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1" r:id="rId2"/>
  </p:sldMasterIdLst>
  <p:notesMasterIdLst>
    <p:notesMasterId r:id="rId35"/>
  </p:notes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89" r:id="rId21"/>
    <p:sldId id="276" r:id="rId22"/>
    <p:sldId id="277" r:id="rId23"/>
    <p:sldId id="278" r:id="rId24"/>
    <p:sldId id="279" r:id="rId25"/>
    <p:sldId id="280" r:id="rId26"/>
    <p:sldId id="281" r:id="rId27"/>
    <p:sldId id="290" r:id="rId28"/>
    <p:sldId id="283" r:id="rId29"/>
    <p:sldId id="284" r:id="rId30"/>
    <p:sldId id="285" r:id="rId31"/>
    <p:sldId id="286" r:id="rId32"/>
    <p:sldId id="287" r:id="rId33"/>
    <p:sldId id="288" r:id="rId34"/>
  </p:sldIdLst>
  <p:sldSz cx="9144000" cy="5143500" type="screen16x9"/>
  <p:notesSz cx="6858000" cy="9144000"/>
  <p:custDataLst>
    <p:tags r:id="rId36"/>
  </p:custDataLst>
  <p:defaultText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6C1D"/>
    <a:srgbClr val="EA5504"/>
    <a:srgbClr val="E8521B"/>
    <a:srgbClr val="0F7E40"/>
    <a:srgbClr val="419969"/>
    <a:srgbClr val="281D07"/>
    <a:srgbClr val="C60530"/>
    <a:srgbClr val="C60631"/>
    <a:srgbClr val="9A1C27"/>
    <a:srgbClr val="2189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846" autoAdjust="0"/>
    <p:restoredTop sz="96353" autoAdjust="0"/>
  </p:normalViewPr>
  <p:slideViewPr>
    <p:cSldViewPr snapToGrid="0" snapToObjects="1">
      <p:cViewPr varScale="1">
        <p:scale>
          <a:sx n="125" d="100"/>
          <a:sy n="125" d="100"/>
        </p:scale>
        <p:origin x="768" y="108"/>
      </p:cViewPr>
      <p:guideLst>
        <p:guide orient="horz" pos="1620"/>
        <p:guide pos="2880"/>
      </p:guideLst>
    </p:cSldViewPr>
  </p:slideViewPr>
  <p:outlineViewPr>
    <p:cViewPr>
      <p:scale>
        <a:sx n="33" d="100"/>
        <a:sy n="33" d="100"/>
      </p:scale>
      <p:origin x="0" y="-396"/>
    </p:cViewPr>
  </p:outlin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image" Target="../media/image8.png"/><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055483182385199E-2"/>
          <c:y val="9.9201342072184506E-2"/>
          <c:w val="0.97588903363523005"/>
          <c:h val="0.79696118421907303"/>
        </c:manualLayout>
      </c:layout>
      <c:barChart>
        <c:barDir val="col"/>
        <c:grouping val="clustered"/>
        <c:varyColors val="0"/>
        <c:ser>
          <c:idx val="0"/>
          <c:order val="0"/>
          <c:tx>
            <c:strRef>
              <c:f>Sheet1!$B$1</c:f>
              <c:strCache>
                <c:ptCount val="1"/>
                <c:pt idx="0">
                  <c:v>系列 1</c:v>
                </c:pt>
              </c:strCache>
            </c:strRef>
          </c:tx>
          <c:spPr>
            <a:noFill/>
            <a:ln>
              <a:noFill/>
            </a:ln>
            <a:effectLst/>
          </c:spPr>
          <c:invertIfNegative val="0"/>
          <c:cat>
            <c:strRef>
              <c:f>Sheet1!$A$2:$A$13</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Sheet1!$B$2:$B$13</c:f>
              <c:numCache>
                <c:formatCode>0%</c:formatCode>
                <c:ptCount val="12"/>
                <c:pt idx="0">
                  <c:v>1</c:v>
                </c:pt>
                <c:pt idx="1">
                  <c:v>1</c:v>
                </c:pt>
                <c:pt idx="2">
                  <c:v>1</c:v>
                </c:pt>
                <c:pt idx="3">
                  <c:v>1</c:v>
                </c:pt>
                <c:pt idx="4">
                  <c:v>1</c:v>
                </c:pt>
                <c:pt idx="5">
                  <c:v>1</c:v>
                </c:pt>
                <c:pt idx="6">
                  <c:v>1</c:v>
                </c:pt>
                <c:pt idx="7">
                  <c:v>1</c:v>
                </c:pt>
                <c:pt idx="8">
                  <c:v>1</c:v>
                </c:pt>
                <c:pt idx="9">
                  <c:v>1</c:v>
                </c:pt>
                <c:pt idx="10">
                  <c:v>1</c:v>
                </c:pt>
                <c:pt idx="11">
                  <c:v>1</c:v>
                </c:pt>
              </c:numCache>
            </c:numRef>
          </c:val>
          <c:extLst>
            <c:ext xmlns:c16="http://schemas.microsoft.com/office/drawing/2014/chart" uri="{C3380CC4-5D6E-409C-BE32-E72D297353CC}">
              <c16:uniqueId val="{00000000-C2FC-45C1-ACDE-9CE6E3D00EDF}"/>
            </c:ext>
          </c:extLst>
        </c:ser>
        <c:ser>
          <c:idx val="2"/>
          <c:order val="2"/>
          <c:tx>
            <c:strRef>
              <c:f>Sheet1!$D$1</c:f>
              <c:strCache>
                <c:ptCount val="1"/>
                <c:pt idx="0">
                  <c:v>系列3</c:v>
                </c:pt>
              </c:strCache>
            </c:strRef>
          </c:tx>
          <c:spPr>
            <a:solidFill>
              <a:srgbClr val="EA5504"/>
            </a:solidFill>
            <a:ln w="25400">
              <a:noFill/>
            </a:ln>
            <a:effectLst/>
          </c:spPr>
          <c:invertIfNegative val="0"/>
          <c:dPt>
            <c:idx val="0"/>
            <c:invertIfNegative val="0"/>
            <c:bubble3D val="0"/>
            <c:extLst>
              <c:ext xmlns:c16="http://schemas.microsoft.com/office/drawing/2014/chart" uri="{C3380CC4-5D6E-409C-BE32-E72D297353CC}">
                <c16:uniqueId val="{00000001-C2FC-45C1-ACDE-9CE6E3D00EDF}"/>
              </c:ext>
            </c:extLst>
          </c:dPt>
          <c:dPt>
            <c:idx val="1"/>
            <c:invertIfNegative val="0"/>
            <c:bubble3D val="0"/>
            <c:spPr>
              <a:solidFill>
                <a:srgbClr val="EA5504"/>
              </a:solidFill>
              <a:ln w="25400">
                <a:noFill/>
              </a:ln>
              <a:effectLst/>
            </c:spPr>
            <c:extLst>
              <c:ext xmlns:c16="http://schemas.microsoft.com/office/drawing/2014/chart" uri="{C3380CC4-5D6E-409C-BE32-E72D297353CC}">
                <c16:uniqueId val="{00000003-C2FC-45C1-ACDE-9CE6E3D00EDF}"/>
              </c:ext>
            </c:extLst>
          </c:dPt>
          <c:dPt>
            <c:idx val="2"/>
            <c:invertIfNegative val="0"/>
            <c:bubble3D val="0"/>
            <c:extLst>
              <c:ext xmlns:c16="http://schemas.microsoft.com/office/drawing/2014/chart" uri="{C3380CC4-5D6E-409C-BE32-E72D297353CC}">
                <c16:uniqueId val="{00000004-C2FC-45C1-ACDE-9CE6E3D00EDF}"/>
              </c:ext>
            </c:extLst>
          </c:dPt>
          <c:dPt>
            <c:idx val="3"/>
            <c:invertIfNegative val="0"/>
            <c:bubble3D val="0"/>
            <c:extLst>
              <c:ext xmlns:c16="http://schemas.microsoft.com/office/drawing/2014/chart" uri="{C3380CC4-5D6E-409C-BE32-E72D297353CC}">
                <c16:uniqueId val="{00000005-C2FC-45C1-ACDE-9CE6E3D00EDF}"/>
              </c:ext>
            </c:extLst>
          </c:dPt>
          <c:dPt>
            <c:idx val="4"/>
            <c:invertIfNegative val="0"/>
            <c:bubble3D val="0"/>
            <c:extLst>
              <c:ext xmlns:c16="http://schemas.microsoft.com/office/drawing/2014/chart" uri="{C3380CC4-5D6E-409C-BE32-E72D297353CC}">
                <c16:uniqueId val="{00000006-C2FC-45C1-ACDE-9CE6E3D00EDF}"/>
              </c:ext>
            </c:extLst>
          </c:dPt>
          <c:dPt>
            <c:idx val="11"/>
            <c:invertIfNegative val="0"/>
            <c:bubble3D val="0"/>
            <c:spPr>
              <a:solidFill>
                <a:srgbClr val="EA5504"/>
              </a:solidFill>
              <a:ln w="25400">
                <a:noFill/>
              </a:ln>
              <a:effectLst/>
            </c:spPr>
            <c:extLst>
              <c:ext xmlns:c16="http://schemas.microsoft.com/office/drawing/2014/chart" uri="{C3380CC4-5D6E-409C-BE32-E72D297353CC}">
                <c16:uniqueId val="{00000008-C2FC-45C1-ACDE-9CE6E3D00EDF}"/>
              </c:ext>
            </c:extLst>
          </c:dPt>
          <c:cat>
            <c:strRef>
              <c:f>Sheet1!$A$2:$A$13</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Sheet1!$D$2:$D$13</c:f>
              <c:numCache>
                <c:formatCode>General</c:formatCode>
                <c:ptCount val="12"/>
                <c:pt idx="0">
                  <c:v>0.4</c:v>
                </c:pt>
                <c:pt idx="1">
                  <c:v>0.3</c:v>
                </c:pt>
                <c:pt idx="2">
                  <c:v>0.5</c:v>
                </c:pt>
                <c:pt idx="3">
                  <c:v>0.7</c:v>
                </c:pt>
                <c:pt idx="4">
                  <c:v>0.9</c:v>
                </c:pt>
                <c:pt idx="5">
                  <c:v>0.4</c:v>
                </c:pt>
                <c:pt idx="6">
                  <c:v>0.6</c:v>
                </c:pt>
                <c:pt idx="7">
                  <c:v>0.8</c:v>
                </c:pt>
                <c:pt idx="8">
                  <c:v>0.7</c:v>
                </c:pt>
                <c:pt idx="9">
                  <c:v>0.6</c:v>
                </c:pt>
                <c:pt idx="10">
                  <c:v>0.8</c:v>
                </c:pt>
                <c:pt idx="11">
                  <c:v>1</c:v>
                </c:pt>
              </c:numCache>
            </c:numRef>
          </c:val>
          <c:extLst>
            <c:ext xmlns:c16="http://schemas.microsoft.com/office/drawing/2014/chart" uri="{C3380CC4-5D6E-409C-BE32-E72D297353CC}">
              <c16:uniqueId val="{00000009-C2FC-45C1-ACDE-9CE6E3D00EDF}"/>
            </c:ext>
          </c:extLst>
        </c:ser>
        <c:dLbls>
          <c:showLegendKey val="0"/>
          <c:showVal val="0"/>
          <c:showCatName val="0"/>
          <c:showSerName val="0"/>
          <c:showPercent val="0"/>
          <c:showBubbleSize val="0"/>
        </c:dLbls>
        <c:gapWidth val="141"/>
        <c:overlap val="100"/>
        <c:axId val="2135741048"/>
        <c:axId val="2135744584"/>
      </c:barChart>
      <c:lineChart>
        <c:grouping val="standard"/>
        <c:varyColors val="0"/>
        <c:ser>
          <c:idx val="1"/>
          <c:order val="1"/>
          <c:tx>
            <c:strRef>
              <c:f>Sheet1!$C$1</c:f>
              <c:strCache>
                <c:ptCount val="1"/>
                <c:pt idx="0">
                  <c:v>系列 2</c:v>
                </c:pt>
              </c:strCache>
            </c:strRef>
          </c:tx>
          <c:spPr>
            <a:ln w="19050" cap="rnd">
              <a:solidFill>
                <a:schemeClr val="tx1">
                  <a:lumMod val="65000"/>
                  <a:lumOff val="35000"/>
                </a:schemeClr>
              </a:solidFill>
              <a:prstDash val="sysDot"/>
              <a:round/>
            </a:ln>
            <a:effectLst/>
          </c:spPr>
          <c:marker>
            <c:symbol val="square"/>
            <c:size val="49"/>
            <c:spPr>
              <a:blipFill>
                <a:blip xmlns:r="http://schemas.openxmlformats.org/officeDocument/2006/relationships" r:embed="rId3"/>
                <a:stretch>
                  <a:fillRect/>
                </a:stretch>
              </a:blipFill>
              <a:ln w="25400">
                <a:noFill/>
              </a:ln>
              <a:effectLst/>
            </c:spPr>
          </c:marker>
          <c:dLbls>
            <c:spPr>
              <a:noFill/>
              <a:ln>
                <a:noFill/>
              </a:ln>
              <a:effectLst/>
            </c:spPr>
            <c:txPr>
              <a:bodyPr rot="0" spcFirstLastPara="1" vertOverflow="ellipsis" vert="horz" wrap="square" lIns="38100" tIns="19050" rIns="38100" bIns="19050" anchor="ctr" anchorCtr="1">
                <a:spAutoFit/>
              </a:bodyPr>
              <a:lstStyle/>
              <a:p>
                <a:pPr>
                  <a:defRPr lang="zh-CN" sz="800" b="0" i="0" u="none" strike="noStrike" kern="1200" baseline="0">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cs typeface="+mn-cs"/>
                  </a:defRPr>
                </a:pPr>
                <a:endParaRPr lang="zh-CN"/>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Sheet1!$C$2:$C$13</c:f>
              <c:numCache>
                <c:formatCode>0%</c:formatCode>
                <c:ptCount val="12"/>
                <c:pt idx="0">
                  <c:v>0.4</c:v>
                </c:pt>
                <c:pt idx="1">
                  <c:v>0.3</c:v>
                </c:pt>
                <c:pt idx="2">
                  <c:v>0.5</c:v>
                </c:pt>
                <c:pt idx="3">
                  <c:v>0.7</c:v>
                </c:pt>
                <c:pt idx="4">
                  <c:v>0.9</c:v>
                </c:pt>
                <c:pt idx="5">
                  <c:v>0.4</c:v>
                </c:pt>
                <c:pt idx="6">
                  <c:v>0.6</c:v>
                </c:pt>
                <c:pt idx="7">
                  <c:v>0.8</c:v>
                </c:pt>
                <c:pt idx="8">
                  <c:v>0.7</c:v>
                </c:pt>
                <c:pt idx="9">
                  <c:v>0.6</c:v>
                </c:pt>
                <c:pt idx="10">
                  <c:v>0.8</c:v>
                </c:pt>
                <c:pt idx="11">
                  <c:v>1</c:v>
                </c:pt>
              </c:numCache>
            </c:numRef>
          </c:val>
          <c:smooth val="1"/>
          <c:extLst>
            <c:ext xmlns:c16="http://schemas.microsoft.com/office/drawing/2014/chart" uri="{C3380CC4-5D6E-409C-BE32-E72D297353CC}">
              <c16:uniqueId val="{0000000A-C2FC-45C1-ACDE-9CE6E3D00EDF}"/>
            </c:ext>
          </c:extLst>
        </c:ser>
        <c:dLbls>
          <c:showLegendKey val="0"/>
          <c:showVal val="0"/>
          <c:showCatName val="0"/>
          <c:showSerName val="0"/>
          <c:showPercent val="0"/>
          <c:showBubbleSize val="0"/>
        </c:dLbls>
        <c:marker val="1"/>
        <c:smooth val="0"/>
        <c:axId val="2135741048"/>
        <c:axId val="2135744584"/>
      </c:lineChart>
      <c:catAx>
        <c:axId val="2135741048"/>
        <c:scaling>
          <c:orientation val="minMax"/>
        </c:scaling>
        <c:delete val="0"/>
        <c:axPos val="b"/>
        <c:numFmt formatCode="General" sourceLinked="1"/>
        <c:majorTickMark val="out"/>
        <c:minorTickMark val="none"/>
        <c:tickLblPos val="nextTo"/>
        <c:spPr>
          <a:noFill/>
          <a:ln w="3175" cap="flat" cmpd="sng" algn="ctr">
            <a:solidFill>
              <a:schemeClr val="bg1">
                <a:lumMod val="50000"/>
              </a:schemeClr>
            </a:solidFill>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方正正纤黑简体" panose="02000000000000000000" pitchFamily="2" charset="-122"/>
                <a:ea typeface="方正正纤黑简体" panose="02000000000000000000" pitchFamily="2" charset="-122"/>
                <a:cs typeface="+mn-cs"/>
              </a:defRPr>
            </a:pPr>
            <a:endParaRPr lang="zh-CN"/>
          </a:p>
        </c:txPr>
        <c:crossAx val="2135744584"/>
        <c:crosses val="autoZero"/>
        <c:auto val="1"/>
        <c:lblAlgn val="ctr"/>
        <c:lblOffset val="100"/>
        <c:noMultiLvlLbl val="0"/>
      </c:catAx>
      <c:valAx>
        <c:axId val="2135744584"/>
        <c:scaling>
          <c:orientation val="minMax"/>
          <c:max val="1"/>
        </c:scaling>
        <c:delete val="1"/>
        <c:axPos val="l"/>
        <c:numFmt formatCode="0%" sourceLinked="1"/>
        <c:majorTickMark val="out"/>
        <c:minorTickMark val="none"/>
        <c:tickLblPos val="nextTo"/>
        <c:crossAx val="2135741048"/>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E3802B-7FE1-5D46-A053-85E1FE50E9A4}" type="datetimeFigureOut">
              <a:rPr kumimoji="1" lang="zh-CN" altLang="en-US" smtClean="0"/>
              <a:t>2021/1/6</a:t>
            </a:fld>
            <a:endParaRPr kumimoji="1"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zh-CN" altLang="en-US"/>
          </a:p>
        </p:txBody>
      </p:sp>
      <p:sp>
        <p:nvSpPr>
          <p:cNvPr id="7" name="幻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A57D935-3F47-4F47-862B-845EDF849330}" type="slidenum">
              <a:rPr kumimoji="1" lang="zh-CN" altLang="en-US" smtClean="0"/>
              <a:t>‹#›</a:t>
            </a:fld>
            <a:endParaRPr kumimoji="1" lang="zh-CN" alt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1BF2980-540F-4F7F-A4CC-709C5E980331}"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10</a:t>
            </a:fld>
            <a:endParaRPr lang="zh-CN" altLang="en-US" dirty="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11</a:t>
            </a:fld>
            <a:endParaRPr lang="zh-CN"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12</a:t>
            </a:fld>
            <a:endParaRPr lang="zh-CN"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0B313C-6B84-469A-A8BF-E1E0C9F599AB}"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0B313C-6B84-469A-A8BF-E1E0C9F599AB}"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15</a:t>
            </a:fld>
            <a:endParaRPr lang="zh-CN" altLang="en-US" dirty="0">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1FC198-2D83-4DFC-8CDD-7D23AF44D411}" type="slidenum">
              <a:rPr lang="zh-CN" altLang="en-US" smtClean="0"/>
              <a:t>16</a:t>
            </a:fld>
            <a:endParaRPr lang="zh-CN"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幻灯片图像占位符 1"/>
          <p:cNvSpPr>
            <a:spLocks noGrp="1" noRot="1" noChangeAspect="1" noTextEdit="1"/>
          </p:cNvSpPr>
          <p:nvPr>
            <p:ph type="sldImg"/>
          </p:nvPr>
        </p:nvSpPr>
        <p:spPr bwMode="auto">
          <a:noFill/>
          <a:ln>
            <a:solidFill>
              <a:srgbClr val="000000"/>
            </a:solidFill>
            <a:miter lim="800000"/>
          </a:ln>
        </p:spPr>
      </p:sp>
      <p:sp>
        <p:nvSpPr>
          <p:cNvPr id="62467"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62468" name="灯片编号占位符 3"/>
          <p:cNvSpPr>
            <a:spLocks noGrp="1"/>
          </p:cNvSpPr>
          <p:nvPr>
            <p:ph type="sldNum" sz="quarter" idx="5"/>
          </p:nvPr>
        </p:nvSpPr>
        <p:spPr bwMode="auto">
          <a:noFill/>
          <a:ln>
            <a:miter lim="800000"/>
          </a:ln>
        </p:spPr>
        <p:txBody>
          <a:bodyPr wrap="square" numCol="1" anchorCtr="0" compatLnSpc="1"/>
          <a:lstStyle/>
          <a:p>
            <a:pPr defTabSz="967105" fontAlgn="base">
              <a:spcBef>
                <a:spcPct val="0"/>
              </a:spcBef>
              <a:spcAft>
                <a:spcPct val="0"/>
              </a:spcAft>
            </a:pPr>
            <a:fld id="{5D3CD2CA-C5E5-443D-8905-5D56046CF558}" type="slidenum">
              <a:rPr lang="zh-CN" altLang="en-US" smtClean="0"/>
              <a:t>17</a:t>
            </a:fld>
            <a:endParaRPr lang="en-US" altLang="zh-CN"/>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19</a:t>
            </a:fld>
            <a:endParaRPr lang="zh-CN" alt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0B313C-6B84-469A-A8BF-E1E0C9F599AB}"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0B313C-6B84-469A-A8BF-E1E0C9F599AB}"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DA27ED-71C2-4374-9DD5-1618B5BD4790}"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22</a:t>
            </a:fld>
            <a:endParaRPr lang="zh-CN"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23</a:t>
            </a:fld>
            <a:endParaRPr lang="zh-CN" alt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A29F2BE-DE9F-4B8C-AB04-BD0998E5439B}"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A29F2BE-DE9F-4B8C-AB04-BD0998E5439B}"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26</a:t>
            </a:fld>
            <a:endParaRPr lang="zh-CN" altLang="en-US" dirty="0">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27</a:t>
            </a:fld>
            <a:endParaRPr lang="zh-CN" altLang="en-US" dirty="0">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幻灯片图像占位符 1"/>
          <p:cNvSpPr>
            <a:spLocks noGrp="1" noRot="1" noChangeAspect="1" noTextEdit="1"/>
          </p:cNvSpPr>
          <p:nvPr>
            <p:ph type="sldImg"/>
          </p:nvPr>
        </p:nvSpPr>
        <p:spPr bwMode="auto">
          <a:noFill/>
          <a:ln>
            <a:solidFill>
              <a:srgbClr val="000000"/>
            </a:solidFill>
            <a:miter lim="800000"/>
          </a:ln>
        </p:spPr>
      </p:sp>
      <p:sp>
        <p:nvSpPr>
          <p:cNvPr id="43011" name="备注占位符 2"/>
          <p:cNvSpPr>
            <a:spLocks noGrp="1"/>
          </p:cNvSpPr>
          <p:nvPr>
            <p:ph type="body" idx="1"/>
          </p:nvPr>
        </p:nvSpPr>
        <p:spPr bwMode="auto">
          <a:noFill/>
        </p:spPr>
        <p:txBody>
          <a:bodyPr wrap="square" numCol="1" anchor="t" anchorCtr="0" compatLnSpc="1"/>
          <a:lstStyle/>
          <a:p>
            <a:pPr>
              <a:spcBef>
                <a:spcPct val="0"/>
              </a:spcBef>
            </a:pPr>
            <a:endParaRPr lang="zh-CN" altLang="en-US"/>
          </a:p>
        </p:txBody>
      </p:sp>
      <p:sp>
        <p:nvSpPr>
          <p:cNvPr id="43012" name="灯片编号占位符 3"/>
          <p:cNvSpPr>
            <a:spLocks noGrp="1"/>
          </p:cNvSpPr>
          <p:nvPr>
            <p:ph type="sldNum" sz="quarter" idx="5"/>
          </p:nvPr>
        </p:nvSpPr>
        <p:spPr bwMode="auto">
          <a:noFill/>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7105" fontAlgn="base">
              <a:spcBef>
                <a:spcPct val="0"/>
              </a:spcBef>
              <a:spcAft>
                <a:spcPct val="0"/>
              </a:spcAft>
            </a:pPr>
            <a:fld id="{DD85BDDC-0652-496A-BB8E-28D704772BDB}" type="slidenum">
              <a:rPr lang="zh-CN" altLang="en-US" sz="1200">
                <a:latin typeface="Calibri" panose="020F0502020204030204" pitchFamily="34" charset="0"/>
                <a:ea typeface="宋体" panose="02010600030101010101" pitchFamily="2" charset="-122"/>
              </a:rPr>
              <a:t>28</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29</a:t>
            </a:fld>
            <a:endParaRPr lang="en-US"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3</a:t>
            </a:fld>
            <a:endParaRPr lang="zh-CN" altLang="en-US" dirty="0">
              <a:solidFill>
                <a:prstClr val="black"/>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30</a:t>
            </a:fld>
            <a:endParaRPr lang="zh-CN" alt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t>32</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4</a:t>
            </a:fld>
            <a:endParaRPr lang="zh-CN" altLang="en-US" dirty="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defRPr/>
            </a:pPr>
            <a:fld id="{A11FC198-2D83-4DFC-8CDD-7D23AF44D411}" type="slidenum">
              <a:rPr kumimoji="0" lang="zh-CN" altLang="en-US" sz="1800" b="0" i="0" u="none" strike="noStrike" kern="0" cap="none" spc="0" normalizeH="0" baseline="0" noProof="0" smtClean="0">
                <a:ln>
                  <a:noFill/>
                </a:ln>
                <a:solidFill>
                  <a:prstClr val="black"/>
                </a:solidFill>
                <a:effectLst/>
                <a:uLnTx/>
                <a:uFillTx/>
              </a:rPr>
              <a:t>5</a:t>
            </a:fld>
            <a:endParaRPr kumimoji="0" lang="zh-CN" altLang="en-US" sz="1800" b="0" i="0" u="none" strike="noStrike" kern="0" cap="none" spc="0" normalizeH="0" baseline="0" noProof="0" dirty="0">
              <a:ln>
                <a:noFill/>
              </a:ln>
              <a:solidFill>
                <a:prstClr val="black"/>
              </a:solidFill>
              <a:effectLst/>
              <a:uLnTx/>
              <a:uFillTx/>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6</a:t>
            </a:fld>
            <a:endParaRPr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0B313C-6B84-469A-A8BF-E1E0C9F599AB}"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8</a:t>
            </a:fld>
            <a:endParaRPr lang="en-US" altLang="zh-C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A29F2BE-DE9F-4B8C-AB04-BD0998E5439B}"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日期占位符 2"/>
          <p:cNvSpPr>
            <a:spLocks noGrp="1"/>
          </p:cNvSpPr>
          <p:nvPr>
            <p:ph type="dt" sz="half" idx="10"/>
          </p:nvPr>
        </p:nvSpPr>
        <p:spPr/>
        <p:txBody>
          <a:bodyPr/>
          <a:lstStyle/>
          <a:p>
            <a:fld id="{C7E78965-BF37-F245-B2F8-9666B3B0BF9F}" type="datetimeFigureOut">
              <a:rPr kumimoji="1" lang="zh-CN" altLang="en-US" smtClean="0"/>
              <a:t>2021/1/6</a:t>
            </a:fld>
            <a:endParaRPr kumimoji="1" lang="zh-CN" altLang="en-US"/>
          </a:p>
        </p:txBody>
      </p:sp>
      <p:sp>
        <p:nvSpPr>
          <p:cNvPr id="4" name="页脚占位符 3"/>
          <p:cNvSpPr>
            <a:spLocks noGrp="1"/>
          </p:cNvSpPr>
          <p:nvPr>
            <p:ph type="ftr" sz="quarter" idx="11"/>
          </p:nvPr>
        </p:nvSpPr>
        <p:spPr/>
        <p:txBody>
          <a:bodyPr/>
          <a:lstStyle/>
          <a:p>
            <a:endParaRPr kumimoji="1" lang="zh-CN" altLang="en-US"/>
          </a:p>
        </p:txBody>
      </p:sp>
      <p:sp>
        <p:nvSpPr>
          <p:cNvPr id="5" name="幻灯片编号占位符 4"/>
          <p:cNvSpPr>
            <a:spLocks noGrp="1"/>
          </p:cNvSpPr>
          <p:nvPr>
            <p:ph type="sldNum" sz="quarter" idx="12"/>
          </p:nvPr>
        </p:nvSpPr>
        <p:spPr/>
        <p:txBody>
          <a:bodyPr/>
          <a:lstStyle/>
          <a:p>
            <a:fld id="{1C6E8705-CCEC-4F4F-87FE-A618CA1D5B0E}" type="slidenum">
              <a:rPr kumimoji="1" lang="zh-CN" altLang="en-US" smtClean="0"/>
              <a:t>‹#›</a:t>
            </a:fld>
            <a:endParaRPr kumimoji="1"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450"/>
          </a:xfrm>
        </p:spPr>
        <p:txBody>
          <a:bodyPr anchor="b"/>
          <a:lstStyle>
            <a:lvl1pPr algn="l">
              <a:defRPr sz="2000" b="1"/>
            </a:lvl1pPr>
          </a:lstStyle>
          <a:p>
            <a:r>
              <a:rPr kumimoji="1" lang="zh-CN" altLang="en-US"/>
              <a:t>单击此处编辑母版标题样式</a:t>
            </a:r>
          </a:p>
        </p:txBody>
      </p:sp>
      <p:sp>
        <p:nvSpPr>
          <p:cNvPr id="3" name="图片占位符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zh-CN" altLang="en-US"/>
              <a:t>单击此处编辑母版文本样式</a:t>
            </a:r>
          </a:p>
        </p:txBody>
      </p:sp>
      <p:sp>
        <p:nvSpPr>
          <p:cNvPr id="5" name="日期占位符 4"/>
          <p:cNvSpPr>
            <a:spLocks noGrp="1"/>
          </p:cNvSpPr>
          <p:nvPr>
            <p:ph type="dt" sz="half" idx="10"/>
          </p:nvPr>
        </p:nvSpPr>
        <p:spPr/>
        <p:txBody>
          <a:bodyPr/>
          <a:lstStyle/>
          <a:p>
            <a:fld id="{2BF2B0C6-DCB3-4F4A-AE7A-A7616821666B}" type="datetimeFigureOut">
              <a:rPr kumimoji="1" lang="zh-CN" altLang="en-US" smtClean="0"/>
              <a:t>2021/1/6</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1FCF01C3-5F66-A646-B395-9AD8F703B93E}" type="slidenum">
              <a:rPr kumimoji="1" lang="zh-CN" altLang="en-US" smtClean="0"/>
              <a:t>‹#›</a:t>
            </a:fld>
            <a:endParaRPr kumimoji="1"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竖排文本占位符 2"/>
          <p:cNvSpPr>
            <a:spLocks noGrp="1"/>
          </p:cNvSpPr>
          <p:nvPr>
            <p:ph type="body" orient="vert" idx="1"/>
          </p:nvPr>
        </p:nvSpPr>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p:txBody>
          <a:bodyPr/>
          <a:lstStyle/>
          <a:p>
            <a:fld id="{2BF2B0C6-DCB3-4F4A-AE7A-A7616821666B}" type="datetimeFigureOut">
              <a:rPr kumimoji="1" lang="zh-CN" altLang="en-US" smtClean="0"/>
              <a:t>2021/1/6</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1FCF01C3-5F66-A646-B395-9AD8F703B93E}" type="slidenum">
              <a:rPr kumimoji="1" lang="zh-CN" altLang="en-US" smtClean="0"/>
              <a:t>‹#›</a:t>
            </a:fld>
            <a:endParaRPr kumimoji="1"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375"/>
            <a:ext cx="2057400" cy="4387850"/>
          </a:xfrm>
        </p:spPr>
        <p:txBody>
          <a:bodyPr vert="eaVert"/>
          <a:lstStyle/>
          <a:p>
            <a:r>
              <a:rPr kumimoji="1" lang="zh-CN" altLang="en-US"/>
              <a:t>单击此处编辑母版标题样式</a:t>
            </a:r>
          </a:p>
        </p:txBody>
      </p:sp>
      <p:sp>
        <p:nvSpPr>
          <p:cNvPr id="3" name="竖排文本占位符 2"/>
          <p:cNvSpPr>
            <a:spLocks noGrp="1"/>
          </p:cNvSpPr>
          <p:nvPr>
            <p:ph type="body" orient="vert" idx="1"/>
          </p:nvPr>
        </p:nvSpPr>
        <p:spPr>
          <a:xfrm>
            <a:off x="457200" y="206375"/>
            <a:ext cx="6019800" cy="4387850"/>
          </a:xfrm>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p:txBody>
          <a:bodyPr/>
          <a:lstStyle/>
          <a:p>
            <a:fld id="{2BF2B0C6-DCB3-4F4A-AE7A-A7616821666B}" type="datetimeFigureOut">
              <a:rPr kumimoji="1" lang="zh-CN" altLang="en-US" smtClean="0"/>
              <a:t>2021/1/6</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1FCF01C3-5F66-A646-B395-9AD8F703B93E}" type="slidenum">
              <a:rPr kumimoji="1" lang="zh-CN" altLang="en-US" smtClean="0"/>
              <a:t>‹#›</a:t>
            </a:fld>
            <a:endParaRPr kumimoji="1"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a:prstGeom prst="rect">
            <a:avLst/>
          </a:prstGeom>
        </p:spPr>
        <p:txBody>
          <a:bodyPr/>
          <a:lstStyle/>
          <a:p>
            <a:r>
              <a:rPr kumimoji="1" lang="zh-CN" altLang="en-US"/>
              <a:t>单击此处编辑母版标题样式</a:t>
            </a:r>
          </a:p>
        </p:txBody>
      </p:sp>
      <p:sp>
        <p:nvSpPr>
          <p:cNvPr id="3" name="副标题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zh-CN" altLang="en-US"/>
              <a:t>单击此处编辑母版副标题样式</a:t>
            </a:r>
          </a:p>
        </p:txBody>
      </p:sp>
      <p:sp>
        <p:nvSpPr>
          <p:cNvPr id="4" name="日期占位符 3"/>
          <p:cNvSpPr>
            <a:spLocks noGrp="1"/>
          </p:cNvSpPr>
          <p:nvPr>
            <p:ph type="dt" sz="half" idx="10"/>
          </p:nvPr>
        </p:nvSpPr>
        <p:spPr>
          <a:xfrm>
            <a:off x="457200" y="4767263"/>
            <a:ext cx="2133600" cy="273844"/>
          </a:xfrm>
          <a:prstGeom prst="rect">
            <a:avLst/>
          </a:prstGeom>
        </p:spPr>
        <p:txBody>
          <a:bodyPr/>
          <a:lstStyle/>
          <a:p>
            <a:fld id="{C7E78965-BF37-F245-B2F8-9666B3B0BF9F}" type="datetimeFigureOut">
              <a:rPr kumimoji="1" lang="zh-CN" altLang="en-US" smtClean="0"/>
              <a:t>2021/1/6</a:t>
            </a:fld>
            <a:endParaRPr kumimoji="1" lang="zh-CN" altLang="en-US"/>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kumimoji="1" lang="zh-CN" altLang="en-US"/>
          </a:p>
        </p:txBody>
      </p:sp>
      <p:sp>
        <p:nvSpPr>
          <p:cNvPr id="6" name="幻灯片编号占位符 5"/>
          <p:cNvSpPr>
            <a:spLocks noGrp="1"/>
          </p:cNvSpPr>
          <p:nvPr>
            <p:ph type="sldNum" sz="quarter" idx="12"/>
          </p:nvPr>
        </p:nvSpPr>
        <p:spPr>
          <a:xfrm>
            <a:off x="6553200" y="4767263"/>
            <a:ext cx="2133600" cy="273844"/>
          </a:xfrm>
          <a:prstGeom prst="rect">
            <a:avLst/>
          </a:prstGeom>
        </p:spPr>
        <p:txBody>
          <a:bodyPr/>
          <a:lstStyle/>
          <a:p>
            <a:fld id="{1C6E8705-CCEC-4F4F-87FE-A618CA1D5B0E}" type="slidenum">
              <a:rPr kumimoji="1" lang="zh-CN" altLang="en-US" smtClean="0"/>
              <a:t>‹#›</a:t>
            </a:fld>
            <a:endParaRPr kumimoji="1"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p>
            <a:r>
              <a:rPr kumimoji="1" lang="zh-CN" altLang="en-US"/>
              <a:t>单击此处编辑母版标题样式</a:t>
            </a:r>
          </a:p>
        </p:txBody>
      </p:sp>
      <p:sp>
        <p:nvSpPr>
          <p:cNvPr id="3" name="内容占位符 2"/>
          <p:cNvSpPr>
            <a:spLocks noGrp="1"/>
          </p:cNvSpPr>
          <p:nvPr>
            <p:ph idx="1"/>
          </p:nvPr>
        </p:nvSpPr>
        <p:spPr>
          <a:xfrm>
            <a:off x="457200" y="1200151"/>
            <a:ext cx="8229600" cy="3394472"/>
          </a:xfrm>
          <a:prstGeom prst="rect">
            <a:avLst/>
          </a:prstGeo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a:xfrm>
            <a:off x="457200" y="4767263"/>
            <a:ext cx="2133600" cy="273844"/>
          </a:xfrm>
          <a:prstGeom prst="rect">
            <a:avLst/>
          </a:prstGeom>
        </p:spPr>
        <p:txBody>
          <a:bodyPr/>
          <a:lstStyle/>
          <a:p>
            <a:fld id="{C7E78965-BF37-F245-B2F8-9666B3B0BF9F}" type="datetimeFigureOut">
              <a:rPr kumimoji="1" lang="zh-CN" altLang="en-US" smtClean="0"/>
              <a:t>2021/1/6</a:t>
            </a:fld>
            <a:endParaRPr kumimoji="1" lang="zh-CN" altLang="en-US"/>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kumimoji="1" lang="zh-CN" altLang="en-US"/>
          </a:p>
        </p:txBody>
      </p:sp>
      <p:sp>
        <p:nvSpPr>
          <p:cNvPr id="6" name="幻灯片编号占位符 5"/>
          <p:cNvSpPr>
            <a:spLocks noGrp="1"/>
          </p:cNvSpPr>
          <p:nvPr>
            <p:ph type="sldNum" sz="quarter" idx="12"/>
          </p:nvPr>
        </p:nvSpPr>
        <p:spPr>
          <a:xfrm>
            <a:off x="6553200" y="4767263"/>
            <a:ext cx="2133600" cy="273844"/>
          </a:xfrm>
          <a:prstGeom prst="rect">
            <a:avLst/>
          </a:prstGeom>
        </p:spPr>
        <p:txBody>
          <a:bodyPr/>
          <a:lstStyle/>
          <a:p>
            <a:fld id="{1C6E8705-CCEC-4F4F-87FE-A618CA1D5B0E}" type="slidenum">
              <a:rPr kumimoji="1" lang="zh-CN" altLang="en-US" smtClean="0"/>
              <a:t>‹#›</a:t>
            </a:fld>
            <a:endParaRPr kumimoji="1"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kumimoji="1" lang="zh-CN" altLang="en-US"/>
              <a:t>单击此处编辑母版标题样式</a:t>
            </a:r>
          </a:p>
        </p:txBody>
      </p:sp>
      <p:sp>
        <p:nvSpPr>
          <p:cNvPr id="3" name="文本占位符 2"/>
          <p:cNvSpPr>
            <a:spLocks noGrp="1"/>
          </p:cNvSpPr>
          <p:nvPr>
            <p:ph type="body" idx="1"/>
          </p:nvPr>
        </p:nvSpPr>
        <p:spPr>
          <a:xfrm>
            <a:off x="722313" y="2180035"/>
            <a:ext cx="7772400" cy="1125140"/>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zh-CN" altLang="en-US"/>
              <a:t>单击此处编辑母版文本样式</a:t>
            </a:r>
          </a:p>
        </p:txBody>
      </p:sp>
      <p:sp>
        <p:nvSpPr>
          <p:cNvPr id="4" name="日期占位符 3"/>
          <p:cNvSpPr>
            <a:spLocks noGrp="1"/>
          </p:cNvSpPr>
          <p:nvPr>
            <p:ph type="dt" sz="half" idx="10"/>
          </p:nvPr>
        </p:nvSpPr>
        <p:spPr>
          <a:xfrm>
            <a:off x="457200" y="4767263"/>
            <a:ext cx="2133600" cy="273844"/>
          </a:xfrm>
          <a:prstGeom prst="rect">
            <a:avLst/>
          </a:prstGeom>
        </p:spPr>
        <p:txBody>
          <a:bodyPr/>
          <a:lstStyle/>
          <a:p>
            <a:fld id="{C7E78965-BF37-F245-B2F8-9666B3B0BF9F}" type="datetimeFigureOut">
              <a:rPr kumimoji="1" lang="zh-CN" altLang="en-US" smtClean="0"/>
              <a:t>2021/1/6</a:t>
            </a:fld>
            <a:endParaRPr kumimoji="1" lang="zh-CN" altLang="en-US"/>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kumimoji="1" lang="zh-CN" altLang="en-US"/>
          </a:p>
        </p:txBody>
      </p:sp>
      <p:sp>
        <p:nvSpPr>
          <p:cNvPr id="6" name="幻灯片编号占位符 5"/>
          <p:cNvSpPr>
            <a:spLocks noGrp="1"/>
          </p:cNvSpPr>
          <p:nvPr>
            <p:ph type="sldNum" sz="quarter" idx="12"/>
          </p:nvPr>
        </p:nvSpPr>
        <p:spPr>
          <a:xfrm>
            <a:off x="6553200" y="4767263"/>
            <a:ext cx="2133600" cy="273844"/>
          </a:xfrm>
          <a:prstGeom prst="rect">
            <a:avLst/>
          </a:prstGeom>
        </p:spPr>
        <p:txBody>
          <a:bodyPr/>
          <a:lstStyle/>
          <a:p>
            <a:fld id="{1C6E8705-CCEC-4F4F-87FE-A618CA1D5B0E}" type="slidenum">
              <a:rPr kumimoji="1" lang="zh-CN" altLang="en-US" smtClean="0"/>
              <a:t>‹#›</a:t>
            </a:fld>
            <a:endParaRPr kumimoji="1"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p>
            <a:r>
              <a:rPr kumimoji="1" lang="zh-CN" altLang="en-US"/>
              <a:t>单击此处编辑母版标题样式</a:t>
            </a:r>
          </a:p>
        </p:txBody>
      </p:sp>
      <p:sp>
        <p:nvSpPr>
          <p:cNvPr id="3" name="内容占位符 2"/>
          <p:cNvSpPr>
            <a:spLocks noGrp="1"/>
          </p:cNvSpPr>
          <p:nvPr>
            <p:ph sz="half" idx="1"/>
          </p:nvPr>
        </p:nvSpPr>
        <p:spPr>
          <a:xfrm>
            <a:off x="457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内容占位符 3"/>
          <p:cNvSpPr>
            <a:spLocks noGrp="1"/>
          </p:cNvSpPr>
          <p:nvPr>
            <p:ph sz="half" idx="2"/>
          </p:nvPr>
        </p:nvSpPr>
        <p:spPr>
          <a:xfrm>
            <a:off x="4648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日期占位符 4"/>
          <p:cNvSpPr>
            <a:spLocks noGrp="1"/>
          </p:cNvSpPr>
          <p:nvPr>
            <p:ph type="dt" sz="half" idx="10"/>
          </p:nvPr>
        </p:nvSpPr>
        <p:spPr>
          <a:xfrm>
            <a:off x="457200" y="4767263"/>
            <a:ext cx="2133600" cy="273844"/>
          </a:xfrm>
          <a:prstGeom prst="rect">
            <a:avLst/>
          </a:prstGeom>
        </p:spPr>
        <p:txBody>
          <a:bodyPr/>
          <a:lstStyle/>
          <a:p>
            <a:fld id="{C7E78965-BF37-F245-B2F8-9666B3B0BF9F}" type="datetimeFigureOut">
              <a:rPr kumimoji="1" lang="zh-CN" altLang="en-US" smtClean="0"/>
              <a:t>2021/1/6</a:t>
            </a:fld>
            <a:endParaRPr kumimoji="1" lang="zh-CN" altLang="en-US"/>
          </a:p>
        </p:txBody>
      </p:sp>
      <p:sp>
        <p:nvSpPr>
          <p:cNvPr id="6" name="页脚占位符 5"/>
          <p:cNvSpPr>
            <a:spLocks noGrp="1"/>
          </p:cNvSpPr>
          <p:nvPr>
            <p:ph type="ftr" sz="quarter" idx="11"/>
          </p:nvPr>
        </p:nvSpPr>
        <p:spPr>
          <a:xfrm>
            <a:off x="3124200" y="4767263"/>
            <a:ext cx="2895600" cy="273844"/>
          </a:xfrm>
          <a:prstGeom prst="rect">
            <a:avLst/>
          </a:prstGeom>
        </p:spPr>
        <p:txBody>
          <a:bodyPr/>
          <a:lstStyle/>
          <a:p>
            <a:endParaRPr kumimoji="1" lang="zh-CN" altLang="en-US"/>
          </a:p>
        </p:txBody>
      </p:sp>
      <p:sp>
        <p:nvSpPr>
          <p:cNvPr id="7" name="幻灯片编号占位符 6"/>
          <p:cNvSpPr>
            <a:spLocks noGrp="1"/>
          </p:cNvSpPr>
          <p:nvPr>
            <p:ph type="sldNum" sz="quarter" idx="12"/>
          </p:nvPr>
        </p:nvSpPr>
        <p:spPr>
          <a:xfrm>
            <a:off x="6553200" y="4767263"/>
            <a:ext cx="2133600" cy="273844"/>
          </a:xfrm>
          <a:prstGeom prst="rect">
            <a:avLst/>
          </a:prstGeom>
        </p:spPr>
        <p:txBody>
          <a:bodyPr/>
          <a:lstStyle/>
          <a:p>
            <a:fld id="{1C6E8705-CCEC-4F4F-87FE-A618CA1D5B0E}" type="slidenum">
              <a:rPr kumimoji="1" lang="zh-CN" altLang="en-US" smtClean="0"/>
              <a:t>‹#›</a:t>
            </a:fld>
            <a:endParaRPr kumimoji="1"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lvl1pPr>
              <a:defRPr/>
            </a:lvl1pPr>
          </a:lstStyle>
          <a:p>
            <a:r>
              <a:rPr kumimoji="1" lang="zh-CN" altLang="en-US"/>
              <a:t>单击此处编辑母版标题样式</a:t>
            </a:r>
          </a:p>
        </p:txBody>
      </p:sp>
      <p:sp>
        <p:nvSpPr>
          <p:cNvPr id="3" name="文本占位符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4" name="内容占位符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文本占位符 4"/>
          <p:cNvSpPr>
            <a:spLocks noGrp="1"/>
          </p:cNvSpPr>
          <p:nvPr>
            <p:ph type="body" sz="quarter" idx="3"/>
          </p:nvPr>
        </p:nvSpPr>
        <p:spPr>
          <a:xfrm>
            <a:off x="4645026"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6" name="内容占位符 5"/>
          <p:cNvSpPr>
            <a:spLocks noGrp="1"/>
          </p:cNvSpPr>
          <p:nvPr>
            <p:ph sz="quarter" idx="4"/>
          </p:nvPr>
        </p:nvSpPr>
        <p:spPr>
          <a:xfrm>
            <a:off x="4645026"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7" name="日期占位符 6"/>
          <p:cNvSpPr>
            <a:spLocks noGrp="1"/>
          </p:cNvSpPr>
          <p:nvPr>
            <p:ph type="dt" sz="half" idx="10"/>
          </p:nvPr>
        </p:nvSpPr>
        <p:spPr>
          <a:xfrm>
            <a:off x="457200" y="4767263"/>
            <a:ext cx="2133600" cy="273844"/>
          </a:xfrm>
          <a:prstGeom prst="rect">
            <a:avLst/>
          </a:prstGeom>
        </p:spPr>
        <p:txBody>
          <a:bodyPr/>
          <a:lstStyle/>
          <a:p>
            <a:fld id="{C7E78965-BF37-F245-B2F8-9666B3B0BF9F}" type="datetimeFigureOut">
              <a:rPr kumimoji="1" lang="zh-CN" altLang="en-US" smtClean="0"/>
              <a:t>2021/1/6</a:t>
            </a:fld>
            <a:endParaRPr kumimoji="1" lang="zh-CN" altLang="en-US"/>
          </a:p>
        </p:txBody>
      </p:sp>
      <p:sp>
        <p:nvSpPr>
          <p:cNvPr id="8" name="页脚占位符 7"/>
          <p:cNvSpPr>
            <a:spLocks noGrp="1"/>
          </p:cNvSpPr>
          <p:nvPr>
            <p:ph type="ftr" sz="quarter" idx="11"/>
          </p:nvPr>
        </p:nvSpPr>
        <p:spPr>
          <a:xfrm>
            <a:off x="3124200" y="4767263"/>
            <a:ext cx="2895600" cy="273844"/>
          </a:xfrm>
          <a:prstGeom prst="rect">
            <a:avLst/>
          </a:prstGeom>
        </p:spPr>
        <p:txBody>
          <a:bodyPr/>
          <a:lstStyle/>
          <a:p>
            <a:endParaRPr kumimoji="1" lang="zh-CN" altLang="en-US"/>
          </a:p>
        </p:txBody>
      </p:sp>
      <p:sp>
        <p:nvSpPr>
          <p:cNvPr id="9" name="幻灯片编号占位符 8"/>
          <p:cNvSpPr>
            <a:spLocks noGrp="1"/>
          </p:cNvSpPr>
          <p:nvPr>
            <p:ph type="sldNum" sz="quarter" idx="12"/>
          </p:nvPr>
        </p:nvSpPr>
        <p:spPr>
          <a:xfrm>
            <a:off x="6553200" y="4767263"/>
            <a:ext cx="2133600" cy="273844"/>
          </a:xfrm>
          <a:prstGeom prst="rect">
            <a:avLst/>
          </a:prstGeom>
        </p:spPr>
        <p:txBody>
          <a:bodyPr/>
          <a:lstStyle/>
          <a:p>
            <a:fld id="{1C6E8705-CCEC-4F4F-87FE-A618CA1D5B0E}" type="slidenum">
              <a:rPr kumimoji="1" lang="zh-CN" altLang="en-US" smtClean="0"/>
              <a:t>‹#›</a:t>
            </a:fld>
            <a:endParaRPr kumimoji="1"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p>
            <a:r>
              <a:rPr kumimoji="1" lang="zh-CN" altLang="en-US"/>
              <a:t>单击此处编辑母版标题样式</a:t>
            </a:r>
          </a:p>
        </p:txBody>
      </p:sp>
      <p:sp>
        <p:nvSpPr>
          <p:cNvPr id="3" name="日期占位符 2"/>
          <p:cNvSpPr>
            <a:spLocks noGrp="1"/>
          </p:cNvSpPr>
          <p:nvPr>
            <p:ph type="dt" sz="half" idx="10"/>
          </p:nvPr>
        </p:nvSpPr>
        <p:spPr>
          <a:xfrm>
            <a:off x="457200" y="4767263"/>
            <a:ext cx="2133600" cy="273844"/>
          </a:xfrm>
          <a:prstGeom prst="rect">
            <a:avLst/>
          </a:prstGeom>
        </p:spPr>
        <p:txBody>
          <a:bodyPr/>
          <a:lstStyle/>
          <a:p>
            <a:fld id="{C7E78965-BF37-F245-B2F8-9666B3B0BF9F}" type="datetimeFigureOut">
              <a:rPr kumimoji="1" lang="zh-CN" altLang="en-US" smtClean="0"/>
              <a:t>2021/1/6</a:t>
            </a:fld>
            <a:endParaRPr kumimoji="1" lang="zh-CN" altLang="en-US"/>
          </a:p>
        </p:txBody>
      </p:sp>
      <p:sp>
        <p:nvSpPr>
          <p:cNvPr id="4" name="页脚占位符 3"/>
          <p:cNvSpPr>
            <a:spLocks noGrp="1"/>
          </p:cNvSpPr>
          <p:nvPr>
            <p:ph type="ftr" sz="quarter" idx="11"/>
          </p:nvPr>
        </p:nvSpPr>
        <p:spPr>
          <a:xfrm>
            <a:off x="3124200" y="4767263"/>
            <a:ext cx="2895600" cy="273844"/>
          </a:xfrm>
          <a:prstGeom prst="rect">
            <a:avLst/>
          </a:prstGeom>
        </p:spPr>
        <p:txBody>
          <a:bodyPr/>
          <a:lstStyle/>
          <a:p>
            <a:endParaRPr kumimoji="1" lang="zh-CN" altLang="en-US"/>
          </a:p>
        </p:txBody>
      </p:sp>
      <p:sp>
        <p:nvSpPr>
          <p:cNvPr id="5" name="幻灯片编号占位符 4"/>
          <p:cNvSpPr>
            <a:spLocks noGrp="1"/>
          </p:cNvSpPr>
          <p:nvPr>
            <p:ph type="sldNum" sz="quarter" idx="12"/>
          </p:nvPr>
        </p:nvSpPr>
        <p:spPr>
          <a:xfrm>
            <a:off x="6553200" y="4767263"/>
            <a:ext cx="2133600" cy="273844"/>
          </a:xfrm>
          <a:prstGeom prst="rect">
            <a:avLst/>
          </a:prstGeom>
        </p:spPr>
        <p:txBody>
          <a:bodyPr/>
          <a:lstStyle/>
          <a:p>
            <a:fld id="{1C6E8705-CCEC-4F4F-87FE-A618CA1D5B0E}" type="slidenum">
              <a:rPr kumimoji="1" lang="zh-CN" altLang="en-US" smtClean="0"/>
              <a:t>‹#›</a:t>
            </a:fld>
            <a:endParaRPr kumimoji="1"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4767263"/>
            <a:ext cx="2133600" cy="273844"/>
          </a:xfrm>
          <a:prstGeom prst="rect">
            <a:avLst/>
          </a:prstGeom>
        </p:spPr>
        <p:txBody>
          <a:bodyPr/>
          <a:lstStyle/>
          <a:p>
            <a:fld id="{C7E78965-BF37-F245-B2F8-9666B3B0BF9F}" type="datetimeFigureOut">
              <a:rPr kumimoji="1" lang="zh-CN" altLang="en-US" smtClean="0"/>
              <a:t>2021/1/6</a:t>
            </a:fld>
            <a:endParaRPr kumimoji="1" lang="zh-CN" altLang="en-US"/>
          </a:p>
        </p:txBody>
      </p:sp>
      <p:sp>
        <p:nvSpPr>
          <p:cNvPr id="3" name="页脚占位符 2"/>
          <p:cNvSpPr>
            <a:spLocks noGrp="1"/>
          </p:cNvSpPr>
          <p:nvPr>
            <p:ph type="ftr" sz="quarter" idx="11"/>
          </p:nvPr>
        </p:nvSpPr>
        <p:spPr>
          <a:xfrm>
            <a:off x="3124200" y="4767263"/>
            <a:ext cx="2895600" cy="273844"/>
          </a:xfrm>
          <a:prstGeom prst="rect">
            <a:avLst/>
          </a:prstGeom>
        </p:spPr>
        <p:txBody>
          <a:bodyPr/>
          <a:lstStyle/>
          <a:p>
            <a:endParaRPr kumimoji="1" lang="zh-CN" altLang="en-US"/>
          </a:p>
        </p:txBody>
      </p:sp>
      <p:sp>
        <p:nvSpPr>
          <p:cNvPr id="4" name="幻灯片编号占位符 3"/>
          <p:cNvSpPr>
            <a:spLocks noGrp="1"/>
          </p:cNvSpPr>
          <p:nvPr>
            <p:ph type="sldNum" sz="quarter" idx="12"/>
          </p:nvPr>
        </p:nvSpPr>
        <p:spPr>
          <a:xfrm>
            <a:off x="6553200" y="4767263"/>
            <a:ext cx="2133600" cy="273844"/>
          </a:xfrm>
          <a:prstGeom prst="rect">
            <a:avLst/>
          </a:prstGeom>
        </p:spPr>
        <p:txBody>
          <a:bodyPr/>
          <a:lstStyle/>
          <a:p>
            <a:fld id="{1C6E8705-CCEC-4F4F-87FE-A618CA1D5B0E}" type="slidenum">
              <a:rPr kumimoji="1" lang="zh-CN" altLang="en-US" smtClean="0"/>
              <a:t>‹#›</a:t>
            </a:fld>
            <a:endParaRPr kumimoji="1"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613"/>
            <a:ext cx="7772400" cy="1101725"/>
          </a:xfrm>
        </p:spPr>
        <p:txBody>
          <a:bodyPr/>
          <a:lstStyle/>
          <a:p>
            <a:r>
              <a:rPr kumimoji="1"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zh-CN" altLang="en-US"/>
              <a:t>单击此处编辑母版副标题样式</a:t>
            </a:r>
          </a:p>
        </p:txBody>
      </p:sp>
      <p:sp>
        <p:nvSpPr>
          <p:cNvPr id="4" name="日期占位符 3"/>
          <p:cNvSpPr>
            <a:spLocks noGrp="1"/>
          </p:cNvSpPr>
          <p:nvPr>
            <p:ph type="dt" sz="half" idx="10"/>
          </p:nvPr>
        </p:nvSpPr>
        <p:spPr/>
        <p:txBody>
          <a:bodyPr/>
          <a:lstStyle/>
          <a:p>
            <a:fld id="{2BF2B0C6-DCB3-4F4A-AE7A-A7616821666B}" type="datetimeFigureOut">
              <a:rPr kumimoji="1" lang="zh-CN" altLang="en-US" smtClean="0"/>
              <a:t>2021/1/6</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1FCF01C3-5F66-A646-B395-9AD8F703B93E}" type="slidenum">
              <a:rPr kumimoji="1" lang="zh-CN" altLang="en-US" smtClean="0"/>
              <a:t>‹#›</a:t>
            </a:fld>
            <a:endParaRPr kumimoji="1"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a:prstGeom prst="rect">
            <a:avLst/>
          </a:prstGeom>
        </p:spPr>
        <p:txBody>
          <a:bodyPr anchor="b"/>
          <a:lstStyle>
            <a:lvl1pPr algn="l">
              <a:defRPr sz="2000" b="1"/>
            </a:lvl1pPr>
          </a:lstStyle>
          <a:p>
            <a:r>
              <a:rPr kumimoji="1" lang="zh-CN" altLang="en-US"/>
              <a:t>单击此处编辑母版标题样式</a:t>
            </a:r>
          </a:p>
        </p:txBody>
      </p:sp>
      <p:sp>
        <p:nvSpPr>
          <p:cNvPr id="3" name="内容占位符 2"/>
          <p:cNvSpPr>
            <a:spLocks noGrp="1"/>
          </p:cNvSpPr>
          <p:nvPr>
            <p:ph idx="1"/>
          </p:nvPr>
        </p:nvSpPr>
        <p:spPr>
          <a:xfrm>
            <a:off x="3575050" y="20478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文本占位符 3"/>
          <p:cNvSpPr>
            <a:spLocks noGrp="1"/>
          </p:cNvSpPr>
          <p:nvPr>
            <p:ph type="body" sz="half" idx="2"/>
          </p:nvPr>
        </p:nvSpPr>
        <p:spPr>
          <a:xfrm>
            <a:off x="457201" y="1076326"/>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zh-CN" altLang="en-US"/>
              <a:t>单击此处编辑母版文本样式</a:t>
            </a:r>
          </a:p>
        </p:txBody>
      </p:sp>
      <p:sp>
        <p:nvSpPr>
          <p:cNvPr id="5" name="日期占位符 4"/>
          <p:cNvSpPr>
            <a:spLocks noGrp="1"/>
          </p:cNvSpPr>
          <p:nvPr>
            <p:ph type="dt" sz="half" idx="10"/>
          </p:nvPr>
        </p:nvSpPr>
        <p:spPr>
          <a:xfrm>
            <a:off x="457200" y="4767263"/>
            <a:ext cx="2133600" cy="273844"/>
          </a:xfrm>
          <a:prstGeom prst="rect">
            <a:avLst/>
          </a:prstGeom>
        </p:spPr>
        <p:txBody>
          <a:bodyPr/>
          <a:lstStyle/>
          <a:p>
            <a:fld id="{C7E78965-BF37-F245-B2F8-9666B3B0BF9F}" type="datetimeFigureOut">
              <a:rPr kumimoji="1" lang="zh-CN" altLang="en-US" smtClean="0"/>
              <a:t>2021/1/6</a:t>
            </a:fld>
            <a:endParaRPr kumimoji="1" lang="zh-CN" altLang="en-US"/>
          </a:p>
        </p:txBody>
      </p:sp>
      <p:sp>
        <p:nvSpPr>
          <p:cNvPr id="6" name="页脚占位符 5"/>
          <p:cNvSpPr>
            <a:spLocks noGrp="1"/>
          </p:cNvSpPr>
          <p:nvPr>
            <p:ph type="ftr" sz="quarter" idx="11"/>
          </p:nvPr>
        </p:nvSpPr>
        <p:spPr>
          <a:xfrm>
            <a:off x="3124200" y="4767263"/>
            <a:ext cx="2895600" cy="273844"/>
          </a:xfrm>
          <a:prstGeom prst="rect">
            <a:avLst/>
          </a:prstGeom>
        </p:spPr>
        <p:txBody>
          <a:bodyPr/>
          <a:lstStyle/>
          <a:p>
            <a:endParaRPr kumimoji="1" lang="zh-CN" altLang="en-US"/>
          </a:p>
        </p:txBody>
      </p:sp>
      <p:sp>
        <p:nvSpPr>
          <p:cNvPr id="7" name="幻灯片编号占位符 6"/>
          <p:cNvSpPr>
            <a:spLocks noGrp="1"/>
          </p:cNvSpPr>
          <p:nvPr>
            <p:ph type="sldNum" sz="quarter" idx="12"/>
          </p:nvPr>
        </p:nvSpPr>
        <p:spPr>
          <a:xfrm>
            <a:off x="6553200" y="4767263"/>
            <a:ext cx="2133600" cy="273844"/>
          </a:xfrm>
          <a:prstGeom prst="rect">
            <a:avLst/>
          </a:prstGeom>
        </p:spPr>
        <p:txBody>
          <a:bodyPr/>
          <a:lstStyle/>
          <a:p>
            <a:fld id="{1C6E8705-CCEC-4F4F-87FE-A618CA1D5B0E}" type="slidenum">
              <a:rPr kumimoji="1" lang="zh-CN" altLang="en-US" smtClean="0"/>
              <a:t>‹#›</a:t>
            </a:fld>
            <a:endParaRPr kumimoji="1"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a:prstGeom prst="rect">
            <a:avLst/>
          </a:prstGeom>
        </p:spPr>
        <p:txBody>
          <a:bodyPr anchor="b"/>
          <a:lstStyle>
            <a:lvl1pPr algn="l">
              <a:defRPr sz="2000" b="1"/>
            </a:lvl1pPr>
          </a:lstStyle>
          <a:p>
            <a:r>
              <a:rPr kumimoji="1" lang="zh-CN" altLang="en-US"/>
              <a:t>单击此处编辑母版标题样式</a:t>
            </a:r>
          </a:p>
        </p:txBody>
      </p:sp>
      <p:sp>
        <p:nvSpPr>
          <p:cNvPr id="3" name="图片占位符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p:cNvSpPr>
            <a:spLocks noGrp="1"/>
          </p:cNvSpPr>
          <p:nvPr>
            <p:ph type="body" sz="half" idx="2"/>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zh-CN" altLang="en-US"/>
              <a:t>单击此处编辑母版文本样式</a:t>
            </a:r>
          </a:p>
        </p:txBody>
      </p:sp>
      <p:sp>
        <p:nvSpPr>
          <p:cNvPr id="5" name="日期占位符 4"/>
          <p:cNvSpPr>
            <a:spLocks noGrp="1"/>
          </p:cNvSpPr>
          <p:nvPr>
            <p:ph type="dt" sz="half" idx="10"/>
          </p:nvPr>
        </p:nvSpPr>
        <p:spPr>
          <a:xfrm>
            <a:off x="457200" y="4767263"/>
            <a:ext cx="2133600" cy="273844"/>
          </a:xfrm>
          <a:prstGeom prst="rect">
            <a:avLst/>
          </a:prstGeom>
        </p:spPr>
        <p:txBody>
          <a:bodyPr/>
          <a:lstStyle/>
          <a:p>
            <a:fld id="{C7E78965-BF37-F245-B2F8-9666B3B0BF9F}" type="datetimeFigureOut">
              <a:rPr kumimoji="1" lang="zh-CN" altLang="en-US" smtClean="0"/>
              <a:t>2021/1/6</a:t>
            </a:fld>
            <a:endParaRPr kumimoji="1" lang="zh-CN" altLang="en-US"/>
          </a:p>
        </p:txBody>
      </p:sp>
      <p:sp>
        <p:nvSpPr>
          <p:cNvPr id="6" name="页脚占位符 5"/>
          <p:cNvSpPr>
            <a:spLocks noGrp="1"/>
          </p:cNvSpPr>
          <p:nvPr>
            <p:ph type="ftr" sz="quarter" idx="11"/>
          </p:nvPr>
        </p:nvSpPr>
        <p:spPr>
          <a:xfrm>
            <a:off x="3124200" y="4767263"/>
            <a:ext cx="2895600" cy="273844"/>
          </a:xfrm>
          <a:prstGeom prst="rect">
            <a:avLst/>
          </a:prstGeom>
        </p:spPr>
        <p:txBody>
          <a:bodyPr/>
          <a:lstStyle/>
          <a:p>
            <a:endParaRPr kumimoji="1" lang="zh-CN" altLang="en-US"/>
          </a:p>
        </p:txBody>
      </p:sp>
      <p:sp>
        <p:nvSpPr>
          <p:cNvPr id="7" name="幻灯片编号占位符 6"/>
          <p:cNvSpPr>
            <a:spLocks noGrp="1"/>
          </p:cNvSpPr>
          <p:nvPr>
            <p:ph type="sldNum" sz="quarter" idx="12"/>
          </p:nvPr>
        </p:nvSpPr>
        <p:spPr>
          <a:xfrm>
            <a:off x="6553200" y="4767263"/>
            <a:ext cx="2133600" cy="273844"/>
          </a:xfrm>
          <a:prstGeom prst="rect">
            <a:avLst/>
          </a:prstGeom>
        </p:spPr>
        <p:txBody>
          <a:bodyPr/>
          <a:lstStyle/>
          <a:p>
            <a:fld id="{1C6E8705-CCEC-4F4F-87FE-A618CA1D5B0E}" type="slidenum">
              <a:rPr kumimoji="1" lang="zh-CN" altLang="en-US" smtClean="0"/>
              <a:t>‹#›</a:t>
            </a:fld>
            <a:endParaRPr kumimoji="1"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p>
            <a:r>
              <a:rPr kumimoji="1" lang="zh-CN" altLang="en-US"/>
              <a:t>单击此处编辑母版标题样式</a:t>
            </a:r>
          </a:p>
        </p:txBody>
      </p:sp>
      <p:sp>
        <p:nvSpPr>
          <p:cNvPr id="3" name="竖排文本占位符 2"/>
          <p:cNvSpPr>
            <a:spLocks noGrp="1"/>
          </p:cNvSpPr>
          <p:nvPr>
            <p:ph type="body" orient="vert" idx="1"/>
          </p:nvPr>
        </p:nvSpPr>
        <p:spPr>
          <a:xfrm>
            <a:off x="457200" y="1200151"/>
            <a:ext cx="8229600" cy="3394472"/>
          </a:xfrm>
          <a:prstGeom prst="rect">
            <a:avLst/>
          </a:prstGeom>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a:xfrm>
            <a:off x="457200" y="4767263"/>
            <a:ext cx="2133600" cy="273844"/>
          </a:xfrm>
          <a:prstGeom prst="rect">
            <a:avLst/>
          </a:prstGeom>
        </p:spPr>
        <p:txBody>
          <a:bodyPr/>
          <a:lstStyle/>
          <a:p>
            <a:fld id="{C7E78965-BF37-F245-B2F8-9666B3B0BF9F}" type="datetimeFigureOut">
              <a:rPr kumimoji="1" lang="zh-CN" altLang="en-US" smtClean="0"/>
              <a:t>2021/1/6</a:t>
            </a:fld>
            <a:endParaRPr kumimoji="1" lang="zh-CN" altLang="en-US"/>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kumimoji="1" lang="zh-CN" altLang="en-US"/>
          </a:p>
        </p:txBody>
      </p:sp>
      <p:sp>
        <p:nvSpPr>
          <p:cNvPr id="6" name="幻灯片编号占位符 5"/>
          <p:cNvSpPr>
            <a:spLocks noGrp="1"/>
          </p:cNvSpPr>
          <p:nvPr>
            <p:ph type="sldNum" sz="quarter" idx="12"/>
          </p:nvPr>
        </p:nvSpPr>
        <p:spPr>
          <a:xfrm>
            <a:off x="6553200" y="4767263"/>
            <a:ext cx="2133600" cy="273844"/>
          </a:xfrm>
          <a:prstGeom prst="rect">
            <a:avLst/>
          </a:prstGeom>
        </p:spPr>
        <p:txBody>
          <a:bodyPr/>
          <a:lstStyle/>
          <a:p>
            <a:fld id="{1C6E8705-CCEC-4F4F-87FE-A618CA1D5B0E}" type="slidenum">
              <a:rPr kumimoji="1" lang="zh-CN" altLang="en-US" smtClean="0"/>
              <a:t>‹#›</a:t>
            </a:fld>
            <a:endParaRPr kumimoji="1"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a:prstGeom prst="rect">
            <a:avLst/>
          </a:prstGeom>
        </p:spPr>
        <p:txBody>
          <a:bodyPr vert="eaVert"/>
          <a:lstStyle/>
          <a:p>
            <a:r>
              <a:rPr kumimoji="1" lang="zh-CN" altLang="en-US"/>
              <a:t>单击此处编辑母版标题样式</a:t>
            </a:r>
          </a:p>
        </p:txBody>
      </p:sp>
      <p:sp>
        <p:nvSpPr>
          <p:cNvPr id="3" name="竖排文本占位符 2"/>
          <p:cNvSpPr>
            <a:spLocks noGrp="1"/>
          </p:cNvSpPr>
          <p:nvPr>
            <p:ph type="body" orient="vert" idx="1"/>
          </p:nvPr>
        </p:nvSpPr>
        <p:spPr>
          <a:xfrm>
            <a:off x="457200" y="205979"/>
            <a:ext cx="6019800" cy="4388644"/>
          </a:xfrm>
          <a:prstGeom prst="rect">
            <a:avLst/>
          </a:prstGeom>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a:xfrm>
            <a:off x="457200" y="4767263"/>
            <a:ext cx="2133600" cy="273844"/>
          </a:xfrm>
          <a:prstGeom prst="rect">
            <a:avLst/>
          </a:prstGeom>
        </p:spPr>
        <p:txBody>
          <a:bodyPr/>
          <a:lstStyle/>
          <a:p>
            <a:fld id="{C7E78965-BF37-F245-B2F8-9666B3B0BF9F}" type="datetimeFigureOut">
              <a:rPr kumimoji="1" lang="zh-CN" altLang="en-US" smtClean="0"/>
              <a:t>2021/1/6</a:t>
            </a:fld>
            <a:endParaRPr kumimoji="1" lang="zh-CN" altLang="en-US"/>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kumimoji="1" lang="zh-CN" altLang="en-US"/>
          </a:p>
        </p:txBody>
      </p:sp>
      <p:sp>
        <p:nvSpPr>
          <p:cNvPr id="6" name="幻灯片编号占位符 5"/>
          <p:cNvSpPr>
            <a:spLocks noGrp="1"/>
          </p:cNvSpPr>
          <p:nvPr>
            <p:ph type="sldNum" sz="quarter" idx="12"/>
          </p:nvPr>
        </p:nvSpPr>
        <p:spPr>
          <a:xfrm>
            <a:off x="6553200" y="4767263"/>
            <a:ext cx="2133600" cy="273844"/>
          </a:xfrm>
          <a:prstGeom prst="rect">
            <a:avLst/>
          </a:prstGeom>
        </p:spPr>
        <p:txBody>
          <a:bodyPr/>
          <a:lstStyle/>
          <a:p>
            <a:fld id="{1C6E8705-CCEC-4F4F-87FE-A618CA1D5B0E}" type="slidenum">
              <a:rPr kumimoji="1" lang="zh-CN" altLang="en-US" smtClean="0"/>
              <a:t>‹#›</a:t>
            </a:fld>
            <a:endParaRPr kumimoji="1"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grpSp>
        <p:nvGrpSpPr>
          <p:cNvPr id="3" name="组合 50"/>
          <p:cNvGrpSpPr/>
          <p:nvPr userDrawn="1"/>
        </p:nvGrpSpPr>
        <p:grpSpPr>
          <a:xfrm>
            <a:off x="608655" y="338544"/>
            <a:ext cx="126310" cy="126294"/>
            <a:chOff x="304800" y="673100"/>
            <a:chExt cx="4000500" cy="4000500"/>
          </a:xfrm>
          <a:effectLst>
            <a:outerShdw blurRad="444500" dist="254000" dir="8100000" algn="tr" rotWithShape="0">
              <a:prstClr val="black">
                <a:alpha val="24000"/>
              </a:prstClr>
            </a:outerShdw>
          </a:effectLst>
        </p:grpSpPr>
        <p:sp>
          <p:nvSpPr>
            <p:cNvPr id="4" name="同心圆 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5" name="椭圆 4"/>
            <p:cNvSpPr/>
            <p:nvPr/>
          </p:nvSpPr>
          <p:spPr>
            <a:xfrm>
              <a:off x="392109" y="760409"/>
              <a:ext cx="3825870" cy="382587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6" name="组合 53"/>
          <p:cNvGrpSpPr/>
          <p:nvPr userDrawn="1"/>
        </p:nvGrpSpPr>
        <p:grpSpPr>
          <a:xfrm>
            <a:off x="711386" y="463940"/>
            <a:ext cx="82284" cy="82274"/>
            <a:chOff x="304800" y="673100"/>
            <a:chExt cx="4000500" cy="4000500"/>
          </a:xfrm>
          <a:solidFill>
            <a:srgbClr val="EA5504"/>
          </a:solidFill>
          <a:effectLst>
            <a:outerShdw blurRad="444500" dist="254000" dir="8100000" algn="tr" rotWithShape="0">
              <a:prstClr val="black">
                <a:alpha val="24000"/>
              </a:prstClr>
            </a:outerShdw>
          </a:effectLst>
        </p:grpSpPr>
        <p:sp>
          <p:nvSpPr>
            <p:cNvPr id="7" name="同心圆 6"/>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8" name="椭圆 7"/>
            <p:cNvSpPr/>
            <p:nvPr/>
          </p:nvSpPr>
          <p:spPr>
            <a:xfrm>
              <a:off x="392109" y="760409"/>
              <a:ext cx="3825870" cy="382587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9" name="组合 56"/>
          <p:cNvGrpSpPr/>
          <p:nvPr userDrawn="1"/>
        </p:nvGrpSpPr>
        <p:grpSpPr>
          <a:xfrm>
            <a:off x="304970" y="346955"/>
            <a:ext cx="374107" cy="374058"/>
            <a:chOff x="304800" y="673100"/>
            <a:chExt cx="4000500" cy="4000500"/>
          </a:xfrm>
          <a:effectLst>
            <a:outerShdw blurRad="444500" dist="254000" dir="8100000" algn="tr" rotWithShape="0">
              <a:prstClr val="black">
                <a:alpha val="24000"/>
              </a:prstClr>
            </a:outerShdw>
          </a:effectLst>
        </p:grpSpPr>
        <p:sp>
          <p:nvSpPr>
            <p:cNvPr id="10" name="同心圆 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11" name="椭圆 10"/>
            <p:cNvSpPr/>
            <p:nvPr/>
          </p:nvSpPr>
          <p:spPr>
            <a:xfrm>
              <a:off x="392100" y="760400"/>
              <a:ext cx="3825879" cy="3825879"/>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cxnSp>
        <p:nvCxnSpPr>
          <p:cNvPr id="12" name="直接连接符 12"/>
          <p:cNvCxnSpPr/>
          <p:nvPr userDrawn="1"/>
        </p:nvCxnSpPr>
        <p:spPr>
          <a:xfrm>
            <a:off x="897462" y="608534"/>
            <a:ext cx="8007103" cy="0"/>
          </a:xfrm>
          <a:prstGeom prst="line">
            <a:avLst/>
          </a:prstGeom>
          <a:ln w="15875">
            <a:solidFill>
              <a:srgbClr val="EA5504"/>
            </a:solidFill>
          </a:ln>
        </p:spPr>
        <p:style>
          <a:lnRef idx="1">
            <a:schemeClr val="accent1"/>
          </a:lnRef>
          <a:fillRef idx="0">
            <a:schemeClr val="accent1"/>
          </a:fillRef>
          <a:effectRef idx="0">
            <a:schemeClr val="accent1"/>
          </a:effectRef>
          <a:fontRef idx="minor">
            <a:schemeClr val="tx1"/>
          </a:fontRef>
        </p:style>
      </p:cxnSp>
      <p:pic>
        <p:nvPicPr>
          <p:cNvPr id="14" name="图片 13"/>
          <p:cNvPicPr>
            <a:picLocks noChangeAspect="1"/>
          </p:cNvPicPr>
          <p:nvPr userDrawn="1"/>
        </p:nvPicPr>
        <p:blipFill>
          <a:blip r:embed="rId2"/>
          <a:stretch>
            <a:fillRect/>
          </a:stretch>
        </p:blipFill>
        <p:spPr>
          <a:xfrm>
            <a:off x="7895155" y="155452"/>
            <a:ext cx="1058345" cy="45308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300"/>
                                        <p:tgtEl>
                                          <p:spTgt spid="12"/>
                                        </p:tgtEl>
                                      </p:cBhvr>
                                    </p:animEffect>
                                  </p:childTnLst>
                                </p:cTn>
                              </p:par>
                              <p:par>
                                <p:cTn id="8" presetID="2" presetClass="entr" presetSubtype="4"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cBhvr additive="base">
                                        <p:cTn id="10" dur="500" fill="hold"/>
                                        <p:tgtEl>
                                          <p:spTgt spid="9"/>
                                        </p:tgtEl>
                                        <p:attrNameLst>
                                          <p:attrName>ppt_x</p:attrName>
                                        </p:attrNameLst>
                                      </p:cBhvr>
                                      <p:tavLst>
                                        <p:tav tm="0">
                                          <p:val>
                                            <p:strVal val="#ppt_x"/>
                                          </p:val>
                                        </p:tav>
                                        <p:tav tm="100000">
                                          <p:val>
                                            <p:strVal val="#ppt_x"/>
                                          </p:val>
                                        </p:tav>
                                      </p:tavLst>
                                    </p:anim>
                                    <p:anim calcmode="lin" valueType="num">
                                      <p:cBhvr additive="base">
                                        <p:cTn id="11" dur="500" fill="hold"/>
                                        <p:tgtEl>
                                          <p:spTgt spid="9"/>
                                        </p:tgtEl>
                                        <p:attrNameLst>
                                          <p:attrName>ppt_y</p:attrName>
                                        </p:attrNameLst>
                                      </p:cBhvr>
                                      <p:tavLst>
                                        <p:tav tm="0">
                                          <p:val>
                                            <p:strVal val="1+#ppt_h/2"/>
                                          </p:val>
                                        </p:tav>
                                        <p:tav tm="100000">
                                          <p:val>
                                            <p:strVal val="#ppt_y"/>
                                          </p:val>
                                        </p:tav>
                                      </p:tavLst>
                                    </p:anim>
                                  </p:childTnLst>
                                </p:cTn>
                              </p:par>
                              <p:par>
                                <p:cTn id="12" presetID="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1+#ppt_w/2"/>
                                          </p:val>
                                        </p:tav>
                                        <p:tav tm="100000">
                                          <p:val>
                                            <p:strVal val="#ppt_x"/>
                                          </p:val>
                                        </p:tav>
                                      </p:tavLst>
                                    </p:anim>
                                    <p:anim calcmode="lin" valueType="num">
                                      <p:cBhvr additive="base">
                                        <p:cTn id="15" dur="500" fill="hold"/>
                                        <p:tgtEl>
                                          <p:spTgt spid="3"/>
                                        </p:tgtEl>
                                        <p:attrNameLst>
                                          <p:attrName>ppt_y</p:attrName>
                                        </p:attrNameLst>
                                      </p:cBhvr>
                                      <p:tavLst>
                                        <p:tav tm="0">
                                          <p:val>
                                            <p:strVal val="#ppt_y"/>
                                          </p:val>
                                        </p:tav>
                                        <p:tav tm="100000">
                                          <p:val>
                                            <p:strVal val="#ppt_y"/>
                                          </p:val>
                                        </p:tav>
                                      </p:tavLst>
                                    </p:anim>
                                  </p:childTnLst>
                                </p:cTn>
                              </p:par>
                              <p:par>
                                <p:cTn id="16" presetID="2" presetClass="entr" presetSubtype="6"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1+#ppt_w/2"/>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第一节">
    <p:spTree>
      <p:nvGrpSpPr>
        <p:cNvPr id="1" name=""/>
        <p:cNvGrpSpPr/>
        <p:nvPr/>
      </p:nvGrpSpPr>
      <p:grpSpPr>
        <a:xfrm>
          <a:off x="0" y="0"/>
          <a:ext cx="0" cy="0"/>
          <a:chOff x="0" y="0"/>
          <a:chExt cx="0" cy="0"/>
        </a:xfrm>
      </p:grpSpPr>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9_标题幻灯片">
    <p:spTree>
      <p:nvGrpSpPr>
        <p:cNvPr id="1" name=""/>
        <p:cNvGrpSpPr/>
        <p:nvPr/>
      </p:nvGrpSpPr>
      <p:grpSpPr>
        <a:xfrm>
          <a:off x="0" y="0"/>
          <a:ext cx="0" cy="0"/>
          <a:chOff x="0" y="0"/>
          <a:chExt cx="0" cy="0"/>
        </a:xfrm>
      </p:grpSpPr>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标题和内容">
    <p:bg>
      <p:bgPr>
        <a:solidFill>
          <a:srgbClr val="FCFCFC"/>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内容占位符 2"/>
          <p:cNvSpPr>
            <a:spLocks noGrp="1"/>
          </p:cNvSpPr>
          <p:nvPr>
            <p:ph idx="1"/>
          </p:nvPr>
        </p:nvSpPr>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p:txBody>
          <a:bodyPr/>
          <a:lstStyle/>
          <a:p>
            <a:fld id="{2BF2B0C6-DCB3-4F4A-AE7A-A7616821666B}" type="datetimeFigureOut">
              <a:rPr kumimoji="1" lang="zh-CN" altLang="en-US" smtClean="0"/>
              <a:t>2021/1/6</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1FCF01C3-5F66-A646-B395-9AD8F703B93E}" type="slidenum">
              <a:rPr kumimoji="1" lang="zh-CN" altLang="en-US" smtClean="0"/>
              <a:t>‹#›</a:t>
            </a:fld>
            <a:endParaRPr kumimoji="1"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4_标题幻灯片">
    <p:spTree>
      <p:nvGrpSpPr>
        <p:cNvPr id="1" name=""/>
        <p:cNvGrpSpPr/>
        <p:nvPr/>
      </p:nvGrpSpPr>
      <p:grpSpPr>
        <a:xfrm>
          <a:off x="0" y="0"/>
          <a:ext cx="0" cy="0"/>
          <a:chOff x="0" y="0"/>
          <a:chExt cx="0" cy="0"/>
        </a:xfrm>
      </p:grpSpPr>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两栏内容">
    <p:bg>
      <p:bgPr>
        <a:gradFill rotWithShape="1">
          <a:gsLst>
            <a:gs pos="0">
              <a:srgbClr val="DCDCDC"/>
            </a:gs>
            <a:gs pos="100000">
              <a:srgbClr val="F1F1F1"/>
            </a:gs>
          </a:gsLst>
          <a:lin ang="0" scaled="1"/>
        </a:gradFill>
        <a:effectLst/>
      </p:bgPr>
    </p:bg>
    <p:spTree>
      <p:nvGrpSpPr>
        <p:cNvPr id="1" name=""/>
        <p:cNvGrpSpPr/>
        <p:nvPr/>
      </p:nvGrpSpPr>
      <p:grpSpPr>
        <a:xfrm>
          <a:off x="0" y="0"/>
          <a:ext cx="0" cy="0"/>
          <a:chOff x="0" y="0"/>
          <a:chExt cx="0" cy="0"/>
        </a:xfrm>
      </p:grpSpPr>
    </p:spTree>
  </p:cSld>
  <p:clrMapOvr>
    <a:masterClrMapping/>
  </p:clrMapOvr>
  <p:transition spd="slow">
    <p:push dir="u"/>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5_标题和内容">
    <p:bg>
      <p:bgPr>
        <a:solidFill>
          <a:srgbClr val="FCFCFC"/>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1_标题和内容">
    <p:bg>
      <p:bgPr>
        <a:gradFill flip="none" rotWithShape="1">
          <a:gsLst>
            <a:gs pos="26000">
              <a:srgbClr val="EBECF0"/>
            </a:gs>
            <a:gs pos="0">
              <a:srgbClr val="D7D9E1"/>
            </a:gs>
            <a:gs pos="100000">
              <a:schemeClr val="bg1"/>
            </a:gs>
          </a:gsLst>
          <a:lin ang="5400000" scaled="1"/>
          <a:tileRect/>
        </a:gra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竖排标题与文本">
    <p:spTree>
      <p:nvGrpSpPr>
        <p:cNvPr id="1" name=""/>
        <p:cNvGrpSpPr/>
        <p:nvPr/>
      </p:nvGrpSpPr>
      <p:grpSpPr>
        <a:xfrm>
          <a:off x="0" y="0"/>
          <a:ext cx="0" cy="0"/>
          <a:chOff x="0" y="0"/>
          <a:chExt cx="0" cy="0"/>
        </a:xfrm>
      </p:grpSpPr>
      <p:pic>
        <p:nvPicPr>
          <p:cNvPr id="19" name="图片 18"/>
          <p:cNvPicPr>
            <a:picLocks noChangeAspect="1"/>
          </p:cNvPicPr>
          <p:nvPr userDrawn="1"/>
        </p:nvPicPr>
        <p:blipFill>
          <a:blip r:embed="rId2"/>
          <a:stretch>
            <a:fillRect/>
          </a:stretch>
        </p:blipFill>
        <p:spPr>
          <a:xfrm>
            <a:off x="7895155" y="155452"/>
            <a:ext cx="1058345" cy="453082"/>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5"/>
            <a:ext cx="7772400" cy="1022350"/>
          </a:xfrm>
        </p:spPr>
        <p:txBody>
          <a:bodyPr anchor="t"/>
          <a:lstStyle>
            <a:lvl1pPr algn="l">
              <a:defRPr sz="4000" b="1" cap="all"/>
            </a:lvl1pPr>
          </a:lstStyle>
          <a:p>
            <a:r>
              <a:rPr kumimoji="1" lang="zh-CN" altLang="en-US"/>
              <a:t>单击此处编辑母版标题样式</a:t>
            </a:r>
          </a:p>
        </p:txBody>
      </p:sp>
      <p:sp>
        <p:nvSpPr>
          <p:cNvPr id="3" name="文本占位符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zh-CN" altLang="en-US"/>
              <a:t>单击此处编辑母版文本样式</a:t>
            </a:r>
          </a:p>
        </p:txBody>
      </p:sp>
      <p:sp>
        <p:nvSpPr>
          <p:cNvPr id="4" name="日期占位符 3"/>
          <p:cNvSpPr>
            <a:spLocks noGrp="1"/>
          </p:cNvSpPr>
          <p:nvPr>
            <p:ph type="dt" sz="half" idx="10"/>
          </p:nvPr>
        </p:nvSpPr>
        <p:spPr/>
        <p:txBody>
          <a:bodyPr/>
          <a:lstStyle/>
          <a:p>
            <a:fld id="{2BF2B0C6-DCB3-4F4A-AE7A-A7616821666B}" type="datetimeFigureOut">
              <a:rPr kumimoji="1" lang="zh-CN" altLang="en-US" smtClean="0"/>
              <a:t>2021/1/6</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1FCF01C3-5F66-A646-B395-9AD8F703B93E}" type="slidenum">
              <a:rPr kumimoji="1" lang="zh-CN" altLang="en-US" smtClean="0"/>
              <a:t>‹#›</a:t>
            </a:fld>
            <a:endParaRPr kumimoji="1"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内容占位符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内容占位符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日期占位符 4"/>
          <p:cNvSpPr>
            <a:spLocks noGrp="1"/>
          </p:cNvSpPr>
          <p:nvPr>
            <p:ph type="dt" sz="half" idx="10"/>
          </p:nvPr>
        </p:nvSpPr>
        <p:spPr/>
        <p:txBody>
          <a:bodyPr/>
          <a:lstStyle/>
          <a:p>
            <a:fld id="{2BF2B0C6-DCB3-4F4A-AE7A-A7616821666B}" type="datetimeFigureOut">
              <a:rPr kumimoji="1" lang="zh-CN" altLang="en-US" smtClean="0"/>
              <a:t>2021/1/6</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1FCF01C3-5F66-A646-B395-9AD8F703B93E}" type="slidenum">
              <a:rPr kumimoji="1" lang="zh-CN" altLang="en-US" smtClean="0"/>
              <a:t>‹#›</a:t>
            </a:fld>
            <a:endParaRPr kumimoji="1"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kumimoji="1" lang="zh-CN" altLang="en-US"/>
              <a:t>单击此处编辑母版标题样式</a:t>
            </a:r>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4" name="内容占位符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文本占位符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6" name="内容占位符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7" name="日期占位符 6"/>
          <p:cNvSpPr>
            <a:spLocks noGrp="1"/>
          </p:cNvSpPr>
          <p:nvPr>
            <p:ph type="dt" sz="half" idx="10"/>
          </p:nvPr>
        </p:nvSpPr>
        <p:spPr/>
        <p:txBody>
          <a:bodyPr/>
          <a:lstStyle/>
          <a:p>
            <a:fld id="{2BF2B0C6-DCB3-4F4A-AE7A-A7616821666B}" type="datetimeFigureOut">
              <a:rPr kumimoji="1" lang="zh-CN" altLang="en-US" smtClean="0"/>
              <a:t>2021/1/6</a:t>
            </a:fld>
            <a:endParaRPr kumimoji="1" lang="zh-CN" altLang="en-US"/>
          </a:p>
        </p:txBody>
      </p:sp>
      <p:sp>
        <p:nvSpPr>
          <p:cNvPr id="8" name="页脚占位符 7"/>
          <p:cNvSpPr>
            <a:spLocks noGrp="1"/>
          </p:cNvSpPr>
          <p:nvPr>
            <p:ph type="ftr" sz="quarter" idx="11"/>
          </p:nvPr>
        </p:nvSpPr>
        <p:spPr/>
        <p:txBody>
          <a:bodyPr/>
          <a:lstStyle/>
          <a:p>
            <a:endParaRPr kumimoji="1" lang="zh-CN" altLang="en-US"/>
          </a:p>
        </p:txBody>
      </p:sp>
      <p:sp>
        <p:nvSpPr>
          <p:cNvPr id="9" name="幻灯片编号占位符 8"/>
          <p:cNvSpPr>
            <a:spLocks noGrp="1"/>
          </p:cNvSpPr>
          <p:nvPr>
            <p:ph type="sldNum" sz="quarter" idx="12"/>
          </p:nvPr>
        </p:nvSpPr>
        <p:spPr/>
        <p:txBody>
          <a:bodyPr/>
          <a:lstStyle/>
          <a:p>
            <a:fld id="{1FCF01C3-5F66-A646-B395-9AD8F703B93E}" type="slidenum">
              <a:rPr kumimoji="1" lang="zh-CN" altLang="en-US" smtClean="0"/>
              <a:t>‹#›</a:t>
            </a:fld>
            <a:endParaRPr kumimoji="1"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日期占位符 2"/>
          <p:cNvSpPr>
            <a:spLocks noGrp="1"/>
          </p:cNvSpPr>
          <p:nvPr>
            <p:ph type="dt" sz="half" idx="10"/>
          </p:nvPr>
        </p:nvSpPr>
        <p:spPr/>
        <p:txBody>
          <a:bodyPr/>
          <a:lstStyle/>
          <a:p>
            <a:fld id="{2BF2B0C6-DCB3-4F4A-AE7A-A7616821666B}" type="datetimeFigureOut">
              <a:rPr kumimoji="1" lang="zh-CN" altLang="en-US" smtClean="0"/>
              <a:t>2021/1/6</a:t>
            </a:fld>
            <a:endParaRPr kumimoji="1" lang="zh-CN" altLang="en-US"/>
          </a:p>
        </p:txBody>
      </p:sp>
      <p:sp>
        <p:nvSpPr>
          <p:cNvPr id="4" name="页脚占位符 3"/>
          <p:cNvSpPr>
            <a:spLocks noGrp="1"/>
          </p:cNvSpPr>
          <p:nvPr>
            <p:ph type="ftr" sz="quarter" idx="11"/>
          </p:nvPr>
        </p:nvSpPr>
        <p:spPr/>
        <p:txBody>
          <a:bodyPr/>
          <a:lstStyle/>
          <a:p>
            <a:endParaRPr kumimoji="1" lang="zh-CN" altLang="en-US"/>
          </a:p>
        </p:txBody>
      </p:sp>
      <p:sp>
        <p:nvSpPr>
          <p:cNvPr id="5" name="幻灯片编号占位符 4"/>
          <p:cNvSpPr>
            <a:spLocks noGrp="1"/>
          </p:cNvSpPr>
          <p:nvPr>
            <p:ph type="sldNum" sz="quarter" idx="12"/>
          </p:nvPr>
        </p:nvSpPr>
        <p:spPr/>
        <p:txBody>
          <a:bodyPr/>
          <a:lstStyle/>
          <a:p>
            <a:fld id="{1FCF01C3-5F66-A646-B395-9AD8F703B93E}" type="slidenum">
              <a:rPr kumimoji="1" lang="zh-CN" altLang="en-US" smtClean="0"/>
              <a:t>‹#›</a:t>
            </a:fld>
            <a:endParaRPr kumimoji="1"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BF2B0C6-DCB3-4F4A-AE7A-A7616821666B}" type="datetimeFigureOut">
              <a:rPr kumimoji="1" lang="zh-CN" altLang="en-US" smtClean="0"/>
              <a:t>2021/1/6</a:t>
            </a:fld>
            <a:endParaRPr kumimoji="1" lang="zh-CN" altLang="en-US"/>
          </a:p>
        </p:txBody>
      </p:sp>
      <p:sp>
        <p:nvSpPr>
          <p:cNvPr id="3" name="页脚占位符 2"/>
          <p:cNvSpPr>
            <a:spLocks noGrp="1"/>
          </p:cNvSpPr>
          <p:nvPr>
            <p:ph type="ftr" sz="quarter" idx="11"/>
          </p:nvPr>
        </p:nvSpPr>
        <p:spPr/>
        <p:txBody>
          <a:bodyPr/>
          <a:lstStyle/>
          <a:p>
            <a:endParaRPr kumimoji="1" lang="zh-CN" altLang="en-US"/>
          </a:p>
        </p:txBody>
      </p:sp>
      <p:sp>
        <p:nvSpPr>
          <p:cNvPr id="4" name="幻灯片编号占位符 3"/>
          <p:cNvSpPr>
            <a:spLocks noGrp="1"/>
          </p:cNvSpPr>
          <p:nvPr>
            <p:ph type="sldNum" sz="quarter" idx="12"/>
          </p:nvPr>
        </p:nvSpPr>
        <p:spPr/>
        <p:txBody>
          <a:bodyPr/>
          <a:lstStyle/>
          <a:p>
            <a:fld id="{1FCF01C3-5F66-A646-B395-9AD8F703B93E}" type="slidenum">
              <a:rPr kumimoji="1" lang="zh-CN" altLang="en-US" smtClean="0"/>
              <a:t>‹#›</a:t>
            </a:fld>
            <a:endParaRPr kumimoji="1"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788"/>
            <a:ext cx="3008313" cy="871537"/>
          </a:xfrm>
        </p:spPr>
        <p:txBody>
          <a:bodyPr anchor="b"/>
          <a:lstStyle>
            <a:lvl1pPr algn="l">
              <a:defRPr sz="2000" b="1"/>
            </a:lvl1pPr>
          </a:lstStyle>
          <a:p>
            <a:r>
              <a:rPr kumimoji="1" lang="zh-CN" altLang="en-US"/>
              <a:t>单击此处编辑母版标题样式</a:t>
            </a:r>
          </a:p>
        </p:txBody>
      </p:sp>
      <p:sp>
        <p:nvSpPr>
          <p:cNvPr id="3" name="内容占位符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文本占位符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zh-CN" altLang="en-US"/>
              <a:t>单击此处编辑母版文本样式</a:t>
            </a:r>
          </a:p>
        </p:txBody>
      </p:sp>
      <p:sp>
        <p:nvSpPr>
          <p:cNvPr id="5" name="日期占位符 4"/>
          <p:cNvSpPr>
            <a:spLocks noGrp="1"/>
          </p:cNvSpPr>
          <p:nvPr>
            <p:ph type="dt" sz="half" idx="10"/>
          </p:nvPr>
        </p:nvSpPr>
        <p:spPr/>
        <p:txBody>
          <a:bodyPr/>
          <a:lstStyle/>
          <a:p>
            <a:fld id="{2BF2B0C6-DCB3-4F4A-AE7A-A7616821666B}" type="datetimeFigureOut">
              <a:rPr kumimoji="1" lang="zh-CN" altLang="en-US" smtClean="0"/>
              <a:t>2021/1/6</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1FCF01C3-5F66-A646-B395-9AD8F703B93E}" type="slidenum">
              <a:rPr kumimoji="1" lang="zh-CN" altLang="en-US" smtClean="0"/>
              <a:t>‹#›</a:t>
            </a:fld>
            <a:endParaRPr kumimoji="1"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image" Target="../media/image1.png"/><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theme" Target="../theme/theme2.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kumimoji="1" lang="zh-CN" altLang="en-US"/>
              <a:t>单击此处编辑母版标题样式</a:t>
            </a:r>
          </a:p>
        </p:txBody>
      </p:sp>
      <p:sp>
        <p:nvSpPr>
          <p:cNvPr id="3" name="文本占位符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2BF2B0C6-DCB3-4F4A-AE7A-A7616821666B}" type="datetimeFigureOut">
              <a:rPr kumimoji="1" lang="zh-CN" altLang="en-US" smtClean="0"/>
              <a:t>2021/1/6</a:t>
            </a:fld>
            <a:endParaRPr kumimoji="1" lang="zh-CN" altLang="en-US"/>
          </a:p>
        </p:txBody>
      </p:sp>
      <p:sp>
        <p:nvSpPr>
          <p:cNvPr id="5" name="页脚占位符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幻灯片编号占位符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1FCF01C3-5F66-A646-B395-9AD8F703B93E}" type="slidenum">
              <a:rPr kumimoji="1" lang="zh-CN" altLang="en-US" smtClean="0"/>
              <a:t>‹#›</a:t>
            </a:fld>
            <a:endParaRPr kumimoji="1"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p:bodyStyle>
    <p:other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p:bodyStyle>
    <p:other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24.xml"/><Relationship Id="rId7" Type="http://schemas.openxmlformats.org/officeDocument/2006/relationships/image" Target="../media/image5.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png"/><Relationship Id="rId5" Type="http://schemas.openxmlformats.org/officeDocument/2006/relationships/image" Target="../media/image3.jpeg"/><Relationship Id="rId10" Type="http://schemas.openxmlformats.org/officeDocument/2006/relationships/image" Target="../media/image7.png"/><Relationship Id="rId4" Type="http://schemas.openxmlformats.org/officeDocument/2006/relationships/notesSlide" Target="../notesSlides/notesSlide1.xml"/><Relationship Id="rId9"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2.xml"/><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4.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4.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descr="bg.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12" name="图片 11"/>
          <p:cNvPicPr>
            <a:picLocks noChangeAspect="1"/>
          </p:cNvPicPr>
          <p:nvPr/>
        </p:nvPicPr>
        <p:blipFill>
          <a:blip r:embed="rId6"/>
          <a:stretch>
            <a:fillRect/>
          </a:stretch>
        </p:blipFill>
        <p:spPr>
          <a:xfrm>
            <a:off x="0" y="0"/>
            <a:ext cx="9144000" cy="5143500"/>
          </a:xfrm>
          <a:prstGeom prst="rect">
            <a:avLst/>
          </a:prstGeom>
        </p:spPr>
      </p:pic>
      <p:pic>
        <p:nvPicPr>
          <p:cNvPr id="22" name="图片 21"/>
          <p:cNvPicPr>
            <a:picLocks noChangeAspect="1"/>
          </p:cNvPicPr>
          <p:nvPr/>
        </p:nvPicPr>
        <p:blipFill>
          <a:blip r:embed="rId7"/>
          <a:stretch>
            <a:fillRect/>
          </a:stretch>
        </p:blipFill>
        <p:spPr>
          <a:xfrm>
            <a:off x="0" y="-13855"/>
            <a:ext cx="9144000" cy="5143500"/>
          </a:xfrm>
          <a:prstGeom prst="rect">
            <a:avLst/>
          </a:prstGeom>
        </p:spPr>
      </p:pic>
      <p:sp>
        <p:nvSpPr>
          <p:cNvPr id="19" name="文本框 18"/>
          <p:cNvSpPr txBox="1"/>
          <p:nvPr/>
        </p:nvSpPr>
        <p:spPr>
          <a:xfrm>
            <a:off x="3355229" y="2161092"/>
            <a:ext cx="4155873" cy="323165"/>
          </a:xfrm>
          <a:prstGeom prst="rect">
            <a:avLst/>
          </a:prstGeom>
          <a:noFill/>
        </p:spPr>
        <p:txBody>
          <a:bodyPr wrap="square" rtlCol="0">
            <a:spAutoFit/>
          </a:bodyPr>
          <a:lstStyle/>
          <a:p>
            <a:r>
              <a:rPr kumimoji="1" lang="zh-CN" altLang="en-US" sz="1500" b="1" dirty="0">
                <a:solidFill>
                  <a:schemeClr val="tx1">
                    <a:lumMod val="75000"/>
                    <a:lumOff val="25000"/>
                  </a:schemeClr>
                </a:solidFill>
                <a:latin typeface="Arial" panose="020B0604020202020204" pitchFamily="34" charset="0"/>
                <a:ea typeface="微软雅黑" panose="020B0503020204020204" pitchFamily="34" charset="-122"/>
                <a:cs typeface="黑体" panose="02010609060101010101" charset="-122"/>
                <a:sym typeface="Arial" panose="020B0604020202020204" pitchFamily="34" charset="0"/>
              </a:rPr>
              <a:t>适合各行业工作汇报／项目报告</a:t>
            </a:r>
            <a:r>
              <a:rPr kumimoji="1" lang="en-US" altLang="zh-CN" sz="1500" b="1" dirty="0">
                <a:solidFill>
                  <a:schemeClr val="tx1">
                    <a:lumMod val="75000"/>
                    <a:lumOff val="25000"/>
                  </a:schemeClr>
                </a:solidFill>
                <a:latin typeface="Arial" panose="020B0604020202020204" pitchFamily="34" charset="0"/>
                <a:ea typeface="微软雅黑" panose="020B0503020204020204" pitchFamily="34" charset="-122"/>
                <a:cs typeface="黑体" panose="02010609060101010101" charset="-122"/>
                <a:sym typeface="Arial" panose="020B0604020202020204" pitchFamily="34" charset="0"/>
              </a:rPr>
              <a:t>/</a:t>
            </a:r>
            <a:r>
              <a:rPr kumimoji="1" lang="zh-CN" altLang="en-US" sz="1500" b="1" dirty="0">
                <a:solidFill>
                  <a:schemeClr val="tx1">
                    <a:lumMod val="75000"/>
                    <a:lumOff val="25000"/>
                  </a:schemeClr>
                </a:solidFill>
                <a:latin typeface="Arial" panose="020B0604020202020204" pitchFamily="34" charset="0"/>
                <a:ea typeface="微软雅黑" panose="020B0503020204020204" pitchFamily="34" charset="-122"/>
                <a:cs typeface="黑体" panose="02010609060101010101" charset="-122"/>
                <a:sym typeface="Arial" panose="020B0604020202020204" pitchFamily="34" charset="0"/>
              </a:rPr>
              <a:t>年终总结</a:t>
            </a:r>
            <a:r>
              <a:rPr kumimoji="1" lang="en-US" altLang="zh-CN" sz="1500" b="1" dirty="0">
                <a:solidFill>
                  <a:schemeClr val="tx1">
                    <a:lumMod val="75000"/>
                    <a:lumOff val="25000"/>
                  </a:schemeClr>
                </a:solidFill>
                <a:latin typeface="Arial" panose="020B0604020202020204" pitchFamily="34" charset="0"/>
                <a:ea typeface="微软雅黑" panose="020B0503020204020204" pitchFamily="34" charset="-122"/>
                <a:cs typeface="黑体" panose="02010609060101010101" charset="-122"/>
                <a:sym typeface="Arial" panose="020B0604020202020204" pitchFamily="34" charset="0"/>
              </a:rPr>
              <a:t>/</a:t>
            </a:r>
            <a:r>
              <a:rPr kumimoji="1" lang="zh-CN" altLang="en-US" sz="1500" b="1" dirty="0">
                <a:solidFill>
                  <a:schemeClr val="tx1">
                    <a:lumMod val="75000"/>
                    <a:lumOff val="25000"/>
                  </a:schemeClr>
                </a:solidFill>
                <a:latin typeface="Arial" panose="020B0604020202020204" pitchFamily="34" charset="0"/>
                <a:ea typeface="微软雅黑" panose="020B0503020204020204" pitchFamily="34" charset="-122"/>
                <a:cs typeface="黑体" panose="02010609060101010101" charset="-122"/>
                <a:sym typeface="Arial" panose="020B0604020202020204" pitchFamily="34" charset="0"/>
              </a:rPr>
              <a:t>计划</a:t>
            </a:r>
          </a:p>
        </p:txBody>
      </p:sp>
      <p:pic>
        <p:nvPicPr>
          <p:cNvPr id="18" name="图片 17"/>
          <p:cNvPicPr>
            <a:picLocks noChangeAspect="1"/>
          </p:cNvPicPr>
          <p:nvPr/>
        </p:nvPicPr>
        <p:blipFill>
          <a:blip r:embed="rId8"/>
          <a:stretch>
            <a:fillRect/>
          </a:stretch>
        </p:blipFill>
        <p:spPr>
          <a:xfrm>
            <a:off x="983881" y="1332616"/>
            <a:ext cx="1952625" cy="1500187"/>
          </a:xfrm>
          <a:prstGeom prst="rect">
            <a:avLst/>
          </a:prstGeom>
        </p:spPr>
      </p:pic>
      <p:sp>
        <p:nvSpPr>
          <p:cNvPr id="20" name="文本框 19"/>
          <p:cNvSpPr txBox="1"/>
          <p:nvPr/>
        </p:nvSpPr>
        <p:spPr>
          <a:xfrm>
            <a:off x="2936506" y="1344045"/>
            <a:ext cx="5516672" cy="738664"/>
          </a:xfrm>
          <a:prstGeom prst="rect">
            <a:avLst/>
          </a:prstGeom>
          <a:noFill/>
        </p:spPr>
        <p:txBody>
          <a:bodyPr wrap="square" rtlCol="0">
            <a:spAutoFit/>
          </a:bodyPr>
          <a:lstStyle/>
          <a:p>
            <a:r>
              <a:rPr kumimoji="1" lang="zh-CN" altLang="en-US" sz="4200" b="1" dirty="0">
                <a:solidFill>
                  <a:srgbClr val="E8521B"/>
                </a:solidFill>
                <a:latin typeface="微软雅黑" panose="020B0503020204020204" pitchFamily="34" charset="-122"/>
                <a:ea typeface="微软雅黑" panose="020B0503020204020204" pitchFamily="34" charset="-122"/>
                <a:cs typeface="Microsoft YaHei Bold"/>
                <a:sym typeface="Arial" panose="020B0604020202020204" pitchFamily="34" charset="0"/>
              </a:rPr>
              <a:t>平安银行工作</a:t>
            </a:r>
            <a:r>
              <a:rPr kumimoji="1" lang="en-US" altLang="zh-CN" sz="4200" b="1" dirty="0">
                <a:solidFill>
                  <a:srgbClr val="E8521B"/>
                </a:solidFill>
                <a:latin typeface="微软雅黑" panose="020B0503020204020204" pitchFamily="34" charset="-122"/>
                <a:ea typeface="微软雅黑" panose="020B0503020204020204" pitchFamily="34" charset="-122"/>
                <a:cs typeface="Microsoft YaHei Bold"/>
                <a:sym typeface="Arial" panose="020B0604020202020204" pitchFamily="34" charset="0"/>
              </a:rPr>
              <a:t>PPT</a:t>
            </a:r>
            <a:r>
              <a:rPr kumimoji="1" lang="zh-CN" altLang="en-US" sz="4200" b="1" dirty="0">
                <a:solidFill>
                  <a:srgbClr val="E8521B"/>
                </a:solidFill>
                <a:latin typeface="微软雅黑" panose="020B0503020204020204" pitchFamily="34" charset="-122"/>
                <a:ea typeface="微软雅黑" panose="020B0503020204020204" pitchFamily="34" charset="-122"/>
                <a:cs typeface="Microsoft YaHei Bold"/>
                <a:sym typeface="Arial" panose="020B0604020202020204" pitchFamily="34" charset="0"/>
              </a:rPr>
              <a:t>模板</a:t>
            </a:r>
          </a:p>
        </p:txBody>
      </p:sp>
      <p:pic>
        <p:nvPicPr>
          <p:cNvPr id="21" name="图片 20"/>
          <p:cNvPicPr>
            <a:picLocks noChangeAspect="1"/>
          </p:cNvPicPr>
          <p:nvPr/>
        </p:nvPicPr>
        <p:blipFill>
          <a:blip r:embed="rId9"/>
          <a:stretch>
            <a:fillRect/>
          </a:stretch>
        </p:blipFill>
        <p:spPr>
          <a:xfrm>
            <a:off x="7378940" y="213806"/>
            <a:ext cx="1469852" cy="629250"/>
          </a:xfrm>
          <a:prstGeom prst="rect">
            <a:avLst/>
          </a:prstGeom>
        </p:spPr>
      </p:pic>
      <p:pic>
        <p:nvPicPr>
          <p:cNvPr id="3" name="媒体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844550" y="12192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advTm="10000">
        <p14:gallery dir="l"/>
      </p:transition>
    </mc:Choice>
    <mc:Fallback xmlns="">
      <p:transition spd="slow"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par>
                          <p:cTn id="7" fill="hold">
                            <p:stCondLst>
                              <p:cond delay="0"/>
                            </p:stCondLst>
                            <p:childTnLst>
                              <p:par>
                                <p:cTn id="8" presetID="42" presetClass="entr" presetSubtype="0" fill="hold" nodeType="after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1000"/>
                                        <p:tgtEl>
                                          <p:spTgt spid="12"/>
                                        </p:tgtEl>
                                      </p:cBhvr>
                                    </p:animEffect>
                                    <p:anim calcmode="lin" valueType="num">
                                      <p:cBhvr>
                                        <p:cTn id="11" dur="1000" fill="hold"/>
                                        <p:tgtEl>
                                          <p:spTgt spid="12"/>
                                        </p:tgtEl>
                                        <p:attrNameLst>
                                          <p:attrName>ppt_x</p:attrName>
                                        </p:attrNameLst>
                                      </p:cBhvr>
                                      <p:tavLst>
                                        <p:tav tm="0">
                                          <p:val>
                                            <p:strVal val="#ppt_x"/>
                                          </p:val>
                                        </p:tav>
                                        <p:tav tm="100000">
                                          <p:val>
                                            <p:strVal val="#ppt_x"/>
                                          </p:val>
                                        </p:tav>
                                      </p:tavLst>
                                    </p:anim>
                                    <p:anim calcmode="lin" valueType="num">
                                      <p:cBhvr>
                                        <p:cTn id="12" dur="1000" fill="hold"/>
                                        <p:tgtEl>
                                          <p:spTgt spid="12"/>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barn(outVertical)">
                                      <p:cBhvr>
                                        <p:cTn id="16" dur="500"/>
                                        <p:tgtEl>
                                          <p:spTgt spid="19"/>
                                        </p:tgtEl>
                                      </p:cBhvr>
                                    </p:animEffect>
                                  </p:childTnLst>
                                </p:cTn>
                              </p:par>
                            </p:childTnLst>
                          </p:cTn>
                        </p:par>
                        <p:par>
                          <p:cTn id="17" fill="hold">
                            <p:stCondLst>
                              <p:cond delay="1500"/>
                            </p:stCondLst>
                            <p:childTnLst>
                              <p:par>
                                <p:cTn id="18" presetID="16" presetClass="entr" presetSubtype="37"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barn(outVertical)">
                                      <p:cBhvr>
                                        <p:cTn id="2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21" repeatCount="indefinite" fill="hold" display="0">
                  <p:stCondLst>
                    <p:cond delay="indefinite"/>
                  </p:stCondLst>
                  <p:endCondLst>
                    <p:cond evt="onStopAudio" delay="0">
                      <p:tgtEl>
                        <p:sldTgt/>
                      </p:tgtEl>
                    </p:cond>
                  </p:endCondLst>
                </p:cTn>
                <p:tgtEl>
                  <p:spTgt spid="3"/>
                </p:tgtEl>
              </p:cMediaNode>
            </p:audio>
          </p:childTnLst>
        </p:cTn>
      </p:par>
    </p:tnLst>
    <p:bldLst>
      <p:bldP spid="19" grpId="0"/>
      <p:bldP spid="2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835697" y="1394686"/>
            <a:ext cx="1715522" cy="1715522"/>
            <a:chOff x="2193191" y="1899415"/>
            <a:chExt cx="2421376" cy="2421376"/>
          </a:xfrm>
          <a:effectLst/>
        </p:grpSpPr>
        <p:sp>
          <p:nvSpPr>
            <p:cNvPr id="5" name="椭圆 4"/>
            <p:cNvSpPr/>
            <p:nvPr/>
          </p:nvSpPr>
          <p:spPr>
            <a:xfrm>
              <a:off x="2193191" y="1899415"/>
              <a:ext cx="2421376" cy="2421376"/>
            </a:xfrm>
            <a:prstGeom prst="ellipse">
              <a:avLst/>
            </a:prstGeom>
            <a:solidFill>
              <a:srgbClr val="EA5504"/>
            </a:solidFill>
            <a:ln w="31750">
              <a:gradFill flip="none" rotWithShape="1">
                <a:gsLst>
                  <a:gs pos="0">
                    <a:schemeClr val="bg1">
                      <a:lumMod val="65000"/>
                    </a:schemeClr>
                  </a:gs>
                  <a:gs pos="100000">
                    <a:schemeClr val="bg1"/>
                  </a:gs>
                </a:gsLst>
                <a:lin ang="2700000" scaled="1"/>
                <a:tileRect/>
              </a:gradFill>
            </a:ln>
            <a:effectLst>
              <a:innerShdw blurRad="127000" dist="63500" dir="13500000">
                <a:srgbClr val="EA5504">
                  <a:alpha val="85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srgbClr val="FFFFFF"/>
                </a:solidFill>
                <a:latin typeface="+mj-ea"/>
                <a:ea typeface="+mj-ea"/>
              </a:endParaRPr>
            </a:p>
          </p:txBody>
        </p:sp>
        <p:sp>
          <p:nvSpPr>
            <p:cNvPr id="6" name="椭圆 5"/>
            <p:cNvSpPr/>
            <p:nvPr/>
          </p:nvSpPr>
          <p:spPr>
            <a:xfrm>
              <a:off x="2345502" y="2051726"/>
              <a:ext cx="2116756" cy="2116756"/>
            </a:xfrm>
            <a:prstGeom prst="ellipse">
              <a:avLst/>
            </a:prstGeom>
            <a:solidFill>
              <a:schemeClr val="bg1">
                <a:lumMod val="95000"/>
              </a:schemeClr>
            </a:solidFill>
            <a:ln w="50800">
              <a:noFill/>
            </a:ln>
            <a:effectLst>
              <a:outerShdw blurRad="165100" dist="88900" dir="2700000" algn="tl" rotWithShape="0">
                <a:srgbClr val="EA5504"/>
              </a:outerShdw>
            </a:effectLst>
            <a:scene3d>
              <a:camera prst="orthographicFront"/>
              <a:lightRig rig="threePt" dir="t"/>
            </a:scene3d>
            <a:sp3d prstMaterial="softEdge">
              <a:bevelT w="82550" h="317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mj-ea"/>
                <a:ea typeface="+mj-ea"/>
              </a:endParaRPr>
            </a:p>
          </p:txBody>
        </p:sp>
      </p:grpSp>
      <p:sp>
        <p:nvSpPr>
          <p:cNvPr id="7" name="圆角矩形 6"/>
          <p:cNvSpPr/>
          <p:nvPr/>
        </p:nvSpPr>
        <p:spPr>
          <a:xfrm>
            <a:off x="4458454" y="2562253"/>
            <a:ext cx="3216350" cy="32168"/>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mj-ea"/>
              <a:ea typeface="+mj-ea"/>
            </a:endParaRPr>
          </a:p>
        </p:txBody>
      </p:sp>
      <p:grpSp>
        <p:nvGrpSpPr>
          <p:cNvPr id="8" name="组合 7"/>
          <p:cNvGrpSpPr/>
          <p:nvPr/>
        </p:nvGrpSpPr>
        <p:grpSpPr>
          <a:xfrm>
            <a:off x="4388790" y="1801673"/>
            <a:ext cx="2597800" cy="764249"/>
            <a:chOff x="7497701" y="1496848"/>
            <a:chExt cx="2854414" cy="1018998"/>
          </a:xfrm>
          <a:effectLst/>
        </p:grpSpPr>
        <p:sp>
          <p:nvSpPr>
            <p:cNvPr id="9" name="文本框 8"/>
            <p:cNvSpPr txBox="1"/>
            <p:nvPr/>
          </p:nvSpPr>
          <p:spPr>
            <a:xfrm>
              <a:off x="7497701" y="1496848"/>
              <a:ext cx="2854414" cy="738663"/>
            </a:xfrm>
            <a:prstGeom prst="rect">
              <a:avLst/>
            </a:prstGeom>
            <a:noFill/>
            <a:effectLst/>
          </p:spPr>
          <p:txBody>
            <a:bodyPr wrap="square" rtlCol="0">
              <a:spAutoFit/>
            </a:bodyPr>
            <a:lstStyle/>
            <a:p>
              <a:pPr algn="dist"/>
              <a:r>
                <a:rPr lang="zh-CN" altLang="en-US" sz="3000" b="1" dirty="0">
                  <a:solidFill>
                    <a:srgbClr val="EA5504"/>
                  </a:solidFill>
                  <a:latin typeface="微软雅黑" panose="020B0503020204020204" pitchFamily="34" charset="-122"/>
                  <a:ea typeface="微软雅黑" panose="020B0503020204020204" pitchFamily="34" charset="-122"/>
                </a:rPr>
                <a:t>在此添加标题</a:t>
              </a:r>
            </a:p>
          </p:txBody>
        </p:sp>
        <p:sp>
          <p:nvSpPr>
            <p:cNvPr id="10" name="文本框 9"/>
            <p:cNvSpPr txBox="1"/>
            <p:nvPr/>
          </p:nvSpPr>
          <p:spPr>
            <a:xfrm>
              <a:off x="7497701" y="2115737"/>
              <a:ext cx="2155566" cy="400109"/>
            </a:xfrm>
            <a:prstGeom prst="rect">
              <a:avLst/>
            </a:prstGeom>
            <a:noFill/>
            <a:effectLst>
              <a:outerShdw blurRad="12700" dist="12700" dir="2700000" algn="tl" rotWithShape="0">
                <a:prstClr val="black">
                  <a:alpha val="40000"/>
                </a:prstClr>
              </a:outerShdw>
            </a:effectLst>
          </p:spPr>
          <p:txBody>
            <a:bodyPr wrap="square" rtlCol="0">
              <a:spAutoFit/>
            </a:bodyPr>
            <a:lstStyle/>
            <a:p>
              <a:r>
                <a:rPr lang="en-US" altLang="zh-CN" sz="1350" dirty="0">
                  <a:latin typeface="微软雅黑" panose="020B0503020204020204" pitchFamily="34" charset="-122"/>
                  <a:ea typeface="微软雅黑" panose="020B0503020204020204" pitchFamily="34" charset="-122"/>
                </a:rPr>
                <a:t>Add the title here</a:t>
              </a:r>
              <a:endParaRPr lang="zh-CN" altLang="en-US" sz="1350" dirty="0">
                <a:latin typeface="微软雅黑" panose="020B0503020204020204" pitchFamily="34" charset="-122"/>
                <a:ea typeface="微软雅黑" panose="020B0503020204020204" pitchFamily="34" charset="-122"/>
              </a:endParaRPr>
            </a:p>
          </p:txBody>
        </p:sp>
      </p:grpSp>
      <p:sp>
        <p:nvSpPr>
          <p:cNvPr id="11" name="文本框 10"/>
          <p:cNvSpPr txBox="1"/>
          <p:nvPr/>
        </p:nvSpPr>
        <p:spPr bwMode="auto">
          <a:xfrm>
            <a:off x="4388789" y="2768257"/>
            <a:ext cx="3286016" cy="784830"/>
          </a:xfrm>
          <a:prstGeom prst="rect">
            <a:avLst/>
          </a:prstGeom>
          <a:noFill/>
        </p:spPr>
        <p:txBody>
          <a:bodyPr wrap="square">
            <a:spAutoFit/>
          </a:bodyPr>
          <a:lstStyle/>
          <a:p>
            <a:pPr>
              <a:lnSpc>
                <a:spcPct val="125000"/>
              </a:lnSpc>
            </a:pPr>
            <a:r>
              <a:rPr lang="zh-CN" altLang="en-US" sz="900" dirty="0">
                <a:solidFill>
                  <a:srgbClr val="000000"/>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此处添加详细文本描述，建议与标题相关并符合整体语言风格，语言描述尽量此处添加详细文本描述，建议与标题相关并符合整体语言风格，</a:t>
            </a:r>
            <a:endParaRPr lang="en-US" altLang="zh-CN" sz="900" dirty="0">
              <a:solidFill>
                <a:srgbClr val="000000"/>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12" name="文本框 11"/>
          <p:cNvSpPr txBox="1"/>
          <p:nvPr/>
        </p:nvSpPr>
        <p:spPr>
          <a:xfrm>
            <a:off x="1970184" y="3304491"/>
            <a:ext cx="1490030" cy="369332"/>
          </a:xfrm>
          <a:prstGeom prst="rect">
            <a:avLst/>
          </a:prstGeom>
          <a:noFill/>
        </p:spPr>
        <p:txBody>
          <a:bodyPr wrap="square" rtlCol="0">
            <a:spAutoFit/>
          </a:bodyPr>
          <a:lstStyle/>
          <a:p>
            <a:pPr algn="ct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PART 02</a:t>
            </a:r>
          </a:p>
        </p:txBody>
      </p:sp>
      <p:sp>
        <p:nvSpPr>
          <p:cNvPr id="13" name="圆角矩形 12"/>
          <p:cNvSpPr/>
          <p:nvPr/>
        </p:nvSpPr>
        <p:spPr>
          <a:xfrm>
            <a:off x="1646472" y="3749845"/>
            <a:ext cx="2168504" cy="52046"/>
          </a:xfrm>
          <a:prstGeom prst="roundRect">
            <a:avLst>
              <a:gd name="adj" fmla="val 50000"/>
            </a:avLst>
          </a:prstGeom>
          <a:solidFill>
            <a:srgbClr val="EA55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mj-ea"/>
              <a:ea typeface="+mj-ea"/>
            </a:endParaRPr>
          </a:p>
        </p:txBody>
      </p:sp>
      <p:sp>
        <p:nvSpPr>
          <p:cNvPr id="14" name="椭圆 13"/>
          <p:cNvSpPr/>
          <p:nvPr/>
        </p:nvSpPr>
        <p:spPr>
          <a:xfrm>
            <a:off x="2643595" y="3688740"/>
            <a:ext cx="174256" cy="174256"/>
          </a:xfrm>
          <a:prstGeom prst="ellipse">
            <a:avLst/>
          </a:prstGeom>
          <a:solidFill>
            <a:schemeClr val="bg1">
              <a:lumMod val="95000"/>
            </a:schemeClr>
          </a:solidFill>
          <a:ln w="50800">
            <a:noFill/>
          </a:ln>
          <a:effectLst>
            <a:outerShdw blurRad="114300" dist="50800" dir="2700000" algn="tl" rotWithShape="0">
              <a:schemeClr val="tx1">
                <a:alpha val="35000"/>
              </a:schemeClr>
            </a:outerShdw>
          </a:effectLst>
          <a:scene3d>
            <a:camera prst="orthographicFront"/>
            <a:lightRig rig="threePt" dir="t"/>
          </a:scene3d>
          <a:sp3d prstMaterial="softEdge">
            <a:bevelT w="317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mj-ea"/>
              <a:ea typeface="+mj-ea"/>
            </a:endParaRPr>
          </a:p>
        </p:txBody>
      </p:sp>
      <p:sp>
        <p:nvSpPr>
          <p:cNvPr id="15" name="矩形 14"/>
          <p:cNvSpPr/>
          <p:nvPr/>
        </p:nvSpPr>
        <p:spPr>
          <a:xfrm>
            <a:off x="2052192" y="1690891"/>
            <a:ext cx="1229824" cy="1107996"/>
          </a:xfrm>
          <a:prstGeom prst="rect">
            <a:avLst/>
          </a:prstGeom>
          <a:effectLst/>
        </p:spPr>
        <p:txBody>
          <a:bodyPr wrap="none">
            <a:spAutoFit/>
          </a:bodyPr>
          <a:lstStyle/>
          <a:p>
            <a:r>
              <a:rPr lang="en-US" altLang="zh-CN" sz="6600" b="1" dirty="0">
                <a:solidFill>
                  <a:srgbClr val="EA5504"/>
                </a:solidFill>
                <a:latin typeface="微软雅黑" panose="020B0503020204020204" pitchFamily="34" charset="-122"/>
                <a:ea typeface="微软雅黑" panose="020B0503020204020204" pitchFamily="34" charset="-122"/>
              </a:rPr>
              <a:t>02</a:t>
            </a:r>
            <a:endParaRPr lang="zh-CN" altLang="en-US" sz="6600" b="1" dirty="0">
              <a:solidFill>
                <a:srgbClr val="EA5504"/>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400" advTm="5000">
        <p14:doors dir="vert"/>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500"/>
                                        <p:tgtEl>
                                          <p:spTgt spid="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outVertical)">
                                      <p:cBhvr>
                                        <p:cTn id="17" dur="500"/>
                                        <p:tgtEl>
                                          <p:spTgt spid="1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left)">
                                      <p:cBhvr>
                                        <p:cTn id="21" dur="500"/>
                                        <p:tgtEl>
                                          <p:spTgt spid="13"/>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000"/>
                            </p:stCondLst>
                            <p:childTnLst>
                              <p:par>
                                <p:cTn id="28" presetID="16" presetClass="entr" presetSubtype="37"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arn(outVertical)">
                                      <p:cBhvr>
                                        <p:cTn id="30" dur="500"/>
                                        <p:tgtEl>
                                          <p:spTgt spid="8"/>
                                        </p:tgtEl>
                                      </p:cBhvr>
                                    </p:animEffect>
                                  </p:childTnLst>
                                </p:cTn>
                              </p:par>
                            </p:childTnLst>
                          </p:cTn>
                        </p:par>
                        <p:par>
                          <p:cTn id="31" fill="hold">
                            <p:stCondLst>
                              <p:cond delay="2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left)">
                                      <p:cBhvr>
                                        <p:cTn id="3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p:bldP spid="12" grpId="0"/>
      <p:bldP spid="13" grpId="0" animBg="1"/>
      <p:bldP spid="14" grpId="0" animBg="1"/>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p:nvPr/>
        </p:nvSpPr>
        <p:spPr>
          <a:xfrm>
            <a:off x="971601" y="2050688"/>
            <a:ext cx="1423450" cy="1423450"/>
          </a:xfrm>
          <a:prstGeom prst="ellipse">
            <a:avLst/>
          </a:prstGeom>
          <a:solidFill>
            <a:srgbClr val="EA5504"/>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4" name="组合 3"/>
          <p:cNvGrpSpPr/>
          <p:nvPr/>
        </p:nvGrpSpPr>
        <p:grpSpPr>
          <a:xfrm>
            <a:off x="3004805" y="1381576"/>
            <a:ext cx="2846358" cy="2846358"/>
            <a:chOff x="304800" y="673100"/>
            <a:chExt cx="4000500" cy="4000500"/>
          </a:xfrm>
          <a:effectLst>
            <a:outerShdw blurRad="444500" dist="254000" dir="8100000" algn="tr" rotWithShape="0">
              <a:prstClr val="black">
                <a:alpha val="50000"/>
              </a:prstClr>
            </a:outerShdw>
          </a:effectLst>
        </p:grpSpPr>
        <p:sp>
          <p:nvSpPr>
            <p:cNvPr id="5" name="同心圆 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椭圆 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 name="组合 6"/>
          <p:cNvGrpSpPr/>
          <p:nvPr/>
        </p:nvGrpSpPr>
        <p:grpSpPr>
          <a:xfrm>
            <a:off x="4932041" y="1410571"/>
            <a:ext cx="623903" cy="623903"/>
            <a:chOff x="304800" y="673100"/>
            <a:chExt cx="4000500" cy="4000500"/>
          </a:xfrm>
          <a:effectLst>
            <a:outerShdw blurRad="317500" dist="190500" dir="8100000" algn="tr" rotWithShape="0">
              <a:prstClr val="black">
                <a:alpha val="50000"/>
              </a:prstClr>
            </a:outerShdw>
          </a:effectLst>
        </p:grpSpPr>
        <p:sp>
          <p:nvSpPr>
            <p:cNvPr id="8" name="同心圆 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b="1">
                <a:solidFill>
                  <a:srgbClr val="EA5504"/>
                </a:solidFill>
                <a:latin typeface="微软雅黑" panose="020B0503020204020204" pitchFamily="34" charset="-122"/>
                <a:ea typeface="微软雅黑" panose="020B0503020204020204" pitchFamily="34" charset="-122"/>
              </a:endParaRPr>
            </a:p>
          </p:txBody>
        </p:sp>
        <p:sp>
          <p:nvSpPr>
            <p:cNvPr id="9" name="椭圆 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500" b="1" dirty="0">
                  <a:solidFill>
                    <a:srgbClr val="EA5504"/>
                  </a:solidFill>
                  <a:latin typeface="微软雅黑" panose="020B0503020204020204" pitchFamily="34" charset="-122"/>
                  <a:ea typeface="微软雅黑" panose="020B0503020204020204" pitchFamily="34" charset="-122"/>
                </a:rPr>
                <a:t>1</a:t>
              </a:r>
              <a:endParaRPr lang="zh-CN" altLang="en-US" sz="2500" b="1" dirty="0">
                <a:solidFill>
                  <a:srgbClr val="EA5504"/>
                </a:solidFill>
                <a:latin typeface="微软雅黑" panose="020B0503020204020204" pitchFamily="34" charset="-122"/>
                <a:ea typeface="微软雅黑" panose="020B0503020204020204" pitchFamily="34" charset="-122"/>
              </a:endParaRPr>
            </a:p>
          </p:txBody>
        </p:sp>
      </p:grpSp>
      <p:grpSp>
        <p:nvGrpSpPr>
          <p:cNvPr id="10" name="组合 9"/>
          <p:cNvGrpSpPr/>
          <p:nvPr/>
        </p:nvGrpSpPr>
        <p:grpSpPr>
          <a:xfrm>
            <a:off x="5477089" y="2450461"/>
            <a:ext cx="623903" cy="623903"/>
            <a:chOff x="304800" y="673100"/>
            <a:chExt cx="4000500" cy="4000500"/>
          </a:xfrm>
          <a:effectLst>
            <a:outerShdw blurRad="317500" dist="190500" dir="8100000" algn="tr" rotWithShape="0">
              <a:prstClr val="black">
                <a:alpha val="50000"/>
              </a:prstClr>
            </a:outerShdw>
          </a:effectLst>
        </p:grpSpPr>
        <p:sp>
          <p:nvSpPr>
            <p:cNvPr id="11" name="同心圆 1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b="1">
                <a:solidFill>
                  <a:srgbClr val="EA5504"/>
                </a:solidFill>
                <a:latin typeface="微软雅黑" panose="020B0503020204020204" pitchFamily="34" charset="-122"/>
                <a:ea typeface="微软雅黑" panose="020B0503020204020204" pitchFamily="34" charset="-122"/>
              </a:endParaRPr>
            </a:p>
          </p:txBody>
        </p:sp>
        <p:sp>
          <p:nvSpPr>
            <p:cNvPr id="12" name="椭圆 1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500" b="1" dirty="0">
                  <a:solidFill>
                    <a:srgbClr val="EA5504"/>
                  </a:solidFill>
                  <a:latin typeface="微软雅黑" panose="020B0503020204020204" pitchFamily="34" charset="-122"/>
                  <a:ea typeface="微软雅黑" panose="020B0503020204020204" pitchFamily="34" charset="-122"/>
                </a:rPr>
                <a:t>2</a:t>
              </a:r>
              <a:endParaRPr lang="zh-CN" altLang="en-US" sz="2500" b="1" dirty="0">
                <a:solidFill>
                  <a:srgbClr val="EA5504"/>
                </a:solidFill>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4932041" y="3541909"/>
            <a:ext cx="623903" cy="623903"/>
            <a:chOff x="304800" y="673100"/>
            <a:chExt cx="4000500" cy="4000500"/>
          </a:xfrm>
          <a:effectLst>
            <a:outerShdw blurRad="317500" dist="190500" dir="8100000" algn="tr" rotWithShape="0">
              <a:prstClr val="black">
                <a:alpha val="50000"/>
              </a:prstClr>
            </a:outerShdw>
          </a:effectLst>
        </p:grpSpPr>
        <p:sp>
          <p:nvSpPr>
            <p:cNvPr id="14" name="同心圆 1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b="1">
                <a:solidFill>
                  <a:srgbClr val="EA5504"/>
                </a:solidFill>
                <a:latin typeface="微软雅黑" panose="020B0503020204020204" pitchFamily="34" charset="-122"/>
                <a:ea typeface="微软雅黑" panose="020B0503020204020204" pitchFamily="34" charset="-122"/>
              </a:endParaRPr>
            </a:p>
          </p:txBody>
        </p:sp>
        <p:sp>
          <p:nvSpPr>
            <p:cNvPr id="15" name="椭圆 1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500" b="1" dirty="0">
                  <a:solidFill>
                    <a:srgbClr val="EA5504"/>
                  </a:solidFill>
                  <a:latin typeface="微软雅黑" panose="020B0503020204020204" pitchFamily="34" charset="-122"/>
                  <a:ea typeface="微软雅黑" panose="020B0503020204020204" pitchFamily="34" charset="-122"/>
                </a:rPr>
                <a:t>3</a:t>
              </a:r>
              <a:endParaRPr lang="zh-CN" altLang="en-US" sz="2500" b="1" dirty="0">
                <a:solidFill>
                  <a:srgbClr val="EA5504"/>
                </a:solidFill>
                <a:latin typeface="微软雅黑" panose="020B0503020204020204" pitchFamily="34" charset="-122"/>
                <a:ea typeface="微软雅黑" panose="020B0503020204020204" pitchFamily="34" charset="-122"/>
              </a:endParaRPr>
            </a:p>
          </p:txBody>
        </p:sp>
      </p:grpSp>
      <p:sp>
        <p:nvSpPr>
          <p:cNvPr id="16" name="TextBox 15"/>
          <p:cNvSpPr txBox="1"/>
          <p:nvPr/>
        </p:nvSpPr>
        <p:spPr>
          <a:xfrm>
            <a:off x="1426844" y="2460253"/>
            <a:ext cx="512962" cy="615553"/>
          </a:xfrm>
          <a:prstGeom prst="rect">
            <a:avLst/>
          </a:prstGeom>
          <a:noFill/>
        </p:spPr>
        <p:txBody>
          <a:bodyPr wrap="none" lIns="0" tIns="0" rIns="0" bIns="0"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添加</a:t>
            </a:r>
            <a:endParaRPr lang="en-US" altLang="zh-CN" sz="2000" b="1" dirty="0">
              <a:solidFill>
                <a:schemeClr val="bg1"/>
              </a:solidFill>
              <a:latin typeface="微软雅黑" panose="020B0503020204020204" pitchFamily="34" charset="-122"/>
              <a:ea typeface="微软雅黑" panose="020B0503020204020204" pitchFamily="34" charset="-122"/>
            </a:endParaRPr>
          </a:p>
          <a:p>
            <a:pPr algn="ctr"/>
            <a:r>
              <a:rPr lang="zh-CN" altLang="en-US" sz="2000" b="1" dirty="0">
                <a:solidFill>
                  <a:schemeClr val="bg1"/>
                </a:solidFill>
                <a:latin typeface="微软雅黑" panose="020B0503020204020204" pitchFamily="34" charset="-122"/>
                <a:ea typeface="微软雅黑" panose="020B0503020204020204" pitchFamily="34" charset="-122"/>
              </a:rPr>
              <a:t>文字</a:t>
            </a:r>
          </a:p>
        </p:txBody>
      </p:sp>
      <p:sp>
        <p:nvSpPr>
          <p:cNvPr id="17" name="TextBox 16"/>
          <p:cNvSpPr txBox="1"/>
          <p:nvPr/>
        </p:nvSpPr>
        <p:spPr>
          <a:xfrm>
            <a:off x="5827797" y="1438818"/>
            <a:ext cx="2200588" cy="577081"/>
          </a:xfrm>
          <a:prstGeom prst="rect">
            <a:avLst/>
          </a:prstGeom>
          <a:noFill/>
        </p:spPr>
        <p:txBody>
          <a:bodyPr wrap="square" lIns="0" tIns="0" rIns="0" bIns="0" rtlCol="0">
            <a:spAutoFit/>
          </a:bodyPr>
          <a:lstStyle/>
          <a:p>
            <a:pPr algn="just">
              <a:lnSpc>
                <a:spcPts val="1500"/>
              </a:lnSpc>
            </a:pPr>
            <a:r>
              <a:rPr lang="zh-CN" altLang="en-US" sz="1000" dirty="0">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lang="en-US" altLang="zh-CN" sz="1000" dirty="0">
                <a:latin typeface="微软雅黑" panose="020B0503020204020204" pitchFamily="34" charset="-122"/>
                <a:ea typeface="微软雅黑" panose="020B0503020204020204" pitchFamily="34" charset="-122"/>
              </a:rPr>
              <a:t>……</a:t>
            </a:r>
            <a:r>
              <a:rPr lang="zh-CN" altLang="en-US" sz="1000" dirty="0">
                <a:latin typeface="微软雅黑" panose="020B0503020204020204" pitchFamily="34" charset="-122"/>
                <a:ea typeface="微软雅黑" panose="020B0503020204020204" pitchFamily="34" charset="-122"/>
              </a:rPr>
              <a:t>。</a:t>
            </a:r>
            <a:endParaRPr lang="en-US" altLang="zh-CN" sz="1000" dirty="0">
              <a:latin typeface="微软雅黑" panose="020B0503020204020204" pitchFamily="34" charset="-122"/>
              <a:ea typeface="微软雅黑" panose="020B0503020204020204" pitchFamily="34" charset="-122"/>
            </a:endParaRPr>
          </a:p>
        </p:txBody>
      </p:sp>
      <p:sp>
        <p:nvSpPr>
          <p:cNvPr id="18" name="TextBox 17"/>
          <p:cNvSpPr txBox="1"/>
          <p:nvPr/>
        </p:nvSpPr>
        <p:spPr>
          <a:xfrm>
            <a:off x="6259845" y="2478885"/>
            <a:ext cx="2200588" cy="577081"/>
          </a:xfrm>
          <a:prstGeom prst="rect">
            <a:avLst/>
          </a:prstGeom>
          <a:noFill/>
        </p:spPr>
        <p:txBody>
          <a:bodyPr wrap="square" lIns="0" tIns="0" rIns="0" bIns="0" rtlCol="0">
            <a:spAutoFit/>
          </a:bodyPr>
          <a:lstStyle/>
          <a:p>
            <a:pPr algn="just">
              <a:lnSpc>
                <a:spcPts val="1500"/>
              </a:lnSpc>
            </a:pPr>
            <a:r>
              <a:rPr lang="zh-CN" altLang="en-US" sz="1000" dirty="0">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lang="en-US" altLang="zh-CN" sz="1000" dirty="0">
                <a:latin typeface="微软雅黑" panose="020B0503020204020204" pitchFamily="34" charset="-122"/>
                <a:ea typeface="微软雅黑" panose="020B0503020204020204" pitchFamily="34" charset="-122"/>
              </a:rPr>
              <a:t>……</a:t>
            </a:r>
            <a:r>
              <a:rPr lang="zh-CN" altLang="en-US" sz="1000" dirty="0">
                <a:latin typeface="微软雅黑" panose="020B0503020204020204" pitchFamily="34" charset="-122"/>
                <a:ea typeface="微软雅黑" panose="020B0503020204020204" pitchFamily="34" charset="-122"/>
              </a:rPr>
              <a:t>。</a:t>
            </a:r>
            <a:endParaRPr lang="en-US" altLang="zh-CN" sz="1000" dirty="0">
              <a:latin typeface="微软雅黑" panose="020B0503020204020204" pitchFamily="34" charset="-122"/>
              <a:ea typeface="微软雅黑" panose="020B0503020204020204" pitchFamily="34" charset="-122"/>
            </a:endParaRPr>
          </a:p>
        </p:txBody>
      </p:sp>
      <p:sp>
        <p:nvSpPr>
          <p:cNvPr id="19" name="TextBox 18"/>
          <p:cNvSpPr txBox="1"/>
          <p:nvPr/>
        </p:nvSpPr>
        <p:spPr>
          <a:xfrm>
            <a:off x="5774441" y="3593199"/>
            <a:ext cx="2200588" cy="577081"/>
          </a:xfrm>
          <a:prstGeom prst="rect">
            <a:avLst/>
          </a:prstGeom>
          <a:noFill/>
        </p:spPr>
        <p:txBody>
          <a:bodyPr wrap="square" lIns="0" tIns="0" rIns="0" bIns="0" rtlCol="0">
            <a:spAutoFit/>
          </a:bodyPr>
          <a:lstStyle/>
          <a:p>
            <a:pPr algn="just">
              <a:lnSpc>
                <a:spcPts val="1500"/>
              </a:lnSpc>
            </a:pPr>
            <a:r>
              <a:rPr lang="zh-CN" altLang="en-US" sz="1000" dirty="0">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lang="en-US" altLang="zh-CN" sz="1000" dirty="0">
                <a:latin typeface="微软雅黑" panose="020B0503020204020204" pitchFamily="34" charset="-122"/>
                <a:ea typeface="微软雅黑" panose="020B0503020204020204" pitchFamily="34" charset="-122"/>
              </a:rPr>
              <a:t>……</a:t>
            </a:r>
            <a:r>
              <a:rPr lang="zh-CN" altLang="en-US" sz="1000" dirty="0">
                <a:latin typeface="微软雅黑" panose="020B0503020204020204" pitchFamily="34" charset="-122"/>
                <a:ea typeface="微软雅黑" panose="020B0503020204020204" pitchFamily="34" charset="-122"/>
              </a:rPr>
              <a:t>。</a:t>
            </a:r>
            <a:endParaRPr lang="en-US" altLang="zh-CN" sz="1000" dirty="0">
              <a:latin typeface="微软雅黑" panose="020B0503020204020204" pitchFamily="34" charset="-122"/>
              <a:ea typeface="微软雅黑" panose="020B0503020204020204" pitchFamily="34" charset="-122"/>
            </a:endParaRPr>
          </a:p>
        </p:txBody>
      </p:sp>
      <p:sp>
        <p:nvSpPr>
          <p:cNvPr id="20" name="TextBox 19"/>
          <p:cNvSpPr txBox="1"/>
          <p:nvPr/>
        </p:nvSpPr>
        <p:spPr>
          <a:xfrm>
            <a:off x="3491879" y="2069426"/>
            <a:ext cx="1752111" cy="1350370"/>
          </a:xfrm>
          <a:prstGeom prst="rect">
            <a:avLst/>
          </a:prstGeom>
          <a:noFill/>
        </p:spPr>
        <p:txBody>
          <a:bodyPr wrap="square" lIns="0" tIns="0" rIns="0" bIns="0" rtlCol="0">
            <a:spAutoFit/>
          </a:bodyPr>
          <a:lstStyle/>
          <a:p>
            <a:pPr algn="just">
              <a:lnSpc>
                <a:spcPct val="130000"/>
              </a:lnSpc>
            </a:pPr>
            <a:r>
              <a:rPr lang="zh-CN" altLang="en-US" sz="1350" dirty="0">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lang="en-US" altLang="zh-CN" sz="1350" dirty="0">
                <a:latin typeface="微软雅黑" panose="020B0503020204020204" pitchFamily="34" charset="-122"/>
                <a:ea typeface="微软雅黑" panose="020B0503020204020204" pitchFamily="34" charset="-122"/>
              </a:rPr>
              <a:t>……</a:t>
            </a:r>
          </a:p>
        </p:txBody>
      </p:sp>
      <p:sp>
        <p:nvSpPr>
          <p:cNvPr id="21" name="Half Frame 12"/>
          <p:cNvSpPr/>
          <p:nvPr/>
        </p:nvSpPr>
        <p:spPr>
          <a:xfrm rot="8097294">
            <a:off x="2428709" y="2569528"/>
            <a:ext cx="360168" cy="395798"/>
          </a:xfrm>
          <a:prstGeom prst="halfFrame">
            <a:avLst/>
          </a:prstGeom>
          <a:solidFill>
            <a:srgbClr val="EA5504"/>
          </a:solidFill>
          <a:effectLst/>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23" name="文本框 10"/>
          <p:cNvSpPr txBox="1">
            <a:spLocks noChangeArrowheads="1"/>
          </p:cNvSpPr>
          <p:nvPr/>
        </p:nvSpPr>
        <p:spPr bwMode="auto">
          <a:xfrm>
            <a:off x="878400" y="266400"/>
            <a:ext cx="2632543" cy="259679"/>
          </a:xfrm>
          <a:prstGeom prst="rect">
            <a:avLst/>
          </a:prstGeom>
          <a:noFill/>
          <a:ln>
            <a:noFill/>
          </a:ln>
        </p:spPr>
        <p:txBody>
          <a:bodyPr wrap="square" lIns="51428" tIns="25714" rIns="51428" bIns="25714">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350" dirty="0">
                <a:latin typeface="微软雅黑" panose="020B0503020204020204" pitchFamily="34" charset="-122"/>
                <a:ea typeface="微软雅黑" panose="020B0503020204020204" pitchFamily="34" charset="-122"/>
                <a:cs typeface="+mn-ea"/>
                <a:sym typeface="+mn-lt"/>
              </a:rPr>
              <a:t>添加文字标题</a:t>
            </a:r>
            <a:r>
              <a:rPr lang="zh-CN" altLang="en-US" sz="900" dirty="0">
                <a:latin typeface="微软雅黑" panose="020B0503020204020204" pitchFamily="34" charset="-122"/>
                <a:ea typeface="微软雅黑" panose="020B0503020204020204" pitchFamily="34" charset="-122"/>
                <a:cs typeface="+mn-ea"/>
                <a:sym typeface="+mn-lt"/>
              </a:rPr>
              <a:t>（文字可以编辑）</a:t>
            </a:r>
          </a:p>
        </p:txBody>
      </p:sp>
    </p:spTree>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 presetClass="entr" presetSubtype="8" accel="42000" fill="hold" grpId="0" nodeType="afterEffect" p14:presetBounceEnd="44000">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14:bounceEnd="44000">
                                          <p:cBhvr additive="base">
                                            <p:cTn id="11" dur="1000" fill="hold"/>
                                            <p:tgtEl>
                                              <p:spTgt spid="3"/>
                                            </p:tgtEl>
                                            <p:attrNameLst>
                                              <p:attrName>ppt_x</p:attrName>
                                            </p:attrNameLst>
                                          </p:cBhvr>
                                          <p:tavLst>
                                            <p:tav tm="0">
                                              <p:val>
                                                <p:strVal val="0-#ppt_w/2"/>
                                              </p:val>
                                            </p:tav>
                                            <p:tav tm="100000">
                                              <p:val>
                                                <p:strVal val="#ppt_x"/>
                                              </p:val>
                                            </p:tav>
                                          </p:tavLst>
                                        </p:anim>
                                        <p:anim calcmode="lin" valueType="num" p14:bounceEnd="44000">
                                          <p:cBhvr additive="base">
                                            <p:cTn id="12" dur="10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wipe(left)">
                                          <p:cBhvr>
                                            <p:cTn id="16" dur="500"/>
                                            <p:tgtEl>
                                              <p:spTgt spid="21"/>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p:cTn id="20" dur="500" fill="hold"/>
                                            <p:tgtEl>
                                              <p:spTgt spid="16"/>
                                            </p:tgtEl>
                                            <p:attrNameLst>
                                              <p:attrName>ppt_w</p:attrName>
                                            </p:attrNameLst>
                                          </p:cBhvr>
                                          <p:tavLst>
                                            <p:tav tm="0">
                                              <p:val>
                                                <p:fltVal val="0"/>
                                              </p:val>
                                            </p:tav>
                                            <p:tav tm="100000">
                                              <p:val>
                                                <p:strVal val="#ppt_w"/>
                                              </p:val>
                                            </p:tav>
                                          </p:tavLst>
                                        </p:anim>
                                        <p:anim calcmode="lin" valueType="num">
                                          <p:cBhvr>
                                            <p:cTn id="21" dur="500" fill="hold"/>
                                            <p:tgtEl>
                                              <p:spTgt spid="16"/>
                                            </p:tgtEl>
                                            <p:attrNameLst>
                                              <p:attrName>ppt_h</p:attrName>
                                            </p:attrNameLst>
                                          </p:cBhvr>
                                          <p:tavLst>
                                            <p:tav tm="0">
                                              <p:val>
                                                <p:fltVal val="0"/>
                                              </p:val>
                                            </p:tav>
                                            <p:tav tm="100000">
                                              <p:val>
                                                <p:strVal val="#ppt_h"/>
                                              </p:val>
                                            </p:tav>
                                          </p:tavLst>
                                        </p:anim>
                                        <p:animEffect transition="in" filter="fade">
                                          <p:cBhvr>
                                            <p:cTn id="22" dur="500"/>
                                            <p:tgtEl>
                                              <p:spTgt spid="16"/>
                                            </p:tgtEl>
                                          </p:cBhvr>
                                        </p:animEffect>
                                      </p:childTnLst>
                                    </p:cTn>
                                  </p:par>
                                </p:childTnLst>
                              </p:cTn>
                            </p:par>
                            <p:par>
                              <p:cTn id="23" fill="hold">
                                <p:stCondLst>
                                  <p:cond delay="2500"/>
                                </p:stCondLst>
                                <p:childTnLst>
                                  <p:par>
                                    <p:cTn id="24" presetID="2" presetClass="entr" presetSubtype="4" accel="42000" fill="hold" nodeType="afterEffect" p14:presetBounceEnd="44000">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14:bounceEnd="44000">
                                          <p:cBhvr additive="base">
                                            <p:cTn id="26" dur="1000" fill="hold"/>
                                            <p:tgtEl>
                                              <p:spTgt spid="4"/>
                                            </p:tgtEl>
                                            <p:attrNameLst>
                                              <p:attrName>ppt_x</p:attrName>
                                            </p:attrNameLst>
                                          </p:cBhvr>
                                          <p:tavLst>
                                            <p:tav tm="0">
                                              <p:val>
                                                <p:strVal val="#ppt_x"/>
                                              </p:val>
                                            </p:tav>
                                            <p:tav tm="100000">
                                              <p:val>
                                                <p:strVal val="#ppt_x"/>
                                              </p:val>
                                            </p:tav>
                                          </p:tavLst>
                                        </p:anim>
                                        <p:anim calcmode="lin" valueType="num" p14:bounceEnd="44000">
                                          <p:cBhvr additive="base">
                                            <p:cTn id="27" dur="1000" fill="hold"/>
                                            <p:tgtEl>
                                              <p:spTgt spid="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22" presetClass="entr" presetSubtype="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par>
                              <p:cTn id="32" fill="hold">
                                <p:stCondLst>
                                  <p:cond delay="4000"/>
                                </p:stCondLst>
                                <p:childTnLst>
                                  <p:par>
                                    <p:cTn id="33" presetID="2" presetClass="entr" presetSubtype="3" accel="52000" fill="hold" nodeType="afterEffect" p14:presetBounceEnd="55000">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14:bounceEnd="55000">
                                          <p:cBhvr additive="base">
                                            <p:cTn id="35" dur="1600" fill="hold"/>
                                            <p:tgtEl>
                                              <p:spTgt spid="7"/>
                                            </p:tgtEl>
                                            <p:attrNameLst>
                                              <p:attrName>ppt_x</p:attrName>
                                            </p:attrNameLst>
                                          </p:cBhvr>
                                          <p:tavLst>
                                            <p:tav tm="0">
                                              <p:val>
                                                <p:strVal val="1+#ppt_w/2"/>
                                              </p:val>
                                            </p:tav>
                                            <p:tav tm="100000">
                                              <p:val>
                                                <p:strVal val="#ppt_x"/>
                                              </p:val>
                                            </p:tav>
                                          </p:tavLst>
                                        </p:anim>
                                        <p:anim calcmode="lin" valueType="num" p14:bounceEnd="55000">
                                          <p:cBhvr additive="base">
                                            <p:cTn id="36" dur="1600" fill="hold"/>
                                            <p:tgtEl>
                                              <p:spTgt spid="7"/>
                                            </p:tgtEl>
                                            <p:attrNameLst>
                                              <p:attrName>ppt_y</p:attrName>
                                            </p:attrNameLst>
                                          </p:cBhvr>
                                          <p:tavLst>
                                            <p:tav tm="0">
                                              <p:val>
                                                <p:strVal val="0-#ppt_h/2"/>
                                              </p:val>
                                            </p:tav>
                                            <p:tav tm="100000">
                                              <p:val>
                                                <p:strVal val="#ppt_y"/>
                                              </p:val>
                                            </p:tav>
                                          </p:tavLst>
                                        </p:anim>
                                      </p:childTnLst>
                                    </p:cTn>
                                  </p:par>
                                  <p:par>
                                    <p:cTn id="37" presetID="2" presetClass="entr" presetSubtype="2" accel="52000" fill="hold" nodeType="withEffect" p14:presetBounceEnd="55000">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14:bounceEnd="55000">
                                          <p:cBhvr additive="base">
                                            <p:cTn id="39" dur="1600" fill="hold"/>
                                            <p:tgtEl>
                                              <p:spTgt spid="10"/>
                                            </p:tgtEl>
                                            <p:attrNameLst>
                                              <p:attrName>ppt_x</p:attrName>
                                            </p:attrNameLst>
                                          </p:cBhvr>
                                          <p:tavLst>
                                            <p:tav tm="0">
                                              <p:val>
                                                <p:strVal val="1+#ppt_w/2"/>
                                              </p:val>
                                            </p:tav>
                                            <p:tav tm="100000">
                                              <p:val>
                                                <p:strVal val="#ppt_x"/>
                                              </p:val>
                                            </p:tav>
                                          </p:tavLst>
                                        </p:anim>
                                        <p:anim calcmode="lin" valueType="num" p14:bounceEnd="55000">
                                          <p:cBhvr additive="base">
                                            <p:cTn id="40" dur="1600" fill="hold"/>
                                            <p:tgtEl>
                                              <p:spTgt spid="10"/>
                                            </p:tgtEl>
                                            <p:attrNameLst>
                                              <p:attrName>ppt_y</p:attrName>
                                            </p:attrNameLst>
                                          </p:cBhvr>
                                          <p:tavLst>
                                            <p:tav tm="0">
                                              <p:val>
                                                <p:strVal val="#ppt_y"/>
                                              </p:val>
                                            </p:tav>
                                            <p:tav tm="100000">
                                              <p:val>
                                                <p:strVal val="#ppt_y"/>
                                              </p:val>
                                            </p:tav>
                                          </p:tavLst>
                                        </p:anim>
                                      </p:childTnLst>
                                    </p:cTn>
                                  </p:par>
                                  <p:par>
                                    <p:cTn id="41" presetID="2" presetClass="entr" presetSubtype="6" accel="52000" fill="hold" nodeType="withEffect" p14:presetBounceEnd="55000">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14:bounceEnd="55000">
                                          <p:cBhvr additive="base">
                                            <p:cTn id="43" dur="1600" fill="hold"/>
                                            <p:tgtEl>
                                              <p:spTgt spid="13"/>
                                            </p:tgtEl>
                                            <p:attrNameLst>
                                              <p:attrName>ppt_x</p:attrName>
                                            </p:attrNameLst>
                                          </p:cBhvr>
                                          <p:tavLst>
                                            <p:tav tm="0">
                                              <p:val>
                                                <p:strVal val="1+#ppt_w/2"/>
                                              </p:val>
                                            </p:tav>
                                            <p:tav tm="100000">
                                              <p:val>
                                                <p:strVal val="#ppt_x"/>
                                              </p:val>
                                            </p:tav>
                                          </p:tavLst>
                                        </p:anim>
                                        <p:anim calcmode="lin" valueType="num" p14:bounceEnd="55000">
                                          <p:cBhvr additive="base">
                                            <p:cTn id="44" dur="1600" fill="hold"/>
                                            <p:tgtEl>
                                              <p:spTgt spid="13"/>
                                            </p:tgtEl>
                                            <p:attrNameLst>
                                              <p:attrName>ppt_y</p:attrName>
                                            </p:attrNameLst>
                                          </p:cBhvr>
                                          <p:tavLst>
                                            <p:tav tm="0">
                                              <p:val>
                                                <p:strVal val="1+#ppt_h/2"/>
                                              </p:val>
                                            </p:tav>
                                            <p:tav tm="100000">
                                              <p:val>
                                                <p:strVal val="#ppt_y"/>
                                              </p:val>
                                            </p:tav>
                                          </p:tavLst>
                                        </p:anim>
                                      </p:childTnLst>
                                    </p:cTn>
                                  </p:par>
                                </p:childTnLst>
                              </p:cTn>
                            </p:par>
                            <p:par>
                              <p:cTn id="45" fill="hold">
                                <p:stCondLst>
                                  <p:cond delay="6000"/>
                                </p:stCondLst>
                                <p:childTnLst>
                                  <p:par>
                                    <p:cTn id="46" presetID="22" presetClass="entr" presetSubtype="8"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left)">
                                          <p:cBhvr>
                                            <p:cTn id="48" dur="500"/>
                                            <p:tgtEl>
                                              <p:spTgt spid="17"/>
                                            </p:tgtEl>
                                          </p:cBhvr>
                                        </p:animEffect>
                                      </p:childTnLst>
                                    </p:cTn>
                                  </p:par>
                                  <p:par>
                                    <p:cTn id="49" presetID="22" presetClass="entr" presetSubtype="8" fill="hold" grpId="0" nodeType="withEffect">
                                      <p:stCondLst>
                                        <p:cond delay="200"/>
                                      </p:stCondLst>
                                      <p:childTnLst>
                                        <p:set>
                                          <p:cBhvr>
                                            <p:cTn id="50" dur="1" fill="hold">
                                              <p:stCondLst>
                                                <p:cond delay="0"/>
                                              </p:stCondLst>
                                            </p:cTn>
                                            <p:tgtEl>
                                              <p:spTgt spid="18"/>
                                            </p:tgtEl>
                                            <p:attrNameLst>
                                              <p:attrName>style.visibility</p:attrName>
                                            </p:attrNameLst>
                                          </p:cBhvr>
                                          <p:to>
                                            <p:strVal val="visible"/>
                                          </p:to>
                                        </p:set>
                                        <p:animEffect transition="in" filter="wipe(left)">
                                          <p:cBhvr>
                                            <p:cTn id="51" dur="500"/>
                                            <p:tgtEl>
                                              <p:spTgt spid="18"/>
                                            </p:tgtEl>
                                          </p:cBhvr>
                                        </p:animEffect>
                                      </p:childTnLst>
                                    </p:cTn>
                                  </p:par>
                                  <p:par>
                                    <p:cTn id="52" presetID="22" presetClass="entr" presetSubtype="8" fill="hold" grpId="0" nodeType="withEffect">
                                      <p:stCondLst>
                                        <p:cond delay="400"/>
                                      </p:stCondLst>
                                      <p:childTnLst>
                                        <p:set>
                                          <p:cBhvr>
                                            <p:cTn id="53" dur="1" fill="hold">
                                              <p:stCondLst>
                                                <p:cond delay="0"/>
                                              </p:stCondLst>
                                            </p:cTn>
                                            <p:tgtEl>
                                              <p:spTgt spid="19"/>
                                            </p:tgtEl>
                                            <p:attrNameLst>
                                              <p:attrName>style.visibility</p:attrName>
                                            </p:attrNameLst>
                                          </p:cBhvr>
                                          <p:to>
                                            <p:strVal val="visible"/>
                                          </p:to>
                                        </p:set>
                                        <p:animEffect transition="in" filter="wipe(left)">
                                          <p:cBhvr>
                                            <p:cTn id="5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6" grpId="0"/>
          <p:bldP spid="17" grpId="0"/>
          <p:bldP spid="18" grpId="0"/>
          <p:bldP spid="19" grpId="0"/>
          <p:bldP spid="20" grpId="0"/>
          <p:bldP spid="2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 presetClass="entr" presetSubtype="8" accel="4200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0-#ppt_w/2"/>
                                              </p:val>
                                            </p:tav>
                                            <p:tav tm="100000">
                                              <p:val>
                                                <p:strVal val="#ppt_x"/>
                                              </p:val>
                                            </p:tav>
                                          </p:tavLst>
                                        </p:anim>
                                        <p:anim calcmode="lin" valueType="num">
                                          <p:cBhvr additive="base">
                                            <p:cTn id="12" dur="10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wipe(left)">
                                          <p:cBhvr>
                                            <p:cTn id="16" dur="500"/>
                                            <p:tgtEl>
                                              <p:spTgt spid="21"/>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p:cTn id="20" dur="500" fill="hold"/>
                                            <p:tgtEl>
                                              <p:spTgt spid="16"/>
                                            </p:tgtEl>
                                            <p:attrNameLst>
                                              <p:attrName>ppt_w</p:attrName>
                                            </p:attrNameLst>
                                          </p:cBhvr>
                                          <p:tavLst>
                                            <p:tav tm="0">
                                              <p:val>
                                                <p:fltVal val="0"/>
                                              </p:val>
                                            </p:tav>
                                            <p:tav tm="100000">
                                              <p:val>
                                                <p:strVal val="#ppt_w"/>
                                              </p:val>
                                            </p:tav>
                                          </p:tavLst>
                                        </p:anim>
                                        <p:anim calcmode="lin" valueType="num">
                                          <p:cBhvr>
                                            <p:cTn id="21" dur="500" fill="hold"/>
                                            <p:tgtEl>
                                              <p:spTgt spid="16"/>
                                            </p:tgtEl>
                                            <p:attrNameLst>
                                              <p:attrName>ppt_h</p:attrName>
                                            </p:attrNameLst>
                                          </p:cBhvr>
                                          <p:tavLst>
                                            <p:tav tm="0">
                                              <p:val>
                                                <p:fltVal val="0"/>
                                              </p:val>
                                            </p:tav>
                                            <p:tav tm="100000">
                                              <p:val>
                                                <p:strVal val="#ppt_h"/>
                                              </p:val>
                                            </p:tav>
                                          </p:tavLst>
                                        </p:anim>
                                        <p:animEffect transition="in" filter="fade">
                                          <p:cBhvr>
                                            <p:cTn id="22" dur="500"/>
                                            <p:tgtEl>
                                              <p:spTgt spid="16"/>
                                            </p:tgtEl>
                                          </p:cBhvr>
                                        </p:animEffect>
                                      </p:childTnLst>
                                    </p:cTn>
                                  </p:par>
                                </p:childTnLst>
                              </p:cTn>
                            </p:par>
                            <p:par>
                              <p:cTn id="23" fill="hold">
                                <p:stCondLst>
                                  <p:cond delay="2500"/>
                                </p:stCondLst>
                                <p:childTnLst>
                                  <p:par>
                                    <p:cTn id="24" presetID="2" presetClass="entr" presetSubtype="4" accel="42000"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additive="base">
                                            <p:cTn id="26" dur="1000" fill="hold"/>
                                            <p:tgtEl>
                                              <p:spTgt spid="4"/>
                                            </p:tgtEl>
                                            <p:attrNameLst>
                                              <p:attrName>ppt_x</p:attrName>
                                            </p:attrNameLst>
                                          </p:cBhvr>
                                          <p:tavLst>
                                            <p:tav tm="0">
                                              <p:val>
                                                <p:strVal val="#ppt_x"/>
                                              </p:val>
                                            </p:tav>
                                            <p:tav tm="100000">
                                              <p:val>
                                                <p:strVal val="#ppt_x"/>
                                              </p:val>
                                            </p:tav>
                                          </p:tavLst>
                                        </p:anim>
                                        <p:anim calcmode="lin" valueType="num">
                                          <p:cBhvr additive="base">
                                            <p:cTn id="27" dur="1000" fill="hold"/>
                                            <p:tgtEl>
                                              <p:spTgt spid="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22" presetClass="entr" presetSubtype="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par>
                              <p:cTn id="32" fill="hold">
                                <p:stCondLst>
                                  <p:cond delay="4000"/>
                                </p:stCondLst>
                                <p:childTnLst>
                                  <p:par>
                                    <p:cTn id="33" presetID="2" presetClass="entr" presetSubtype="3" accel="52000" fill="hold" nodeType="after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1600" fill="hold"/>
                                            <p:tgtEl>
                                              <p:spTgt spid="7"/>
                                            </p:tgtEl>
                                            <p:attrNameLst>
                                              <p:attrName>ppt_x</p:attrName>
                                            </p:attrNameLst>
                                          </p:cBhvr>
                                          <p:tavLst>
                                            <p:tav tm="0">
                                              <p:val>
                                                <p:strVal val="1+#ppt_w/2"/>
                                              </p:val>
                                            </p:tav>
                                            <p:tav tm="100000">
                                              <p:val>
                                                <p:strVal val="#ppt_x"/>
                                              </p:val>
                                            </p:tav>
                                          </p:tavLst>
                                        </p:anim>
                                        <p:anim calcmode="lin" valueType="num">
                                          <p:cBhvr additive="base">
                                            <p:cTn id="36" dur="1600" fill="hold"/>
                                            <p:tgtEl>
                                              <p:spTgt spid="7"/>
                                            </p:tgtEl>
                                            <p:attrNameLst>
                                              <p:attrName>ppt_y</p:attrName>
                                            </p:attrNameLst>
                                          </p:cBhvr>
                                          <p:tavLst>
                                            <p:tav tm="0">
                                              <p:val>
                                                <p:strVal val="0-#ppt_h/2"/>
                                              </p:val>
                                            </p:tav>
                                            <p:tav tm="100000">
                                              <p:val>
                                                <p:strVal val="#ppt_y"/>
                                              </p:val>
                                            </p:tav>
                                          </p:tavLst>
                                        </p:anim>
                                      </p:childTnLst>
                                    </p:cTn>
                                  </p:par>
                                  <p:par>
                                    <p:cTn id="37" presetID="2" presetClass="entr" presetSubtype="2" accel="52000" fill="hold" nodeType="with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1600" fill="hold"/>
                                            <p:tgtEl>
                                              <p:spTgt spid="10"/>
                                            </p:tgtEl>
                                            <p:attrNameLst>
                                              <p:attrName>ppt_x</p:attrName>
                                            </p:attrNameLst>
                                          </p:cBhvr>
                                          <p:tavLst>
                                            <p:tav tm="0">
                                              <p:val>
                                                <p:strVal val="1+#ppt_w/2"/>
                                              </p:val>
                                            </p:tav>
                                            <p:tav tm="100000">
                                              <p:val>
                                                <p:strVal val="#ppt_x"/>
                                              </p:val>
                                            </p:tav>
                                          </p:tavLst>
                                        </p:anim>
                                        <p:anim calcmode="lin" valueType="num">
                                          <p:cBhvr additive="base">
                                            <p:cTn id="40" dur="1600" fill="hold"/>
                                            <p:tgtEl>
                                              <p:spTgt spid="10"/>
                                            </p:tgtEl>
                                            <p:attrNameLst>
                                              <p:attrName>ppt_y</p:attrName>
                                            </p:attrNameLst>
                                          </p:cBhvr>
                                          <p:tavLst>
                                            <p:tav tm="0">
                                              <p:val>
                                                <p:strVal val="#ppt_y"/>
                                              </p:val>
                                            </p:tav>
                                            <p:tav tm="100000">
                                              <p:val>
                                                <p:strVal val="#ppt_y"/>
                                              </p:val>
                                            </p:tav>
                                          </p:tavLst>
                                        </p:anim>
                                      </p:childTnLst>
                                    </p:cTn>
                                  </p:par>
                                  <p:par>
                                    <p:cTn id="41" presetID="2" presetClass="entr" presetSubtype="6" accel="52000" fill="hold" nodeType="with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1600" fill="hold"/>
                                            <p:tgtEl>
                                              <p:spTgt spid="13"/>
                                            </p:tgtEl>
                                            <p:attrNameLst>
                                              <p:attrName>ppt_x</p:attrName>
                                            </p:attrNameLst>
                                          </p:cBhvr>
                                          <p:tavLst>
                                            <p:tav tm="0">
                                              <p:val>
                                                <p:strVal val="1+#ppt_w/2"/>
                                              </p:val>
                                            </p:tav>
                                            <p:tav tm="100000">
                                              <p:val>
                                                <p:strVal val="#ppt_x"/>
                                              </p:val>
                                            </p:tav>
                                          </p:tavLst>
                                        </p:anim>
                                        <p:anim calcmode="lin" valueType="num">
                                          <p:cBhvr additive="base">
                                            <p:cTn id="44" dur="1600" fill="hold"/>
                                            <p:tgtEl>
                                              <p:spTgt spid="13"/>
                                            </p:tgtEl>
                                            <p:attrNameLst>
                                              <p:attrName>ppt_y</p:attrName>
                                            </p:attrNameLst>
                                          </p:cBhvr>
                                          <p:tavLst>
                                            <p:tav tm="0">
                                              <p:val>
                                                <p:strVal val="1+#ppt_h/2"/>
                                              </p:val>
                                            </p:tav>
                                            <p:tav tm="100000">
                                              <p:val>
                                                <p:strVal val="#ppt_y"/>
                                              </p:val>
                                            </p:tav>
                                          </p:tavLst>
                                        </p:anim>
                                      </p:childTnLst>
                                    </p:cTn>
                                  </p:par>
                                </p:childTnLst>
                              </p:cTn>
                            </p:par>
                            <p:par>
                              <p:cTn id="45" fill="hold">
                                <p:stCondLst>
                                  <p:cond delay="6000"/>
                                </p:stCondLst>
                                <p:childTnLst>
                                  <p:par>
                                    <p:cTn id="46" presetID="22" presetClass="entr" presetSubtype="8"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left)">
                                          <p:cBhvr>
                                            <p:cTn id="48" dur="500"/>
                                            <p:tgtEl>
                                              <p:spTgt spid="17"/>
                                            </p:tgtEl>
                                          </p:cBhvr>
                                        </p:animEffect>
                                      </p:childTnLst>
                                    </p:cTn>
                                  </p:par>
                                  <p:par>
                                    <p:cTn id="49" presetID="22" presetClass="entr" presetSubtype="8" fill="hold" grpId="0" nodeType="withEffect">
                                      <p:stCondLst>
                                        <p:cond delay="200"/>
                                      </p:stCondLst>
                                      <p:childTnLst>
                                        <p:set>
                                          <p:cBhvr>
                                            <p:cTn id="50" dur="1" fill="hold">
                                              <p:stCondLst>
                                                <p:cond delay="0"/>
                                              </p:stCondLst>
                                            </p:cTn>
                                            <p:tgtEl>
                                              <p:spTgt spid="18"/>
                                            </p:tgtEl>
                                            <p:attrNameLst>
                                              <p:attrName>style.visibility</p:attrName>
                                            </p:attrNameLst>
                                          </p:cBhvr>
                                          <p:to>
                                            <p:strVal val="visible"/>
                                          </p:to>
                                        </p:set>
                                        <p:animEffect transition="in" filter="wipe(left)">
                                          <p:cBhvr>
                                            <p:cTn id="51" dur="500"/>
                                            <p:tgtEl>
                                              <p:spTgt spid="18"/>
                                            </p:tgtEl>
                                          </p:cBhvr>
                                        </p:animEffect>
                                      </p:childTnLst>
                                    </p:cTn>
                                  </p:par>
                                  <p:par>
                                    <p:cTn id="52" presetID="22" presetClass="entr" presetSubtype="8" fill="hold" grpId="0" nodeType="withEffect">
                                      <p:stCondLst>
                                        <p:cond delay="400"/>
                                      </p:stCondLst>
                                      <p:childTnLst>
                                        <p:set>
                                          <p:cBhvr>
                                            <p:cTn id="53" dur="1" fill="hold">
                                              <p:stCondLst>
                                                <p:cond delay="0"/>
                                              </p:stCondLst>
                                            </p:cTn>
                                            <p:tgtEl>
                                              <p:spTgt spid="19"/>
                                            </p:tgtEl>
                                            <p:attrNameLst>
                                              <p:attrName>style.visibility</p:attrName>
                                            </p:attrNameLst>
                                          </p:cBhvr>
                                          <p:to>
                                            <p:strVal val="visible"/>
                                          </p:to>
                                        </p:set>
                                        <p:animEffect transition="in" filter="wipe(left)">
                                          <p:cBhvr>
                                            <p:cTn id="5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6" grpId="0"/>
          <p:bldP spid="17" grpId="0"/>
          <p:bldP spid="18" grpId="0"/>
          <p:bldP spid="19" grpId="0"/>
          <p:bldP spid="20" grpId="0"/>
          <p:bldP spid="23"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组合 42"/>
          <p:cNvGrpSpPr/>
          <p:nvPr/>
        </p:nvGrpSpPr>
        <p:grpSpPr>
          <a:xfrm>
            <a:off x="1367936" y="2237126"/>
            <a:ext cx="963909" cy="923289"/>
            <a:chOff x="1664154" y="1934950"/>
            <a:chExt cx="963741" cy="897257"/>
          </a:xfrm>
        </p:grpSpPr>
        <p:grpSp>
          <p:nvGrpSpPr>
            <p:cNvPr id="44" name="组合 43"/>
            <p:cNvGrpSpPr/>
            <p:nvPr/>
          </p:nvGrpSpPr>
          <p:grpSpPr>
            <a:xfrm rot="18900000">
              <a:off x="1664154" y="1934950"/>
              <a:ext cx="897259" cy="897257"/>
              <a:chOff x="304800" y="673100"/>
              <a:chExt cx="4000500" cy="4000500"/>
            </a:xfrm>
            <a:effectLst>
              <a:outerShdw blurRad="444500" dist="254000" dir="4800000" algn="tr" rotWithShape="0">
                <a:prstClr val="black">
                  <a:alpha val="50000"/>
                </a:prstClr>
              </a:outerShdw>
            </a:effectLst>
          </p:grpSpPr>
          <p:sp>
            <p:nvSpPr>
              <p:cNvPr id="46" name="同心圆 4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7" name="椭圆 46"/>
              <p:cNvSpPr/>
              <p:nvPr/>
            </p:nvSpPr>
            <p:spPr>
              <a:xfrm>
                <a:off x="366203" y="734507"/>
                <a:ext cx="3877701" cy="3877693"/>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5" name="TextBox 44"/>
            <p:cNvSpPr txBox="1"/>
            <p:nvPr/>
          </p:nvSpPr>
          <p:spPr>
            <a:xfrm>
              <a:off x="1807549" y="2188595"/>
              <a:ext cx="820346" cy="403783"/>
            </a:xfrm>
            <a:prstGeom prst="rect">
              <a:avLst/>
            </a:prstGeom>
            <a:noFill/>
          </p:spPr>
          <p:txBody>
            <a:bodyPr wrap="square" rtlCol="0">
              <a:spAutoFit/>
            </a:bodyPr>
            <a:lstStyle/>
            <a:p>
              <a:r>
                <a:rPr lang="en-US" altLang="zh-CN" sz="2100" b="1" dirty="0">
                  <a:solidFill>
                    <a:schemeClr val="tx1">
                      <a:lumMod val="65000"/>
                      <a:lumOff val="35000"/>
                    </a:schemeClr>
                  </a:solidFill>
                  <a:latin typeface="微软雅黑" panose="020B0503020204020204" pitchFamily="34" charset="-122"/>
                  <a:ea typeface="微软雅黑" panose="020B0503020204020204" pitchFamily="34" charset="-122"/>
                </a:rPr>
                <a:t>45%</a:t>
              </a:r>
              <a:endParaRPr lang="zh-CN" altLang="en-US" sz="21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48" name="组合 47"/>
          <p:cNvGrpSpPr/>
          <p:nvPr/>
        </p:nvGrpSpPr>
        <p:grpSpPr>
          <a:xfrm>
            <a:off x="3321509" y="2247209"/>
            <a:ext cx="897415" cy="923289"/>
            <a:chOff x="3293884" y="1912625"/>
            <a:chExt cx="897259" cy="897258"/>
          </a:xfrm>
        </p:grpSpPr>
        <p:grpSp>
          <p:nvGrpSpPr>
            <p:cNvPr id="49" name="组合 48"/>
            <p:cNvGrpSpPr/>
            <p:nvPr/>
          </p:nvGrpSpPr>
          <p:grpSpPr>
            <a:xfrm rot="18900000">
              <a:off x="3293884" y="1912625"/>
              <a:ext cx="897259" cy="897258"/>
              <a:chOff x="304800" y="673100"/>
              <a:chExt cx="4000500" cy="4000500"/>
            </a:xfrm>
            <a:effectLst>
              <a:outerShdw blurRad="444500" dist="254000" dir="5280000" algn="tr" rotWithShape="0">
                <a:prstClr val="black">
                  <a:alpha val="50000"/>
                </a:prstClr>
              </a:outerShdw>
            </a:effectLst>
          </p:grpSpPr>
          <p:sp>
            <p:nvSpPr>
              <p:cNvPr id="51" name="同心圆 5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2" name="椭圆 51"/>
              <p:cNvSpPr/>
              <p:nvPr/>
            </p:nvSpPr>
            <p:spPr>
              <a:xfrm>
                <a:off x="366204" y="734505"/>
                <a:ext cx="3877703" cy="3877691"/>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0" name="TextBox 49"/>
            <p:cNvSpPr txBox="1"/>
            <p:nvPr/>
          </p:nvSpPr>
          <p:spPr>
            <a:xfrm>
              <a:off x="3404406" y="2201081"/>
              <a:ext cx="753231" cy="388829"/>
            </a:xfrm>
            <a:prstGeom prst="rect">
              <a:avLst/>
            </a:prstGeom>
            <a:noFill/>
          </p:spPr>
          <p:txBody>
            <a:bodyPr wrap="square" rtlCol="0">
              <a:spAutoFit/>
            </a:bodyPr>
            <a:lstStyle/>
            <a:p>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rPr>
                <a:t>68%</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53" name="组合 52"/>
          <p:cNvGrpSpPr/>
          <p:nvPr/>
        </p:nvGrpSpPr>
        <p:grpSpPr>
          <a:xfrm>
            <a:off x="5127291" y="2241694"/>
            <a:ext cx="942085" cy="923289"/>
            <a:chOff x="4849324" y="1995712"/>
            <a:chExt cx="941921" cy="897257"/>
          </a:xfrm>
        </p:grpSpPr>
        <p:grpSp>
          <p:nvGrpSpPr>
            <p:cNvPr id="54" name="组合 53"/>
            <p:cNvGrpSpPr/>
            <p:nvPr/>
          </p:nvGrpSpPr>
          <p:grpSpPr>
            <a:xfrm rot="18900000">
              <a:off x="4849324" y="1995712"/>
              <a:ext cx="897259" cy="897257"/>
              <a:chOff x="304800" y="673100"/>
              <a:chExt cx="4000500" cy="4000500"/>
            </a:xfrm>
            <a:effectLst>
              <a:outerShdw blurRad="444500" dist="254000" dir="5640000" algn="tr" rotWithShape="0">
                <a:prstClr val="black">
                  <a:alpha val="50000"/>
                </a:prstClr>
              </a:outerShdw>
            </a:effectLst>
          </p:grpSpPr>
          <p:sp>
            <p:nvSpPr>
              <p:cNvPr id="56" name="同心圆 5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7" name="椭圆 56"/>
              <p:cNvSpPr/>
              <p:nvPr/>
            </p:nvSpPr>
            <p:spPr>
              <a:xfrm>
                <a:off x="366203" y="734507"/>
                <a:ext cx="3877701" cy="3877693"/>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5" name="TextBox 54"/>
            <p:cNvSpPr txBox="1"/>
            <p:nvPr/>
          </p:nvSpPr>
          <p:spPr>
            <a:xfrm>
              <a:off x="4963049" y="2222298"/>
              <a:ext cx="828196" cy="403783"/>
            </a:xfrm>
            <a:prstGeom prst="rect">
              <a:avLst/>
            </a:prstGeom>
            <a:noFill/>
          </p:spPr>
          <p:txBody>
            <a:bodyPr wrap="square" rtlCol="0">
              <a:spAutoFit/>
            </a:bodyPr>
            <a:lstStyle/>
            <a:p>
              <a:r>
                <a:rPr lang="en-US" altLang="zh-CN" sz="2100" b="1" dirty="0">
                  <a:solidFill>
                    <a:schemeClr val="tx1">
                      <a:lumMod val="65000"/>
                      <a:lumOff val="35000"/>
                    </a:schemeClr>
                  </a:solidFill>
                  <a:latin typeface="微软雅黑" panose="020B0503020204020204" pitchFamily="34" charset="-122"/>
                  <a:ea typeface="微软雅黑" panose="020B0503020204020204" pitchFamily="34" charset="-122"/>
                </a:rPr>
                <a:t>79%</a:t>
              </a:r>
              <a:endParaRPr lang="zh-CN" altLang="en-US" sz="21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58" name="组合 57"/>
          <p:cNvGrpSpPr/>
          <p:nvPr/>
        </p:nvGrpSpPr>
        <p:grpSpPr>
          <a:xfrm>
            <a:off x="6976587" y="2235675"/>
            <a:ext cx="951205" cy="923289"/>
            <a:chOff x="6380261" y="2029113"/>
            <a:chExt cx="951040" cy="897257"/>
          </a:xfrm>
        </p:grpSpPr>
        <p:grpSp>
          <p:nvGrpSpPr>
            <p:cNvPr id="59" name="组合 58"/>
            <p:cNvGrpSpPr/>
            <p:nvPr/>
          </p:nvGrpSpPr>
          <p:grpSpPr>
            <a:xfrm rot="18900000">
              <a:off x="6380261" y="2029113"/>
              <a:ext cx="897259" cy="897257"/>
              <a:chOff x="304800" y="673100"/>
              <a:chExt cx="4000500" cy="4000500"/>
            </a:xfrm>
            <a:effectLst>
              <a:outerShdw blurRad="444500" dist="254000" dir="5700000" sx="104000" sy="104000" algn="tr" rotWithShape="0">
                <a:prstClr val="black">
                  <a:alpha val="50000"/>
                </a:prstClr>
              </a:outerShdw>
            </a:effectLst>
          </p:grpSpPr>
          <p:sp>
            <p:nvSpPr>
              <p:cNvPr id="61" name="同心圆 6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2" name="椭圆 61"/>
              <p:cNvSpPr/>
              <p:nvPr/>
            </p:nvSpPr>
            <p:spPr>
              <a:xfrm>
                <a:off x="366203" y="734507"/>
                <a:ext cx="3877701" cy="3877693"/>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0" name="TextBox 59"/>
            <p:cNvSpPr txBox="1"/>
            <p:nvPr/>
          </p:nvSpPr>
          <p:spPr>
            <a:xfrm>
              <a:off x="6501314" y="2303662"/>
              <a:ext cx="829987" cy="403783"/>
            </a:xfrm>
            <a:prstGeom prst="rect">
              <a:avLst/>
            </a:prstGeom>
            <a:noFill/>
          </p:spPr>
          <p:txBody>
            <a:bodyPr wrap="square" rtlCol="0">
              <a:spAutoFit/>
            </a:bodyPr>
            <a:lstStyle/>
            <a:p>
              <a:r>
                <a:rPr lang="en-US" altLang="zh-CN" sz="2100" b="1" dirty="0">
                  <a:solidFill>
                    <a:schemeClr val="tx1">
                      <a:lumMod val="65000"/>
                      <a:lumOff val="35000"/>
                    </a:schemeClr>
                  </a:solidFill>
                  <a:latin typeface="微软雅黑" panose="020B0503020204020204" pitchFamily="34" charset="-122"/>
                  <a:ea typeface="微软雅黑" panose="020B0503020204020204" pitchFamily="34" charset="-122"/>
                </a:rPr>
                <a:t>92%</a:t>
              </a:r>
              <a:endParaRPr lang="zh-CN" altLang="en-US" sz="21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67" name="Freeform 8"/>
          <p:cNvSpPr/>
          <p:nvPr/>
        </p:nvSpPr>
        <p:spPr bwMode="auto">
          <a:xfrm rot="18900000">
            <a:off x="1411691" y="2561374"/>
            <a:ext cx="1215555" cy="660729"/>
          </a:xfrm>
          <a:custGeom>
            <a:avLst/>
            <a:gdLst>
              <a:gd name="T0" fmla="*/ 8098 w 8105"/>
              <a:gd name="T1" fmla="*/ 0 h 4285"/>
              <a:gd name="T2" fmla="*/ 8105 w 8105"/>
              <a:gd name="T3" fmla="*/ 233 h 4285"/>
              <a:gd name="T4" fmla="*/ 4053 w 8105"/>
              <a:gd name="T5" fmla="*/ 4285 h 4285"/>
              <a:gd name="T6" fmla="*/ 0 w 8105"/>
              <a:gd name="T7" fmla="*/ 233 h 4285"/>
              <a:gd name="T8" fmla="*/ 7 w 8105"/>
              <a:gd name="T9" fmla="*/ 0 h 4285"/>
              <a:gd name="T10" fmla="*/ 1080 w 8105"/>
              <a:gd name="T11" fmla="*/ 0 h 4285"/>
              <a:gd name="T12" fmla="*/ 1071 w 8105"/>
              <a:gd name="T13" fmla="*/ 233 h 4285"/>
              <a:gd name="T14" fmla="*/ 4053 w 8105"/>
              <a:gd name="T15" fmla="*/ 3214 h 4285"/>
              <a:gd name="T16" fmla="*/ 7034 w 8105"/>
              <a:gd name="T17" fmla="*/ 233 h 4285"/>
              <a:gd name="T18" fmla="*/ 7025 w 8105"/>
              <a:gd name="T19" fmla="*/ 0 h 4285"/>
              <a:gd name="T20" fmla="*/ 8098 w 8105"/>
              <a:gd name="T21" fmla="*/ 0 h 4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05" h="4285">
                <a:moveTo>
                  <a:pt x="8098" y="0"/>
                </a:moveTo>
                <a:cubicBezTo>
                  <a:pt x="8103" y="77"/>
                  <a:pt x="8105" y="155"/>
                  <a:pt x="8105" y="233"/>
                </a:cubicBezTo>
                <a:cubicBezTo>
                  <a:pt x="8105" y="2471"/>
                  <a:pt x="6291" y="4285"/>
                  <a:pt x="4053" y="4285"/>
                </a:cubicBezTo>
                <a:cubicBezTo>
                  <a:pt x="1814" y="4285"/>
                  <a:pt x="0" y="2471"/>
                  <a:pt x="0" y="233"/>
                </a:cubicBezTo>
                <a:cubicBezTo>
                  <a:pt x="0" y="155"/>
                  <a:pt x="2" y="77"/>
                  <a:pt x="7" y="0"/>
                </a:cubicBezTo>
                <a:lnTo>
                  <a:pt x="1080" y="0"/>
                </a:lnTo>
                <a:cubicBezTo>
                  <a:pt x="1074" y="77"/>
                  <a:pt x="1071" y="154"/>
                  <a:pt x="1071" y="233"/>
                </a:cubicBezTo>
                <a:cubicBezTo>
                  <a:pt x="1071" y="1879"/>
                  <a:pt x="2406" y="3214"/>
                  <a:pt x="4053" y="3214"/>
                </a:cubicBezTo>
                <a:cubicBezTo>
                  <a:pt x="5699" y="3214"/>
                  <a:pt x="7034" y="1879"/>
                  <a:pt x="7034" y="233"/>
                </a:cubicBezTo>
                <a:cubicBezTo>
                  <a:pt x="7034" y="154"/>
                  <a:pt x="7031" y="77"/>
                  <a:pt x="7025" y="0"/>
                </a:cubicBezTo>
                <a:lnTo>
                  <a:pt x="8098" y="0"/>
                </a:lnTo>
                <a:close/>
              </a:path>
            </a:pathLst>
          </a:custGeom>
          <a:solidFill>
            <a:srgbClr val="EA5504"/>
          </a:solidFill>
          <a:ln w="3175" cap="flat">
            <a:noFill/>
            <a:prstDash val="solid"/>
            <a:miter lim="800000"/>
          </a:ln>
        </p:spPr>
        <p:txBody>
          <a:bodyPr vert="horz" wrap="square" lIns="92354" tIns="46177" rIns="92354" bIns="46177" numCol="1" anchor="t" anchorCtr="0" compatLnSpc="1"/>
          <a:lstStyle/>
          <a:p>
            <a:endParaRPr lang="zh-CN" altLang="en-US"/>
          </a:p>
        </p:txBody>
      </p:sp>
      <p:sp>
        <p:nvSpPr>
          <p:cNvPr id="68" name="Freeform 7"/>
          <p:cNvSpPr/>
          <p:nvPr/>
        </p:nvSpPr>
        <p:spPr bwMode="auto">
          <a:xfrm rot="19087048">
            <a:off x="3320073" y="2476471"/>
            <a:ext cx="1187878" cy="802771"/>
          </a:xfrm>
          <a:custGeom>
            <a:avLst/>
            <a:gdLst>
              <a:gd name="T0" fmla="*/ 7997 w 8105"/>
              <a:gd name="T1" fmla="*/ 0 h 4984"/>
              <a:gd name="T2" fmla="*/ 8105 w 8105"/>
              <a:gd name="T3" fmla="*/ 932 h 4984"/>
              <a:gd name="T4" fmla="*/ 4053 w 8105"/>
              <a:gd name="T5" fmla="*/ 4984 h 4984"/>
              <a:gd name="T6" fmla="*/ 0 w 8105"/>
              <a:gd name="T7" fmla="*/ 932 h 4984"/>
              <a:gd name="T8" fmla="*/ 108 w 8105"/>
              <a:gd name="T9" fmla="*/ 0 h 4984"/>
              <a:gd name="T10" fmla="*/ 1212 w 8105"/>
              <a:gd name="T11" fmla="*/ 0 h 4984"/>
              <a:gd name="T12" fmla="*/ 1218 w 8105"/>
              <a:gd name="T13" fmla="*/ 6 h 4984"/>
              <a:gd name="T14" fmla="*/ 1071 w 8105"/>
              <a:gd name="T15" fmla="*/ 932 h 4984"/>
              <a:gd name="T16" fmla="*/ 4053 w 8105"/>
              <a:gd name="T17" fmla="*/ 3913 h 4984"/>
              <a:gd name="T18" fmla="*/ 7034 w 8105"/>
              <a:gd name="T19" fmla="*/ 932 h 4984"/>
              <a:gd name="T20" fmla="*/ 6887 w 8105"/>
              <a:gd name="T21" fmla="*/ 6 h 4984"/>
              <a:gd name="T22" fmla="*/ 6893 w 8105"/>
              <a:gd name="T23" fmla="*/ 0 h 4984"/>
              <a:gd name="T24" fmla="*/ 7997 w 8105"/>
              <a:gd name="T25" fmla="*/ 0 h 4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05" h="4984">
                <a:moveTo>
                  <a:pt x="7997" y="0"/>
                </a:moveTo>
                <a:cubicBezTo>
                  <a:pt x="8068" y="299"/>
                  <a:pt x="8105" y="611"/>
                  <a:pt x="8105" y="932"/>
                </a:cubicBezTo>
                <a:cubicBezTo>
                  <a:pt x="8105" y="3170"/>
                  <a:pt x="6291" y="4984"/>
                  <a:pt x="4053" y="4984"/>
                </a:cubicBezTo>
                <a:cubicBezTo>
                  <a:pt x="1814" y="4984"/>
                  <a:pt x="0" y="3170"/>
                  <a:pt x="0" y="932"/>
                </a:cubicBezTo>
                <a:cubicBezTo>
                  <a:pt x="0" y="611"/>
                  <a:pt x="37" y="299"/>
                  <a:pt x="108" y="0"/>
                </a:cubicBezTo>
                <a:lnTo>
                  <a:pt x="1212" y="0"/>
                </a:lnTo>
                <a:lnTo>
                  <a:pt x="1218" y="6"/>
                </a:lnTo>
                <a:cubicBezTo>
                  <a:pt x="1123" y="297"/>
                  <a:pt x="1071" y="609"/>
                  <a:pt x="1071" y="932"/>
                </a:cubicBezTo>
                <a:cubicBezTo>
                  <a:pt x="1071" y="2578"/>
                  <a:pt x="2406" y="3913"/>
                  <a:pt x="4053" y="3913"/>
                </a:cubicBezTo>
                <a:cubicBezTo>
                  <a:pt x="5699" y="3913"/>
                  <a:pt x="7034" y="2578"/>
                  <a:pt x="7034" y="932"/>
                </a:cubicBezTo>
                <a:cubicBezTo>
                  <a:pt x="7034" y="609"/>
                  <a:pt x="6982" y="297"/>
                  <a:pt x="6887" y="6"/>
                </a:cubicBezTo>
                <a:lnTo>
                  <a:pt x="6893" y="0"/>
                </a:lnTo>
                <a:lnTo>
                  <a:pt x="7997" y="0"/>
                </a:lnTo>
                <a:close/>
              </a:path>
            </a:pathLst>
          </a:custGeom>
          <a:solidFill>
            <a:srgbClr val="EA5504"/>
          </a:solidFill>
          <a:ln w="3175" cap="flat">
            <a:noFill/>
            <a:prstDash val="solid"/>
            <a:miter lim="800000"/>
          </a:ln>
        </p:spPr>
        <p:txBody>
          <a:bodyPr vert="horz" wrap="square" lIns="92354" tIns="46177" rIns="92354" bIns="46177" numCol="1" anchor="t" anchorCtr="0" compatLnSpc="1"/>
          <a:lstStyle/>
          <a:p>
            <a:endParaRPr lang="zh-CN" altLang="en-US"/>
          </a:p>
        </p:txBody>
      </p:sp>
      <p:sp>
        <p:nvSpPr>
          <p:cNvPr id="69" name="Freeform 6"/>
          <p:cNvSpPr/>
          <p:nvPr/>
        </p:nvSpPr>
        <p:spPr bwMode="auto">
          <a:xfrm rot="19290703">
            <a:off x="5060465" y="2335144"/>
            <a:ext cx="1214489" cy="945740"/>
          </a:xfrm>
          <a:custGeom>
            <a:avLst/>
            <a:gdLst>
              <a:gd name="T0" fmla="*/ 7492 w 8105"/>
              <a:gd name="T1" fmla="*/ 0 h 6195"/>
              <a:gd name="T2" fmla="*/ 8105 w 8105"/>
              <a:gd name="T3" fmla="*/ 2143 h 6195"/>
              <a:gd name="T4" fmla="*/ 4052 w 8105"/>
              <a:gd name="T5" fmla="*/ 6195 h 6195"/>
              <a:gd name="T6" fmla="*/ 0 w 8105"/>
              <a:gd name="T7" fmla="*/ 2143 h 6195"/>
              <a:gd name="T8" fmla="*/ 612 w 8105"/>
              <a:gd name="T9" fmla="*/ 0 h 6195"/>
              <a:gd name="T10" fmla="*/ 1957 w 8105"/>
              <a:gd name="T11" fmla="*/ 0 h 6195"/>
              <a:gd name="T12" fmla="*/ 1968 w 8105"/>
              <a:gd name="T13" fmla="*/ 11 h 6195"/>
              <a:gd name="T14" fmla="*/ 1071 w 8105"/>
              <a:gd name="T15" fmla="*/ 2143 h 6195"/>
              <a:gd name="T16" fmla="*/ 4052 w 8105"/>
              <a:gd name="T17" fmla="*/ 5124 h 6195"/>
              <a:gd name="T18" fmla="*/ 7033 w 8105"/>
              <a:gd name="T19" fmla="*/ 2143 h 6195"/>
              <a:gd name="T20" fmla="*/ 6136 w 8105"/>
              <a:gd name="T21" fmla="*/ 11 h 6195"/>
              <a:gd name="T22" fmla="*/ 6147 w 8105"/>
              <a:gd name="T23" fmla="*/ 0 h 6195"/>
              <a:gd name="T24" fmla="*/ 7492 w 8105"/>
              <a:gd name="T25" fmla="*/ 0 h 6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05" h="6195">
                <a:moveTo>
                  <a:pt x="7492" y="0"/>
                </a:moveTo>
                <a:cubicBezTo>
                  <a:pt x="7880" y="622"/>
                  <a:pt x="8105" y="1356"/>
                  <a:pt x="8105" y="2143"/>
                </a:cubicBezTo>
                <a:cubicBezTo>
                  <a:pt x="8105" y="4381"/>
                  <a:pt x="6290" y="6195"/>
                  <a:pt x="4052" y="6195"/>
                </a:cubicBezTo>
                <a:cubicBezTo>
                  <a:pt x="1814" y="6195"/>
                  <a:pt x="0" y="4381"/>
                  <a:pt x="0" y="2143"/>
                </a:cubicBezTo>
                <a:cubicBezTo>
                  <a:pt x="0" y="1356"/>
                  <a:pt x="224" y="622"/>
                  <a:pt x="612" y="0"/>
                </a:cubicBezTo>
                <a:lnTo>
                  <a:pt x="1957" y="0"/>
                </a:lnTo>
                <a:lnTo>
                  <a:pt x="1968" y="11"/>
                </a:lnTo>
                <a:cubicBezTo>
                  <a:pt x="1415" y="552"/>
                  <a:pt x="1071" y="1307"/>
                  <a:pt x="1071" y="2143"/>
                </a:cubicBezTo>
                <a:cubicBezTo>
                  <a:pt x="1071" y="3789"/>
                  <a:pt x="2406" y="5124"/>
                  <a:pt x="4052" y="5124"/>
                </a:cubicBezTo>
                <a:cubicBezTo>
                  <a:pt x="5699" y="5124"/>
                  <a:pt x="7033" y="3789"/>
                  <a:pt x="7033" y="2143"/>
                </a:cubicBezTo>
                <a:cubicBezTo>
                  <a:pt x="7033" y="1307"/>
                  <a:pt x="6690" y="552"/>
                  <a:pt x="6136" y="11"/>
                </a:cubicBezTo>
                <a:lnTo>
                  <a:pt x="6147" y="0"/>
                </a:lnTo>
                <a:lnTo>
                  <a:pt x="7492" y="0"/>
                </a:lnTo>
                <a:close/>
              </a:path>
            </a:pathLst>
          </a:custGeom>
          <a:solidFill>
            <a:srgbClr val="EA5504"/>
          </a:solidFill>
          <a:ln w="3175" cap="flat">
            <a:noFill/>
            <a:prstDash val="solid"/>
            <a:miter lim="800000"/>
          </a:ln>
        </p:spPr>
        <p:txBody>
          <a:bodyPr vert="horz" wrap="square" lIns="92354" tIns="46177" rIns="92354" bIns="46177" numCol="1" anchor="t" anchorCtr="0" compatLnSpc="1"/>
          <a:lstStyle/>
          <a:p>
            <a:endParaRPr lang="zh-CN" altLang="en-US"/>
          </a:p>
        </p:txBody>
      </p:sp>
      <p:sp>
        <p:nvSpPr>
          <p:cNvPr id="70" name="Freeform 5"/>
          <p:cNvSpPr/>
          <p:nvPr/>
        </p:nvSpPr>
        <p:spPr bwMode="auto">
          <a:xfrm rot="20890799">
            <a:off x="6859698" y="2138996"/>
            <a:ext cx="1169909" cy="1141444"/>
          </a:xfrm>
          <a:custGeom>
            <a:avLst/>
            <a:gdLst>
              <a:gd name="T0" fmla="*/ 5799 w 8105"/>
              <a:gd name="T1" fmla="*/ 0 h 7710"/>
              <a:gd name="T2" fmla="*/ 8105 w 8105"/>
              <a:gd name="T3" fmla="*/ 3658 h 7710"/>
              <a:gd name="T4" fmla="*/ 4052 w 8105"/>
              <a:gd name="T5" fmla="*/ 7710 h 7710"/>
              <a:gd name="T6" fmla="*/ 0 w 8105"/>
              <a:gd name="T7" fmla="*/ 3658 h 7710"/>
              <a:gd name="T8" fmla="*/ 2306 w 8105"/>
              <a:gd name="T9" fmla="*/ 0 h 7710"/>
              <a:gd name="T10" fmla="*/ 3128 w 8105"/>
              <a:gd name="T11" fmla="*/ 823 h 7710"/>
              <a:gd name="T12" fmla="*/ 1071 w 8105"/>
              <a:gd name="T13" fmla="*/ 3658 h 7710"/>
              <a:gd name="T14" fmla="*/ 4052 w 8105"/>
              <a:gd name="T15" fmla="*/ 6639 h 7710"/>
              <a:gd name="T16" fmla="*/ 7034 w 8105"/>
              <a:gd name="T17" fmla="*/ 3658 h 7710"/>
              <a:gd name="T18" fmla="*/ 4976 w 8105"/>
              <a:gd name="T19" fmla="*/ 823 h 7710"/>
              <a:gd name="T20" fmla="*/ 5799 w 8105"/>
              <a:gd name="T21" fmla="*/ 0 h 7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05" h="7710">
                <a:moveTo>
                  <a:pt x="5799" y="0"/>
                </a:moveTo>
                <a:cubicBezTo>
                  <a:pt x="7163" y="653"/>
                  <a:pt x="8105" y="2045"/>
                  <a:pt x="8105" y="3658"/>
                </a:cubicBezTo>
                <a:cubicBezTo>
                  <a:pt x="8105" y="5896"/>
                  <a:pt x="6291" y="7710"/>
                  <a:pt x="4052" y="7710"/>
                </a:cubicBezTo>
                <a:cubicBezTo>
                  <a:pt x="1814" y="7710"/>
                  <a:pt x="0" y="5896"/>
                  <a:pt x="0" y="3658"/>
                </a:cubicBezTo>
                <a:cubicBezTo>
                  <a:pt x="0" y="2045"/>
                  <a:pt x="942" y="653"/>
                  <a:pt x="2306" y="0"/>
                </a:cubicBezTo>
                <a:lnTo>
                  <a:pt x="3128" y="823"/>
                </a:lnTo>
                <a:cubicBezTo>
                  <a:pt x="1934" y="1212"/>
                  <a:pt x="1071" y="2334"/>
                  <a:pt x="1071" y="3658"/>
                </a:cubicBezTo>
                <a:cubicBezTo>
                  <a:pt x="1071" y="5304"/>
                  <a:pt x="2406" y="6639"/>
                  <a:pt x="4052" y="6639"/>
                </a:cubicBezTo>
                <a:cubicBezTo>
                  <a:pt x="5699" y="6639"/>
                  <a:pt x="7034" y="5304"/>
                  <a:pt x="7034" y="3658"/>
                </a:cubicBezTo>
                <a:cubicBezTo>
                  <a:pt x="7034" y="2334"/>
                  <a:pt x="6171" y="1212"/>
                  <a:pt x="4976" y="823"/>
                </a:cubicBezTo>
                <a:lnTo>
                  <a:pt x="5799" y="0"/>
                </a:lnTo>
                <a:close/>
              </a:path>
            </a:pathLst>
          </a:custGeom>
          <a:solidFill>
            <a:srgbClr val="EA5504"/>
          </a:solidFill>
          <a:ln w="3175" cap="flat">
            <a:noFill/>
            <a:prstDash val="solid"/>
            <a:miter lim="800000"/>
          </a:ln>
        </p:spPr>
        <p:txBody>
          <a:bodyPr vert="horz" wrap="square" lIns="92354" tIns="46177" rIns="92354" bIns="46177" numCol="1" anchor="t" anchorCtr="0" compatLnSpc="1"/>
          <a:lstStyle/>
          <a:p>
            <a:endParaRPr lang="zh-CN" altLang="en-US"/>
          </a:p>
        </p:txBody>
      </p:sp>
      <p:grpSp>
        <p:nvGrpSpPr>
          <p:cNvPr id="71" name="组合 70"/>
          <p:cNvGrpSpPr/>
          <p:nvPr/>
        </p:nvGrpSpPr>
        <p:grpSpPr>
          <a:xfrm>
            <a:off x="1390002" y="1491630"/>
            <a:ext cx="960832" cy="261610"/>
            <a:chOff x="3477359" y="8005745"/>
            <a:chExt cx="2534423" cy="676230"/>
          </a:xfrm>
          <a:effectLst>
            <a:outerShdw blurRad="203200" dist="114300" dir="5400000" sx="102000" sy="102000" algn="t" rotWithShape="0">
              <a:prstClr val="black">
                <a:alpha val="29000"/>
              </a:prstClr>
            </a:outerShdw>
          </a:effectLst>
        </p:grpSpPr>
        <p:sp>
          <p:nvSpPr>
            <p:cNvPr id="72" name="流程图: 可选过程 71"/>
            <p:cNvSpPr/>
            <p:nvPr/>
          </p:nvSpPr>
          <p:spPr>
            <a:xfrm>
              <a:off x="3477359" y="8032286"/>
              <a:ext cx="2534423" cy="584775"/>
            </a:xfrm>
            <a:prstGeom prst="flowChartAlternateProcess">
              <a:avLst/>
            </a:prstGeom>
            <a:solidFill>
              <a:srgbClr val="EA55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TextBox 72"/>
            <p:cNvSpPr txBox="1"/>
            <p:nvPr/>
          </p:nvSpPr>
          <p:spPr>
            <a:xfrm>
              <a:off x="3713373" y="8005745"/>
              <a:ext cx="1975465" cy="676230"/>
            </a:xfrm>
            <a:prstGeom prst="rect">
              <a:avLst/>
            </a:prstGeom>
            <a:noFill/>
          </p:spPr>
          <p:txBody>
            <a:bodyPr wrap="none" rtlCol="0">
              <a:spAutoFit/>
            </a:bodyPr>
            <a:lstStyle/>
            <a:p>
              <a:pPr algn="ctr"/>
              <a:r>
                <a:rPr lang="zh-CN" altLang="en-US" sz="1100" dirty="0">
                  <a:solidFill>
                    <a:schemeClr val="bg1"/>
                  </a:solidFill>
                  <a:latin typeface="微软雅黑" panose="020B0503020204020204" pitchFamily="34" charset="-122"/>
                  <a:ea typeface="微软雅黑" panose="020B0503020204020204" pitchFamily="34" charset="-122"/>
                </a:rPr>
                <a:t>添加标题</a:t>
              </a:r>
            </a:p>
          </p:txBody>
        </p:sp>
      </p:grpSp>
      <p:grpSp>
        <p:nvGrpSpPr>
          <p:cNvPr id="74" name="组合 73"/>
          <p:cNvGrpSpPr/>
          <p:nvPr/>
        </p:nvGrpSpPr>
        <p:grpSpPr>
          <a:xfrm>
            <a:off x="3205785" y="1491630"/>
            <a:ext cx="960832" cy="261610"/>
            <a:chOff x="3477359" y="8005745"/>
            <a:chExt cx="2534423" cy="676230"/>
          </a:xfrm>
          <a:effectLst>
            <a:outerShdw blurRad="203200" dist="114300" dir="5400000" sx="102000" sy="102000" algn="t" rotWithShape="0">
              <a:prstClr val="black">
                <a:alpha val="29000"/>
              </a:prstClr>
            </a:outerShdw>
          </a:effectLst>
        </p:grpSpPr>
        <p:sp>
          <p:nvSpPr>
            <p:cNvPr id="75" name="流程图: 可选过程 74"/>
            <p:cNvSpPr/>
            <p:nvPr/>
          </p:nvSpPr>
          <p:spPr>
            <a:xfrm>
              <a:off x="3477359" y="8032286"/>
              <a:ext cx="2534423" cy="584775"/>
            </a:xfrm>
            <a:prstGeom prst="flowChartAlternateProcess">
              <a:avLst/>
            </a:prstGeom>
            <a:solidFill>
              <a:srgbClr val="EA55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TextBox 75"/>
            <p:cNvSpPr txBox="1"/>
            <p:nvPr/>
          </p:nvSpPr>
          <p:spPr>
            <a:xfrm>
              <a:off x="3713373" y="8005745"/>
              <a:ext cx="1975465" cy="676230"/>
            </a:xfrm>
            <a:prstGeom prst="rect">
              <a:avLst/>
            </a:prstGeom>
            <a:noFill/>
          </p:spPr>
          <p:txBody>
            <a:bodyPr wrap="none" rtlCol="0">
              <a:spAutoFit/>
            </a:bodyPr>
            <a:lstStyle/>
            <a:p>
              <a:pPr algn="ctr"/>
              <a:r>
                <a:rPr lang="zh-CN" altLang="en-US" sz="1100" dirty="0">
                  <a:solidFill>
                    <a:schemeClr val="bg1"/>
                  </a:solidFill>
                  <a:latin typeface="微软雅黑" panose="020B0503020204020204" pitchFamily="34" charset="-122"/>
                  <a:ea typeface="微软雅黑" panose="020B0503020204020204" pitchFamily="34" charset="-122"/>
                </a:rPr>
                <a:t>添加标题</a:t>
              </a:r>
            </a:p>
          </p:txBody>
        </p:sp>
      </p:grpSp>
      <p:grpSp>
        <p:nvGrpSpPr>
          <p:cNvPr id="77" name="组合 76"/>
          <p:cNvGrpSpPr/>
          <p:nvPr/>
        </p:nvGrpSpPr>
        <p:grpSpPr>
          <a:xfrm>
            <a:off x="4996217" y="1491630"/>
            <a:ext cx="960832" cy="261610"/>
            <a:chOff x="3477359" y="8005745"/>
            <a:chExt cx="2534423" cy="676230"/>
          </a:xfrm>
          <a:effectLst>
            <a:outerShdw blurRad="203200" dist="114300" dir="5400000" sx="102000" sy="102000" algn="t" rotWithShape="0">
              <a:prstClr val="black">
                <a:alpha val="29000"/>
              </a:prstClr>
            </a:outerShdw>
          </a:effectLst>
        </p:grpSpPr>
        <p:sp>
          <p:nvSpPr>
            <p:cNvPr id="78" name="流程图: 可选过程 77"/>
            <p:cNvSpPr/>
            <p:nvPr/>
          </p:nvSpPr>
          <p:spPr>
            <a:xfrm>
              <a:off x="3477359" y="8032286"/>
              <a:ext cx="2534423" cy="584775"/>
            </a:xfrm>
            <a:prstGeom prst="flowChartAlternateProcess">
              <a:avLst/>
            </a:prstGeom>
            <a:solidFill>
              <a:srgbClr val="EA55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TextBox 78"/>
            <p:cNvSpPr txBox="1"/>
            <p:nvPr/>
          </p:nvSpPr>
          <p:spPr>
            <a:xfrm>
              <a:off x="3713373" y="8005745"/>
              <a:ext cx="1975465" cy="676230"/>
            </a:xfrm>
            <a:prstGeom prst="rect">
              <a:avLst/>
            </a:prstGeom>
            <a:noFill/>
          </p:spPr>
          <p:txBody>
            <a:bodyPr wrap="none" rtlCol="0">
              <a:spAutoFit/>
            </a:bodyPr>
            <a:lstStyle/>
            <a:p>
              <a:pPr algn="ctr"/>
              <a:r>
                <a:rPr lang="zh-CN" altLang="en-US" sz="1100" dirty="0">
                  <a:solidFill>
                    <a:schemeClr val="bg1"/>
                  </a:solidFill>
                  <a:latin typeface="微软雅黑" panose="020B0503020204020204" pitchFamily="34" charset="-122"/>
                  <a:ea typeface="微软雅黑" panose="020B0503020204020204" pitchFamily="34" charset="-122"/>
                </a:rPr>
                <a:t>添加标题</a:t>
              </a:r>
            </a:p>
          </p:txBody>
        </p:sp>
      </p:grpSp>
      <p:grpSp>
        <p:nvGrpSpPr>
          <p:cNvPr id="80" name="组合 79"/>
          <p:cNvGrpSpPr/>
          <p:nvPr/>
        </p:nvGrpSpPr>
        <p:grpSpPr>
          <a:xfrm>
            <a:off x="6891785" y="1491630"/>
            <a:ext cx="960832" cy="261610"/>
            <a:chOff x="3477359" y="8005745"/>
            <a:chExt cx="2534423" cy="676230"/>
          </a:xfrm>
          <a:effectLst>
            <a:outerShdw blurRad="203200" dist="114300" dir="5400000" sx="102000" sy="102000" algn="t" rotWithShape="0">
              <a:prstClr val="black">
                <a:alpha val="29000"/>
              </a:prstClr>
            </a:outerShdw>
          </a:effectLst>
        </p:grpSpPr>
        <p:sp>
          <p:nvSpPr>
            <p:cNvPr id="81" name="流程图: 可选过程 80"/>
            <p:cNvSpPr/>
            <p:nvPr/>
          </p:nvSpPr>
          <p:spPr>
            <a:xfrm>
              <a:off x="3477359" y="8032286"/>
              <a:ext cx="2534423" cy="584775"/>
            </a:xfrm>
            <a:prstGeom prst="flowChartAlternateProcess">
              <a:avLst/>
            </a:prstGeom>
            <a:solidFill>
              <a:srgbClr val="EA55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TextBox 81"/>
            <p:cNvSpPr txBox="1"/>
            <p:nvPr/>
          </p:nvSpPr>
          <p:spPr>
            <a:xfrm>
              <a:off x="3713373" y="8005745"/>
              <a:ext cx="1975465" cy="676230"/>
            </a:xfrm>
            <a:prstGeom prst="rect">
              <a:avLst/>
            </a:prstGeom>
            <a:noFill/>
          </p:spPr>
          <p:txBody>
            <a:bodyPr wrap="none" rtlCol="0">
              <a:spAutoFit/>
            </a:bodyPr>
            <a:lstStyle/>
            <a:p>
              <a:pPr algn="ctr"/>
              <a:r>
                <a:rPr lang="zh-CN" altLang="en-US" sz="1100" dirty="0">
                  <a:solidFill>
                    <a:schemeClr val="bg1"/>
                  </a:solidFill>
                  <a:latin typeface="微软雅黑" panose="020B0503020204020204" pitchFamily="34" charset="-122"/>
                  <a:ea typeface="微软雅黑" panose="020B0503020204020204" pitchFamily="34" charset="-122"/>
                </a:rPr>
                <a:t>添加标题</a:t>
              </a:r>
            </a:p>
          </p:txBody>
        </p:sp>
      </p:grpSp>
      <p:sp>
        <p:nvSpPr>
          <p:cNvPr id="84" name="TextBox 83"/>
          <p:cNvSpPr txBox="1"/>
          <p:nvPr/>
        </p:nvSpPr>
        <p:spPr>
          <a:xfrm>
            <a:off x="1187625" y="3534832"/>
            <a:ext cx="1647706" cy="699440"/>
          </a:xfrm>
          <a:prstGeom prst="rect">
            <a:avLst/>
          </a:prstGeom>
          <a:noFill/>
        </p:spPr>
        <p:txBody>
          <a:bodyPr wrap="square" lIns="68598" tIns="34299" rIns="68598" bIns="34299" rtlCol="0">
            <a:spAutoFit/>
          </a:bodyPr>
          <a:lstStyle/>
          <a:p>
            <a:pPr defTabSz="914400">
              <a:lnSpc>
                <a:spcPct val="130000"/>
              </a:lnSpc>
              <a:defRPr/>
            </a:pPr>
            <a:r>
              <a:rPr lang="zh-CN" altLang="en-US" sz="1050" kern="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您的内容打在这里，或者通过复制您的文本后，在此框中选择粘贴</a:t>
            </a:r>
          </a:p>
        </p:txBody>
      </p:sp>
      <p:sp>
        <p:nvSpPr>
          <p:cNvPr id="85" name="TextBox 84"/>
          <p:cNvSpPr txBox="1"/>
          <p:nvPr/>
        </p:nvSpPr>
        <p:spPr>
          <a:xfrm>
            <a:off x="3027276" y="3534832"/>
            <a:ext cx="1647706" cy="699440"/>
          </a:xfrm>
          <a:prstGeom prst="rect">
            <a:avLst/>
          </a:prstGeom>
          <a:noFill/>
        </p:spPr>
        <p:txBody>
          <a:bodyPr wrap="square" lIns="68598" tIns="34299" rIns="68598" bIns="34299" rtlCol="0">
            <a:spAutoFit/>
          </a:bodyPr>
          <a:lstStyle/>
          <a:p>
            <a:pPr defTabSz="914400">
              <a:lnSpc>
                <a:spcPct val="130000"/>
              </a:lnSpc>
              <a:defRPr/>
            </a:pPr>
            <a:r>
              <a:rPr lang="zh-CN" altLang="en-US" sz="1050" kern="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您的内容打在这里，或者通过复制您的文本后，在此框中选择粘贴</a:t>
            </a:r>
          </a:p>
        </p:txBody>
      </p:sp>
      <p:sp>
        <p:nvSpPr>
          <p:cNvPr id="86" name="TextBox 85"/>
          <p:cNvSpPr txBox="1"/>
          <p:nvPr/>
        </p:nvSpPr>
        <p:spPr>
          <a:xfrm>
            <a:off x="4796502" y="3534832"/>
            <a:ext cx="1647706" cy="699440"/>
          </a:xfrm>
          <a:prstGeom prst="rect">
            <a:avLst/>
          </a:prstGeom>
          <a:noFill/>
        </p:spPr>
        <p:txBody>
          <a:bodyPr wrap="square" lIns="68598" tIns="34299" rIns="68598" bIns="34299" rtlCol="0">
            <a:spAutoFit/>
          </a:bodyPr>
          <a:lstStyle/>
          <a:p>
            <a:pPr defTabSz="914400">
              <a:lnSpc>
                <a:spcPct val="130000"/>
              </a:lnSpc>
              <a:defRPr/>
            </a:pPr>
            <a:r>
              <a:rPr lang="zh-CN" altLang="en-US" sz="1050" kern="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您的内容打在这里，或者通过复制您的文本后，在此框中选择粘贴</a:t>
            </a:r>
          </a:p>
        </p:txBody>
      </p:sp>
      <p:sp>
        <p:nvSpPr>
          <p:cNvPr id="87" name="TextBox 86"/>
          <p:cNvSpPr txBox="1"/>
          <p:nvPr/>
        </p:nvSpPr>
        <p:spPr>
          <a:xfrm>
            <a:off x="6740718" y="3534832"/>
            <a:ext cx="1647706" cy="699440"/>
          </a:xfrm>
          <a:prstGeom prst="rect">
            <a:avLst/>
          </a:prstGeom>
          <a:noFill/>
        </p:spPr>
        <p:txBody>
          <a:bodyPr wrap="square" lIns="68598" tIns="34299" rIns="68598" bIns="34299" rtlCol="0">
            <a:spAutoFit/>
          </a:bodyPr>
          <a:lstStyle/>
          <a:p>
            <a:pPr defTabSz="914400">
              <a:lnSpc>
                <a:spcPct val="130000"/>
              </a:lnSpc>
              <a:defRPr/>
            </a:pPr>
            <a:r>
              <a:rPr lang="zh-CN" altLang="en-US" sz="1050" kern="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您的内容打在这里，或者通过复制您的文本后，在此框中选择粘贴</a:t>
            </a:r>
          </a:p>
        </p:txBody>
      </p:sp>
      <p:sp>
        <p:nvSpPr>
          <p:cNvPr id="88" name="TextBox 87"/>
          <p:cNvSpPr txBox="1"/>
          <p:nvPr/>
        </p:nvSpPr>
        <p:spPr>
          <a:xfrm>
            <a:off x="1654180" y="5917921"/>
            <a:ext cx="815909" cy="338706"/>
          </a:xfrm>
          <a:prstGeom prst="rect">
            <a:avLst/>
          </a:prstGeom>
          <a:noFill/>
        </p:spPr>
        <p:txBody>
          <a:bodyPr wrap="none" lIns="61109" tIns="30555" rIns="61109" bIns="30555" rtlCol="0">
            <a:spAutoFit/>
          </a:bodyPr>
          <a:lstStyle/>
          <a:p>
            <a:r>
              <a:rPr lang="zh-CN" altLang="en-US" dirty="0"/>
              <a:t>延迟符</a:t>
            </a:r>
          </a:p>
        </p:txBody>
      </p:sp>
      <p:sp>
        <p:nvSpPr>
          <p:cNvPr id="63" name="文本框 10"/>
          <p:cNvSpPr txBox="1">
            <a:spLocks noChangeArrowheads="1"/>
          </p:cNvSpPr>
          <p:nvPr/>
        </p:nvSpPr>
        <p:spPr bwMode="auto">
          <a:xfrm>
            <a:off x="878400" y="266400"/>
            <a:ext cx="2632543" cy="259679"/>
          </a:xfrm>
          <a:prstGeom prst="rect">
            <a:avLst/>
          </a:prstGeom>
          <a:noFill/>
          <a:ln>
            <a:noFill/>
          </a:ln>
        </p:spPr>
        <p:txBody>
          <a:bodyPr wrap="square" lIns="51428" tIns="25714" rIns="51428" bIns="25714">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350" dirty="0">
                <a:latin typeface="微软雅黑" panose="020B0503020204020204" pitchFamily="34" charset="-122"/>
                <a:ea typeface="微软雅黑" panose="020B0503020204020204" pitchFamily="34" charset="-122"/>
                <a:cs typeface="+mn-ea"/>
                <a:sym typeface="+mn-lt"/>
              </a:rPr>
              <a:t>添加文字标题</a:t>
            </a:r>
            <a:r>
              <a:rPr lang="zh-CN" altLang="en-US" sz="900" dirty="0">
                <a:latin typeface="微软雅黑" panose="020B0503020204020204" pitchFamily="34" charset="-122"/>
                <a:ea typeface="微软雅黑" panose="020B0503020204020204" pitchFamily="34" charset="-122"/>
                <a:cs typeface="+mn-ea"/>
                <a:sym typeface="+mn-lt"/>
              </a:rPr>
              <a:t>（文字可以编辑）</a:t>
            </a:r>
          </a:p>
        </p:txBody>
      </p:sp>
    </p:spTree>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500"/>
                                        <p:tgtEl>
                                          <p:spTgt spid="71"/>
                                        </p:tgtEl>
                                      </p:cBhvr>
                                    </p:animEffect>
                                    <p:anim calcmode="lin" valueType="num">
                                      <p:cBhvr>
                                        <p:cTn id="12" dur="500" fill="hold"/>
                                        <p:tgtEl>
                                          <p:spTgt spid="71"/>
                                        </p:tgtEl>
                                        <p:attrNameLst>
                                          <p:attrName>ppt_x</p:attrName>
                                        </p:attrNameLst>
                                      </p:cBhvr>
                                      <p:tavLst>
                                        <p:tav tm="0">
                                          <p:val>
                                            <p:strVal val="#ppt_x"/>
                                          </p:val>
                                        </p:tav>
                                        <p:tav tm="100000">
                                          <p:val>
                                            <p:strVal val="#ppt_x"/>
                                          </p:val>
                                        </p:tav>
                                      </p:tavLst>
                                    </p:anim>
                                    <p:anim calcmode="lin" valueType="num">
                                      <p:cBhvr>
                                        <p:cTn id="13" dur="500" fill="hold"/>
                                        <p:tgtEl>
                                          <p:spTgt spid="71"/>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74"/>
                                        </p:tgtEl>
                                        <p:attrNameLst>
                                          <p:attrName>style.visibility</p:attrName>
                                        </p:attrNameLst>
                                      </p:cBhvr>
                                      <p:to>
                                        <p:strVal val="visible"/>
                                      </p:to>
                                    </p:set>
                                    <p:animEffect transition="in" filter="fade">
                                      <p:cBhvr>
                                        <p:cTn id="17" dur="500"/>
                                        <p:tgtEl>
                                          <p:spTgt spid="74"/>
                                        </p:tgtEl>
                                      </p:cBhvr>
                                    </p:animEffect>
                                    <p:anim calcmode="lin" valueType="num">
                                      <p:cBhvr>
                                        <p:cTn id="18" dur="500" fill="hold"/>
                                        <p:tgtEl>
                                          <p:spTgt spid="74"/>
                                        </p:tgtEl>
                                        <p:attrNameLst>
                                          <p:attrName>ppt_x</p:attrName>
                                        </p:attrNameLst>
                                      </p:cBhvr>
                                      <p:tavLst>
                                        <p:tav tm="0">
                                          <p:val>
                                            <p:strVal val="#ppt_x"/>
                                          </p:val>
                                        </p:tav>
                                        <p:tav tm="100000">
                                          <p:val>
                                            <p:strVal val="#ppt_x"/>
                                          </p:val>
                                        </p:tav>
                                      </p:tavLst>
                                    </p:anim>
                                    <p:anim calcmode="lin" valueType="num">
                                      <p:cBhvr>
                                        <p:cTn id="19" dur="500" fill="hold"/>
                                        <p:tgtEl>
                                          <p:spTgt spid="74"/>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7" presetClass="entr" presetSubtype="0" fill="hold" nodeType="afterEffect">
                                  <p:stCondLst>
                                    <p:cond delay="0"/>
                                  </p:stCondLst>
                                  <p:childTnLst>
                                    <p:set>
                                      <p:cBhvr>
                                        <p:cTn id="22" dur="1" fill="hold">
                                          <p:stCondLst>
                                            <p:cond delay="0"/>
                                          </p:stCondLst>
                                        </p:cTn>
                                        <p:tgtEl>
                                          <p:spTgt spid="77"/>
                                        </p:tgtEl>
                                        <p:attrNameLst>
                                          <p:attrName>style.visibility</p:attrName>
                                        </p:attrNameLst>
                                      </p:cBhvr>
                                      <p:to>
                                        <p:strVal val="visible"/>
                                      </p:to>
                                    </p:set>
                                    <p:animEffect transition="in" filter="fade">
                                      <p:cBhvr>
                                        <p:cTn id="23" dur="500"/>
                                        <p:tgtEl>
                                          <p:spTgt spid="77"/>
                                        </p:tgtEl>
                                      </p:cBhvr>
                                    </p:animEffect>
                                    <p:anim calcmode="lin" valueType="num">
                                      <p:cBhvr>
                                        <p:cTn id="24" dur="500" fill="hold"/>
                                        <p:tgtEl>
                                          <p:spTgt spid="77"/>
                                        </p:tgtEl>
                                        <p:attrNameLst>
                                          <p:attrName>ppt_x</p:attrName>
                                        </p:attrNameLst>
                                      </p:cBhvr>
                                      <p:tavLst>
                                        <p:tav tm="0">
                                          <p:val>
                                            <p:strVal val="#ppt_x"/>
                                          </p:val>
                                        </p:tav>
                                        <p:tav tm="100000">
                                          <p:val>
                                            <p:strVal val="#ppt_x"/>
                                          </p:val>
                                        </p:tav>
                                      </p:tavLst>
                                    </p:anim>
                                    <p:anim calcmode="lin" valueType="num">
                                      <p:cBhvr>
                                        <p:cTn id="25" dur="500" fill="hold"/>
                                        <p:tgtEl>
                                          <p:spTgt spid="77"/>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7" presetClass="entr" presetSubtype="0" fill="hold" nodeType="afterEffect">
                                  <p:stCondLst>
                                    <p:cond delay="0"/>
                                  </p:stCondLst>
                                  <p:childTnLst>
                                    <p:set>
                                      <p:cBhvr>
                                        <p:cTn id="28" dur="1" fill="hold">
                                          <p:stCondLst>
                                            <p:cond delay="0"/>
                                          </p:stCondLst>
                                        </p:cTn>
                                        <p:tgtEl>
                                          <p:spTgt spid="80"/>
                                        </p:tgtEl>
                                        <p:attrNameLst>
                                          <p:attrName>style.visibility</p:attrName>
                                        </p:attrNameLst>
                                      </p:cBhvr>
                                      <p:to>
                                        <p:strVal val="visible"/>
                                      </p:to>
                                    </p:set>
                                    <p:animEffect transition="in" filter="fade">
                                      <p:cBhvr>
                                        <p:cTn id="29" dur="500"/>
                                        <p:tgtEl>
                                          <p:spTgt spid="80"/>
                                        </p:tgtEl>
                                      </p:cBhvr>
                                    </p:animEffect>
                                    <p:anim calcmode="lin" valueType="num">
                                      <p:cBhvr>
                                        <p:cTn id="30" dur="500" fill="hold"/>
                                        <p:tgtEl>
                                          <p:spTgt spid="80"/>
                                        </p:tgtEl>
                                        <p:attrNameLst>
                                          <p:attrName>ppt_x</p:attrName>
                                        </p:attrNameLst>
                                      </p:cBhvr>
                                      <p:tavLst>
                                        <p:tav tm="0">
                                          <p:val>
                                            <p:strVal val="#ppt_x"/>
                                          </p:val>
                                        </p:tav>
                                        <p:tav tm="100000">
                                          <p:val>
                                            <p:strVal val="#ppt_x"/>
                                          </p:val>
                                        </p:tav>
                                      </p:tavLst>
                                    </p:anim>
                                    <p:anim calcmode="lin" valueType="num">
                                      <p:cBhvr>
                                        <p:cTn id="31" dur="500" fill="hold"/>
                                        <p:tgtEl>
                                          <p:spTgt spid="8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23" presetClass="entr" presetSubtype="272"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p:cTn id="35" dur="500" fill="hold"/>
                                        <p:tgtEl>
                                          <p:spTgt spid="43"/>
                                        </p:tgtEl>
                                        <p:attrNameLst>
                                          <p:attrName>ppt_w</p:attrName>
                                        </p:attrNameLst>
                                      </p:cBhvr>
                                      <p:tavLst>
                                        <p:tav tm="0">
                                          <p:val>
                                            <p:strVal val="2/3*#ppt_w"/>
                                          </p:val>
                                        </p:tav>
                                        <p:tav tm="100000">
                                          <p:val>
                                            <p:strVal val="#ppt_w"/>
                                          </p:val>
                                        </p:tav>
                                      </p:tavLst>
                                    </p:anim>
                                    <p:anim calcmode="lin" valueType="num">
                                      <p:cBhvr>
                                        <p:cTn id="36" dur="500" fill="hold"/>
                                        <p:tgtEl>
                                          <p:spTgt spid="43"/>
                                        </p:tgtEl>
                                        <p:attrNameLst>
                                          <p:attrName>ppt_h</p:attrName>
                                        </p:attrNameLst>
                                      </p:cBhvr>
                                      <p:tavLst>
                                        <p:tav tm="0">
                                          <p:val>
                                            <p:strVal val="2/3*#ppt_h"/>
                                          </p:val>
                                        </p:tav>
                                        <p:tav tm="100000">
                                          <p:val>
                                            <p:strVal val="#ppt_h"/>
                                          </p:val>
                                        </p:tav>
                                      </p:tavLst>
                                    </p:anim>
                                  </p:childTnLst>
                                </p:cTn>
                              </p:par>
                              <p:par>
                                <p:cTn id="37" presetID="21" presetClass="entr" presetSubtype="1" fill="hold" grpId="0" nodeType="withEffect">
                                  <p:stCondLst>
                                    <p:cond delay="0"/>
                                  </p:stCondLst>
                                  <p:childTnLst>
                                    <p:set>
                                      <p:cBhvr>
                                        <p:cTn id="38" dur="1" fill="hold">
                                          <p:stCondLst>
                                            <p:cond delay="0"/>
                                          </p:stCondLst>
                                        </p:cTn>
                                        <p:tgtEl>
                                          <p:spTgt spid="67"/>
                                        </p:tgtEl>
                                        <p:attrNameLst>
                                          <p:attrName>style.visibility</p:attrName>
                                        </p:attrNameLst>
                                      </p:cBhvr>
                                      <p:to>
                                        <p:strVal val="visible"/>
                                      </p:to>
                                    </p:set>
                                    <p:animEffect transition="in" filter="wheel(1)">
                                      <p:cBhvr>
                                        <p:cTn id="39" dur="1000"/>
                                        <p:tgtEl>
                                          <p:spTgt spid="67"/>
                                        </p:tgtEl>
                                      </p:cBhvr>
                                    </p:animEffect>
                                  </p:childTnLst>
                                </p:cTn>
                              </p:par>
                            </p:childTnLst>
                          </p:cTn>
                        </p:par>
                        <p:par>
                          <p:cTn id="40" fill="hold">
                            <p:stCondLst>
                              <p:cond delay="3000"/>
                            </p:stCondLst>
                            <p:childTnLst>
                              <p:par>
                                <p:cTn id="41" presetID="23" presetClass="entr" presetSubtype="272" fill="hold"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strVal val="2/3*#ppt_w"/>
                                          </p:val>
                                        </p:tav>
                                        <p:tav tm="100000">
                                          <p:val>
                                            <p:strVal val="#ppt_w"/>
                                          </p:val>
                                        </p:tav>
                                      </p:tavLst>
                                    </p:anim>
                                    <p:anim calcmode="lin" valueType="num">
                                      <p:cBhvr>
                                        <p:cTn id="44" dur="500" fill="hold"/>
                                        <p:tgtEl>
                                          <p:spTgt spid="48"/>
                                        </p:tgtEl>
                                        <p:attrNameLst>
                                          <p:attrName>ppt_h</p:attrName>
                                        </p:attrNameLst>
                                      </p:cBhvr>
                                      <p:tavLst>
                                        <p:tav tm="0">
                                          <p:val>
                                            <p:strVal val="2/3*#ppt_h"/>
                                          </p:val>
                                        </p:tav>
                                        <p:tav tm="100000">
                                          <p:val>
                                            <p:strVal val="#ppt_h"/>
                                          </p:val>
                                        </p:tav>
                                      </p:tavLst>
                                    </p:anim>
                                  </p:childTnLst>
                                </p:cTn>
                              </p:par>
                              <p:par>
                                <p:cTn id="45" presetID="21" presetClass="entr" presetSubtype="1" fill="hold" grpId="0" nodeType="withEffect">
                                  <p:stCondLst>
                                    <p:cond delay="0"/>
                                  </p:stCondLst>
                                  <p:childTnLst>
                                    <p:set>
                                      <p:cBhvr>
                                        <p:cTn id="46" dur="1" fill="hold">
                                          <p:stCondLst>
                                            <p:cond delay="0"/>
                                          </p:stCondLst>
                                        </p:cTn>
                                        <p:tgtEl>
                                          <p:spTgt spid="68"/>
                                        </p:tgtEl>
                                        <p:attrNameLst>
                                          <p:attrName>style.visibility</p:attrName>
                                        </p:attrNameLst>
                                      </p:cBhvr>
                                      <p:to>
                                        <p:strVal val="visible"/>
                                      </p:to>
                                    </p:set>
                                    <p:animEffect transition="in" filter="wheel(1)">
                                      <p:cBhvr>
                                        <p:cTn id="47" dur="1000"/>
                                        <p:tgtEl>
                                          <p:spTgt spid="68"/>
                                        </p:tgtEl>
                                      </p:cBhvr>
                                    </p:animEffect>
                                  </p:childTnLst>
                                </p:cTn>
                              </p:par>
                            </p:childTnLst>
                          </p:cTn>
                        </p:par>
                        <p:par>
                          <p:cTn id="48" fill="hold">
                            <p:stCondLst>
                              <p:cond delay="3500"/>
                            </p:stCondLst>
                            <p:childTnLst>
                              <p:par>
                                <p:cTn id="49" presetID="23" presetClass="entr" presetSubtype="272" fill="hold" nodeType="afterEffect">
                                  <p:stCondLst>
                                    <p:cond delay="0"/>
                                  </p:stCondLst>
                                  <p:childTnLst>
                                    <p:set>
                                      <p:cBhvr>
                                        <p:cTn id="50" dur="1" fill="hold">
                                          <p:stCondLst>
                                            <p:cond delay="0"/>
                                          </p:stCondLst>
                                        </p:cTn>
                                        <p:tgtEl>
                                          <p:spTgt spid="53"/>
                                        </p:tgtEl>
                                        <p:attrNameLst>
                                          <p:attrName>style.visibility</p:attrName>
                                        </p:attrNameLst>
                                      </p:cBhvr>
                                      <p:to>
                                        <p:strVal val="visible"/>
                                      </p:to>
                                    </p:set>
                                    <p:anim calcmode="lin" valueType="num">
                                      <p:cBhvr>
                                        <p:cTn id="51" dur="500" fill="hold"/>
                                        <p:tgtEl>
                                          <p:spTgt spid="53"/>
                                        </p:tgtEl>
                                        <p:attrNameLst>
                                          <p:attrName>ppt_w</p:attrName>
                                        </p:attrNameLst>
                                      </p:cBhvr>
                                      <p:tavLst>
                                        <p:tav tm="0">
                                          <p:val>
                                            <p:strVal val="2/3*#ppt_w"/>
                                          </p:val>
                                        </p:tav>
                                        <p:tav tm="100000">
                                          <p:val>
                                            <p:strVal val="#ppt_w"/>
                                          </p:val>
                                        </p:tav>
                                      </p:tavLst>
                                    </p:anim>
                                    <p:anim calcmode="lin" valueType="num">
                                      <p:cBhvr>
                                        <p:cTn id="52" dur="500" fill="hold"/>
                                        <p:tgtEl>
                                          <p:spTgt spid="53"/>
                                        </p:tgtEl>
                                        <p:attrNameLst>
                                          <p:attrName>ppt_h</p:attrName>
                                        </p:attrNameLst>
                                      </p:cBhvr>
                                      <p:tavLst>
                                        <p:tav tm="0">
                                          <p:val>
                                            <p:strVal val="2/3*#ppt_h"/>
                                          </p:val>
                                        </p:tav>
                                        <p:tav tm="100000">
                                          <p:val>
                                            <p:strVal val="#ppt_h"/>
                                          </p:val>
                                        </p:tav>
                                      </p:tavLst>
                                    </p:anim>
                                  </p:childTnLst>
                                </p:cTn>
                              </p:par>
                              <p:par>
                                <p:cTn id="53" presetID="21" presetClass="entr" presetSubtype="1" fill="hold" grpId="0" nodeType="with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heel(1)">
                                      <p:cBhvr>
                                        <p:cTn id="55" dur="1000"/>
                                        <p:tgtEl>
                                          <p:spTgt spid="69"/>
                                        </p:tgtEl>
                                      </p:cBhvr>
                                    </p:animEffect>
                                  </p:childTnLst>
                                </p:cTn>
                              </p:par>
                            </p:childTnLst>
                          </p:cTn>
                        </p:par>
                        <p:par>
                          <p:cTn id="56" fill="hold">
                            <p:stCondLst>
                              <p:cond delay="4000"/>
                            </p:stCondLst>
                            <p:childTnLst>
                              <p:par>
                                <p:cTn id="57" presetID="23" presetClass="entr" presetSubtype="272" fill="hold"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p:cTn id="59" dur="500" fill="hold"/>
                                        <p:tgtEl>
                                          <p:spTgt spid="58"/>
                                        </p:tgtEl>
                                        <p:attrNameLst>
                                          <p:attrName>ppt_w</p:attrName>
                                        </p:attrNameLst>
                                      </p:cBhvr>
                                      <p:tavLst>
                                        <p:tav tm="0">
                                          <p:val>
                                            <p:strVal val="2/3*#ppt_w"/>
                                          </p:val>
                                        </p:tav>
                                        <p:tav tm="100000">
                                          <p:val>
                                            <p:strVal val="#ppt_w"/>
                                          </p:val>
                                        </p:tav>
                                      </p:tavLst>
                                    </p:anim>
                                    <p:anim calcmode="lin" valueType="num">
                                      <p:cBhvr>
                                        <p:cTn id="60" dur="500" fill="hold"/>
                                        <p:tgtEl>
                                          <p:spTgt spid="58"/>
                                        </p:tgtEl>
                                        <p:attrNameLst>
                                          <p:attrName>ppt_h</p:attrName>
                                        </p:attrNameLst>
                                      </p:cBhvr>
                                      <p:tavLst>
                                        <p:tav tm="0">
                                          <p:val>
                                            <p:strVal val="2/3*#ppt_h"/>
                                          </p:val>
                                        </p:tav>
                                        <p:tav tm="100000">
                                          <p:val>
                                            <p:strVal val="#ppt_h"/>
                                          </p:val>
                                        </p:tav>
                                      </p:tavLst>
                                    </p:anim>
                                  </p:childTnLst>
                                </p:cTn>
                              </p:par>
                              <p:par>
                                <p:cTn id="61" presetID="21" presetClass="entr" presetSubtype="1" fill="hold" grpId="0" nodeType="withEffect">
                                  <p:stCondLst>
                                    <p:cond delay="0"/>
                                  </p:stCondLst>
                                  <p:childTnLst>
                                    <p:set>
                                      <p:cBhvr>
                                        <p:cTn id="62" dur="1" fill="hold">
                                          <p:stCondLst>
                                            <p:cond delay="0"/>
                                          </p:stCondLst>
                                        </p:cTn>
                                        <p:tgtEl>
                                          <p:spTgt spid="70"/>
                                        </p:tgtEl>
                                        <p:attrNameLst>
                                          <p:attrName>style.visibility</p:attrName>
                                        </p:attrNameLst>
                                      </p:cBhvr>
                                      <p:to>
                                        <p:strVal val="visible"/>
                                      </p:to>
                                    </p:set>
                                    <p:animEffect transition="in" filter="wheel(1)">
                                      <p:cBhvr>
                                        <p:cTn id="63" dur="1000"/>
                                        <p:tgtEl>
                                          <p:spTgt spid="70"/>
                                        </p:tgtEl>
                                      </p:cBhvr>
                                    </p:animEffect>
                                  </p:childTnLst>
                                </p:cTn>
                              </p:par>
                            </p:childTnLst>
                          </p:cTn>
                        </p:par>
                        <p:par>
                          <p:cTn id="64" fill="hold">
                            <p:stCondLst>
                              <p:cond delay="4500"/>
                            </p:stCondLst>
                            <p:childTnLst>
                              <p:par>
                                <p:cTn id="65" presetID="14" presetClass="entr" presetSubtype="10" fill="hold" grpId="0" nodeType="afterEffect">
                                  <p:stCondLst>
                                    <p:cond delay="0"/>
                                  </p:stCondLst>
                                  <p:childTnLst>
                                    <p:set>
                                      <p:cBhvr>
                                        <p:cTn id="66" dur="1" fill="hold">
                                          <p:stCondLst>
                                            <p:cond delay="0"/>
                                          </p:stCondLst>
                                        </p:cTn>
                                        <p:tgtEl>
                                          <p:spTgt spid="84"/>
                                        </p:tgtEl>
                                        <p:attrNameLst>
                                          <p:attrName>style.visibility</p:attrName>
                                        </p:attrNameLst>
                                      </p:cBhvr>
                                      <p:to>
                                        <p:strVal val="visible"/>
                                      </p:to>
                                    </p:set>
                                    <p:animEffect transition="in" filter="randombar(horizontal)">
                                      <p:cBhvr>
                                        <p:cTn id="67" dur="500"/>
                                        <p:tgtEl>
                                          <p:spTgt spid="84"/>
                                        </p:tgtEl>
                                      </p:cBhvr>
                                    </p:animEffect>
                                  </p:childTnLst>
                                </p:cTn>
                              </p:par>
                            </p:childTnLst>
                          </p:cTn>
                        </p:par>
                        <p:par>
                          <p:cTn id="68" fill="hold">
                            <p:stCondLst>
                              <p:cond delay="5000"/>
                            </p:stCondLst>
                            <p:childTnLst>
                              <p:par>
                                <p:cTn id="69" presetID="14" presetClass="entr" presetSubtype="10" fill="hold" grpId="0" nodeType="afterEffect">
                                  <p:stCondLst>
                                    <p:cond delay="0"/>
                                  </p:stCondLst>
                                  <p:childTnLst>
                                    <p:set>
                                      <p:cBhvr>
                                        <p:cTn id="70" dur="1" fill="hold">
                                          <p:stCondLst>
                                            <p:cond delay="0"/>
                                          </p:stCondLst>
                                        </p:cTn>
                                        <p:tgtEl>
                                          <p:spTgt spid="85"/>
                                        </p:tgtEl>
                                        <p:attrNameLst>
                                          <p:attrName>style.visibility</p:attrName>
                                        </p:attrNameLst>
                                      </p:cBhvr>
                                      <p:to>
                                        <p:strVal val="visible"/>
                                      </p:to>
                                    </p:set>
                                    <p:animEffect transition="in" filter="randombar(horizontal)">
                                      <p:cBhvr>
                                        <p:cTn id="71" dur="500"/>
                                        <p:tgtEl>
                                          <p:spTgt spid="85"/>
                                        </p:tgtEl>
                                      </p:cBhvr>
                                    </p:animEffect>
                                  </p:childTnLst>
                                </p:cTn>
                              </p:par>
                            </p:childTnLst>
                          </p:cTn>
                        </p:par>
                        <p:par>
                          <p:cTn id="72" fill="hold">
                            <p:stCondLst>
                              <p:cond delay="5500"/>
                            </p:stCondLst>
                            <p:childTnLst>
                              <p:par>
                                <p:cTn id="73" presetID="14" presetClass="entr" presetSubtype="10" fill="hold" grpId="0" nodeType="afterEffect">
                                  <p:stCondLst>
                                    <p:cond delay="0"/>
                                  </p:stCondLst>
                                  <p:childTnLst>
                                    <p:set>
                                      <p:cBhvr>
                                        <p:cTn id="74" dur="1" fill="hold">
                                          <p:stCondLst>
                                            <p:cond delay="0"/>
                                          </p:stCondLst>
                                        </p:cTn>
                                        <p:tgtEl>
                                          <p:spTgt spid="86"/>
                                        </p:tgtEl>
                                        <p:attrNameLst>
                                          <p:attrName>style.visibility</p:attrName>
                                        </p:attrNameLst>
                                      </p:cBhvr>
                                      <p:to>
                                        <p:strVal val="visible"/>
                                      </p:to>
                                    </p:set>
                                    <p:animEffect transition="in" filter="randombar(horizontal)">
                                      <p:cBhvr>
                                        <p:cTn id="75" dur="500"/>
                                        <p:tgtEl>
                                          <p:spTgt spid="86"/>
                                        </p:tgtEl>
                                      </p:cBhvr>
                                    </p:animEffect>
                                  </p:childTnLst>
                                </p:cTn>
                              </p:par>
                            </p:childTnLst>
                          </p:cTn>
                        </p:par>
                        <p:par>
                          <p:cTn id="76" fill="hold">
                            <p:stCondLst>
                              <p:cond delay="6000"/>
                            </p:stCondLst>
                            <p:childTnLst>
                              <p:par>
                                <p:cTn id="77" presetID="14" presetClass="entr" presetSubtype="1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randombar(horizontal)">
                                      <p:cBhvr>
                                        <p:cTn id="79" dur="500"/>
                                        <p:tgtEl>
                                          <p:spTgt spid="87"/>
                                        </p:tgtEl>
                                      </p:cBhvr>
                                    </p:animEffect>
                                  </p:childTnLst>
                                </p:cTn>
                              </p:par>
                            </p:childTnLst>
                          </p:cTn>
                        </p:par>
                        <p:par>
                          <p:cTn id="80" fill="hold">
                            <p:stCondLst>
                              <p:cond delay="6500"/>
                            </p:stCondLst>
                            <p:childTnLst>
                              <p:par>
                                <p:cTn id="81" presetID="10" presetClass="entr" presetSubtype="0" fill="hold" grpId="0" nodeType="afterEffect">
                                  <p:stCondLst>
                                    <p:cond delay="0"/>
                                  </p:stCondLst>
                                  <p:childTnLst>
                                    <p:set>
                                      <p:cBhvr>
                                        <p:cTn id="82" dur="1" fill="hold">
                                          <p:stCondLst>
                                            <p:cond delay="0"/>
                                          </p:stCondLst>
                                        </p:cTn>
                                        <p:tgtEl>
                                          <p:spTgt spid="88"/>
                                        </p:tgtEl>
                                        <p:attrNameLst>
                                          <p:attrName>style.visibility</p:attrName>
                                        </p:attrNameLst>
                                      </p:cBhvr>
                                      <p:to>
                                        <p:strVal val="visible"/>
                                      </p:to>
                                    </p:set>
                                    <p:animEffect transition="in" filter="fade">
                                      <p:cBhvr>
                                        <p:cTn id="83"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8" grpId="0" animBg="1"/>
      <p:bldP spid="69" grpId="0" animBg="1"/>
      <p:bldP spid="70" grpId="0" animBg="1"/>
      <p:bldP spid="84" grpId="0"/>
      <p:bldP spid="85" grpId="0"/>
      <p:bldP spid="86" grpId="0"/>
      <p:bldP spid="87" grpId="0"/>
      <p:bldP spid="88" grpId="0"/>
      <p:bldP spid="6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任意多边形 38"/>
          <p:cNvSpPr/>
          <p:nvPr/>
        </p:nvSpPr>
        <p:spPr>
          <a:xfrm>
            <a:off x="2760251" y="1669335"/>
            <a:ext cx="3883283" cy="2092405"/>
          </a:xfrm>
          <a:custGeom>
            <a:avLst/>
            <a:gdLst>
              <a:gd name="connsiteX0" fmla="*/ 200025 w 6072187"/>
              <a:gd name="connsiteY0" fmla="*/ 700088 h 3271838"/>
              <a:gd name="connsiteX1" fmla="*/ 3000375 w 6072187"/>
              <a:gd name="connsiteY1" fmla="*/ 2286000 h 3271838"/>
              <a:gd name="connsiteX2" fmla="*/ 4914900 w 6072187"/>
              <a:gd name="connsiteY2" fmla="*/ 0 h 3271838"/>
              <a:gd name="connsiteX3" fmla="*/ 6072187 w 6072187"/>
              <a:gd name="connsiteY3" fmla="*/ 3171825 h 3271838"/>
              <a:gd name="connsiteX4" fmla="*/ 3000375 w 6072187"/>
              <a:gd name="connsiteY4" fmla="*/ 2343150 h 3271838"/>
              <a:gd name="connsiteX5" fmla="*/ 0 w 6072187"/>
              <a:gd name="connsiteY5" fmla="*/ 3271838 h 3271838"/>
              <a:gd name="connsiteX6" fmla="*/ 200025 w 6072187"/>
              <a:gd name="connsiteY6" fmla="*/ 700088 h 327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72187" h="3271838">
                <a:moveTo>
                  <a:pt x="200025" y="700088"/>
                </a:moveTo>
                <a:lnTo>
                  <a:pt x="3000375" y="2286000"/>
                </a:lnTo>
                <a:lnTo>
                  <a:pt x="4914900" y="0"/>
                </a:lnTo>
                <a:lnTo>
                  <a:pt x="6072187" y="3171825"/>
                </a:lnTo>
                <a:lnTo>
                  <a:pt x="3000375" y="2343150"/>
                </a:lnTo>
                <a:lnTo>
                  <a:pt x="0" y="3271838"/>
                </a:lnTo>
                <a:lnTo>
                  <a:pt x="200025" y="700088"/>
                </a:lnTo>
                <a:close/>
              </a:path>
            </a:pathLst>
          </a:custGeom>
          <a:noFill/>
          <a:ln w="19050">
            <a:solidFill>
              <a:schemeClr val="tx1">
                <a:lumMod val="50000"/>
                <a:lumOff val="50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00"/>
          </a:p>
        </p:txBody>
      </p:sp>
      <p:grpSp>
        <p:nvGrpSpPr>
          <p:cNvPr id="5" name="组合 4"/>
          <p:cNvGrpSpPr/>
          <p:nvPr/>
        </p:nvGrpSpPr>
        <p:grpSpPr>
          <a:xfrm>
            <a:off x="3854677" y="2345483"/>
            <a:ext cx="1589862" cy="1589862"/>
            <a:chOff x="3928818" y="2283698"/>
            <a:chExt cx="1589862" cy="1589862"/>
          </a:xfrm>
        </p:grpSpPr>
        <p:sp>
          <p:nvSpPr>
            <p:cNvPr id="40" name="椭圆 39"/>
            <p:cNvSpPr/>
            <p:nvPr/>
          </p:nvSpPr>
          <p:spPr>
            <a:xfrm>
              <a:off x="3928818" y="2283698"/>
              <a:ext cx="1589862" cy="1589862"/>
            </a:xfrm>
            <a:prstGeom prst="ellips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1"/>
                </a:solidFill>
                <a:latin typeface="+mj-ea"/>
                <a:ea typeface="+mj-ea"/>
              </a:endParaRPr>
            </a:p>
          </p:txBody>
        </p:sp>
        <p:sp>
          <p:nvSpPr>
            <p:cNvPr id="41" name="文本框 15"/>
            <p:cNvSpPr txBox="1">
              <a:spLocks noChangeArrowheads="1"/>
            </p:cNvSpPr>
            <p:nvPr/>
          </p:nvSpPr>
          <p:spPr bwMode="auto">
            <a:xfrm>
              <a:off x="4129480" y="2892065"/>
              <a:ext cx="1210588" cy="400110"/>
            </a:xfrm>
            <a:prstGeom prst="rect">
              <a:avLst/>
            </a:prstGeom>
            <a:noFill/>
            <a:ln w="9525">
              <a:noFill/>
              <a:miter lim="800000"/>
            </a:ln>
          </p:spPr>
          <p:txBody>
            <a:bodyPr wrap="none">
              <a:spAutoFit/>
            </a:bodyPr>
            <a:lstStyle/>
            <a:p>
              <a:r>
                <a:rPr lang="zh-CN" altLang="en-US" sz="2000" dirty="0">
                  <a:solidFill>
                    <a:srgbClr val="EA5504"/>
                  </a:solidFill>
                  <a:latin typeface="微软雅黑" panose="020B0503020204020204" pitchFamily="34" charset="-122"/>
                  <a:ea typeface="微软雅黑" panose="020B0503020204020204" pitchFamily="34" charset="-122"/>
                </a:rPr>
                <a:t>标题文字</a:t>
              </a:r>
            </a:p>
          </p:txBody>
        </p:sp>
      </p:grpSp>
      <p:grpSp>
        <p:nvGrpSpPr>
          <p:cNvPr id="3" name="组合 2"/>
          <p:cNvGrpSpPr/>
          <p:nvPr/>
        </p:nvGrpSpPr>
        <p:grpSpPr>
          <a:xfrm>
            <a:off x="5218140" y="1225676"/>
            <a:ext cx="1233514" cy="1233513"/>
            <a:chOff x="5292281" y="1163891"/>
            <a:chExt cx="1233514" cy="1233513"/>
          </a:xfrm>
        </p:grpSpPr>
        <p:sp>
          <p:nvSpPr>
            <p:cNvPr id="42" name="椭圆 41"/>
            <p:cNvSpPr/>
            <p:nvPr/>
          </p:nvSpPr>
          <p:spPr>
            <a:xfrm>
              <a:off x="5292281" y="1163891"/>
              <a:ext cx="1233514" cy="1233513"/>
            </a:xfrm>
            <a:prstGeom prst="ellips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1"/>
                </a:solidFill>
                <a:latin typeface="+mj-ea"/>
                <a:ea typeface="+mj-ea"/>
              </a:endParaRPr>
            </a:p>
          </p:txBody>
        </p:sp>
        <p:sp>
          <p:nvSpPr>
            <p:cNvPr id="43" name="文本框 16"/>
            <p:cNvSpPr txBox="1">
              <a:spLocks noChangeArrowheads="1"/>
            </p:cNvSpPr>
            <p:nvPr/>
          </p:nvSpPr>
          <p:spPr bwMode="auto">
            <a:xfrm>
              <a:off x="5452799" y="1629154"/>
              <a:ext cx="954107" cy="323165"/>
            </a:xfrm>
            <a:prstGeom prst="rect">
              <a:avLst/>
            </a:prstGeom>
            <a:noFill/>
            <a:ln w="9525">
              <a:noFill/>
              <a:miter lim="800000"/>
            </a:ln>
            <a:effectLst/>
          </p:spPr>
          <p:txBody>
            <a:bodyPr wrap="none">
              <a:spAutoFit/>
            </a:bodyPr>
            <a:lstStyle/>
            <a:p>
              <a:r>
                <a:rPr lang="zh-CN" altLang="en-US" sz="1500" dirty="0">
                  <a:solidFill>
                    <a:srgbClr val="EA5504"/>
                  </a:solidFill>
                  <a:latin typeface="微软雅黑" panose="020B0503020204020204" pitchFamily="34" charset="-122"/>
                  <a:ea typeface="微软雅黑" panose="020B0503020204020204" pitchFamily="34" charset="-122"/>
                </a:rPr>
                <a:t>标题文字</a:t>
              </a:r>
            </a:p>
          </p:txBody>
        </p:sp>
      </p:grpSp>
      <p:grpSp>
        <p:nvGrpSpPr>
          <p:cNvPr id="4" name="组合 3"/>
          <p:cNvGrpSpPr/>
          <p:nvPr/>
        </p:nvGrpSpPr>
        <p:grpSpPr>
          <a:xfrm>
            <a:off x="5940987" y="3051074"/>
            <a:ext cx="1208133" cy="1208133"/>
            <a:chOff x="6015130" y="2989288"/>
            <a:chExt cx="1208133" cy="1208133"/>
          </a:xfrm>
        </p:grpSpPr>
        <p:sp>
          <p:nvSpPr>
            <p:cNvPr id="82" name="椭圆 81"/>
            <p:cNvSpPr/>
            <p:nvPr/>
          </p:nvSpPr>
          <p:spPr>
            <a:xfrm>
              <a:off x="6015130" y="2989288"/>
              <a:ext cx="1208133" cy="1208133"/>
            </a:xfrm>
            <a:prstGeom prst="ellips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1"/>
                </a:solidFill>
                <a:latin typeface="+mj-ea"/>
                <a:ea typeface="+mj-ea"/>
              </a:endParaRPr>
            </a:p>
          </p:txBody>
        </p:sp>
        <p:sp>
          <p:nvSpPr>
            <p:cNvPr id="83" name="文本框 19"/>
            <p:cNvSpPr txBox="1">
              <a:spLocks noChangeArrowheads="1"/>
            </p:cNvSpPr>
            <p:nvPr/>
          </p:nvSpPr>
          <p:spPr bwMode="auto">
            <a:xfrm>
              <a:off x="6144596" y="3434788"/>
              <a:ext cx="954107" cy="323165"/>
            </a:xfrm>
            <a:prstGeom prst="rect">
              <a:avLst/>
            </a:prstGeom>
            <a:noFill/>
            <a:ln w="9525">
              <a:noFill/>
              <a:miter lim="800000"/>
            </a:ln>
          </p:spPr>
          <p:txBody>
            <a:bodyPr wrap="none">
              <a:spAutoFit/>
            </a:bodyPr>
            <a:lstStyle/>
            <a:p>
              <a:r>
                <a:rPr lang="zh-CN" altLang="en-US" sz="1500" dirty="0">
                  <a:solidFill>
                    <a:srgbClr val="EA5504"/>
                  </a:solidFill>
                  <a:latin typeface="微软雅黑" panose="020B0503020204020204" pitchFamily="34" charset="-122"/>
                  <a:ea typeface="微软雅黑" panose="020B0503020204020204" pitchFamily="34" charset="-122"/>
                </a:rPr>
                <a:t>标题文字</a:t>
              </a:r>
            </a:p>
          </p:txBody>
        </p:sp>
      </p:grpSp>
      <p:sp>
        <p:nvSpPr>
          <p:cNvPr id="84" name="椭圆 83"/>
          <p:cNvSpPr/>
          <p:nvPr/>
        </p:nvSpPr>
        <p:spPr>
          <a:xfrm>
            <a:off x="5305451" y="3974940"/>
            <a:ext cx="379699" cy="379699"/>
          </a:xfrm>
          <a:prstGeom prst="ellipse">
            <a:avLst/>
          </a:prstGeom>
          <a:solidFill>
            <a:srgbClr val="EA5504"/>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85" name="椭圆 84"/>
          <p:cNvSpPr/>
          <p:nvPr/>
        </p:nvSpPr>
        <p:spPr>
          <a:xfrm>
            <a:off x="1494248" y="2720107"/>
            <a:ext cx="506604" cy="506603"/>
          </a:xfrm>
          <a:prstGeom prst="ellipse">
            <a:avLst/>
          </a:prstGeom>
          <a:solidFill>
            <a:srgbClr val="EA5504"/>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86" name="椭圆 85"/>
          <p:cNvSpPr/>
          <p:nvPr/>
        </p:nvSpPr>
        <p:spPr>
          <a:xfrm>
            <a:off x="6854702" y="1641924"/>
            <a:ext cx="506604" cy="505588"/>
          </a:xfrm>
          <a:prstGeom prst="ellipse">
            <a:avLst/>
          </a:prstGeom>
          <a:solidFill>
            <a:srgbClr val="EA5504"/>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87" name="椭圆 86"/>
          <p:cNvSpPr/>
          <p:nvPr/>
        </p:nvSpPr>
        <p:spPr>
          <a:xfrm>
            <a:off x="7478059" y="3277471"/>
            <a:ext cx="336044" cy="336044"/>
          </a:xfrm>
          <a:prstGeom prst="ellipse">
            <a:avLst/>
          </a:prstGeom>
          <a:solidFill>
            <a:srgbClr val="EA5504"/>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88" name="椭圆 87"/>
          <p:cNvSpPr/>
          <p:nvPr/>
        </p:nvSpPr>
        <p:spPr>
          <a:xfrm>
            <a:off x="3959246" y="1365780"/>
            <a:ext cx="465994" cy="465994"/>
          </a:xfrm>
          <a:prstGeom prst="ellipse">
            <a:avLst/>
          </a:prstGeom>
          <a:solidFill>
            <a:srgbClr val="EA5504"/>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nvGrpSpPr>
          <p:cNvPr id="2" name="组合 1"/>
          <p:cNvGrpSpPr/>
          <p:nvPr/>
        </p:nvGrpSpPr>
        <p:grpSpPr>
          <a:xfrm>
            <a:off x="2341972" y="1503852"/>
            <a:ext cx="1015238" cy="1015238"/>
            <a:chOff x="2416114" y="1442066"/>
            <a:chExt cx="1015238" cy="1015238"/>
          </a:xfrm>
        </p:grpSpPr>
        <p:sp>
          <p:nvSpPr>
            <p:cNvPr id="80" name="椭圆 79"/>
            <p:cNvSpPr/>
            <p:nvPr/>
          </p:nvSpPr>
          <p:spPr>
            <a:xfrm>
              <a:off x="2416114" y="1442066"/>
              <a:ext cx="1015238" cy="1015238"/>
            </a:xfrm>
            <a:prstGeom prst="ellips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1"/>
                </a:solidFill>
                <a:latin typeface="+mj-ea"/>
                <a:ea typeface="+mj-ea"/>
              </a:endParaRPr>
            </a:p>
          </p:txBody>
        </p:sp>
        <p:sp>
          <p:nvSpPr>
            <p:cNvPr id="89" name="文本框 19"/>
            <p:cNvSpPr txBox="1">
              <a:spLocks noChangeArrowheads="1"/>
            </p:cNvSpPr>
            <p:nvPr/>
          </p:nvSpPr>
          <p:spPr bwMode="auto">
            <a:xfrm>
              <a:off x="2448670" y="1804357"/>
              <a:ext cx="954107" cy="323165"/>
            </a:xfrm>
            <a:prstGeom prst="rect">
              <a:avLst/>
            </a:prstGeom>
            <a:noFill/>
            <a:ln w="9525">
              <a:noFill/>
              <a:miter lim="800000"/>
            </a:ln>
          </p:spPr>
          <p:txBody>
            <a:bodyPr wrap="none">
              <a:spAutoFit/>
            </a:bodyPr>
            <a:lstStyle/>
            <a:p>
              <a:r>
                <a:rPr lang="zh-CN" altLang="en-US" sz="1500" dirty="0">
                  <a:solidFill>
                    <a:srgbClr val="EA5504"/>
                  </a:solidFill>
                  <a:latin typeface="微软雅黑" panose="020B0503020204020204" pitchFamily="34" charset="-122"/>
                  <a:ea typeface="微软雅黑" panose="020B0503020204020204" pitchFamily="34" charset="-122"/>
                </a:rPr>
                <a:t>标题文字</a:t>
              </a:r>
            </a:p>
          </p:txBody>
        </p:sp>
      </p:grpSp>
      <p:grpSp>
        <p:nvGrpSpPr>
          <p:cNvPr id="6" name="组合 5"/>
          <p:cNvGrpSpPr/>
          <p:nvPr/>
        </p:nvGrpSpPr>
        <p:grpSpPr>
          <a:xfrm>
            <a:off x="2253646" y="3140415"/>
            <a:ext cx="1103564" cy="1103563"/>
            <a:chOff x="2327788" y="3078629"/>
            <a:chExt cx="1103564" cy="1103563"/>
          </a:xfrm>
        </p:grpSpPr>
        <p:sp>
          <p:nvSpPr>
            <p:cNvPr id="81" name="椭圆 80"/>
            <p:cNvSpPr/>
            <p:nvPr/>
          </p:nvSpPr>
          <p:spPr>
            <a:xfrm>
              <a:off x="2327788" y="3078629"/>
              <a:ext cx="1103564" cy="1103563"/>
            </a:xfrm>
            <a:prstGeom prst="ellips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1"/>
                </a:solidFill>
                <a:latin typeface="+mj-ea"/>
                <a:ea typeface="+mj-ea"/>
              </a:endParaRPr>
            </a:p>
          </p:txBody>
        </p:sp>
        <p:sp>
          <p:nvSpPr>
            <p:cNvPr id="90" name="文本框 16"/>
            <p:cNvSpPr txBox="1">
              <a:spLocks noChangeArrowheads="1"/>
            </p:cNvSpPr>
            <p:nvPr/>
          </p:nvSpPr>
          <p:spPr bwMode="auto">
            <a:xfrm>
              <a:off x="2402516" y="3444440"/>
              <a:ext cx="954107" cy="323165"/>
            </a:xfrm>
            <a:prstGeom prst="rect">
              <a:avLst/>
            </a:prstGeom>
            <a:noFill/>
            <a:ln w="9525">
              <a:noFill/>
              <a:miter lim="800000"/>
            </a:ln>
            <a:effectLst/>
          </p:spPr>
          <p:txBody>
            <a:bodyPr wrap="none">
              <a:spAutoFit/>
            </a:bodyPr>
            <a:lstStyle/>
            <a:p>
              <a:r>
                <a:rPr lang="zh-CN" altLang="en-US" sz="1500" dirty="0">
                  <a:solidFill>
                    <a:srgbClr val="EA5504"/>
                  </a:solidFill>
                  <a:latin typeface="微软雅黑" panose="020B0503020204020204" pitchFamily="34" charset="-122"/>
                  <a:ea typeface="微软雅黑" panose="020B0503020204020204" pitchFamily="34" charset="-122"/>
                </a:rPr>
                <a:t>标题文字</a:t>
              </a:r>
            </a:p>
          </p:txBody>
        </p:sp>
      </p:grpSp>
      <p:sp>
        <p:nvSpPr>
          <p:cNvPr id="24" name="文本框 10"/>
          <p:cNvSpPr txBox="1">
            <a:spLocks noChangeArrowheads="1"/>
          </p:cNvSpPr>
          <p:nvPr/>
        </p:nvSpPr>
        <p:spPr bwMode="auto">
          <a:xfrm>
            <a:off x="878400" y="266400"/>
            <a:ext cx="2632543" cy="259679"/>
          </a:xfrm>
          <a:prstGeom prst="rect">
            <a:avLst/>
          </a:prstGeom>
          <a:noFill/>
          <a:ln>
            <a:noFill/>
          </a:ln>
        </p:spPr>
        <p:txBody>
          <a:bodyPr wrap="square" lIns="51428" tIns="25714" rIns="51428" bIns="25714">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350" dirty="0">
                <a:latin typeface="微软雅黑" panose="020B0503020204020204" pitchFamily="34" charset="-122"/>
                <a:ea typeface="微软雅黑" panose="020B0503020204020204" pitchFamily="34" charset="-122"/>
                <a:cs typeface="+mn-ea"/>
                <a:sym typeface="+mn-lt"/>
              </a:rPr>
              <a:t>添加文字标题</a:t>
            </a:r>
            <a:r>
              <a:rPr lang="zh-CN" altLang="en-US" sz="900" dirty="0">
                <a:latin typeface="微软雅黑" panose="020B0503020204020204" pitchFamily="34" charset="-122"/>
                <a:ea typeface="微软雅黑" panose="020B0503020204020204" pitchFamily="34" charset="-122"/>
                <a:cs typeface="+mn-ea"/>
                <a:sym typeface="+mn-lt"/>
              </a:rPr>
              <a:t>（文字可以编辑）</a:t>
            </a:r>
          </a:p>
        </p:txBody>
      </p:sp>
    </p:spTree>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3" presetClass="entr" presetSubtype="32"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strVal val="4*#ppt_w"/>
                                          </p:val>
                                        </p:tav>
                                        <p:tav tm="100000">
                                          <p:val>
                                            <p:strVal val="#ppt_w"/>
                                          </p:val>
                                        </p:tav>
                                      </p:tavLst>
                                    </p:anim>
                                    <p:anim calcmode="lin" valueType="num">
                                      <p:cBhvr>
                                        <p:cTn id="18" dur="500" fill="hold"/>
                                        <p:tgtEl>
                                          <p:spTgt spid="2"/>
                                        </p:tgtEl>
                                        <p:attrNameLst>
                                          <p:attrName>ppt_h</p:attrName>
                                        </p:attrNameLst>
                                      </p:cBhvr>
                                      <p:tavLst>
                                        <p:tav tm="0">
                                          <p:val>
                                            <p:strVal val="4*#ppt_h"/>
                                          </p:val>
                                        </p:tav>
                                        <p:tav tm="100000">
                                          <p:val>
                                            <p:strVal val="#ppt_h"/>
                                          </p:val>
                                        </p:tav>
                                      </p:tavLst>
                                    </p:anim>
                                  </p:childTnLst>
                                </p:cTn>
                              </p:par>
                              <p:par>
                                <p:cTn id="19" presetID="23" presetClass="entr" presetSubtype="32"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strVal val="4*#ppt_w"/>
                                          </p:val>
                                        </p:tav>
                                        <p:tav tm="100000">
                                          <p:val>
                                            <p:strVal val="#ppt_w"/>
                                          </p:val>
                                        </p:tav>
                                      </p:tavLst>
                                    </p:anim>
                                    <p:anim calcmode="lin" valueType="num">
                                      <p:cBhvr>
                                        <p:cTn id="22" dur="500" fill="hold"/>
                                        <p:tgtEl>
                                          <p:spTgt spid="6"/>
                                        </p:tgtEl>
                                        <p:attrNameLst>
                                          <p:attrName>ppt_h</p:attrName>
                                        </p:attrNameLst>
                                      </p:cBhvr>
                                      <p:tavLst>
                                        <p:tav tm="0">
                                          <p:val>
                                            <p:strVal val="4*#ppt_h"/>
                                          </p:val>
                                        </p:tav>
                                        <p:tav tm="100000">
                                          <p:val>
                                            <p:strVal val="#ppt_h"/>
                                          </p:val>
                                        </p:tav>
                                      </p:tavLst>
                                    </p:anim>
                                  </p:childTnLst>
                                </p:cTn>
                              </p:par>
                              <p:par>
                                <p:cTn id="23" presetID="23" presetClass="entr" presetSubtype="32"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strVal val="4*#ppt_w"/>
                                          </p:val>
                                        </p:tav>
                                        <p:tav tm="100000">
                                          <p:val>
                                            <p:strVal val="#ppt_w"/>
                                          </p:val>
                                        </p:tav>
                                      </p:tavLst>
                                    </p:anim>
                                    <p:anim calcmode="lin" valueType="num">
                                      <p:cBhvr>
                                        <p:cTn id="26" dur="500" fill="hold"/>
                                        <p:tgtEl>
                                          <p:spTgt spid="5"/>
                                        </p:tgtEl>
                                        <p:attrNameLst>
                                          <p:attrName>ppt_h</p:attrName>
                                        </p:attrNameLst>
                                      </p:cBhvr>
                                      <p:tavLst>
                                        <p:tav tm="0">
                                          <p:val>
                                            <p:strVal val="4*#ppt_h"/>
                                          </p:val>
                                        </p:tav>
                                        <p:tav tm="100000">
                                          <p:val>
                                            <p:strVal val="#ppt_h"/>
                                          </p:val>
                                        </p:tav>
                                      </p:tavLst>
                                    </p:anim>
                                  </p:childTnLst>
                                </p:cTn>
                              </p:par>
                              <p:par>
                                <p:cTn id="27" presetID="23" presetClass="entr" presetSubtype="32" fill="hold" nodeType="with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strVal val="4*#ppt_w"/>
                                          </p:val>
                                        </p:tav>
                                        <p:tav tm="100000">
                                          <p:val>
                                            <p:strVal val="#ppt_w"/>
                                          </p:val>
                                        </p:tav>
                                      </p:tavLst>
                                    </p:anim>
                                    <p:anim calcmode="lin" valueType="num">
                                      <p:cBhvr>
                                        <p:cTn id="30" dur="500" fill="hold"/>
                                        <p:tgtEl>
                                          <p:spTgt spid="3"/>
                                        </p:tgtEl>
                                        <p:attrNameLst>
                                          <p:attrName>ppt_h</p:attrName>
                                        </p:attrNameLst>
                                      </p:cBhvr>
                                      <p:tavLst>
                                        <p:tav tm="0">
                                          <p:val>
                                            <p:strVal val="4*#ppt_h"/>
                                          </p:val>
                                        </p:tav>
                                        <p:tav tm="100000">
                                          <p:val>
                                            <p:strVal val="#ppt_h"/>
                                          </p:val>
                                        </p:tav>
                                      </p:tavLst>
                                    </p:anim>
                                  </p:childTnLst>
                                </p:cTn>
                              </p:par>
                              <p:par>
                                <p:cTn id="31" presetID="23" presetClass="entr" presetSubtype="32" fill="hold" nodeType="with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500" fill="hold"/>
                                        <p:tgtEl>
                                          <p:spTgt spid="4"/>
                                        </p:tgtEl>
                                        <p:attrNameLst>
                                          <p:attrName>ppt_w</p:attrName>
                                        </p:attrNameLst>
                                      </p:cBhvr>
                                      <p:tavLst>
                                        <p:tav tm="0">
                                          <p:val>
                                            <p:strVal val="4*#ppt_w"/>
                                          </p:val>
                                        </p:tav>
                                        <p:tav tm="100000">
                                          <p:val>
                                            <p:strVal val="#ppt_w"/>
                                          </p:val>
                                        </p:tav>
                                      </p:tavLst>
                                    </p:anim>
                                    <p:anim calcmode="lin" valueType="num">
                                      <p:cBhvr>
                                        <p:cTn id="34" dur="500" fill="hold"/>
                                        <p:tgtEl>
                                          <p:spTgt spid="4"/>
                                        </p:tgtEl>
                                        <p:attrNameLst>
                                          <p:attrName>ppt_h</p:attrName>
                                        </p:attrNameLst>
                                      </p:cBhvr>
                                      <p:tavLst>
                                        <p:tav tm="0">
                                          <p:val>
                                            <p:strVal val="4*#ppt_h"/>
                                          </p:val>
                                        </p:tav>
                                        <p:tav tm="100000">
                                          <p:val>
                                            <p:strVal val="#ppt_h"/>
                                          </p:val>
                                        </p:tav>
                                      </p:tavLst>
                                    </p:anim>
                                  </p:childTnLst>
                                </p:cTn>
                              </p:par>
                            </p:childTnLst>
                          </p:cTn>
                        </p:par>
                        <p:par>
                          <p:cTn id="35" fill="hold">
                            <p:stCondLst>
                              <p:cond delay="1500"/>
                            </p:stCondLst>
                            <p:childTnLst>
                              <p:par>
                                <p:cTn id="36" presetID="23" presetClass="entr" presetSubtype="16" fill="hold" grpId="0" nodeType="afterEffect">
                                  <p:stCondLst>
                                    <p:cond delay="0"/>
                                  </p:stCondLst>
                                  <p:childTnLst>
                                    <p:set>
                                      <p:cBhvr>
                                        <p:cTn id="37" dur="1" fill="hold">
                                          <p:stCondLst>
                                            <p:cond delay="0"/>
                                          </p:stCondLst>
                                        </p:cTn>
                                        <p:tgtEl>
                                          <p:spTgt spid="84"/>
                                        </p:tgtEl>
                                        <p:attrNameLst>
                                          <p:attrName>style.visibility</p:attrName>
                                        </p:attrNameLst>
                                      </p:cBhvr>
                                      <p:to>
                                        <p:strVal val="visible"/>
                                      </p:to>
                                    </p:set>
                                    <p:anim calcmode="lin" valueType="num">
                                      <p:cBhvr>
                                        <p:cTn id="38" dur="350" fill="hold"/>
                                        <p:tgtEl>
                                          <p:spTgt spid="84"/>
                                        </p:tgtEl>
                                        <p:attrNameLst>
                                          <p:attrName>ppt_w</p:attrName>
                                        </p:attrNameLst>
                                      </p:cBhvr>
                                      <p:tavLst>
                                        <p:tav tm="0">
                                          <p:val>
                                            <p:fltVal val="0"/>
                                          </p:val>
                                        </p:tav>
                                        <p:tav tm="100000">
                                          <p:val>
                                            <p:strVal val="#ppt_w"/>
                                          </p:val>
                                        </p:tav>
                                      </p:tavLst>
                                    </p:anim>
                                    <p:anim calcmode="lin" valueType="num">
                                      <p:cBhvr>
                                        <p:cTn id="39" dur="350" fill="hold"/>
                                        <p:tgtEl>
                                          <p:spTgt spid="84"/>
                                        </p:tgtEl>
                                        <p:attrNameLst>
                                          <p:attrName>ppt_h</p:attrName>
                                        </p:attrNameLst>
                                      </p:cBhvr>
                                      <p:tavLst>
                                        <p:tav tm="0">
                                          <p:val>
                                            <p:fltVal val="0"/>
                                          </p:val>
                                        </p:tav>
                                        <p:tav tm="100000">
                                          <p:val>
                                            <p:strVal val="#ppt_h"/>
                                          </p:val>
                                        </p:tav>
                                      </p:tavLst>
                                    </p:anim>
                                  </p:childTnLst>
                                </p:cTn>
                              </p:par>
                            </p:childTnLst>
                          </p:cTn>
                        </p:par>
                        <p:par>
                          <p:cTn id="40" fill="hold">
                            <p:stCondLst>
                              <p:cond delay="2000"/>
                            </p:stCondLst>
                            <p:childTnLst>
                              <p:par>
                                <p:cTn id="41" presetID="23" presetClass="entr" presetSubtype="16" fill="hold" grpId="0" nodeType="afterEffect">
                                  <p:stCondLst>
                                    <p:cond delay="0"/>
                                  </p:stCondLst>
                                  <p:childTnLst>
                                    <p:set>
                                      <p:cBhvr>
                                        <p:cTn id="42" dur="1" fill="hold">
                                          <p:stCondLst>
                                            <p:cond delay="0"/>
                                          </p:stCondLst>
                                        </p:cTn>
                                        <p:tgtEl>
                                          <p:spTgt spid="85"/>
                                        </p:tgtEl>
                                        <p:attrNameLst>
                                          <p:attrName>style.visibility</p:attrName>
                                        </p:attrNameLst>
                                      </p:cBhvr>
                                      <p:to>
                                        <p:strVal val="visible"/>
                                      </p:to>
                                    </p:set>
                                    <p:anim calcmode="lin" valueType="num">
                                      <p:cBhvr>
                                        <p:cTn id="43" dur="350" fill="hold"/>
                                        <p:tgtEl>
                                          <p:spTgt spid="85"/>
                                        </p:tgtEl>
                                        <p:attrNameLst>
                                          <p:attrName>ppt_w</p:attrName>
                                        </p:attrNameLst>
                                      </p:cBhvr>
                                      <p:tavLst>
                                        <p:tav tm="0">
                                          <p:val>
                                            <p:fltVal val="0"/>
                                          </p:val>
                                        </p:tav>
                                        <p:tav tm="100000">
                                          <p:val>
                                            <p:strVal val="#ppt_w"/>
                                          </p:val>
                                        </p:tav>
                                      </p:tavLst>
                                    </p:anim>
                                    <p:anim calcmode="lin" valueType="num">
                                      <p:cBhvr>
                                        <p:cTn id="44" dur="350" fill="hold"/>
                                        <p:tgtEl>
                                          <p:spTgt spid="85"/>
                                        </p:tgtEl>
                                        <p:attrNameLst>
                                          <p:attrName>ppt_h</p:attrName>
                                        </p:attrNameLst>
                                      </p:cBhvr>
                                      <p:tavLst>
                                        <p:tav tm="0">
                                          <p:val>
                                            <p:fltVal val="0"/>
                                          </p:val>
                                        </p:tav>
                                        <p:tav tm="100000">
                                          <p:val>
                                            <p:strVal val="#ppt_h"/>
                                          </p:val>
                                        </p:tav>
                                      </p:tavLst>
                                    </p:anim>
                                  </p:childTnLst>
                                </p:cTn>
                              </p:par>
                            </p:childTnLst>
                          </p:cTn>
                        </p:par>
                        <p:par>
                          <p:cTn id="45" fill="hold">
                            <p:stCondLst>
                              <p:cond delay="2500"/>
                            </p:stCondLst>
                            <p:childTnLst>
                              <p:par>
                                <p:cTn id="46" presetID="23" presetClass="entr" presetSubtype="16" fill="hold" grpId="0" nodeType="afterEffect">
                                  <p:stCondLst>
                                    <p:cond delay="0"/>
                                  </p:stCondLst>
                                  <p:childTnLst>
                                    <p:set>
                                      <p:cBhvr>
                                        <p:cTn id="47" dur="1" fill="hold">
                                          <p:stCondLst>
                                            <p:cond delay="0"/>
                                          </p:stCondLst>
                                        </p:cTn>
                                        <p:tgtEl>
                                          <p:spTgt spid="86"/>
                                        </p:tgtEl>
                                        <p:attrNameLst>
                                          <p:attrName>style.visibility</p:attrName>
                                        </p:attrNameLst>
                                      </p:cBhvr>
                                      <p:to>
                                        <p:strVal val="visible"/>
                                      </p:to>
                                    </p:set>
                                    <p:anim calcmode="lin" valueType="num">
                                      <p:cBhvr>
                                        <p:cTn id="48" dur="350" fill="hold"/>
                                        <p:tgtEl>
                                          <p:spTgt spid="86"/>
                                        </p:tgtEl>
                                        <p:attrNameLst>
                                          <p:attrName>ppt_w</p:attrName>
                                        </p:attrNameLst>
                                      </p:cBhvr>
                                      <p:tavLst>
                                        <p:tav tm="0">
                                          <p:val>
                                            <p:fltVal val="0"/>
                                          </p:val>
                                        </p:tav>
                                        <p:tav tm="100000">
                                          <p:val>
                                            <p:strVal val="#ppt_w"/>
                                          </p:val>
                                        </p:tav>
                                      </p:tavLst>
                                    </p:anim>
                                    <p:anim calcmode="lin" valueType="num">
                                      <p:cBhvr>
                                        <p:cTn id="49" dur="350" fill="hold"/>
                                        <p:tgtEl>
                                          <p:spTgt spid="86"/>
                                        </p:tgtEl>
                                        <p:attrNameLst>
                                          <p:attrName>ppt_h</p:attrName>
                                        </p:attrNameLst>
                                      </p:cBhvr>
                                      <p:tavLst>
                                        <p:tav tm="0">
                                          <p:val>
                                            <p:fltVal val="0"/>
                                          </p:val>
                                        </p:tav>
                                        <p:tav tm="100000">
                                          <p:val>
                                            <p:strVal val="#ppt_h"/>
                                          </p:val>
                                        </p:tav>
                                      </p:tavLst>
                                    </p:anim>
                                  </p:childTnLst>
                                </p:cTn>
                              </p:par>
                            </p:childTnLst>
                          </p:cTn>
                        </p:par>
                        <p:par>
                          <p:cTn id="50" fill="hold">
                            <p:stCondLst>
                              <p:cond delay="3000"/>
                            </p:stCondLst>
                            <p:childTnLst>
                              <p:par>
                                <p:cTn id="51" presetID="23" presetClass="entr" presetSubtype="16" fill="hold" grpId="0" nodeType="afterEffect">
                                  <p:stCondLst>
                                    <p:cond delay="0"/>
                                  </p:stCondLst>
                                  <p:childTnLst>
                                    <p:set>
                                      <p:cBhvr>
                                        <p:cTn id="52" dur="1" fill="hold">
                                          <p:stCondLst>
                                            <p:cond delay="0"/>
                                          </p:stCondLst>
                                        </p:cTn>
                                        <p:tgtEl>
                                          <p:spTgt spid="87"/>
                                        </p:tgtEl>
                                        <p:attrNameLst>
                                          <p:attrName>style.visibility</p:attrName>
                                        </p:attrNameLst>
                                      </p:cBhvr>
                                      <p:to>
                                        <p:strVal val="visible"/>
                                      </p:to>
                                    </p:set>
                                    <p:anim calcmode="lin" valueType="num">
                                      <p:cBhvr>
                                        <p:cTn id="53" dur="350" fill="hold"/>
                                        <p:tgtEl>
                                          <p:spTgt spid="87"/>
                                        </p:tgtEl>
                                        <p:attrNameLst>
                                          <p:attrName>ppt_w</p:attrName>
                                        </p:attrNameLst>
                                      </p:cBhvr>
                                      <p:tavLst>
                                        <p:tav tm="0">
                                          <p:val>
                                            <p:fltVal val="0"/>
                                          </p:val>
                                        </p:tav>
                                        <p:tav tm="100000">
                                          <p:val>
                                            <p:strVal val="#ppt_w"/>
                                          </p:val>
                                        </p:tav>
                                      </p:tavLst>
                                    </p:anim>
                                    <p:anim calcmode="lin" valueType="num">
                                      <p:cBhvr>
                                        <p:cTn id="54" dur="350" fill="hold"/>
                                        <p:tgtEl>
                                          <p:spTgt spid="87"/>
                                        </p:tgtEl>
                                        <p:attrNameLst>
                                          <p:attrName>ppt_h</p:attrName>
                                        </p:attrNameLst>
                                      </p:cBhvr>
                                      <p:tavLst>
                                        <p:tav tm="0">
                                          <p:val>
                                            <p:fltVal val="0"/>
                                          </p:val>
                                        </p:tav>
                                        <p:tav tm="100000">
                                          <p:val>
                                            <p:strVal val="#ppt_h"/>
                                          </p:val>
                                        </p:tav>
                                      </p:tavLst>
                                    </p:anim>
                                  </p:childTnLst>
                                </p:cTn>
                              </p:par>
                            </p:childTnLst>
                          </p:cTn>
                        </p:par>
                        <p:par>
                          <p:cTn id="55" fill="hold">
                            <p:stCondLst>
                              <p:cond delay="3500"/>
                            </p:stCondLst>
                            <p:childTnLst>
                              <p:par>
                                <p:cTn id="56" presetID="23" presetClass="entr" presetSubtype="16" fill="hold" grpId="0" nodeType="afterEffect">
                                  <p:stCondLst>
                                    <p:cond delay="0"/>
                                  </p:stCondLst>
                                  <p:childTnLst>
                                    <p:set>
                                      <p:cBhvr>
                                        <p:cTn id="57" dur="1" fill="hold">
                                          <p:stCondLst>
                                            <p:cond delay="0"/>
                                          </p:stCondLst>
                                        </p:cTn>
                                        <p:tgtEl>
                                          <p:spTgt spid="88"/>
                                        </p:tgtEl>
                                        <p:attrNameLst>
                                          <p:attrName>style.visibility</p:attrName>
                                        </p:attrNameLst>
                                      </p:cBhvr>
                                      <p:to>
                                        <p:strVal val="visible"/>
                                      </p:to>
                                    </p:set>
                                    <p:anim calcmode="lin" valueType="num">
                                      <p:cBhvr>
                                        <p:cTn id="58" dur="350" fill="hold"/>
                                        <p:tgtEl>
                                          <p:spTgt spid="88"/>
                                        </p:tgtEl>
                                        <p:attrNameLst>
                                          <p:attrName>ppt_w</p:attrName>
                                        </p:attrNameLst>
                                      </p:cBhvr>
                                      <p:tavLst>
                                        <p:tav tm="0">
                                          <p:val>
                                            <p:fltVal val="0"/>
                                          </p:val>
                                        </p:tav>
                                        <p:tav tm="100000">
                                          <p:val>
                                            <p:strVal val="#ppt_w"/>
                                          </p:val>
                                        </p:tav>
                                      </p:tavLst>
                                    </p:anim>
                                    <p:anim calcmode="lin" valueType="num">
                                      <p:cBhvr>
                                        <p:cTn id="59" dur="350" fill="hold"/>
                                        <p:tgtEl>
                                          <p:spTgt spid="8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84" grpId="0" animBg="1"/>
      <p:bldP spid="85" grpId="0" animBg="1"/>
      <p:bldP spid="86" grpId="0" animBg="1"/>
      <p:bldP spid="87" grpId="0" animBg="1"/>
      <p:bldP spid="88" grpId="0" animBg="1"/>
      <p:bldP spid="2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等腰三角形 21"/>
          <p:cNvSpPr/>
          <p:nvPr/>
        </p:nvSpPr>
        <p:spPr bwMode="auto">
          <a:xfrm rot="16200000" flipH="1">
            <a:off x="4535674" y="1726301"/>
            <a:ext cx="2169619" cy="2219793"/>
          </a:xfrm>
          <a:custGeom>
            <a:avLst/>
            <a:gdLst>
              <a:gd name="connsiteX0" fmla="*/ 0 w 3169466"/>
              <a:gd name="connsiteY0" fmla="*/ 3096344 h 3096344"/>
              <a:gd name="connsiteX1" fmla="*/ 1508539 w 3169466"/>
              <a:gd name="connsiteY1" fmla="*/ 0 h 3096344"/>
              <a:gd name="connsiteX2" fmla="*/ 3169466 w 3169466"/>
              <a:gd name="connsiteY2" fmla="*/ 3096344 h 3096344"/>
              <a:gd name="connsiteX3" fmla="*/ 0 w 3169466"/>
              <a:gd name="connsiteY3" fmla="*/ 3096344 h 3096344"/>
              <a:gd name="connsiteX0-1" fmla="*/ 0 w 3017066"/>
              <a:gd name="connsiteY0-2" fmla="*/ 3083644 h 3096344"/>
              <a:gd name="connsiteX1-3" fmla="*/ 1356139 w 3017066"/>
              <a:gd name="connsiteY1-4" fmla="*/ 0 h 3096344"/>
              <a:gd name="connsiteX2-5" fmla="*/ 3017066 w 3017066"/>
              <a:gd name="connsiteY2-6" fmla="*/ 3096344 h 3096344"/>
              <a:gd name="connsiteX3-7" fmla="*/ 0 w 3017066"/>
              <a:gd name="connsiteY3-8" fmla="*/ 3083644 h 3096344"/>
              <a:gd name="connsiteX0-9" fmla="*/ 0 w 3017066"/>
              <a:gd name="connsiteY0-10" fmla="*/ 3083644 h 3096344"/>
              <a:gd name="connsiteX1-11" fmla="*/ 181393 w 3017066"/>
              <a:gd name="connsiteY1-12" fmla="*/ 2273423 h 3096344"/>
              <a:gd name="connsiteX2-13" fmla="*/ 1356139 w 3017066"/>
              <a:gd name="connsiteY2-14" fmla="*/ 0 h 3096344"/>
              <a:gd name="connsiteX3-15" fmla="*/ 3017066 w 3017066"/>
              <a:gd name="connsiteY3-16" fmla="*/ 3096344 h 3096344"/>
              <a:gd name="connsiteX4" fmla="*/ 0 w 3017066"/>
              <a:gd name="connsiteY4" fmla="*/ 3083644 h 3096344"/>
              <a:gd name="connsiteX0-17" fmla="*/ 0 w 3017066"/>
              <a:gd name="connsiteY0-18" fmla="*/ 3083644 h 3096344"/>
              <a:gd name="connsiteX1-19" fmla="*/ 181393 w 3017066"/>
              <a:gd name="connsiteY1-20" fmla="*/ 2222623 h 3096344"/>
              <a:gd name="connsiteX2-21" fmla="*/ 1356139 w 3017066"/>
              <a:gd name="connsiteY2-22" fmla="*/ 0 h 3096344"/>
              <a:gd name="connsiteX3-23" fmla="*/ 3017066 w 3017066"/>
              <a:gd name="connsiteY3-24" fmla="*/ 3096344 h 3096344"/>
              <a:gd name="connsiteX4-25" fmla="*/ 0 w 3017066"/>
              <a:gd name="connsiteY4-26" fmla="*/ 3083644 h 3096344"/>
              <a:gd name="connsiteX0-27" fmla="*/ 0 w 3017066"/>
              <a:gd name="connsiteY0-28" fmla="*/ 3083644 h 3096344"/>
              <a:gd name="connsiteX1-29" fmla="*/ 105193 w 3017066"/>
              <a:gd name="connsiteY1-30" fmla="*/ 2425823 h 3096344"/>
              <a:gd name="connsiteX2-31" fmla="*/ 1356139 w 3017066"/>
              <a:gd name="connsiteY2-32" fmla="*/ 0 h 3096344"/>
              <a:gd name="connsiteX3-33" fmla="*/ 3017066 w 3017066"/>
              <a:gd name="connsiteY3-34" fmla="*/ 3096344 h 3096344"/>
              <a:gd name="connsiteX4-35" fmla="*/ 0 w 3017066"/>
              <a:gd name="connsiteY4-36" fmla="*/ 3083644 h 3096344"/>
              <a:gd name="connsiteX0-37" fmla="*/ 0 w 3017066"/>
              <a:gd name="connsiteY0-38" fmla="*/ 2601044 h 2613744"/>
              <a:gd name="connsiteX1-39" fmla="*/ 105193 w 3017066"/>
              <a:gd name="connsiteY1-40" fmla="*/ 1943223 h 2613744"/>
              <a:gd name="connsiteX2-41" fmla="*/ 1368839 w 3017066"/>
              <a:gd name="connsiteY2-42" fmla="*/ 0 h 2613744"/>
              <a:gd name="connsiteX3-43" fmla="*/ 3017066 w 3017066"/>
              <a:gd name="connsiteY3-44" fmla="*/ 2613744 h 2613744"/>
              <a:gd name="connsiteX4-45" fmla="*/ 0 w 3017066"/>
              <a:gd name="connsiteY4-46" fmla="*/ 2601044 h 2613744"/>
              <a:gd name="connsiteX0-47" fmla="*/ 537730 w 2919796"/>
              <a:gd name="connsiteY0-48" fmla="*/ 2702644 h 2702644"/>
              <a:gd name="connsiteX1-49" fmla="*/ 7923 w 2919796"/>
              <a:gd name="connsiteY1-50" fmla="*/ 1943223 h 2702644"/>
              <a:gd name="connsiteX2-51" fmla="*/ 1271569 w 2919796"/>
              <a:gd name="connsiteY2-52" fmla="*/ 0 h 2702644"/>
              <a:gd name="connsiteX3-53" fmla="*/ 2919796 w 2919796"/>
              <a:gd name="connsiteY3-54" fmla="*/ 2613744 h 2702644"/>
              <a:gd name="connsiteX4-55" fmla="*/ 537730 w 2919796"/>
              <a:gd name="connsiteY4-56" fmla="*/ 2702644 h 2702644"/>
              <a:gd name="connsiteX0-57" fmla="*/ 552634 w 2934700"/>
              <a:gd name="connsiteY0-58" fmla="*/ 2702644 h 2702644"/>
              <a:gd name="connsiteX1-59" fmla="*/ 22827 w 2934700"/>
              <a:gd name="connsiteY1-60" fmla="*/ 1943223 h 2702644"/>
              <a:gd name="connsiteX2-61" fmla="*/ 1286473 w 2934700"/>
              <a:gd name="connsiteY2-62" fmla="*/ 0 h 2702644"/>
              <a:gd name="connsiteX3-63" fmla="*/ 2934700 w 2934700"/>
              <a:gd name="connsiteY3-64" fmla="*/ 2613744 h 2702644"/>
              <a:gd name="connsiteX4-65" fmla="*/ 552634 w 2934700"/>
              <a:gd name="connsiteY4-66" fmla="*/ 2702644 h 2702644"/>
              <a:gd name="connsiteX0-67" fmla="*/ 529807 w 2911873"/>
              <a:gd name="connsiteY0-68" fmla="*/ 2702644 h 2702644"/>
              <a:gd name="connsiteX1-69" fmla="*/ 0 w 2911873"/>
              <a:gd name="connsiteY1-70" fmla="*/ 1943223 h 2702644"/>
              <a:gd name="connsiteX2-71" fmla="*/ 1263646 w 2911873"/>
              <a:gd name="connsiteY2-72" fmla="*/ 0 h 2702644"/>
              <a:gd name="connsiteX3-73" fmla="*/ 2911873 w 2911873"/>
              <a:gd name="connsiteY3-74" fmla="*/ 2613744 h 2702644"/>
              <a:gd name="connsiteX4-75" fmla="*/ 529807 w 2911873"/>
              <a:gd name="connsiteY4-76" fmla="*/ 2702644 h 2702644"/>
              <a:gd name="connsiteX0-77" fmla="*/ 529807 w 2911873"/>
              <a:gd name="connsiteY0-78" fmla="*/ 2702644 h 2702644"/>
              <a:gd name="connsiteX1-79" fmla="*/ 0 w 2911873"/>
              <a:gd name="connsiteY1-80" fmla="*/ 1943223 h 2702644"/>
              <a:gd name="connsiteX2-81" fmla="*/ 1263646 w 2911873"/>
              <a:gd name="connsiteY2-82" fmla="*/ 0 h 2702644"/>
              <a:gd name="connsiteX3-83" fmla="*/ 2911873 w 2911873"/>
              <a:gd name="connsiteY3-84" fmla="*/ 2613744 h 2702644"/>
              <a:gd name="connsiteX4-85" fmla="*/ 529807 w 2911873"/>
              <a:gd name="connsiteY4-86" fmla="*/ 2702644 h 2702644"/>
              <a:gd name="connsiteX0-87" fmla="*/ 529807 w 2911873"/>
              <a:gd name="connsiteY0-88" fmla="*/ 2702644 h 2844923"/>
              <a:gd name="connsiteX1-89" fmla="*/ 0 w 2911873"/>
              <a:gd name="connsiteY1-90" fmla="*/ 1943223 h 2844923"/>
              <a:gd name="connsiteX2-91" fmla="*/ 1263646 w 2911873"/>
              <a:gd name="connsiteY2-92" fmla="*/ 0 h 2844923"/>
              <a:gd name="connsiteX3-93" fmla="*/ 2911873 w 2911873"/>
              <a:gd name="connsiteY3-94" fmla="*/ 2613744 h 2844923"/>
              <a:gd name="connsiteX4-95" fmla="*/ 1241478 w 2911873"/>
              <a:gd name="connsiteY4-96" fmla="*/ 2844923 h 2844923"/>
              <a:gd name="connsiteX5" fmla="*/ 529807 w 2911873"/>
              <a:gd name="connsiteY5" fmla="*/ 2702644 h 2844923"/>
              <a:gd name="connsiteX0-97" fmla="*/ 529807 w 2619773"/>
              <a:gd name="connsiteY0-98" fmla="*/ 2702644 h 2844923"/>
              <a:gd name="connsiteX1-99" fmla="*/ 0 w 2619773"/>
              <a:gd name="connsiteY1-100" fmla="*/ 1943223 h 2844923"/>
              <a:gd name="connsiteX2-101" fmla="*/ 1263646 w 2619773"/>
              <a:gd name="connsiteY2-102" fmla="*/ 0 h 2844923"/>
              <a:gd name="connsiteX3-103" fmla="*/ 2619773 w 2619773"/>
              <a:gd name="connsiteY3-104" fmla="*/ 2143844 h 2844923"/>
              <a:gd name="connsiteX4-105" fmla="*/ 1241478 w 2619773"/>
              <a:gd name="connsiteY4-106" fmla="*/ 2844923 h 2844923"/>
              <a:gd name="connsiteX5-107" fmla="*/ 529807 w 2619773"/>
              <a:gd name="connsiteY5-108" fmla="*/ 2702644 h 2844923"/>
              <a:gd name="connsiteX0-109" fmla="*/ 529807 w 2619773"/>
              <a:gd name="connsiteY0-110" fmla="*/ 2702644 h 2959223"/>
              <a:gd name="connsiteX1-111" fmla="*/ 0 w 2619773"/>
              <a:gd name="connsiteY1-112" fmla="*/ 1943223 h 2959223"/>
              <a:gd name="connsiteX2-113" fmla="*/ 1263646 w 2619773"/>
              <a:gd name="connsiteY2-114" fmla="*/ 0 h 2959223"/>
              <a:gd name="connsiteX3-115" fmla="*/ 2619773 w 2619773"/>
              <a:gd name="connsiteY3-116" fmla="*/ 2143844 h 2959223"/>
              <a:gd name="connsiteX4-117" fmla="*/ 1216078 w 2619773"/>
              <a:gd name="connsiteY4-118" fmla="*/ 2959223 h 2959223"/>
              <a:gd name="connsiteX5-119" fmla="*/ 529807 w 2619773"/>
              <a:gd name="connsiteY5-120" fmla="*/ 2702644 h 2959223"/>
              <a:gd name="connsiteX0-121" fmla="*/ 529807 w 2619773"/>
              <a:gd name="connsiteY0-122" fmla="*/ 2702644 h 2959223"/>
              <a:gd name="connsiteX1-123" fmla="*/ 0 w 2619773"/>
              <a:gd name="connsiteY1-124" fmla="*/ 1943223 h 2959223"/>
              <a:gd name="connsiteX2-125" fmla="*/ 1263646 w 2619773"/>
              <a:gd name="connsiteY2-126" fmla="*/ 0 h 2959223"/>
              <a:gd name="connsiteX3-127" fmla="*/ 2619773 w 2619773"/>
              <a:gd name="connsiteY3-128" fmla="*/ 2143844 h 2959223"/>
              <a:gd name="connsiteX4-129" fmla="*/ 1216078 w 2619773"/>
              <a:gd name="connsiteY4-130" fmla="*/ 2959223 h 2959223"/>
              <a:gd name="connsiteX5-131" fmla="*/ 529807 w 2619773"/>
              <a:gd name="connsiteY5-132" fmla="*/ 2702644 h 2959223"/>
              <a:gd name="connsiteX0-133" fmla="*/ 529807 w 2619773"/>
              <a:gd name="connsiteY0-134" fmla="*/ 2702644 h 2959223"/>
              <a:gd name="connsiteX1-135" fmla="*/ 0 w 2619773"/>
              <a:gd name="connsiteY1-136" fmla="*/ 1943223 h 2959223"/>
              <a:gd name="connsiteX2-137" fmla="*/ 1263646 w 2619773"/>
              <a:gd name="connsiteY2-138" fmla="*/ 0 h 2959223"/>
              <a:gd name="connsiteX3-139" fmla="*/ 2619773 w 2619773"/>
              <a:gd name="connsiteY3-140" fmla="*/ 2143844 h 2959223"/>
              <a:gd name="connsiteX4-141" fmla="*/ 1216078 w 2619773"/>
              <a:gd name="connsiteY4-142" fmla="*/ 2959223 h 2959223"/>
              <a:gd name="connsiteX5-143" fmla="*/ 529807 w 2619773"/>
              <a:gd name="connsiteY5-144" fmla="*/ 2702644 h 2959223"/>
              <a:gd name="connsiteX0-145" fmla="*/ 529807 w 2708673"/>
              <a:gd name="connsiteY0-146" fmla="*/ 2702644 h 2959223"/>
              <a:gd name="connsiteX1-147" fmla="*/ 0 w 2708673"/>
              <a:gd name="connsiteY1-148" fmla="*/ 1943223 h 2959223"/>
              <a:gd name="connsiteX2-149" fmla="*/ 1263646 w 2708673"/>
              <a:gd name="connsiteY2-150" fmla="*/ 0 h 2959223"/>
              <a:gd name="connsiteX3-151" fmla="*/ 2708673 w 2708673"/>
              <a:gd name="connsiteY3-152" fmla="*/ 2258144 h 2959223"/>
              <a:gd name="connsiteX4-153" fmla="*/ 1216078 w 2708673"/>
              <a:gd name="connsiteY4-154" fmla="*/ 2959223 h 2959223"/>
              <a:gd name="connsiteX5-155" fmla="*/ 529807 w 2708673"/>
              <a:gd name="connsiteY5-156" fmla="*/ 2702644 h 2959223"/>
              <a:gd name="connsiteX0-157" fmla="*/ 529807 w 2708673"/>
              <a:gd name="connsiteY0-158" fmla="*/ 2702644 h 3035423"/>
              <a:gd name="connsiteX1-159" fmla="*/ 0 w 2708673"/>
              <a:gd name="connsiteY1-160" fmla="*/ 1943223 h 3035423"/>
              <a:gd name="connsiteX2-161" fmla="*/ 1263646 w 2708673"/>
              <a:gd name="connsiteY2-162" fmla="*/ 0 h 3035423"/>
              <a:gd name="connsiteX3-163" fmla="*/ 2708673 w 2708673"/>
              <a:gd name="connsiteY3-164" fmla="*/ 2258144 h 3035423"/>
              <a:gd name="connsiteX4-165" fmla="*/ 1216078 w 2708673"/>
              <a:gd name="connsiteY4-166" fmla="*/ 3035423 h 3035423"/>
              <a:gd name="connsiteX5-167" fmla="*/ 529807 w 2708673"/>
              <a:gd name="connsiteY5-168" fmla="*/ 2702644 h 3035423"/>
              <a:gd name="connsiteX0-169" fmla="*/ 631407 w 2810273"/>
              <a:gd name="connsiteY0-170" fmla="*/ 2702644 h 3035423"/>
              <a:gd name="connsiteX1-171" fmla="*/ 0 w 2810273"/>
              <a:gd name="connsiteY1-172" fmla="*/ 1994023 h 3035423"/>
              <a:gd name="connsiteX2-173" fmla="*/ 1365246 w 2810273"/>
              <a:gd name="connsiteY2-174" fmla="*/ 0 h 3035423"/>
              <a:gd name="connsiteX3-175" fmla="*/ 2810273 w 2810273"/>
              <a:gd name="connsiteY3-176" fmla="*/ 2258144 h 3035423"/>
              <a:gd name="connsiteX4-177" fmla="*/ 1317678 w 2810273"/>
              <a:gd name="connsiteY4-178" fmla="*/ 3035423 h 3035423"/>
              <a:gd name="connsiteX5-179" fmla="*/ 631407 w 2810273"/>
              <a:gd name="connsiteY5-180" fmla="*/ 2702644 h 3035423"/>
              <a:gd name="connsiteX0-181" fmla="*/ 631407 w 2899173"/>
              <a:gd name="connsiteY0-182" fmla="*/ 2702644 h 3035423"/>
              <a:gd name="connsiteX1-183" fmla="*/ 0 w 2899173"/>
              <a:gd name="connsiteY1-184" fmla="*/ 1994023 h 3035423"/>
              <a:gd name="connsiteX2-185" fmla="*/ 1365246 w 2899173"/>
              <a:gd name="connsiteY2-186" fmla="*/ 0 h 3035423"/>
              <a:gd name="connsiteX3-187" fmla="*/ 2899173 w 2899173"/>
              <a:gd name="connsiteY3-188" fmla="*/ 2461344 h 3035423"/>
              <a:gd name="connsiteX4-189" fmla="*/ 1317678 w 2899173"/>
              <a:gd name="connsiteY4-190" fmla="*/ 3035423 h 3035423"/>
              <a:gd name="connsiteX5-191" fmla="*/ 631407 w 2899173"/>
              <a:gd name="connsiteY5-192" fmla="*/ 2702644 h 3035423"/>
              <a:gd name="connsiteX0-193" fmla="*/ 631407 w 2899173"/>
              <a:gd name="connsiteY0-194" fmla="*/ 2702644 h 3035423"/>
              <a:gd name="connsiteX1-195" fmla="*/ 0 w 2899173"/>
              <a:gd name="connsiteY1-196" fmla="*/ 1994023 h 3035423"/>
              <a:gd name="connsiteX2-197" fmla="*/ 1365246 w 2899173"/>
              <a:gd name="connsiteY2-198" fmla="*/ 0 h 3035423"/>
              <a:gd name="connsiteX3-199" fmla="*/ 2899173 w 2899173"/>
              <a:gd name="connsiteY3-200" fmla="*/ 2461344 h 3035423"/>
              <a:gd name="connsiteX4-201" fmla="*/ 1317678 w 2899173"/>
              <a:gd name="connsiteY4-202" fmla="*/ 3035423 h 3035423"/>
              <a:gd name="connsiteX5-203" fmla="*/ 631407 w 2899173"/>
              <a:gd name="connsiteY5-204" fmla="*/ 2702644 h 3035423"/>
              <a:gd name="connsiteX0-205" fmla="*/ 631407 w 2899173"/>
              <a:gd name="connsiteY0-206" fmla="*/ 2702644 h 3086223"/>
              <a:gd name="connsiteX1-207" fmla="*/ 0 w 2899173"/>
              <a:gd name="connsiteY1-208" fmla="*/ 1994023 h 3086223"/>
              <a:gd name="connsiteX2-209" fmla="*/ 1365246 w 2899173"/>
              <a:gd name="connsiteY2-210" fmla="*/ 0 h 3086223"/>
              <a:gd name="connsiteX3-211" fmla="*/ 2899173 w 2899173"/>
              <a:gd name="connsiteY3-212" fmla="*/ 2461344 h 3086223"/>
              <a:gd name="connsiteX4-213" fmla="*/ 1330378 w 2899173"/>
              <a:gd name="connsiteY4-214" fmla="*/ 3086223 h 3086223"/>
              <a:gd name="connsiteX5-215" fmla="*/ 631407 w 2899173"/>
              <a:gd name="connsiteY5-216" fmla="*/ 2702644 h 3086223"/>
              <a:gd name="connsiteX0-217" fmla="*/ 631407 w 2899173"/>
              <a:gd name="connsiteY0-218" fmla="*/ 2702644 h 3060823"/>
              <a:gd name="connsiteX1-219" fmla="*/ 0 w 2899173"/>
              <a:gd name="connsiteY1-220" fmla="*/ 1994023 h 3060823"/>
              <a:gd name="connsiteX2-221" fmla="*/ 1365246 w 2899173"/>
              <a:gd name="connsiteY2-222" fmla="*/ 0 h 3060823"/>
              <a:gd name="connsiteX3-223" fmla="*/ 2899173 w 2899173"/>
              <a:gd name="connsiteY3-224" fmla="*/ 2461344 h 3060823"/>
              <a:gd name="connsiteX4-225" fmla="*/ 1508178 w 2899173"/>
              <a:gd name="connsiteY4-226" fmla="*/ 3060823 h 3060823"/>
              <a:gd name="connsiteX5-227" fmla="*/ 631407 w 2899173"/>
              <a:gd name="connsiteY5-228" fmla="*/ 2702644 h 3060823"/>
              <a:gd name="connsiteX0-229" fmla="*/ 631407 w 2899173"/>
              <a:gd name="connsiteY0-230" fmla="*/ 2702644 h 3060823"/>
              <a:gd name="connsiteX1-231" fmla="*/ 0 w 2899173"/>
              <a:gd name="connsiteY1-232" fmla="*/ 1994023 h 3060823"/>
              <a:gd name="connsiteX2-233" fmla="*/ 1365246 w 2899173"/>
              <a:gd name="connsiteY2-234" fmla="*/ 0 h 3060823"/>
              <a:gd name="connsiteX3-235" fmla="*/ 2899173 w 2899173"/>
              <a:gd name="connsiteY3-236" fmla="*/ 2461344 h 3060823"/>
              <a:gd name="connsiteX4-237" fmla="*/ 1508178 w 2899173"/>
              <a:gd name="connsiteY4-238" fmla="*/ 3060823 h 3060823"/>
              <a:gd name="connsiteX5-239" fmla="*/ 631407 w 2899173"/>
              <a:gd name="connsiteY5-240" fmla="*/ 2702644 h 3060823"/>
              <a:gd name="connsiteX0-241" fmla="*/ 631407 w 2899173"/>
              <a:gd name="connsiteY0-242" fmla="*/ 2702644 h 3060823"/>
              <a:gd name="connsiteX1-243" fmla="*/ 0 w 2899173"/>
              <a:gd name="connsiteY1-244" fmla="*/ 1994023 h 3060823"/>
              <a:gd name="connsiteX2-245" fmla="*/ 1365246 w 2899173"/>
              <a:gd name="connsiteY2-246" fmla="*/ 0 h 3060823"/>
              <a:gd name="connsiteX3-247" fmla="*/ 2899173 w 2899173"/>
              <a:gd name="connsiteY3-248" fmla="*/ 2461344 h 3060823"/>
              <a:gd name="connsiteX4-249" fmla="*/ 1508178 w 2899173"/>
              <a:gd name="connsiteY4-250" fmla="*/ 3060823 h 3060823"/>
              <a:gd name="connsiteX5-251" fmla="*/ 631407 w 2899173"/>
              <a:gd name="connsiteY5-252" fmla="*/ 2702644 h 3060823"/>
              <a:gd name="connsiteX0-253" fmla="*/ 663159 w 2930925"/>
              <a:gd name="connsiteY0-254" fmla="*/ 2702644 h 3060823"/>
              <a:gd name="connsiteX1-255" fmla="*/ 0 w 2930925"/>
              <a:gd name="connsiteY1-256" fmla="*/ 2032204 h 3060823"/>
              <a:gd name="connsiteX2-257" fmla="*/ 1396998 w 2930925"/>
              <a:gd name="connsiteY2-258" fmla="*/ 0 h 3060823"/>
              <a:gd name="connsiteX3-259" fmla="*/ 2930925 w 2930925"/>
              <a:gd name="connsiteY3-260" fmla="*/ 2461344 h 3060823"/>
              <a:gd name="connsiteX4-261" fmla="*/ 1539930 w 2930925"/>
              <a:gd name="connsiteY4-262" fmla="*/ 3060823 h 3060823"/>
              <a:gd name="connsiteX5-263" fmla="*/ 663159 w 2930925"/>
              <a:gd name="connsiteY5-264" fmla="*/ 2702644 h 3060823"/>
              <a:gd name="connsiteX0-265" fmla="*/ 663159 w 2930925"/>
              <a:gd name="connsiteY0-266" fmla="*/ 2702644 h 3060823"/>
              <a:gd name="connsiteX1-267" fmla="*/ 0 w 2930925"/>
              <a:gd name="connsiteY1-268" fmla="*/ 2032204 h 3060823"/>
              <a:gd name="connsiteX2-269" fmla="*/ 1396998 w 2930925"/>
              <a:gd name="connsiteY2-270" fmla="*/ 0 h 3060823"/>
              <a:gd name="connsiteX3-271" fmla="*/ 2930925 w 2930925"/>
              <a:gd name="connsiteY3-272" fmla="*/ 2461344 h 3060823"/>
              <a:gd name="connsiteX4-273" fmla="*/ 1539930 w 2930925"/>
              <a:gd name="connsiteY4-274" fmla="*/ 3060823 h 3060823"/>
              <a:gd name="connsiteX5-275" fmla="*/ 663159 w 2930925"/>
              <a:gd name="connsiteY5-276" fmla="*/ 2702644 h 3060823"/>
              <a:gd name="connsiteX0-277" fmla="*/ 663159 w 2930925"/>
              <a:gd name="connsiteY0-278" fmla="*/ 2702644 h 3060823"/>
              <a:gd name="connsiteX1-279" fmla="*/ 0 w 2930925"/>
              <a:gd name="connsiteY1-280" fmla="*/ 2032204 h 3060823"/>
              <a:gd name="connsiteX2-281" fmla="*/ 1396998 w 2930925"/>
              <a:gd name="connsiteY2-282" fmla="*/ 0 h 3060823"/>
              <a:gd name="connsiteX3-283" fmla="*/ 2930925 w 2930925"/>
              <a:gd name="connsiteY3-284" fmla="*/ 2461344 h 3060823"/>
              <a:gd name="connsiteX4-285" fmla="*/ 1539930 w 2930925"/>
              <a:gd name="connsiteY4-286" fmla="*/ 3060823 h 3060823"/>
              <a:gd name="connsiteX5-287" fmla="*/ 663159 w 2930925"/>
              <a:gd name="connsiteY5-288" fmla="*/ 2702644 h 3060823"/>
              <a:gd name="connsiteX0-289" fmla="*/ 663159 w 2930925"/>
              <a:gd name="connsiteY0-290" fmla="*/ 2702644 h 3060823"/>
              <a:gd name="connsiteX1-291" fmla="*/ 0 w 2930925"/>
              <a:gd name="connsiteY1-292" fmla="*/ 2032204 h 3060823"/>
              <a:gd name="connsiteX2-293" fmla="*/ 1396998 w 2930925"/>
              <a:gd name="connsiteY2-294" fmla="*/ 0 h 3060823"/>
              <a:gd name="connsiteX3-295" fmla="*/ 2930925 w 2930925"/>
              <a:gd name="connsiteY3-296" fmla="*/ 2461344 h 3060823"/>
              <a:gd name="connsiteX4-297" fmla="*/ 1539930 w 2930925"/>
              <a:gd name="connsiteY4-298" fmla="*/ 3060823 h 3060823"/>
              <a:gd name="connsiteX5-299" fmla="*/ 663159 w 2930925"/>
              <a:gd name="connsiteY5-300" fmla="*/ 2702644 h 3060823"/>
              <a:gd name="connsiteX0-301" fmla="*/ 663159 w 2930925"/>
              <a:gd name="connsiteY0-302" fmla="*/ 2702644 h 2908539"/>
              <a:gd name="connsiteX1-303" fmla="*/ 0 w 2930925"/>
              <a:gd name="connsiteY1-304" fmla="*/ 2032204 h 2908539"/>
              <a:gd name="connsiteX2-305" fmla="*/ 1396998 w 2930925"/>
              <a:gd name="connsiteY2-306" fmla="*/ 0 h 2908539"/>
              <a:gd name="connsiteX3-307" fmla="*/ 2930925 w 2930925"/>
              <a:gd name="connsiteY3-308" fmla="*/ 2461344 h 2908539"/>
              <a:gd name="connsiteX4-309" fmla="*/ 1559196 w 2930925"/>
              <a:gd name="connsiteY4-310" fmla="*/ 2908539 h 2908539"/>
              <a:gd name="connsiteX5-311" fmla="*/ 663159 w 2930925"/>
              <a:gd name="connsiteY5-312" fmla="*/ 2702644 h 2908539"/>
              <a:gd name="connsiteX0-313" fmla="*/ 663159 w 2930925"/>
              <a:gd name="connsiteY0-314" fmla="*/ 2702644 h 2959458"/>
              <a:gd name="connsiteX1-315" fmla="*/ 0 w 2930925"/>
              <a:gd name="connsiteY1-316" fmla="*/ 2032204 h 2959458"/>
              <a:gd name="connsiteX2-317" fmla="*/ 1396998 w 2930925"/>
              <a:gd name="connsiteY2-318" fmla="*/ 0 h 2959458"/>
              <a:gd name="connsiteX3-319" fmla="*/ 2930925 w 2930925"/>
              <a:gd name="connsiteY3-320" fmla="*/ 2461344 h 2959458"/>
              <a:gd name="connsiteX4-321" fmla="*/ 1559412 w 2930925"/>
              <a:gd name="connsiteY4-322" fmla="*/ 2959458 h 2959458"/>
              <a:gd name="connsiteX5-323" fmla="*/ 663159 w 2930925"/>
              <a:gd name="connsiteY5-324" fmla="*/ 2702644 h 2959458"/>
              <a:gd name="connsiteX0-325" fmla="*/ 663159 w 2930925"/>
              <a:gd name="connsiteY0-326" fmla="*/ 2702644 h 2959458"/>
              <a:gd name="connsiteX1-327" fmla="*/ 0 w 2930925"/>
              <a:gd name="connsiteY1-328" fmla="*/ 2032204 h 2959458"/>
              <a:gd name="connsiteX2-329" fmla="*/ 1396998 w 2930925"/>
              <a:gd name="connsiteY2-330" fmla="*/ 0 h 2959458"/>
              <a:gd name="connsiteX3-331" fmla="*/ 2930925 w 2930925"/>
              <a:gd name="connsiteY3-332" fmla="*/ 2461344 h 2959458"/>
              <a:gd name="connsiteX4-333" fmla="*/ 1559412 w 2930925"/>
              <a:gd name="connsiteY4-334" fmla="*/ 2959458 h 2959458"/>
              <a:gd name="connsiteX5-335" fmla="*/ 663159 w 2930925"/>
              <a:gd name="connsiteY5-336" fmla="*/ 2702644 h 2959458"/>
              <a:gd name="connsiteX0-337" fmla="*/ 663159 w 2893222"/>
              <a:gd name="connsiteY0-338" fmla="*/ 2702644 h 2959458"/>
              <a:gd name="connsiteX1-339" fmla="*/ 0 w 2893222"/>
              <a:gd name="connsiteY1-340" fmla="*/ 2032204 h 2959458"/>
              <a:gd name="connsiteX2-341" fmla="*/ 1396998 w 2893222"/>
              <a:gd name="connsiteY2-342" fmla="*/ 0 h 2959458"/>
              <a:gd name="connsiteX3-343" fmla="*/ 2893222 w 2893222"/>
              <a:gd name="connsiteY3-344" fmla="*/ 2404291 h 2959458"/>
              <a:gd name="connsiteX4-345" fmla="*/ 1559412 w 2893222"/>
              <a:gd name="connsiteY4-346" fmla="*/ 2959458 h 2959458"/>
              <a:gd name="connsiteX5-347" fmla="*/ 663159 w 2893222"/>
              <a:gd name="connsiteY5-348" fmla="*/ 2702644 h 2959458"/>
              <a:gd name="connsiteX0-349" fmla="*/ 663159 w 2893222"/>
              <a:gd name="connsiteY0-350" fmla="*/ 2702644 h 2959458"/>
              <a:gd name="connsiteX1-351" fmla="*/ 0 w 2893222"/>
              <a:gd name="connsiteY1-352" fmla="*/ 2032204 h 2959458"/>
              <a:gd name="connsiteX2-353" fmla="*/ 1396998 w 2893222"/>
              <a:gd name="connsiteY2-354" fmla="*/ 0 h 2959458"/>
              <a:gd name="connsiteX3-355" fmla="*/ 2893222 w 2893222"/>
              <a:gd name="connsiteY3-356" fmla="*/ 2404291 h 2959458"/>
              <a:gd name="connsiteX4-357" fmla="*/ 1559412 w 2893222"/>
              <a:gd name="connsiteY4-358" fmla="*/ 2959458 h 2959458"/>
              <a:gd name="connsiteX5-359" fmla="*/ 663159 w 2893222"/>
              <a:gd name="connsiteY5-360" fmla="*/ 2702644 h 2959458"/>
              <a:gd name="connsiteX0-361" fmla="*/ 663159 w 2893222"/>
              <a:gd name="connsiteY0-362" fmla="*/ 2702644 h 2959458"/>
              <a:gd name="connsiteX1-363" fmla="*/ 0 w 2893222"/>
              <a:gd name="connsiteY1-364" fmla="*/ 2032204 h 2959458"/>
              <a:gd name="connsiteX2-365" fmla="*/ 1396998 w 2893222"/>
              <a:gd name="connsiteY2-366" fmla="*/ 0 h 2959458"/>
              <a:gd name="connsiteX3-367" fmla="*/ 2893222 w 2893222"/>
              <a:gd name="connsiteY3-368" fmla="*/ 2404291 h 2959458"/>
              <a:gd name="connsiteX4-369" fmla="*/ 1559412 w 2893222"/>
              <a:gd name="connsiteY4-370" fmla="*/ 2959458 h 2959458"/>
              <a:gd name="connsiteX5-371" fmla="*/ 663159 w 2893222"/>
              <a:gd name="connsiteY5-372" fmla="*/ 2702644 h 2959458"/>
            </a:gdLst>
            <a:ahLst/>
            <a:cxnLst>
              <a:cxn ang="0">
                <a:pos x="connsiteX0-1" y="connsiteY0-2"/>
              </a:cxn>
              <a:cxn ang="0">
                <a:pos x="connsiteX1-3" y="connsiteY1-4"/>
              </a:cxn>
              <a:cxn ang="0">
                <a:pos x="connsiteX2-5" y="connsiteY2-6"/>
              </a:cxn>
              <a:cxn ang="0">
                <a:pos x="connsiteX3-7" y="connsiteY3-8"/>
              </a:cxn>
              <a:cxn ang="0">
                <a:pos x="connsiteX4-25" y="connsiteY4-26"/>
              </a:cxn>
              <a:cxn ang="0">
                <a:pos x="connsiteX5-107" y="connsiteY5-108"/>
              </a:cxn>
            </a:cxnLst>
            <a:rect l="l" t="t" r="r" b="b"/>
            <a:pathLst>
              <a:path w="2893222" h="2959458">
                <a:moveTo>
                  <a:pt x="663159" y="2702644"/>
                </a:moveTo>
                <a:cubicBezTo>
                  <a:pt x="270694" y="2413616"/>
                  <a:pt x="297292" y="2480177"/>
                  <a:pt x="0" y="2032204"/>
                </a:cubicBezTo>
                <a:lnTo>
                  <a:pt x="1396998" y="0"/>
                </a:lnTo>
                <a:lnTo>
                  <a:pt x="2893222" y="2404291"/>
                </a:lnTo>
                <a:cubicBezTo>
                  <a:pt x="2180089" y="2991587"/>
                  <a:pt x="1930209" y="2931200"/>
                  <a:pt x="1559412" y="2959458"/>
                </a:cubicBezTo>
                <a:cubicBezTo>
                  <a:pt x="1254627" y="2941783"/>
                  <a:pt x="930144" y="2872952"/>
                  <a:pt x="663159" y="2702644"/>
                </a:cubicBezTo>
                <a:close/>
              </a:path>
            </a:pathLst>
          </a:custGeom>
          <a:solidFill>
            <a:schemeClr val="bg1">
              <a:lumMod val="95000"/>
            </a:schemeClr>
          </a:solidFill>
          <a:ln>
            <a:noFill/>
          </a:ln>
          <a:effectLst>
            <a:innerShdw blurRad="165100" dist="63500" dir="13500000">
              <a:prstClr val="black">
                <a:alpha val="30000"/>
              </a:prstClr>
            </a:innerShdw>
          </a:effectLst>
        </p:spPr>
        <p:txBody>
          <a:bodyPr vert="horz" wrap="square" lIns="68580" tIns="34290" rIns="68580" bIns="34290" numCol="1" anchor="ctr" anchorCtr="0" compatLnSpc="1"/>
          <a:lstStyle/>
          <a:p>
            <a:pPr algn="r"/>
            <a:endParaRPr lang="zh-CN" altLang="en-US" sz="1200">
              <a:solidFill>
                <a:schemeClr val="bg1"/>
              </a:solidFill>
              <a:latin typeface="微软雅黑" panose="020B0503020204020204" pitchFamily="34" charset="-122"/>
              <a:ea typeface="微软雅黑" panose="020B0503020204020204" pitchFamily="34" charset="-122"/>
            </a:endParaRPr>
          </a:p>
        </p:txBody>
      </p:sp>
      <p:sp>
        <p:nvSpPr>
          <p:cNvPr id="22" name="等腰三角形 21"/>
          <p:cNvSpPr/>
          <p:nvPr/>
        </p:nvSpPr>
        <p:spPr bwMode="auto">
          <a:xfrm rot="5400000">
            <a:off x="2386225" y="1726301"/>
            <a:ext cx="2169619" cy="2219793"/>
          </a:xfrm>
          <a:custGeom>
            <a:avLst/>
            <a:gdLst>
              <a:gd name="connsiteX0" fmla="*/ 0 w 3169466"/>
              <a:gd name="connsiteY0" fmla="*/ 3096344 h 3096344"/>
              <a:gd name="connsiteX1" fmla="*/ 1508539 w 3169466"/>
              <a:gd name="connsiteY1" fmla="*/ 0 h 3096344"/>
              <a:gd name="connsiteX2" fmla="*/ 3169466 w 3169466"/>
              <a:gd name="connsiteY2" fmla="*/ 3096344 h 3096344"/>
              <a:gd name="connsiteX3" fmla="*/ 0 w 3169466"/>
              <a:gd name="connsiteY3" fmla="*/ 3096344 h 3096344"/>
              <a:gd name="connsiteX0-1" fmla="*/ 0 w 3017066"/>
              <a:gd name="connsiteY0-2" fmla="*/ 3083644 h 3096344"/>
              <a:gd name="connsiteX1-3" fmla="*/ 1356139 w 3017066"/>
              <a:gd name="connsiteY1-4" fmla="*/ 0 h 3096344"/>
              <a:gd name="connsiteX2-5" fmla="*/ 3017066 w 3017066"/>
              <a:gd name="connsiteY2-6" fmla="*/ 3096344 h 3096344"/>
              <a:gd name="connsiteX3-7" fmla="*/ 0 w 3017066"/>
              <a:gd name="connsiteY3-8" fmla="*/ 3083644 h 3096344"/>
              <a:gd name="connsiteX0-9" fmla="*/ 0 w 3017066"/>
              <a:gd name="connsiteY0-10" fmla="*/ 3083644 h 3096344"/>
              <a:gd name="connsiteX1-11" fmla="*/ 181393 w 3017066"/>
              <a:gd name="connsiteY1-12" fmla="*/ 2273423 h 3096344"/>
              <a:gd name="connsiteX2-13" fmla="*/ 1356139 w 3017066"/>
              <a:gd name="connsiteY2-14" fmla="*/ 0 h 3096344"/>
              <a:gd name="connsiteX3-15" fmla="*/ 3017066 w 3017066"/>
              <a:gd name="connsiteY3-16" fmla="*/ 3096344 h 3096344"/>
              <a:gd name="connsiteX4" fmla="*/ 0 w 3017066"/>
              <a:gd name="connsiteY4" fmla="*/ 3083644 h 3096344"/>
              <a:gd name="connsiteX0-17" fmla="*/ 0 w 3017066"/>
              <a:gd name="connsiteY0-18" fmla="*/ 3083644 h 3096344"/>
              <a:gd name="connsiteX1-19" fmla="*/ 181393 w 3017066"/>
              <a:gd name="connsiteY1-20" fmla="*/ 2222623 h 3096344"/>
              <a:gd name="connsiteX2-21" fmla="*/ 1356139 w 3017066"/>
              <a:gd name="connsiteY2-22" fmla="*/ 0 h 3096344"/>
              <a:gd name="connsiteX3-23" fmla="*/ 3017066 w 3017066"/>
              <a:gd name="connsiteY3-24" fmla="*/ 3096344 h 3096344"/>
              <a:gd name="connsiteX4-25" fmla="*/ 0 w 3017066"/>
              <a:gd name="connsiteY4-26" fmla="*/ 3083644 h 3096344"/>
              <a:gd name="connsiteX0-27" fmla="*/ 0 w 3017066"/>
              <a:gd name="connsiteY0-28" fmla="*/ 3083644 h 3096344"/>
              <a:gd name="connsiteX1-29" fmla="*/ 105193 w 3017066"/>
              <a:gd name="connsiteY1-30" fmla="*/ 2425823 h 3096344"/>
              <a:gd name="connsiteX2-31" fmla="*/ 1356139 w 3017066"/>
              <a:gd name="connsiteY2-32" fmla="*/ 0 h 3096344"/>
              <a:gd name="connsiteX3-33" fmla="*/ 3017066 w 3017066"/>
              <a:gd name="connsiteY3-34" fmla="*/ 3096344 h 3096344"/>
              <a:gd name="connsiteX4-35" fmla="*/ 0 w 3017066"/>
              <a:gd name="connsiteY4-36" fmla="*/ 3083644 h 3096344"/>
              <a:gd name="connsiteX0-37" fmla="*/ 0 w 3017066"/>
              <a:gd name="connsiteY0-38" fmla="*/ 2601044 h 2613744"/>
              <a:gd name="connsiteX1-39" fmla="*/ 105193 w 3017066"/>
              <a:gd name="connsiteY1-40" fmla="*/ 1943223 h 2613744"/>
              <a:gd name="connsiteX2-41" fmla="*/ 1368839 w 3017066"/>
              <a:gd name="connsiteY2-42" fmla="*/ 0 h 2613744"/>
              <a:gd name="connsiteX3-43" fmla="*/ 3017066 w 3017066"/>
              <a:gd name="connsiteY3-44" fmla="*/ 2613744 h 2613744"/>
              <a:gd name="connsiteX4-45" fmla="*/ 0 w 3017066"/>
              <a:gd name="connsiteY4-46" fmla="*/ 2601044 h 2613744"/>
              <a:gd name="connsiteX0-47" fmla="*/ 537730 w 2919796"/>
              <a:gd name="connsiteY0-48" fmla="*/ 2702644 h 2702644"/>
              <a:gd name="connsiteX1-49" fmla="*/ 7923 w 2919796"/>
              <a:gd name="connsiteY1-50" fmla="*/ 1943223 h 2702644"/>
              <a:gd name="connsiteX2-51" fmla="*/ 1271569 w 2919796"/>
              <a:gd name="connsiteY2-52" fmla="*/ 0 h 2702644"/>
              <a:gd name="connsiteX3-53" fmla="*/ 2919796 w 2919796"/>
              <a:gd name="connsiteY3-54" fmla="*/ 2613744 h 2702644"/>
              <a:gd name="connsiteX4-55" fmla="*/ 537730 w 2919796"/>
              <a:gd name="connsiteY4-56" fmla="*/ 2702644 h 2702644"/>
              <a:gd name="connsiteX0-57" fmla="*/ 552634 w 2934700"/>
              <a:gd name="connsiteY0-58" fmla="*/ 2702644 h 2702644"/>
              <a:gd name="connsiteX1-59" fmla="*/ 22827 w 2934700"/>
              <a:gd name="connsiteY1-60" fmla="*/ 1943223 h 2702644"/>
              <a:gd name="connsiteX2-61" fmla="*/ 1286473 w 2934700"/>
              <a:gd name="connsiteY2-62" fmla="*/ 0 h 2702644"/>
              <a:gd name="connsiteX3-63" fmla="*/ 2934700 w 2934700"/>
              <a:gd name="connsiteY3-64" fmla="*/ 2613744 h 2702644"/>
              <a:gd name="connsiteX4-65" fmla="*/ 552634 w 2934700"/>
              <a:gd name="connsiteY4-66" fmla="*/ 2702644 h 2702644"/>
              <a:gd name="connsiteX0-67" fmla="*/ 529807 w 2911873"/>
              <a:gd name="connsiteY0-68" fmla="*/ 2702644 h 2702644"/>
              <a:gd name="connsiteX1-69" fmla="*/ 0 w 2911873"/>
              <a:gd name="connsiteY1-70" fmla="*/ 1943223 h 2702644"/>
              <a:gd name="connsiteX2-71" fmla="*/ 1263646 w 2911873"/>
              <a:gd name="connsiteY2-72" fmla="*/ 0 h 2702644"/>
              <a:gd name="connsiteX3-73" fmla="*/ 2911873 w 2911873"/>
              <a:gd name="connsiteY3-74" fmla="*/ 2613744 h 2702644"/>
              <a:gd name="connsiteX4-75" fmla="*/ 529807 w 2911873"/>
              <a:gd name="connsiteY4-76" fmla="*/ 2702644 h 2702644"/>
              <a:gd name="connsiteX0-77" fmla="*/ 529807 w 2911873"/>
              <a:gd name="connsiteY0-78" fmla="*/ 2702644 h 2702644"/>
              <a:gd name="connsiteX1-79" fmla="*/ 0 w 2911873"/>
              <a:gd name="connsiteY1-80" fmla="*/ 1943223 h 2702644"/>
              <a:gd name="connsiteX2-81" fmla="*/ 1263646 w 2911873"/>
              <a:gd name="connsiteY2-82" fmla="*/ 0 h 2702644"/>
              <a:gd name="connsiteX3-83" fmla="*/ 2911873 w 2911873"/>
              <a:gd name="connsiteY3-84" fmla="*/ 2613744 h 2702644"/>
              <a:gd name="connsiteX4-85" fmla="*/ 529807 w 2911873"/>
              <a:gd name="connsiteY4-86" fmla="*/ 2702644 h 2702644"/>
              <a:gd name="connsiteX0-87" fmla="*/ 529807 w 2911873"/>
              <a:gd name="connsiteY0-88" fmla="*/ 2702644 h 2844923"/>
              <a:gd name="connsiteX1-89" fmla="*/ 0 w 2911873"/>
              <a:gd name="connsiteY1-90" fmla="*/ 1943223 h 2844923"/>
              <a:gd name="connsiteX2-91" fmla="*/ 1263646 w 2911873"/>
              <a:gd name="connsiteY2-92" fmla="*/ 0 h 2844923"/>
              <a:gd name="connsiteX3-93" fmla="*/ 2911873 w 2911873"/>
              <a:gd name="connsiteY3-94" fmla="*/ 2613744 h 2844923"/>
              <a:gd name="connsiteX4-95" fmla="*/ 1241478 w 2911873"/>
              <a:gd name="connsiteY4-96" fmla="*/ 2844923 h 2844923"/>
              <a:gd name="connsiteX5" fmla="*/ 529807 w 2911873"/>
              <a:gd name="connsiteY5" fmla="*/ 2702644 h 2844923"/>
              <a:gd name="connsiteX0-97" fmla="*/ 529807 w 2619773"/>
              <a:gd name="connsiteY0-98" fmla="*/ 2702644 h 2844923"/>
              <a:gd name="connsiteX1-99" fmla="*/ 0 w 2619773"/>
              <a:gd name="connsiteY1-100" fmla="*/ 1943223 h 2844923"/>
              <a:gd name="connsiteX2-101" fmla="*/ 1263646 w 2619773"/>
              <a:gd name="connsiteY2-102" fmla="*/ 0 h 2844923"/>
              <a:gd name="connsiteX3-103" fmla="*/ 2619773 w 2619773"/>
              <a:gd name="connsiteY3-104" fmla="*/ 2143844 h 2844923"/>
              <a:gd name="connsiteX4-105" fmla="*/ 1241478 w 2619773"/>
              <a:gd name="connsiteY4-106" fmla="*/ 2844923 h 2844923"/>
              <a:gd name="connsiteX5-107" fmla="*/ 529807 w 2619773"/>
              <a:gd name="connsiteY5-108" fmla="*/ 2702644 h 2844923"/>
              <a:gd name="connsiteX0-109" fmla="*/ 529807 w 2619773"/>
              <a:gd name="connsiteY0-110" fmla="*/ 2702644 h 2959223"/>
              <a:gd name="connsiteX1-111" fmla="*/ 0 w 2619773"/>
              <a:gd name="connsiteY1-112" fmla="*/ 1943223 h 2959223"/>
              <a:gd name="connsiteX2-113" fmla="*/ 1263646 w 2619773"/>
              <a:gd name="connsiteY2-114" fmla="*/ 0 h 2959223"/>
              <a:gd name="connsiteX3-115" fmla="*/ 2619773 w 2619773"/>
              <a:gd name="connsiteY3-116" fmla="*/ 2143844 h 2959223"/>
              <a:gd name="connsiteX4-117" fmla="*/ 1216078 w 2619773"/>
              <a:gd name="connsiteY4-118" fmla="*/ 2959223 h 2959223"/>
              <a:gd name="connsiteX5-119" fmla="*/ 529807 w 2619773"/>
              <a:gd name="connsiteY5-120" fmla="*/ 2702644 h 2959223"/>
              <a:gd name="connsiteX0-121" fmla="*/ 529807 w 2619773"/>
              <a:gd name="connsiteY0-122" fmla="*/ 2702644 h 2959223"/>
              <a:gd name="connsiteX1-123" fmla="*/ 0 w 2619773"/>
              <a:gd name="connsiteY1-124" fmla="*/ 1943223 h 2959223"/>
              <a:gd name="connsiteX2-125" fmla="*/ 1263646 w 2619773"/>
              <a:gd name="connsiteY2-126" fmla="*/ 0 h 2959223"/>
              <a:gd name="connsiteX3-127" fmla="*/ 2619773 w 2619773"/>
              <a:gd name="connsiteY3-128" fmla="*/ 2143844 h 2959223"/>
              <a:gd name="connsiteX4-129" fmla="*/ 1216078 w 2619773"/>
              <a:gd name="connsiteY4-130" fmla="*/ 2959223 h 2959223"/>
              <a:gd name="connsiteX5-131" fmla="*/ 529807 w 2619773"/>
              <a:gd name="connsiteY5-132" fmla="*/ 2702644 h 2959223"/>
              <a:gd name="connsiteX0-133" fmla="*/ 529807 w 2619773"/>
              <a:gd name="connsiteY0-134" fmla="*/ 2702644 h 2959223"/>
              <a:gd name="connsiteX1-135" fmla="*/ 0 w 2619773"/>
              <a:gd name="connsiteY1-136" fmla="*/ 1943223 h 2959223"/>
              <a:gd name="connsiteX2-137" fmla="*/ 1263646 w 2619773"/>
              <a:gd name="connsiteY2-138" fmla="*/ 0 h 2959223"/>
              <a:gd name="connsiteX3-139" fmla="*/ 2619773 w 2619773"/>
              <a:gd name="connsiteY3-140" fmla="*/ 2143844 h 2959223"/>
              <a:gd name="connsiteX4-141" fmla="*/ 1216078 w 2619773"/>
              <a:gd name="connsiteY4-142" fmla="*/ 2959223 h 2959223"/>
              <a:gd name="connsiteX5-143" fmla="*/ 529807 w 2619773"/>
              <a:gd name="connsiteY5-144" fmla="*/ 2702644 h 2959223"/>
              <a:gd name="connsiteX0-145" fmla="*/ 529807 w 2708673"/>
              <a:gd name="connsiteY0-146" fmla="*/ 2702644 h 2959223"/>
              <a:gd name="connsiteX1-147" fmla="*/ 0 w 2708673"/>
              <a:gd name="connsiteY1-148" fmla="*/ 1943223 h 2959223"/>
              <a:gd name="connsiteX2-149" fmla="*/ 1263646 w 2708673"/>
              <a:gd name="connsiteY2-150" fmla="*/ 0 h 2959223"/>
              <a:gd name="connsiteX3-151" fmla="*/ 2708673 w 2708673"/>
              <a:gd name="connsiteY3-152" fmla="*/ 2258144 h 2959223"/>
              <a:gd name="connsiteX4-153" fmla="*/ 1216078 w 2708673"/>
              <a:gd name="connsiteY4-154" fmla="*/ 2959223 h 2959223"/>
              <a:gd name="connsiteX5-155" fmla="*/ 529807 w 2708673"/>
              <a:gd name="connsiteY5-156" fmla="*/ 2702644 h 2959223"/>
              <a:gd name="connsiteX0-157" fmla="*/ 529807 w 2708673"/>
              <a:gd name="connsiteY0-158" fmla="*/ 2702644 h 3035423"/>
              <a:gd name="connsiteX1-159" fmla="*/ 0 w 2708673"/>
              <a:gd name="connsiteY1-160" fmla="*/ 1943223 h 3035423"/>
              <a:gd name="connsiteX2-161" fmla="*/ 1263646 w 2708673"/>
              <a:gd name="connsiteY2-162" fmla="*/ 0 h 3035423"/>
              <a:gd name="connsiteX3-163" fmla="*/ 2708673 w 2708673"/>
              <a:gd name="connsiteY3-164" fmla="*/ 2258144 h 3035423"/>
              <a:gd name="connsiteX4-165" fmla="*/ 1216078 w 2708673"/>
              <a:gd name="connsiteY4-166" fmla="*/ 3035423 h 3035423"/>
              <a:gd name="connsiteX5-167" fmla="*/ 529807 w 2708673"/>
              <a:gd name="connsiteY5-168" fmla="*/ 2702644 h 3035423"/>
              <a:gd name="connsiteX0-169" fmla="*/ 631407 w 2810273"/>
              <a:gd name="connsiteY0-170" fmla="*/ 2702644 h 3035423"/>
              <a:gd name="connsiteX1-171" fmla="*/ 0 w 2810273"/>
              <a:gd name="connsiteY1-172" fmla="*/ 1994023 h 3035423"/>
              <a:gd name="connsiteX2-173" fmla="*/ 1365246 w 2810273"/>
              <a:gd name="connsiteY2-174" fmla="*/ 0 h 3035423"/>
              <a:gd name="connsiteX3-175" fmla="*/ 2810273 w 2810273"/>
              <a:gd name="connsiteY3-176" fmla="*/ 2258144 h 3035423"/>
              <a:gd name="connsiteX4-177" fmla="*/ 1317678 w 2810273"/>
              <a:gd name="connsiteY4-178" fmla="*/ 3035423 h 3035423"/>
              <a:gd name="connsiteX5-179" fmla="*/ 631407 w 2810273"/>
              <a:gd name="connsiteY5-180" fmla="*/ 2702644 h 3035423"/>
              <a:gd name="connsiteX0-181" fmla="*/ 631407 w 2899173"/>
              <a:gd name="connsiteY0-182" fmla="*/ 2702644 h 3035423"/>
              <a:gd name="connsiteX1-183" fmla="*/ 0 w 2899173"/>
              <a:gd name="connsiteY1-184" fmla="*/ 1994023 h 3035423"/>
              <a:gd name="connsiteX2-185" fmla="*/ 1365246 w 2899173"/>
              <a:gd name="connsiteY2-186" fmla="*/ 0 h 3035423"/>
              <a:gd name="connsiteX3-187" fmla="*/ 2899173 w 2899173"/>
              <a:gd name="connsiteY3-188" fmla="*/ 2461344 h 3035423"/>
              <a:gd name="connsiteX4-189" fmla="*/ 1317678 w 2899173"/>
              <a:gd name="connsiteY4-190" fmla="*/ 3035423 h 3035423"/>
              <a:gd name="connsiteX5-191" fmla="*/ 631407 w 2899173"/>
              <a:gd name="connsiteY5-192" fmla="*/ 2702644 h 3035423"/>
              <a:gd name="connsiteX0-193" fmla="*/ 631407 w 2899173"/>
              <a:gd name="connsiteY0-194" fmla="*/ 2702644 h 3035423"/>
              <a:gd name="connsiteX1-195" fmla="*/ 0 w 2899173"/>
              <a:gd name="connsiteY1-196" fmla="*/ 1994023 h 3035423"/>
              <a:gd name="connsiteX2-197" fmla="*/ 1365246 w 2899173"/>
              <a:gd name="connsiteY2-198" fmla="*/ 0 h 3035423"/>
              <a:gd name="connsiteX3-199" fmla="*/ 2899173 w 2899173"/>
              <a:gd name="connsiteY3-200" fmla="*/ 2461344 h 3035423"/>
              <a:gd name="connsiteX4-201" fmla="*/ 1317678 w 2899173"/>
              <a:gd name="connsiteY4-202" fmla="*/ 3035423 h 3035423"/>
              <a:gd name="connsiteX5-203" fmla="*/ 631407 w 2899173"/>
              <a:gd name="connsiteY5-204" fmla="*/ 2702644 h 3035423"/>
              <a:gd name="connsiteX0-205" fmla="*/ 631407 w 2899173"/>
              <a:gd name="connsiteY0-206" fmla="*/ 2702644 h 3086223"/>
              <a:gd name="connsiteX1-207" fmla="*/ 0 w 2899173"/>
              <a:gd name="connsiteY1-208" fmla="*/ 1994023 h 3086223"/>
              <a:gd name="connsiteX2-209" fmla="*/ 1365246 w 2899173"/>
              <a:gd name="connsiteY2-210" fmla="*/ 0 h 3086223"/>
              <a:gd name="connsiteX3-211" fmla="*/ 2899173 w 2899173"/>
              <a:gd name="connsiteY3-212" fmla="*/ 2461344 h 3086223"/>
              <a:gd name="connsiteX4-213" fmla="*/ 1330378 w 2899173"/>
              <a:gd name="connsiteY4-214" fmla="*/ 3086223 h 3086223"/>
              <a:gd name="connsiteX5-215" fmla="*/ 631407 w 2899173"/>
              <a:gd name="connsiteY5-216" fmla="*/ 2702644 h 3086223"/>
              <a:gd name="connsiteX0-217" fmla="*/ 631407 w 2899173"/>
              <a:gd name="connsiteY0-218" fmla="*/ 2702644 h 3060823"/>
              <a:gd name="connsiteX1-219" fmla="*/ 0 w 2899173"/>
              <a:gd name="connsiteY1-220" fmla="*/ 1994023 h 3060823"/>
              <a:gd name="connsiteX2-221" fmla="*/ 1365246 w 2899173"/>
              <a:gd name="connsiteY2-222" fmla="*/ 0 h 3060823"/>
              <a:gd name="connsiteX3-223" fmla="*/ 2899173 w 2899173"/>
              <a:gd name="connsiteY3-224" fmla="*/ 2461344 h 3060823"/>
              <a:gd name="connsiteX4-225" fmla="*/ 1508178 w 2899173"/>
              <a:gd name="connsiteY4-226" fmla="*/ 3060823 h 3060823"/>
              <a:gd name="connsiteX5-227" fmla="*/ 631407 w 2899173"/>
              <a:gd name="connsiteY5-228" fmla="*/ 2702644 h 3060823"/>
              <a:gd name="connsiteX0-229" fmla="*/ 631407 w 2899173"/>
              <a:gd name="connsiteY0-230" fmla="*/ 2702644 h 3060823"/>
              <a:gd name="connsiteX1-231" fmla="*/ 0 w 2899173"/>
              <a:gd name="connsiteY1-232" fmla="*/ 1994023 h 3060823"/>
              <a:gd name="connsiteX2-233" fmla="*/ 1365246 w 2899173"/>
              <a:gd name="connsiteY2-234" fmla="*/ 0 h 3060823"/>
              <a:gd name="connsiteX3-235" fmla="*/ 2899173 w 2899173"/>
              <a:gd name="connsiteY3-236" fmla="*/ 2461344 h 3060823"/>
              <a:gd name="connsiteX4-237" fmla="*/ 1508178 w 2899173"/>
              <a:gd name="connsiteY4-238" fmla="*/ 3060823 h 3060823"/>
              <a:gd name="connsiteX5-239" fmla="*/ 631407 w 2899173"/>
              <a:gd name="connsiteY5-240" fmla="*/ 2702644 h 3060823"/>
              <a:gd name="connsiteX0-241" fmla="*/ 631407 w 2899173"/>
              <a:gd name="connsiteY0-242" fmla="*/ 2702644 h 3060823"/>
              <a:gd name="connsiteX1-243" fmla="*/ 0 w 2899173"/>
              <a:gd name="connsiteY1-244" fmla="*/ 1994023 h 3060823"/>
              <a:gd name="connsiteX2-245" fmla="*/ 1365246 w 2899173"/>
              <a:gd name="connsiteY2-246" fmla="*/ 0 h 3060823"/>
              <a:gd name="connsiteX3-247" fmla="*/ 2899173 w 2899173"/>
              <a:gd name="connsiteY3-248" fmla="*/ 2461344 h 3060823"/>
              <a:gd name="connsiteX4-249" fmla="*/ 1508178 w 2899173"/>
              <a:gd name="connsiteY4-250" fmla="*/ 3060823 h 3060823"/>
              <a:gd name="connsiteX5-251" fmla="*/ 631407 w 2899173"/>
              <a:gd name="connsiteY5-252" fmla="*/ 2702644 h 3060823"/>
              <a:gd name="connsiteX0-253" fmla="*/ 663159 w 2930925"/>
              <a:gd name="connsiteY0-254" fmla="*/ 2702644 h 3060823"/>
              <a:gd name="connsiteX1-255" fmla="*/ 0 w 2930925"/>
              <a:gd name="connsiteY1-256" fmla="*/ 2032204 h 3060823"/>
              <a:gd name="connsiteX2-257" fmla="*/ 1396998 w 2930925"/>
              <a:gd name="connsiteY2-258" fmla="*/ 0 h 3060823"/>
              <a:gd name="connsiteX3-259" fmla="*/ 2930925 w 2930925"/>
              <a:gd name="connsiteY3-260" fmla="*/ 2461344 h 3060823"/>
              <a:gd name="connsiteX4-261" fmla="*/ 1539930 w 2930925"/>
              <a:gd name="connsiteY4-262" fmla="*/ 3060823 h 3060823"/>
              <a:gd name="connsiteX5-263" fmla="*/ 663159 w 2930925"/>
              <a:gd name="connsiteY5-264" fmla="*/ 2702644 h 3060823"/>
              <a:gd name="connsiteX0-265" fmla="*/ 663159 w 2930925"/>
              <a:gd name="connsiteY0-266" fmla="*/ 2702644 h 3060823"/>
              <a:gd name="connsiteX1-267" fmla="*/ 0 w 2930925"/>
              <a:gd name="connsiteY1-268" fmla="*/ 2032204 h 3060823"/>
              <a:gd name="connsiteX2-269" fmla="*/ 1396998 w 2930925"/>
              <a:gd name="connsiteY2-270" fmla="*/ 0 h 3060823"/>
              <a:gd name="connsiteX3-271" fmla="*/ 2930925 w 2930925"/>
              <a:gd name="connsiteY3-272" fmla="*/ 2461344 h 3060823"/>
              <a:gd name="connsiteX4-273" fmla="*/ 1539930 w 2930925"/>
              <a:gd name="connsiteY4-274" fmla="*/ 3060823 h 3060823"/>
              <a:gd name="connsiteX5-275" fmla="*/ 663159 w 2930925"/>
              <a:gd name="connsiteY5-276" fmla="*/ 2702644 h 3060823"/>
              <a:gd name="connsiteX0-277" fmla="*/ 663159 w 2930925"/>
              <a:gd name="connsiteY0-278" fmla="*/ 2702644 h 3060823"/>
              <a:gd name="connsiteX1-279" fmla="*/ 0 w 2930925"/>
              <a:gd name="connsiteY1-280" fmla="*/ 2032204 h 3060823"/>
              <a:gd name="connsiteX2-281" fmla="*/ 1396998 w 2930925"/>
              <a:gd name="connsiteY2-282" fmla="*/ 0 h 3060823"/>
              <a:gd name="connsiteX3-283" fmla="*/ 2930925 w 2930925"/>
              <a:gd name="connsiteY3-284" fmla="*/ 2461344 h 3060823"/>
              <a:gd name="connsiteX4-285" fmla="*/ 1539930 w 2930925"/>
              <a:gd name="connsiteY4-286" fmla="*/ 3060823 h 3060823"/>
              <a:gd name="connsiteX5-287" fmla="*/ 663159 w 2930925"/>
              <a:gd name="connsiteY5-288" fmla="*/ 2702644 h 3060823"/>
              <a:gd name="connsiteX0-289" fmla="*/ 663159 w 2930925"/>
              <a:gd name="connsiteY0-290" fmla="*/ 2702644 h 3060823"/>
              <a:gd name="connsiteX1-291" fmla="*/ 0 w 2930925"/>
              <a:gd name="connsiteY1-292" fmla="*/ 2032204 h 3060823"/>
              <a:gd name="connsiteX2-293" fmla="*/ 1396998 w 2930925"/>
              <a:gd name="connsiteY2-294" fmla="*/ 0 h 3060823"/>
              <a:gd name="connsiteX3-295" fmla="*/ 2930925 w 2930925"/>
              <a:gd name="connsiteY3-296" fmla="*/ 2461344 h 3060823"/>
              <a:gd name="connsiteX4-297" fmla="*/ 1539930 w 2930925"/>
              <a:gd name="connsiteY4-298" fmla="*/ 3060823 h 3060823"/>
              <a:gd name="connsiteX5-299" fmla="*/ 663159 w 2930925"/>
              <a:gd name="connsiteY5-300" fmla="*/ 2702644 h 3060823"/>
              <a:gd name="connsiteX0-301" fmla="*/ 663159 w 2930925"/>
              <a:gd name="connsiteY0-302" fmla="*/ 2702644 h 2908539"/>
              <a:gd name="connsiteX1-303" fmla="*/ 0 w 2930925"/>
              <a:gd name="connsiteY1-304" fmla="*/ 2032204 h 2908539"/>
              <a:gd name="connsiteX2-305" fmla="*/ 1396998 w 2930925"/>
              <a:gd name="connsiteY2-306" fmla="*/ 0 h 2908539"/>
              <a:gd name="connsiteX3-307" fmla="*/ 2930925 w 2930925"/>
              <a:gd name="connsiteY3-308" fmla="*/ 2461344 h 2908539"/>
              <a:gd name="connsiteX4-309" fmla="*/ 1559196 w 2930925"/>
              <a:gd name="connsiteY4-310" fmla="*/ 2908539 h 2908539"/>
              <a:gd name="connsiteX5-311" fmla="*/ 663159 w 2930925"/>
              <a:gd name="connsiteY5-312" fmla="*/ 2702644 h 2908539"/>
              <a:gd name="connsiteX0-313" fmla="*/ 663159 w 2930925"/>
              <a:gd name="connsiteY0-314" fmla="*/ 2702644 h 2959458"/>
              <a:gd name="connsiteX1-315" fmla="*/ 0 w 2930925"/>
              <a:gd name="connsiteY1-316" fmla="*/ 2032204 h 2959458"/>
              <a:gd name="connsiteX2-317" fmla="*/ 1396998 w 2930925"/>
              <a:gd name="connsiteY2-318" fmla="*/ 0 h 2959458"/>
              <a:gd name="connsiteX3-319" fmla="*/ 2930925 w 2930925"/>
              <a:gd name="connsiteY3-320" fmla="*/ 2461344 h 2959458"/>
              <a:gd name="connsiteX4-321" fmla="*/ 1559412 w 2930925"/>
              <a:gd name="connsiteY4-322" fmla="*/ 2959458 h 2959458"/>
              <a:gd name="connsiteX5-323" fmla="*/ 663159 w 2930925"/>
              <a:gd name="connsiteY5-324" fmla="*/ 2702644 h 2959458"/>
              <a:gd name="connsiteX0-325" fmla="*/ 663159 w 2930925"/>
              <a:gd name="connsiteY0-326" fmla="*/ 2702644 h 2959458"/>
              <a:gd name="connsiteX1-327" fmla="*/ 0 w 2930925"/>
              <a:gd name="connsiteY1-328" fmla="*/ 2032204 h 2959458"/>
              <a:gd name="connsiteX2-329" fmla="*/ 1396998 w 2930925"/>
              <a:gd name="connsiteY2-330" fmla="*/ 0 h 2959458"/>
              <a:gd name="connsiteX3-331" fmla="*/ 2930925 w 2930925"/>
              <a:gd name="connsiteY3-332" fmla="*/ 2461344 h 2959458"/>
              <a:gd name="connsiteX4-333" fmla="*/ 1559412 w 2930925"/>
              <a:gd name="connsiteY4-334" fmla="*/ 2959458 h 2959458"/>
              <a:gd name="connsiteX5-335" fmla="*/ 663159 w 2930925"/>
              <a:gd name="connsiteY5-336" fmla="*/ 2702644 h 2959458"/>
              <a:gd name="connsiteX0-337" fmla="*/ 663159 w 2893222"/>
              <a:gd name="connsiteY0-338" fmla="*/ 2702644 h 2959458"/>
              <a:gd name="connsiteX1-339" fmla="*/ 0 w 2893222"/>
              <a:gd name="connsiteY1-340" fmla="*/ 2032204 h 2959458"/>
              <a:gd name="connsiteX2-341" fmla="*/ 1396998 w 2893222"/>
              <a:gd name="connsiteY2-342" fmla="*/ 0 h 2959458"/>
              <a:gd name="connsiteX3-343" fmla="*/ 2893222 w 2893222"/>
              <a:gd name="connsiteY3-344" fmla="*/ 2404291 h 2959458"/>
              <a:gd name="connsiteX4-345" fmla="*/ 1559412 w 2893222"/>
              <a:gd name="connsiteY4-346" fmla="*/ 2959458 h 2959458"/>
              <a:gd name="connsiteX5-347" fmla="*/ 663159 w 2893222"/>
              <a:gd name="connsiteY5-348" fmla="*/ 2702644 h 2959458"/>
              <a:gd name="connsiteX0-349" fmla="*/ 663159 w 2893222"/>
              <a:gd name="connsiteY0-350" fmla="*/ 2702644 h 2959458"/>
              <a:gd name="connsiteX1-351" fmla="*/ 0 w 2893222"/>
              <a:gd name="connsiteY1-352" fmla="*/ 2032204 h 2959458"/>
              <a:gd name="connsiteX2-353" fmla="*/ 1396998 w 2893222"/>
              <a:gd name="connsiteY2-354" fmla="*/ 0 h 2959458"/>
              <a:gd name="connsiteX3-355" fmla="*/ 2893222 w 2893222"/>
              <a:gd name="connsiteY3-356" fmla="*/ 2404291 h 2959458"/>
              <a:gd name="connsiteX4-357" fmla="*/ 1559412 w 2893222"/>
              <a:gd name="connsiteY4-358" fmla="*/ 2959458 h 2959458"/>
              <a:gd name="connsiteX5-359" fmla="*/ 663159 w 2893222"/>
              <a:gd name="connsiteY5-360" fmla="*/ 2702644 h 2959458"/>
              <a:gd name="connsiteX0-361" fmla="*/ 663159 w 2893222"/>
              <a:gd name="connsiteY0-362" fmla="*/ 2702644 h 2959458"/>
              <a:gd name="connsiteX1-363" fmla="*/ 0 w 2893222"/>
              <a:gd name="connsiteY1-364" fmla="*/ 2032204 h 2959458"/>
              <a:gd name="connsiteX2-365" fmla="*/ 1396998 w 2893222"/>
              <a:gd name="connsiteY2-366" fmla="*/ 0 h 2959458"/>
              <a:gd name="connsiteX3-367" fmla="*/ 2893222 w 2893222"/>
              <a:gd name="connsiteY3-368" fmla="*/ 2404291 h 2959458"/>
              <a:gd name="connsiteX4-369" fmla="*/ 1559412 w 2893222"/>
              <a:gd name="connsiteY4-370" fmla="*/ 2959458 h 2959458"/>
              <a:gd name="connsiteX5-371" fmla="*/ 663159 w 2893222"/>
              <a:gd name="connsiteY5-372" fmla="*/ 2702644 h 2959458"/>
            </a:gdLst>
            <a:ahLst/>
            <a:cxnLst>
              <a:cxn ang="0">
                <a:pos x="connsiteX0-1" y="connsiteY0-2"/>
              </a:cxn>
              <a:cxn ang="0">
                <a:pos x="connsiteX1-3" y="connsiteY1-4"/>
              </a:cxn>
              <a:cxn ang="0">
                <a:pos x="connsiteX2-5" y="connsiteY2-6"/>
              </a:cxn>
              <a:cxn ang="0">
                <a:pos x="connsiteX3-7" y="connsiteY3-8"/>
              </a:cxn>
              <a:cxn ang="0">
                <a:pos x="connsiteX4-25" y="connsiteY4-26"/>
              </a:cxn>
              <a:cxn ang="0">
                <a:pos x="connsiteX5-107" y="connsiteY5-108"/>
              </a:cxn>
            </a:cxnLst>
            <a:rect l="l" t="t" r="r" b="b"/>
            <a:pathLst>
              <a:path w="2893222" h="2959458">
                <a:moveTo>
                  <a:pt x="663159" y="2702644"/>
                </a:moveTo>
                <a:cubicBezTo>
                  <a:pt x="270694" y="2413616"/>
                  <a:pt x="297292" y="2480177"/>
                  <a:pt x="0" y="2032204"/>
                </a:cubicBezTo>
                <a:lnTo>
                  <a:pt x="1396998" y="0"/>
                </a:lnTo>
                <a:lnTo>
                  <a:pt x="2893222" y="2404291"/>
                </a:lnTo>
                <a:cubicBezTo>
                  <a:pt x="2180089" y="2991587"/>
                  <a:pt x="1930209" y="2931200"/>
                  <a:pt x="1559412" y="2959458"/>
                </a:cubicBezTo>
                <a:cubicBezTo>
                  <a:pt x="1254627" y="2941783"/>
                  <a:pt x="930144" y="2872952"/>
                  <a:pt x="663159" y="2702644"/>
                </a:cubicBezTo>
                <a:close/>
              </a:path>
            </a:pathLst>
          </a:custGeom>
          <a:solidFill>
            <a:schemeClr val="bg1">
              <a:lumMod val="95000"/>
            </a:schemeClr>
          </a:solidFill>
          <a:ln>
            <a:noFill/>
          </a:ln>
          <a:effectLst>
            <a:innerShdw blurRad="165100" dist="63500" dir="13500000">
              <a:prstClr val="black">
                <a:alpha val="30000"/>
              </a:prstClr>
            </a:innerShdw>
          </a:effectLst>
        </p:spPr>
        <p:txBody>
          <a:bodyPr vert="horz" wrap="square" lIns="68580" tIns="34290" rIns="68580" bIns="34290" numCol="1" anchor="ctr" anchorCtr="0" compatLnSpc="1"/>
          <a:lstStyle/>
          <a:p>
            <a:pPr algn="r"/>
            <a:endParaRPr lang="zh-CN" altLang="en-US" sz="1200">
              <a:solidFill>
                <a:schemeClr val="bg1"/>
              </a:solidFill>
              <a:latin typeface="微软雅黑" panose="020B0503020204020204" pitchFamily="34" charset="-122"/>
              <a:ea typeface="微软雅黑" panose="020B0503020204020204" pitchFamily="34" charset="-122"/>
            </a:endParaRPr>
          </a:p>
        </p:txBody>
      </p:sp>
      <p:sp>
        <p:nvSpPr>
          <p:cNvPr id="23" name="椭圆 22"/>
          <p:cNvSpPr/>
          <p:nvPr/>
        </p:nvSpPr>
        <p:spPr bwMode="auto">
          <a:xfrm>
            <a:off x="2362509" y="1570411"/>
            <a:ext cx="2736412" cy="2736056"/>
          </a:xfrm>
          <a:prstGeom prst="ellipse">
            <a:avLst/>
          </a:prstGeom>
          <a:noFill/>
          <a:ln w="12700" cap="flat" cmpd="sng" algn="ctr">
            <a:solidFill>
              <a:schemeClr val="bg1">
                <a:lumMod val="75000"/>
              </a:schemeClr>
            </a:solidFill>
            <a:prstDash val="dash"/>
          </a:ln>
          <a:effectLst/>
        </p:spPr>
        <p:txBody>
          <a:bodyPr lIns="68580" tIns="34290" rIns="68580" bIns="34290" anchor="ctr"/>
          <a:lstStyle/>
          <a:p>
            <a:pPr algn="ctr">
              <a:defRPr/>
            </a:pPr>
            <a:endParaRPr lang="zh-CN" altLang="en-US" kern="0" dirty="0">
              <a:solidFill>
                <a:sysClr val="window" lastClr="FFFFFF"/>
              </a:solidFill>
              <a:latin typeface="Calibri" panose="020F0502020204030204"/>
              <a:ea typeface="微软雅黑" panose="020B0503020204020204" pitchFamily="34" charset="-122"/>
            </a:endParaRPr>
          </a:p>
        </p:txBody>
      </p:sp>
      <p:sp>
        <p:nvSpPr>
          <p:cNvPr id="24" name="椭圆 23"/>
          <p:cNvSpPr/>
          <p:nvPr/>
        </p:nvSpPr>
        <p:spPr bwMode="auto">
          <a:xfrm>
            <a:off x="3999831" y="1570411"/>
            <a:ext cx="2737604" cy="2736056"/>
          </a:xfrm>
          <a:prstGeom prst="ellipse">
            <a:avLst/>
          </a:prstGeom>
          <a:noFill/>
          <a:ln w="12700" cap="flat" cmpd="sng" algn="ctr">
            <a:solidFill>
              <a:schemeClr val="bg1">
                <a:lumMod val="75000"/>
              </a:schemeClr>
            </a:solidFill>
            <a:prstDash val="dash"/>
          </a:ln>
          <a:effectLst/>
        </p:spPr>
        <p:txBody>
          <a:bodyPr lIns="68580" tIns="34290" rIns="68580" bIns="34290" anchor="ctr"/>
          <a:lstStyle/>
          <a:p>
            <a:pPr algn="ctr">
              <a:defRPr/>
            </a:pPr>
            <a:endParaRPr lang="zh-CN" altLang="en-US" kern="0" dirty="0">
              <a:solidFill>
                <a:sysClr val="window" lastClr="FFFFFF"/>
              </a:solidFill>
              <a:latin typeface="Calibri" panose="020F0502020204030204"/>
              <a:ea typeface="微软雅黑" panose="020B0503020204020204" pitchFamily="34" charset="-122"/>
            </a:endParaRPr>
          </a:p>
        </p:txBody>
      </p:sp>
      <p:cxnSp>
        <p:nvCxnSpPr>
          <p:cNvPr id="25" name="直接连接符 24"/>
          <p:cNvCxnSpPr>
            <a:cxnSpLocks noChangeShapeType="1"/>
          </p:cNvCxnSpPr>
          <p:nvPr/>
        </p:nvCxnSpPr>
        <p:spPr bwMode="auto">
          <a:xfrm>
            <a:off x="3113890" y="2177822"/>
            <a:ext cx="428681" cy="201215"/>
          </a:xfrm>
          <a:prstGeom prst="line">
            <a:avLst/>
          </a:prstGeom>
          <a:noFill/>
          <a:ln w="19050" algn="ctr">
            <a:solidFill>
              <a:srgbClr val="EA5504"/>
            </a:solidFill>
            <a:round/>
            <a:headEnd type="none" w="med" len="med"/>
            <a:tailEnd type="triangle" w="med" len="med"/>
          </a:ln>
        </p:spPr>
      </p:cxnSp>
      <p:cxnSp>
        <p:nvCxnSpPr>
          <p:cNvPr id="26" name="直接连接符 25"/>
          <p:cNvCxnSpPr>
            <a:cxnSpLocks noChangeShapeType="1"/>
          </p:cNvCxnSpPr>
          <p:nvPr/>
        </p:nvCxnSpPr>
        <p:spPr bwMode="auto">
          <a:xfrm>
            <a:off x="2885260" y="2795755"/>
            <a:ext cx="442970" cy="0"/>
          </a:xfrm>
          <a:prstGeom prst="line">
            <a:avLst/>
          </a:prstGeom>
          <a:noFill/>
          <a:ln w="19050" algn="ctr">
            <a:solidFill>
              <a:srgbClr val="EA5504"/>
            </a:solidFill>
            <a:round/>
            <a:headEnd type="none" w="med" len="med"/>
            <a:tailEnd type="triangle" w="med" len="med"/>
          </a:ln>
        </p:spPr>
      </p:cxnSp>
      <p:cxnSp>
        <p:nvCxnSpPr>
          <p:cNvPr id="43" name="直接连接符 42"/>
          <p:cNvCxnSpPr>
            <a:cxnSpLocks noChangeShapeType="1"/>
          </p:cNvCxnSpPr>
          <p:nvPr/>
        </p:nvCxnSpPr>
        <p:spPr bwMode="auto">
          <a:xfrm flipV="1">
            <a:off x="3113890" y="3195805"/>
            <a:ext cx="442970" cy="234554"/>
          </a:xfrm>
          <a:prstGeom prst="line">
            <a:avLst/>
          </a:prstGeom>
          <a:noFill/>
          <a:ln w="19050" algn="ctr">
            <a:solidFill>
              <a:srgbClr val="EA5504"/>
            </a:solidFill>
            <a:round/>
            <a:headEnd type="none" w="med" len="med"/>
            <a:tailEnd type="triangle" w="med" len="med"/>
          </a:ln>
        </p:spPr>
      </p:cxnSp>
      <p:cxnSp>
        <p:nvCxnSpPr>
          <p:cNvPr id="44" name="直接连接符 43"/>
          <p:cNvCxnSpPr>
            <a:cxnSpLocks noChangeShapeType="1"/>
          </p:cNvCxnSpPr>
          <p:nvPr/>
        </p:nvCxnSpPr>
        <p:spPr bwMode="auto">
          <a:xfrm flipH="1" flipV="1">
            <a:off x="5613337" y="3186280"/>
            <a:ext cx="442970" cy="234554"/>
          </a:xfrm>
          <a:prstGeom prst="line">
            <a:avLst/>
          </a:prstGeom>
          <a:noFill/>
          <a:ln w="19050" algn="ctr">
            <a:solidFill>
              <a:srgbClr val="EA5504"/>
            </a:solidFill>
            <a:round/>
            <a:headEnd type="none" w="med" len="med"/>
            <a:tailEnd type="triangle" w="med" len="med"/>
          </a:ln>
        </p:spPr>
      </p:cxnSp>
      <p:cxnSp>
        <p:nvCxnSpPr>
          <p:cNvPr id="45" name="直接连接符 44"/>
          <p:cNvCxnSpPr>
            <a:cxnSpLocks noChangeShapeType="1"/>
          </p:cNvCxnSpPr>
          <p:nvPr/>
        </p:nvCxnSpPr>
        <p:spPr bwMode="auto">
          <a:xfrm flipH="1">
            <a:off x="5834823" y="2793374"/>
            <a:ext cx="442970" cy="0"/>
          </a:xfrm>
          <a:prstGeom prst="line">
            <a:avLst/>
          </a:prstGeom>
          <a:noFill/>
          <a:ln w="19050" algn="ctr">
            <a:solidFill>
              <a:srgbClr val="EA5504"/>
            </a:solidFill>
            <a:round/>
            <a:headEnd type="none" w="med" len="med"/>
            <a:tailEnd type="triangle" w="med" len="med"/>
          </a:ln>
        </p:spPr>
      </p:cxnSp>
      <p:cxnSp>
        <p:nvCxnSpPr>
          <p:cNvPr id="46" name="直接连接符 45"/>
          <p:cNvCxnSpPr>
            <a:cxnSpLocks noChangeShapeType="1"/>
          </p:cNvCxnSpPr>
          <p:nvPr/>
        </p:nvCxnSpPr>
        <p:spPr bwMode="auto">
          <a:xfrm flipH="1">
            <a:off x="5627627" y="2177822"/>
            <a:ext cx="428681" cy="201215"/>
          </a:xfrm>
          <a:prstGeom prst="line">
            <a:avLst/>
          </a:prstGeom>
          <a:noFill/>
          <a:ln w="19050" algn="ctr">
            <a:solidFill>
              <a:srgbClr val="EA5504"/>
            </a:solidFill>
            <a:round/>
            <a:headEnd type="none" w="med" len="med"/>
            <a:tailEnd type="triangle" w="med" len="med"/>
          </a:ln>
        </p:spPr>
      </p:cxnSp>
      <p:sp>
        <p:nvSpPr>
          <p:cNvPr id="47" name="Oval 19"/>
          <p:cNvSpPr>
            <a:spLocks noChangeArrowheads="1"/>
          </p:cNvSpPr>
          <p:nvPr/>
        </p:nvSpPr>
        <p:spPr bwMode="auto">
          <a:xfrm>
            <a:off x="2375607" y="1546233"/>
            <a:ext cx="744238" cy="744140"/>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34290" rIns="0" bIns="34290" rtlCol="0" anchor="ctr"/>
          <a:lstStyle/>
          <a:p>
            <a:pPr algn="ctr"/>
            <a:r>
              <a:rPr lang="zh-CN" altLang="en-US" sz="900" dirty="0">
                <a:solidFill>
                  <a:srgbClr val="EA5504"/>
                </a:solidFill>
                <a:latin typeface="微软雅黑" panose="020B0503020204020204" pitchFamily="34" charset="-122"/>
                <a:ea typeface="微软雅黑" panose="020B0503020204020204" pitchFamily="34" charset="-122"/>
              </a:rPr>
              <a:t>添加文本</a:t>
            </a:r>
          </a:p>
        </p:txBody>
      </p:sp>
      <p:sp>
        <p:nvSpPr>
          <p:cNvPr id="48" name="Oval 19"/>
          <p:cNvSpPr>
            <a:spLocks noChangeArrowheads="1"/>
          </p:cNvSpPr>
          <p:nvPr/>
        </p:nvSpPr>
        <p:spPr bwMode="auto">
          <a:xfrm>
            <a:off x="5984266" y="1545637"/>
            <a:ext cx="744237" cy="745331"/>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34290" rIns="0" bIns="34290" rtlCol="0" anchor="ctr"/>
          <a:lstStyle/>
          <a:p>
            <a:pPr algn="ctr"/>
            <a:r>
              <a:rPr lang="zh-CN" altLang="en-US" sz="900" dirty="0">
                <a:solidFill>
                  <a:srgbClr val="EA5504"/>
                </a:solidFill>
                <a:latin typeface="微软雅黑" panose="020B0503020204020204" pitchFamily="34" charset="-122"/>
                <a:ea typeface="微软雅黑" panose="020B0503020204020204" pitchFamily="34" charset="-122"/>
              </a:rPr>
              <a:t>添加文本</a:t>
            </a:r>
          </a:p>
        </p:txBody>
      </p:sp>
      <p:sp>
        <p:nvSpPr>
          <p:cNvPr id="49" name="Oval 19"/>
          <p:cNvSpPr>
            <a:spLocks noChangeArrowheads="1"/>
          </p:cNvSpPr>
          <p:nvPr/>
        </p:nvSpPr>
        <p:spPr bwMode="auto">
          <a:xfrm>
            <a:off x="6356384" y="2436188"/>
            <a:ext cx="745428" cy="745331"/>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34290" rIns="0" bIns="34290" rtlCol="0" anchor="ctr"/>
          <a:lstStyle/>
          <a:p>
            <a:pPr algn="ctr"/>
            <a:r>
              <a:rPr lang="zh-CN" altLang="en-US" sz="900" dirty="0">
                <a:solidFill>
                  <a:srgbClr val="EA5504"/>
                </a:solidFill>
                <a:latin typeface="微软雅黑" panose="020B0503020204020204" pitchFamily="34" charset="-122"/>
                <a:ea typeface="微软雅黑" panose="020B0503020204020204" pitchFamily="34" charset="-122"/>
              </a:rPr>
              <a:t>添加文本</a:t>
            </a:r>
          </a:p>
        </p:txBody>
      </p:sp>
      <p:sp>
        <p:nvSpPr>
          <p:cNvPr id="50" name="Oval 19"/>
          <p:cNvSpPr>
            <a:spLocks noChangeArrowheads="1"/>
          </p:cNvSpPr>
          <p:nvPr/>
        </p:nvSpPr>
        <p:spPr bwMode="auto">
          <a:xfrm>
            <a:off x="6055116" y="3302963"/>
            <a:ext cx="745428" cy="745331"/>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34290" rIns="0" bIns="34290" rtlCol="0" anchor="ctr"/>
          <a:lstStyle/>
          <a:p>
            <a:pPr algn="ctr"/>
            <a:r>
              <a:rPr lang="zh-CN" altLang="en-US" sz="900" dirty="0">
                <a:solidFill>
                  <a:srgbClr val="EA5504"/>
                </a:solidFill>
                <a:latin typeface="微软雅黑" panose="020B0503020204020204" pitchFamily="34" charset="-122"/>
                <a:ea typeface="微软雅黑" panose="020B0503020204020204" pitchFamily="34" charset="-122"/>
              </a:rPr>
              <a:t>添加文本</a:t>
            </a:r>
          </a:p>
        </p:txBody>
      </p:sp>
      <p:sp>
        <p:nvSpPr>
          <p:cNvPr id="51" name="Oval 19"/>
          <p:cNvSpPr>
            <a:spLocks noChangeArrowheads="1"/>
          </p:cNvSpPr>
          <p:nvPr/>
        </p:nvSpPr>
        <p:spPr bwMode="auto">
          <a:xfrm>
            <a:off x="2042188" y="2436188"/>
            <a:ext cx="745428" cy="745331"/>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34290" rIns="0" bIns="34290" rtlCol="0" anchor="ctr"/>
          <a:lstStyle/>
          <a:p>
            <a:pPr algn="ctr"/>
            <a:r>
              <a:rPr lang="zh-CN" altLang="en-US" sz="900" dirty="0">
                <a:solidFill>
                  <a:srgbClr val="EA5504"/>
                </a:solidFill>
                <a:latin typeface="微软雅黑" panose="020B0503020204020204" pitchFamily="34" charset="-122"/>
                <a:ea typeface="微软雅黑" panose="020B0503020204020204" pitchFamily="34" charset="-122"/>
              </a:rPr>
              <a:t>添加文本</a:t>
            </a:r>
          </a:p>
        </p:txBody>
      </p:sp>
      <p:sp>
        <p:nvSpPr>
          <p:cNvPr id="52" name="Oval 19"/>
          <p:cNvSpPr>
            <a:spLocks noChangeArrowheads="1"/>
          </p:cNvSpPr>
          <p:nvPr/>
        </p:nvSpPr>
        <p:spPr bwMode="auto">
          <a:xfrm>
            <a:off x="2347028" y="3302963"/>
            <a:ext cx="745428" cy="745331"/>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34290" rIns="0" bIns="34290" rtlCol="0" anchor="ctr"/>
          <a:lstStyle/>
          <a:p>
            <a:pPr algn="ctr"/>
            <a:r>
              <a:rPr lang="zh-CN" altLang="en-US" sz="900" dirty="0">
                <a:solidFill>
                  <a:srgbClr val="EA5504"/>
                </a:solidFill>
                <a:latin typeface="微软雅黑" panose="020B0503020204020204" pitchFamily="34" charset="-122"/>
                <a:ea typeface="微软雅黑" panose="020B0503020204020204" pitchFamily="34" charset="-122"/>
              </a:rPr>
              <a:t>添加文本</a:t>
            </a:r>
          </a:p>
        </p:txBody>
      </p:sp>
      <p:sp>
        <p:nvSpPr>
          <p:cNvPr id="53" name="TextBox 52"/>
          <p:cNvSpPr txBox="1"/>
          <p:nvPr/>
        </p:nvSpPr>
        <p:spPr>
          <a:xfrm>
            <a:off x="747013" y="1596749"/>
            <a:ext cx="1609263" cy="549381"/>
          </a:xfrm>
          <a:prstGeom prst="rect">
            <a:avLst/>
          </a:prstGeom>
          <a:noFill/>
        </p:spPr>
        <p:txBody>
          <a:bodyPr wrap="square" lIns="68580" tIns="34290" rIns="68580" bIns="34290" rtlCol="0">
            <a:spAutoFit/>
          </a:bodyPr>
          <a:lstStyle/>
          <a:p>
            <a:pPr>
              <a:lnSpc>
                <a:spcPct val="130000"/>
              </a:lnSpc>
            </a:pPr>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54" name="TextBox 53"/>
          <p:cNvSpPr txBox="1"/>
          <p:nvPr/>
        </p:nvSpPr>
        <p:spPr>
          <a:xfrm>
            <a:off x="6785345" y="1596749"/>
            <a:ext cx="1609263" cy="549381"/>
          </a:xfrm>
          <a:prstGeom prst="rect">
            <a:avLst/>
          </a:prstGeom>
          <a:noFill/>
        </p:spPr>
        <p:txBody>
          <a:bodyPr wrap="square" lIns="68580" tIns="34290" rIns="68580" bIns="34290" rtlCol="0">
            <a:spAutoFit/>
          </a:bodyPr>
          <a:lstStyle/>
          <a:p>
            <a:pPr>
              <a:lnSpc>
                <a:spcPct val="130000"/>
              </a:lnSpc>
            </a:pPr>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55" name="TextBox 54"/>
          <p:cNvSpPr txBox="1"/>
          <p:nvPr/>
        </p:nvSpPr>
        <p:spPr>
          <a:xfrm>
            <a:off x="422935" y="2501504"/>
            <a:ext cx="1609263" cy="549381"/>
          </a:xfrm>
          <a:prstGeom prst="rect">
            <a:avLst/>
          </a:prstGeom>
          <a:noFill/>
        </p:spPr>
        <p:txBody>
          <a:bodyPr wrap="square" lIns="68580" tIns="34290" rIns="68580" bIns="34290" rtlCol="0">
            <a:spAutoFit/>
          </a:bodyPr>
          <a:lstStyle/>
          <a:p>
            <a:pPr>
              <a:lnSpc>
                <a:spcPct val="130000"/>
              </a:lnSpc>
            </a:pPr>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56" name="TextBox 55"/>
          <p:cNvSpPr txBox="1"/>
          <p:nvPr/>
        </p:nvSpPr>
        <p:spPr>
          <a:xfrm>
            <a:off x="7135946" y="2519213"/>
            <a:ext cx="1609263" cy="549381"/>
          </a:xfrm>
          <a:prstGeom prst="rect">
            <a:avLst/>
          </a:prstGeom>
          <a:noFill/>
        </p:spPr>
        <p:txBody>
          <a:bodyPr wrap="square" lIns="68580" tIns="34290" rIns="68580" bIns="34290" rtlCol="0">
            <a:spAutoFit/>
          </a:bodyPr>
          <a:lstStyle/>
          <a:p>
            <a:pPr>
              <a:lnSpc>
                <a:spcPct val="130000"/>
              </a:lnSpc>
            </a:pPr>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57" name="TextBox 56"/>
          <p:cNvSpPr txBox="1"/>
          <p:nvPr/>
        </p:nvSpPr>
        <p:spPr>
          <a:xfrm>
            <a:off x="6850486" y="3403847"/>
            <a:ext cx="1609263" cy="549381"/>
          </a:xfrm>
          <a:prstGeom prst="rect">
            <a:avLst/>
          </a:prstGeom>
          <a:noFill/>
        </p:spPr>
        <p:txBody>
          <a:bodyPr wrap="square" lIns="68580" tIns="34290" rIns="68580" bIns="34290" rtlCol="0">
            <a:spAutoFit/>
          </a:bodyPr>
          <a:lstStyle/>
          <a:p>
            <a:pPr>
              <a:lnSpc>
                <a:spcPct val="130000"/>
              </a:lnSpc>
            </a:pPr>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58" name="TextBox 57"/>
          <p:cNvSpPr txBox="1"/>
          <p:nvPr/>
        </p:nvSpPr>
        <p:spPr>
          <a:xfrm>
            <a:off x="694451" y="3399083"/>
            <a:ext cx="1609263" cy="549381"/>
          </a:xfrm>
          <a:prstGeom prst="rect">
            <a:avLst/>
          </a:prstGeom>
          <a:noFill/>
        </p:spPr>
        <p:txBody>
          <a:bodyPr wrap="square" lIns="68580" tIns="34290" rIns="68580" bIns="34290" rtlCol="0">
            <a:spAutoFit/>
          </a:bodyPr>
          <a:lstStyle/>
          <a:p>
            <a:pPr>
              <a:lnSpc>
                <a:spcPct val="130000"/>
              </a:lnSpc>
            </a:pPr>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grpSp>
        <p:nvGrpSpPr>
          <p:cNvPr id="59" name="组合 58"/>
          <p:cNvGrpSpPr/>
          <p:nvPr/>
        </p:nvGrpSpPr>
        <p:grpSpPr>
          <a:xfrm>
            <a:off x="3787713" y="2032210"/>
            <a:ext cx="1526896" cy="1527092"/>
            <a:chOff x="5049626" y="2709612"/>
            <a:chExt cx="2035596" cy="2036122"/>
          </a:xfrm>
        </p:grpSpPr>
        <p:sp>
          <p:nvSpPr>
            <p:cNvPr id="60" name="椭圆 59"/>
            <p:cNvSpPr/>
            <p:nvPr/>
          </p:nvSpPr>
          <p:spPr>
            <a:xfrm>
              <a:off x="5049626" y="2709612"/>
              <a:ext cx="2035596" cy="2036122"/>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zh-CN" altLang="en-US" sz="1500" dirty="0">
                  <a:solidFill>
                    <a:srgbClr val="EA5504"/>
                  </a:solidFill>
                  <a:latin typeface="微软雅黑" panose="020B0503020204020204" pitchFamily="34" charset="-122"/>
                  <a:ea typeface="微软雅黑" panose="020B0503020204020204" pitchFamily="34" charset="-122"/>
                </a:rPr>
                <a:t>添加标题</a:t>
              </a:r>
            </a:p>
          </p:txBody>
        </p:sp>
        <p:sp>
          <p:nvSpPr>
            <p:cNvPr id="61" name="同心圆 60"/>
            <p:cNvSpPr/>
            <p:nvPr/>
          </p:nvSpPr>
          <p:spPr>
            <a:xfrm>
              <a:off x="5175546" y="2835796"/>
              <a:ext cx="1783756" cy="1783754"/>
            </a:xfrm>
            <a:prstGeom prst="donut">
              <a:avLst>
                <a:gd name="adj" fmla="val 9002"/>
              </a:avLst>
            </a:prstGeom>
            <a:solidFill>
              <a:srgbClr val="EA55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28" name="文本框 10"/>
          <p:cNvSpPr txBox="1">
            <a:spLocks noChangeArrowheads="1"/>
          </p:cNvSpPr>
          <p:nvPr/>
        </p:nvSpPr>
        <p:spPr bwMode="auto">
          <a:xfrm>
            <a:off x="878400" y="266400"/>
            <a:ext cx="2632543" cy="259679"/>
          </a:xfrm>
          <a:prstGeom prst="rect">
            <a:avLst/>
          </a:prstGeom>
          <a:noFill/>
          <a:ln>
            <a:noFill/>
          </a:ln>
        </p:spPr>
        <p:txBody>
          <a:bodyPr wrap="square" lIns="51428" tIns="25714" rIns="51428" bIns="25714">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350" dirty="0">
                <a:latin typeface="微软雅黑" panose="020B0503020204020204" pitchFamily="34" charset="-122"/>
                <a:ea typeface="微软雅黑" panose="020B0503020204020204" pitchFamily="34" charset="-122"/>
                <a:cs typeface="+mn-ea"/>
                <a:sym typeface="+mn-lt"/>
              </a:rPr>
              <a:t>添加文字标题</a:t>
            </a:r>
            <a:r>
              <a:rPr lang="zh-CN" altLang="en-US" sz="900" dirty="0">
                <a:latin typeface="微软雅黑" panose="020B0503020204020204" pitchFamily="34" charset="-122"/>
                <a:ea typeface="微软雅黑" panose="020B0503020204020204" pitchFamily="34" charset="-122"/>
                <a:cs typeface="+mn-ea"/>
                <a:sym typeface="+mn-lt"/>
              </a:rPr>
              <a:t>（文字可以编辑）</a:t>
            </a:r>
          </a:p>
        </p:txBody>
      </p:sp>
    </p:spTree>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9"/>
                                        </p:tgtEl>
                                        <p:attrNameLst>
                                          <p:attrName>style.visibility</p:attrName>
                                        </p:attrNameLst>
                                      </p:cBhvr>
                                      <p:to>
                                        <p:strVal val="visible"/>
                                      </p:to>
                                    </p:set>
                                    <p:anim calcmode="lin" valueType="num">
                                      <p:cBhvr>
                                        <p:cTn id="11" dur="500" fill="hold"/>
                                        <p:tgtEl>
                                          <p:spTgt spid="59"/>
                                        </p:tgtEl>
                                        <p:attrNameLst>
                                          <p:attrName>ppt_w</p:attrName>
                                        </p:attrNameLst>
                                      </p:cBhvr>
                                      <p:tavLst>
                                        <p:tav tm="0">
                                          <p:val>
                                            <p:fltVal val="0"/>
                                          </p:val>
                                        </p:tav>
                                        <p:tav tm="100000">
                                          <p:val>
                                            <p:strVal val="#ppt_w"/>
                                          </p:val>
                                        </p:tav>
                                      </p:tavLst>
                                    </p:anim>
                                    <p:anim calcmode="lin" valueType="num">
                                      <p:cBhvr>
                                        <p:cTn id="12" dur="500" fill="hold"/>
                                        <p:tgtEl>
                                          <p:spTgt spid="59"/>
                                        </p:tgtEl>
                                        <p:attrNameLst>
                                          <p:attrName>ppt_h</p:attrName>
                                        </p:attrNameLst>
                                      </p:cBhvr>
                                      <p:tavLst>
                                        <p:tav tm="0">
                                          <p:val>
                                            <p:fltVal val="0"/>
                                          </p:val>
                                        </p:tav>
                                        <p:tav tm="100000">
                                          <p:val>
                                            <p:strVal val="#ppt_h"/>
                                          </p:val>
                                        </p:tav>
                                      </p:tavLst>
                                    </p:anim>
                                    <p:animEffect transition="in" filter="fade">
                                      <p:cBhvr>
                                        <p:cTn id="13" dur="500"/>
                                        <p:tgtEl>
                                          <p:spTgt spid="5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left)">
                                      <p:cBhvr>
                                        <p:cTn id="17" dur="500"/>
                                        <p:tgtEl>
                                          <p:spTgt spid="24"/>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right)">
                                      <p:cBhvr>
                                        <p:cTn id="20" dur="500"/>
                                        <p:tgtEl>
                                          <p:spTgt spid="23"/>
                                        </p:tgtEl>
                                      </p:cBhvr>
                                    </p:animEffect>
                                  </p:childTnLst>
                                </p:cTn>
                              </p:par>
                            </p:childTnLst>
                          </p:cTn>
                        </p:par>
                        <p:par>
                          <p:cTn id="21" fill="hold">
                            <p:stCondLst>
                              <p:cond delay="1500"/>
                            </p:stCondLst>
                            <p:childTnLst>
                              <p:par>
                                <p:cTn id="22" presetID="22" presetClass="entr" presetSubtype="2"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right)">
                                      <p:cBhvr>
                                        <p:cTn id="24" dur="500"/>
                                        <p:tgtEl>
                                          <p:spTgt spid="2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left)">
                                      <p:cBhvr>
                                        <p:cTn id="27" dur="500"/>
                                        <p:tgtEl>
                                          <p:spTgt spid="22"/>
                                        </p:tgtEl>
                                      </p:cBhvr>
                                    </p:animEffect>
                                  </p:childTnLst>
                                </p:cTn>
                              </p:par>
                            </p:childTnLst>
                          </p:cTn>
                        </p:par>
                        <p:par>
                          <p:cTn id="28" fill="hold">
                            <p:stCondLst>
                              <p:cond delay="2000"/>
                            </p:stCondLst>
                            <p:childTnLst>
                              <p:par>
                                <p:cTn id="29" presetID="52" presetClass="entr" presetSubtype="0" fill="hold" grpId="0" nodeType="afterEffect">
                                  <p:stCondLst>
                                    <p:cond delay="0"/>
                                  </p:stCondLst>
                                  <p:childTnLst>
                                    <p:set>
                                      <p:cBhvr>
                                        <p:cTn id="30" dur="1" fill="hold">
                                          <p:stCondLst>
                                            <p:cond delay="0"/>
                                          </p:stCondLst>
                                        </p:cTn>
                                        <p:tgtEl>
                                          <p:spTgt spid="47"/>
                                        </p:tgtEl>
                                        <p:attrNameLst>
                                          <p:attrName>style.visibility</p:attrName>
                                        </p:attrNameLst>
                                      </p:cBhvr>
                                      <p:to>
                                        <p:strVal val="visible"/>
                                      </p:to>
                                    </p:set>
                                    <p:animScale>
                                      <p:cBhvr>
                                        <p:cTn id="31" dur="1000" decel="50000" fill="hold">
                                          <p:stCondLst>
                                            <p:cond delay="0"/>
                                          </p:stCondLst>
                                        </p:cTn>
                                        <p:tgtEl>
                                          <p:spTgt spid="4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1000" decel="50000" fill="hold">
                                          <p:stCondLst>
                                            <p:cond delay="0"/>
                                          </p:stCondLst>
                                        </p:cTn>
                                        <p:tgtEl>
                                          <p:spTgt spid="47"/>
                                        </p:tgtEl>
                                        <p:attrNameLst>
                                          <p:attrName>ppt_x</p:attrName>
                                          <p:attrName>ppt_y</p:attrName>
                                        </p:attrNameLst>
                                      </p:cBhvr>
                                    </p:animMotion>
                                    <p:animEffect transition="in" filter="fade">
                                      <p:cBhvr>
                                        <p:cTn id="33" dur="1000"/>
                                        <p:tgtEl>
                                          <p:spTgt spid="47"/>
                                        </p:tgtEl>
                                      </p:cBhvr>
                                    </p:animEffect>
                                  </p:childTnLst>
                                </p:cTn>
                              </p:par>
                              <p:par>
                                <p:cTn id="34" presetID="52" presetClass="entr" presetSubtype="0" fill="hold" grpId="0" nodeType="withEffect">
                                  <p:stCondLst>
                                    <p:cond delay="200"/>
                                  </p:stCondLst>
                                  <p:childTnLst>
                                    <p:set>
                                      <p:cBhvr>
                                        <p:cTn id="35" dur="1" fill="hold">
                                          <p:stCondLst>
                                            <p:cond delay="0"/>
                                          </p:stCondLst>
                                        </p:cTn>
                                        <p:tgtEl>
                                          <p:spTgt spid="48"/>
                                        </p:tgtEl>
                                        <p:attrNameLst>
                                          <p:attrName>style.visibility</p:attrName>
                                        </p:attrNameLst>
                                      </p:cBhvr>
                                      <p:to>
                                        <p:strVal val="visible"/>
                                      </p:to>
                                    </p:set>
                                    <p:animScale>
                                      <p:cBhvr>
                                        <p:cTn id="36" dur="1000" decel="50000" fill="hold">
                                          <p:stCondLst>
                                            <p:cond delay="0"/>
                                          </p:stCondLst>
                                        </p:cTn>
                                        <p:tgtEl>
                                          <p:spTgt spid="4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48"/>
                                        </p:tgtEl>
                                        <p:attrNameLst>
                                          <p:attrName>ppt_x</p:attrName>
                                          <p:attrName>ppt_y</p:attrName>
                                        </p:attrNameLst>
                                      </p:cBhvr>
                                    </p:animMotion>
                                    <p:animEffect transition="in" filter="fade">
                                      <p:cBhvr>
                                        <p:cTn id="38" dur="1000"/>
                                        <p:tgtEl>
                                          <p:spTgt spid="48"/>
                                        </p:tgtEl>
                                      </p:cBhvr>
                                    </p:animEffect>
                                  </p:childTnLst>
                                </p:cTn>
                              </p:par>
                              <p:par>
                                <p:cTn id="39" presetID="52" presetClass="entr" presetSubtype="0" fill="hold" grpId="0" nodeType="withEffect">
                                  <p:stCondLst>
                                    <p:cond delay="400"/>
                                  </p:stCondLst>
                                  <p:childTnLst>
                                    <p:set>
                                      <p:cBhvr>
                                        <p:cTn id="40" dur="1" fill="hold">
                                          <p:stCondLst>
                                            <p:cond delay="0"/>
                                          </p:stCondLst>
                                        </p:cTn>
                                        <p:tgtEl>
                                          <p:spTgt spid="51"/>
                                        </p:tgtEl>
                                        <p:attrNameLst>
                                          <p:attrName>style.visibility</p:attrName>
                                        </p:attrNameLst>
                                      </p:cBhvr>
                                      <p:to>
                                        <p:strVal val="visible"/>
                                      </p:to>
                                    </p:set>
                                    <p:animScale>
                                      <p:cBhvr>
                                        <p:cTn id="41" dur="1000" decel="50000" fill="hold">
                                          <p:stCondLst>
                                            <p:cond delay="0"/>
                                          </p:stCondLst>
                                        </p:cTn>
                                        <p:tgtEl>
                                          <p:spTgt spid="5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2" dur="1000" decel="50000" fill="hold">
                                          <p:stCondLst>
                                            <p:cond delay="0"/>
                                          </p:stCondLst>
                                        </p:cTn>
                                        <p:tgtEl>
                                          <p:spTgt spid="51"/>
                                        </p:tgtEl>
                                        <p:attrNameLst>
                                          <p:attrName>ppt_x</p:attrName>
                                          <p:attrName>ppt_y</p:attrName>
                                        </p:attrNameLst>
                                      </p:cBhvr>
                                    </p:animMotion>
                                    <p:animEffect transition="in" filter="fade">
                                      <p:cBhvr>
                                        <p:cTn id="43" dur="1000"/>
                                        <p:tgtEl>
                                          <p:spTgt spid="51"/>
                                        </p:tgtEl>
                                      </p:cBhvr>
                                    </p:animEffect>
                                  </p:childTnLst>
                                </p:cTn>
                              </p:par>
                              <p:par>
                                <p:cTn id="44" presetID="52" presetClass="entr" presetSubtype="0" fill="hold" grpId="0" nodeType="withEffect">
                                  <p:stCondLst>
                                    <p:cond delay="600"/>
                                  </p:stCondLst>
                                  <p:childTnLst>
                                    <p:set>
                                      <p:cBhvr>
                                        <p:cTn id="45" dur="1" fill="hold">
                                          <p:stCondLst>
                                            <p:cond delay="0"/>
                                          </p:stCondLst>
                                        </p:cTn>
                                        <p:tgtEl>
                                          <p:spTgt spid="49"/>
                                        </p:tgtEl>
                                        <p:attrNameLst>
                                          <p:attrName>style.visibility</p:attrName>
                                        </p:attrNameLst>
                                      </p:cBhvr>
                                      <p:to>
                                        <p:strVal val="visible"/>
                                      </p:to>
                                    </p:set>
                                    <p:animScale>
                                      <p:cBhvr>
                                        <p:cTn id="46" dur="1000" decel="50000" fill="hold">
                                          <p:stCondLst>
                                            <p:cond delay="0"/>
                                          </p:stCondLst>
                                        </p:cTn>
                                        <p:tgtEl>
                                          <p:spTgt spid="4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7" dur="1000" decel="50000" fill="hold">
                                          <p:stCondLst>
                                            <p:cond delay="0"/>
                                          </p:stCondLst>
                                        </p:cTn>
                                        <p:tgtEl>
                                          <p:spTgt spid="49"/>
                                        </p:tgtEl>
                                        <p:attrNameLst>
                                          <p:attrName>ppt_x</p:attrName>
                                          <p:attrName>ppt_y</p:attrName>
                                        </p:attrNameLst>
                                      </p:cBhvr>
                                    </p:animMotion>
                                    <p:animEffect transition="in" filter="fade">
                                      <p:cBhvr>
                                        <p:cTn id="48" dur="1000"/>
                                        <p:tgtEl>
                                          <p:spTgt spid="49"/>
                                        </p:tgtEl>
                                      </p:cBhvr>
                                    </p:animEffect>
                                  </p:childTnLst>
                                </p:cTn>
                              </p:par>
                              <p:par>
                                <p:cTn id="49" presetID="52" presetClass="entr" presetSubtype="0" fill="hold" grpId="0" nodeType="withEffect">
                                  <p:stCondLst>
                                    <p:cond delay="800"/>
                                  </p:stCondLst>
                                  <p:childTnLst>
                                    <p:set>
                                      <p:cBhvr>
                                        <p:cTn id="50" dur="1" fill="hold">
                                          <p:stCondLst>
                                            <p:cond delay="0"/>
                                          </p:stCondLst>
                                        </p:cTn>
                                        <p:tgtEl>
                                          <p:spTgt spid="52"/>
                                        </p:tgtEl>
                                        <p:attrNameLst>
                                          <p:attrName>style.visibility</p:attrName>
                                        </p:attrNameLst>
                                      </p:cBhvr>
                                      <p:to>
                                        <p:strVal val="visible"/>
                                      </p:to>
                                    </p:set>
                                    <p:animScale>
                                      <p:cBhvr>
                                        <p:cTn id="51" dur="1000" decel="50000" fill="hold">
                                          <p:stCondLst>
                                            <p:cond delay="0"/>
                                          </p:stCondLst>
                                        </p:cTn>
                                        <p:tgtEl>
                                          <p:spTgt spid="5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2" dur="1000" decel="50000" fill="hold">
                                          <p:stCondLst>
                                            <p:cond delay="0"/>
                                          </p:stCondLst>
                                        </p:cTn>
                                        <p:tgtEl>
                                          <p:spTgt spid="52"/>
                                        </p:tgtEl>
                                        <p:attrNameLst>
                                          <p:attrName>ppt_x</p:attrName>
                                          <p:attrName>ppt_y</p:attrName>
                                        </p:attrNameLst>
                                      </p:cBhvr>
                                    </p:animMotion>
                                    <p:animEffect transition="in" filter="fade">
                                      <p:cBhvr>
                                        <p:cTn id="53" dur="1000"/>
                                        <p:tgtEl>
                                          <p:spTgt spid="52"/>
                                        </p:tgtEl>
                                      </p:cBhvr>
                                    </p:animEffect>
                                  </p:childTnLst>
                                </p:cTn>
                              </p:par>
                              <p:par>
                                <p:cTn id="54" presetID="52" presetClass="entr" presetSubtype="0" fill="hold" grpId="0" nodeType="withEffect">
                                  <p:stCondLst>
                                    <p:cond delay="1000"/>
                                  </p:stCondLst>
                                  <p:childTnLst>
                                    <p:set>
                                      <p:cBhvr>
                                        <p:cTn id="55" dur="1" fill="hold">
                                          <p:stCondLst>
                                            <p:cond delay="0"/>
                                          </p:stCondLst>
                                        </p:cTn>
                                        <p:tgtEl>
                                          <p:spTgt spid="50"/>
                                        </p:tgtEl>
                                        <p:attrNameLst>
                                          <p:attrName>style.visibility</p:attrName>
                                        </p:attrNameLst>
                                      </p:cBhvr>
                                      <p:to>
                                        <p:strVal val="visible"/>
                                      </p:to>
                                    </p:set>
                                    <p:animScale>
                                      <p:cBhvr>
                                        <p:cTn id="56" dur="1000" decel="50000" fill="hold">
                                          <p:stCondLst>
                                            <p:cond delay="0"/>
                                          </p:stCondLst>
                                        </p:cTn>
                                        <p:tgtEl>
                                          <p:spTgt spid="5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7" dur="1000" decel="50000" fill="hold">
                                          <p:stCondLst>
                                            <p:cond delay="0"/>
                                          </p:stCondLst>
                                        </p:cTn>
                                        <p:tgtEl>
                                          <p:spTgt spid="50"/>
                                        </p:tgtEl>
                                        <p:attrNameLst>
                                          <p:attrName>ppt_x</p:attrName>
                                          <p:attrName>ppt_y</p:attrName>
                                        </p:attrNameLst>
                                      </p:cBhvr>
                                    </p:animMotion>
                                    <p:animEffect transition="in" filter="fade">
                                      <p:cBhvr>
                                        <p:cTn id="58" dur="1000"/>
                                        <p:tgtEl>
                                          <p:spTgt spid="50"/>
                                        </p:tgtEl>
                                      </p:cBhvr>
                                    </p:animEffect>
                                  </p:childTnLst>
                                </p:cTn>
                              </p:par>
                            </p:childTnLst>
                          </p:cTn>
                        </p:par>
                        <p:par>
                          <p:cTn id="59" fill="hold">
                            <p:stCondLst>
                              <p:cond delay="3000"/>
                            </p:stCondLst>
                            <p:childTnLst>
                              <p:par>
                                <p:cTn id="60" presetID="12" presetClass="entr" presetSubtype="8" fill="hold" nodeType="afterEffect">
                                  <p:stCondLst>
                                    <p:cond delay="0"/>
                                  </p:stCondLst>
                                  <p:childTnLst>
                                    <p:set>
                                      <p:cBhvr>
                                        <p:cTn id="61" dur="1" fill="hold">
                                          <p:stCondLst>
                                            <p:cond delay="0"/>
                                          </p:stCondLst>
                                        </p:cTn>
                                        <p:tgtEl>
                                          <p:spTgt spid="25"/>
                                        </p:tgtEl>
                                        <p:attrNameLst>
                                          <p:attrName>style.visibility</p:attrName>
                                        </p:attrNameLst>
                                      </p:cBhvr>
                                      <p:to>
                                        <p:strVal val="visible"/>
                                      </p:to>
                                    </p:set>
                                    <p:anim calcmode="lin" valueType="num">
                                      <p:cBhvr additive="base">
                                        <p:cTn id="62" dur="500"/>
                                        <p:tgtEl>
                                          <p:spTgt spid="25"/>
                                        </p:tgtEl>
                                        <p:attrNameLst>
                                          <p:attrName>ppt_x</p:attrName>
                                        </p:attrNameLst>
                                      </p:cBhvr>
                                      <p:tavLst>
                                        <p:tav tm="0">
                                          <p:val>
                                            <p:strVal val="#ppt_x-#ppt_w*1.125000"/>
                                          </p:val>
                                        </p:tav>
                                        <p:tav tm="100000">
                                          <p:val>
                                            <p:strVal val="#ppt_x"/>
                                          </p:val>
                                        </p:tav>
                                      </p:tavLst>
                                    </p:anim>
                                    <p:animEffect transition="in" filter="wipe(right)">
                                      <p:cBhvr>
                                        <p:cTn id="63" dur="500"/>
                                        <p:tgtEl>
                                          <p:spTgt spid="25"/>
                                        </p:tgtEl>
                                      </p:cBhvr>
                                    </p:animEffect>
                                  </p:childTnLst>
                                </p:cTn>
                              </p:par>
                              <p:par>
                                <p:cTn id="64" presetID="12" presetClass="entr" presetSubtype="8" fill="hold" nodeType="withEffect">
                                  <p:stCondLst>
                                    <p:cond delay="0"/>
                                  </p:stCondLst>
                                  <p:childTnLst>
                                    <p:set>
                                      <p:cBhvr>
                                        <p:cTn id="65" dur="1" fill="hold">
                                          <p:stCondLst>
                                            <p:cond delay="0"/>
                                          </p:stCondLst>
                                        </p:cTn>
                                        <p:tgtEl>
                                          <p:spTgt spid="26"/>
                                        </p:tgtEl>
                                        <p:attrNameLst>
                                          <p:attrName>style.visibility</p:attrName>
                                        </p:attrNameLst>
                                      </p:cBhvr>
                                      <p:to>
                                        <p:strVal val="visible"/>
                                      </p:to>
                                    </p:set>
                                    <p:anim calcmode="lin" valueType="num">
                                      <p:cBhvr additive="base">
                                        <p:cTn id="66" dur="500"/>
                                        <p:tgtEl>
                                          <p:spTgt spid="26"/>
                                        </p:tgtEl>
                                        <p:attrNameLst>
                                          <p:attrName>ppt_x</p:attrName>
                                        </p:attrNameLst>
                                      </p:cBhvr>
                                      <p:tavLst>
                                        <p:tav tm="0">
                                          <p:val>
                                            <p:strVal val="#ppt_x-#ppt_w*1.125000"/>
                                          </p:val>
                                        </p:tav>
                                        <p:tav tm="100000">
                                          <p:val>
                                            <p:strVal val="#ppt_x"/>
                                          </p:val>
                                        </p:tav>
                                      </p:tavLst>
                                    </p:anim>
                                    <p:animEffect transition="in" filter="wipe(right)">
                                      <p:cBhvr>
                                        <p:cTn id="67" dur="500"/>
                                        <p:tgtEl>
                                          <p:spTgt spid="26"/>
                                        </p:tgtEl>
                                      </p:cBhvr>
                                    </p:animEffect>
                                  </p:childTnLst>
                                </p:cTn>
                              </p:par>
                              <p:par>
                                <p:cTn id="68" presetID="12" presetClass="entr" presetSubtype="8" fill="hold" nodeType="with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500"/>
                                        <p:tgtEl>
                                          <p:spTgt spid="43"/>
                                        </p:tgtEl>
                                        <p:attrNameLst>
                                          <p:attrName>ppt_x</p:attrName>
                                        </p:attrNameLst>
                                      </p:cBhvr>
                                      <p:tavLst>
                                        <p:tav tm="0">
                                          <p:val>
                                            <p:strVal val="#ppt_x-#ppt_w*1.125000"/>
                                          </p:val>
                                        </p:tav>
                                        <p:tav tm="100000">
                                          <p:val>
                                            <p:strVal val="#ppt_x"/>
                                          </p:val>
                                        </p:tav>
                                      </p:tavLst>
                                    </p:anim>
                                    <p:animEffect transition="in" filter="wipe(right)">
                                      <p:cBhvr>
                                        <p:cTn id="71" dur="500"/>
                                        <p:tgtEl>
                                          <p:spTgt spid="43"/>
                                        </p:tgtEl>
                                      </p:cBhvr>
                                    </p:animEffect>
                                  </p:childTnLst>
                                </p:cTn>
                              </p:par>
                              <p:par>
                                <p:cTn id="72" presetID="12" presetClass="entr" presetSubtype="2" fill="hold" nodeType="with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additive="base">
                                        <p:cTn id="74" dur="500"/>
                                        <p:tgtEl>
                                          <p:spTgt spid="46"/>
                                        </p:tgtEl>
                                        <p:attrNameLst>
                                          <p:attrName>ppt_x</p:attrName>
                                        </p:attrNameLst>
                                      </p:cBhvr>
                                      <p:tavLst>
                                        <p:tav tm="0">
                                          <p:val>
                                            <p:strVal val="#ppt_x+#ppt_w*1.125000"/>
                                          </p:val>
                                        </p:tav>
                                        <p:tav tm="100000">
                                          <p:val>
                                            <p:strVal val="#ppt_x"/>
                                          </p:val>
                                        </p:tav>
                                      </p:tavLst>
                                    </p:anim>
                                    <p:animEffect transition="in" filter="wipe(left)">
                                      <p:cBhvr>
                                        <p:cTn id="75" dur="500"/>
                                        <p:tgtEl>
                                          <p:spTgt spid="46"/>
                                        </p:tgtEl>
                                      </p:cBhvr>
                                    </p:animEffect>
                                  </p:childTnLst>
                                </p:cTn>
                              </p:par>
                              <p:par>
                                <p:cTn id="76" presetID="12" presetClass="entr" presetSubtype="2" fill="hold" nodeType="withEffect">
                                  <p:stCondLst>
                                    <p:cond delay="0"/>
                                  </p:stCondLst>
                                  <p:childTnLst>
                                    <p:set>
                                      <p:cBhvr>
                                        <p:cTn id="77" dur="1" fill="hold">
                                          <p:stCondLst>
                                            <p:cond delay="0"/>
                                          </p:stCondLst>
                                        </p:cTn>
                                        <p:tgtEl>
                                          <p:spTgt spid="45"/>
                                        </p:tgtEl>
                                        <p:attrNameLst>
                                          <p:attrName>style.visibility</p:attrName>
                                        </p:attrNameLst>
                                      </p:cBhvr>
                                      <p:to>
                                        <p:strVal val="visible"/>
                                      </p:to>
                                    </p:set>
                                    <p:anim calcmode="lin" valueType="num">
                                      <p:cBhvr additive="base">
                                        <p:cTn id="78" dur="500"/>
                                        <p:tgtEl>
                                          <p:spTgt spid="45"/>
                                        </p:tgtEl>
                                        <p:attrNameLst>
                                          <p:attrName>ppt_x</p:attrName>
                                        </p:attrNameLst>
                                      </p:cBhvr>
                                      <p:tavLst>
                                        <p:tav tm="0">
                                          <p:val>
                                            <p:strVal val="#ppt_x+#ppt_w*1.125000"/>
                                          </p:val>
                                        </p:tav>
                                        <p:tav tm="100000">
                                          <p:val>
                                            <p:strVal val="#ppt_x"/>
                                          </p:val>
                                        </p:tav>
                                      </p:tavLst>
                                    </p:anim>
                                    <p:animEffect transition="in" filter="wipe(left)">
                                      <p:cBhvr>
                                        <p:cTn id="79" dur="500"/>
                                        <p:tgtEl>
                                          <p:spTgt spid="45"/>
                                        </p:tgtEl>
                                      </p:cBhvr>
                                    </p:animEffect>
                                  </p:childTnLst>
                                </p:cTn>
                              </p:par>
                              <p:par>
                                <p:cTn id="80" presetID="12" presetClass="entr" presetSubtype="2" fill="hold" nodeType="withEffect">
                                  <p:stCondLst>
                                    <p:cond delay="0"/>
                                  </p:stCondLst>
                                  <p:childTnLst>
                                    <p:set>
                                      <p:cBhvr>
                                        <p:cTn id="81" dur="1" fill="hold">
                                          <p:stCondLst>
                                            <p:cond delay="0"/>
                                          </p:stCondLst>
                                        </p:cTn>
                                        <p:tgtEl>
                                          <p:spTgt spid="44"/>
                                        </p:tgtEl>
                                        <p:attrNameLst>
                                          <p:attrName>style.visibility</p:attrName>
                                        </p:attrNameLst>
                                      </p:cBhvr>
                                      <p:to>
                                        <p:strVal val="visible"/>
                                      </p:to>
                                    </p:set>
                                    <p:anim calcmode="lin" valueType="num">
                                      <p:cBhvr additive="base">
                                        <p:cTn id="82" dur="500"/>
                                        <p:tgtEl>
                                          <p:spTgt spid="44"/>
                                        </p:tgtEl>
                                        <p:attrNameLst>
                                          <p:attrName>ppt_x</p:attrName>
                                        </p:attrNameLst>
                                      </p:cBhvr>
                                      <p:tavLst>
                                        <p:tav tm="0">
                                          <p:val>
                                            <p:strVal val="#ppt_x+#ppt_w*1.125000"/>
                                          </p:val>
                                        </p:tav>
                                        <p:tav tm="100000">
                                          <p:val>
                                            <p:strVal val="#ppt_x"/>
                                          </p:val>
                                        </p:tav>
                                      </p:tavLst>
                                    </p:anim>
                                    <p:animEffect transition="in" filter="wipe(left)">
                                      <p:cBhvr>
                                        <p:cTn id="83" dur="500"/>
                                        <p:tgtEl>
                                          <p:spTgt spid="44"/>
                                        </p:tgtEl>
                                      </p:cBhvr>
                                    </p:animEffect>
                                  </p:childTnLst>
                                </p:cTn>
                              </p:par>
                            </p:childTnLst>
                          </p:cTn>
                        </p:par>
                        <p:par>
                          <p:cTn id="84" fill="hold">
                            <p:stCondLst>
                              <p:cond delay="3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par>
                                <p:cTn id="88" presetID="22" presetClass="entr" presetSubtype="8"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Effect transition="in" filter="wipe(left)">
                                      <p:cBhvr>
                                        <p:cTn id="90" dur="500"/>
                                        <p:tgtEl>
                                          <p:spTgt spid="54"/>
                                        </p:tgtEl>
                                      </p:cBhvr>
                                    </p:animEffect>
                                  </p:childTnLst>
                                </p:cTn>
                              </p:par>
                              <p:par>
                                <p:cTn id="91" presetID="22" presetClass="entr" presetSubtype="2" fill="hold" grpId="0" nodeType="withEffect">
                                  <p:stCondLst>
                                    <p:cond delay="0"/>
                                  </p:stCondLst>
                                  <p:childTnLst>
                                    <p:set>
                                      <p:cBhvr>
                                        <p:cTn id="92" dur="1" fill="hold">
                                          <p:stCondLst>
                                            <p:cond delay="0"/>
                                          </p:stCondLst>
                                        </p:cTn>
                                        <p:tgtEl>
                                          <p:spTgt spid="55"/>
                                        </p:tgtEl>
                                        <p:attrNameLst>
                                          <p:attrName>style.visibility</p:attrName>
                                        </p:attrNameLst>
                                      </p:cBhvr>
                                      <p:to>
                                        <p:strVal val="visible"/>
                                      </p:to>
                                    </p:set>
                                    <p:animEffect transition="in" filter="wipe(right)">
                                      <p:cBhvr>
                                        <p:cTn id="93" dur="500"/>
                                        <p:tgtEl>
                                          <p:spTgt spid="55"/>
                                        </p:tgtEl>
                                      </p:cBhvr>
                                    </p:animEffect>
                                  </p:childTnLst>
                                </p:cTn>
                              </p:par>
                              <p:par>
                                <p:cTn id="94" presetID="22" presetClass="entr" presetSubtype="8" fill="hold" grpId="0" nodeType="withEffect">
                                  <p:stCondLst>
                                    <p:cond delay="0"/>
                                  </p:stCondLst>
                                  <p:childTnLst>
                                    <p:set>
                                      <p:cBhvr>
                                        <p:cTn id="95" dur="1" fill="hold">
                                          <p:stCondLst>
                                            <p:cond delay="0"/>
                                          </p:stCondLst>
                                        </p:cTn>
                                        <p:tgtEl>
                                          <p:spTgt spid="56"/>
                                        </p:tgtEl>
                                        <p:attrNameLst>
                                          <p:attrName>style.visibility</p:attrName>
                                        </p:attrNameLst>
                                      </p:cBhvr>
                                      <p:to>
                                        <p:strVal val="visible"/>
                                      </p:to>
                                    </p:set>
                                    <p:animEffect transition="in" filter="wipe(left)">
                                      <p:cBhvr>
                                        <p:cTn id="96" dur="500"/>
                                        <p:tgtEl>
                                          <p:spTgt spid="56"/>
                                        </p:tgtEl>
                                      </p:cBhvr>
                                    </p:animEffect>
                                  </p:childTnLst>
                                </p:cTn>
                              </p:par>
                              <p:par>
                                <p:cTn id="97" presetID="22" presetClass="entr" presetSubtype="8" fill="hold" grpId="0" nodeType="withEffect">
                                  <p:stCondLst>
                                    <p:cond delay="0"/>
                                  </p:stCondLst>
                                  <p:childTnLst>
                                    <p:set>
                                      <p:cBhvr>
                                        <p:cTn id="98" dur="1" fill="hold">
                                          <p:stCondLst>
                                            <p:cond delay="0"/>
                                          </p:stCondLst>
                                        </p:cTn>
                                        <p:tgtEl>
                                          <p:spTgt spid="57"/>
                                        </p:tgtEl>
                                        <p:attrNameLst>
                                          <p:attrName>style.visibility</p:attrName>
                                        </p:attrNameLst>
                                      </p:cBhvr>
                                      <p:to>
                                        <p:strVal val="visible"/>
                                      </p:to>
                                    </p:set>
                                    <p:animEffect transition="in" filter="wipe(left)">
                                      <p:cBhvr>
                                        <p:cTn id="99" dur="500"/>
                                        <p:tgtEl>
                                          <p:spTgt spid="57"/>
                                        </p:tgtEl>
                                      </p:cBhvr>
                                    </p:animEffect>
                                  </p:childTnLst>
                                </p:cTn>
                              </p:par>
                              <p:par>
                                <p:cTn id="100" presetID="22" presetClass="entr" presetSubtype="2" fill="hold" grpId="0" nodeType="withEffect">
                                  <p:stCondLst>
                                    <p:cond delay="0"/>
                                  </p:stCondLst>
                                  <p:childTnLst>
                                    <p:set>
                                      <p:cBhvr>
                                        <p:cTn id="101" dur="1" fill="hold">
                                          <p:stCondLst>
                                            <p:cond delay="0"/>
                                          </p:stCondLst>
                                        </p:cTn>
                                        <p:tgtEl>
                                          <p:spTgt spid="58"/>
                                        </p:tgtEl>
                                        <p:attrNameLst>
                                          <p:attrName>style.visibility</p:attrName>
                                        </p:attrNameLst>
                                      </p:cBhvr>
                                      <p:to>
                                        <p:strVal val="visible"/>
                                      </p:to>
                                    </p:set>
                                    <p:animEffect transition="in" filter="wipe(right)">
                                      <p:cBhvr>
                                        <p:cTn id="10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47" grpId="0" animBg="1"/>
      <p:bldP spid="48" grpId="0" animBg="1"/>
      <p:bldP spid="49" grpId="0" animBg="1"/>
      <p:bldP spid="50" grpId="0" animBg="1"/>
      <p:bldP spid="51" grpId="0" animBg="1"/>
      <p:bldP spid="52" grpId="0" animBg="1"/>
      <p:bldP spid="53" grpId="0"/>
      <p:bldP spid="54" grpId="0"/>
      <p:bldP spid="55" grpId="0"/>
      <p:bldP spid="56" grpId="0"/>
      <p:bldP spid="57" grpId="0"/>
      <p:bldP spid="58" grpId="0"/>
      <p:bldP spid="2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66"/>
          <p:cNvGrpSpPr/>
          <p:nvPr/>
        </p:nvGrpSpPr>
        <p:grpSpPr bwMode="auto">
          <a:xfrm>
            <a:off x="755577" y="1347615"/>
            <a:ext cx="3821656" cy="3215431"/>
            <a:chOff x="720" y="839"/>
            <a:chExt cx="3740" cy="3146"/>
          </a:xfrm>
          <a:solidFill>
            <a:srgbClr val="F8F8F8"/>
          </a:solidFill>
        </p:grpSpPr>
        <p:sp>
          <p:nvSpPr>
            <p:cNvPr id="5" name="Freeform 67"/>
            <p:cNvSpPr/>
            <p:nvPr/>
          </p:nvSpPr>
          <p:spPr bwMode="gray">
            <a:xfrm>
              <a:off x="720" y="1296"/>
              <a:ext cx="1495" cy="1136"/>
            </a:xfrm>
            <a:custGeom>
              <a:avLst/>
              <a:gdLst>
                <a:gd name="T0" fmla="*/ 3 w 2990"/>
                <a:gd name="T1" fmla="*/ 357 h 2273"/>
                <a:gd name="T2" fmla="*/ 23 w 2990"/>
                <a:gd name="T3" fmla="*/ 365 h 2273"/>
                <a:gd name="T4" fmla="*/ 29 w 2990"/>
                <a:gd name="T5" fmla="*/ 390 h 2273"/>
                <a:gd name="T6" fmla="*/ 28 w 2990"/>
                <a:gd name="T7" fmla="*/ 419 h 2273"/>
                <a:gd name="T8" fmla="*/ 18 w 2990"/>
                <a:gd name="T9" fmla="*/ 419 h 2273"/>
                <a:gd name="T10" fmla="*/ 0 w 2990"/>
                <a:gd name="T11" fmla="*/ 429 h 2273"/>
                <a:gd name="T12" fmla="*/ 31 w 2990"/>
                <a:gd name="T13" fmla="*/ 438 h 2273"/>
                <a:gd name="T14" fmla="*/ 47 w 2990"/>
                <a:gd name="T15" fmla="*/ 456 h 2273"/>
                <a:gd name="T16" fmla="*/ 49 w 2990"/>
                <a:gd name="T17" fmla="*/ 490 h 2273"/>
                <a:gd name="T18" fmla="*/ 71 w 2990"/>
                <a:gd name="T19" fmla="*/ 507 h 2273"/>
                <a:gd name="T20" fmla="*/ 109 w 2990"/>
                <a:gd name="T21" fmla="*/ 521 h 2273"/>
                <a:gd name="T22" fmla="*/ 152 w 2990"/>
                <a:gd name="T23" fmla="*/ 516 h 2273"/>
                <a:gd name="T24" fmla="*/ 185 w 2990"/>
                <a:gd name="T25" fmla="*/ 542 h 2273"/>
                <a:gd name="T26" fmla="*/ 259 w 2990"/>
                <a:gd name="T27" fmla="*/ 549 h 2273"/>
                <a:gd name="T28" fmla="*/ 414 w 2990"/>
                <a:gd name="T29" fmla="*/ 546 h 2273"/>
                <a:gd name="T30" fmla="*/ 539 w 2990"/>
                <a:gd name="T31" fmla="*/ 549 h 2273"/>
                <a:gd name="T32" fmla="*/ 585 w 2990"/>
                <a:gd name="T33" fmla="*/ 458 h 2273"/>
                <a:gd name="T34" fmla="*/ 714 w 2990"/>
                <a:gd name="T35" fmla="*/ 339 h 2273"/>
                <a:gd name="T36" fmla="*/ 743 w 2990"/>
                <a:gd name="T37" fmla="*/ 295 h 2273"/>
                <a:gd name="T38" fmla="*/ 727 w 2990"/>
                <a:gd name="T39" fmla="*/ 263 h 2273"/>
                <a:gd name="T40" fmla="*/ 716 w 2990"/>
                <a:gd name="T41" fmla="*/ 233 h 2273"/>
                <a:gd name="T42" fmla="*/ 678 w 2990"/>
                <a:gd name="T43" fmla="*/ 213 h 2273"/>
                <a:gd name="T44" fmla="*/ 631 w 2990"/>
                <a:gd name="T45" fmla="*/ 198 h 2273"/>
                <a:gd name="T46" fmla="*/ 592 w 2990"/>
                <a:gd name="T47" fmla="*/ 185 h 2273"/>
                <a:gd name="T48" fmla="*/ 578 w 2990"/>
                <a:gd name="T49" fmla="*/ 170 h 2273"/>
                <a:gd name="T50" fmla="*/ 594 w 2990"/>
                <a:gd name="T51" fmla="*/ 148 h 2273"/>
                <a:gd name="T52" fmla="*/ 598 w 2990"/>
                <a:gd name="T53" fmla="*/ 114 h 2273"/>
                <a:gd name="T54" fmla="*/ 580 w 2990"/>
                <a:gd name="T55" fmla="*/ 75 h 2273"/>
                <a:gd name="T56" fmla="*/ 562 w 2990"/>
                <a:gd name="T57" fmla="*/ 63 h 2273"/>
                <a:gd name="T58" fmla="*/ 540 w 2990"/>
                <a:gd name="T59" fmla="*/ 55 h 2273"/>
                <a:gd name="T60" fmla="*/ 520 w 2990"/>
                <a:gd name="T61" fmla="*/ 29 h 2273"/>
                <a:gd name="T62" fmla="*/ 517 w 2990"/>
                <a:gd name="T63" fmla="*/ 8 h 2273"/>
                <a:gd name="T64" fmla="*/ 492 w 2990"/>
                <a:gd name="T65" fmla="*/ 0 h 2273"/>
                <a:gd name="T66" fmla="*/ 479 w 2990"/>
                <a:gd name="T67" fmla="*/ 21 h 2273"/>
                <a:gd name="T68" fmla="*/ 449 w 2990"/>
                <a:gd name="T69" fmla="*/ 35 h 2273"/>
                <a:gd name="T70" fmla="*/ 438 w 2990"/>
                <a:gd name="T71" fmla="*/ 79 h 2273"/>
                <a:gd name="T72" fmla="*/ 411 w 2990"/>
                <a:gd name="T73" fmla="*/ 85 h 2273"/>
                <a:gd name="T74" fmla="*/ 384 w 2990"/>
                <a:gd name="T75" fmla="*/ 75 h 2273"/>
                <a:gd name="T76" fmla="*/ 363 w 2990"/>
                <a:gd name="T77" fmla="*/ 71 h 2273"/>
                <a:gd name="T78" fmla="*/ 334 w 2990"/>
                <a:gd name="T79" fmla="*/ 122 h 2273"/>
                <a:gd name="T80" fmla="*/ 344 w 2990"/>
                <a:gd name="T81" fmla="*/ 140 h 2273"/>
                <a:gd name="T82" fmla="*/ 322 w 2990"/>
                <a:gd name="T83" fmla="*/ 144 h 2273"/>
                <a:gd name="T84" fmla="*/ 295 w 2990"/>
                <a:gd name="T85" fmla="*/ 136 h 2273"/>
                <a:gd name="T86" fmla="*/ 257 w 2990"/>
                <a:gd name="T87" fmla="*/ 138 h 2273"/>
                <a:gd name="T88" fmla="*/ 266 w 2990"/>
                <a:gd name="T89" fmla="*/ 148 h 2273"/>
                <a:gd name="T90" fmla="*/ 262 w 2990"/>
                <a:gd name="T91" fmla="*/ 173 h 2273"/>
                <a:gd name="T92" fmla="*/ 263 w 2990"/>
                <a:gd name="T93" fmla="*/ 220 h 2273"/>
                <a:gd name="T94" fmla="*/ 241 w 2990"/>
                <a:gd name="T95" fmla="*/ 242 h 2273"/>
                <a:gd name="T96" fmla="*/ 230 w 2990"/>
                <a:gd name="T97" fmla="*/ 267 h 2273"/>
                <a:gd name="T98" fmla="*/ 177 w 2990"/>
                <a:gd name="T99" fmla="*/ 281 h 2273"/>
                <a:gd name="T100" fmla="*/ 147 w 2990"/>
                <a:gd name="T101" fmla="*/ 286 h 2273"/>
                <a:gd name="T102" fmla="*/ 114 w 2990"/>
                <a:gd name="T103" fmla="*/ 294 h 2273"/>
                <a:gd name="T104" fmla="*/ 80 w 2990"/>
                <a:gd name="T105" fmla="*/ 302 h 2273"/>
                <a:gd name="T106" fmla="*/ 80 w 2990"/>
                <a:gd name="T107" fmla="*/ 289 h 2273"/>
                <a:gd name="T108" fmla="*/ 55 w 2990"/>
                <a:gd name="T109" fmla="*/ 291 h 2273"/>
                <a:gd name="T110" fmla="*/ 29 w 2990"/>
                <a:gd name="T111" fmla="*/ 297 h 2273"/>
                <a:gd name="T112" fmla="*/ 10 w 2990"/>
                <a:gd name="T113" fmla="*/ 318 h 22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90"/>
                <a:gd name="T172" fmla="*/ 0 h 2273"/>
                <a:gd name="T173" fmla="*/ 2990 w 2990"/>
                <a:gd name="T174" fmla="*/ 2273 h 22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90" h="2273">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close/>
                </a:path>
              </a:pathLst>
            </a:custGeom>
            <a:grpFill/>
            <a:ln w="0">
              <a:solidFill>
                <a:schemeClr val="tx1">
                  <a:lumMod val="85000"/>
                  <a:lumOff val="15000"/>
                </a:schemeClr>
              </a:solidFill>
              <a:prstDash val="solid"/>
              <a:round/>
            </a:ln>
          </p:spPr>
          <p:txBody>
            <a:bodyPr/>
            <a:lstStyle/>
            <a:p>
              <a:endParaRPr lang="zh-CN" altLang="en-US">
                <a:solidFill>
                  <a:prstClr val="black"/>
                </a:solidFill>
                <a:latin typeface="+mj-ea"/>
                <a:ea typeface="+mj-ea"/>
              </a:endParaRPr>
            </a:p>
          </p:txBody>
        </p:sp>
        <p:sp>
          <p:nvSpPr>
            <p:cNvPr id="6" name="Freeform 68"/>
            <p:cNvSpPr/>
            <p:nvPr/>
          </p:nvSpPr>
          <p:spPr bwMode="gray">
            <a:xfrm>
              <a:off x="720" y="1296"/>
              <a:ext cx="1495" cy="1136"/>
            </a:xfrm>
            <a:custGeom>
              <a:avLst/>
              <a:gdLst>
                <a:gd name="T0" fmla="*/ 3 w 2990"/>
                <a:gd name="T1" fmla="*/ 357 h 2273"/>
                <a:gd name="T2" fmla="*/ 23 w 2990"/>
                <a:gd name="T3" fmla="*/ 365 h 2273"/>
                <a:gd name="T4" fmla="*/ 29 w 2990"/>
                <a:gd name="T5" fmla="*/ 390 h 2273"/>
                <a:gd name="T6" fmla="*/ 28 w 2990"/>
                <a:gd name="T7" fmla="*/ 419 h 2273"/>
                <a:gd name="T8" fmla="*/ 18 w 2990"/>
                <a:gd name="T9" fmla="*/ 419 h 2273"/>
                <a:gd name="T10" fmla="*/ 0 w 2990"/>
                <a:gd name="T11" fmla="*/ 429 h 2273"/>
                <a:gd name="T12" fmla="*/ 31 w 2990"/>
                <a:gd name="T13" fmla="*/ 438 h 2273"/>
                <a:gd name="T14" fmla="*/ 47 w 2990"/>
                <a:gd name="T15" fmla="*/ 456 h 2273"/>
                <a:gd name="T16" fmla="*/ 49 w 2990"/>
                <a:gd name="T17" fmla="*/ 490 h 2273"/>
                <a:gd name="T18" fmla="*/ 71 w 2990"/>
                <a:gd name="T19" fmla="*/ 507 h 2273"/>
                <a:gd name="T20" fmla="*/ 109 w 2990"/>
                <a:gd name="T21" fmla="*/ 521 h 2273"/>
                <a:gd name="T22" fmla="*/ 152 w 2990"/>
                <a:gd name="T23" fmla="*/ 516 h 2273"/>
                <a:gd name="T24" fmla="*/ 185 w 2990"/>
                <a:gd name="T25" fmla="*/ 542 h 2273"/>
                <a:gd name="T26" fmla="*/ 259 w 2990"/>
                <a:gd name="T27" fmla="*/ 549 h 2273"/>
                <a:gd name="T28" fmla="*/ 414 w 2990"/>
                <a:gd name="T29" fmla="*/ 546 h 2273"/>
                <a:gd name="T30" fmla="*/ 539 w 2990"/>
                <a:gd name="T31" fmla="*/ 549 h 2273"/>
                <a:gd name="T32" fmla="*/ 585 w 2990"/>
                <a:gd name="T33" fmla="*/ 458 h 2273"/>
                <a:gd name="T34" fmla="*/ 714 w 2990"/>
                <a:gd name="T35" fmla="*/ 339 h 2273"/>
                <a:gd name="T36" fmla="*/ 743 w 2990"/>
                <a:gd name="T37" fmla="*/ 295 h 2273"/>
                <a:gd name="T38" fmla="*/ 727 w 2990"/>
                <a:gd name="T39" fmla="*/ 263 h 2273"/>
                <a:gd name="T40" fmla="*/ 716 w 2990"/>
                <a:gd name="T41" fmla="*/ 233 h 2273"/>
                <a:gd name="T42" fmla="*/ 678 w 2990"/>
                <a:gd name="T43" fmla="*/ 213 h 2273"/>
                <a:gd name="T44" fmla="*/ 631 w 2990"/>
                <a:gd name="T45" fmla="*/ 198 h 2273"/>
                <a:gd name="T46" fmla="*/ 592 w 2990"/>
                <a:gd name="T47" fmla="*/ 185 h 2273"/>
                <a:gd name="T48" fmla="*/ 578 w 2990"/>
                <a:gd name="T49" fmla="*/ 170 h 2273"/>
                <a:gd name="T50" fmla="*/ 594 w 2990"/>
                <a:gd name="T51" fmla="*/ 148 h 2273"/>
                <a:gd name="T52" fmla="*/ 598 w 2990"/>
                <a:gd name="T53" fmla="*/ 114 h 2273"/>
                <a:gd name="T54" fmla="*/ 580 w 2990"/>
                <a:gd name="T55" fmla="*/ 75 h 2273"/>
                <a:gd name="T56" fmla="*/ 562 w 2990"/>
                <a:gd name="T57" fmla="*/ 63 h 2273"/>
                <a:gd name="T58" fmla="*/ 540 w 2990"/>
                <a:gd name="T59" fmla="*/ 55 h 2273"/>
                <a:gd name="T60" fmla="*/ 520 w 2990"/>
                <a:gd name="T61" fmla="*/ 29 h 2273"/>
                <a:gd name="T62" fmla="*/ 517 w 2990"/>
                <a:gd name="T63" fmla="*/ 8 h 2273"/>
                <a:gd name="T64" fmla="*/ 492 w 2990"/>
                <a:gd name="T65" fmla="*/ 0 h 2273"/>
                <a:gd name="T66" fmla="*/ 479 w 2990"/>
                <a:gd name="T67" fmla="*/ 21 h 2273"/>
                <a:gd name="T68" fmla="*/ 449 w 2990"/>
                <a:gd name="T69" fmla="*/ 35 h 2273"/>
                <a:gd name="T70" fmla="*/ 438 w 2990"/>
                <a:gd name="T71" fmla="*/ 79 h 2273"/>
                <a:gd name="T72" fmla="*/ 411 w 2990"/>
                <a:gd name="T73" fmla="*/ 85 h 2273"/>
                <a:gd name="T74" fmla="*/ 384 w 2990"/>
                <a:gd name="T75" fmla="*/ 75 h 2273"/>
                <a:gd name="T76" fmla="*/ 363 w 2990"/>
                <a:gd name="T77" fmla="*/ 71 h 2273"/>
                <a:gd name="T78" fmla="*/ 334 w 2990"/>
                <a:gd name="T79" fmla="*/ 122 h 2273"/>
                <a:gd name="T80" fmla="*/ 344 w 2990"/>
                <a:gd name="T81" fmla="*/ 140 h 2273"/>
                <a:gd name="T82" fmla="*/ 322 w 2990"/>
                <a:gd name="T83" fmla="*/ 144 h 2273"/>
                <a:gd name="T84" fmla="*/ 295 w 2990"/>
                <a:gd name="T85" fmla="*/ 136 h 2273"/>
                <a:gd name="T86" fmla="*/ 257 w 2990"/>
                <a:gd name="T87" fmla="*/ 138 h 2273"/>
                <a:gd name="T88" fmla="*/ 266 w 2990"/>
                <a:gd name="T89" fmla="*/ 148 h 2273"/>
                <a:gd name="T90" fmla="*/ 262 w 2990"/>
                <a:gd name="T91" fmla="*/ 173 h 2273"/>
                <a:gd name="T92" fmla="*/ 263 w 2990"/>
                <a:gd name="T93" fmla="*/ 220 h 2273"/>
                <a:gd name="T94" fmla="*/ 241 w 2990"/>
                <a:gd name="T95" fmla="*/ 242 h 2273"/>
                <a:gd name="T96" fmla="*/ 230 w 2990"/>
                <a:gd name="T97" fmla="*/ 267 h 2273"/>
                <a:gd name="T98" fmla="*/ 177 w 2990"/>
                <a:gd name="T99" fmla="*/ 281 h 2273"/>
                <a:gd name="T100" fmla="*/ 147 w 2990"/>
                <a:gd name="T101" fmla="*/ 286 h 2273"/>
                <a:gd name="T102" fmla="*/ 114 w 2990"/>
                <a:gd name="T103" fmla="*/ 294 h 2273"/>
                <a:gd name="T104" fmla="*/ 80 w 2990"/>
                <a:gd name="T105" fmla="*/ 302 h 2273"/>
                <a:gd name="T106" fmla="*/ 80 w 2990"/>
                <a:gd name="T107" fmla="*/ 289 h 2273"/>
                <a:gd name="T108" fmla="*/ 55 w 2990"/>
                <a:gd name="T109" fmla="*/ 291 h 2273"/>
                <a:gd name="T110" fmla="*/ 29 w 2990"/>
                <a:gd name="T111" fmla="*/ 297 h 2273"/>
                <a:gd name="T112" fmla="*/ 10 w 2990"/>
                <a:gd name="T113" fmla="*/ 318 h 22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90"/>
                <a:gd name="T172" fmla="*/ 0 h 2273"/>
                <a:gd name="T173" fmla="*/ 2990 w 2990"/>
                <a:gd name="T174" fmla="*/ 2273 h 22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90" h="2273">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path>
              </a:pathLst>
            </a:custGeom>
            <a:grpFill/>
            <a:ln w="6350">
              <a:solidFill>
                <a:schemeClr val="tx1">
                  <a:lumMod val="85000"/>
                  <a:lumOff val="15000"/>
                </a:schemeClr>
              </a:solidFill>
              <a:prstDash val="solid"/>
              <a:round/>
            </a:ln>
          </p:spPr>
          <p:txBody>
            <a:bodyPr/>
            <a:lstStyle/>
            <a:p>
              <a:endParaRPr lang="zh-CN" altLang="en-US">
                <a:solidFill>
                  <a:prstClr val="black"/>
                </a:solidFill>
                <a:latin typeface="+mj-ea"/>
                <a:ea typeface="+mj-ea"/>
              </a:endParaRPr>
            </a:p>
          </p:txBody>
        </p:sp>
        <p:sp>
          <p:nvSpPr>
            <p:cNvPr id="7" name="Freeform 69"/>
            <p:cNvSpPr/>
            <p:nvPr/>
          </p:nvSpPr>
          <p:spPr bwMode="gray">
            <a:xfrm>
              <a:off x="900" y="2373"/>
              <a:ext cx="1448" cy="781"/>
            </a:xfrm>
            <a:custGeom>
              <a:avLst/>
              <a:gdLst>
                <a:gd name="T0" fmla="*/ 682 w 2896"/>
                <a:gd name="T1" fmla="*/ 376 h 1563"/>
                <a:gd name="T2" fmla="*/ 665 w 2896"/>
                <a:gd name="T3" fmla="*/ 372 h 1563"/>
                <a:gd name="T4" fmla="*/ 658 w 2896"/>
                <a:gd name="T5" fmla="*/ 380 h 1563"/>
                <a:gd name="T6" fmla="*/ 653 w 2896"/>
                <a:gd name="T7" fmla="*/ 378 h 1563"/>
                <a:gd name="T8" fmla="*/ 623 w 2896"/>
                <a:gd name="T9" fmla="*/ 368 h 1563"/>
                <a:gd name="T10" fmla="*/ 626 w 2896"/>
                <a:gd name="T11" fmla="*/ 363 h 1563"/>
                <a:gd name="T12" fmla="*/ 630 w 2896"/>
                <a:gd name="T13" fmla="*/ 349 h 1563"/>
                <a:gd name="T14" fmla="*/ 616 w 2896"/>
                <a:gd name="T15" fmla="*/ 326 h 1563"/>
                <a:gd name="T16" fmla="*/ 604 w 2896"/>
                <a:gd name="T17" fmla="*/ 331 h 1563"/>
                <a:gd name="T18" fmla="*/ 589 w 2896"/>
                <a:gd name="T19" fmla="*/ 341 h 1563"/>
                <a:gd name="T20" fmla="*/ 568 w 2896"/>
                <a:gd name="T21" fmla="*/ 333 h 1563"/>
                <a:gd name="T22" fmla="*/ 557 w 2896"/>
                <a:gd name="T23" fmla="*/ 332 h 1563"/>
                <a:gd name="T24" fmla="*/ 536 w 2896"/>
                <a:gd name="T25" fmla="*/ 348 h 1563"/>
                <a:gd name="T26" fmla="*/ 511 w 2896"/>
                <a:gd name="T27" fmla="*/ 355 h 1563"/>
                <a:gd name="T28" fmla="*/ 491 w 2896"/>
                <a:gd name="T29" fmla="*/ 376 h 1563"/>
                <a:gd name="T30" fmla="*/ 459 w 2896"/>
                <a:gd name="T31" fmla="*/ 388 h 1563"/>
                <a:gd name="T32" fmla="*/ 442 w 2896"/>
                <a:gd name="T33" fmla="*/ 382 h 1563"/>
                <a:gd name="T34" fmla="*/ 431 w 2896"/>
                <a:gd name="T35" fmla="*/ 370 h 1563"/>
                <a:gd name="T36" fmla="*/ 400 w 2896"/>
                <a:gd name="T37" fmla="*/ 364 h 1563"/>
                <a:gd name="T38" fmla="*/ 389 w 2896"/>
                <a:gd name="T39" fmla="*/ 353 h 1563"/>
                <a:gd name="T40" fmla="*/ 364 w 2896"/>
                <a:gd name="T41" fmla="*/ 368 h 1563"/>
                <a:gd name="T42" fmla="*/ 348 w 2896"/>
                <a:gd name="T43" fmla="*/ 384 h 1563"/>
                <a:gd name="T44" fmla="*/ 335 w 2896"/>
                <a:gd name="T45" fmla="*/ 390 h 1563"/>
                <a:gd name="T46" fmla="*/ 339 w 2896"/>
                <a:gd name="T47" fmla="*/ 373 h 1563"/>
                <a:gd name="T48" fmla="*/ 331 w 2896"/>
                <a:gd name="T49" fmla="*/ 359 h 1563"/>
                <a:gd name="T50" fmla="*/ 302 w 2896"/>
                <a:gd name="T51" fmla="*/ 366 h 1563"/>
                <a:gd name="T52" fmla="*/ 264 w 2896"/>
                <a:gd name="T53" fmla="*/ 352 h 1563"/>
                <a:gd name="T54" fmla="*/ 246 w 2896"/>
                <a:gd name="T55" fmla="*/ 351 h 1563"/>
                <a:gd name="T56" fmla="*/ 221 w 2896"/>
                <a:gd name="T57" fmla="*/ 336 h 1563"/>
                <a:gd name="T58" fmla="*/ 200 w 2896"/>
                <a:gd name="T59" fmla="*/ 320 h 1563"/>
                <a:gd name="T60" fmla="*/ 178 w 2896"/>
                <a:gd name="T61" fmla="*/ 301 h 1563"/>
                <a:gd name="T62" fmla="*/ 171 w 2896"/>
                <a:gd name="T63" fmla="*/ 281 h 1563"/>
                <a:gd name="T64" fmla="*/ 158 w 2896"/>
                <a:gd name="T65" fmla="*/ 288 h 1563"/>
                <a:gd name="T66" fmla="*/ 142 w 2896"/>
                <a:gd name="T67" fmla="*/ 265 h 1563"/>
                <a:gd name="T68" fmla="*/ 109 w 2896"/>
                <a:gd name="T69" fmla="*/ 235 h 1563"/>
                <a:gd name="T70" fmla="*/ 89 w 2896"/>
                <a:gd name="T71" fmla="*/ 223 h 1563"/>
                <a:gd name="T72" fmla="*/ 74 w 2896"/>
                <a:gd name="T73" fmla="*/ 228 h 1563"/>
                <a:gd name="T74" fmla="*/ 46 w 2896"/>
                <a:gd name="T75" fmla="*/ 195 h 1563"/>
                <a:gd name="T76" fmla="*/ 19 w 2896"/>
                <a:gd name="T77" fmla="*/ 169 h 1563"/>
                <a:gd name="T78" fmla="*/ 10 w 2896"/>
                <a:gd name="T79" fmla="*/ 162 h 1563"/>
                <a:gd name="T80" fmla="*/ 0 w 2896"/>
                <a:gd name="T81" fmla="*/ 157 h 1563"/>
                <a:gd name="T82" fmla="*/ 3 w 2896"/>
                <a:gd name="T83" fmla="*/ 135 h 1563"/>
                <a:gd name="T84" fmla="*/ 1 w 2896"/>
                <a:gd name="T85" fmla="*/ 112 h 1563"/>
                <a:gd name="T86" fmla="*/ 11 w 2896"/>
                <a:gd name="T87" fmla="*/ 109 h 1563"/>
                <a:gd name="T88" fmla="*/ 22 w 2896"/>
                <a:gd name="T89" fmla="*/ 118 h 1563"/>
                <a:gd name="T90" fmla="*/ 38 w 2896"/>
                <a:gd name="T91" fmla="*/ 112 h 1563"/>
                <a:gd name="T92" fmla="*/ 43 w 2896"/>
                <a:gd name="T93" fmla="*/ 90 h 1563"/>
                <a:gd name="T94" fmla="*/ 25 w 2896"/>
                <a:gd name="T95" fmla="*/ 76 h 1563"/>
                <a:gd name="T96" fmla="*/ 29 w 2896"/>
                <a:gd name="T97" fmla="*/ 51 h 1563"/>
                <a:gd name="T98" fmla="*/ 39 w 2896"/>
                <a:gd name="T99" fmla="*/ 36 h 1563"/>
                <a:gd name="T100" fmla="*/ 71 w 2896"/>
                <a:gd name="T101" fmla="*/ 26 h 1563"/>
                <a:gd name="T102" fmla="*/ 148 w 2896"/>
                <a:gd name="T103" fmla="*/ 20 h 1563"/>
                <a:gd name="T104" fmla="*/ 258 w 2896"/>
                <a:gd name="T105" fmla="*/ 20 h 1563"/>
                <a:gd name="T106" fmla="*/ 365 w 2896"/>
                <a:gd name="T107" fmla="*/ 3 h 1563"/>
                <a:gd name="T108" fmla="*/ 417 w 2896"/>
                <a:gd name="T109" fmla="*/ 39 h 1563"/>
                <a:gd name="T110" fmla="*/ 399 w 2896"/>
                <a:gd name="T111" fmla="*/ 107 h 1563"/>
                <a:gd name="T112" fmla="*/ 467 w 2896"/>
                <a:gd name="T113" fmla="*/ 166 h 1563"/>
                <a:gd name="T114" fmla="*/ 552 w 2896"/>
                <a:gd name="T115" fmla="*/ 189 h 1563"/>
                <a:gd name="T116" fmla="*/ 640 w 2896"/>
                <a:gd name="T117" fmla="*/ 234 h 1563"/>
                <a:gd name="T118" fmla="*/ 685 w 2896"/>
                <a:gd name="T119" fmla="*/ 200 h 1563"/>
                <a:gd name="T120" fmla="*/ 711 w 2896"/>
                <a:gd name="T121" fmla="*/ 258 h 1563"/>
                <a:gd name="T122" fmla="*/ 713 w 2896"/>
                <a:gd name="T123" fmla="*/ 353 h 1563"/>
                <a:gd name="T124" fmla="*/ 689 w 2896"/>
                <a:gd name="T125" fmla="*/ 384 h 15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96"/>
                <a:gd name="T190" fmla="*/ 0 h 1563"/>
                <a:gd name="T191" fmla="*/ 2896 w 2896"/>
                <a:gd name="T192" fmla="*/ 1563 h 15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96" h="1563">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7"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close/>
                </a:path>
              </a:pathLst>
            </a:custGeom>
            <a:grpFill/>
            <a:ln w="0">
              <a:solidFill>
                <a:schemeClr val="tx1">
                  <a:lumMod val="85000"/>
                  <a:lumOff val="15000"/>
                </a:schemeClr>
              </a:solidFill>
              <a:prstDash val="solid"/>
              <a:round/>
            </a:ln>
          </p:spPr>
          <p:txBody>
            <a:bodyPr/>
            <a:lstStyle/>
            <a:p>
              <a:endParaRPr lang="zh-CN" altLang="en-US">
                <a:solidFill>
                  <a:prstClr val="black"/>
                </a:solidFill>
                <a:latin typeface="+mj-ea"/>
                <a:ea typeface="+mj-ea"/>
              </a:endParaRPr>
            </a:p>
          </p:txBody>
        </p:sp>
        <p:sp>
          <p:nvSpPr>
            <p:cNvPr id="8" name="Freeform 70"/>
            <p:cNvSpPr/>
            <p:nvPr/>
          </p:nvSpPr>
          <p:spPr bwMode="gray">
            <a:xfrm>
              <a:off x="900" y="2373"/>
              <a:ext cx="1448" cy="781"/>
            </a:xfrm>
            <a:custGeom>
              <a:avLst/>
              <a:gdLst>
                <a:gd name="T0" fmla="*/ 682 w 2896"/>
                <a:gd name="T1" fmla="*/ 376 h 1563"/>
                <a:gd name="T2" fmla="*/ 665 w 2896"/>
                <a:gd name="T3" fmla="*/ 372 h 1563"/>
                <a:gd name="T4" fmla="*/ 658 w 2896"/>
                <a:gd name="T5" fmla="*/ 380 h 1563"/>
                <a:gd name="T6" fmla="*/ 653 w 2896"/>
                <a:gd name="T7" fmla="*/ 378 h 1563"/>
                <a:gd name="T8" fmla="*/ 623 w 2896"/>
                <a:gd name="T9" fmla="*/ 368 h 1563"/>
                <a:gd name="T10" fmla="*/ 626 w 2896"/>
                <a:gd name="T11" fmla="*/ 363 h 1563"/>
                <a:gd name="T12" fmla="*/ 630 w 2896"/>
                <a:gd name="T13" fmla="*/ 349 h 1563"/>
                <a:gd name="T14" fmla="*/ 616 w 2896"/>
                <a:gd name="T15" fmla="*/ 326 h 1563"/>
                <a:gd name="T16" fmla="*/ 604 w 2896"/>
                <a:gd name="T17" fmla="*/ 331 h 1563"/>
                <a:gd name="T18" fmla="*/ 589 w 2896"/>
                <a:gd name="T19" fmla="*/ 341 h 1563"/>
                <a:gd name="T20" fmla="*/ 568 w 2896"/>
                <a:gd name="T21" fmla="*/ 333 h 1563"/>
                <a:gd name="T22" fmla="*/ 557 w 2896"/>
                <a:gd name="T23" fmla="*/ 332 h 1563"/>
                <a:gd name="T24" fmla="*/ 536 w 2896"/>
                <a:gd name="T25" fmla="*/ 348 h 1563"/>
                <a:gd name="T26" fmla="*/ 511 w 2896"/>
                <a:gd name="T27" fmla="*/ 355 h 1563"/>
                <a:gd name="T28" fmla="*/ 491 w 2896"/>
                <a:gd name="T29" fmla="*/ 376 h 1563"/>
                <a:gd name="T30" fmla="*/ 459 w 2896"/>
                <a:gd name="T31" fmla="*/ 388 h 1563"/>
                <a:gd name="T32" fmla="*/ 442 w 2896"/>
                <a:gd name="T33" fmla="*/ 382 h 1563"/>
                <a:gd name="T34" fmla="*/ 431 w 2896"/>
                <a:gd name="T35" fmla="*/ 370 h 1563"/>
                <a:gd name="T36" fmla="*/ 400 w 2896"/>
                <a:gd name="T37" fmla="*/ 364 h 1563"/>
                <a:gd name="T38" fmla="*/ 389 w 2896"/>
                <a:gd name="T39" fmla="*/ 353 h 1563"/>
                <a:gd name="T40" fmla="*/ 364 w 2896"/>
                <a:gd name="T41" fmla="*/ 368 h 1563"/>
                <a:gd name="T42" fmla="*/ 348 w 2896"/>
                <a:gd name="T43" fmla="*/ 384 h 1563"/>
                <a:gd name="T44" fmla="*/ 335 w 2896"/>
                <a:gd name="T45" fmla="*/ 390 h 1563"/>
                <a:gd name="T46" fmla="*/ 339 w 2896"/>
                <a:gd name="T47" fmla="*/ 373 h 1563"/>
                <a:gd name="T48" fmla="*/ 331 w 2896"/>
                <a:gd name="T49" fmla="*/ 359 h 1563"/>
                <a:gd name="T50" fmla="*/ 302 w 2896"/>
                <a:gd name="T51" fmla="*/ 366 h 1563"/>
                <a:gd name="T52" fmla="*/ 264 w 2896"/>
                <a:gd name="T53" fmla="*/ 352 h 1563"/>
                <a:gd name="T54" fmla="*/ 246 w 2896"/>
                <a:gd name="T55" fmla="*/ 351 h 1563"/>
                <a:gd name="T56" fmla="*/ 221 w 2896"/>
                <a:gd name="T57" fmla="*/ 336 h 1563"/>
                <a:gd name="T58" fmla="*/ 200 w 2896"/>
                <a:gd name="T59" fmla="*/ 320 h 1563"/>
                <a:gd name="T60" fmla="*/ 178 w 2896"/>
                <a:gd name="T61" fmla="*/ 301 h 1563"/>
                <a:gd name="T62" fmla="*/ 171 w 2896"/>
                <a:gd name="T63" fmla="*/ 281 h 1563"/>
                <a:gd name="T64" fmla="*/ 158 w 2896"/>
                <a:gd name="T65" fmla="*/ 288 h 1563"/>
                <a:gd name="T66" fmla="*/ 142 w 2896"/>
                <a:gd name="T67" fmla="*/ 265 h 1563"/>
                <a:gd name="T68" fmla="*/ 109 w 2896"/>
                <a:gd name="T69" fmla="*/ 235 h 1563"/>
                <a:gd name="T70" fmla="*/ 89 w 2896"/>
                <a:gd name="T71" fmla="*/ 223 h 1563"/>
                <a:gd name="T72" fmla="*/ 74 w 2896"/>
                <a:gd name="T73" fmla="*/ 228 h 1563"/>
                <a:gd name="T74" fmla="*/ 46 w 2896"/>
                <a:gd name="T75" fmla="*/ 195 h 1563"/>
                <a:gd name="T76" fmla="*/ 19 w 2896"/>
                <a:gd name="T77" fmla="*/ 169 h 1563"/>
                <a:gd name="T78" fmla="*/ 10 w 2896"/>
                <a:gd name="T79" fmla="*/ 162 h 1563"/>
                <a:gd name="T80" fmla="*/ 0 w 2896"/>
                <a:gd name="T81" fmla="*/ 157 h 1563"/>
                <a:gd name="T82" fmla="*/ 3 w 2896"/>
                <a:gd name="T83" fmla="*/ 135 h 1563"/>
                <a:gd name="T84" fmla="*/ 1 w 2896"/>
                <a:gd name="T85" fmla="*/ 112 h 1563"/>
                <a:gd name="T86" fmla="*/ 11 w 2896"/>
                <a:gd name="T87" fmla="*/ 109 h 1563"/>
                <a:gd name="T88" fmla="*/ 22 w 2896"/>
                <a:gd name="T89" fmla="*/ 118 h 1563"/>
                <a:gd name="T90" fmla="*/ 38 w 2896"/>
                <a:gd name="T91" fmla="*/ 112 h 1563"/>
                <a:gd name="T92" fmla="*/ 43 w 2896"/>
                <a:gd name="T93" fmla="*/ 90 h 1563"/>
                <a:gd name="T94" fmla="*/ 25 w 2896"/>
                <a:gd name="T95" fmla="*/ 76 h 1563"/>
                <a:gd name="T96" fmla="*/ 29 w 2896"/>
                <a:gd name="T97" fmla="*/ 51 h 1563"/>
                <a:gd name="T98" fmla="*/ 39 w 2896"/>
                <a:gd name="T99" fmla="*/ 36 h 1563"/>
                <a:gd name="T100" fmla="*/ 71 w 2896"/>
                <a:gd name="T101" fmla="*/ 26 h 1563"/>
                <a:gd name="T102" fmla="*/ 148 w 2896"/>
                <a:gd name="T103" fmla="*/ 20 h 1563"/>
                <a:gd name="T104" fmla="*/ 258 w 2896"/>
                <a:gd name="T105" fmla="*/ 20 h 1563"/>
                <a:gd name="T106" fmla="*/ 365 w 2896"/>
                <a:gd name="T107" fmla="*/ 3 h 1563"/>
                <a:gd name="T108" fmla="*/ 417 w 2896"/>
                <a:gd name="T109" fmla="*/ 39 h 1563"/>
                <a:gd name="T110" fmla="*/ 399 w 2896"/>
                <a:gd name="T111" fmla="*/ 107 h 1563"/>
                <a:gd name="T112" fmla="*/ 467 w 2896"/>
                <a:gd name="T113" fmla="*/ 166 h 1563"/>
                <a:gd name="T114" fmla="*/ 552 w 2896"/>
                <a:gd name="T115" fmla="*/ 189 h 1563"/>
                <a:gd name="T116" fmla="*/ 640 w 2896"/>
                <a:gd name="T117" fmla="*/ 234 h 1563"/>
                <a:gd name="T118" fmla="*/ 685 w 2896"/>
                <a:gd name="T119" fmla="*/ 200 h 1563"/>
                <a:gd name="T120" fmla="*/ 711 w 2896"/>
                <a:gd name="T121" fmla="*/ 258 h 1563"/>
                <a:gd name="T122" fmla="*/ 713 w 2896"/>
                <a:gd name="T123" fmla="*/ 353 h 1563"/>
                <a:gd name="T124" fmla="*/ 689 w 2896"/>
                <a:gd name="T125" fmla="*/ 384 h 15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96"/>
                <a:gd name="T190" fmla="*/ 0 h 1563"/>
                <a:gd name="T191" fmla="*/ 2896 w 2896"/>
                <a:gd name="T192" fmla="*/ 1563 h 15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96" h="1563">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7"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path>
              </a:pathLst>
            </a:custGeom>
            <a:grpFill/>
            <a:ln w="6350">
              <a:solidFill>
                <a:schemeClr val="tx1">
                  <a:lumMod val="85000"/>
                  <a:lumOff val="15000"/>
                </a:schemeClr>
              </a:solidFill>
              <a:prstDash val="solid"/>
              <a:round/>
            </a:ln>
          </p:spPr>
          <p:txBody>
            <a:bodyPr/>
            <a:lstStyle/>
            <a:p>
              <a:endParaRPr lang="zh-CN" altLang="en-US">
                <a:solidFill>
                  <a:prstClr val="black"/>
                </a:solidFill>
                <a:latin typeface="+mj-ea"/>
                <a:ea typeface="+mj-ea"/>
              </a:endParaRPr>
            </a:p>
          </p:txBody>
        </p:sp>
        <p:sp>
          <p:nvSpPr>
            <p:cNvPr id="9" name="Freeform 71"/>
            <p:cNvSpPr/>
            <p:nvPr/>
          </p:nvSpPr>
          <p:spPr bwMode="gray">
            <a:xfrm>
              <a:off x="2215" y="3052"/>
              <a:ext cx="676" cy="694"/>
            </a:xfrm>
            <a:custGeom>
              <a:avLst/>
              <a:gdLst>
                <a:gd name="T0" fmla="*/ 297 w 1352"/>
                <a:gd name="T1" fmla="*/ 258 h 1388"/>
                <a:gd name="T2" fmla="*/ 288 w 1352"/>
                <a:gd name="T3" fmla="*/ 267 h 1388"/>
                <a:gd name="T4" fmla="*/ 280 w 1352"/>
                <a:gd name="T5" fmla="*/ 277 h 1388"/>
                <a:gd name="T6" fmla="*/ 265 w 1352"/>
                <a:gd name="T7" fmla="*/ 279 h 1388"/>
                <a:gd name="T8" fmla="*/ 258 w 1352"/>
                <a:gd name="T9" fmla="*/ 281 h 1388"/>
                <a:gd name="T10" fmla="*/ 248 w 1352"/>
                <a:gd name="T11" fmla="*/ 285 h 1388"/>
                <a:gd name="T12" fmla="*/ 240 w 1352"/>
                <a:gd name="T13" fmla="*/ 279 h 1388"/>
                <a:gd name="T14" fmla="*/ 237 w 1352"/>
                <a:gd name="T15" fmla="*/ 285 h 1388"/>
                <a:gd name="T16" fmla="*/ 231 w 1352"/>
                <a:gd name="T17" fmla="*/ 284 h 1388"/>
                <a:gd name="T18" fmla="*/ 228 w 1352"/>
                <a:gd name="T19" fmla="*/ 281 h 1388"/>
                <a:gd name="T20" fmla="*/ 218 w 1352"/>
                <a:gd name="T21" fmla="*/ 290 h 1388"/>
                <a:gd name="T22" fmla="*/ 202 w 1352"/>
                <a:gd name="T23" fmla="*/ 282 h 1388"/>
                <a:gd name="T24" fmla="*/ 188 w 1352"/>
                <a:gd name="T25" fmla="*/ 290 h 1388"/>
                <a:gd name="T26" fmla="*/ 174 w 1352"/>
                <a:gd name="T27" fmla="*/ 293 h 1388"/>
                <a:gd name="T28" fmla="*/ 162 w 1352"/>
                <a:gd name="T29" fmla="*/ 303 h 1388"/>
                <a:gd name="T30" fmla="*/ 169 w 1352"/>
                <a:gd name="T31" fmla="*/ 330 h 1388"/>
                <a:gd name="T32" fmla="*/ 165 w 1352"/>
                <a:gd name="T33" fmla="*/ 346 h 1388"/>
                <a:gd name="T34" fmla="*/ 146 w 1352"/>
                <a:gd name="T35" fmla="*/ 341 h 1388"/>
                <a:gd name="T36" fmla="*/ 142 w 1352"/>
                <a:gd name="T37" fmla="*/ 322 h 1388"/>
                <a:gd name="T38" fmla="*/ 130 w 1352"/>
                <a:gd name="T39" fmla="*/ 330 h 1388"/>
                <a:gd name="T40" fmla="*/ 113 w 1352"/>
                <a:gd name="T41" fmla="*/ 336 h 1388"/>
                <a:gd name="T42" fmla="*/ 98 w 1352"/>
                <a:gd name="T43" fmla="*/ 327 h 1388"/>
                <a:gd name="T44" fmla="*/ 94 w 1352"/>
                <a:gd name="T45" fmla="*/ 310 h 1388"/>
                <a:gd name="T46" fmla="*/ 76 w 1352"/>
                <a:gd name="T47" fmla="*/ 308 h 1388"/>
                <a:gd name="T48" fmla="*/ 67 w 1352"/>
                <a:gd name="T49" fmla="*/ 301 h 1388"/>
                <a:gd name="T50" fmla="*/ 72 w 1352"/>
                <a:gd name="T51" fmla="*/ 280 h 1388"/>
                <a:gd name="T52" fmla="*/ 79 w 1352"/>
                <a:gd name="T53" fmla="*/ 267 h 1388"/>
                <a:gd name="T54" fmla="*/ 63 w 1352"/>
                <a:gd name="T55" fmla="*/ 263 h 1388"/>
                <a:gd name="T56" fmla="*/ 53 w 1352"/>
                <a:gd name="T57" fmla="*/ 245 h 1388"/>
                <a:gd name="T58" fmla="*/ 47 w 1352"/>
                <a:gd name="T59" fmla="*/ 227 h 1388"/>
                <a:gd name="T60" fmla="*/ 51 w 1352"/>
                <a:gd name="T61" fmla="*/ 218 h 1388"/>
                <a:gd name="T62" fmla="*/ 48 w 1352"/>
                <a:gd name="T63" fmla="*/ 217 h 1388"/>
                <a:gd name="T64" fmla="*/ 24 w 1352"/>
                <a:gd name="T65" fmla="*/ 220 h 1388"/>
                <a:gd name="T66" fmla="*/ 9 w 1352"/>
                <a:gd name="T67" fmla="*/ 229 h 1388"/>
                <a:gd name="T68" fmla="*/ 3 w 1352"/>
                <a:gd name="T69" fmla="*/ 224 h 1388"/>
                <a:gd name="T70" fmla="*/ 8 w 1352"/>
                <a:gd name="T71" fmla="*/ 215 h 1388"/>
                <a:gd name="T72" fmla="*/ 3 w 1352"/>
                <a:gd name="T73" fmla="*/ 206 h 1388"/>
                <a:gd name="T74" fmla="*/ 5 w 1352"/>
                <a:gd name="T75" fmla="*/ 189 h 1388"/>
                <a:gd name="T76" fmla="*/ 15 w 1352"/>
                <a:gd name="T77" fmla="*/ 172 h 1388"/>
                <a:gd name="T78" fmla="*/ 28 w 1352"/>
                <a:gd name="T79" fmla="*/ 162 h 1388"/>
                <a:gd name="T80" fmla="*/ 38 w 1352"/>
                <a:gd name="T81" fmla="*/ 150 h 1388"/>
                <a:gd name="T82" fmla="*/ 49 w 1352"/>
                <a:gd name="T83" fmla="*/ 131 h 1388"/>
                <a:gd name="T84" fmla="*/ 53 w 1352"/>
                <a:gd name="T85" fmla="*/ 89 h 1388"/>
                <a:gd name="T86" fmla="*/ 47 w 1352"/>
                <a:gd name="T87" fmla="*/ 72 h 1388"/>
                <a:gd name="T88" fmla="*/ 31 w 1352"/>
                <a:gd name="T89" fmla="*/ 60 h 1388"/>
                <a:gd name="T90" fmla="*/ 51 w 1352"/>
                <a:gd name="T91" fmla="*/ 42 h 1388"/>
                <a:gd name="T92" fmla="*/ 78 w 1352"/>
                <a:gd name="T93" fmla="*/ 44 h 1388"/>
                <a:gd name="T94" fmla="*/ 112 w 1352"/>
                <a:gd name="T95" fmla="*/ 60 h 1388"/>
                <a:gd name="T96" fmla="*/ 170 w 1352"/>
                <a:gd name="T97" fmla="*/ 138 h 1388"/>
                <a:gd name="T98" fmla="*/ 214 w 1352"/>
                <a:gd name="T99" fmla="*/ 109 h 1388"/>
                <a:gd name="T100" fmla="*/ 229 w 1352"/>
                <a:gd name="T101" fmla="*/ 50 h 1388"/>
                <a:gd name="T102" fmla="*/ 248 w 1352"/>
                <a:gd name="T103" fmla="*/ 26 h 1388"/>
                <a:gd name="T104" fmla="*/ 289 w 1352"/>
                <a:gd name="T105" fmla="*/ 47 h 1388"/>
                <a:gd name="T106" fmla="*/ 266 w 1352"/>
                <a:gd name="T107" fmla="*/ 82 h 1388"/>
                <a:gd name="T108" fmla="*/ 240 w 1352"/>
                <a:gd name="T109" fmla="*/ 101 h 1388"/>
                <a:gd name="T110" fmla="*/ 276 w 1352"/>
                <a:gd name="T111" fmla="*/ 122 h 1388"/>
                <a:gd name="T112" fmla="*/ 280 w 1352"/>
                <a:gd name="T113" fmla="*/ 183 h 1388"/>
                <a:gd name="T114" fmla="*/ 300 w 1352"/>
                <a:gd name="T115" fmla="*/ 216 h 1388"/>
                <a:gd name="T116" fmla="*/ 338 w 1352"/>
                <a:gd name="T117" fmla="*/ 225 h 13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2"/>
                <a:gd name="T178" fmla="*/ 0 h 1388"/>
                <a:gd name="T179" fmla="*/ 1352 w 1352"/>
                <a:gd name="T180" fmla="*/ 1388 h 13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2" h="1388">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close/>
                </a:path>
              </a:pathLst>
            </a:custGeom>
            <a:grpFill/>
            <a:ln w="0">
              <a:solidFill>
                <a:schemeClr val="tx1">
                  <a:lumMod val="85000"/>
                  <a:lumOff val="15000"/>
                </a:schemeClr>
              </a:solidFill>
              <a:prstDash val="solid"/>
              <a:round/>
            </a:ln>
          </p:spPr>
          <p:txBody>
            <a:bodyPr/>
            <a:lstStyle/>
            <a:p>
              <a:endParaRPr lang="zh-CN" altLang="en-US">
                <a:solidFill>
                  <a:prstClr val="black"/>
                </a:solidFill>
                <a:latin typeface="+mj-ea"/>
                <a:ea typeface="+mj-ea"/>
              </a:endParaRPr>
            </a:p>
          </p:txBody>
        </p:sp>
        <p:sp>
          <p:nvSpPr>
            <p:cNvPr id="10" name="Freeform 72"/>
            <p:cNvSpPr/>
            <p:nvPr/>
          </p:nvSpPr>
          <p:spPr bwMode="gray">
            <a:xfrm>
              <a:off x="2215" y="3052"/>
              <a:ext cx="676" cy="694"/>
            </a:xfrm>
            <a:custGeom>
              <a:avLst/>
              <a:gdLst>
                <a:gd name="T0" fmla="*/ 297 w 1352"/>
                <a:gd name="T1" fmla="*/ 258 h 1388"/>
                <a:gd name="T2" fmla="*/ 288 w 1352"/>
                <a:gd name="T3" fmla="*/ 267 h 1388"/>
                <a:gd name="T4" fmla="*/ 280 w 1352"/>
                <a:gd name="T5" fmla="*/ 277 h 1388"/>
                <a:gd name="T6" fmla="*/ 265 w 1352"/>
                <a:gd name="T7" fmla="*/ 279 h 1388"/>
                <a:gd name="T8" fmla="*/ 258 w 1352"/>
                <a:gd name="T9" fmla="*/ 281 h 1388"/>
                <a:gd name="T10" fmla="*/ 248 w 1352"/>
                <a:gd name="T11" fmla="*/ 285 h 1388"/>
                <a:gd name="T12" fmla="*/ 240 w 1352"/>
                <a:gd name="T13" fmla="*/ 279 h 1388"/>
                <a:gd name="T14" fmla="*/ 237 w 1352"/>
                <a:gd name="T15" fmla="*/ 285 h 1388"/>
                <a:gd name="T16" fmla="*/ 231 w 1352"/>
                <a:gd name="T17" fmla="*/ 284 h 1388"/>
                <a:gd name="T18" fmla="*/ 228 w 1352"/>
                <a:gd name="T19" fmla="*/ 281 h 1388"/>
                <a:gd name="T20" fmla="*/ 218 w 1352"/>
                <a:gd name="T21" fmla="*/ 290 h 1388"/>
                <a:gd name="T22" fmla="*/ 202 w 1352"/>
                <a:gd name="T23" fmla="*/ 282 h 1388"/>
                <a:gd name="T24" fmla="*/ 188 w 1352"/>
                <a:gd name="T25" fmla="*/ 290 h 1388"/>
                <a:gd name="T26" fmla="*/ 174 w 1352"/>
                <a:gd name="T27" fmla="*/ 293 h 1388"/>
                <a:gd name="T28" fmla="*/ 162 w 1352"/>
                <a:gd name="T29" fmla="*/ 303 h 1388"/>
                <a:gd name="T30" fmla="*/ 169 w 1352"/>
                <a:gd name="T31" fmla="*/ 330 h 1388"/>
                <a:gd name="T32" fmla="*/ 165 w 1352"/>
                <a:gd name="T33" fmla="*/ 346 h 1388"/>
                <a:gd name="T34" fmla="*/ 146 w 1352"/>
                <a:gd name="T35" fmla="*/ 341 h 1388"/>
                <a:gd name="T36" fmla="*/ 142 w 1352"/>
                <a:gd name="T37" fmla="*/ 322 h 1388"/>
                <a:gd name="T38" fmla="*/ 130 w 1352"/>
                <a:gd name="T39" fmla="*/ 330 h 1388"/>
                <a:gd name="T40" fmla="*/ 113 w 1352"/>
                <a:gd name="T41" fmla="*/ 336 h 1388"/>
                <a:gd name="T42" fmla="*/ 98 w 1352"/>
                <a:gd name="T43" fmla="*/ 327 h 1388"/>
                <a:gd name="T44" fmla="*/ 94 w 1352"/>
                <a:gd name="T45" fmla="*/ 310 h 1388"/>
                <a:gd name="T46" fmla="*/ 76 w 1352"/>
                <a:gd name="T47" fmla="*/ 308 h 1388"/>
                <a:gd name="T48" fmla="*/ 67 w 1352"/>
                <a:gd name="T49" fmla="*/ 301 h 1388"/>
                <a:gd name="T50" fmla="*/ 72 w 1352"/>
                <a:gd name="T51" fmla="*/ 280 h 1388"/>
                <a:gd name="T52" fmla="*/ 79 w 1352"/>
                <a:gd name="T53" fmla="*/ 267 h 1388"/>
                <a:gd name="T54" fmla="*/ 63 w 1352"/>
                <a:gd name="T55" fmla="*/ 263 h 1388"/>
                <a:gd name="T56" fmla="*/ 53 w 1352"/>
                <a:gd name="T57" fmla="*/ 245 h 1388"/>
                <a:gd name="T58" fmla="*/ 47 w 1352"/>
                <a:gd name="T59" fmla="*/ 227 h 1388"/>
                <a:gd name="T60" fmla="*/ 51 w 1352"/>
                <a:gd name="T61" fmla="*/ 218 h 1388"/>
                <a:gd name="T62" fmla="*/ 48 w 1352"/>
                <a:gd name="T63" fmla="*/ 217 h 1388"/>
                <a:gd name="T64" fmla="*/ 24 w 1352"/>
                <a:gd name="T65" fmla="*/ 220 h 1388"/>
                <a:gd name="T66" fmla="*/ 9 w 1352"/>
                <a:gd name="T67" fmla="*/ 229 h 1388"/>
                <a:gd name="T68" fmla="*/ 3 w 1352"/>
                <a:gd name="T69" fmla="*/ 224 h 1388"/>
                <a:gd name="T70" fmla="*/ 8 w 1352"/>
                <a:gd name="T71" fmla="*/ 215 h 1388"/>
                <a:gd name="T72" fmla="*/ 3 w 1352"/>
                <a:gd name="T73" fmla="*/ 206 h 1388"/>
                <a:gd name="T74" fmla="*/ 5 w 1352"/>
                <a:gd name="T75" fmla="*/ 189 h 1388"/>
                <a:gd name="T76" fmla="*/ 15 w 1352"/>
                <a:gd name="T77" fmla="*/ 172 h 1388"/>
                <a:gd name="T78" fmla="*/ 28 w 1352"/>
                <a:gd name="T79" fmla="*/ 162 h 1388"/>
                <a:gd name="T80" fmla="*/ 38 w 1352"/>
                <a:gd name="T81" fmla="*/ 150 h 1388"/>
                <a:gd name="T82" fmla="*/ 49 w 1352"/>
                <a:gd name="T83" fmla="*/ 131 h 1388"/>
                <a:gd name="T84" fmla="*/ 53 w 1352"/>
                <a:gd name="T85" fmla="*/ 89 h 1388"/>
                <a:gd name="T86" fmla="*/ 47 w 1352"/>
                <a:gd name="T87" fmla="*/ 72 h 1388"/>
                <a:gd name="T88" fmla="*/ 31 w 1352"/>
                <a:gd name="T89" fmla="*/ 60 h 1388"/>
                <a:gd name="T90" fmla="*/ 51 w 1352"/>
                <a:gd name="T91" fmla="*/ 42 h 1388"/>
                <a:gd name="T92" fmla="*/ 78 w 1352"/>
                <a:gd name="T93" fmla="*/ 44 h 1388"/>
                <a:gd name="T94" fmla="*/ 112 w 1352"/>
                <a:gd name="T95" fmla="*/ 60 h 1388"/>
                <a:gd name="T96" fmla="*/ 170 w 1352"/>
                <a:gd name="T97" fmla="*/ 138 h 1388"/>
                <a:gd name="T98" fmla="*/ 214 w 1352"/>
                <a:gd name="T99" fmla="*/ 109 h 1388"/>
                <a:gd name="T100" fmla="*/ 229 w 1352"/>
                <a:gd name="T101" fmla="*/ 50 h 1388"/>
                <a:gd name="T102" fmla="*/ 248 w 1352"/>
                <a:gd name="T103" fmla="*/ 26 h 1388"/>
                <a:gd name="T104" fmla="*/ 289 w 1352"/>
                <a:gd name="T105" fmla="*/ 47 h 1388"/>
                <a:gd name="T106" fmla="*/ 266 w 1352"/>
                <a:gd name="T107" fmla="*/ 82 h 1388"/>
                <a:gd name="T108" fmla="*/ 240 w 1352"/>
                <a:gd name="T109" fmla="*/ 101 h 1388"/>
                <a:gd name="T110" fmla="*/ 276 w 1352"/>
                <a:gd name="T111" fmla="*/ 122 h 1388"/>
                <a:gd name="T112" fmla="*/ 280 w 1352"/>
                <a:gd name="T113" fmla="*/ 183 h 1388"/>
                <a:gd name="T114" fmla="*/ 300 w 1352"/>
                <a:gd name="T115" fmla="*/ 216 h 1388"/>
                <a:gd name="T116" fmla="*/ 338 w 1352"/>
                <a:gd name="T117" fmla="*/ 225 h 13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2"/>
                <a:gd name="T178" fmla="*/ 0 h 1388"/>
                <a:gd name="T179" fmla="*/ 1352 w 1352"/>
                <a:gd name="T180" fmla="*/ 1388 h 13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2" h="1388">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path>
              </a:pathLst>
            </a:custGeom>
            <a:grpFill/>
            <a:ln w="6350">
              <a:solidFill>
                <a:schemeClr val="tx1">
                  <a:lumMod val="85000"/>
                  <a:lumOff val="15000"/>
                </a:schemeClr>
              </a:solidFill>
              <a:prstDash val="solid"/>
              <a:round/>
            </a:ln>
          </p:spPr>
          <p:txBody>
            <a:bodyPr/>
            <a:lstStyle/>
            <a:p>
              <a:endParaRPr lang="zh-CN" altLang="en-US">
                <a:solidFill>
                  <a:prstClr val="black"/>
                </a:solidFill>
                <a:latin typeface="+mj-ea"/>
                <a:ea typeface="+mj-ea"/>
              </a:endParaRPr>
            </a:p>
          </p:txBody>
        </p:sp>
        <p:sp>
          <p:nvSpPr>
            <p:cNvPr id="11" name="Freeform 73"/>
            <p:cNvSpPr/>
            <p:nvPr/>
          </p:nvSpPr>
          <p:spPr bwMode="gray">
            <a:xfrm>
              <a:off x="2755" y="3269"/>
              <a:ext cx="596" cy="432"/>
            </a:xfrm>
            <a:custGeom>
              <a:avLst/>
              <a:gdLst>
                <a:gd name="T0" fmla="*/ 209 w 1191"/>
                <a:gd name="T1" fmla="*/ 213 h 864"/>
                <a:gd name="T2" fmla="*/ 202 w 1191"/>
                <a:gd name="T3" fmla="*/ 215 h 864"/>
                <a:gd name="T4" fmla="*/ 195 w 1191"/>
                <a:gd name="T5" fmla="*/ 214 h 864"/>
                <a:gd name="T6" fmla="*/ 186 w 1191"/>
                <a:gd name="T7" fmla="*/ 210 h 864"/>
                <a:gd name="T8" fmla="*/ 180 w 1191"/>
                <a:gd name="T9" fmla="*/ 210 h 864"/>
                <a:gd name="T10" fmla="*/ 174 w 1191"/>
                <a:gd name="T11" fmla="*/ 203 h 864"/>
                <a:gd name="T12" fmla="*/ 169 w 1191"/>
                <a:gd name="T13" fmla="*/ 200 h 864"/>
                <a:gd name="T14" fmla="*/ 163 w 1191"/>
                <a:gd name="T15" fmla="*/ 210 h 864"/>
                <a:gd name="T16" fmla="*/ 155 w 1191"/>
                <a:gd name="T17" fmla="*/ 214 h 864"/>
                <a:gd name="T18" fmla="*/ 146 w 1191"/>
                <a:gd name="T19" fmla="*/ 216 h 864"/>
                <a:gd name="T20" fmla="*/ 140 w 1191"/>
                <a:gd name="T21" fmla="*/ 211 h 864"/>
                <a:gd name="T22" fmla="*/ 133 w 1191"/>
                <a:gd name="T23" fmla="*/ 213 h 864"/>
                <a:gd name="T24" fmla="*/ 123 w 1191"/>
                <a:gd name="T25" fmla="*/ 213 h 864"/>
                <a:gd name="T26" fmla="*/ 112 w 1191"/>
                <a:gd name="T27" fmla="*/ 206 h 864"/>
                <a:gd name="T28" fmla="*/ 101 w 1191"/>
                <a:gd name="T29" fmla="*/ 198 h 864"/>
                <a:gd name="T30" fmla="*/ 93 w 1191"/>
                <a:gd name="T31" fmla="*/ 189 h 864"/>
                <a:gd name="T32" fmla="*/ 88 w 1191"/>
                <a:gd name="T33" fmla="*/ 176 h 864"/>
                <a:gd name="T34" fmla="*/ 91 w 1191"/>
                <a:gd name="T35" fmla="*/ 171 h 864"/>
                <a:gd name="T36" fmla="*/ 94 w 1191"/>
                <a:gd name="T37" fmla="*/ 170 h 864"/>
                <a:gd name="T38" fmla="*/ 96 w 1191"/>
                <a:gd name="T39" fmla="*/ 167 h 864"/>
                <a:gd name="T40" fmla="*/ 87 w 1191"/>
                <a:gd name="T41" fmla="*/ 160 h 864"/>
                <a:gd name="T42" fmla="*/ 79 w 1191"/>
                <a:gd name="T43" fmla="*/ 161 h 864"/>
                <a:gd name="T44" fmla="*/ 74 w 1191"/>
                <a:gd name="T45" fmla="*/ 163 h 864"/>
                <a:gd name="T46" fmla="*/ 66 w 1191"/>
                <a:gd name="T47" fmla="*/ 158 h 864"/>
                <a:gd name="T48" fmla="*/ 60 w 1191"/>
                <a:gd name="T49" fmla="*/ 161 h 864"/>
                <a:gd name="T50" fmla="*/ 52 w 1191"/>
                <a:gd name="T51" fmla="*/ 156 h 864"/>
                <a:gd name="T52" fmla="*/ 46 w 1191"/>
                <a:gd name="T53" fmla="*/ 152 h 864"/>
                <a:gd name="T54" fmla="*/ 66 w 1191"/>
                <a:gd name="T55" fmla="*/ 135 h 864"/>
                <a:gd name="T56" fmla="*/ 53 w 1191"/>
                <a:gd name="T57" fmla="*/ 114 h 864"/>
                <a:gd name="T58" fmla="*/ 29 w 1191"/>
                <a:gd name="T59" fmla="*/ 108 h 864"/>
                <a:gd name="T60" fmla="*/ 8 w 1191"/>
                <a:gd name="T61" fmla="*/ 101 h 864"/>
                <a:gd name="T62" fmla="*/ 26 w 1191"/>
                <a:gd name="T63" fmla="*/ 74 h 864"/>
                <a:gd name="T64" fmla="*/ 63 w 1191"/>
                <a:gd name="T65" fmla="*/ 84 h 864"/>
                <a:gd name="T66" fmla="*/ 77 w 1191"/>
                <a:gd name="T67" fmla="*/ 70 h 864"/>
                <a:gd name="T68" fmla="*/ 100 w 1191"/>
                <a:gd name="T69" fmla="*/ 52 h 864"/>
                <a:gd name="T70" fmla="*/ 124 w 1191"/>
                <a:gd name="T71" fmla="*/ 56 h 864"/>
                <a:gd name="T72" fmla="*/ 144 w 1191"/>
                <a:gd name="T73" fmla="*/ 48 h 864"/>
                <a:gd name="T74" fmla="*/ 165 w 1191"/>
                <a:gd name="T75" fmla="*/ 40 h 864"/>
                <a:gd name="T76" fmla="*/ 182 w 1191"/>
                <a:gd name="T77" fmla="*/ 27 h 864"/>
                <a:gd name="T78" fmla="*/ 200 w 1191"/>
                <a:gd name="T79" fmla="*/ 19 h 864"/>
                <a:gd name="T80" fmla="*/ 217 w 1191"/>
                <a:gd name="T81" fmla="*/ 9 h 864"/>
                <a:gd name="T82" fmla="*/ 244 w 1191"/>
                <a:gd name="T83" fmla="*/ 5 h 864"/>
                <a:gd name="T84" fmla="*/ 260 w 1191"/>
                <a:gd name="T85" fmla="*/ 18 h 864"/>
                <a:gd name="T86" fmla="*/ 252 w 1191"/>
                <a:gd name="T87" fmla="*/ 54 h 864"/>
                <a:gd name="T88" fmla="*/ 274 w 1191"/>
                <a:gd name="T89" fmla="*/ 71 h 864"/>
                <a:gd name="T90" fmla="*/ 298 w 1191"/>
                <a:gd name="T91" fmla="*/ 81 h 864"/>
                <a:gd name="T92" fmla="*/ 282 w 1191"/>
                <a:gd name="T93" fmla="*/ 108 h 864"/>
                <a:gd name="T94" fmla="*/ 260 w 1191"/>
                <a:gd name="T95" fmla="*/ 161 h 864"/>
                <a:gd name="T96" fmla="*/ 248 w 1191"/>
                <a:gd name="T97" fmla="*/ 182 h 864"/>
                <a:gd name="T98" fmla="*/ 225 w 1191"/>
                <a:gd name="T99" fmla="*/ 197 h 8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1"/>
                <a:gd name="T151" fmla="*/ 0 h 864"/>
                <a:gd name="T152" fmla="*/ 1191 w 1191"/>
                <a:gd name="T153" fmla="*/ 864 h 8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1" h="864">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close/>
                </a:path>
              </a:pathLst>
            </a:custGeom>
            <a:grpFill/>
            <a:ln w="0">
              <a:solidFill>
                <a:schemeClr val="tx1">
                  <a:lumMod val="85000"/>
                  <a:lumOff val="15000"/>
                </a:schemeClr>
              </a:solidFill>
              <a:prstDash val="solid"/>
              <a:round/>
            </a:ln>
          </p:spPr>
          <p:txBody>
            <a:bodyPr/>
            <a:lstStyle/>
            <a:p>
              <a:endParaRPr lang="zh-CN" altLang="en-US">
                <a:solidFill>
                  <a:prstClr val="black"/>
                </a:solidFill>
                <a:latin typeface="+mj-ea"/>
                <a:ea typeface="+mj-ea"/>
              </a:endParaRPr>
            </a:p>
          </p:txBody>
        </p:sp>
        <p:sp>
          <p:nvSpPr>
            <p:cNvPr id="12" name="Freeform 74"/>
            <p:cNvSpPr/>
            <p:nvPr/>
          </p:nvSpPr>
          <p:spPr bwMode="gray">
            <a:xfrm>
              <a:off x="2755" y="3269"/>
              <a:ext cx="596" cy="432"/>
            </a:xfrm>
            <a:custGeom>
              <a:avLst/>
              <a:gdLst>
                <a:gd name="T0" fmla="*/ 209 w 1191"/>
                <a:gd name="T1" fmla="*/ 213 h 864"/>
                <a:gd name="T2" fmla="*/ 202 w 1191"/>
                <a:gd name="T3" fmla="*/ 215 h 864"/>
                <a:gd name="T4" fmla="*/ 195 w 1191"/>
                <a:gd name="T5" fmla="*/ 214 h 864"/>
                <a:gd name="T6" fmla="*/ 186 w 1191"/>
                <a:gd name="T7" fmla="*/ 210 h 864"/>
                <a:gd name="T8" fmla="*/ 180 w 1191"/>
                <a:gd name="T9" fmla="*/ 210 h 864"/>
                <a:gd name="T10" fmla="*/ 174 w 1191"/>
                <a:gd name="T11" fmla="*/ 203 h 864"/>
                <a:gd name="T12" fmla="*/ 169 w 1191"/>
                <a:gd name="T13" fmla="*/ 200 h 864"/>
                <a:gd name="T14" fmla="*/ 163 w 1191"/>
                <a:gd name="T15" fmla="*/ 210 h 864"/>
                <a:gd name="T16" fmla="*/ 155 w 1191"/>
                <a:gd name="T17" fmla="*/ 214 h 864"/>
                <a:gd name="T18" fmla="*/ 146 w 1191"/>
                <a:gd name="T19" fmla="*/ 216 h 864"/>
                <a:gd name="T20" fmla="*/ 140 w 1191"/>
                <a:gd name="T21" fmla="*/ 211 h 864"/>
                <a:gd name="T22" fmla="*/ 133 w 1191"/>
                <a:gd name="T23" fmla="*/ 213 h 864"/>
                <a:gd name="T24" fmla="*/ 123 w 1191"/>
                <a:gd name="T25" fmla="*/ 213 h 864"/>
                <a:gd name="T26" fmla="*/ 112 w 1191"/>
                <a:gd name="T27" fmla="*/ 206 h 864"/>
                <a:gd name="T28" fmla="*/ 101 w 1191"/>
                <a:gd name="T29" fmla="*/ 198 h 864"/>
                <a:gd name="T30" fmla="*/ 93 w 1191"/>
                <a:gd name="T31" fmla="*/ 189 h 864"/>
                <a:gd name="T32" fmla="*/ 88 w 1191"/>
                <a:gd name="T33" fmla="*/ 176 h 864"/>
                <a:gd name="T34" fmla="*/ 91 w 1191"/>
                <a:gd name="T35" fmla="*/ 171 h 864"/>
                <a:gd name="T36" fmla="*/ 94 w 1191"/>
                <a:gd name="T37" fmla="*/ 170 h 864"/>
                <a:gd name="T38" fmla="*/ 96 w 1191"/>
                <a:gd name="T39" fmla="*/ 167 h 864"/>
                <a:gd name="T40" fmla="*/ 87 w 1191"/>
                <a:gd name="T41" fmla="*/ 160 h 864"/>
                <a:gd name="T42" fmla="*/ 79 w 1191"/>
                <a:gd name="T43" fmla="*/ 161 h 864"/>
                <a:gd name="T44" fmla="*/ 74 w 1191"/>
                <a:gd name="T45" fmla="*/ 163 h 864"/>
                <a:gd name="T46" fmla="*/ 66 w 1191"/>
                <a:gd name="T47" fmla="*/ 158 h 864"/>
                <a:gd name="T48" fmla="*/ 60 w 1191"/>
                <a:gd name="T49" fmla="*/ 161 h 864"/>
                <a:gd name="T50" fmla="*/ 52 w 1191"/>
                <a:gd name="T51" fmla="*/ 156 h 864"/>
                <a:gd name="T52" fmla="*/ 46 w 1191"/>
                <a:gd name="T53" fmla="*/ 152 h 864"/>
                <a:gd name="T54" fmla="*/ 66 w 1191"/>
                <a:gd name="T55" fmla="*/ 135 h 864"/>
                <a:gd name="T56" fmla="*/ 53 w 1191"/>
                <a:gd name="T57" fmla="*/ 114 h 864"/>
                <a:gd name="T58" fmla="*/ 29 w 1191"/>
                <a:gd name="T59" fmla="*/ 108 h 864"/>
                <a:gd name="T60" fmla="*/ 8 w 1191"/>
                <a:gd name="T61" fmla="*/ 101 h 864"/>
                <a:gd name="T62" fmla="*/ 26 w 1191"/>
                <a:gd name="T63" fmla="*/ 74 h 864"/>
                <a:gd name="T64" fmla="*/ 63 w 1191"/>
                <a:gd name="T65" fmla="*/ 84 h 864"/>
                <a:gd name="T66" fmla="*/ 77 w 1191"/>
                <a:gd name="T67" fmla="*/ 70 h 864"/>
                <a:gd name="T68" fmla="*/ 100 w 1191"/>
                <a:gd name="T69" fmla="*/ 52 h 864"/>
                <a:gd name="T70" fmla="*/ 124 w 1191"/>
                <a:gd name="T71" fmla="*/ 56 h 864"/>
                <a:gd name="T72" fmla="*/ 144 w 1191"/>
                <a:gd name="T73" fmla="*/ 48 h 864"/>
                <a:gd name="T74" fmla="*/ 165 w 1191"/>
                <a:gd name="T75" fmla="*/ 40 h 864"/>
                <a:gd name="T76" fmla="*/ 182 w 1191"/>
                <a:gd name="T77" fmla="*/ 27 h 864"/>
                <a:gd name="T78" fmla="*/ 200 w 1191"/>
                <a:gd name="T79" fmla="*/ 19 h 864"/>
                <a:gd name="T80" fmla="*/ 217 w 1191"/>
                <a:gd name="T81" fmla="*/ 9 h 864"/>
                <a:gd name="T82" fmla="*/ 244 w 1191"/>
                <a:gd name="T83" fmla="*/ 5 h 864"/>
                <a:gd name="T84" fmla="*/ 260 w 1191"/>
                <a:gd name="T85" fmla="*/ 18 h 864"/>
                <a:gd name="T86" fmla="*/ 252 w 1191"/>
                <a:gd name="T87" fmla="*/ 54 h 864"/>
                <a:gd name="T88" fmla="*/ 274 w 1191"/>
                <a:gd name="T89" fmla="*/ 71 h 864"/>
                <a:gd name="T90" fmla="*/ 298 w 1191"/>
                <a:gd name="T91" fmla="*/ 81 h 864"/>
                <a:gd name="T92" fmla="*/ 282 w 1191"/>
                <a:gd name="T93" fmla="*/ 108 h 864"/>
                <a:gd name="T94" fmla="*/ 260 w 1191"/>
                <a:gd name="T95" fmla="*/ 161 h 864"/>
                <a:gd name="T96" fmla="*/ 248 w 1191"/>
                <a:gd name="T97" fmla="*/ 182 h 864"/>
                <a:gd name="T98" fmla="*/ 225 w 1191"/>
                <a:gd name="T99" fmla="*/ 197 h 8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1"/>
                <a:gd name="T151" fmla="*/ 0 h 864"/>
                <a:gd name="T152" fmla="*/ 1191 w 1191"/>
                <a:gd name="T153" fmla="*/ 864 h 8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1" h="864">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path>
              </a:pathLst>
            </a:custGeom>
            <a:solidFill>
              <a:srgbClr val="EA5504"/>
            </a:solidFill>
            <a:ln w="6350">
              <a:solidFill>
                <a:schemeClr val="tx1">
                  <a:lumMod val="85000"/>
                  <a:lumOff val="15000"/>
                </a:schemeClr>
              </a:solidFill>
              <a:prstDash val="solid"/>
              <a:round/>
            </a:ln>
          </p:spPr>
          <p:txBody>
            <a:bodyPr/>
            <a:lstStyle/>
            <a:p>
              <a:endParaRPr lang="zh-CN" altLang="en-US">
                <a:solidFill>
                  <a:prstClr val="black"/>
                </a:solidFill>
                <a:latin typeface="+mj-ea"/>
                <a:ea typeface="+mj-ea"/>
              </a:endParaRPr>
            </a:p>
          </p:txBody>
        </p:sp>
        <p:sp>
          <p:nvSpPr>
            <p:cNvPr id="13" name="Freeform 75"/>
            <p:cNvSpPr/>
            <p:nvPr/>
          </p:nvSpPr>
          <p:spPr bwMode="gray">
            <a:xfrm>
              <a:off x="3116" y="3813"/>
              <a:ext cx="195" cy="172"/>
            </a:xfrm>
            <a:custGeom>
              <a:avLst/>
              <a:gdLst>
                <a:gd name="T0" fmla="*/ 20 w 392"/>
                <a:gd name="T1" fmla="*/ 19 h 344"/>
                <a:gd name="T2" fmla="*/ 17 w 392"/>
                <a:gd name="T3" fmla="*/ 21 h 344"/>
                <a:gd name="T4" fmla="*/ 11 w 392"/>
                <a:gd name="T5" fmla="*/ 27 h 344"/>
                <a:gd name="T6" fmla="*/ 5 w 392"/>
                <a:gd name="T7" fmla="*/ 35 h 344"/>
                <a:gd name="T8" fmla="*/ 1 w 392"/>
                <a:gd name="T9" fmla="*/ 40 h 344"/>
                <a:gd name="T10" fmla="*/ 0 w 392"/>
                <a:gd name="T11" fmla="*/ 50 h 344"/>
                <a:gd name="T12" fmla="*/ 1 w 392"/>
                <a:gd name="T13" fmla="*/ 63 h 344"/>
                <a:gd name="T14" fmla="*/ 5 w 392"/>
                <a:gd name="T15" fmla="*/ 72 h 344"/>
                <a:gd name="T16" fmla="*/ 12 w 392"/>
                <a:gd name="T17" fmla="*/ 78 h 344"/>
                <a:gd name="T18" fmla="*/ 22 w 392"/>
                <a:gd name="T19" fmla="*/ 80 h 344"/>
                <a:gd name="T20" fmla="*/ 28 w 392"/>
                <a:gd name="T21" fmla="*/ 80 h 344"/>
                <a:gd name="T22" fmla="*/ 33 w 392"/>
                <a:gd name="T23" fmla="*/ 81 h 344"/>
                <a:gd name="T24" fmla="*/ 41 w 392"/>
                <a:gd name="T25" fmla="*/ 86 h 344"/>
                <a:gd name="T26" fmla="*/ 46 w 392"/>
                <a:gd name="T27" fmla="*/ 85 h 344"/>
                <a:gd name="T28" fmla="*/ 49 w 392"/>
                <a:gd name="T29" fmla="*/ 80 h 344"/>
                <a:gd name="T30" fmla="*/ 53 w 392"/>
                <a:gd name="T31" fmla="*/ 74 h 344"/>
                <a:gd name="T32" fmla="*/ 59 w 392"/>
                <a:gd name="T33" fmla="*/ 73 h 344"/>
                <a:gd name="T34" fmla="*/ 64 w 392"/>
                <a:gd name="T35" fmla="*/ 69 h 344"/>
                <a:gd name="T36" fmla="*/ 69 w 392"/>
                <a:gd name="T37" fmla="*/ 63 h 344"/>
                <a:gd name="T38" fmla="*/ 76 w 392"/>
                <a:gd name="T39" fmla="*/ 59 h 344"/>
                <a:gd name="T40" fmla="*/ 79 w 392"/>
                <a:gd name="T41" fmla="*/ 52 h 344"/>
                <a:gd name="T42" fmla="*/ 80 w 392"/>
                <a:gd name="T43" fmla="*/ 43 h 344"/>
                <a:gd name="T44" fmla="*/ 85 w 392"/>
                <a:gd name="T45" fmla="*/ 28 h 344"/>
                <a:gd name="T46" fmla="*/ 90 w 392"/>
                <a:gd name="T47" fmla="*/ 21 h 344"/>
                <a:gd name="T48" fmla="*/ 94 w 392"/>
                <a:gd name="T49" fmla="*/ 19 h 344"/>
                <a:gd name="T50" fmla="*/ 97 w 392"/>
                <a:gd name="T51" fmla="*/ 15 h 344"/>
                <a:gd name="T52" fmla="*/ 97 w 392"/>
                <a:gd name="T53" fmla="*/ 9 h 344"/>
                <a:gd name="T54" fmla="*/ 95 w 392"/>
                <a:gd name="T55" fmla="*/ 3 h 344"/>
                <a:gd name="T56" fmla="*/ 88 w 392"/>
                <a:gd name="T57" fmla="*/ 1 h 344"/>
                <a:gd name="T58" fmla="*/ 75 w 392"/>
                <a:gd name="T59" fmla="*/ 1 h 344"/>
                <a:gd name="T60" fmla="*/ 64 w 392"/>
                <a:gd name="T61" fmla="*/ 3 h 344"/>
                <a:gd name="T62" fmla="*/ 55 w 392"/>
                <a:gd name="T63" fmla="*/ 5 h 344"/>
                <a:gd name="T64" fmla="*/ 45 w 392"/>
                <a:gd name="T65" fmla="*/ 7 h 344"/>
                <a:gd name="T66" fmla="*/ 38 w 392"/>
                <a:gd name="T67" fmla="*/ 8 h 344"/>
                <a:gd name="T68" fmla="*/ 33 w 392"/>
                <a:gd name="T69" fmla="*/ 11 h 344"/>
                <a:gd name="T70" fmla="*/ 28 w 392"/>
                <a:gd name="T71" fmla="*/ 12 h 344"/>
                <a:gd name="T72" fmla="*/ 23 w 392"/>
                <a:gd name="T73" fmla="*/ 12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344"/>
                <a:gd name="T113" fmla="*/ 392 w 392"/>
                <a:gd name="T114" fmla="*/ 344 h 3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344">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close/>
                </a:path>
              </a:pathLst>
            </a:custGeom>
            <a:grpFill/>
            <a:ln w="0">
              <a:solidFill>
                <a:schemeClr val="tx1">
                  <a:lumMod val="85000"/>
                  <a:lumOff val="15000"/>
                </a:schemeClr>
              </a:solidFill>
              <a:prstDash val="solid"/>
              <a:round/>
            </a:ln>
          </p:spPr>
          <p:txBody>
            <a:bodyPr/>
            <a:lstStyle/>
            <a:p>
              <a:endParaRPr lang="zh-CN" altLang="en-US">
                <a:solidFill>
                  <a:prstClr val="black"/>
                </a:solidFill>
                <a:latin typeface="+mj-ea"/>
                <a:ea typeface="+mj-ea"/>
              </a:endParaRPr>
            </a:p>
          </p:txBody>
        </p:sp>
        <p:sp>
          <p:nvSpPr>
            <p:cNvPr id="14" name="Freeform 76"/>
            <p:cNvSpPr/>
            <p:nvPr/>
          </p:nvSpPr>
          <p:spPr bwMode="gray">
            <a:xfrm>
              <a:off x="3116" y="3813"/>
              <a:ext cx="195" cy="172"/>
            </a:xfrm>
            <a:custGeom>
              <a:avLst/>
              <a:gdLst>
                <a:gd name="T0" fmla="*/ 20 w 392"/>
                <a:gd name="T1" fmla="*/ 19 h 344"/>
                <a:gd name="T2" fmla="*/ 17 w 392"/>
                <a:gd name="T3" fmla="*/ 21 h 344"/>
                <a:gd name="T4" fmla="*/ 11 w 392"/>
                <a:gd name="T5" fmla="*/ 27 h 344"/>
                <a:gd name="T6" fmla="*/ 5 w 392"/>
                <a:gd name="T7" fmla="*/ 35 h 344"/>
                <a:gd name="T8" fmla="*/ 1 w 392"/>
                <a:gd name="T9" fmla="*/ 40 h 344"/>
                <a:gd name="T10" fmla="*/ 0 w 392"/>
                <a:gd name="T11" fmla="*/ 50 h 344"/>
                <a:gd name="T12" fmla="*/ 1 w 392"/>
                <a:gd name="T13" fmla="*/ 63 h 344"/>
                <a:gd name="T14" fmla="*/ 5 w 392"/>
                <a:gd name="T15" fmla="*/ 72 h 344"/>
                <a:gd name="T16" fmla="*/ 12 w 392"/>
                <a:gd name="T17" fmla="*/ 78 h 344"/>
                <a:gd name="T18" fmla="*/ 22 w 392"/>
                <a:gd name="T19" fmla="*/ 80 h 344"/>
                <a:gd name="T20" fmla="*/ 28 w 392"/>
                <a:gd name="T21" fmla="*/ 80 h 344"/>
                <a:gd name="T22" fmla="*/ 33 w 392"/>
                <a:gd name="T23" fmla="*/ 81 h 344"/>
                <a:gd name="T24" fmla="*/ 41 w 392"/>
                <a:gd name="T25" fmla="*/ 86 h 344"/>
                <a:gd name="T26" fmla="*/ 46 w 392"/>
                <a:gd name="T27" fmla="*/ 85 h 344"/>
                <a:gd name="T28" fmla="*/ 49 w 392"/>
                <a:gd name="T29" fmla="*/ 80 h 344"/>
                <a:gd name="T30" fmla="*/ 53 w 392"/>
                <a:gd name="T31" fmla="*/ 74 h 344"/>
                <a:gd name="T32" fmla="*/ 59 w 392"/>
                <a:gd name="T33" fmla="*/ 73 h 344"/>
                <a:gd name="T34" fmla="*/ 64 w 392"/>
                <a:gd name="T35" fmla="*/ 69 h 344"/>
                <a:gd name="T36" fmla="*/ 69 w 392"/>
                <a:gd name="T37" fmla="*/ 63 h 344"/>
                <a:gd name="T38" fmla="*/ 76 w 392"/>
                <a:gd name="T39" fmla="*/ 59 h 344"/>
                <a:gd name="T40" fmla="*/ 79 w 392"/>
                <a:gd name="T41" fmla="*/ 52 h 344"/>
                <a:gd name="T42" fmla="*/ 80 w 392"/>
                <a:gd name="T43" fmla="*/ 43 h 344"/>
                <a:gd name="T44" fmla="*/ 85 w 392"/>
                <a:gd name="T45" fmla="*/ 28 h 344"/>
                <a:gd name="T46" fmla="*/ 90 w 392"/>
                <a:gd name="T47" fmla="*/ 21 h 344"/>
                <a:gd name="T48" fmla="*/ 94 w 392"/>
                <a:gd name="T49" fmla="*/ 19 h 344"/>
                <a:gd name="T50" fmla="*/ 97 w 392"/>
                <a:gd name="T51" fmla="*/ 15 h 344"/>
                <a:gd name="T52" fmla="*/ 97 w 392"/>
                <a:gd name="T53" fmla="*/ 9 h 344"/>
                <a:gd name="T54" fmla="*/ 95 w 392"/>
                <a:gd name="T55" fmla="*/ 3 h 344"/>
                <a:gd name="T56" fmla="*/ 88 w 392"/>
                <a:gd name="T57" fmla="*/ 1 h 344"/>
                <a:gd name="T58" fmla="*/ 75 w 392"/>
                <a:gd name="T59" fmla="*/ 1 h 344"/>
                <a:gd name="T60" fmla="*/ 64 w 392"/>
                <a:gd name="T61" fmla="*/ 3 h 344"/>
                <a:gd name="T62" fmla="*/ 55 w 392"/>
                <a:gd name="T63" fmla="*/ 5 h 344"/>
                <a:gd name="T64" fmla="*/ 45 w 392"/>
                <a:gd name="T65" fmla="*/ 7 h 344"/>
                <a:gd name="T66" fmla="*/ 38 w 392"/>
                <a:gd name="T67" fmla="*/ 8 h 344"/>
                <a:gd name="T68" fmla="*/ 33 w 392"/>
                <a:gd name="T69" fmla="*/ 11 h 344"/>
                <a:gd name="T70" fmla="*/ 28 w 392"/>
                <a:gd name="T71" fmla="*/ 12 h 344"/>
                <a:gd name="T72" fmla="*/ 23 w 392"/>
                <a:gd name="T73" fmla="*/ 12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344"/>
                <a:gd name="T113" fmla="*/ 392 w 392"/>
                <a:gd name="T114" fmla="*/ 344 h 3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344">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path>
              </a:pathLst>
            </a:custGeom>
            <a:grpFill/>
            <a:ln w="6350">
              <a:solidFill>
                <a:schemeClr val="tx1">
                  <a:lumMod val="85000"/>
                  <a:lumOff val="15000"/>
                </a:schemeClr>
              </a:solidFill>
              <a:prstDash val="solid"/>
              <a:round/>
            </a:ln>
          </p:spPr>
          <p:txBody>
            <a:bodyPr/>
            <a:lstStyle/>
            <a:p>
              <a:endParaRPr lang="zh-CN" altLang="en-US">
                <a:solidFill>
                  <a:prstClr val="black"/>
                </a:solidFill>
                <a:latin typeface="+mj-ea"/>
                <a:ea typeface="+mj-ea"/>
              </a:endParaRPr>
            </a:p>
          </p:txBody>
        </p:sp>
        <p:sp>
          <p:nvSpPr>
            <p:cNvPr id="15" name="Freeform 77"/>
            <p:cNvSpPr/>
            <p:nvPr/>
          </p:nvSpPr>
          <p:spPr bwMode="gray">
            <a:xfrm>
              <a:off x="3188" y="3319"/>
              <a:ext cx="564" cy="48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close/>
                </a:path>
              </a:pathLst>
            </a:custGeom>
            <a:grpFill/>
            <a:ln w="0">
              <a:solidFill>
                <a:schemeClr val="tx1">
                  <a:lumMod val="85000"/>
                  <a:lumOff val="15000"/>
                </a:schemeClr>
              </a:solidFill>
              <a:prstDash val="solid"/>
              <a:round/>
            </a:ln>
          </p:spPr>
          <p:txBody>
            <a:bodyPr/>
            <a:lstStyle/>
            <a:p>
              <a:endParaRPr lang="zh-CN" altLang="en-US">
                <a:solidFill>
                  <a:prstClr val="black"/>
                </a:solidFill>
                <a:latin typeface="+mj-ea"/>
                <a:ea typeface="+mj-ea"/>
              </a:endParaRPr>
            </a:p>
          </p:txBody>
        </p:sp>
        <p:sp>
          <p:nvSpPr>
            <p:cNvPr id="16" name="Freeform 78"/>
            <p:cNvSpPr/>
            <p:nvPr/>
          </p:nvSpPr>
          <p:spPr bwMode="gray">
            <a:xfrm>
              <a:off x="3188" y="3319"/>
              <a:ext cx="564" cy="48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path>
              </a:pathLst>
            </a:custGeom>
            <a:grpFill/>
            <a:ln w="6350">
              <a:solidFill>
                <a:schemeClr val="tx1">
                  <a:lumMod val="85000"/>
                  <a:lumOff val="15000"/>
                </a:schemeClr>
              </a:solidFill>
              <a:prstDash val="solid"/>
              <a:round/>
            </a:ln>
          </p:spPr>
          <p:txBody>
            <a:bodyPr/>
            <a:lstStyle/>
            <a:p>
              <a:endParaRPr lang="zh-CN" altLang="en-US">
                <a:solidFill>
                  <a:prstClr val="black"/>
                </a:solidFill>
                <a:latin typeface="+mj-ea"/>
                <a:ea typeface="+mj-ea"/>
              </a:endParaRPr>
            </a:p>
          </p:txBody>
        </p:sp>
        <p:sp>
          <p:nvSpPr>
            <p:cNvPr id="17" name="Freeform 79"/>
            <p:cNvSpPr/>
            <p:nvPr/>
          </p:nvSpPr>
          <p:spPr bwMode="gray">
            <a:xfrm>
              <a:off x="3636" y="3029"/>
              <a:ext cx="313" cy="413"/>
            </a:xfrm>
            <a:custGeom>
              <a:avLst/>
              <a:gdLst>
                <a:gd name="T0" fmla="*/ 156 w 626"/>
                <a:gd name="T1" fmla="*/ 31 h 825"/>
                <a:gd name="T2" fmla="*/ 154 w 626"/>
                <a:gd name="T3" fmla="*/ 37 h 825"/>
                <a:gd name="T4" fmla="*/ 152 w 626"/>
                <a:gd name="T5" fmla="*/ 44 h 825"/>
                <a:gd name="T6" fmla="*/ 146 w 626"/>
                <a:gd name="T7" fmla="*/ 52 h 825"/>
                <a:gd name="T8" fmla="*/ 138 w 626"/>
                <a:gd name="T9" fmla="*/ 57 h 825"/>
                <a:gd name="T10" fmla="*/ 131 w 626"/>
                <a:gd name="T11" fmla="*/ 61 h 825"/>
                <a:gd name="T12" fmla="*/ 130 w 626"/>
                <a:gd name="T13" fmla="*/ 62 h 825"/>
                <a:gd name="T14" fmla="*/ 132 w 626"/>
                <a:gd name="T15" fmla="*/ 68 h 825"/>
                <a:gd name="T16" fmla="*/ 135 w 626"/>
                <a:gd name="T17" fmla="*/ 75 h 825"/>
                <a:gd name="T18" fmla="*/ 136 w 626"/>
                <a:gd name="T19" fmla="*/ 81 h 825"/>
                <a:gd name="T20" fmla="*/ 136 w 626"/>
                <a:gd name="T21" fmla="*/ 89 h 825"/>
                <a:gd name="T22" fmla="*/ 137 w 626"/>
                <a:gd name="T23" fmla="*/ 95 h 825"/>
                <a:gd name="T24" fmla="*/ 138 w 626"/>
                <a:gd name="T25" fmla="*/ 104 h 825"/>
                <a:gd name="T26" fmla="*/ 131 w 626"/>
                <a:gd name="T27" fmla="*/ 112 h 825"/>
                <a:gd name="T28" fmla="*/ 122 w 626"/>
                <a:gd name="T29" fmla="*/ 120 h 825"/>
                <a:gd name="T30" fmla="*/ 117 w 626"/>
                <a:gd name="T31" fmla="*/ 131 h 825"/>
                <a:gd name="T32" fmla="*/ 115 w 626"/>
                <a:gd name="T33" fmla="*/ 142 h 825"/>
                <a:gd name="T34" fmla="*/ 110 w 626"/>
                <a:gd name="T35" fmla="*/ 151 h 825"/>
                <a:gd name="T36" fmla="*/ 103 w 626"/>
                <a:gd name="T37" fmla="*/ 156 h 825"/>
                <a:gd name="T38" fmla="*/ 94 w 626"/>
                <a:gd name="T39" fmla="*/ 158 h 825"/>
                <a:gd name="T40" fmla="*/ 86 w 626"/>
                <a:gd name="T41" fmla="*/ 161 h 825"/>
                <a:gd name="T42" fmla="*/ 85 w 626"/>
                <a:gd name="T43" fmla="*/ 165 h 825"/>
                <a:gd name="T44" fmla="*/ 89 w 626"/>
                <a:gd name="T45" fmla="*/ 171 h 825"/>
                <a:gd name="T46" fmla="*/ 90 w 626"/>
                <a:gd name="T47" fmla="*/ 176 h 825"/>
                <a:gd name="T48" fmla="*/ 86 w 626"/>
                <a:gd name="T49" fmla="*/ 182 h 825"/>
                <a:gd name="T50" fmla="*/ 80 w 626"/>
                <a:gd name="T51" fmla="*/ 189 h 825"/>
                <a:gd name="T52" fmla="*/ 76 w 626"/>
                <a:gd name="T53" fmla="*/ 193 h 825"/>
                <a:gd name="T54" fmla="*/ 69 w 626"/>
                <a:gd name="T55" fmla="*/ 199 h 825"/>
                <a:gd name="T56" fmla="*/ 61 w 626"/>
                <a:gd name="T57" fmla="*/ 204 h 825"/>
                <a:gd name="T58" fmla="*/ 58 w 626"/>
                <a:gd name="T59" fmla="*/ 207 h 825"/>
                <a:gd name="T60" fmla="*/ 48 w 626"/>
                <a:gd name="T61" fmla="*/ 185 h 825"/>
                <a:gd name="T62" fmla="*/ 22 w 626"/>
                <a:gd name="T63" fmla="*/ 161 h 825"/>
                <a:gd name="T64" fmla="*/ 0 w 626"/>
                <a:gd name="T65" fmla="*/ 146 h 825"/>
                <a:gd name="T66" fmla="*/ 15 w 626"/>
                <a:gd name="T67" fmla="*/ 107 h 825"/>
                <a:gd name="T68" fmla="*/ 20 w 626"/>
                <a:gd name="T69" fmla="*/ 88 h 825"/>
                <a:gd name="T70" fmla="*/ 18 w 626"/>
                <a:gd name="T71" fmla="*/ 67 h 825"/>
                <a:gd name="T72" fmla="*/ 34 w 626"/>
                <a:gd name="T73" fmla="*/ 43 h 825"/>
                <a:gd name="T74" fmla="*/ 42 w 626"/>
                <a:gd name="T75" fmla="*/ 24 h 825"/>
                <a:gd name="T76" fmla="*/ 63 w 626"/>
                <a:gd name="T77" fmla="*/ 17 h 825"/>
                <a:gd name="T78" fmla="*/ 75 w 626"/>
                <a:gd name="T79" fmla="*/ 1 h 825"/>
                <a:gd name="T80" fmla="*/ 92 w 626"/>
                <a:gd name="T81" fmla="*/ 14 h 825"/>
                <a:gd name="T82" fmla="*/ 114 w 626"/>
                <a:gd name="T83" fmla="*/ 32 h 825"/>
                <a:gd name="T84" fmla="*/ 135 w 626"/>
                <a:gd name="T85" fmla="*/ 32 h 825"/>
                <a:gd name="T86" fmla="*/ 151 w 626"/>
                <a:gd name="T87" fmla="*/ 25 h 8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6"/>
                <a:gd name="T133" fmla="*/ 0 h 825"/>
                <a:gd name="T134" fmla="*/ 626 w 626"/>
                <a:gd name="T135" fmla="*/ 825 h 8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6" h="825">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close/>
                </a:path>
              </a:pathLst>
            </a:custGeom>
            <a:grpFill/>
            <a:ln w="0">
              <a:solidFill>
                <a:schemeClr val="tx1">
                  <a:lumMod val="85000"/>
                  <a:lumOff val="15000"/>
                </a:schemeClr>
              </a:solidFill>
              <a:prstDash val="solid"/>
              <a:round/>
            </a:ln>
          </p:spPr>
          <p:txBody>
            <a:bodyPr/>
            <a:lstStyle/>
            <a:p>
              <a:endParaRPr lang="zh-CN" altLang="en-US">
                <a:solidFill>
                  <a:prstClr val="black"/>
                </a:solidFill>
                <a:latin typeface="+mj-ea"/>
                <a:ea typeface="+mj-ea"/>
              </a:endParaRPr>
            </a:p>
          </p:txBody>
        </p:sp>
        <p:sp>
          <p:nvSpPr>
            <p:cNvPr id="18" name="Freeform 80"/>
            <p:cNvSpPr/>
            <p:nvPr/>
          </p:nvSpPr>
          <p:spPr bwMode="gray">
            <a:xfrm>
              <a:off x="3636" y="3029"/>
              <a:ext cx="313" cy="413"/>
            </a:xfrm>
            <a:custGeom>
              <a:avLst/>
              <a:gdLst>
                <a:gd name="T0" fmla="*/ 156 w 626"/>
                <a:gd name="T1" fmla="*/ 31 h 825"/>
                <a:gd name="T2" fmla="*/ 154 w 626"/>
                <a:gd name="T3" fmla="*/ 37 h 825"/>
                <a:gd name="T4" fmla="*/ 152 w 626"/>
                <a:gd name="T5" fmla="*/ 44 h 825"/>
                <a:gd name="T6" fmla="*/ 146 w 626"/>
                <a:gd name="T7" fmla="*/ 52 h 825"/>
                <a:gd name="T8" fmla="*/ 138 w 626"/>
                <a:gd name="T9" fmla="*/ 57 h 825"/>
                <a:gd name="T10" fmla="*/ 131 w 626"/>
                <a:gd name="T11" fmla="*/ 61 h 825"/>
                <a:gd name="T12" fmla="*/ 130 w 626"/>
                <a:gd name="T13" fmla="*/ 62 h 825"/>
                <a:gd name="T14" fmla="*/ 132 w 626"/>
                <a:gd name="T15" fmla="*/ 68 h 825"/>
                <a:gd name="T16" fmla="*/ 135 w 626"/>
                <a:gd name="T17" fmla="*/ 75 h 825"/>
                <a:gd name="T18" fmla="*/ 136 w 626"/>
                <a:gd name="T19" fmla="*/ 81 h 825"/>
                <a:gd name="T20" fmla="*/ 136 w 626"/>
                <a:gd name="T21" fmla="*/ 89 h 825"/>
                <a:gd name="T22" fmla="*/ 137 w 626"/>
                <a:gd name="T23" fmla="*/ 95 h 825"/>
                <a:gd name="T24" fmla="*/ 138 w 626"/>
                <a:gd name="T25" fmla="*/ 104 h 825"/>
                <a:gd name="T26" fmla="*/ 131 w 626"/>
                <a:gd name="T27" fmla="*/ 112 h 825"/>
                <a:gd name="T28" fmla="*/ 122 w 626"/>
                <a:gd name="T29" fmla="*/ 120 h 825"/>
                <a:gd name="T30" fmla="*/ 117 w 626"/>
                <a:gd name="T31" fmla="*/ 131 h 825"/>
                <a:gd name="T32" fmla="*/ 115 w 626"/>
                <a:gd name="T33" fmla="*/ 142 h 825"/>
                <a:gd name="T34" fmla="*/ 110 w 626"/>
                <a:gd name="T35" fmla="*/ 151 h 825"/>
                <a:gd name="T36" fmla="*/ 103 w 626"/>
                <a:gd name="T37" fmla="*/ 156 h 825"/>
                <a:gd name="T38" fmla="*/ 94 w 626"/>
                <a:gd name="T39" fmla="*/ 158 h 825"/>
                <a:gd name="T40" fmla="*/ 86 w 626"/>
                <a:gd name="T41" fmla="*/ 161 h 825"/>
                <a:gd name="T42" fmla="*/ 85 w 626"/>
                <a:gd name="T43" fmla="*/ 165 h 825"/>
                <a:gd name="T44" fmla="*/ 89 w 626"/>
                <a:gd name="T45" fmla="*/ 171 h 825"/>
                <a:gd name="T46" fmla="*/ 90 w 626"/>
                <a:gd name="T47" fmla="*/ 176 h 825"/>
                <a:gd name="T48" fmla="*/ 86 w 626"/>
                <a:gd name="T49" fmla="*/ 182 h 825"/>
                <a:gd name="T50" fmla="*/ 80 w 626"/>
                <a:gd name="T51" fmla="*/ 189 h 825"/>
                <a:gd name="T52" fmla="*/ 76 w 626"/>
                <a:gd name="T53" fmla="*/ 193 h 825"/>
                <a:gd name="T54" fmla="*/ 69 w 626"/>
                <a:gd name="T55" fmla="*/ 199 h 825"/>
                <a:gd name="T56" fmla="*/ 61 w 626"/>
                <a:gd name="T57" fmla="*/ 204 h 825"/>
                <a:gd name="T58" fmla="*/ 58 w 626"/>
                <a:gd name="T59" fmla="*/ 207 h 825"/>
                <a:gd name="T60" fmla="*/ 48 w 626"/>
                <a:gd name="T61" fmla="*/ 185 h 825"/>
                <a:gd name="T62" fmla="*/ 22 w 626"/>
                <a:gd name="T63" fmla="*/ 161 h 825"/>
                <a:gd name="T64" fmla="*/ 0 w 626"/>
                <a:gd name="T65" fmla="*/ 146 h 825"/>
                <a:gd name="T66" fmla="*/ 15 w 626"/>
                <a:gd name="T67" fmla="*/ 107 h 825"/>
                <a:gd name="T68" fmla="*/ 20 w 626"/>
                <a:gd name="T69" fmla="*/ 88 h 825"/>
                <a:gd name="T70" fmla="*/ 18 w 626"/>
                <a:gd name="T71" fmla="*/ 67 h 825"/>
                <a:gd name="T72" fmla="*/ 34 w 626"/>
                <a:gd name="T73" fmla="*/ 43 h 825"/>
                <a:gd name="T74" fmla="*/ 42 w 626"/>
                <a:gd name="T75" fmla="*/ 24 h 825"/>
                <a:gd name="T76" fmla="*/ 63 w 626"/>
                <a:gd name="T77" fmla="*/ 17 h 825"/>
                <a:gd name="T78" fmla="*/ 75 w 626"/>
                <a:gd name="T79" fmla="*/ 1 h 825"/>
                <a:gd name="T80" fmla="*/ 92 w 626"/>
                <a:gd name="T81" fmla="*/ 14 h 825"/>
                <a:gd name="T82" fmla="*/ 114 w 626"/>
                <a:gd name="T83" fmla="*/ 32 h 825"/>
                <a:gd name="T84" fmla="*/ 135 w 626"/>
                <a:gd name="T85" fmla="*/ 32 h 825"/>
                <a:gd name="T86" fmla="*/ 151 w 626"/>
                <a:gd name="T87" fmla="*/ 25 h 8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6"/>
                <a:gd name="T133" fmla="*/ 0 h 825"/>
                <a:gd name="T134" fmla="*/ 626 w 626"/>
                <a:gd name="T135" fmla="*/ 825 h 8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6" h="825">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path>
              </a:pathLst>
            </a:custGeom>
            <a:solidFill>
              <a:srgbClr val="EA5504"/>
            </a:solidFill>
            <a:ln w="6350">
              <a:solidFill>
                <a:schemeClr val="tx1">
                  <a:lumMod val="85000"/>
                  <a:lumOff val="15000"/>
                </a:schemeClr>
              </a:solidFill>
              <a:prstDash val="solid"/>
              <a:round/>
            </a:ln>
          </p:spPr>
          <p:txBody>
            <a:bodyPr/>
            <a:lstStyle/>
            <a:p>
              <a:endParaRPr lang="zh-CN" altLang="en-US">
                <a:solidFill>
                  <a:prstClr val="black"/>
                </a:solidFill>
                <a:latin typeface="+mj-ea"/>
                <a:ea typeface="+mj-ea"/>
              </a:endParaRPr>
            </a:p>
          </p:txBody>
        </p:sp>
        <p:sp>
          <p:nvSpPr>
            <p:cNvPr id="19" name="Freeform 81"/>
            <p:cNvSpPr/>
            <p:nvPr/>
          </p:nvSpPr>
          <p:spPr bwMode="gray">
            <a:xfrm>
              <a:off x="3746" y="2774"/>
              <a:ext cx="283" cy="318"/>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close/>
                </a:path>
              </a:pathLst>
            </a:custGeom>
            <a:grpFill/>
            <a:ln w="0">
              <a:solidFill>
                <a:schemeClr val="tx1">
                  <a:lumMod val="85000"/>
                  <a:lumOff val="15000"/>
                </a:schemeClr>
              </a:solidFill>
              <a:prstDash val="solid"/>
              <a:round/>
            </a:ln>
          </p:spPr>
          <p:txBody>
            <a:bodyPr/>
            <a:lstStyle/>
            <a:p>
              <a:endParaRPr lang="zh-CN" altLang="en-US">
                <a:solidFill>
                  <a:prstClr val="black"/>
                </a:solidFill>
                <a:latin typeface="+mj-ea"/>
                <a:ea typeface="+mj-ea"/>
              </a:endParaRPr>
            </a:p>
          </p:txBody>
        </p:sp>
        <p:sp>
          <p:nvSpPr>
            <p:cNvPr id="20" name="Freeform 82"/>
            <p:cNvSpPr/>
            <p:nvPr/>
          </p:nvSpPr>
          <p:spPr bwMode="gray">
            <a:xfrm>
              <a:off x="3746" y="2774"/>
              <a:ext cx="283" cy="318"/>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path>
              </a:pathLst>
            </a:custGeom>
            <a:grpFill/>
            <a:ln w="6350">
              <a:solidFill>
                <a:schemeClr val="tx1">
                  <a:lumMod val="85000"/>
                  <a:lumOff val="15000"/>
                </a:schemeClr>
              </a:solidFill>
              <a:prstDash val="solid"/>
              <a:round/>
            </a:ln>
          </p:spPr>
          <p:txBody>
            <a:bodyPr/>
            <a:lstStyle/>
            <a:p>
              <a:endParaRPr lang="zh-CN" altLang="en-US">
                <a:solidFill>
                  <a:prstClr val="black"/>
                </a:solidFill>
                <a:latin typeface="+mj-ea"/>
                <a:ea typeface="+mj-ea"/>
              </a:endParaRPr>
            </a:p>
          </p:txBody>
        </p:sp>
        <p:sp>
          <p:nvSpPr>
            <p:cNvPr id="21" name="Freeform 83"/>
            <p:cNvSpPr/>
            <p:nvPr/>
          </p:nvSpPr>
          <p:spPr bwMode="gray">
            <a:xfrm>
              <a:off x="3622" y="2455"/>
              <a:ext cx="383" cy="340"/>
            </a:xfrm>
            <a:custGeom>
              <a:avLst/>
              <a:gdLst>
                <a:gd name="T0" fmla="*/ 67 w 766"/>
                <a:gd name="T1" fmla="*/ 11 h 681"/>
                <a:gd name="T2" fmla="*/ 71 w 766"/>
                <a:gd name="T3" fmla="*/ 13 h 681"/>
                <a:gd name="T4" fmla="*/ 79 w 766"/>
                <a:gd name="T5" fmla="*/ 17 h 681"/>
                <a:gd name="T6" fmla="*/ 85 w 766"/>
                <a:gd name="T7" fmla="*/ 22 h 681"/>
                <a:gd name="T8" fmla="*/ 96 w 766"/>
                <a:gd name="T9" fmla="*/ 25 h 681"/>
                <a:gd name="T10" fmla="*/ 105 w 766"/>
                <a:gd name="T11" fmla="*/ 28 h 681"/>
                <a:gd name="T12" fmla="*/ 110 w 766"/>
                <a:gd name="T13" fmla="*/ 34 h 681"/>
                <a:gd name="T14" fmla="*/ 114 w 766"/>
                <a:gd name="T15" fmla="*/ 41 h 681"/>
                <a:gd name="T16" fmla="*/ 120 w 766"/>
                <a:gd name="T17" fmla="*/ 51 h 681"/>
                <a:gd name="T18" fmla="*/ 126 w 766"/>
                <a:gd name="T19" fmla="*/ 59 h 681"/>
                <a:gd name="T20" fmla="*/ 133 w 766"/>
                <a:gd name="T21" fmla="*/ 69 h 681"/>
                <a:gd name="T22" fmla="*/ 138 w 766"/>
                <a:gd name="T23" fmla="*/ 79 h 681"/>
                <a:gd name="T24" fmla="*/ 138 w 766"/>
                <a:gd name="T25" fmla="*/ 85 h 681"/>
                <a:gd name="T26" fmla="*/ 141 w 766"/>
                <a:gd name="T27" fmla="*/ 92 h 681"/>
                <a:gd name="T28" fmla="*/ 152 w 766"/>
                <a:gd name="T29" fmla="*/ 96 h 681"/>
                <a:gd name="T30" fmla="*/ 162 w 766"/>
                <a:gd name="T31" fmla="*/ 99 h 681"/>
                <a:gd name="T32" fmla="*/ 168 w 766"/>
                <a:gd name="T33" fmla="*/ 106 h 681"/>
                <a:gd name="T34" fmla="*/ 174 w 766"/>
                <a:gd name="T35" fmla="*/ 112 h 681"/>
                <a:gd name="T36" fmla="*/ 179 w 766"/>
                <a:gd name="T37" fmla="*/ 116 h 681"/>
                <a:gd name="T38" fmla="*/ 183 w 766"/>
                <a:gd name="T39" fmla="*/ 121 h 681"/>
                <a:gd name="T40" fmla="*/ 181 w 766"/>
                <a:gd name="T41" fmla="*/ 124 h 681"/>
                <a:gd name="T42" fmla="*/ 173 w 766"/>
                <a:gd name="T43" fmla="*/ 125 h 681"/>
                <a:gd name="T44" fmla="*/ 161 w 766"/>
                <a:gd name="T45" fmla="*/ 124 h 681"/>
                <a:gd name="T46" fmla="*/ 153 w 766"/>
                <a:gd name="T47" fmla="*/ 124 h 681"/>
                <a:gd name="T48" fmla="*/ 153 w 766"/>
                <a:gd name="T49" fmla="*/ 124 h 681"/>
                <a:gd name="T50" fmla="*/ 158 w 766"/>
                <a:gd name="T51" fmla="*/ 126 h 681"/>
                <a:gd name="T52" fmla="*/ 165 w 766"/>
                <a:gd name="T53" fmla="*/ 130 h 681"/>
                <a:gd name="T54" fmla="*/ 168 w 766"/>
                <a:gd name="T55" fmla="*/ 134 h 681"/>
                <a:gd name="T56" fmla="*/ 177 w 766"/>
                <a:gd name="T57" fmla="*/ 139 h 681"/>
                <a:gd name="T58" fmla="*/ 184 w 766"/>
                <a:gd name="T59" fmla="*/ 144 h 681"/>
                <a:gd name="T60" fmla="*/ 189 w 766"/>
                <a:gd name="T61" fmla="*/ 150 h 681"/>
                <a:gd name="T62" fmla="*/ 192 w 766"/>
                <a:gd name="T63" fmla="*/ 155 h 681"/>
                <a:gd name="T64" fmla="*/ 190 w 766"/>
                <a:gd name="T65" fmla="*/ 157 h 681"/>
                <a:gd name="T66" fmla="*/ 183 w 766"/>
                <a:gd name="T67" fmla="*/ 161 h 681"/>
                <a:gd name="T68" fmla="*/ 177 w 766"/>
                <a:gd name="T69" fmla="*/ 164 h 681"/>
                <a:gd name="T70" fmla="*/ 175 w 766"/>
                <a:gd name="T71" fmla="*/ 166 h 681"/>
                <a:gd name="T72" fmla="*/ 173 w 766"/>
                <a:gd name="T73" fmla="*/ 168 h 681"/>
                <a:gd name="T74" fmla="*/ 171 w 766"/>
                <a:gd name="T75" fmla="*/ 169 h 681"/>
                <a:gd name="T76" fmla="*/ 170 w 766"/>
                <a:gd name="T77" fmla="*/ 170 h 681"/>
                <a:gd name="T78" fmla="*/ 158 w 766"/>
                <a:gd name="T79" fmla="*/ 160 h 681"/>
                <a:gd name="T80" fmla="*/ 125 w 766"/>
                <a:gd name="T81" fmla="*/ 167 h 681"/>
                <a:gd name="T82" fmla="*/ 108 w 766"/>
                <a:gd name="T83" fmla="*/ 161 h 681"/>
                <a:gd name="T84" fmla="*/ 89 w 766"/>
                <a:gd name="T85" fmla="*/ 158 h 681"/>
                <a:gd name="T86" fmla="*/ 75 w 766"/>
                <a:gd name="T87" fmla="*/ 148 h 681"/>
                <a:gd name="T88" fmla="*/ 57 w 766"/>
                <a:gd name="T89" fmla="*/ 128 h 681"/>
                <a:gd name="T90" fmla="*/ 49 w 766"/>
                <a:gd name="T91" fmla="*/ 101 h 681"/>
                <a:gd name="T92" fmla="*/ 36 w 766"/>
                <a:gd name="T93" fmla="*/ 67 h 681"/>
                <a:gd name="T94" fmla="*/ 21 w 766"/>
                <a:gd name="T95" fmla="*/ 64 h 681"/>
                <a:gd name="T96" fmla="*/ 0 w 766"/>
                <a:gd name="T97" fmla="*/ 55 h 681"/>
                <a:gd name="T98" fmla="*/ 18 w 766"/>
                <a:gd name="T99" fmla="*/ 31 h 681"/>
                <a:gd name="T100" fmla="*/ 30 w 766"/>
                <a:gd name="T101" fmla="*/ 25 h 681"/>
                <a:gd name="T102" fmla="*/ 51 w 766"/>
                <a:gd name="T103" fmla="*/ 19 h 681"/>
                <a:gd name="T104" fmla="*/ 66 w 766"/>
                <a:gd name="T105" fmla="*/ 0 h 6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6"/>
                <a:gd name="T160" fmla="*/ 0 h 681"/>
                <a:gd name="T161" fmla="*/ 766 w 766"/>
                <a:gd name="T162" fmla="*/ 681 h 6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6" h="681">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close/>
                </a:path>
              </a:pathLst>
            </a:custGeom>
            <a:grpFill/>
            <a:ln w="0">
              <a:solidFill>
                <a:schemeClr val="tx1">
                  <a:lumMod val="85000"/>
                  <a:lumOff val="15000"/>
                </a:schemeClr>
              </a:solidFill>
              <a:prstDash val="solid"/>
              <a:round/>
            </a:ln>
          </p:spPr>
          <p:txBody>
            <a:bodyPr/>
            <a:lstStyle/>
            <a:p>
              <a:endParaRPr lang="zh-CN" altLang="en-US">
                <a:solidFill>
                  <a:prstClr val="black"/>
                </a:solidFill>
                <a:latin typeface="+mj-ea"/>
                <a:ea typeface="+mj-ea"/>
              </a:endParaRPr>
            </a:p>
          </p:txBody>
        </p:sp>
        <p:sp>
          <p:nvSpPr>
            <p:cNvPr id="22" name="Freeform 84"/>
            <p:cNvSpPr/>
            <p:nvPr/>
          </p:nvSpPr>
          <p:spPr bwMode="gray">
            <a:xfrm>
              <a:off x="3622" y="2455"/>
              <a:ext cx="383" cy="340"/>
            </a:xfrm>
            <a:custGeom>
              <a:avLst/>
              <a:gdLst>
                <a:gd name="T0" fmla="*/ 67 w 766"/>
                <a:gd name="T1" fmla="*/ 11 h 681"/>
                <a:gd name="T2" fmla="*/ 71 w 766"/>
                <a:gd name="T3" fmla="*/ 13 h 681"/>
                <a:gd name="T4" fmla="*/ 79 w 766"/>
                <a:gd name="T5" fmla="*/ 17 h 681"/>
                <a:gd name="T6" fmla="*/ 85 w 766"/>
                <a:gd name="T7" fmla="*/ 22 h 681"/>
                <a:gd name="T8" fmla="*/ 96 w 766"/>
                <a:gd name="T9" fmla="*/ 25 h 681"/>
                <a:gd name="T10" fmla="*/ 105 w 766"/>
                <a:gd name="T11" fmla="*/ 28 h 681"/>
                <a:gd name="T12" fmla="*/ 110 w 766"/>
                <a:gd name="T13" fmla="*/ 34 h 681"/>
                <a:gd name="T14" fmla="*/ 114 w 766"/>
                <a:gd name="T15" fmla="*/ 41 h 681"/>
                <a:gd name="T16" fmla="*/ 120 w 766"/>
                <a:gd name="T17" fmla="*/ 51 h 681"/>
                <a:gd name="T18" fmla="*/ 126 w 766"/>
                <a:gd name="T19" fmla="*/ 59 h 681"/>
                <a:gd name="T20" fmla="*/ 133 w 766"/>
                <a:gd name="T21" fmla="*/ 69 h 681"/>
                <a:gd name="T22" fmla="*/ 138 w 766"/>
                <a:gd name="T23" fmla="*/ 79 h 681"/>
                <a:gd name="T24" fmla="*/ 138 w 766"/>
                <a:gd name="T25" fmla="*/ 85 h 681"/>
                <a:gd name="T26" fmla="*/ 141 w 766"/>
                <a:gd name="T27" fmla="*/ 92 h 681"/>
                <a:gd name="T28" fmla="*/ 152 w 766"/>
                <a:gd name="T29" fmla="*/ 96 h 681"/>
                <a:gd name="T30" fmla="*/ 162 w 766"/>
                <a:gd name="T31" fmla="*/ 99 h 681"/>
                <a:gd name="T32" fmla="*/ 168 w 766"/>
                <a:gd name="T33" fmla="*/ 106 h 681"/>
                <a:gd name="T34" fmla="*/ 174 w 766"/>
                <a:gd name="T35" fmla="*/ 112 h 681"/>
                <a:gd name="T36" fmla="*/ 179 w 766"/>
                <a:gd name="T37" fmla="*/ 116 h 681"/>
                <a:gd name="T38" fmla="*/ 183 w 766"/>
                <a:gd name="T39" fmla="*/ 121 h 681"/>
                <a:gd name="T40" fmla="*/ 181 w 766"/>
                <a:gd name="T41" fmla="*/ 124 h 681"/>
                <a:gd name="T42" fmla="*/ 173 w 766"/>
                <a:gd name="T43" fmla="*/ 125 h 681"/>
                <a:gd name="T44" fmla="*/ 161 w 766"/>
                <a:gd name="T45" fmla="*/ 124 h 681"/>
                <a:gd name="T46" fmla="*/ 153 w 766"/>
                <a:gd name="T47" fmla="*/ 124 h 681"/>
                <a:gd name="T48" fmla="*/ 153 w 766"/>
                <a:gd name="T49" fmla="*/ 124 h 681"/>
                <a:gd name="T50" fmla="*/ 158 w 766"/>
                <a:gd name="T51" fmla="*/ 126 h 681"/>
                <a:gd name="T52" fmla="*/ 165 w 766"/>
                <a:gd name="T53" fmla="*/ 130 h 681"/>
                <a:gd name="T54" fmla="*/ 168 w 766"/>
                <a:gd name="T55" fmla="*/ 134 h 681"/>
                <a:gd name="T56" fmla="*/ 177 w 766"/>
                <a:gd name="T57" fmla="*/ 139 h 681"/>
                <a:gd name="T58" fmla="*/ 184 w 766"/>
                <a:gd name="T59" fmla="*/ 144 h 681"/>
                <a:gd name="T60" fmla="*/ 189 w 766"/>
                <a:gd name="T61" fmla="*/ 150 h 681"/>
                <a:gd name="T62" fmla="*/ 192 w 766"/>
                <a:gd name="T63" fmla="*/ 155 h 681"/>
                <a:gd name="T64" fmla="*/ 190 w 766"/>
                <a:gd name="T65" fmla="*/ 157 h 681"/>
                <a:gd name="T66" fmla="*/ 183 w 766"/>
                <a:gd name="T67" fmla="*/ 161 h 681"/>
                <a:gd name="T68" fmla="*/ 177 w 766"/>
                <a:gd name="T69" fmla="*/ 164 h 681"/>
                <a:gd name="T70" fmla="*/ 175 w 766"/>
                <a:gd name="T71" fmla="*/ 166 h 681"/>
                <a:gd name="T72" fmla="*/ 173 w 766"/>
                <a:gd name="T73" fmla="*/ 168 h 681"/>
                <a:gd name="T74" fmla="*/ 171 w 766"/>
                <a:gd name="T75" fmla="*/ 169 h 681"/>
                <a:gd name="T76" fmla="*/ 170 w 766"/>
                <a:gd name="T77" fmla="*/ 170 h 681"/>
                <a:gd name="T78" fmla="*/ 158 w 766"/>
                <a:gd name="T79" fmla="*/ 160 h 681"/>
                <a:gd name="T80" fmla="*/ 125 w 766"/>
                <a:gd name="T81" fmla="*/ 167 h 681"/>
                <a:gd name="T82" fmla="*/ 108 w 766"/>
                <a:gd name="T83" fmla="*/ 161 h 681"/>
                <a:gd name="T84" fmla="*/ 89 w 766"/>
                <a:gd name="T85" fmla="*/ 158 h 681"/>
                <a:gd name="T86" fmla="*/ 75 w 766"/>
                <a:gd name="T87" fmla="*/ 148 h 681"/>
                <a:gd name="T88" fmla="*/ 57 w 766"/>
                <a:gd name="T89" fmla="*/ 128 h 681"/>
                <a:gd name="T90" fmla="*/ 49 w 766"/>
                <a:gd name="T91" fmla="*/ 101 h 681"/>
                <a:gd name="T92" fmla="*/ 36 w 766"/>
                <a:gd name="T93" fmla="*/ 67 h 681"/>
                <a:gd name="T94" fmla="*/ 21 w 766"/>
                <a:gd name="T95" fmla="*/ 64 h 681"/>
                <a:gd name="T96" fmla="*/ 0 w 766"/>
                <a:gd name="T97" fmla="*/ 55 h 681"/>
                <a:gd name="T98" fmla="*/ 18 w 766"/>
                <a:gd name="T99" fmla="*/ 31 h 681"/>
                <a:gd name="T100" fmla="*/ 30 w 766"/>
                <a:gd name="T101" fmla="*/ 25 h 681"/>
                <a:gd name="T102" fmla="*/ 51 w 766"/>
                <a:gd name="T103" fmla="*/ 19 h 681"/>
                <a:gd name="T104" fmla="*/ 66 w 766"/>
                <a:gd name="T105" fmla="*/ 0 h 6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6"/>
                <a:gd name="T160" fmla="*/ 0 h 681"/>
                <a:gd name="T161" fmla="*/ 766 w 766"/>
                <a:gd name="T162" fmla="*/ 681 h 6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6" h="681">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path>
              </a:pathLst>
            </a:custGeom>
            <a:grpFill/>
            <a:ln w="6350">
              <a:solidFill>
                <a:schemeClr val="tx1">
                  <a:lumMod val="85000"/>
                  <a:lumOff val="15000"/>
                </a:schemeClr>
              </a:solidFill>
              <a:prstDash val="solid"/>
              <a:round/>
            </a:ln>
          </p:spPr>
          <p:txBody>
            <a:bodyPr/>
            <a:lstStyle/>
            <a:p>
              <a:endParaRPr lang="zh-CN" altLang="en-US">
                <a:solidFill>
                  <a:prstClr val="black"/>
                </a:solidFill>
                <a:latin typeface="+mj-ea"/>
                <a:ea typeface="+mj-ea"/>
              </a:endParaRPr>
            </a:p>
          </p:txBody>
        </p:sp>
        <p:sp>
          <p:nvSpPr>
            <p:cNvPr id="23" name="Freeform 85"/>
            <p:cNvSpPr/>
            <p:nvPr/>
          </p:nvSpPr>
          <p:spPr bwMode="gray">
            <a:xfrm>
              <a:off x="3848" y="2705"/>
              <a:ext cx="58" cy="77"/>
            </a:xfrm>
            <a:custGeom>
              <a:avLst/>
              <a:gdLst>
                <a:gd name="T0" fmla="*/ 0 w 116"/>
                <a:gd name="T1" fmla="*/ 0 h 156"/>
                <a:gd name="T2" fmla="*/ 1 w 116"/>
                <a:gd name="T3" fmla="*/ 1 h 156"/>
                <a:gd name="T4" fmla="*/ 2 w 116"/>
                <a:gd name="T5" fmla="*/ 4 h 156"/>
                <a:gd name="T6" fmla="*/ 4 w 116"/>
                <a:gd name="T7" fmla="*/ 8 h 156"/>
                <a:gd name="T8" fmla="*/ 5 w 116"/>
                <a:gd name="T9" fmla="*/ 13 h 156"/>
                <a:gd name="T10" fmla="*/ 6 w 116"/>
                <a:gd name="T11" fmla="*/ 16 h 156"/>
                <a:gd name="T12" fmla="*/ 6 w 116"/>
                <a:gd name="T13" fmla="*/ 20 h 156"/>
                <a:gd name="T14" fmla="*/ 8 w 116"/>
                <a:gd name="T15" fmla="*/ 25 h 156"/>
                <a:gd name="T16" fmla="*/ 11 w 116"/>
                <a:gd name="T17" fmla="*/ 30 h 156"/>
                <a:gd name="T18" fmla="*/ 12 w 116"/>
                <a:gd name="T19" fmla="*/ 33 h 156"/>
                <a:gd name="T20" fmla="*/ 13 w 116"/>
                <a:gd name="T21" fmla="*/ 35 h 156"/>
                <a:gd name="T22" fmla="*/ 15 w 116"/>
                <a:gd name="T23" fmla="*/ 36 h 156"/>
                <a:gd name="T24" fmla="*/ 18 w 116"/>
                <a:gd name="T25" fmla="*/ 38 h 156"/>
                <a:gd name="T26" fmla="*/ 21 w 116"/>
                <a:gd name="T27" fmla="*/ 38 h 156"/>
                <a:gd name="T28" fmla="*/ 24 w 116"/>
                <a:gd name="T29" fmla="*/ 38 h 156"/>
                <a:gd name="T30" fmla="*/ 27 w 116"/>
                <a:gd name="T31" fmla="*/ 37 h 156"/>
                <a:gd name="T32" fmla="*/ 29 w 116"/>
                <a:gd name="T33" fmla="*/ 34 h 156"/>
                <a:gd name="T34" fmla="*/ 29 w 116"/>
                <a:gd name="T35" fmla="*/ 30 h 156"/>
                <a:gd name="T36" fmla="*/ 27 w 116"/>
                <a:gd name="T37" fmla="*/ 26 h 156"/>
                <a:gd name="T38" fmla="*/ 24 w 116"/>
                <a:gd name="T39" fmla="*/ 22 h 156"/>
                <a:gd name="T40" fmla="*/ 19 w 116"/>
                <a:gd name="T41" fmla="*/ 19 h 156"/>
                <a:gd name="T42" fmla="*/ 15 w 116"/>
                <a:gd name="T43" fmla="*/ 16 h 156"/>
                <a:gd name="T44" fmla="*/ 11 w 116"/>
                <a:gd name="T45" fmla="*/ 13 h 156"/>
                <a:gd name="T46" fmla="*/ 10 w 116"/>
                <a:gd name="T47" fmla="*/ 11 h 156"/>
                <a:gd name="T48" fmla="*/ 8 w 116"/>
                <a:gd name="T49" fmla="*/ 8 h 156"/>
                <a:gd name="T50" fmla="*/ 6 w 116"/>
                <a:gd name="T51" fmla="*/ 5 h 156"/>
                <a:gd name="T52" fmla="*/ 3 w 116"/>
                <a:gd name="T53" fmla="*/ 3 h 156"/>
                <a:gd name="T54" fmla="*/ 1 w 116"/>
                <a:gd name="T55" fmla="*/ 1 h 156"/>
                <a:gd name="T56" fmla="*/ 0 w 116"/>
                <a:gd name="T57" fmla="*/ 0 h 1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156"/>
                <a:gd name="T89" fmla="*/ 116 w 116"/>
                <a:gd name="T90" fmla="*/ 156 h 1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6" h="156">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close/>
                </a:path>
              </a:pathLst>
            </a:custGeom>
            <a:grpFill/>
            <a:ln w="0">
              <a:solidFill>
                <a:schemeClr val="tx1">
                  <a:lumMod val="85000"/>
                  <a:lumOff val="15000"/>
                </a:schemeClr>
              </a:solidFill>
              <a:prstDash val="solid"/>
              <a:round/>
            </a:ln>
          </p:spPr>
          <p:txBody>
            <a:bodyPr/>
            <a:lstStyle/>
            <a:p>
              <a:endParaRPr lang="zh-CN" altLang="en-US">
                <a:solidFill>
                  <a:prstClr val="black"/>
                </a:solidFill>
                <a:latin typeface="+mj-ea"/>
                <a:ea typeface="+mj-ea"/>
              </a:endParaRPr>
            </a:p>
          </p:txBody>
        </p:sp>
        <p:sp>
          <p:nvSpPr>
            <p:cNvPr id="24" name="Freeform 86"/>
            <p:cNvSpPr/>
            <p:nvPr/>
          </p:nvSpPr>
          <p:spPr bwMode="gray">
            <a:xfrm>
              <a:off x="3848" y="2705"/>
              <a:ext cx="58" cy="77"/>
            </a:xfrm>
            <a:custGeom>
              <a:avLst/>
              <a:gdLst>
                <a:gd name="T0" fmla="*/ 0 w 116"/>
                <a:gd name="T1" fmla="*/ 0 h 156"/>
                <a:gd name="T2" fmla="*/ 1 w 116"/>
                <a:gd name="T3" fmla="*/ 1 h 156"/>
                <a:gd name="T4" fmla="*/ 2 w 116"/>
                <a:gd name="T5" fmla="*/ 4 h 156"/>
                <a:gd name="T6" fmla="*/ 4 w 116"/>
                <a:gd name="T7" fmla="*/ 8 h 156"/>
                <a:gd name="T8" fmla="*/ 5 w 116"/>
                <a:gd name="T9" fmla="*/ 13 h 156"/>
                <a:gd name="T10" fmla="*/ 6 w 116"/>
                <a:gd name="T11" fmla="*/ 16 h 156"/>
                <a:gd name="T12" fmla="*/ 6 w 116"/>
                <a:gd name="T13" fmla="*/ 20 h 156"/>
                <a:gd name="T14" fmla="*/ 8 w 116"/>
                <a:gd name="T15" fmla="*/ 25 h 156"/>
                <a:gd name="T16" fmla="*/ 11 w 116"/>
                <a:gd name="T17" fmla="*/ 30 h 156"/>
                <a:gd name="T18" fmla="*/ 12 w 116"/>
                <a:gd name="T19" fmla="*/ 33 h 156"/>
                <a:gd name="T20" fmla="*/ 13 w 116"/>
                <a:gd name="T21" fmla="*/ 35 h 156"/>
                <a:gd name="T22" fmla="*/ 15 w 116"/>
                <a:gd name="T23" fmla="*/ 36 h 156"/>
                <a:gd name="T24" fmla="*/ 18 w 116"/>
                <a:gd name="T25" fmla="*/ 38 h 156"/>
                <a:gd name="T26" fmla="*/ 21 w 116"/>
                <a:gd name="T27" fmla="*/ 38 h 156"/>
                <a:gd name="T28" fmla="*/ 24 w 116"/>
                <a:gd name="T29" fmla="*/ 38 h 156"/>
                <a:gd name="T30" fmla="*/ 27 w 116"/>
                <a:gd name="T31" fmla="*/ 37 h 156"/>
                <a:gd name="T32" fmla="*/ 29 w 116"/>
                <a:gd name="T33" fmla="*/ 34 h 156"/>
                <a:gd name="T34" fmla="*/ 29 w 116"/>
                <a:gd name="T35" fmla="*/ 30 h 156"/>
                <a:gd name="T36" fmla="*/ 27 w 116"/>
                <a:gd name="T37" fmla="*/ 26 h 156"/>
                <a:gd name="T38" fmla="*/ 24 w 116"/>
                <a:gd name="T39" fmla="*/ 22 h 156"/>
                <a:gd name="T40" fmla="*/ 19 w 116"/>
                <a:gd name="T41" fmla="*/ 19 h 156"/>
                <a:gd name="T42" fmla="*/ 15 w 116"/>
                <a:gd name="T43" fmla="*/ 16 h 156"/>
                <a:gd name="T44" fmla="*/ 11 w 116"/>
                <a:gd name="T45" fmla="*/ 13 h 156"/>
                <a:gd name="T46" fmla="*/ 10 w 116"/>
                <a:gd name="T47" fmla="*/ 11 h 156"/>
                <a:gd name="T48" fmla="*/ 8 w 116"/>
                <a:gd name="T49" fmla="*/ 8 h 156"/>
                <a:gd name="T50" fmla="*/ 6 w 116"/>
                <a:gd name="T51" fmla="*/ 5 h 156"/>
                <a:gd name="T52" fmla="*/ 3 w 116"/>
                <a:gd name="T53" fmla="*/ 3 h 156"/>
                <a:gd name="T54" fmla="*/ 1 w 116"/>
                <a:gd name="T55" fmla="*/ 1 h 156"/>
                <a:gd name="T56" fmla="*/ 0 w 116"/>
                <a:gd name="T57" fmla="*/ 0 h 1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156"/>
                <a:gd name="T89" fmla="*/ 116 w 116"/>
                <a:gd name="T90" fmla="*/ 156 h 1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6" h="156">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path>
              </a:pathLst>
            </a:custGeom>
            <a:grpFill/>
            <a:ln w="6350">
              <a:solidFill>
                <a:schemeClr val="tx1">
                  <a:lumMod val="85000"/>
                  <a:lumOff val="15000"/>
                </a:schemeClr>
              </a:solidFill>
              <a:prstDash val="solid"/>
              <a:round/>
            </a:ln>
          </p:spPr>
          <p:txBody>
            <a:bodyPr/>
            <a:lstStyle/>
            <a:p>
              <a:endParaRPr lang="zh-CN" altLang="en-US">
                <a:solidFill>
                  <a:prstClr val="black"/>
                </a:solidFill>
                <a:latin typeface="+mj-ea"/>
                <a:ea typeface="+mj-ea"/>
              </a:endParaRPr>
            </a:p>
          </p:txBody>
        </p:sp>
        <p:sp>
          <p:nvSpPr>
            <p:cNvPr id="25" name="Freeform 87"/>
            <p:cNvSpPr/>
            <p:nvPr/>
          </p:nvSpPr>
          <p:spPr bwMode="gray">
            <a:xfrm>
              <a:off x="3714" y="2597"/>
              <a:ext cx="37" cy="32"/>
            </a:xfrm>
            <a:custGeom>
              <a:avLst/>
              <a:gdLst>
                <a:gd name="T0" fmla="*/ 0 w 75"/>
                <a:gd name="T1" fmla="*/ 12 h 63"/>
                <a:gd name="T2" fmla="*/ 8 w 75"/>
                <a:gd name="T3" fmla="*/ 0 h 63"/>
                <a:gd name="T4" fmla="*/ 18 w 75"/>
                <a:gd name="T5" fmla="*/ 4 h 63"/>
                <a:gd name="T6" fmla="*/ 18 w 75"/>
                <a:gd name="T7" fmla="*/ 13 h 63"/>
                <a:gd name="T8" fmla="*/ 8 w 75"/>
                <a:gd name="T9" fmla="*/ 16 h 63"/>
                <a:gd name="T10" fmla="*/ 0 w 75"/>
                <a:gd name="T11" fmla="*/ 12 h 63"/>
                <a:gd name="T12" fmla="*/ 0 60000 65536"/>
                <a:gd name="T13" fmla="*/ 0 60000 65536"/>
                <a:gd name="T14" fmla="*/ 0 60000 65536"/>
                <a:gd name="T15" fmla="*/ 0 60000 65536"/>
                <a:gd name="T16" fmla="*/ 0 60000 65536"/>
                <a:gd name="T17" fmla="*/ 0 60000 65536"/>
                <a:gd name="T18" fmla="*/ 0 w 75"/>
                <a:gd name="T19" fmla="*/ 0 h 63"/>
                <a:gd name="T20" fmla="*/ 75 w 7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75" h="63">
                  <a:moveTo>
                    <a:pt x="0" y="45"/>
                  </a:moveTo>
                  <a:lnTo>
                    <a:pt x="33" y="0"/>
                  </a:lnTo>
                  <a:lnTo>
                    <a:pt x="73" y="14"/>
                  </a:lnTo>
                  <a:lnTo>
                    <a:pt x="75" y="49"/>
                  </a:lnTo>
                  <a:lnTo>
                    <a:pt x="32" y="63"/>
                  </a:lnTo>
                  <a:lnTo>
                    <a:pt x="0" y="45"/>
                  </a:lnTo>
                  <a:close/>
                </a:path>
              </a:pathLst>
            </a:custGeom>
            <a:grpFill/>
            <a:ln w="0">
              <a:solidFill>
                <a:schemeClr val="tx1">
                  <a:lumMod val="85000"/>
                  <a:lumOff val="15000"/>
                </a:schemeClr>
              </a:solidFill>
              <a:prstDash val="solid"/>
              <a:round/>
            </a:ln>
          </p:spPr>
          <p:txBody>
            <a:bodyPr/>
            <a:lstStyle/>
            <a:p>
              <a:endParaRPr lang="zh-CN" altLang="en-US">
                <a:solidFill>
                  <a:prstClr val="black"/>
                </a:solidFill>
                <a:latin typeface="+mj-ea"/>
                <a:ea typeface="+mj-ea"/>
              </a:endParaRPr>
            </a:p>
          </p:txBody>
        </p:sp>
        <p:sp>
          <p:nvSpPr>
            <p:cNvPr id="26" name="Freeform 88"/>
            <p:cNvSpPr/>
            <p:nvPr/>
          </p:nvSpPr>
          <p:spPr bwMode="gray">
            <a:xfrm>
              <a:off x="3714" y="2597"/>
              <a:ext cx="37" cy="32"/>
            </a:xfrm>
            <a:custGeom>
              <a:avLst/>
              <a:gdLst>
                <a:gd name="T0" fmla="*/ 0 w 75"/>
                <a:gd name="T1" fmla="*/ 12 h 63"/>
                <a:gd name="T2" fmla="*/ 8 w 75"/>
                <a:gd name="T3" fmla="*/ 0 h 63"/>
                <a:gd name="T4" fmla="*/ 18 w 75"/>
                <a:gd name="T5" fmla="*/ 4 h 63"/>
                <a:gd name="T6" fmla="*/ 18 w 75"/>
                <a:gd name="T7" fmla="*/ 13 h 63"/>
                <a:gd name="T8" fmla="*/ 8 w 75"/>
                <a:gd name="T9" fmla="*/ 16 h 63"/>
                <a:gd name="T10" fmla="*/ 0 w 75"/>
                <a:gd name="T11" fmla="*/ 12 h 63"/>
                <a:gd name="T12" fmla="*/ 0 60000 65536"/>
                <a:gd name="T13" fmla="*/ 0 60000 65536"/>
                <a:gd name="T14" fmla="*/ 0 60000 65536"/>
                <a:gd name="T15" fmla="*/ 0 60000 65536"/>
                <a:gd name="T16" fmla="*/ 0 60000 65536"/>
                <a:gd name="T17" fmla="*/ 0 60000 65536"/>
                <a:gd name="T18" fmla="*/ 0 w 75"/>
                <a:gd name="T19" fmla="*/ 0 h 63"/>
                <a:gd name="T20" fmla="*/ 75 w 7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75" h="63">
                  <a:moveTo>
                    <a:pt x="0" y="45"/>
                  </a:moveTo>
                  <a:lnTo>
                    <a:pt x="33" y="0"/>
                  </a:lnTo>
                  <a:lnTo>
                    <a:pt x="73" y="14"/>
                  </a:lnTo>
                  <a:lnTo>
                    <a:pt x="75" y="49"/>
                  </a:lnTo>
                  <a:lnTo>
                    <a:pt x="32" y="63"/>
                  </a:lnTo>
                  <a:lnTo>
                    <a:pt x="0" y="45"/>
                  </a:lnTo>
                </a:path>
              </a:pathLst>
            </a:custGeom>
            <a:grpFill/>
            <a:ln w="6350">
              <a:solidFill>
                <a:schemeClr val="tx1">
                  <a:lumMod val="85000"/>
                  <a:lumOff val="15000"/>
                </a:schemeClr>
              </a:solidFill>
              <a:prstDash val="solid"/>
              <a:round/>
            </a:ln>
          </p:spPr>
          <p:txBody>
            <a:bodyPr/>
            <a:lstStyle/>
            <a:p>
              <a:endParaRPr lang="zh-CN" altLang="en-US">
                <a:solidFill>
                  <a:prstClr val="black"/>
                </a:solidFill>
                <a:latin typeface="+mj-ea"/>
                <a:ea typeface="+mj-ea"/>
              </a:endParaRPr>
            </a:p>
          </p:txBody>
        </p:sp>
        <p:sp>
          <p:nvSpPr>
            <p:cNvPr id="27" name="Freeform 89"/>
            <p:cNvSpPr/>
            <p:nvPr/>
          </p:nvSpPr>
          <p:spPr bwMode="gray">
            <a:xfrm>
              <a:off x="3768" y="2614"/>
              <a:ext cx="37" cy="52"/>
            </a:xfrm>
            <a:custGeom>
              <a:avLst/>
              <a:gdLst>
                <a:gd name="T0" fmla="*/ 0 w 73"/>
                <a:gd name="T1" fmla="*/ 10 h 105"/>
                <a:gd name="T2" fmla="*/ 9 w 73"/>
                <a:gd name="T3" fmla="*/ 0 h 105"/>
                <a:gd name="T4" fmla="*/ 16 w 73"/>
                <a:gd name="T5" fmla="*/ 12 h 105"/>
                <a:gd name="T6" fmla="*/ 19 w 73"/>
                <a:gd name="T7" fmla="*/ 26 h 105"/>
                <a:gd name="T8" fmla="*/ 9 w 73"/>
                <a:gd name="T9" fmla="*/ 19 h 105"/>
                <a:gd name="T10" fmla="*/ 0 w 73"/>
                <a:gd name="T11" fmla="*/ 10 h 105"/>
                <a:gd name="T12" fmla="*/ 0 60000 65536"/>
                <a:gd name="T13" fmla="*/ 0 60000 65536"/>
                <a:gd name="T14" fmla="*/ 0 60000 65536"/>
                <a:gd name="T15" fmla="*/ 0 60000 65536"/>
                <a:gd name="T16" fmla="*/ 0 60000 65536"/>
                <a:gd name="T17" fmla="*/ 0 60000 65536"/>
                <a:gd name="T18" fmla="*/ 0 w 73"/>
                <a:gd name="T19" fmla="*/ 0 h 105"/>
                <a:gd name="T20" fmla="*/ 73 w 73"/>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73" h="105">
                  <a:moveTo>
                    <a:pt x="0" y="40"/>
                  </a:moveTo>
                  <a:lnTo>
                    <a:pt x="34" y="0"/>
                  </a:lnTo>
                  <a:lnTo>
                    <a:pt x="63" y="48"/>
                  </a:lnTo>
                  <a:lnTo>
                    <a:pt x="73" y="105"/>
                  </a:lnTo>
                  <a:lnTo>
                    <a:pt x="34" y="77"/>
                  </a:lnTo>
                  <a:lnTo>
                    <a:pt x="0" y="40"/>
                  </a:lnTo>
                  <a:close/>
                </a:path>
              </a:pathLst>
            </a:custGeom>
            <a:grpFill/>
            <a:ln w="0">
              <a:solidFill>
                <a:schemeClr val="tx1">
                  <a:lumMod val="85000"/>
                  <a:lumOff val="15000"/>
                </a:schemeClr>
              </a:solidFill>
              <a:prstDash val="solid"/>
              <a:round/>
            </a:ln>
          </p:spPr>
          <p:txBody>
            <a:bodyPr/>
            <a:lstStyle/>
            <a:p>
              <a:endParaRPr lang="zh-CN" altLang="en-US">
                <a:solidFill>
                  <a:prstClr val="black"/>
                </a:solidFill>
                <a:latin typeface="+mj-ea"/>
                <a:ea typeface="+mj-ea"/>
              </a:endParaRPr>
            </a:p>
          </p:txBody>
        </p:sp>
        <p:sp>
          <p:nvSpPr>
            <p:cNvPr id="28" name="Freeform 90"/>
            <p:cNvSpPr/>
            <p:nvPr/>
          </p:nvSpPr>
          <p:spPr bwMode="gray">
            <a:xfrm>
              <a:off x="3768" y="2614"/>
              <a:ext cx="37" cy="52"/>
            </a:xfrm>
            <a:custGeom>
              <a:avLst/>
              <a:gdLst>
                <a:gd name="T0" fmla="*/ 0 w 73"/>
                <a:gd name="T1" fmla="*/ 10 h 105"/>
                <a:gd name="T2" fmla="*/ 9 w 73"/>
                <a:gd name="T3" fmla="*/ 0 h 105"/>
                <a:gd name="T4" fmla="*/ 16 w 73"/>
                <a:gd name="T5" fmla="*/ 12 h 105"/>
                <a:gd name="T6" fmla="*/ 19 w 73"/>
                <a:gd name="T7" fmla="*/ 26 h 105"/>
                <a:gd name="T8" fmla="*/ 9 w 73"/>
                <a:gd name="T9" fmla="*/ 19 h 105"/>
                <a:gd name="T10" fmla="*/ 0 w 73"/>
                <a:gd name="T11" fmla="*/ 10 h 105"/>
                <a:gd name="T12" fmla="*/ 0 60000 65536"/>
                <a:gd name="T13" fmla="*/ 0 60000 65536"/>
                <a:gd name="T14" fmla="*/ 0 60000 65536"/>
                <a:gd name="T15" fmla="*/ 0 60000 65536"/>
                <a:gd name="T16" fmla="*/ 0 60000 65536"/>
                <a:gd name="T17" fmla="*/ 0 60000 65536"/>
                <a:gd name="T18" fmla="*/ 0 w 73"/>
                <a:gd name="T19" fmla="*/ 0 h 105"/>
                <a:gd name="T20" fmla="*/ 73 w 73"/>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73" h="105">
                  <a:moveTo>
                    <a:pt x="0" y="40"/>
                  </a:moveTo>
                  <a:lnTo>
                    <a:pt x="34" y="0"/>
                  </a:lnTo>
                  <a:lnTo>
                    <a:pt x="63" y="48"/>
                  </a:lnTo>
                  <a:lnTo>
                    <a:pt x="73" y="105"/>
                  </a:lnTo>
                  <a:lnTo>
                    <a:pt x="34" y="77"/>
                  </a:lnTo>
                  <a:lnTo>
                    <a:pt x="0" y="40"/>
                  </a:lnTo>
                </a:path>
              </a:pathLst>
            </a:custGeom>
            <a:grpFill/>
            <a:ln w="6350">
              <a:solidFill>
                <a:schemeClr val="tx1">
                  <a:lumMod val="85000"/>
                  <a:lumOff val="15000"/>
                </a:schemeClr>
              </a:solidFill>
              <a:prstDash val="solid"/>
              <a:round/>
            </a:ln>
          </p:spPr>
          <p:txBody>
            <a:bodyPr/>
            <a:lstStyle/>
            <a:p>
              <a:endParaRPr lang="zh-CN" altLang="en-US">
                <a:solidFill>
                  <a:prstClr val="black"/>
                </a:solidFill>
                <a:latin typeface="+mj-ea"/>
                <a:ea typeface="+mj-ea"/>
              </a:endParaRPr>
            </a:p>
          </p:txBody>
        </p:sp>
        <p:sp>
          <p:nvSpPr>
            <p:cNvPr id="29" name="Freeform 91"/>
            <p:cNvSpPr/>
            <p:nvPr/>
          </p:nvSpPr>
          <p:spPr bwMode="gray">
            <a:xfrm>
              <a:off x="3451" y="2207"/>
              <a:ext cx="493" cy="331"/>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close/>
                </a:path>
              </a:pathLst>
            </a:custGeom>
            <a:grpFill/>
            <a:ln w="0">
              <a:solidFill>
                <a:schemeClr val="tx1">
                  <a:lumMod val="85000"/>
                  <a:lumOff val="15000"/>
                </a:schemeClr>
              </a:solidFill>
              <a:prstDash val="solid"/>
              <a:round/>
            </a:ln>
          </p:spPr>
          <p:txBody>
            <a:bodyPr/>
            <a:lstStyle/>
            <a:p>
              <a:endParaRPr lang="zh-CN" altLang="en-US">
                <a:solidFill>
                  <a:prstClr val="black"/>
                </a:solidFill>
                <a:latin typeface="+mj-ea"/>
                <a:ea typeface="+mj-ea"/>
              </a:endParaRPr>
            </a:p>
          </p:txBody>
        </p:sp>
        <p:sp>
          <p:nvSpPr>
            <p:cNvPr id="30" name="Freeform 92"/>
            <p:cNvSpPr/>
            <p:nvPr/>
          </p:nvSpPr>
          <p:spPr bwMode="gray">
            <a:xfrm>
              <a:off x="3451" y="2207"/>
              <a:ext cx="493" cy="331"/>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path>
              </a:pathLst>
            </a:custGeom>
            <a:grpFill/>
            <a:ln w="6350">
              <a:solidFill>
                <a:schemeClr val="tx1">
                  <a:lumMod val="85000"/>
                  <a:lumOff val="15000"/>
                </a:schemeClr>
              </a:solidFill>
              <a:prstDash val="solid"/>
              <a:round/>
            </a:ln>
          </p:spPr>
          <p:txBody>
            <a:bodyPr/>
            <a:lstStyle/>
            <a:p>
              <a:endParaRPr lang="zh-CN" altLang="en-US">
                <a:solidFill>
                  <a:prstClr val="black"/>
                </a:solidFill>
                <a:latin typeface="+mj-ea"/>
                <a:ea typeface="+mj-ea"/>
              </a:endParaRPr>
            </a:p>
          </p:txBody>
        </p:sp>
        <p:sp>
          <p:nvSpPr>
            <p:cNvPr id="31" name="Freeform 93"/>
            <p:cNvSpPr/>
            <p:nvPr/>
          </p:nvSpPr>
          <p:spPr bwMode="gray">
            <a:xfrm>
              <a:off x="3322" y="1838"/>
              <a:ext cx="400" cy="580"/>
            </a:xfrm>
            <a:custGeom>
              <a:avLst/>
              <a:gdLst>
                <a:gd name="T0" fmla="*/ 199 w 799"/>
                <a:gd name="T1" fmla="*/ 103 h 1161"/>
                <a:gd name="T2" fmla="*/ 194 w 799"/>
                <a:gd name="T3" fmla="*/ 108 h 1161"/>
                <a:gd name="T4" fmla="*/ 187 w 799"/>
                <a:gd name="T5" fmla="*/ 114 h 1161"/>
                <a:gd name="T6" fmla="*/ 185 w 799"/>
                <a:gd name="T7" fmla="*/ 121 h 1161"/>
                <a:gd name="T8" fmla="*/ 185 w 799"/>
                <a:gd name="T9" fmla="*/ 129 h 1161"/>
                <a:gd name="T10" fmla="*/ 182 w 799"/>
                <a:gd name="T11" fmla="*/ 137 h 1161"/>
                <a:gd name="T12" fmla="*/ 171 w 799"/>
                <a:gd name="T13" fmla="*/ 142 h 1161"/>
                <a:gd name="T14" fmla="*/ 162 w 799"/>
                <a:gd name="T15" fmla="*/ 146 h 1161"/>
                <a:gd name="T16" fmla="*/ 156 w 799"/>
                <a:gd name="T17" fmla="*/ 146 h 1161"/>
                <a:gd name="T18" fmla="*/ 149 w 799"/>
                <a:gd name="T19" fmla="*/ 145 h 1161"/>
                <a:gd name="T20" fmla="*/ 145 w 799"/>
                <a:gd name="T21" fmla="*/ 144 h 1161"/>
                <a:gd name="T22" fmla="*/ 140 w 799"/>
                <a:gd name="T23" fmla="*/ 169 h 1161"/>
                <a:gd name="T24" fmla="*/ 145 w 799"/>
                <a:gd name="T25" fmla="*/ 184 h 1161"/>
                <a:gd name="T26" fmla="*/ 115 w 799"/>
                <a:gd name="T27" fmla="*/ 206 h 1161"/>
                <a:gd name="T28" fmla="*/ 92 w 799"/>
                <a:gd name="T29" fmla="*/ 229 h 1161"/>
                <a:gd name="T30" fmla="*/ 73 w 799"/>
                <a:gd name="T31" fmla="*/ 262 h 1161"/>
                <a:gd name="T32" fmla="*/ 79 w 799"/>
                <a:gd name="T33" fmla="*/ 283 h 1161"/>
                <a:gd name="T34" fmla="*/ 61 w 799"/>
                <a:gd name="T35" fmla="*/ 290 h 1161"/>
                <a:gd name="T36" fmla="*/ 20 w 799"/>
                <a:gd name="T37" fmla="*/ 284 h 1161"/>
                <a:gd name="T38" fmla="*/ 12 w 799"/>
                <a:gd name="T39" fmla="*/ 265 h 1161"/>
                <a:gd name="T40" fmla="*/ 17 w 799"/>
                <a:gd name="T41" fmla="*/ 247 h 1161"/>
                <a:gd name="T42" fmla="*/ 21 w 799"/>
                <a:gd name="T43" fmla="*/ 214 h 1161"/>
                <a:gd name="T44" fmla="*/ 3 w 799"/>
                <a:gd name="T45" fmla="*/ 187 h 1161"/>
                <a:gd name="T46" fmla="*/ 12 w 799"/>
                <a:gd name="T47" fmla="*/ 169 h 1161"/>
                <a:gd name="T48" fmla="*/ 29 w 799"/>
                <a:gd name="T49" fmla="*/ 148 h 1161"/>
                <a:gd name="T50" fmla="*/ 13 w 799"/>
                <a:gd name="T51" fmla="*/ 132 h 1161"/>
                <a:gd name="T52" fmla="*/ 24 w 799"/>
                <a:gd name="T53" fmla="*/ 116 h 1161"/>
                <a:gd name="T54" fmla="*/ 0 w 799"/>
                <a:gd name="T55" fmla="*/ 84 h 1161"/>
                <a:gd name="T56" fmla="*/ 1 w 799"/>
                <a:gd name="T57" fmla="*/ 68 h 1161"/>
                <a:gd name="T58" fmla="*/ 11 w 799"/>
                <a:gd name="T59" fmla="*/ 45 h 1161"/>
                <a:gd name="T60" fmla="*/ 29 w 799"/>
                <a:gd name="T61" fmla="*/ 36 h 1161"/>
                <a:gd name="T62" fmla="*/ 45 w 799"/>
                <a:gd name="T63" fmla="*/ 55 h 1161"/>
                <a:gd name="T64" fmla="*/ 68 w 799"/>
                <a:gd name="T65" fmla="*/ 41 h 1161"/>
                <a:gd name="T66" fmla="*/ 81 w 799"/>
                <a:gd name="T67" fmla="*/ 35 h 1161"/>
                <a:gd name="T68" fmla="*/ 88 w 799"/>
                <a:gd name="T69" fmla="*/ 14 h 1161"/>
                <a:gd name="T70" fmla="*/ 105 w 799"/>
                <a:gd name="T71" fmla="*/ 8 h 1161"/>
                <a:gd name="T72" fmla="*/ 116 w 799"/>
                <a:gd name="T73" fmla="*/ 4 h 1161"/>
                <a:gd name="T74" fmla="*/ 124 w 799"/>
                <a:gd name="T75" fmla="*/ 16 h 1161"/>
                <a:gd name="T76" fmla="*/ 128 w 799"/>
                <a:gd name="T77" fmla="*/ 21 h 1161"/>
                <a:gd name="T78" fmla="*/ 131 w 799"/>
                <a:gd name="T79" fmla="*/ 26 h 1161"/>
                <a:gd name="T80" fmla="*/ 132 w 799"/>
                <a:gd name="T81" fmla="*/ 28 h 1161"/>
                <a:gd name="T82" fmla="*/ 133 w 799"/>
                <a:gd name="T83" fmla="*/ 34 h 1161"/>
                <a:gd name="T84" fmla="*/ 135 w 799"/>
                <a:gd name="T85" fmla="*/ 40 h 1161"/>
                <a:gd name="T86" fmla="*/ 147 w 799"/>
                <a:gd name="T87" fmla="*/ 52 h 1161"/>
                <a:gd name="T88" fmla="*/ 166 w 799"/>
                <a:gd name="T89" fmla="*/ 58 h 1161"/>
                <a:gd name="T90" fmla="*/ 174 w 799"/>
                <a:gd name="T91" fmla="*/ 77 h 1161"/>
                <a:gd name="T92" fmla="*/ 194 w 799"/>
                <a:gd name="T93" fmla="*/ 97 h 1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9"/>
                <a:gd name="T142" fmla="*/ 0 h 1161"/>
                <a:gd name="T143" fmla="*/ 799 w 799"/>
                <a:gd name="T144" fmla="*/ 1161 h 11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9" h="1161">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close/>
                </a:path>
              </a:pathLst>
            </a:custGeom>
            <a:grpFill/>
            <a:ln w="0">
              <a:solidFill>
                <a:schemeClr val="tx1">
                  <a:lumMod val="85000"/>
                  <a:lumOff val="15000"/>
                </a:schemeClr>
              </a:solidFill>
              <a:prstDash val="solid"/>
              <a:round/>
            </a:ln>
          </p:spPr>
          <p:txBody>
            <a:bodyPr/>
            <a:lstStyle/>
            <a:p>
              <a:endParaRPr lang="zh-CN" altLang="en-US">
                <a:solidFill>
                  <a:prstClr val="black"/>
                </a:solidFill>
                <a:latin typeface="+mj-ea"/>
                <a:ea typeface="+mj-ea"/>
              </a:endParaRPr>
            </a:p>
          </p:txBody>
        </p:sp>
        <p:sp>
          <p:nvSpPr>
            <p:cNvPr id="32" name="Freeform 94"/>
            <p:cNvSpPr/>
            <p:nvPr/>
          </p:nvSpPr>
          <p:spPr bwMode="gray">
            <a:xfrm>
              <a:off x="3322" y="1838"/>
              <a:ext cx="400" cy="580"/>
            </a:xfrm>
            <a:custGeom>
              <a:avLst/>
              <a:gdLst>
                <a:gd name="T0" fmla="*/ 199 w 799"/>
                <a:gd name="T1" fmla="*/ 103 h 1161"/>
                <a:gd name="T2" fmla="*/ 194 w 799"/>
                <a:gd name="T3" fmla="*/ 108 h 1161"/>
                <a:gd name="T4" fmla="*/ 187 w 799"/>
                <a:gd name="T5" fmla="*/ 114 h 1161"/>
                <a:gd name="T6" fmla="*/ 185 w 799"/>
                <a:gd name="T7" fmla="*/ 121 h 1161"/>
                <a:gd name="T8" fmla="*/ 185 w 799"/>
                <a:gd name="T9" fmla="*/ 129 h 1161"/>
                <a:gd name="T10" fmla="*/ 182 w 799"/>
                <a:gd name="T11" fmla="*/ 137 h 1161"/>
                <a:gd name="T12" fmla="*/ 171 w 799"/>
                <a:gd name="T13" fmla="*/ 142 h 1161"/>
                <a:gd name="T14" fmla="*/ 162 w 799"/>
                <a:gd name="T15" fmla="*/ 146 h 1161"/>
                <a:gd name="T16" fmla="*/ 156 w 799"/>
                <a:gd name="T17" fmla="*/ 146 h 1161"/>
                <a:gd name="T18" fmla="*/ 149 w 799"/>
                <a:gd name="T19" fmla="*/ 145 h 1161"/>
                <a:gd name="T20" fmla="*/ 145 w 799"/>
                <a:gd name="T21" fmla="*/ 144 h 1161"/>
                <a:gd name="T22" fmla="*/ 140 w 799"/>
                <a:gd name="T23" fmla="*/ 169 h 1161"/>
                <a:gd name="T24" fmla="*/ 145 w 799"/>
                <a:gd name="T25" fmla="*/ 184 h 1161"/>
                <a:gd name="T26" fmla="*/ 115 w 799"/>
                <a:gd name="T27" fmla="*/ 206 h 1161"/>
                <a:gd name="T28" fmla="*/ 92 w 799"/>
                <a:gd name="T29" fmla="*/ 229 h 1161"/>
                <a:gd name="T30" fmla="*/ 73 w 799"/>
                <a:gd name="T31" fmla="*/ 262 h 1161"/>
                <a:gd name="T32" fmla="*/ 79 w 799"/>
                <a:gd name="T33" fmla="*/ 283 h 1161"/>
                <a:gd name="T34" fmla="*/ 61 w 799"/>
                <a:gd name="T35" fmla="*/ 290 h 1161"/>
                <a:gd name="T36" fmla="*/ 20 w 799"/>
                <a:gd name="T37" fmla="*/ 284 h 1161"/>
                <a:gd name="T38" fmla="*/ 12 w 799"/>
                <a:gd name="T39" fmla="*/ 265 h 1161"/>
                <a:gd name="T40" fmla="*/ 17 w 799"/>
                <a:gd name="T41" fmla="*/ 247 h 1161"/>
                <a:gd name="T42" fmla="*/ 21 w 799"/>
                <a:gd name="T43" fmla="*/ 214 h 1161"/>
                <a:gd name="T44" fmla="*/ 3 w 799"/>
                <a:gd name="T45" fmla="*/ 187 h 1161"/>
                <a:gd name="T46" fmla="*/ 12 w 799"/>
                <a:gd name="T47" fmla="*/ 169 h 1161"/>
                <a:gd name="T48" fmla="*/ 29 w 799"/>
                <a:gd name="T49" fmla="*/ 148 h 1161"/>
                <a:gd name="T50" fmla="*/ 13 w 799"/>
                <a:gd name="T51" fmla="*/ 132 h 1161"/>
                <a:gd name="T52" fmla="*/ 24 w 799"/>
                <a:gd name="T53" fmla="*/ 116 h 1161"/>
                <a:gd name="T54" fmla="*/ 0 w 799"/>
                <a:gd name="T55" fmla="*/ 84 h 1161"/>
                <a:gd name="T56" fmla="*/ 1 w 799"/>
                <a:gd name="T57" fmla="*/ 68 h 1161"/>
                <a:gd name="T58" fmla="*/ 11 w 799"/>
                <a:gd name="T59" fmla="*/ 45 h 1161"/>
                <a:gd name="T60" fmla="*/ 29 w 799"/>
                <a:gd name="T61" fmla="*/ 36 h 1161"/>
                <a:gd name="T62" fmla="*/ 45 w 799"/>
                <a:gd name="T63" fmla="*/ 55 h 1161"/>
                <a:gd name="T64" fmla="*/ 68 w 799"/>
                <a:gd name="T65" fmla="*/ 41 h 1161"/>
                <a:gd name="T66" fmla="*/ 81 w 799"/>
                <a:gd name="T67" fmla="*/ 35 h 1161"/>
                <a:gd name="T68" fmla="*/ 88 w 799"/>
                <a:gd name="T69" fmla="*/ 14 h 1161"/>
                <a:gd name="T70" fmla="*/ 105 w 799"/>
                <a:gd name="T71" fmla="*/ 8 h 1161"/>
                <a:gd name="T72" fmla="*/ 116 w 799"/>
                <a:gd name="T73" fmla="*/ 4 h 1161"/>
                <a:gd name="T74" fmla="*/ 124 w 799"/>
                <a:gd name="T75" fmla="*/ 16 h 1161"/>
                <a:gd name="T76" fmla="*/ 128 w 799"/>
                <a:gd name="T77" fmla="*/ 21 h 1161"/>
                <a:gd name="T78" fmla="*/ 131 w 799"/>
                <a:gd name="T79" fmla="*/ 26 h 1161"/>
                <a:gd name="T80" fmla="*/ 132 w 799"/>
                <a:gd name="T81" fmla="*/ 28 h 1161"/>
                <a:gd name="T82" fmla="*/ 133 w 799"/>
                <a:gd name="T83" fmla="*/ 34 h 1161"/>
                <a:gd name="T84" fmla="*/ 135 w 799"/>
                <a:gd name="T85" fmla="*/ 40 h 1161"/>
                <a:gd name="T86" fmla="*/ 147 w 799"/>
                <a:gd name="T87" fmla="*/ 52 h 1161"/>
                <a:gd name="T88" fmla="*/ 166 w 799"/>
                <a:gd name="T89" fmla="*/ 58 h 1161"/>
                <a:gd name="T90" fmla="*/ 174 w 799"/>
                <a:gd name="T91" fmla="*/ 77 h 1161"/>
                <a:gd name="T92" fmla="*/ 194 w 799"/>
                <a:gd name="T93" fmla="*/ 97 h 1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9"/>
                <a:gd name="T142" fmla="*/ 0 h 1161"/>
                <a:gd name="T143" fmla="*/ 799 w 799"/>
                <a:gd name="T144" fmla="*/ 1161 h 11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9" h="1161">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path>
              </a:pathLst>
            </a:custGeom>
            <a:grpFill/>
            <a:ln w="6350">
              <a:solidFill>
                <a:schemeClr val="tx1">
                  <a:lumMod val="85000"/>
                  <a:lumOff val="15000"/>
                </a:schemeClr>
              </a:solidFill>
              <a:prstDash val="solid"/>
              <a:round/>
            </a:ln>
          </p:spPr>
          <p:txBody>
            <a:bodyPr/>
            <a:lstStyle/>
            <a:p>
              <a:endParaRPr lang="zh-CN" altLang="en-US">
                <a:solidFill>
                  <a:prstClr val="black"/>
                </a:solidFill>
                <a:latin typeface="+mj-ea"/>
                <a:ea typeface="+mj-ea"/>
              </a:endParaRPr>
            </a:p>
          </p:txBody>
        </p:sp>
        <p:sp>
          <p:nvSpPr>
            <p:cNvPr id="33" name="Freeform 95"/>
            <p:cNvSpPr/>
            <p:nvPr/>
          </p:nvSpPr>
          <p:spPr bwMode="gray">
            <a:xfrm>
              <a:off x="3440" y="1985"/>
              <a:ext cx="121" cy="140"/>
            </a:xfrm>
            <a:custGeom>
              <a:avLst/>
              <a:gdLst>
                <a:gd name="T0" fmla="*/ 44 w 242"/>
                <a:gd name="T1" fmla="*/ 62 h 279"/>
                <a:gd name="T2" fmla="*/ 35 w 242"/>
                <a:gd name="T3" fmla="*/ 63 h 279"/>
                <a:gd name="T4" fmla="*/ 29 w 242"/>
                <a:gd name="T5" fmla="*/ 70 h 279"/>
                <a:gd name="T6" fmla="*/ 11 w 242"/>
                <a:gd name="T7" fmla="*/ 69 h 279"/>
                <a:gd name="T8" fmla="*/ 1 w 242"/>
                <a:gd name="T9" fmla="*/ 63 h 279"/>
                <a:gd name="T10" fmla="*/ 0 w 242"/>
                <a:gd name="T11" fmla="*/ 45 h 279"/>
                <a:gd name="T12" fmla="*/ 6 w 242"/>
                <a:gd name="T13" fmla="*/ 40 h 279"/>
                <a:gd name="T14" fmla="*/ 11 w 242"/>
                <a:gd name="T15" fmla="*/ 30 h 279"/>
                <a:gd name="T16" fmla="*/ 5 w 242"/>
                <a:gd name="T17" fmla="*/ 27 h 279"/>
                <a:gd name="T18" fmla="*/ 7 w 242"/>
                <a:gd name="T19" fmla="*/ 22 h 279"/>
                <a:gd name="T20" fmla="*/ 14 w 242"/>
                <a:gd name="T21" fmla="*/ 20 h 279"/>
                <a:gd name="T22" fmla="*/ 21 w 242"/>
                <a:gd name="T23" fmla="*/ 10 h 279"/>
                <a:gd name="T24" fmla="*/ 27 w 242"/>
                <a:gd name="T25" fmla="*/ 3 h 279"/>
                <a:gd name="T26" fmla="*/ 33 w 242"/>
                <a:gd name="T27" fmla="*/ 0 h 279"/>
                <a:gd name="T28" fmla="*/ 44 w 242"/>
                <a:gd name="T29" fmla="*/ 13 h 279"/>
                <a:gd name="T30" fmla="*/ 54 w 242"/>
                <a:gd name="T31" fmla="*/ 13 h 279"/>
                <a:gd name="T32" fmla="*/ 58 w 242"/>
                <a:gd name="T33" fmla="*/ 25 h 279"/>
                <a:gd name="T34" fmla="*/ 61 w 242"/>
                <a:gd name="T35" fmla="*/ 35 h 279"/>
                <a:gd name="T36" fmla="*/ 54 w 242"/>
                <a:gd name="T37" fmla="*/ 41 h 279"/>
                <a:gd name="T38" fmla="*/ 54 w 242"/>
                <a:gd name="T39" fmla="*/ 54 h 279"/>
                <a:gd name="T40" fmla="*/ 44 w 242"/>
                <a:gd name="T41" fmla="*/ 62 h 2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
                <a:gd name="T64" fmla="*/ 0 h 279"/>
                <a:gd name="T65" fmla="*/ 242 w 242"/>
                <a:gd name="T66" fmla="*/ 279 h 2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2" h="279">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close/>
                </a:path>
              </a:pathLst>
            </a:custGeom>
            <a:grpFill/>
            <a:ln w="0">
              <a:solidFill>
                <a:schemeClr val="tx1">
                  <a:lumMod val="85000"/>
                  <a:lumOff val="15000"/>
                </a:schemeClr>
              </a:solidFill>
              <a:prstDash val="solid"/>
              <a:round/>
            </a:ln>
          </p:spPr>
          <p:txBody>
            <a:bodyPr/>
            <a:lstStyle/>
            <a:p>
              <a:endParaRPr lang="zh-CN" altLang="en-US">
                <a:solidFill>
                  <a:prstClr val="black"/>
                </a:solidFill>
                <a:latin typeface="+mj-ea"/>
                <a:ea typeface="+mj-ea"/>
              </a:endParaRPr>
            </a:p>
          </p:txBody>
        </p:sp>
        <p:sp>
          <p:nvSpPr>
            <p:cNvPr id="34" name="Freeform 96"/>
            <p:cNvSpPr/>
            <p:nvPr/>
          </p:nvSpPr>
          <p:spPr bwMode="gray">
            <a:xfrm>
              <a:off x="3440" y="1985"/>
              <a:ext cx="121" cy="140"/>
            </a:xfrm>
            <a:custGeom>
              <a:avLst/>
              <a:gdLst>
                <a:gd name="T0" fmla="*/ 44 w 242"/>
                <a:gd name="T1" fmla="*/ 62 h 279"/>
                <a:gd name="T2" fmla="*/ 35 w 242"/>
                <a:gd name="T3" fmla="*/ 63 h 279"/>
                <a:gd name="T4" fmla="*/ 29 w 242"/>
                <a:gd name="T5" fmla="*/ 70 h 279"/>
                <a:gd name="T6" fmla="*/ 11 w 242"/>
                <a:gd name="T7" fmla="*/ 69 h 279"/>
                <a:gd name="T8" fmla="*/ 1 w 242"/>
                <a:gd name="T9" fmla="*/ 63 h 279"/>
                <a:gd name="T10" fmla="*/ 0 w 242"/>
                <a:gd name="T11" fmla="*/ 45 h 279"/>
                <a:gd name="T12" fmla="*/ 6 w 242"/>
                <a:gd name="T13" fmla="*/ 40 h 279"/>
                <a:gd name="T14" fmla="*/ 11 w 242"/>
                <a:gd name="T15" fmla="*/ 30 h 279"/>
                <a:gd name="T16" fmla="*/ 5 w 242"/>
                <a:gd name="T17" fmla="*/ 27 h 279"/>
                <a:gd name="T18" fmla="*/ 7 w 242"/>
                <a:gd name="T19" fmla="*/ 22 h 279"/>
                <a:gd name="T20" fmla="*/ 14 w 242"/>
                <a:gd name="T21" fmla="*/ 20 h 279"/>
                <a:gd name="T22" fmla="*/ 21 w 242"/>
                <a:gd name="T23" fmla="*/ 10 h 279"/>
                <a:gd name="T24" fmla="*/ 27 w 242"/>
                <a:gd name="T25" fmla="*/ 3 h 279"/>
                <a:gd name="T26" fmla="*/ 33 w 242"/>
                <a:gd name="T27" fmla="*/ 0 h 279"/>
                <a:gd name="T28" fmla="*/ 44 w 242"/>
                <a:gd name="T29" fmla="*/ 13 h 279"/>
                <a:gd name="T30" fmla="*/ 54 w 242"/>
                <a:gd name="T31" fmla="*/ 13 h 279"/>
                <a:gd name="T32" fmla="*/ 58 w 242"/>
                <a:gd name="T33" fmla="*/ 25 h 279"/>
                <a:gd name="T34" fmla="*/ 61 w 242"/>
                <a:gd name="T35" fmla="*/ 35 h 279"/>
                <a:gd name="T36" fmla="*/ 54 w 242"/>
                <a:gd name="T37" fmla="*/ 41 h 279"/>
                <a:gd name="T38" fmla="*/ 54 w 242"/>
                <a:gd name="T39" fmla="*/ 54 h 279"/>
                <a:gd name="T40" fmla="*/ 44 w 242"/>
                <a:gd name="T41" fmla="*/ 62 h 2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
                <a:gd name="T64" fmla="*/ 0 h 279"/>
                <a:gd name="T65" fmla="*/ 242 w 242"/>
                <a:gd name="T66" fmla="*/ 279 h 2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2" h="279">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path>
              </a:pathLst>
            </a:custGeom>
            <a:grpFill/>
            <a:ln w="6350">
              <a:solidFill>
                <a:schemeClr val="tx1">
                  <a:lumMod val="85000"/>
                  <a:lumOff val="15000"/>
                </a:schemeClr>
              </a:solidFill>
              <a:prstDash val="solid"/>
              <a:round/>
            </a:ln>
          </p:spPr>
          <p:txBody>
            <a:bodyPr/>
            <a:lstStyle/>
            <a:p>
              <a:endParaRPr lang="zh-CN" altLang="en-US">
                <a:solidFill>
                  <a:prstClr val="black"/>
                </a:solidFill>
                <a:latin typeface="+mj-ea"/>
                <a:ea typeface="+mj-ea"/>
              </a:endParaRPr>
            </a:p>
          </p:txBody>
        </p:sp>
        <p:sp>
          <p:nvSpPr>
            <p:cNvPr id="35" name="Freeform 97"/>
            <p:cNvSpPr/>
            <p:nvPr/>
          </p:nvSpPr>
          <p:spPr bwMode="gray">
            <a:xfrm>
              <a:off x="3527" y="2070"/>
              <a:ext cx="86" cy="115"/>
            </a:xfrm>
            <a:custGeom>
              <a:avLst/>
              <a:gdLst>
                <a:gd name="T0" fmla="*/ 2 w 171"/>
                <a:gd name="T1" fmla="*/ 36 h 230"/>
                <a:gd name="T2" fmla="*/ 1 w 171"/>
                <a:gd name="T3" fmla="*/ 47 h 230"/>
                <a:gd name="T4" fmla="*/ 8 w 171"/>
                <a:gd name="T5" fmla="*/ 56 h 230"/>
                <a:gd name="T6" fmla="*/ 24 w 171"/>
                <a:gd name="T7" fmla="*/ 58 h 230"/>
                <a:gd name="T8" fmla="*/ 37 w 171"/>
                <a:gd name="T9" fmla="*/ 54 h 230"/>
                <a:gd name="T10" fmla="*/ 38 w 171"/>
                <a:gd name="T11" fmla="*/ 39 h 230"/>
                <a:gd name="T12" fmla="*/ 43 w 171"/>
                <a:gd name="T13" fmla="*/ 27 h 230"/>
                <a:gd name="T14" fmla="*/ 41 w 171"/>
                <a:gd name="T15" fmla="*/ 20 h 230"/>
                <a:gd name="T16" fmla="*/ 35 w 171"/>
                <a:gd name="T17" fmla="*/ 15 h 230"/>
                <a:gd name="T18" fmla="*/ 25 w 171"/>
                <a:gd name="T19" fmla="*/ 9 h 230"/>
                <a:gd name="T20" fmla="*/ 25 w 171"/>
                <a:gd name="T21" fmla="*/ 1 h 230"/>
                <a:gd name="T22" fmla="*/ 12 w 171"/>
                <a:gd name="T23" fmla="*/ 0 h 230"/>
                <a:gd name="T24" fmla="*/ 11 w 171"/>
                <a:gd name="T25" fmla="*/ 12 h 230"/>
                <a:gd name="T26" fmla="*/ 0 w 171"/>
                <a:gd name="T27" fmla="*/ 20 h 230"/>
                <a:gd name="T28" fmla="*/ 2 w 171"/>
                <a:gd name="T29" fmla="*/ 36 h 2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
                <a:gd name="T46" fmla="*/ 0 h 230"/>
                <a:gd name="T47" fmla="*/ 171 w 171"/>
                <a:gd name="T48" fmla="*/ 230 h 2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 h="230">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close/>
                </a:path>
              </a:pathLst>
            </a:custGeom>
            <a:grpFill/>
            <a:ln w="0">
              <a:solidFill>
                <a:schemeClr val="tx1">
                  <a:lumMod val="85000"/>
                  <a:lumOff val="15000"/>
                </a:schemeClr>
              </a:solidFill>
              <a:prstDash val="solid"/>
              <a:round/>
            </a:ln>
          </p:spPr>
          <p:txBody>
            <a:bodyPr/>
            <a:lstStyle/>
            <a:p>
              <a:endParaRPr lang="zh-CN" altLang="en-US">
                <a:solidFill>
                  <a:prstClr val="black"/>
                </a:solidFill>
                <a:latin typeface="+mj-ea"/>
                <a:ea typeface="+mj-ea"/>
              </a:endParaRPr>
            </a:p>
          </p:txBody>
        </p:sp>
        <p:sp>
          <p:nvSpPr>
            <p:cNvPr id="36" name="Freeform 98"/>
            <p:cNvSpPr/>
            <p:nvPr/>
          </p:nvSpPr>
          <p:spPr bwMode="gray">
            <a:xfrm>
              <a:off x="3527" y="2070"/>
              <a:ext cx="86" cy="115"/>
            </a:xfrm>
            <a:custGeom>
              <a:avLst/>
              <a:gdLst>
                <a:gd name="T0" fmla="*/ 2 w 171"/>
                <a:gd name="T1" fmla="*/ 36 h 230"/>
                <a:gd name="T2" fmla="*/ 1 w 171"/>
                <a:gd name="T3" fmla="*/ 47 h 230"/>
                <a:gd name="T4" fmla="*/ 8 w 171"/>
                <a:gd name="T5" fmla="*/ 56 h 230"/>
                <a:gd name="T6" fmla="*/ 24 w 171"/>
                <a:gd name="T7" fmla="*/ 58 h 230"/>
                <a:gd name="T8" fmla="*/ 37 w 171"/>
                <a:gd name="T9" fmla="*/ 54 h 230"/>
                <a:gd name="T10" fmla="*/ 38 w 171"/>
                <a:gd name="T11" fmla="*/ 39 h 230"/>
                <a:gd name="T12" fmla="*/ 43 w 171"/>
                <a:gd name="T13" fmla="*/ 27 h 230"/>
                <a:gd name="T14" fmla="*/ 41 w 171"/>
                <a:gd name="T15" fmla="*/ 20 h 230"/>
                <a:gd name="T16" fmla="*/ 35 w 171"/>
                <a:gd name="T17" fmla="*/ 15 h 230"/>
                <a:gd name="T18" fmla="*/ 25 w 171"/>
                <a:gd name="T19" fmla="*/ 9 h 230"/>
                <a:gd name="T20" fmla="*/ 25 w 171"/>
                <a:gd name="T21" fmla="*/ 1 h 230"/>
                <a:gd name="T22" fmla="*/ 12 w 171"/>
                <a:gd name="T23" fmla="*/ 0 h 230"/>
                <a:gd name="T24" fmla="*/ 11 w 171"/>
                <a:gd name="T25" fmla="*/ 12 h 230"/>
                <a:gd name="T26" fmla="*/ 0 w 171"/>
                <a:gd name="T27" fmla="*/ 20 h 230"/>
                <a:gd name="T28" fmla="*/ 2 w 171"/>
                <a:gd name="T29" fmla="*/ 36 h 2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
                <a:gd name="T46" fmla="*/ 0 h 230"/>
                <a:gd name="T47" fmla="*/ 171 w 171"/>
                <a:gd name="T48" fmla="*/ 230 h 2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 h="230">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path>
              </a:pathLst>
            </a:custGeom>
            <a:grpFill/>
            <a:ln w="6350">
              <a:solidFill>
                <a:schemeClr val="tx1">
                  <a:lumMod val="85000"/>
                  <a:lumOff val="15000"/>
                </a:schemeClr>
              </a:solidFill>
              <a:prstDash val="solid"/>
              <a:round/>
            </a:ln>
          </p:spPr>
          <p:txBody>
            <a:bodyPr/>
            <a:lstStyle/>
            <a:p>
              <a:endParaRPr lang="zh-CN" altLang="en-US">
                <a:solidFill>
                  <a:prstClr val="black"/>
                </a:solidFill>
                <a:latin typeface="+mj-ea"/>
                <a:ea typeface="+mj-ea"/>
              </a:endParaRPr>
            </a:p>
          </p:txBody>
        </p:sp>
        <p:sp>
          <p:nvSpPr>
            <p:cNvPr id="37" name="Freeform 99"/>
            <p:cNvSpPr/>
            <p:nvPr/>
          </p:nvSpPr>
          <p:spPr bwMode="gray">
            <a:xfrm>
              <a:off x="3643" y="1699"/>
              <a:ext cx="430" cy="429"/>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close/>
                </a:path>
              </a:pathLst>
            </a:custGeom>
            <a:grpFill/>
            <a:ln w="0">
              <a:solidFill>
                <a:schemeClr val="tx1">
                  <a:lumMod val="85000"/>
                  <a:lumOff val="15000"/>
                </a:schemeClr>
              </a:solidFill>
              <a:prstDash val="solid"/>
              <a:round/>
            </a:ln>
          </p:spPr>
          <p:txBody>
            <a:bodyPr/>
            <a:lstStyle/>
            <a:p>
              <a:endParaRPr lang="zh-CN" altLang="en-US">
                <a:solidFill>
                  <a:prstClr val="black"/>
                </a:solidFill>
                <a:latin typeface="+mj-ea"/>
                <a:ea typeface="+mj-ea"/>
              </a:endParaRPr>
            </a:p>
          </p:txBody>
        </p:sp>
        <p:sp>
          <p:nvSpPr>
            <p:cNvPr id="38" name="Freeform 100"/>
            <p:cNvSpPr/>
            <p:nvPr/>
          </p:nvSpPr>
          <p:spPr bwMode="gray">
            <a:xfrm>
              <a:off x="3643" y="1699"/>
              <a:ext cx="430" cy="429"/>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path>
              </a:pathLst>
            </a:custGeom>
            <a:solidFill>
              <a:srgbClr val="EA5504"/>
            </a:solidFill>
            <a:ln w="6350">
              <a:solidFill>
                <a:schemeClr val="tx1">
                  <a:lumMod val="85000"/>
                  <a:lumOff val="15000"/>
                </a:schemeClr>
              </a:solidFill>
              <a:prstDash val="solid"/>
              <a:round/>
            </a:ln>
          </p:spPr>
          <p:txBody>
            <a:bodyPr/>
            <a:lstStyle/>
            <a:p>
              <a:endParaRPr lang="zh-CN" altLang="en-US">
                <a:solidFill>
                  <a:prstClr val="black"/>
                </a:solidFill>
                <a:latin typeface="+mj-ea"/>
                <a:ea typeface="+mj-ea"/>
              </a:endParaRPr>
            </a:p>
          </p:txBody>
        </p:sp>
        <p:sp>
          <p:nvSpPr>
            <p:cNvPr id="39" name="Freeform 101"/>
            <p:cNvSpPr/>
            <p:nvPr/>
          </p:nvSpPr>
          <p:spPr bwMode="gray">
            <a:xfrm>
              <a:off x="3738" y="1458"/>
              <a:ext cx="630" cy="431"/>
            </a:xfrm>
            <a:custGeom>
              <a:avLst/>
              <a:gdLst>
                <a:gd name="T0" fmla="*/ 315 w 1260"/>
                <a:gd name="T1" fmla="*/ 87 h 862"/>
                <a:gd name="T2" fmla="*/ 309 w 1260"/>
                <a:gd name="T3" fmla="*/ 91 h 862"/>
                <a:gd name="T4" fmla="*/ 299 w 1260"/>
                <a:gd name="T5" fmla="*/ 98 h 862"/>
                <a:gd name="T6" fmla="*/ 293 w 1260"/>
                <a:gd name="T7" fmla="*/ 101 h 862"/>
                <a:gd name="T8" fmla="*/ 287 w 1260"/>
                <a:gd name="T9" fmla="*/ 98 h 862"/>
                <a:gd name="T10" fmla="*/ 279 w 1260"/>
                <a:gd name="T11" fmla="*/ 94 h 862"/>
                <a:gd name="T12" fmla="*/ 277 w 1260"/>
                <a:gd name="T13" fmla="*/ 106 h 862"/>
                <a:gd name="T14" fmla="*/ 274 w 1260"/>
                <a:gd name="T15" fmla="*/ 119 h 862"/>
                <a:gd name="T16" fmla="*/ 265 w 1260"/>
                <a:gd name="T17" fmla="*/ 127 h 862"/>
                <a:gd name="T18" fmla="*/ 263 w 1260"/>
                <a:gd name="T19" fmla="*/ 136 h 862"/>
                <a:gd name="T20" fmla="*/ 254 w 1260"/>
                <a:gd name="T21" fmla="*/ 143 h 862"/>
                <a:gd name="T22" fmla="*/ 241 w 1260"/>
                <a:gd name="T23" fmla="*/ 147 h 862"/>
                <a:gd name="T24" fmla="*/ 233 w 1260"/>
                <a:gd name="T25" fmla="*/ 149 h 862"/>
                <a:gd name="T26" fmla="*/ 236 w 1260"/>
                <a:gd name="T27" fmla="*/ 157 h 862"/>
                <a:gd name="T28" fmla="*/ 244 w 1260"/>
                <a:gd name="T29" fmla="*/ 167 h 862"/>
                <a:gd name="T30" fmla="*/ 241 w 1260"/>
                <a:gd name="T31" fmla="*/ 175 h 862"/>
                <a:gd name="T32" fmla="*/ 226 w 1260"/>
                <a:gd name="T33" fmla="*/ 177 h 862"/>
                <a:gd name="T34" fmla="*/ 216 w 1260"/>
                <a:gd name="T35" fmla="*/ 177 h 862"/>
                <a:gd name="T36" fmla="*/ 207 w 1260"/>
                <a:gd name="T37" fmla="*/ 177 h 862"/>
                <a:gd name="T38" fmla="*/ 202 w 1260"/>
                <a:gd name="T39" fmla="*/ 172 h 862"/>
                <a:gd name="T40" fmla="*/ 196 w 1260"/>
                <a:gd name="T41" fmla="*/ 170 h 862"/>
                <a:gd name="T42" fmla="*/ 191 w 1260"/>
                <a:gd name="T43" fmla="*/ 183 h 862"/>
                <a:gd name="T44" fmla="*/ 185 w 1260"/>
                <a:gd name="T45" fmla="*/ 199 h 862"/>
                <a:gd name="T46" fmla="*/ 178 w 1260"/>
                <a:gd name="T47" fmla="*/ 213 h 862"/>
                <a:gd name="T48" fmla="*/ 169 w 1260"/>
                <a:gd name="T49" fmla="*/ 216 h 862"/>
                <a:gd name="T50" fmla="*/ 147 w 1260"/>
                <a:gd name="T51" fmla="*/ 181 h 862"/>
                <a:gd name="T52" fmla="*/ 122 w 1260"/>
                <a:gd name="T53" fmla="*/ 132 h 862"/>
                <a:gd name="T54" fmla="*/ 66 w 1260"/>
                <a:gd name="T55" fmla="*/ 99 h 862"/>
                <a:gd name="T56" fmla="*/ 28 w 1260"/>
                <a:gd name="T57" fmla="*/ 96 h 862"/>
                <a:gd name="T58" fmla="*/ 21 w 1260"/>
                <a:gd name="T59" fmla="*/ 55 h 862"/>
                <a:gd name="T60" fmla="*/ 6 w 1260"/>
                <a:gd name="T61" fmla="*/ 26 h 862"/>
                <a:gd name="T62" fmla="*/ 33 w 1260"/>
                <a:gd name="T63" fmla="*/ 29 h 862"/>
                <a:gd name="T64" fmla="*/ 64 w 1260"/>
                <a:gd name="T65" fmla="*/ 0 h 862"/>
                <a:gd name="T66" fmla="*/ 101 w 1260"/>
                <a:gd name="T67" fmla="*/ 27 h 862"/>
                <a:gd name="T68" fmla="*/ 133 w 1260"/>
                <a:gd name="T69" fmla="*/ 34 h 862"/>
                <a:gd name="T70" fmla="*/ 172 w 1260"/>
                <a:gd name="T71" fmla="*/ 48 h 862"/>
                <a:gd name="T72" fmla="*/ 206 w 1260"/>
                <a:gd name="T73" fmla="*/ 62 h 862"/>
                <a:gd name="T74" fmla="*/ 214 w 1260"/>
                <a:gd name="T75" fmla="*/ 42 h 862"/>
                <a:gd name="T76" fmla="*/ 217 w 1260"/>
                <a:gd name="T77" fmla="*/ 53 h 862"/>
                <a:gd name="T78" fmla="*/ 219 w 1260"/>
                <a:gd name="T79" fmla="*/ 58 h 862"/>
                <a:gd name="T80" fmla="*/ 227 w 1260"/>
                <a:gd name="T81" fmla="*/ 65 h 862"/>
                <a:gd name="T82" fmla="*/ 243 w 1260"/>
                <a:gd name="T83" fmla="*/ 80 h 862"/>
                <a:gd name="T84" fmla="*/ 265 w 1260"/>
                <a:gd name="T85" fmla="*/ 51 h 862"/>
                <a:gd name="T86" fmla="*/ 312 w 1260"/>
                <a:gd name="T87" fmla="*/ 62 h 8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0"/>
                <a:gd name="T133" fmla="*/ 0 h 862"/>
                <a:gd name="T134" fmla="*/ 1260 w 1260"/>
                <a:gd name="T135" fmla="*/ 862 h 8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0" h="862">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close/>
                </a:path>
              </a:pathLst>
            </a:custGeom>
            <a:grpFill/>
            <a:ln w="0">
              <a:solidFill>
                <a:schemeClr val="tx1">
                  <a:lumMod val="85000"/>
                  <a:lumOff val="15000"/>
                </a:schemeClr>
              </a:solidFill>
              <a:prstDash val="solid"/>
              <a:round/>
            </a:ln>
          </p:spPr>
          <p:txBody>
            <a:bodyPr/>
            <a:lstStyle/>
            <a:p>
              <a:endParaRPr lang="zh-CN" altLang="en-US">
                <a:solidFill>
                  <a:prstClr val="black"/>
                </a:solidFill>
                <a:latin typeface="+mj-ea"/>
                <a:ea typeface="+mj-ea"/>
              </a:endParaRPr>
            </a:p>
          </p:txBody>
        </p:sp>
        <p:sp>
          <p:nvSpPr>
            <p:cNvPr id="40" name="Freeform 102"/>
            <p:cNvSpPr/>
            <p:nvPr/>
          </p:nvSpPr>
          <p:spPr bwMode="gray">
            <a:xfrm>
              <a:off x="3738" y="1458"/>
              <a:ext cx="630" cy="431"/>
            </a:xfrm>
            <a:custGeom>
              <a:avLst/>
              <a:gdLst>
                <a:gd name="T0" fmla="*/ 315 w 1260"/>
                <a:gd name="T1" fmla="*/ 87 h 862"/>
                <a:gd name="T2" fmla="*/ 309 w 1260"/>
                <a:gd name="T3" fmla="*/ 91 h 862"/>
                <a:gd name="T4" fmla="*/ 299 w 1260"/>
                <a:gd name="T5" fmla="*/ 98 h 862"/>
                <a:gd name="T6" fmla="*/ 293 w 1260"/>
                <a:gd name="T7" fmla="*/ 101 h 862"/>
                <a:gd name="T8" fmla="*/ 287 w 1260"/>
                <a:gd name="T9" fmla="*/ 98 h 862"/>
                <a:gd name="T10" fmla="*/ 279 w 1260"/>
                <a:gd name="T11" fmla="*/ 94 h 862"/>
                <a:gd name="T12" fmla="*/ 277 w 1260"/>
                <a:gd name="T13" fmla="*/ 106 h 862"/>
                <a:gd name="T14" fmla="*/ 274 w 1260"/>
                <a:gd name="T15" fmla="*/ 119 h 862"/>
                <a:gd name="T16" fmla="*/ 265 w 1260"/>
                <a:gd name="T17" fmla="*/ 127 h 862"/>
                <a:gd name="T18" fmla="*/ 263 w 1260"/>
                <a:gd name="T19" fmla="*/ 136 h 862"/>
                <a:gd name="T20" fmla="*/ 254 w 1260"/>
                <a:gd name="T21" fmla="*/ 143 h 862"/>
                <a:gd name="T22" fmla="*/ 241 w 1260"/>
                <a:gd name="T23" fmla="*/ 147 h 862"/>
                <a:gd name="T24" fmla="*/ 233 w 1260"/>
                <a:gd name="T25" fmla="*/ 149 h 862"/>
                <a:gd name="T26" fmla="*/ 236 w 1260"/>
                <a:gd name="T27" fmla="*/ 157 h 862"/>
                <a:gd name="T28" fmla="*/ 244 w 1260"/>
                <a:gd name="T29" fmla="*/ 167 h 862"/>
                <a:gd name="T30" fmla="*/ 241 w 1260"/>
                <a:gd name="T31" fmla="*/ 175 h 862"/>
                <a:gd name="T32" fmla="*/ 226 w 1260"/>
                <a:gd name="T33" fmla="*/ 177 h 862"/>
                <a:gd name="T34" fmla="*/ 216 w 1260"/>
                <a:gd name="T35" fmla="*/ 177 h 862"/>
                <a:gd name="T36" fmla="*/ 207 w 1260"/>
                <a:gd name="T37" fmla="*/ 177 h 862"/>
                <a:gd name="T38" fmla="*/ 202 w 1260"/>
                <a:gd name="T39" fmla="*/ 172 h 862"/>
                <a:gd name="T40" fmla="*/ 196 w 1260"/>
                <a:gd name="T41" fmla="*/ 170 h 862"/>
                <a:gd name="T42" fmla="*/ 191 w 1260"/>
                <a:gd name="T43" fmla="*/ 183 h 862"/>
                <a:gd name="T44" fmla="*/ 185 w 1260"/>
                <a:gd name="T45" fmla="*/ 199 h 862"/>
                <a:gd name="T46" fmla="*/ 178 w 1260"/>
                <a:gd name="T47" fmla="*/ 213 h 862"/>
                <a:gd name="T48" fmla="*/ 169 w 1260"/>
                <a:gd name="T49" fmla="*/ 216 h 862"/>
                <a:gd name="T50" fmla="*/ 147 w 1260"/>
                <a:gd name="T51" fmla="*/ 181 h 862"/>
                <a:gd name="T52" fmla="*/ 122 w 1260"/>
                <a:gd name="T53" fmla="*/ 132 h 862"/>
                <a:gd name="T54" fmla="*/ 66 w 1260"/>
                <a:gd name="T55" fmla="*/ 99 h 862"/>
                <a:gd name="T56" fmla="*/ 28 w 1260"/>
                <a:gd name="T57" fmla="*/ 96 h 862"/>
                <a:gd name="T58" fmla="*/ 21 w 1260"/>
                <a:gd name="T59" fmla="*/ 55 h 862"/>
                <a:gd name="T60" fmla="*/ 6 w 1260"/>
                <a:gd name="T61" fmla="*/ 26 h 862"/>
                <a:gd name="T62" fmla="*/ 33 w 1260"/>
                <a:gd name="T63" fmla="*/ 29 h 862"/>
                <a:gd name="T64" fmla="*/ 64 w 1260"/>
                <a:gd name="T65" fmla="*/ 0 h 862"/>
                <a:gd name="T66" fmla="*/ 101 w 1260"/>
                <a:gd name="T67" fmla="*/ 27 h 862"/>
                <a:gd name="T68" fmla="*/ 133 w 1260"/>
                <a:gd name="T69" fmla="*/ 34 h 862"/>
                <a:gd name="T70" fmla="*/ 172 w 1260"/>
                <a:gd name="T71" fmla="*/ 48 h 862"/>
                <a:gd name="T72" fmla="*/ 206 w 1260"/>
                <a:gd name="T73" fmla="*/ 62 h 862"/>
                <a:gd name="T74" fmla="*/ 214 w 1260"/>
                <a:gd name="T75" fmla="*/ 42 h 862"/>
                <a:gd name="T76" fmla="*/ 217 w 1260"/>
                <a:gd name="T77" fmla="*/ 53 h 862"/>
                <a:gd name="T78" fmla="*/ 219 w 1260"/>
                <a:gd name="T79" fmla="*/ 58 h 862"/>
                <a:gd name="T80" fmla="*/ 227 w 1260"/>
                <a:gd name="T81" fmla="*/ 65 h 862"/>
                <a:gd name="T82" fmla="*/ 243 w 1260"/>
                <a:gd name="T83" fmla="*/ 80 h 862"/>
                <a:gd name="T84" fmla="*/ 265 w 1260"/>
                <a:gd name="T85" fmla="*/ 51 h 862"/>
                <a:gd name="T86" fmla="*/ 312 w 1260"/>
                <a:gd name="T87" fmla="*/ 62 h 8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0"/>
                <a:gd name="T133" fmla="*/ 0 h 862"/>
                <a:gd name="T134" fmla="*/ 1260 w 1260"/>
                <a:gd name="T135" fmla="*/ 862 h 8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0" h="862">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path>
              </a:pathLst>
            </a:custGeom>
            <a:grpFill/>
            <a:ln w="6350">
              <a:solidFill>
                <a:schemeClr val="tx1">
                  <a:lumMod val="85000"/>
                  <a:lumOff val="15000"/>
                </a:schemeClr>
              </a:solidFill>
              <a:prstDash val="solid"/>
              <a:round/>
            </a:ln>
          </p:spPr>
          <p:txBody>
            <a:bodyPr/>
            <a:lstStyle/>
            <a:p>
              <a:endParaRPr lang="zh-CN" altLang="en-US">
                <a:solidFill>
                  <a:prstClr val="black"/>
                </a:solidFill>
                <a:latin typeface="+mj-ea"/>
                <a:ea typeface="+mj-ea"/>
              </a:endParaRPr>
            </a:p>
          </p:txBody>
        </p:sp>
        <p:sp>
          <p:nvSpPr>
            <p:cNvPr id="41" name="Freeform 103"/>
            <p:cNvSpPr/>
            <p:nvPr/>
          </p:nvSpPr>
          <p:spPr bwMode="gray">
            <a:xfrm>
              <a:off x="3599" y="839"/>
              <a:ext cx="861" cy="778"/>
            </a:xfrm>
            <a:custGeom>
              <a:avLst/>
              <a:gdLst>
                <a:gd name="T0" fmla="*/ 419 w 1722"/>
                <a:gd name="T1" fmla="*/ 147 h 1557"/>
                <a:gd name="T2" fmla="*/ 423 w 1722"/>
                <a:gd name="T3" fmla="*/ 159 h 1557"/>
                <a:gd name="T4" fmla="*/ 428 w 1722"/>
                <a:gd name="T5" fmla="*/ 173 h 1557"/>
                <a:gd name="T6" fmla="*/ 419 w 1722"/>
                <a:gd name="T7" fmla="*/ 185 h 1557"/>
                <a:gd name="T8" fmla="*/ 421 w 1722"/>
                <a:gd name="T9" fmla="*/ 196 h 1557"/>
                <a:gd name="T10" fmla="*/ 431 w 1722"/>
                <a:gd name="T11" fmla="*/ 209 h 1557"/>
                <a:gd name="T12" fmla="*/ 429 w 1722"/>
                <a:gd name="T13" fmla="*/ 233 h 1557"/>
                <a:gd name="T14" fmla="*/ 425 w 1722"/>
                <a:gd name="T15" fmla="*/ 256 h 1557"/>
                <a:gd name="T16" fmla="*/ 417 w 1722"/>
                <a:gd name="T17" fmla="*/ 278 h 1557"/>
                <a:gd name="T18" fmla="*/ 418 w 1722"/>
                <a:gd name="T19" fmla="*/ 290 h 1557"/>
                <a:gd name="T20" fmla="*/ 404 w 1722"/>
                <a:gd name="T21" fmla="*/ 293 h 1557"/>
                <a:gd name="T22" fmla="*/ 383 w 1722"/>
                <a:gd name="T23" fmla="*/ 292 h 1557"/>
                <a:gd name="T24" fmla="*/ 374 w 1722"/>
                <a:gd name="T25" fmla="*/ 295 h 1557"/>
                <a:gd name="T26" fmla="*/ 367 w 1722"/>
                <a:gd name="T27" fmla="*/ 309 h 1557"/>
                <a:gd name="T28" fmla="*/ 358 w 1722"/>
                <a:gd name="T29" fmla="*/ 318 h 1557"/>
                <a:gd name="T30" fmla="*/ 368 w 1722"/>
                <a:gd name="T31" fmla="*/ 333 h 1557"/>
                <a:gd name="T32" fmla="*/ 375 w 1722"/>
                <a:gd name="T33" fmla="*/ 350 h 1557"/>
                <a:gd name="T34" fmla="*/ 380 w 1722"/>
                <a:gd name="T35" fmla="*/ 367 h 1557"/>
                <a:gd name="T36" fmla="*/ 334 w 1722"/>
                <a:gd name="T37" fmla="*/ 359 h 1557"/>
                <a:gd name="T38" fmla="*/ 299 w 1722"/>
                <a:gd name="T39" fmla="*/ 376 h 1557"/>
                <a:gd name="T40" fmla="*/ 275 w 1722"/>
                <a:gd name="T41" fmla="*/ 371 h 1557"/>
                <a:gd name="T42" fmla="*/ 237 w 1722"/>
                <a:gd name="T43" fmla="*/ 345 h 1557"/>
                <a:gd name="T44" fmla="*/ 183 w 1722"/>
                <a:gd name="T45" fmla="*/ 338 h 1557"/>
                <a:gd name="T46" fmla="*/ 134 w 1722"/>
                <a:gd name="T47" fmla="*/ 309 h 1557"/>
                <a:gd name="T48" fmla="*/ 93 w 1722"/>
                <a:gd name="T49" fmla="*/ 288 h 1557"/>
                <a:gd name="T50" fmla="*/ 118 w 1722"/>
                <a:gd name="T51" fmla="*/ 211 h 1557"/>
                <a:gd name="T52" fmla="*/ 133 w 1722"/>
                <a:gd name="T53" fmla="*/ 147 h 1557"/>
                <a:gd name="T54" fmla="*/ 106 w 1722"/>
                <a:gd name="T55" fmla="*/ 89 h 1557"/>
                <a:gd name="T56" fmla="*/ 45 w 1722"/>
                <a:gd name="T57" fmla="*/ 63 h 1557"/>
                <a:gd name="T58" fmla="*/ 12 w 1722"/>
                <a:gd name="T59" fmla="*/ 35 h 1557"/>
                <a:gd name="T60" fmla="*/ 9 w 1722"/>
                <a:gd name="T61" fmla="*/ 18 h 1557"/>
                <a:gd name="T62" fmla="*/ 25 w 1722"/>
                <a:gd name="T63" fmla="*/ 11 h 1557"/>
                <a:gd name="T64" fmla="*/ 45 w 1722"/>
                <a:gd name="T65" fmla="*/ 4 h 1557"/>
                <a:gd name="T66" fmla="*/ 61 w 1722"/>
                <a:gd name="T67" fmla="*/ 1 h 1557"/>
                <a:gd name="T68" fmla="*/ 82 w 1722"/>
                <a:gd name="T69" fmla="*/ 11 h 1557"/>
                <a:gd name="T70" fmla="*/ 94 w 1722"/>
                <a:gd name="T71" fmla="*/ 8 h 1557"/>
                <a:gd name="T72" fmla="*/ 104 w 1722"/>
                <a:gd name="T73" fmla="*/ 6 h 1557"/>
                <a:gd name="T74" fmla="*/ 127 w 1722"/>
                <a:gd name="T75" fmla="*/ 24 h 1557"/>
                <a:gd name="T76" fmla="*/ 146 w 1722"/>
                <a:gd name="T77" fmla="*/ 46 h 1557"/>
                <a:gd name="T78" fmla="*/ 160 w 1722"/>
                <a:gd name="T79" fmla="*/ 69 h 1557"/>
                <a:gd name="T80" fmla="*/ 175 w 1722"/>
                <a:gd name="T81" fmla="*/ 92 h 1557"/>
                <a:gd name="T82" fmla="*/ 184 w 1722"/>
                <a:gd name="T83" fmla="*/ 101 h 1557"/>
                <a:gd name="T84" fmla="*/ 194 w 1722"/>
                <a:gd name="T85" fmla="*/ 123 h 1557"/>
                <a:gd name="T86" fmla="*/ 206 w 1722"/>
                <a:gd name="T87" fmla="*/ 138 h 1557"/>
                <a:gd name="T88" fmla="*/ 225 w 1722"/>
                <a:gd name="T89" fmla="*/ 141 h 1557"/>
                <a:gd name="T90" fmla="*/ 245 w 1722"/>
                <a:gd name="T91" fmla="*/ 137 h 1557"/>
                <a:gd name="T92" fmla="*/ 267 w 1722"/>
                <a:gd name="T93" fmla="*/ 143 h 1557"/>
                <a:gd name="T94" fmla="*/ 281 w 1722"/>
                <a:gd name="T95" fmla="*/ 152 h 1557"/>
                <a:gd name="T96" fmla="*/ 293 w 1722"/>
                <a:gd name="T97" fmla="*/ 154 h 1557"/>
                <a:gd name="T98" fmla="*/ 298 w 1722"/>
                <a:gd name="T99" fmla="*/ 154 h 1557"/>
                <a:gd name="T100" fmla="*/ 300 w 1722"/>
                <a:gd name="T101" fmla="*/ 160 h 1557"/>
                <a:gd name="T102" fmla="*/ 308 w 1722"/>
                <a:gd name="T103" fmla="*/ 175 h 1557"/>
                <a:gd name="T104" fmla="*/ 317 w 1722"/>
                <a:gd name="T105" fmla="*/ 191 h 1557"/>
                <a:gd name="T106" fmla="*/ 329 w 1722"/>
                <a:gd name="T107" fmla="*/ 197 h 1557"/>
                <a:gd name="T108" fmla="*/ 350 w 1722"/>
                <a:gd name="T109" fmla="*/ 191 h 1557"/>
                <a:gd name="T110" fmla="*/ 368 w 1722"/>
                <a:gd name="T111" fmla="*/ 175 h 1557"/>
                <a:gd name="T112" fmla="*/ 382 w 1722"/>
                <a:gd name="T113" fmla="*/ 160 h 1557"/>
                <a:gd name="T114" fmla="*/ 396 w 1722"/>
                <a:gd name="T115" fmla="*/ 148 h 1557"/>
                <a:gd name="T116" fmla="*/ 414 w 1722"/>
                <a:gd name="T117" fmla="*/ 140 h 15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22"/>
                <a:gd name="T178" fmla="*/ 0 h 1557"/>
                <a:gd name="T179" fmla="*/ 1722 w 1722"/>
                <a:gd name="T180" fmla="*/ 1557 h 15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22" h="1557">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close/>
                </a:path>
              </a:pathLst>
            </a:custGeom>
            <a:grpFill/>
            <a:ln w="0">
              <a:solidFill>
                <a:schemeClr val="tx1">
                  <a:lumMod val="85000"/>
                  <a:lumOff val="15000"/>
                </a:schemeClr>
              </a:solidFill>
              <a:prstDash val="solid"/>
              <a:round/>
            </a:ln>
          </p:spPr>
          <p:txBody>
            <a:bodyPr/>
            <a:lstStyle/>
            <a:p>
              <a:endParaRPr lang="zh-CN" altLang="en-US">
                <a:solidFill>
                  <a:prstClr val="black"/>
                </a:solidFill>
                <a:latin typeface="+mj-ea"/>
                <a:ea typeface="+mj-ea"/>
              </a:endParaRPr>
            </a:p>
          </p:txBody>
        </p:sp>
        <p:sp>
          <p:nvSpPr>
            <p:cNvPr id="42" name="Freeform 104"/>
            <p:cNvSpPr/>
            <p:nvPr/>
          </p:nvSpPr>
          <p:spPr bwMode="gray">
            <a:xfrm>
              <a:off x="3599" y="839"/>
              <a:ext cx="861" cy="778"/>
            </a:xfrm>
            <a:custGeom>
              <a:avLst/>
              <a:gdLst>
                <a:gd name="T0" fmla="*/ 419 w 1722"/>
                <a:gd name="T1" fmla="*/ 147 h 1557"/>
                <a:gd name="T2" fmla="*/ 423 w 1722"/>
                <a:gd name="T3" fmla="*/ 159 h 1557"/>
                <a:gd name="T4" fmla="*/ 428 w 1722"/>
                <a:gd name="T5" fmla="*/ 173 h 1557"/>
                <a:gd name="T6" fmla="*/ 419 w 1722"/>
                <a:gd name="T7" fmla="*/ 185 h 1557"/>
                <a:gd name="T8" fmla="*/ 421 w 1722"/>
                <a:gd name="T9" fmla="*/ 196 h 1557"/>
                <a:gd name="T10" fmla="*/ 431 w 1722"/>
                <a:gd name="T11" fmla="*/ 209 h 1557"/>
                <a:gd name="T12" fmla="*/ 429 w 1722"/>
                <a:gd name="T13" fmla="*/ 233 h 1557"/>
                <a:gd name="T14" fmla="*/ 425 w 1722"/>
                <a:gd name="T15" fmla="*/ 256 h 1557"/>
                <a:gd name="T16" fmla="*/ 417 w 1722"/>
                <a:gd name="T17" fmla="*/ 278 h 1557"/>
                <a:gd name="T18" fmla="*/ 418 w 1722"/>
                <a:gd name="T19" fmla="*/ 290 h 1557"/>
                <a:gd name="T20" fmla="*/ 404 w 1722"/>
                <a:gd name="T21" fmla="*/ 293 h 1557"/>
                <a:gd name="T22" fmla="*/ 383 w 1722"/>
                <a:gd name="T23" fmla="*/ 292 h 1557"/>
                <a:gd name="T24" fmla="*/ 374 w 1722"/>
                <a:gd name="T25" fmla="*/ 295 h 1557"/>
                <a:gd name="T26" fmla="*/ 367 w 1722"/>
                <a:gd name="T27" fmla="*/ 309 h 1557"/>
                <a:gd name="T28" fmla="*/ 358 w 1722"/>
                <a:gd name="T29" fmla="*/ 318 h 1557"/>
                <a:gd name="T30" fmla="*/ 368 w 1722"/>
                <a:gd name="T31" fmla="*/ 333 h 1557"/>
                <a:gd name="T32" fmla="*/ 375 w 1722"/>
                <a:gd name="T33" fmla="*/ 350 h 1557"/>
                <a:gd name="T34" fmla="*/ 380 w 1722"/>
                <a:gd name="T35" fmla="*/ 367 h 1557"/>
                <a:gd name="T36" fmla="*/ 334 w 1722"/>
                <a:gd name="T37" fmla="*/ 359 h 1557"/>
                <a:gd name="T38" fmla="*/ 299 w 1722"/>
                <a:gd name="T39" fmla="*/ 376 h 1557"/>
                <a:gd name="T40" fmla="*/ 275 w 1722"/>
                <a:gd name="T41" fmla="*/ 371 h 1557"/>
                <a:gd name="T42" fmla="*/ 237 w 1722"/>
                <a:gd name="T43" fmla="*/ 345 h 1557"/>
                <a:gd name="T44" fmla="*/ 183 w 1722"/>
                <a:gd name="T45" fmla="*/ 338 h 1557"/>
                <a:gd name="T46" fmla="*/ 134 w 1722"/>
                <a:gd name="T47" fmla="*/ 309 h 1557"/>
                <a:gd name="T48" fmla="*/ 93 w 1722"/>
                <a:gd name="T49" fmla="*/ 288 h 1557"/>
                <a:gd name="T50" fmla="*/ 118 w 1722"/>
                <a:gd name="T51" fmla="*/ 211 h 1557"/>
                <a:gd name="T52" fmla="*/ 133 w 1722"/>
                <a:gd name="T53" fmla="*/ 147 h 1557"/>
                <a:gd name="T54" fmla="*/ 106 w 1722"/>
                <a:gd name="T55" fmla="*/ 89 h 1557"/>
                <a:gd name="T56" fmla="*/ 45 w 1722"/>
                <a:gd name="T57" fmla="*/ 63 h 1557"/>
                <a:gd name="T58" fmla="*/ 12 w 1722"/>
                <a:gd name="T59" fmla="*/ 35 h 1557"/>
                <a:gd name="T60" fmla="*/ 9 w 1722"/>
                <a:gd name="T61" fmla="*/ 18 h 1557"/>
                <a:gd name="T62" fmla="*/ 25 w 1722"/>
                <a:gd name="T63" fmla="*/ 11 h 1557"/>
                <a:gd name="T64" fmla="*/ 45 w 1722"/>
                <a:gd name="T65" fmla="*/ 4 h 1557"/>
                <a:gd name="T66" fmla="*/ 61 w 1722"/>
                <a:gd name="T67" fmla="*/ 1 h 1557"/>
                <a:gd name="T68" fmla="*/ 82 w 1722"/>
                <a:gd name="T69" fmla="*/ 11 h 1557"/>
                <a:gd name="T70" fmla="*/ 94 w 1722"/>
                <a:gd name="T71" fmla="*/ 8 h 1557"/>
                <a:gd name="T72" fmla="*/ 104 w 1722"/>
                <a:gd name="T73" fmla="*/ 6 h 1557"/>
                <a:gd name="T74" fmla="*/ 127 w 1722"/>
                <a:gd name="T75" fmla="*/ 24 h 1557"/>
                <a:gd name="T76" fmla="*/ 146 w 1722"/>
                <a:gd name="T77" fmla="*/ 46 h 1557"/>
                <a:gd name="T78" fmla="*/ 160 w 1722"/>
                <a:gd name="T79" fmla="*/ 69 h 1557"/>
                <a:gd name="T80" fmla="*/ 175 w 1722"/>
                <a:gd name="T81" fmla="*/ 92 h 1557"/>
                <a:gd name="T82" fmla="*/ 184 w 1722"/>
                <a:gd name="T83" fmla="*/ 101 h 1557"/>
                <a:gd name="T84" fmla="*/ 194 w 1722"/>
                <a:gd name="T85" fmla="*/ 123 h 1557"/>
                <a:gd name="T86" fmla="*/ 206 w 1722"/>
                <a:gd name="T87" fmla="*/ 138 h 1557"/>
                <a:gd name="T88" fmla="*/ 225 w 1722"/>
                <a:gd name="T89" fmla="*/ 141 h 1557"/>
                <a:gd name="T90" fmla="*/ 245 w 1722"/>
                <a:gd name="T91" fmla="*/ 137 h 1557"/>
                <a:gd name="T92" fmla="*/ 267 w 1722"/>
                <a:gd name="T93" fmla="*/ 143 h 1557"/>
                <a:gd name="T94" fmla="*/ 281 w 1722"/>
                <a:gd name="T95" fmla="*/ 152 h 1557"/>
                <a:gd name="T96" fmla="*/ 293 w 1722"/>
                <a:gd name="T97" fmla="*/ 154 h 1557"/>
                <a:gd name="T98" fmla="*/ 298 w 1722"/>
                <a:gd name="T99" fmla="*/ 154 h 1557"/>
                <a:gd name="T100" fmla="*/ 300 w 1722"/>
                <a:gd name="T101" fmla="*/ 160 h 1557"/>
                <a:gd name="T102" fmla="*/ 308 w 1722"/>
                <a:gd name="T103" fmla="*/ 175 h 1557"/>
                <a:gd name="T104" fmla="*/ 317 w 1722"/>
                <a:gd name="T105" fmla="*/ 191 h 1557"/>
                <a:gd name="T106" fmla="*/ 329 w 1722"/>
                <a:gd name="T107" fmla="*/ 197 h 1557"/>
                <a:gd name="T108" fmla="*/ 350 w 1722"/>
                <a:gd name="T109" fmla="*/ 191 h 1557"/>
                <a:gd name="T110" fmla="*/ 368 w 1722"/>
                <a:gd name="T111" fmla="*/ 175 h 1557"/>
                <a:gd name="T112" fmla="*/ 382 w 1722"/>
                <a:gd name="T113" fmla="*/ 160 h 1557"/>
                <a:gd name="T114" fmla="*/ 396 w 1722"/>
                <a:gd name="T115" fmla="*/ 148 h 1557"/>
                <a:gd name="T116" fmla="*/ 414 w 1722"/>
                <a:gd name="T117" fmla="*/ 140 h 15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22"/>
                <a:gd name="T178" fmla="*/ 0 h 1557"/>
                <a:gd name="T179" fmla="*/ 1722 w 1722"/>
                <a:gd name="T180" fmla="*/ 1557 h 15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22" h="1557">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path>
              </a:pathLst>
            </a:custGeom>
            <a:grpFill/>
            <a:ln w="6350">
              <a:solidFill>
                <a:schemeClr val="tx1">
                  <a:lumMod val="85000"/>
                  <a:lumOff val="15000"/>
                </a:schemeClr>
              </a:solidFill>
              <a:prstDash val="solid"/>
              <a:round/>
            </a:ln>
          </p:spPr>
          <p:txBody>
            <a:bodyPr/>
            <a:lstStyle/>
            <a:p>
              <a:endParaRPr lang="zh-CN" altLang="en-US">
                <a:solidFill>
                  <a:prstClr val="black"/>
                </a:solidFill>
                <a:latin typeface="+mj-ea"/>
                <a:ea typeface="+mj-ea"/>
              </a:endParaRPr>
            </a:p>
          </p:txBody>
        </p:sp>
        <p:sp>
          <p:nvSpPr>
            <p:cNvPr id="43" name="Freeform 105"/>
            <p:cNvSpPr/>
            <p:nvPr/>
          </p:nvSpPr>
          <p:spPr bwMode="gray">
            <a:xfrm>
              <a:off x="2264" y="884"/>
              <a:ext cx="1641" cy="1473"/>
            </a:xfrm>
            <a:custGeom>
              <a:avLst/>
              <a:gdLst>
                <a:gd name="T0" fmla="*/ 651 w 3282"/>
                <a:gd name="T1" fmla="*/ 10 h 2947"/>
                <a:gd name="T2" fmla="*/ 669 w 3282"/>
                <a:gd name="T3" fmla="*/ 0 h 2947"/>
                <a:gd name="T4" fmla="*/ 720 w 3282"/>
                <a:gd name="T5" fmla="*/ 75 h 2947"/>
                <a:gd name="T6" fmla="*/ 808 w 3282"/>
                <a:gd name="T7" fmla="*/ 154 h 2947"/>
                <a:gd name="T8" fmla="*/ 761 w 3282"/>
                <a:gd name="T9" fmla="*/ 265 h 2947"/>
                <a:gd name="T10" fmla="*/ 737 w 3282"/>
                <a:gd name="T11" fmla="*/ 326 h 2947"/>
                <a:gd name="T12" fmla="*/ 793 w 3282"/>
                <a:gd name="T13" fmla="*/ 368 h 2947"/>
                <a:gd name="T14" fmla="*/ 785 w 3282"/>
                <a:gd name="T15" fmla="*/ 441 h 2947"/>
                <a:gd name="T16" fmla="*/ 710 w 3282"/>
                <a:gd name="T17" fmla="*/ 486 h 2947"/>
                <a:gd name="T18" fmla="*/ 693 w 3282"/>
                <a:gd name="T19" fmla="*/ 529 h 2947"/>
                <a:gd name="T20" fmla="*/ 634 w 3282"/>
                <a:gd name="T21" fmla="*/ 485 h 2947"/>
                <a:gd name="T22" fmla="*/ 587 w 3282"/>
                <a:gd name="T23" fmla="*/ 518 h 2947"/>
                <a:gd name="T24" fmla="*/ 530 w 3282"/>
                <a:gd name="T25" fmla="*/ 545 h 2947"/>
                <a:gd name="T26" fmla="*/ 470 w 3282"/>
                <a:gd name="T27" fmla="*/ 631 h 2947"/>
                <a:gd name="T28" fmla="*/ 376 w 3282"/>
                <a:gd name="T29" fmla="*/ 713 h 2947"/>
                <a:gd name="T30" fmla="*/ 309 w 3282"/>
                <a:gd name="T31" fmla="*/ 676 h 2947"/>
                <a:gd name="T32" fmla="*/ 235 w 3282"/>
                <a:gd name="T33" fmla="*/ 736 h 2947"/>
                <a:gd name="T34" fmla="*/ 189 w 3282"/>
                <a:gd name="T35" fmla="*/ 655 h 2947"/>
                <a:gd name="T36" fmla="*/ 88 w 3282"/>
                <a:gd name="T37" fmla="*/ 617 h 2947"/>
                <a:gd name="T38" fmla="*/ 9 w 3282"/>
                <a:gd name="T39" fmla="*/ 583 h 2947"/>
                <a:gd name="T40" fmla="*/ 20 w 3282"/>
                <a:gd name="T41" fmla="*/ 515 h 2947"/>
                <a:gd name="T42" fmla="*/ 70 w 3282"/>
                <a:gd name="T43" fmla="*/ 522 h 2947"/>
                <a:gd name="T44" fmla="*/ 103 w 3282"/>
                <a:gd name="T45" fmla="*/ 518 h 2947"/>
                <a:gd name="T46" fmla="*/ 144 w 3282"/>
                <a:gd name="T47" fmla="*/ 526 h 2947"/>
                <a:gd name="T48" fmla="*/ 178 w 3282"/>
                <a:gd name="T49" fmla="*/ 545 h 2947"/>
                <a:gd name="T50" fmla="*/ 223 w 3282"/>
                <a:gd name="T51" fmla="*/ 550 h 2947"/>
                <a:gd name="T52" fmla="*/ 246 w 3282"/>
                <a:gd name="T53" fmla="*/ 558 h 2947"/>
                <a:gd name="T54" fmla="*/ 291 w 3282"/>
                <a:gd name="T55" fmla="*/ 532 h 2947"/>
                <a:gd name="T56" fmla="*/ 341 w 3282"/>
                <a:gd name="T57" fmla="*/ 519 h 2947"/>
                <a:gd name="T58" fmla="*/ 375 w 3282"/>
                <a:gd name="T59" fmla="*/ 517 h 2947"/>
                <a:gd name="T60" fmla="*/ 398 w 3282"/>
                <a:gd name="T61" fmla="*/ 506 h 2947"/>
                <a:gd name="T62" fmla="*/ 420 w 3282"/>
                <a:gd name="T63" fmla="*/ 485 h 2947"/>
                <a:gd name="T64" fmla="*/ 443 w 3282"/>
                <a:gd name="T65" fmla="*/ 466 h 2947"/>
                <a:gd name="T66" fmla="*/ 459 w 3282"/>
                <a:gd name="T67" fmla="*/ 452 h 2947"/>
                <a:gd name="T68" fmla="*/ 443 w 3282"/>
                <a:gd name="T69" fmla="*/ 419 h 2947"/>
                <a:gd name="T70" fmla="*/ 466 w 3282"/>
                <a:gd name="T71" fmla="*/ 396 h 2947"/>
                <a:gd name="T72" fmla="*/ 505 w 3282"/>
                <a:gd name="T73" fmla="*/ 403 h 2947"/>
                <a:gd name="T74" fmla="*/ 530 w 3282"/>
                <a:gd name="T75" fmla="*/ 375 h 2947"/>
                <a:gd name="T76" fmla="*/ 561 w 3282"/>
                <a:gd name="T77" fmla="*/ 369 h 2947"/>
                <a:gd name="T78" fmla="*/ 579 w 3282"/>
                <a:gd name="T79" fmla="*/ 341 h 2947"/>
                <a:gd name="T80" fmla="*/ 607 w 3282"/>
                <a:gd name="T81" fmla="*/ 315 h 2947"/>
                <a:gd name="T82" fmla="*/ 634 w 3282"/>
                <a:gd name="T83" fmla="*/ 298 h 2947"/>
                <a:gd name="T84" fmla="*/ 672 w 3282"/>
                <a:gd name="T85" fmla="*/ 300 h 2947"/>
                <a:gd name="T86" fmla="*/ 671 w 3282"/>
                <a:gd name="T87" fmla="*/ 277 h 2947"/>
                <a:gd name="T88" fmla="*/ 631 w 3282"/>
                <a:gd name="T89" fmla="*/ 249 h 2947"/>
                <a:gd name="T90" fmla="*/ 607 w 3282"/>
                <a:gd name="T91" fmla="*/ 260 h 2947"/>
                <a:gd name="T92" fmla="*/ 576 w 3282"/>
                <a:gd name="T93" fmla="*/ 258 h 2947"/>
                <a:gd name="T94" fmla="*/ 553 w 3282"/>
                <a:gd name="T95" fmla="*/ 268 h 2947"/>
                <a:gd name="T96" fmla="*/ 549 w 3282"/>
                <a:gd name="T97" fmla="*/ 245 h 2947"/>
                <a:gd name="T98" fmla="*/ 560 w 3282"/>
                <a:gd name="T99" fmla="*/ 195 h 2947"/>
                <a:gd name="T100" fmla="*/ 583 w 3282"/>
                <a:gd name="T101" fmla="*/ 179 h 2947"/>
                <a:gd name="T102" fmla="*/ 611 w 3282"/>
                <a:gd name="T103" fmla="*/ 168 h 2947"/>
                <a:gd name="T104" fmla="*/ 635 w 3282"/>
                <a:gd name="T105" fmla="*/ 152 h 2947"/>
                <a:gd name="T106" fmla="*/ 636 w 3282"/>
                <a:gd name="T107" fmla="*/ 124 h 2947"/>
                <a:gd name="T108" fmla="*/ 647 w 3282"/>
                <a:gd name="T109" fmla="*/ 84 h 2947"/>
                <a:gd name="T110" fmla="*/ 659 w 3282"/>
                <a:gd name="T111" fmla="*/ 61 h 2947"/>
                <a:gd name="T112" fmla="*/ 652 w 3282"/>
                <a:gd name="T113" fmla="*/ 37 h 2947"/>
                <a:gd name="T114" fmla="*/ 637 w 3282"/>
                <a:gd name="T115" fmla="*/ 31 h 29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2"/>
                <a:gd name="T175" fmla="*/ 0 h 2947"/>
                <a:gd name="T176" fmla="*/ 3282 w 3282"/>
                <a:gd name="T177" fmla="*/ 2947 h 29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2" h="2947">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close/>
                </a:path>
              </a:pathLst>
            </a:custGeom>
            <a:grpFill/>
            <a:ln w="0">
              <a:solidFill>
                <a:schemeClr val="tx1">
                  <a:lumMod val="85000"/>
                  <a:lumOff val="15000"/>
                </a:schemeClr>
              </a:solidFill>
              <a:prstDash val="solid"/>
              <a:round/>
            </a:ln>
          </p:spPr>
          <p:txBody>
            <a:bodyPr/>
            <a:lstStyle/>
            <a:p>
              <a:endParaRPr lang="zh-CN" altLang="en-US">
                <a:solidFill>
                  <a:prstClr val="black"/>
                </a:solidFill>
                <a:latin typeface="+mj-ea"/>
                <a:ea typeface="+mj-ea"/>
              </a:endParaRPr>
            </a:p>
          </p:txBody>
        </p:sp>
        <p:sp>
          <p:nvSpPr>
            <p:cNvPr id="44" name="Freeform 106"/>
            <p:cNvSpPr/>
            <p:nvPr/>
          </p:nvSpPr>
          <p:spPr bwMode="gray">
            <a:xfrm>
              <a:off x="2264" y="884"/>
              <a:ext cx="1641" cy="1473"/>
            </a:xfrm>
            <a:custGeom>
              <a:avLst/>
              <a:gdLst>
                <a:gd name="T0" fmla="*/ 651 w 3282"/>
                <a:gd name="T1" fmla="*/ 10 h 2947"/>
                <a:gd name="T2" fmla="*/ 669 w 3282"/>
                <a:gd name="T3" fmla="*/ 0 h 2947"/>
                <a:gd name="T4" fmla="*/ 720 w 3282"/>
                <a:gd name="T5" fmla="*/ 75 h 2947"/>
                <a:gd name="T6" fmla="*/ 808 w 3282"/>
                <a:gd name="T7" fmla="*/ 154 h 2947"/>
                <a:gd name="T8" fmla="*/ 761 w 3282"/>
                <a:gd name="T9" fmla="*/ 265 h 2947"/>
                <a:gd name="T10" fmla="*/ 737 w 3282"/>
                <a:gd name="T11" fmla="*/ 326 h 2947"/>
                <a:gd name="T12" fmla="*/ 793 w 3282"/>
                <a:gd name="T13" fmla="*/ 368 h 2947"/>
                <a:gd name="T14" fmla="*/ 785 w 3282"/>
                <a:gd name="T15" fmla="*/ 441 h 2947"/>
                <a:gd name="T16" fmla="*/ 710 w 3282"/>
                <a:gd name="T17" fmla="*/ 486 h 2947"/>
                <a:gd name="T18" fmla="*/ 693 w 3282"/>
                <a:gd name="T19" fmla="*/ 529 h 2947"/>
                <a:gd name="T20" fmla="*/ 634 w 3282"/>
                <a:gd name="T21" fmla="*/ 485 h 2947"/>
                <a:gd name="T22" fmla="*/ 587 w 3282"/>
                <a:gd name="T23" fmla="*/ 518 h 2947"/>
                <a:gd name="T24" fmla="*/ 530 w 3282"/>
                <a:gd name="T25" fmla="*/ 545 h 2947"/>
                <a:gd name="T26" fmla="*/ 470 w 3282"/>
                <a:gd name="T27" fmla="*/ 631 h 2947"/>
                <a:gd name="T28" fmla="*/ 376 w 3282"/>
                <a:gd name="T29" fmla="*/ 713 h 2947"/>
                <a:gd name="T30" fmla="*/ 309 w 3282"/>
                <a:gd name="T31" fmla="*/ 676 h 2947"/>
                <a:gd name="T32" fmla="*/ 235 w 3282"/>
                <a:gd name="T33" fmla="*/ 736 h 2947"/>
                <a:gd name="T34" fmla="*/ 189 w 3282"/>
                <a:gd name="T35" fmla="*/ 655 h 2947"/>
                <a:gd name="T36" fmla="*/ 88 w 3282"/>
                <a:gd name="T37" fmla="*/ 617 h 2947"/>
                <a:gd name="T38" fmla="*/ 9 w 3282"/>
                <a:gd name="T39" fmla="*/ 583 h 2947"/>
                <a:gd name="T40" fmla="*/ 20 w 3282"/>
                <a:gd name="T41" fmla="*/ 515 h 2947"/>
                <a:gd name="T42" fmla="*/ 70 w 3282"/>
                <a:gd name="T43" fmla="*/ 522 h 2947"/>
                <a:gd name="T44" fmla="*/ 103 w 3282"/>
                <a:gd name="T45" fmla="*/ 518 h 2947"/>
                <a:gd name="T46" fmla="*/ 144 w 3282"/>
                <a:gd name="T47" fmla="*/ 526 h 2947"/>
                <a:gd name="T48" fmla="*/ 178 w 3282"/>
                <a:gd name="T49" fmla="*/ 545 h 2947"/>
                <a:gd name="T50" fmla="*/ 223 w 3282"/>
                <a:gd name="T51" fmla="*/ 550 h 2947"/>
                <a:gd name="T52" fmla="*/ 246 w 3282"/>
                <a:gd name="T53" fmla="*/ 558 h 2947"/>
                <a:gd name="T54" fmla="*/ 291 w 3282"/>
                <a:gd name="T55" fmla="*/ 532 h 2947"/>
                <a:gd name="T56" fmla="*/ 341 w 3282"/>
                <a:gd name="T57" fmla="*/ 519 h 2947"/>
                <a:gd name="T58" fmla="*/ 375 w 3282"/>
                <a:gd name="T59" fmla="*/ 517 h 2947"/>
                <a:gd name="T60" fmla="*/ 398 w 3282"/>
                <a:gd name="T61" fmla="*/ 506 h 2947"/>
                <a:gd name="T62" fmla="*/ 420 w 3282"/>
                <a:gd name="T63" fmla="*/ 485 h 2947"/>
                <a:gd name="T64" fmla="*/ 443 w 3282"/>
                <a:gd name="T65" fmla="*/ 466 h 2947"/>
                <a:gd name="T66" fmla="*/ 459 w 3282"/>
                <a:gd name="T67" fmla="*/ 452 h 2947"/>
                <a:gd name="T68" fmla="*/ 443 w 3282"/>
                <a:gd name="T69" fmla="*/ 419 h 2947"/>
                <a:gd name="T70" fmla="*/ 466 w 3282"/>
                <a:gd name="T71" fmla="*/ 396 h 2947"/>
                <a:gd name="T72" fmla="*/ 505 w 3282"/>
                <a:gd name="T73" fmla="*/ 403 h 2947"/>
                <a:gd name="T74" fmla="*/ 530 w 3282"/>
                <a:gd name="T75" fmla="*/ 375 h 2947"/>
                <a:gd name="T76" fmla="*/ 561 w 3282"/>
                <a:gd name="T77" fmla="*/ 369 h 2947"/>
                <a:gd name="T78" fmla="*/ 579 w 3282"/>
                <a:gd name="T79" fmla="*/ 341 h 2947"/>
                <a:gd name="T80" fmla="*/ 607 w 3282"/>
                <a:gd name="T81" fmla="*/ 315 h 2947"/>
                <a:gd name="T82" fmla="*/ 634 w 3282"/>
                <a:gd name="T83" fmla="*/ 298 h 2947"/>
                <a:gd name="T84" fmla="*/ 672 w 3282"/>
                <a:gd name="T85" fmla="*/ 300 h 2947"/>
                <a:gd name="T86" fmla="*/ 671 w 3282"/>
                <a:gd name="T87" fmla="*/ 277 h 2947"/>
                <a:gd name="T88" fmla="*/ 631 w 3282"/>
                <a:gd name="T89" fmla="*/ 249 h 2947"/>
                <a:gd name="T90" fmla="*/ 607 w 3282"/>
                <a:gd name="T91" fmla="*/ 260 h 2947"/>
                <a:gd name="T92" fmla="*/ 576 w 3282"/>
                <a:gd name="T93" fmla="*/ 258 h 2947"/>
                <a:gd name="T94" fmla="*/ 553 w 3282"/>
                <a:gd name="T95" fmla="*/ 268 h 2947"/>
                <a:gd name="T96" fmla="*/ 549 w 3282"/>
                <a:gd name="T97" fmla="*/ 245 h 2947"/>
                <a:gd name="T98" fmla="*/ 560 w 3282"/>
                <a:gd name="T99" fmla="*/ 195 h 2947"/>
                <a:gd name="T100" fmla="*/ 583 w 3282"/>
                <a:gd name="T101" fmla="*/ 179 h 2947"/>
                <a:gd name="T102" fmla="*/ 611 w 3282"/>
                <a:gd name="T103" fmla="*/ 168 h 2947"/>
                <a:gd name="T104" fmla="*/ 635 w 3282"/>
                <a:gd name="T105" fmla="*/ 152 h 2947"/>
                <a:gd name="T106" fmla="*/ 636 w 3282"/>
                <a:gd name="T107" fmla="*/ 124 h 2947"/>
                <a:gd name="T108" fmla="*/ 647 w 3282"/>
                <a:gd name="T109" fmla="*/ 84 h 2947"/>
                <a:gd name="T110" fmla="*/ 659 w 3282"/>
                <a:gd name="T111" fmla="*/ 61 h 2947"/>
                <a:gd name="T112" fmla="*/ 652 w 3282"/>
                <a:gd name="T113" fmla="*/ 37 h 2947"/>
                <a:gd name="T114" fmla="*/ 637 w 3282"/>
                <a:gd name="T115" fmla="*/ 31 h 29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2"/>
                <a:gd name="T175" fmla="*/ 0 h 2947"/>
                <a:gd name="T176" fmla="*/ 3282 w 3282"/>
                <a:gd name="T177" fmla="*/ 2947 h 29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2" h="2947">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path>
              </a:pathLst>
            </a:custGeom>
            <a:grpFill/>
            <a:ln w="6350">
              <a:solidFill>
                <a:schemeClr val="tx1">
                  <a:lumMod val="85000"/>
                  <a:lumOff val="15000"/>
                </a:schemeClr>
              </a:solidFill>
              <a:prstDash val="solid"/>
              <a:round/>
            </a:ln>
          </p:spPr>
          <p:txBody>
            <a:bodyPr/>
            <a:lstStyle/>
            <a:p>
              <a:endParaRPr lang="zh-CN" altLang="en-US">
                <a:solidFill>
                  <a:prstClr val="black"/>
                </a:solidFill>
                <a:latin typeface="+mj-ea"/>
                <a:ea typeface="+mj-ea"/>
              </a:endParaRPr>
            </a:p>
          </p:txBody>
        </p:sp>
        <p:sp>
          <p:nvSpPr>
            <p:cNvPr id="45" name="Freeform 107"/>
            <p:cNvSpPr/>
            <p:nvPr/>
          </p:nvSpPr>
          <p:spPr bwMode="gray">
            <a:xfrm>
              <a:off x="2017" y="1899"/>
              <a:ext cx="1007" cy="870"/>
            </a:xfrm>
            <a:custGeom>
              <a:avLst/>
              <a:gdLst>
                <a:gd name="T0" fmla="*/ 92 w 2014"/>
                <a:gd name="T1" fmla="*/ 13 h 1739"/>
                <a:gd name="T2" fmla="*/ 66 w 2014"/>
                <a:gd name="T3" fmla="*/ 38 h 1739"/>
                <a:gd name="T4" fmla="*/ 0 w 2014"/>
                <a:gd name="T5" fmla="*/ 77 h 1739"/>
                <a:gd name="T6" fmla="*/ 45 w 2014"/>
                <a:gd name="T7" fmla="*/ 154 h 1739"/>
                <a:gd name="T8" fmla="*/ 90 w 2014"/>
                <a:gd name="T9" fmla="*/ 171 h 1739"/>
                <a:gd name="T10" fmla="*/ 140 w 2014"/>
                <a:gd name="T11" fmla="*/ 160 h 1739"/>
                <a:gd name="T12" fmla="*/ 188 w 2014"/>
                <a:gd name="T13" fmla="*/ 177 h 1739"/>
                <a:gd name="T14" fmla="*/ 215 w 2014"/>
                <a:gd name="T15" fmla="*/ 193 h 1739"/>
                <a:gd name="T16" fmla="*/ 258 w 2014"/>
                <a:gd name="T17" fmla="*/ 220 h 1739"/>
                <a:gd name="T18" fmla="*/ 284 w 2014"/>
                <a:gd name="T19" fmla="*/ 237 h 1739"/>
                <a:gd name="T20" fmla="*/ 301 w 2014"/>
                <a:gd name="T21" fmla="*/ 275 h 1739"/>
                <a:gd name="T22" fmla="*/ 283 w 2014"/>
                <a:gd name="T23" fmla="*/ 318 h 1739"/>
                <a:gd name="T24" fmla="*/ 270 w 2014"/>
                <a:gd name="T25" fmla="*/ 341 h 1739"/>
                <a:gd name="T26" fmla="*/ 249 w 2014"/>
                <a:gd name="T27" fmla="*/ 367 h 1739"/>
                <a:gd name="T28" fmla="*/ 239 w 2014"/>
                <a:gd name="T29" fmla="*/ 374 h 1739"/>
                <a:gd name="T30" fmla="*/ 281 w 2014"/>
                <a:gd name="T31" fmla="*/ 390 h 1739"/>
                <a:gd name="T32" fmla="*/ 314 w 2014"/>
                <a:gd name="T33" fmla="*/ 373 h 1739"/>
                <a:gd name="T34" fmla="*/ 353 w 2014"/>
                <a:gd name="T35" fmla="*/ 403 h 1739"/>
                <a:gd name="T36" fmla="*/ 385 w 2014"/>
                <a:gd name="T37" fmla="*/ 435 h 1739"/>
                <a:gd name="T38" fmla="*/ 413 w 2014"/>
                <a:gd name="T39" fmla="*/ 401 h 1739"/>
                <a:gd name="T40" fmla="*/ 430 w 2014"/>
                <a:gd name="T41" fmla="*/ 377 h 1739"/>
                <a:gd name="T42" fmla="*/ 425 w 2014"/>
                <a:gd name="T43" fmla="*/ 349 h 1739"/>
                <a:gd name="T44" fmla="*/ 431 w 2014"/>
                <a:gd name="T45" fmla="*/ 341 h 1739"/>
                <a:gd name="T46" fmla="*/ 432 w 2014"/>
                <a:gd name="T47" fmla="*/ 335 h 1739"/>
                <a:gd name="T48" fmla="*/ 432 w 2014"/>
                <a:gd name="T49" fmla="*/ 327 h 1739"/>
                <a:gd name="T50" fmla="*/ 472 w 2014"/>
                <a:gd name="T51" fmla="*/ 329 h 1739"/>
                <a:gd name="T52" fmla="*/ 500 w 2014"/>
                <a:gd name="T53" fmla="*/ 302 h 1739"/>
                <a:gd name="T54" fmla="*/ 501 w 2014"/>
                <a:gd name="T55" fmla="*/ 267 h 1739"/>
                <a:gd name="T56" fmla="*/ 453 w 2014"/>
                <a:gd name="T57" fmla="*/ 241 h 1739"/>
                <a:gd name="T58" fmla="*/ 429 w 2014"/>
                <a:gd name="T59" fmla="*/ 256 h 1739"/>
                <a:gd name="T60" fmla="*/ 444 w 2014"/>
                <a:gd name="T61" fmla="*/ 290 h 1739"/>
                <a:gd name="T62" fmla="*/ 429 w 2014"/>
                <a:gd name="T63" fmla="*/ 315 h 1739"/>
                <a:gd name="T64" fmla="*/ 398 w 2014"/>
                <a:gd name="T65" fmla="*/ 302 h 1739"/>
                <a:gd name="T66" fmla="*/ 391 w 2014"/>
                <a:gd name="T67" fmla="*/ 276 h 1739"/>
                <a:gd name="T68" fmla="*/ 369 w 2014"/>
                <a:gd name="T69" fmla="*/ 243 h 1739"/>
                <a:gd name="T70" fmla="*/ 342 w 2014"/>
                <a:gd name="T71" fmla="*/ 228 h 1739"/>
                <a:gd name="T72" fmla="*/ 343 w 2014"/>
                <a:gd name="T73" fmla="*/ 183 h 1739"/>
                <a:gd name="T74" fmla="*/ 313 w 2014"/>
                <a:gd name="T75" fmla="*/ 148 h 1739"/>
                <a:gd name="T76" fmla="*/ 235 w 2014"/>
                <a:gd name="T77" fmla="*/ 161 h 1739"/>
                <a:gd name="T78" fmla="*/ 200 w 2014"/>
                <a:gd name="T79" fmla="*/ 128 h 1739"/>
                <a:gd name="T80" fmla="*/ 218 w 2014"/>
                <a:gd name="T81" fmla="*/ 91 h 1739"/>
                <a:gd name="T82" fmla="*/ 163 w 2014"/>
                <a:gd name="T83" fmla="*/ 100 h 1739"/>
                <a:gd name="T84" fmla="*/ 124 w 2014"/>
                <a:gd name="T85" fmla="*/ 52 h 1739"/>
                <a:gd name="T86" fmla="*/ 116 w 2014"/>
                <a:gd name="T87" fmla="*/ 3 h 17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14"/>
                <a:gd name="T133" fmla="*/ 0 h 1739"/>
                <a:gd name="T134" fmla="*/ 2014 w 2014"/>
                <a:gd name="T135" fmla="*/ 1739 h 17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14" h="1739">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close/>
                </a:path>
              </a:pathLst>
            </a:custGeom>
            <a:grpFill/>
            <a:ln w="0">
              <a:solidFill>
                <a:schemeClr val="tx1">
                  <a:lumMod val="85000"/>
                  <a:lumOff val="15000"/>
                </a:schemeClr>
              </a:solidFill>
              <a:prstDash val="solid"/>
              <a:round/>
            </a:ln>
          </p:spPr>
          <p:txBody>
            <a:bodyPr/>
            <a:lstStyle/>
            <a:p>
              <a:endParaRPr lang="zh-CN" altLang="en-US">
                <a:solidFill>
                  <a:prstClr val="black"/>
                </a:solidFill>
                <a:latin typeface="+mj-ea"/>
                <a:ea typeface="+mj-ea"/>
              </a:endParaRPr>
            </a:p>
          </p:txBody>
        </p:sp>
        <p:sp>
          <p:nvSpPr>
            <p:cNvPr id="46" name="Freeform 108"/>
            <p:cNvSpPr/>
            <p:nvPr/>
          </p:nvSpPr>
          <p:spPr bwMode="gray">
            <a:xfrm>
              <a:off x="2017" y="1899"/>
              <a:ext cx="1007" cy="870"/>
            </a:xfrm>
            <a:custGeom>
              <a:avLst/>
              <a:gdLst>
                <a:gd name="T0" fmla="*/ 92 w 2014"/>
                <a:gd name="T1" fmla="*/ 13 h 1739"/>
                <a:gd name="T2" fmla="*/ 66 w 2014"/>
                <a:gd name="T3" fmla="*/ 38 h 1739"/>
                <a:gd name="T4" fmla="*/ 0 w 2014"/>
                <a:gd name="T5" fmla="*/ 77 h 1739"/>
                <a:gd name="T6" fmla="*/ 45 w 2014"/>
                <a:gd name="T7" fmla="*/ 154 h 1739"/>
                <a:gd name="T8" fmla="*/ 90 w 2014"/>
                <a:gd name="T9" fmla="*/ 171 h 1739"/>
                <a:gd name="T10" fmla="*/ 140 w 2014"/>
                <a:gd name="T11" fmla="*/ 160 h 1739"/>
                <a:gd name="T12" fmla="*/ 188 w 2014"/>
                <a:gd name="T13" fmla="*/ 177 h 1739"/>
                <a:gd name="T14" fmla="*/ 215 w 2014"/>
                <a:gd name="T15" fmla="*/ 193 h 1739"/>
                <a:gd name="T16" fmla="*/ 258 w 2014"/>
                <a:gd name="T17" fmla="*/ 220 h 1739"/>
                <a:gd name="T18" fmla="*/ 284 w 2014"/>
                <a:gd name="T19" fmla="*/ 237 h 1739"/>
                <a:gd name="T20" fmla="*/ 301 w 2014"/>
                <a:gd name="T21" fmla="*/ 275 h 1739"/>
                <a:gd name="T22" fmla="*/ 283 w 2014"/>
                <a:gd name="T23" fmla="*/ 318 h 1739"/>
                <a:gd name="T24" fmla="*/ 270 w 2014"/>
                <a:gd name="T25" fmla="*/ 341 h 1739"/>
                <a:gd name="T26" fmla="*/ 249 w 2014"/>
                <a:gd name="T27" fmla="*/ 367 h 1739"/>
                <a:gd name="T28" fmla="*/ 239 w 2014"/>
                <a:gd name="T29" fmla="*/ 374 h 1739"/>
                <a:gd name="T30" fmla="*/ 281 w 2014"/>
                <a:gd name="T31" fmla="*/ 390 h 1739"/>
                <a:gd name="T32" fmla="*/ 314 w 2014"/>
                <a:gd name="T33" fmla="*/ 373 h 1739"/>
                <a:gd name="T34" fmla="*/ 353 w 2014"/>
                <a:gd name="T35" fmla="*/ 403 h 1739"/>
                <a:gd name="T36" fmla="*/ 385 w 2014"/>
                <a:gd name="T37" fmla="*/ 435 h 1739"/>
                <a:gd name="T38" fmla="*/ 413 w 2014"/>
                <a:gd name="T39" fmla="*/ 401 h 1739"/>
                <a:gd name="T40" fmla="*/ 430 w 2014"/>
                <a:gd name="T41" fmla="*/ 377 h 1739"/>
                <a:gd name="T42" fmla="*/ 425 w 2014"/>
                <a:gd name="T43" fmla="*/ 349 h 1739"/>
                <a:gd name="T44" fmla="*/ 431 w 2014"/>
                <a:gd name="T45" fmla="*/ 341 h 1739"/>
                <a:gd name="T46" fmla="*/ 432 w 2014"/>
                <a:gd name="T47" fmla="*/ 335 h 1739"/>
                <a:gd name="T48" fmla="*/ 432 w 2014"/>
                <a:gd name="T49" fmla="*/ 327 h 1739"/>
                <a:gd name="T50" fmla="*/ 472 w 2014"/>
                <a:gd name="T51" fmla="*/ 329 h 1739"/>
                <a:gd name="T52" fmla="*/ 500 w 2014"/>
                <a:gd name="T53" fmla="*/ 302 h 1739"/>
                <a:gd name="T54" fmla="*/ 501 w 2014"/>
                <a:gd name="T55" fmla="*/ 267 h 1739"/>
                <a:gd name="T56" fmla="*/ 453 w 2014"/>
                <a:gd name="T57" fmla="*/ 241 h 1739"/>
                <a:gd name="T58" fmla="*/ 429 w 2014"/>
                <a:gd name="T59" fmla="*/ 256 h 1739"/>
                <a:gd name="T60" fmla="*/ 444 w 2014"/>
                <a:gd name="T61" fmla="*/ 290 h 1739"/>
                <a:gd name="T62" fmla="*/ 429 w 2014"/>
                <a:gd name="T63" fmla="*/ 315 h 1739"/>
                <a:gd name="T64" fmla="*/ 398 w 2014"/>
                <a:gd name="T65" fmla="*/ 302 h 1739"/>
                <a:gd name="T66" fmla="*/ 391 w 2014"/>
                <a:gd name="T67" fmla="*/ 276 h 1739"/>
                <a:gd name="T68" fmla="*/ 369 w 2014"/>
                <a:gd name="T69" fmla="*/ 243 h 1739"/>
                <a:gd name="T70" fmla="*/ 342 w 2014"/>
                <a:gd name="T71" fmla="*/ 228 h 1739"/>
                <a:gd name="T72" fmla="*/ 343 w 2014"/>
                <a:gd name="T73" fmla="*/ 183 h 1739"/>
                <a:gd name="T74" fmla="*/ 313 w 2014"/>
                <a:gd name="T75" fmla="*/ 148 h 1739"/>
                <a:gd name="T76" fmla="*/ 235 w 2014"/>
                <a:gd name="T77" fmla="*/ 161 h 1739"/>
                <a:gd name="T78" fmla="*/ 200 w 2014"/>
                <a:gd name="T79" fmla="*/ 128 h 1739"/>
                <a:gd name="T80" fmla="*/ 218 w 2014"/>
                <a:gd name="T81" fmla="*/ 91 h 1739"/>
                <a:gd name="T82" fmla="*/ 163 w 2014"/>
                <a:gd name="T83" fmla="*/ 100 h 1739"/>
                <a:gd name="T84" fmla="*/ 124 w 2014"/>
                <a:gd name="T85" fmla="*/ 52 h 1739"/>
                <a:gd name="T86" fmla="*/ 116 w 2014"/>
                <a:gd name="T87" fmla="*/ 3 h 17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14"/>
                <a:gd name="T133" fmla="*/ 0 h 1739"/>
                <a:gd name="T134" fmla="*/ 2014 w 2014"/>
                <a:gd name="T135" fmla="*/ 1739 h 17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14" h="1739">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path>
              </a:pathLst>
            </a:custGeom>
            <a:grpFill/>
            <a:ln w="6350">
              <a:solidFill>
                <a:schemeClr val="tx1">
                  <a:lumMod val="85000"/>
                  <a:lumOff val="15000"/>
                </a:schemeClr>
              </a:solidFill>
              <a:prstDash val="solid"/>
              <a:round/>
            </a:ln>
          </p:spPr>
          <p:txBody>
            <a:bodyPr/>
            <a:lstStyle/>
            <a:p>
              <a:endParaRPr lang="zh-CN" altLang="en-US">
                <a:solidFill>
                  <a:prstClr val="black"/>
                </a:solidFill>
                <a:latin typeface="+mj-ea"/>
                <a:ea typeface="+mj-ea"/>
              </a:endParaRPr>
            </a:p>
          </p:txBody>
        </p:sp>
        <p:sp>
          <p:nvSpPr>
            <p:cNvPr id="47" name="Freeform 109"/>
            <p:cNvSpPr/>
            <p:nvPr/>
          </p:nvSpPr>
          <p:spPr bwMode="gray">
            <a:xfrm>
              <a:off x="1694" y="2177"/>
              <a:ext cx="936" cy="666"/>
            </a:xfrm>
            <a:custGeom>
              <a:avLst/>
              <a:gdLst>
                <a:gd name="T0" fmla="*/ 445 w 1872"/>
                <a:gd name="T1" fmla="*/ 276 h 1330"/>
                <a:gd name="T2" fmla="*/ 426 w 1872"/>
                <a:gd name="T3" fmla="*/ 279 h 1330"/>
                <a:gd name="T4" fmla="*/ 397 w 1872"/>
                <a:gd name="T5" fmla="*/ 279 h 1330"/>
                <a:gd name="T6" fmla="*/ 381 w 1872"/>
                <a:gd name="T7" fmla="*/ 296 h 1330"/>
                <a:gd name="T8" fmla="*/ 343 w 1872"/>
                <a:gd name="T9" fmla="*/ 274 h 1330"/>
                <a:gd name="T10" fmla="*/ 308 w 1872"/>
                <a:gd name="T11" fmla="*/ 269 h 1330"/>
                <a:gd name="T12" fmla="*/ 275 w 1872"/>
                <a:gd name="T13" fmla="*/ 273 h 1330"/>
                <a:gd name="T14" fmla="*/ 262 w 1872"/>
                <a:gd name="T15" fmla="*/ 288 h 1330"/>
                <a:gd name="T16" fmla="*/ 260 w 1872"/>
                <a:gd name="T17" fmla="*/ 309 h 1330"/>
                <a:gd name="T18" fmla="*/ 225 w 1872"/>
                <a:gd name="T19" fmla="*/ 329 h 1330"/>
                <a:gd name="T20" fmla="*/ 204 w 1872"/>
                <a:gd name="T21" fmla="*/ 313 h 1330"/>
                <a:gd name="T22" fmla="*/ 155 w 1872"/>
                <a:gd name="T23" fmla="*/ 287 h 1330"/>
                <a:gd name="T24" fmla="*/ 113 w 1872"/>
                <a:gd name="T25" fmla="*/ 280 h 1330"/>
                <a:gd name="T26" fmla="*/ 85 w 1872"/>
                <a:gd name="T27" fmla="*/ 274 h 1330"/>
                <a:gd name="T28" fmla="*/ 64 w 1872"/>
                <a:gd name="T29" fmla="*/ 264 h 1330"/>
                <a:gd name="T30" fmla="*/ 28 w 1872"/>
                <a:gd name="T31" fmla="*/ 256 h 1330"/>
                <a:gd name="T32" fmla="*/ 2 w 1872"/>
                <a:gd name="T33" fmla="*/ 206 h 1330"/>
                <a:gd name="T34" fmla="*/ 12 w 1872"/>
                <a:gd name="T35" fmla="*/ 185 h 1330"/>
                <a:gd name="T36" fmla="*/ 20 w 1872"/>
                <a:gd name="T37" fmla="*/ 149 h 1330"/>
                <a:gd name="T38" fmla="*/ 11 w 1872"/>
                <a:gd name="T39" fmla="*/ 133 h 1330"/>
                <a:gd name="T40" fmla="*/ 20 w 1872"/>
                <a:gd name="T41" fmla="*/ 117 h 1330"/>
                <a:gd name="T42" fmla="*/ 61 w 1872"/>
                <a:gd name="T43" fmla="*/ 117 h 1330"/>
                <a:gd name="T44" fmla="*/ 53 w 1872"/>
                <a:gd name="T45" fmla="*/ 96 h 1330"/>
                <a:gd name="T46" fmla="*/ 74 w 1872"/>
                <a:gd name="T47" fmla="*/ 75 h 1330"/>
                <a:gd name="T48" fmla="*/ 45 w 1872"/>
                <a:gd name="T49" fmla="*/ 32 h 1330"/>
                <a:gd name="T50" fmla="*/ 99 w 1872"/>
                <a:gd name="T51" fmla="*/ 18 h 1330"/>
                <a:gd name="T52" fmla="*/ 134 w 1872"/>
                <a:gd name="T53" fmla="*/ 10 h 1330"/>
                <a:gd name="T54" fmla="*/ 169 w 1872"/>
                <a:gd name="T55" fmla="*/ 4 h 1330"/>
                <a:gd name="T56" fmla="*/ 206 w 1872"/>
                <a:gd name="T57" fmla="*/ 15 h 1330"/>
                <a:gd name="T58" fmla="*/ 235 w 1872"/>
                <a:gd name="T59" fmla="*/ 32 h 1330"/>
                <a:gd name="T60" fmla="*/ 269 w 1872"/>
                <a:gd name="T61" fmla="*/ 20 h 1330"/>
                <a:gd name="T62" fmla="*/ 301 w 1872"/>
                <a:gd name="T63" fmla="*/ 20 h 1330"/>
                <a:gd name="T64" fmla="*/ 330 w 1872"/>
                <a:gd name="T65" fmla="*/ 24 h 1330"/>
                <a:gd name="T66" fmla="*/ 364 w 1872"/>
                <a:gd name="T67" fmla="*/ 28 h 1330"/>
                <a:gd name="T68" fmla="*/ 376 w 1872"/>
                <a:gd name="T69" fmla="*/ 54 h 1330"/>
                <a:gd name="T70" fmla="*/ 411 w 1872"/>
                <a:gd name="T71" fmla="*/ 80 h 1330"/>
                <a:gd name="T72" fmla="*/ 426 w 1872"/>
                <a:gd name="T73" fmla="*/ 75 h 1330"/>
                <a:gd name="T74" fmla="*/ 445 w 1872"/>
                <a:gd name="T75" fmla="*/ 98 h 1330"/>
                <a:gd name="T76" fmla="*/ 456 w 1872"/>
                <a:gd name="T77" fmla="*/ 124 h 1330"/>
                <a:gd name="T78" fmla="*/ 468 w 1872"/>
                <a:gd name="T79" fmla="*/ 143 h 1330"/>
                <a:gd name="T80" fmla="*/ 444 w 1872"/>
                <a:gd name="T81" fmla="*/ 179 h 1330"/>
                <a:gd name="T82" fmla="*/ 437 w 1872"/>
                <a:gd name="T83" fmla="*/ 201 h 1330"/>
                <a:gd name="T84" fmla="*/ 432 w 1872"/>
                <a:gd name="T85" fmla="*/ 223 h 1330"/>
                <a:gd name="T86" fmla="*/ 410 w 1872"/>
                <a:gd name="T87" fmla="*/ 228 h 1330"/>
                <a:gd name="T88" fmla="*/ 397 w 1872"/>
                <a:gd name="T89" fmla="*/ 222 h 1330"/>
                <a:gd name="T90" fmla="*/ 416 w 1872"/>
                <a:gd name="T91" fmla="*/ 237 h 1330"/>
                <a:gd name="T92" fmla="*/ 442 w 1872"/>
                <a:gd name="T93" fmla="*/ 251 h 13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72"/>
                <a:gd name="T142" fmla="*/ 0 h 1330"/>
                <a:gd name="T143" fmla="*/ 1872 w 1872"/>
                <a:gd name="T144" fmla="*/ 1330 h 13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72" h="1330">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close/>
                </a:path>
              </a:pathLst>
            </a:custGeom>
            <a:grpFill/>
            <a:ln w="0">
              <a:solidFill>
                <a:schemeClr val="tx1">
                  <a:lumMod val="85000"/>
                  <a:lumOff val="15000"/>
                </a:schemeClr>
              </a:solidFill>
              <a:prstDash val="solid"/>
              <a:round/>
            </a:ln>
          </p:spPr>
          <p:txBody>
            <a:bodyPr/>
            <a:lstStyle/>
            <a:p>
              <a:endParaRPr lang="zh-CN" altLang="en-US">
                <a:solidFill>
                  <a:prstClr val="black"/>
                </a:solidFill>
                <a:latin typeface="+mj-ea"/>
                <a:ea typeface="+mj-ea"/>
              </a:endParaRPr>
            </a:p>
          </p:txBody>
        </p:sp>
        <p:sp>
          <p:nvSpPr>
            <p:cNvPr id="48" name="Freeform 110"/>
            <p:cNvSpPr/>
            <p:nvPr/>
          </p:nvSpPr>
          <p:spPr bwMode="gray">
            <a:xfrm>
              <a:off x="1694" y="2177"/>
              <a:ext cx="936" cy="666"/>
            </a:xfrm>
            <a:custGeom>
              <a:avLst/>
              <a:gdLst>
                <a:gd name="T0" fmla="*/ 445 w 1872"/>
                <a:gd name="T1" fmla="*/ 276 h 1330"/>
                <a:gd name="T2" fmla="*/ 426 w 1872"/>
                <a:gd name="T3" fmla="*/ 279 h 1330"/>
                <a:gd name="T4" fmla="*/ 397 w 1872"/>
                <a:gd name="T5" fmla="*/ 279 h 1330"/>
                <a:gd name="T6" fmla="*/ 381 w 1872"/>
                <a:gd name="T7" fmla="*/ 296 h 1330"/>
                <a:gd name="T8" fmla="*/ 343 w 1872"/>
                <a:gd name="T9" fmla="*/ 274 h 1330"/>
                <a:gd name="T10" fmla="*/ 308 w 1872"/>
                <a:gd name="T11" fmla="*/ 269 h 1330"/>
                <a:gd name="T12" fmla="*/ 275 w 1872"/>
                <a:gd name="T13" fmla="*/ 273 h 1330"/>
                <a:gd name="T14" fmla="*/ 262 w 1872"/>
                <a:gd name="T15" fmla="*/ 288 h 1330"/>
                <a:gd name="T16" fmla="*/ 260 w 1872"/>
                <a:gd name="T17" fmla="*/ 309 h 1330"/>
                <a:gd name="T18" fmla="*/ 225 w 1872"/>
                <a:gd name="T19" fmla="*/ 329 h 1330"/>
                <a:gd name="T20" fmla="*/ 204 w 1872"/>
                <a:gd name="T21" fmla="*/ 313 h 1330"/>
                <a:gd name="T22" fmla="*/ 155 w 1872"/>
                <a:gd name="T23" fmla="*/ 287 h 1330"/>
                <a:gd name="T24" fmla="*/ 113 w 1872"/>
                <a:gd name="T25" fmla="*/ 280 h 1330"/>
                <a:gd name="T26" fmla="*/ 85 w 1872"/>
                <a:gd name="T27" fmla="*/ 274 h 1330"/>
                <a:gd name="T28" fmla="*/ 64 w 1872"/>
                <a:gd name="T29" fmla="*/ 264 h 1330"/>
                <a:gd name="T30" fmla="*/ 28 w 1872"/>
                <a:gd name="T31" fmla="*/ 256 h 1330"/>
                <a:gd name="T32" fmla="*/ 2 w 1872"/>
                <a:gd name="T33" fmla="*/ 206 h 1330"/>
                <a:gd name="T34" fmla="*/ 12 w 1872"/>
                <a:gd name="T35" fmla="*/ 185 h 1330"/>
                <a:gd name="T36" fmla="*/ 20 w 1872"/>
                <a:gd name="T37" fmla="*/ 149 h 1330"/>
                <a:gd name="T38" fmla="*/ 11 w 1872"/>
                <a:gd name="T39" fmla="*/ 133 h 1330"/>
                <a:gd name="T40" fmla="*/ 20 w 1872"/>
                <a:gd name="T41" fmla="*/ 117 h 1330"/>
                <a:gd name="T42" fmla="*/ 61 w 1872"/>
                <a:gd name="T43" fmla="*/ 117 h 1330"/>
                <a:gd name="T44" fmla="*/ 53 w 1872"/>
                <a:gd name="T45" fmla="*/ 96 h 1330"/>
                <a:gd name="T46" fmla="*/ 74 w 1872"/>
                <a:gd name="T47" fmla="*/ 75 h 1330"/>
                <a:gd name="T48" fmla="*/ 45 w 1872"/>
                <a:gd name="T49" fmla="*/ 32 h 1330"/>
                <a:gd name="T50" fmla="*/ 99 w 1872"/>
                <a:gd name="T51" fmla="*/ 18 h 1330"/>
                <a:gd name="T52" fmla="*/ 134 w 1872"/>
                <a:gd name="T53" fmla="*/ 10 h 1330"/>
                <a:gd name="T54" fmla="*/ 169 w 1872"/>
                <a:gd name="T55" fmla="*/ 4 h 1330"/>
                <a:gd name="T56" fmla="*/ 206 w 1872"/>
                <a:gd name="T57" fmla="*/ 15 h 1330"/>
                <a:gd name="T58" fmla="*/ 235 w 1872"/>
                <a:gd name="T59" fmla="*/ 32 h 1330"/>
                <a:gd name="T60" fmla="*/ 269 w 1872"/>
                <a:gd name="T61" fmla="*/ 20 h 1330"/>
                <a:gd name="T62" fmla="*/ 301 w 1872"/>
                <a:gd name="T63" fmla="*/ 20 h 1330"/>
                <a:gd name="T64" fmla="*/ 330 w 1872"/>
                <a:gd name="T65" fmla="*/ 24 h 1330"/>
                <a:gd name="T66" fmla="*/ 364 w 1872"/>
                <a:gd name="T67" fmla="*/ 28 h 1330"/>
                <a:gd name="T68" fmla="*/ 376 w 1872"/>
                <a:gd name="T69" fmla="*/ 54 h 1330"/>
                <a:gd name="T70" fmla="*/ 411 w 1872"/>
                <a:gd name="T71" fmla="*/ 80 h 1330"/>
                <a:gd name="T72" fmla="*/ 426 w 1872"/>
                <a:gd name="T73" fmla="*/ 75 h 1330"/>
                <a:gd name="T74" fmla="*/ 445 w 1872"/>
                <a:gd name="T75" fmla="*/ 98 h 1330"/>
                <a:gd name="T76" fmla="*/ 456 w 1872"/>
                <a:gd name="T77" fmla="*/ 124 h 1330"/>
                <a:gd name="T78" fmla="*/ 468 w 1872"/>
                <a:gd name="T79" fmla="*/ 143 h 1330"/>
                <a:gd name="T80" fmla="*/ 444 w 1872"/>
                <a:gd name="T81" fmla="*/ 179 h 1330"/>
                <a:gd name="T82" fmla="*/ 437 w 1872"/>
                <a:gd name="T83" fmla="*/ 201 h 1330"/>
                <a:gd name="T84" fmla="*/ 432 w 1872"/>
                <a:gd name="T85" fmla="*/ 223 h 1330"/>
                <a:gd name="T86" fmla="*/ 410 w 1872"/>
                <a:gd name="T87" fmla="*/ 228 h 1330"/>
                <a:gd name="T88" fmla="*/ 397 w 1872"/>
                <a:gd name="T89" fmla="*/ 222 h 1330"/>
                <a:gd name="T90" fmla="*/ 416 w 1872"/>
                <a:gd name="T91" fmla="*/ 237 h 1330"/>
                <a:gd name="T92" fmla="*/ 442 w 1872"/>
                <a:gd name="T93" fmla="*/ 251 h 13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72"/>
                <a:gd name="T142" fmla="*/ 0 h 1330"/>
                <a:gd name="T143" fmla="*/ 1872 w 1872"/>
                <a:gd name="T144" fmla="*/ 1330 h 13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72" h="1330">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path>
              </a:pathLst>
            </a:custGeom>
            <a:grpFill/>
            <a:ln w="6350">
              <a:solidFill>
                <a:schemeClr val="tx1">
                  <a:lumMod val="85000"/>
                  <a:lumOff val="15000"/>
                </a:schemeClr>
              </a:solidFill>
              <a:prstDash val="solid"/>
              <a:round/>
            </a:ln>
          </p:spPr>
          <p:txBody>
            <a:bodyPr/>
            <a:lstStyle/>
            <a:p>
              <a:endParaRPr lang="zh-CN" altLang="en-US">
                <a:solidFill>
                  <a:prstClr val="black"/>
                </a:solidFill>
                <a:latin typeface="+mj-ea"/>
                <a:ea typeface="+mj-ea"/>
              </a:endParaRPr>
            </a:p>
          </p:txBody>
        </p:sp>
        <p:sp>
          <p:nvSpPr>
            <p:cNvPr id="49" name="Freeform 111"/>
            <p:cNvSpPr/>
            <p:nvPr/>
          </p:nvSpPr>
          <p:spPr bwMode="gray">
            <a:xfrm>
              <a:off x="2241" y="2635"/>
              <a:ext cx="911" cy="693"/>
            </a:xfrm>
            <a:custGeom>
              <a:avLst/>
              <a:gdLst>
                <a:gd name="T0" fmla="*/ 300 w 1823"/>
                <a:gd name="T1" fmla="*/ 274 h 1385"/>
                <a:gd name="T2" fmla="*/ 284 w 1823"/>
                <a:gd name="T3" fmla="*/ 262 h 1385"/>
                <a:gd name="T4" fmla="*/ 269 w 1823"/>
                <a:gd name="T5" fmla="*/ 266 h 1385"/>
                <a:gd name="T6" fmla="*/ 248 w 1823"/>
                <a:gd name="T7" fmla="*/ 249 h 1385"/>
                <a:gd name="T8" fmla="*/ 236 w 1823"/>
                <a:gd name="T9" fmla="*/ 235 h 1385"/>
                <a:gd name="T10" fmla="*/ 232 w 1823"/>
                <a:gd name="T11" fmla="*/ 246 h 1385"/>
                <a:gd name="T12" fmla="*/ 222 w 1823"/>
                <a:gd name="T13" fmla="*/ 252 h 1385"/>
                <a:gd name="T14" fmla="*/ 218 w 1823"/>
                <a:gd name="T15" fmla="*/ 270 h 1385"/>
                <a:gd name="T16" fmla="*/ 195 w 1823"/>
                <a:gd name="T17" fmla="*/ 293 h 1385"/>
                <a:gd name="T18" fmla="*/ 201 w 1823"/>
                <a:gd name="T19" fmla="*/ 318 h 1385"/>
                <a:gd name="T20" fmla="*/ 188 w 1823"/>
                <a:gd name="T21" fmla="*/ 338 h 1385"/>
                <a:gd name="T22" fmla="*/ 167 w 1823"/>
                <a:gd name="T23" fmla="*/ 345 h 1385"/>
                <a:gd name="T24" fmla="*/ 148 w 1823"/>
                <a:gd name="T25" fmla="*/ 338 h 1385"/>
                <a:gd name="T26" fmla="*/ 132 w 1823"/>
                <a:gd name="T27" fmla="*/ 302 h 1385"/>
                <a:gd name="T28" fmla="*/ 111 w 1823"/>
                <a:gd name="T29" fmla="*/ 270 h 1385"/>
                <a:gd name="T30" fmla="*/ 90 w 1823"/>
                <a:gd name="T31" fmla="*/ 257 h 1385"/>
                <a:gd name="T32" fmla="*/ 87 w 1823"/>
                <a:gd name="T33" fmla="*/ 239 h 1385"/>
                <a:gd name="T34" fmla="*/ 65 w 1823"/>
                <a:gd name="T35" fmla="*/ 253 h 1385"/>
                <a:gd name="T36" fmla="*/ 53 w 1823"/>
                <a:gd name="T37" fmla="*/ 209 h 1385"/>
                <a:gd name="T38" fmla="*/ 51 w 1823"/>
                <a:gd name="T39" fmla="*/ 156 h 1385"/>
                <a:gd name="T40" fmla="*/ 40 w 1823"/>
                <a:gd name="T41" fmla="*/ 128 h 1385"/>
                <a:gd name="T42" fmla="*/ 49 w 1823"/>
                <a:gd name="T43" fmla="*/ 117 h 1385"/>
                <a:gd name="T44" fmla="*/ 26 w 1823"/>
                <a:gd name="T45" fmla="*/ 77 h 1385"/>
                <a:gd name="T46" fmla="*/ 2 w 1823"/>
                <a:gd name="T47" fmla="*/ 45 h 1385"/>
                <a:gd name="T48" fmla="*/ 35 w 1823"/>
                <a:gd name="T49" fmla="*/ 40 h 1385"/>
                <a:gd name="T50" fmla="*/ 70 w 1823"/>
                <a:gd name="T51" fmla="*/ 45 h 1385"/>
                <a:gd name="T52" fmla="*/ 107 w 1823"/>
                <a:gd name="T53" fmla="*/ 67 h 1385"/>
                <a:gd name="T54" fmla="*/ 124 w 1823"/>
                <a:gd name="T55" fmla="*/ 50 h 1385"/>
                <a:gd name="T56" fmla="*/ 152 w 1823"/>
                <a:gd name="T57" fmla="*/ 50 h 1385"/>
                <a:gd name="T58" fmla="*/ 171 w 1823"/>
                <a:gd name="T59" fmla="*/ 47 h 1385"/>
                <a:gd name="T60" fmla="*/ 168 w 1823"/>
                <a:gd name="T61" fmla="*/ 22 h 1385"/>
                <a:gd name="T62" fmla="*/ 193 w 1823"/>
                <a:gd name="T63" fmla="*/ 0 h 1385"/>
                <a:gd name="T64" fmla="*/ 208 w 1823"/>
                <a:gd name="T65" fmla="*/ 22 h 1385"/>
                <a:gd name="T66" fmla="*/ 240 w 1823"/>
                <a:gd name="T67" fmla="*/ 35 h 1385"/>
                <a:gd name="T68" fmla="*/ 261 w 1823"/>
                <a:gd name="T69" fmla="*/ 65 h 1385"/>
                <a:gd name="T70" fmla="*/ 284 w 1823"/>
                <a:gd name="T71" fmla="*/ 54 h 1385"/>
                <a:gd name="T72" fmla="*/ 310 w 1823"/>
                <a:gd name="T73" fmla="*/ 64 h 1385"/>
                <a:gd name="T74" fmla="*/ 358 w 1823"/>
                <a:gd name="T75" fmla="*/ 68 h 1385"/>
                <a:gd name="T76" fmla="*/ 390 w 1823"/>
                <a:gd name="T77" fmla="*/ 73 h 1385"/>
                <a:gd name="T78" fmla="*/ 419 w 1823"/>
                <a:gd name="T79" fmla="*/ 84 h 1385"/>
                <a:gd name="T80" fmla="*/ 448 w 1823"/>
                <a:gd name="T81" fmla="*/ 89 h 1385"/>
                <a:gd name="T82" fmla="*/ 455 w 1823"/>
                <a:gd name="T83" fmla="*/ 130 h 1385"/>
                <a:gd name="T84" fmla="*/ 431 w 1823"/>
                <a:gd name="T85" fmla="*/ 144 h 1385"/>
                <a:gd name="T86" fmla="*/ 396 w 1823"/>
                <a:gd name="T87" fmla="*/ 155 h 1385"/>
                <a:gd name="T88" fmla="*/ 417 w 1823"/>
                <a:gd name="T89" fmla="*/ 193 h 1385"/>
                <a:gd name="T90" fmla="*/ 433 w 1823"/>
                <a:gd name="T91" fmla="*/ 227 h 1385"/>
                <a:gd name="T92" fmla="*/ 417 w 1823"/>
                <a:gd name="T93" fmla="*/ 246 h 1385"/>
                <a:gd name="T94" fmla="*/ 397 w 1823"/>
                <a:gd name="T95" fmla="*/ 227 h 1385"/>
                <a:gd name="T96" fmla="*/ 379 w 1823"/>
                <a:gd name="T97" fmla="*/ 214 h 1385"/>
                <a:gd name="T98" fmla="*/ 361 w 1823"/>
                <a:gd name="T99" fmla="*/ 210 h 1385"/>
                <a:gd name="T100" fmla="*/ 355 w 1823"/>
                <a:gd name="T101" fmla="*/ 224 h 1385"/>
                <a:gd name="T102" fmla="*/ 344 w 1823"/>
                <a:gd name="T103" fmla="*/ 240 h 1385"/>
                <a:gd name="T104" fmla="*/ 312 w 1823"/>
                <a:gd name="T105" fmla="*/ 227 h 1385"/>
                <a:gd name="T106" fmla="*/ 300 w 1823"/>
                <a:gd name="T107" fmla="*/ 247 h 1385"/>
                <a:gd name="T108" fmla="*/ 320 w 1823"/>
                <a:gd name="T109" fmla="*/ 253 h 13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23"/>
                <a:gd name="T166" fmla="*/ 0 h 1385"/>
                <a:gd name="T167" fmla="*/ 1823 w 1823"/>
                <a:gd name="T168" fmla="*/ 1385 h 13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23" h="1385">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close/>
                </a:path>
              </a:pathLst>
            </a:custGeom>
            <a:grpFill/>
            <a:ln w="0">
              <a:solidFill>
                <a:schemeClr val="tx1">
                  <a:lumMod val="85000"/>
                  <a:lumOff val="15000"/>
                </a:schemeClr>
              </a:solidFill>
              <a:prstDash val="solid"/>
              <a:round/>
            </a:ln>
          </p:spPr>
          <p:txBody>
            <a:bodyPr/>
            <a:lstStyle/>
            <a:p>
              <a:endParaRPr lang="zh-CN" altLang="en-US">
                <a:solidFill>
                  <a:prstClr val="black"/>
                </a:solidFill>
                <a:latin typeface="+mj-ea"/>
                <a:ea typeface="+mj-ea"/>
              </a:endParaRPr>
            </a:p>
          </p:txBody>
        </p:sp>
        <p:sp>
          <p:nvSpPr>
            <p:cNvPr id="50" name="Freeform 112"/>
            <p:cNvSpPr/>
            <p:nvPr/>
          </p:nvSpPr>
          <p:spPr bwMode="gray">
            <a:xfrm>
              <a:off x="2241" y="2635"/>
              <a:ext cx="911" cy="693"/>
            </a:xfrm>
            <a:custGeom>
              <a:avLst/>
              <a:gdLst>
                <a:gd name="T0" fmla="*/ 300 w 1823"/>
                <a:gd name="T1" fmla="*/ 274 h 1385"/>
                <a:gd name="T2" fmla="*/ 284 w 1823"/>
                <a:gd name="T3" fmla="*/ 262 h 1385"/>
                <a:gd name="T4" fmla="*/ 269 w 1823"/>
                <a:gd name="T5" fmla="*/ 266 h 1385"/>
                <a:gd name="T6" fmla="*/ 248 w 1823"/>
                <a:gd name="T7" fmla="*/ 249 h 1385"/>
                <a:gd name="T8" fmla="*/ 236 w 1823"/>
                <a:gd name="T9" fmla="*/ 235 h 1385"/>
                <a:gd name="T10" fmla="*/ 232 w 1823"/>
                <a:gd name="T11" fmla="*/ 246 h 1385"/>
                <a:gd name="T12" fmla="*/ 222 w 1823"/>
                <a:gd name="T13" fmla="*/ 252 h 1385"/>
                <a:gd name="T14" fmla="*/ 218 w 1823"/>
                <a:gd name="T15" fmla="*/ 270 h 1385"/>
                <a:gd name="T16" fmla="*/ 195 w 1823"/>
                <a:gd name="T17" fmla="*/ 293 h 1385"/>
                <a:gd name="T18" fmla="*/ 201 w 1823"/>
                <a:gd name="T19" fmla="*/ 318 h 1385"/>
                <a:gd name="T20" fmla="*/ 188 w 1823"/>
                <a:gd name="T21" fmla="*/ 338 h 1385"/>
                <a:gd name="T22" fmla="*/ 167 w 1823"/>
                <a:gd name="T23" fmla="*/ 345 h 1385"/>
                <a:gd name="T24" fmla="*/ 148 w 1823"/>
                <a:gd name="T25" fmla="*/ 338 h 1385"/>
                <a:gd name="T26" fmla="*/ 132 w 1823"/>
                <a:gd name="T27" fmla="*/ 302 h 1385"/>
                <a:gd name="T28" fmla="*/ 111 w 1823"/>
                <a:gd name="T29" fmla="*/ 270 h 1385"/>
                <a:gd name="T30" fmla="*/ 90 w 1823"/>
                <a:gd name="T31" fmla="*/ 257 h 1385"/>
                <a:gd name="T32" fmla="*/ 87 w 1823"/>
                <a:gd name="T33" fmla="*/ 239 h 1385"/>
                <a:gd name="T34" fmla="*/ 65 w 1823"/>
                <a:gd name="T35" fmla="*/ 253 h 1385"/>
                <a:gd name="T36" fmla="*/ 53 w 1823"/>
                <a:gd name="T37" fmla="*/ 209 h 1385"/>
                <a:gd name="T38" fmla="*/ 51 w 1823"/>
                <a:gd name="T39" fmla="*/ 156 h 1385"/>
                <a:gd name="T40" fmla="*/ 40 w 1823"/>
                <a:gd name="T41" fmla="*/ 128 h 1385"/>
                <a:gd name="T42" fmla="*/ 49 w 1823"/>
                <a:gd name="T43" fmla="*/ 117 h 1385"/>
                <a:gd name="T44" fmla="*/ 26 w 1823"/>
                <a:gd name="T45" fmla="*/ 77 h 1385"/>
                <a:gd name="T46" fmla="*/ 2 w 1823"/>
                <a:gd name="T47" fmla="*/ 45 h 1385"/>
                <a:gd name="T48" fmla="*/ 35 w 1823"/>
                <a:gd name="T49" fmla="*/ 40 h 1385"/>
                <a:gd name="T50" fmla="*/ 70 w 1823"/>
                <a:gd name="T51" fmla="*/ 45 h 1385"/>
                <a:gd name="T52" fmla="*/ 107 w 1823"/>
                <a:gd name="T53" fmla="*/ 67 h 1385"/>
                <a:gd name="T54" fmla="*/ 124 w 1823"/>
                <a:gd name="T55" fmla="*/ 50 h 1385"/>
                <a:gd name="T56" fmla="*/ 152 w 1823"/>
                <a:gd name="T57" fmla="*/ 50 h 1385"/>
                <a:gd name="T58" fmla="*/ 171 w 1823"/>
                <a:gd name="T59" fmla="*/ 47 h 1385"/>
                <a:gd name="T60" fmla="*/ 168 w 1823"/>
                <a:gd name="T61" fmla="*/ 22 h 1385"/>
                <a:gd name="T62" fmla="*/ 193 w 1823"/>
                <a:gd name="T63" fmla="*/ 0 h 1385"/>
                <a:gd name="T64" fmla="*/ 208 w 1823"/>
                <a:gd name="T65" fmla="*/ 22 h 1385"/>
                <a:gd name="T66" fmla="*/ 240 w 1823"/>
                <a:gd name="T67" fmla="*/ 35 h 1385"/>
                <a:gd name="T68" fmla="*/ 261 w 1823"/>
                <a:gd name="T69" fmla="*/ 65 h 1385"/>
                <a:gd name="T70" fmla="*/ 284 w 1823"/>
                <a:gd name="T71" fmla="*/ 54 h 1385"/>
                <a:gd name="T72" fmla="*/ 310 w 1823"/>
                <a:gd name="T73" fmla="*/ 64 h 1385"/>
                <a:gd name="T74" fmla="*/ 358 w 1823"/>
                <a:gd name="T75" fmla="*/ 68 h 1385"/>
                <a:gd name="T76" fmla="*/ 390 w 1823"/>
                <a:gd name="T77" fmla="*/ 73 h 1385"/>
                <a:gd name="T78" fmla="*/ 419 w 1823"/>
                <a:gd name="T79" fmla="*/ 84 h 1385"/>
                <a:gd name="T80" fmla="*/ 448 w 1823"/>
                <a:gd name="T81" fmla="*/ 89 h 1385"/>
                <a:gd name="T82" fmla="*/ 455 w 1823"/>
                <a:gd name="T83" fmla="*/ 130 h 1385"/>
                <a:gd name="T84" fmla="*/ 431 w 1823"/>
                <a:gd name="T85" fmla="*/ 144 h 1385"/>
                <a:gd name="T86" fmla="*/ 396 w 1823"/>
                <a:gd name="T87" fmla="*/ 155 h 1385"/>
                <a:gd name="T88" fmla="*/ 417 w 1823"/>
                <a:gd name="T89" fmla="*/ 193 h 1385"/>
                <a:gd name="T90" fmla="*/ 433 w 1823"/>
                <a:gd name="T91" fmla="*/ 227 h 1385"/>
                <a:gd name="T92" fmla="*/ 417 w 1823"/>
                <a:gd name="T93" fmla="*/ 246 h 1385"/>
                <a:gd name="T94" fmla="*/ 397 w 1823"/>
                <a:gd name="T95" fmla="*/ 227 h 1385"/>
                <a:gd name="T96" fmla="*/ 379 w 1823"/>
                <a:gd name="T97" fmla="*/ 214 h 1385"/>
                <a:gd name="T98" fmla="*/ 361 w 1823"/>
                <a:gd name="T99" fmla="*/ 210 h 1385"/>
                <a:gd name="T100" fmla="*/ 355 w 1823"/>
                <a:gd name="T101" fmla="*/ 224 h 1385"/>
                <a:gd name="T102" fmla="*/ 344 w 1823"/>
                <a:gd name="T103" fmla="*/ 240 h 1385"/>
                <a:gd name="T104" fmla="*/ 312 w 1823"/>
                <a:gd name="T105" fmla="*/ 227 h 1385"/>
                <a:gd name="T106" fmla="*/ 300 w 1823"/>
                <a:gd name="T107" fmla="*/ 247 h 1385"/>
                <a:gd name="T108" fmla="*/ 320 w 1823"/>
                <a:gd name="T109" fmla="*/ 253 h 13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23"/>
                <a:gd name="T166" fmla="*/ 0 h 1385"/>
                <a:gd name="T167" fmla="*/ 1823 w 1823"/>
                <a:gd name="T168" fmla="*/ 1385 h 13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23" h="1385">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path>
              </a:pathLst>
            </a:custGeom>
            <a:grpFill/>
            <a:ln w="6350">
              <a:solidFill>
                <a:schemeClr val="tx1">
                  <a:lumMod val="85000"/>
                  <a:lumOff val="15000"/>
                </a:schemeClr>
              </a:solidFill>
              <a:prstDash val="solid"/>
              <a:round/>
            </a:ln>
          </p:spPr>
          <p:txBody>
            <a:bodyPr/>
            <a:lstStyle/>
            <a:p>
              <a:endParaRPr lang="zh-CN" altLang="en-US">
                <a:solidFill>
                  <a:prstClr val="black"/>
                </a:solidFill>
                <a:latin typeface="+mj-ea"/>
                <a:ea typeface="+mj-ea"/>
              </a:endParaRPr>
            </a:p>
          </p:txBody>
        </p:sp>
        <p:sp>
          <p:nvSpPr>
            <p:cNvPr id="51" name="Freeform 113"/>
            <p:cNvSpPr/>
            <p:nvPr/>
          </p:nvSpPr>
          <p:spPr bwMode="gray">
            <a:xfrm>
              <a:off x="2685" y="3045"/>
              <a:ext cx="453" cy="398"/>
            </a:xfrm>
            <a:custGeom>
              <a:avLst/>
              <a:gdLst>
                <a:gd name="T0" fmla="*/ 221 w 907"/>
                <a:gd name="T1" fmla="*/ 85 h 796"/>
                <a:gd name="T2" fmla="*/ 221 w 907"/>
                <a:gd name="T3" fmla="*/ 106 h 796"/>
                <a:gd name="T4" fmla="*/ 226 w 907"/>
                <a:gd name="T5" fmla="*/ 130 h 796"/>
                <a:gd name="T6" fmla="*/ 217 w 907"/>
                <a:gd name="T7" fmla="*/ 139 h 796"/>
                <a:gd name="T8" fmla="*/ 209 w 907"/>
                <a:gd name="T9" fmla="*/ 152 h 796"/>
                <a:gd name="T10" fmla="*/ 195 w 907"/>
                <a:gd name="T11" fmla="*/ 160 h 796"/>
                <a:gd name="T12" fmla="*/ 179 w 907"/>
                <a:gd name="T13" fmla="*/ 159 h 796"/>
                <a:gd name="T14" fmla="*/ 165 w 907"/>
                <a:gd name="T15" fmla="*/ 174 h 796"/>
                <a:gd name="T16" fmla="*/ 150 w 907"/>
                <a:gd name="T17" fmla="*/ 168 h 796"/>
                <a:gd name="T18" fmla="*/ 134 w 907"/>
                <a:gd name="T19" fmla="*/ 164 h 796"/>
                <a:gd name="T20" fmla="*/ 120 w 907"/>
                <a:gd name="T21" fmla="*/ 174 h 796"/>
                <a:gd name="T22" fmla="*/ 105 w 907"/>
                <a:gd name="T23" fmla="*/ 184 h 796"/>
                <a:gd name="T24" fmla="*/ 98 w 907"/>
                <a:gd name="T25" fmla="*/ 196 h 796"/>
                <a:gd name="T26" fmla="*/ 70 w 907"/>
                <a:gd name="T27" fmla="*/ 185 h 796"/>
                <a:gd name="T28" fmla="*/ 48 w 907"/>
                <a:gd name="T29" fmla="*/ 199 h 796"/>
                <a:gd name="T30" fmla="*/ 44 w 907"/>
                <a:gd name="T31" fmla="*/ 187 h 796"/>
                <a:gd name="T32" fmla="*/ 34 w 907"/>
                <a:gd name="T33" fmla="*/ 168 h 796"/>
                <a:gd name="T34" fmla="*/ 41 w 907"/>
                <a:gd name="T35" fmla="*/ 126 h 796"/>
                <a:gd name="T36" fmla="*/ 27 w 907"/>
                <a:gd name="T37" fmla="*/ 116 h 796"/>
                <a:gd name="T38" fmla="*/ 6 w 907"/>
                <a:gd name="T39" fmla="*/ 118 h 796"/>
                <a:gd name="T40" fmla="*/ 0 w 907"/>
                <a:gd name="T41" fmla="*/ 98 h 796"/>
                <a:gd name="T42" fmla="*/ 21 w 907"/>
                <a:gd name="T43" fmla="*/ 88 h 796"/>
                <a:gd name="T44" fmla="*/ 30 w 907"/>
                <a:gd name="T45" fmla="*/ 86 h 796"/>
                <a:gd name="T46" fmla="*/ 59 w 907"/>
                <a:gd name="T47" fmla="*/ 83 h 796"/>
                <a:gd name="T48" fmla="*/ 78 w 907"/>
                <a:gd name="T49" fmla="*/ 69 h 796"/>
                <a:gd name="T50" fmla="*/ 98 w 907"/>
                <a:gd name="T51" fmla="*/ 48 h 796"/>
                <a:gd name="T52" fmla="*/ 78 w 907"/>
                <a:gd name="T53" fmla="*/ 42 h 796"/>
                <a:gd name="T54" fmla="*/ 90 w 907"/>
                <a:gd name="T55" fmla="*/ 22 h 796"/>
                <a:gd name="T56" fmla="*/ 122 w 907"/>
                <a:gd name="T57" fmla="*/ 35 h 796"/>
                <a:gd name="T58" fmla="*/ 132 w 907"/>
                <a:gd name="T59" fmla="*/ 19 h 796"/>
                <a:gd name="T60" fmla="*/ 139 w 907"/>
                <a:gd name="T61" fmla="*/ 5 h 796"/>
                <a:gd name="T62" fmla="*/ 157 w 907"/>
                <a:gd name="T63" fmla="*/ 9 h 796"/>
                <a:gd name="T64" fmla="*/ 175 w 907"/>
                <a:gd name="T65" fmla="*/ 22 h 796"/>
                <a:gd name="T66" fmla="*/ 195 w 907"/>
                <a:gd name="T67" fmla="*/ 41 h 796"/>
                <a:gd name="T68" fmla="*/ 216 w 907"/>
                <a:gd name="T69" fmla="*/ 52 h 796"/>
                <a:gd name="T70" fmla="*/ 208 w 907"/>
                <a:gd name="T71" fmla="*/ 78 h 7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7"/>
                <a:gd name="T109" fmla="*/ 0 h 796"/>
                <a:gd name="T110" fmla="*/ 907 w 907"/>
                <a:gd name="T111" fmla="*/ 796 h 7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7" h="79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close/>
                </a:path>
              </a:pathLst>
            </a:custGeom>
            <a:grpFill/>
            <a:ln w="0">
              <a:solidFill>
                <a:schemeClr val="tx1">
                  <a:lumMod val="85000"/>
                  <a:lumOff val="15000"/>
                </a:schemeClr>
              </a:solidFill>
              <a:prstDash val="solid"/>
              <a:round/>
            </a:ln>
          </p:spPr>
          <p:txBody>
            <a:bodyPr/>
            <a:lstStyle/>
            <a:p>
              <a:endParaRPr lang="zh-CN" altLang="en-US">
                <a:solidFill>
                  <a:prstClr val="black"/>
                </a:solidFill>
                <a:latin typeface="+mj-ea"/>
                <a:ea typeface="+mj-ea"/>
              </a:endParaRPr>
            </a:p>
          </p:txBody>
        </p:sp>
        <p:sp>
          <p:nvSpPr>
            <p:cNvPr id="52" name="Freeform 114"/>
            <p:cNvSpPr/>
            <p:nvPr/>
          </p:nvSpPr>
          <p:spPr bwMode="gray">
            <a:xfrm>
              <a:off x="2685" y="3045"/>
              <a:ext cx="453" cy="398"/>
            </a:xfrm>
            <a:custGeom>
              <a:avLst/>
              <a:gdLst>
                <a:gd name="T0" fmla="*/ 221 w 907"/>
                <a:gd name="T1" fmla="*/ 85 h 796"/>
                <a:gd name="T2" fmla="*/ 221 w 907"/>
                <a:gd name="T3" fmla="*/ 106 h 796"/>
                <a:gd name="T4" fmla="*/ 226 w 907"/>
                <a:gd name="T5" fmla="*/ 130 h 796"/>
                <a:gd name="T6" fmla="*/ 217 w 907"/>
                <a:gd name="T7" fmla="*/ 139 h 796"/>
                <a:gd name="T8" fmla="*/ 209 w 907"/>
                <a:gd name="T9" fmla="*/ 152 h 796"/>
                <a:gd name="T10" fmla="*/ 195 w 907"/>
                <a:gd name="T11" fmla="*/ 160 h 796"/>
                <a:gd name="T12" fmla="*/ 179 w 907"/>
                <a:gd name="T13" fmla="*/ 159 h 796"/>
                <a:gd name="T14" fmla="*/ 165 w 907"/>
                <a:gd name="T15" fmla="*/ 174 h 796"/>
                <a:gd name="T16" fmla="*/ 150 w 907"/>
                <a:gd name="T17" fmla="*/ 168 h 796"/>
                <a:gd name="T18" fmla="*/ 134 w 907"/>
                <a:gd name="T19" fmla="*/ 164 h 796"/>
                <a:gd name="T20" fmla="*/ 120 w 907"/>
                <a:gd name="T21" fmla="*/ 174 h 796"/>
                <a:gd name="T22" fmla="*/ 105 w 907"/>
                <a:gd name="T23" fmla="*/ 184 h 796"/>
                <a:gd name="T24" fmla="*/ 98 w 907"/>
                <a:gd name="T25" fmla="*/ 196 h 796"/>
                <a:gd name="T26" fmla="*/ 70 w 907"/>
                <a:gd name="T27" fmla="*/ 185 h 796"/>
                <a:gd name="T28" fmla="*/ 48 w 907"/>
                <a:gd name="T29" fmla="*/ 199 h 796"/>
                <a:gd name="T30" fmla="*/ 44 w 907"/>
                <a:gd name="T31" fmla="*/ 187 h 796"/>
                <a:gd name="T32" fmla="*/ 34 w 907"/>
                <a:gd name="T33" fmla="*/ 168 h 796"/>
                <a:gd name="T34" fmla="*/ 41 w 907"/>
                <a:gd name="T35" fmla="*/ 126 h 796"/>
                <a:gd name="T36" fmla="*/ 27 w 907"/>
                <a:gd name="T37" fmla="*/ 116 h 796"/>
                <a:gd name="T38" fmla="*/ 6 w 907"/>
                <a:gd name="T39" fmla="*/ 118 h 796"/>
                <a:gd name="T40" fmla="*/ 0 w 907"/>
                <a:gd name="T41" fmla="*/ 98 h 796"/>
                <a:gd name="T42" fmla="*/ 21 w 907"/>
                <a:gd name="T43" fmla="*/ 88 h 796"/>
                <a:gd name="T44" fmla="*/ 30 w 907"/>
                <a:gd name="T45" fmla="*/ 86 h 796"/>
                <a:gd name="T46" fmla="*/ 59 w 907"/>
                <a:gd name="T47" fmla="*/ 83 h 796"/>
                <a:gd name="T48" fmla="*/ 78 w 907"/>
                <a:gd name="T49" fmla="*/ 69 h 796"/>
                <a:gd name="T50" fmla="*/ 98 w 907"/>
                <a:gd name="T51" fmla="*/ 48 h 796"/>
                <a:gd name="T52" fmla="*/ 78 w 907"/>
                <a:gd name="T53" fmla="*/ 42 h 796"/>
                <a:gd name="T54" fmla="*/ 90 w 907"/>
                <a:gd name="T55" fmla="*/ 22 h 796"/>
                <a:gd name="T56" fmla="*/ 122 w 907"/>
                <a:gd name="T57" fmla="*/ 35 h 796"/>
                <a:gd name="T58" fmla="*/ 132 w 907"/>
                <a:gd name="T59" fmla="*/ 19 h 796"/>
                <a:gd name="T60" fmla="*/ 139 w 907"/>
                <a:gd name="T61" fmla="*/ 5 h 796"/>
                <a:gd name="T62" fmla="*/ 157 w 907"/>
                <a:gd name="T63" fmla="*/ 9 h 796"/>
                <a:gd name="T64" fmla="*/ 175 w 907"/>
                <a:gd name="T65" fmla="*/ 22 h 796"/>
                <a:gd name="T66" fmla="*/ 195 w 907"/>
                <a:gd name="T67" fmla="*/ 41 h 796"/>
                <a:gd name="T68" fmla="*/ 216 w 907"/>
                <a:gd name="T69" fmla="*/ 52 h 796"/>
                <a:gd name="T70" fmla="*/ 208 w 907"/>
                <a:gd name="T71" fmla="*/ 78 h 7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7"/>
                <a:gd name="T109" fmla="*/ 0 h 796"/>
                <a:gd name="T110" fmla="*/ 907 w 907"/>
                <a:gd name="T111" fmla="*/ 796 h 7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7" h="79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path>
              </a:pathLst>
            </a:custGeom>
            <a:grpFill/>
            <a:ln w="6350">
              <a:solidFill>
                <a:schemeClr val="tx1">
                  <a:lumMod val="85000"/>
                  <a:lumOff val="15000"/>
                </a:schemeClr>
              </a:solidFill>
              <a:prstDash val="solid"/>
              <a:round/>
            </a:ln>
          </p:spPr>
          <p:txBody>
            <a:bodyPr/>
            <a:lstStyle/>
            <a:p>
              <a:endParaRPr lang="zh-CN" altLang="en-US">
                <a:solidFill>
                  <a:prstClr val="black"/>
                </a:solidFill>
                <a:latin typeface="+mj-ea"/>
                <a:ea typeface="+mj-ea"/>
              </a:endParaRPr>
            </a:p>
          </p:txBody>
        </p:sp>
        <p:sp>
          <p:nvSpPr>
            <p:cNvPr id="53" name="Freeform 115"/>
            <p:cNvSpPr/>
            <p:nvPr/>
          </p:nvSpPr>
          <p:spPr bwMode="gray">
            <a:xfrm>
              <a:off x="3094" y="2950"/>
              <a:ext cx="402" cy="458"/>
            </a:xfrm>
            <a:custGeom>
              <a:avLst/>
              <a:gdLst>
                <a:gd name="T0" fmla="*/ 186 w 805"/>
                <a:gd name="T1" fmla="*/ 44 h 917"/>
                <a:gd name="T2" fmla="*/ 191 w 805"/>
                <a:gd name="T3" fmla="*/ 62 h 917"/>
                <a:gd name="T4" fmla="*/ 185 w 805"/>
                <a:gd name="T5" fmla="*/ 74 h 917"/>
                <a:gd name="T6" fmla="*/ 176 w 805"/>
                <a:gd name="T7" fmla="*/ 80 h 917"/>
                <a:gd name="T8" fmla="*/ 171 w 805"/>
                <a:gd name="T9" fmla="*/ 98 h 917"/>
                <a:gd name="T10" fmla="*/ 184 w 805"/>
                <a:gd name="T11" fmla="*/ 111 h 917"/>
                <a:gd name="T12" fmla="*/ 186 w 805"/>
                <a:gd name="T13" fmla="*/ 132 h 917"/>
                <a:gd name="T14" fmla="*/ 196 w 805"/>
                <a:gd name="T15" fmla="*/ 139 h 917"/>
                <a:gd name="T16" fmla="*/ 201 w 805"/>
                <a:gd name="T17" fmla="*/ 156 h 917"/>
                <a:gd name="T18" fmla="*/ 194 w 805"/>
                <a:gd name="T19" fmla="*/ 172 h 917"/>
                <a:gd name="T20" fmla="*/ 195 w 805"/>
                <a:gd name="T21" fmla="*/ 186 h 917"/>
                <a:gd name="T22" fmla="*/ 181 w 805"/>
                <a:gd name="T23" fmla="*/ 194 h 917"/>
                <a:gd name="T24" fmla="*/ 168 w 805"/>
                <a:gd name="T25" fmla="*/ 186 h 917"/>
                <a:gd name="T26" fmla="*/ 143 w 805"/>
                <a:gd name="T27" fmla="*/ 204 h 917"/>
                <a:gd name="T28" fmla="*/ 129 w 805"/>
                <a:gd name="T29" fmla="*/ 206 h 917"/>
                <a:gd name="T30" fmla="*/ 129 w 805"/>
                <a:gd name="T31" fmla="*/ 220 h 917"/>
                <a:gd name="T32" fmla="*/ 123 w 805"/>
                <a:gd name="T33" fmla="*/ 223 h 917"/>
                <a:gd name="T34" fmla="*/ 114 w 805"/>
                <a:gd name="T35" fmla="*/ 223 h 917"/>
                <a:gd name="T36" fmla="*/ 104 w 805"/>
                <a:gd name="T37" fmla="*/ 229 h 917"/>
                <a:gd name="T38" fmla="*/ 104 w 805"/>
                <a:gd name="T39" fmla="*/ 218 h 917"/>
                <a:gd name="T40" fmla="*/ 100 w 805"/>
                <a:gd name="T41" fmla="*/ 212 h 917"/>
                <a:gd name="T42" fmla="*/ 83 w 805"/>
                <a:gd name="T43" fmla="*/ 212 h 917"/>
                <a:gd name="T44" fmla="*/ 96 w 805"/>
                <a:gd name="T45" fmla="*/ 196 h 917"/>
                <a:gd name="T46" fmla="*/ 97 w 805"/>
                <a:gd name="T47" fmla="*/ 181 h 917"/>
                <a:gd name="T48" fmla="*/ 90 w 805"/>
                <a:gd name="T49" fmla="*/ 176 h 917"/>
                <a:gd name="T50" fmla="*/ 90 w 805"/>
                <a:gd name="T51" fmla="*/ 161 h 917"/>
                <a:gd name="T52" fmla="*/ 82 w 805"/>
                <a:gd name="T53" fmla="*/ 159 h 917"/>
                <a:gd name="T54" fmla="*/ 74 w 805"/>
                <a:gd name="T55" fmla="*/ 163 h 917"/>
                <a:gd name="T56" fmla="*/ 64 w 805"/>
                <a:gd name="T57" fmla="*/ 160 h 917"/>
                <a:gd name="T58" fmla="*/ 53 w 805"/>
                <a:gd name="T59" fmla="*/ 175 h 917"/>
                <a:gd name="T60" fmla="*/ 47 w 805"/>
                <a:gd name="T61" fmla="*/ 168 h 917"/>
                <a:gd name="T62" fmla="*/ 40 w 805"/>
                <a:gd name="T63" fmla="*/ 166 h 917"/>
                <a:gd name="T64" fmla="*/ 37 w 805"/>
                <a:gd name="T65" fmla="*/ 178 h 917"/>
                <a:gd name="T66" fmla="*/ 22 w 805"/>
                <a:gd name="T67" fmla="*/ 177 h 917"/>
                <a:gd name="T68" fmla="*/ 15 w 805"/>
                <a:gd name="T69" fmla="*/ 166 h 917"/>
                <a:gd name="T70" fmla="*/ 16 w 805"/>
                <a:gd name="T71" fmla="*/ 153 h 917"/>
                <a:gd name="T72" fmla="*/ 21 w 805"/>
                <a:gd name="T73" fmla="*/ 140 h 917"/>
                <a:gd name="T74" fmla="*/ 16 w 805"/>
                <a:gd name="T75" fmla="*/ 132 h 917"/>
                <a:gd name="T76" fmla="*/ 0 w 805"/>
                <a:gd name="T77" fmla="*/ 130 h 917"/>
                <a:gd name="T78" fmla="*/ 3 w 805"/>
                <a:gd name="T79" fmla="*/ 124 h 917"/>
                <a:gd name="T80" fmla="*/ 15 w 805"/>
                <a:gd name="T81" fmla="*/ 117 h 917"/>
                <a:gd name="T82" fmla="*/ 6 w 805"/>
                <a:gd name="T83" fmla="*/ 81 h 917"/>
                <a:gd name="T84" fmla="*/ 6 w 805"/>
                <a:gd name="T85" fmla="*/ 68 h 917"/>
                <a:gd name="T86" fmla="*/ 3 w 805"/>
                <a:gd name="T87" fmla="*/ 46 h 917"/>
                <a:gd name="T88" fmla="*/ 10 w 805"/>
                <a:gd name="T89" fmla="*/ 30 h 917"/>
                <a:gd name="T90" fmla="*/ 25 w 805"/>
                <a:gd name="T91" fmla="*/ 17 h 917"/>
                <a:gd name="T92" fmla="*/ 49 w 805"/>
                <a:gd name="T93" fmla="*/ 21 h 917"/>
                <a:gd name="T94" fmla="*/ 53 w 805"/>
                <a:gd name="T95" fmla="*/ 14 h 917"/>
                <a:gd name="T96" fmla="*/ 45 w 805"/>
                <a:gd name="T97" fmla="*/ 4 h 917"/>
                <a:gd name="T98" fmla="*/ 63 w 805"/>
                <a:gd name="T99" fmla="*/ 0 h 917"/>
                <a:gd name="T100" fmla="*/ 85 w 805"/>
                <a:gd name="T101" fmla="*/ 6 h 917"/>
                <a:gd name="T102" fmla="*/ 102 w 805"/>
                <a:gd name="T103" fmla="*/ 7 h 917"/>
                <a:gd name="T104" fmla="*/ 117 w 805"/>
                <a:gd name="T105" fmla="*/ 17 h 917"/>
                <a:gd name="T106" fmla="*/ 132 w 805"/>
                <a:gd name="T107" fmla="*/ 8 h 917"/>
                <a:gd name="T108" fmla="*/ 140 w 805"/>
                <a:gd name="T109" fmla="*/ 10 h 917"/>
                <a:gd name="T110" fmla="*/ 141 w 805"/>
                <a:gd name="T111" fmla="*/ 18 h 917"/>
                <a:gd name="T112" fmla="*/ 159 w 805"/>
                <a:gd name="T113" fmla="*/ 6 h 917"/>
                <a:gd name="T114" fmla="*/ 167 w 805"/>
                <a:gd name="T115" fmla="*/ 14 h 917"/>
                <a:gd name="T116" fmla="*/ 166 w 805"/>
                <a:gd name="T117" fmla="*/ 28 h 917"/>
                <a:gd name="T118" fmla="*/ 178 w 805"/>
                <a:gd name="T119" fmla="*/ 31 h 917"/>
                <a:gd name="T120" fmla="*/ 186 w 805"/>
                <a:gd name="T121" fmla="*/ 44 h 9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05"/>
                <a:gd name="T184" fmla="*/ 0 h 917"/>
                <a:gd name="T185" fmla="*/ 805 w 805"/>
                <a:gd name="T186" fmla="*/ 917 h 9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05" h="917">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close/>
                </a:path>
              </a:pathLst>
            </a:custGeom>
            <a:grpFill/>
            <a:ln w="0">
              <a:solidFill>
                <a:schemeClr val="tx1">
                  <a:lumMod val="85000"/>
                  <a:lumOff val="15000"/>
                </a:schemeClr>
              </a:solidFill>
              <a:prstDash val="solid"/>
              <a:round/>
            </a:ln>
          </p:spPr>
          <p:txBody>
            <a:bodyPr/>
            <a:lstStyle/>
            <a:p>
              <a:endParaRPr lang="zh-CN" altLang="en-US">
                <a:solidFill>
                  <a:prstClr val="black"/>
                </a:solidFill>
                <a:latin typeface="+mj-ea"/>
                <a:ea typeface="+mj-ea"/>
              </a:endParaRPr>
            </a:p>
          </p:txBody>
        </p:sp>
        <p:sp>
          <p:nvSpPr>
            <p:cNvPr id="54" name="Freeform 116"/>
            <p:cNvSpPr/>
            <p:nvPr/>
          </p:nvSpPr>
          <p:spPr bwMode="gray">
            <a:xfrm>
              <a:off x="3094" y="2950"/>
              <a:ext cx="402" cy="458"/>
            </a:xfrm>
            <a:custGeom>
              <a:avLst/>
              <a:gdLst>
                <a:gd name="T0" fmla="*/ 186 w 805"/>
                <a:gd name="T1" fmla="*/ 44 h 917"/>
                <a:gd name="T2" fmla="*/ 191 w 805"/>
                <a:gd name="T3" fmla="*/ 62 h 917"/>
                <a:gd name="T4" fmla="*/ 185 w 805"/>
                <a:gd name="T5" fmla="*/ 74 h 917"/>
                <a:gd name="T6" fmla="*/ 176 w 805"/>
                <a:gd name="T7" fmla="*/ 80 h 917"/>
                <a:gd name="T8" fmla="*/ 171 w 805"/>
                <a:gd name="T9" fmla="*/ 98 h 917"/>
                <a:gd name="T10" fmla="*/ 184 w 805"/>
                <a:gd name="T11" fmla="*/ 111 h 917"/>
                <a:gd name="T12" fmla="*/ 186 w 805"/>
                <a:gd name="T13" fmla="*/ 132 h 917"/>
                <a:gd name="T14" fmla="*/ 196 w 805"/>
                <a:gd name="T15" fmla="*/ 139 h 917"/>
                <a:gd name="T16" fmla="*/ 201 w 805"/>
                <a:gd name="T17" fmla="*/ 156 h 917"/>
                <a:gd name="T18" fmla="*/ 194 w 805"/>
                <a:gd name="T19" fmla="*/ 172 h 917"/>
                <a:gd name="T20" fmla="*/ 195 w 805"/>
                <a:gd name="T21" fmla="*/ 186 h 917"/>
                <a:gd name="T22" fmla="*/ 181 w 805"/>
                <a:gd name="T23" fmla="*/ 194 h 917"/>
                <a:gd name="T24" fmla="*/ 168 w 805"/>
                <a:gd name="T25" fmla="*/ 186 h 917"/>
                <a:gd name="T26" fmla="*/ 143 w 805"/>
                <a:gd name="T27" fmla="*/ 204 h 917"/>
                <a:gd name="T28" fmla="*/ 129 w 805"/>
                <a:gd name="T29" fmla="*/ 206 h 917"/>
                <a:gd name="T30" fmla="*/ 129 w 805"/>
                <a:gd name="T31" fmla="*/ 220 h 917"/>
                <a:gd name="T32" fmla="*/ 123 w 805"/>
                <a:gd name="T33" fmla="*/ 223 h 917"/>
                <a:gd name="T34" fmla="*/ 114 w 805"/>
                <a:gd name="T35" fmla="*/ 223 h 917"/>
                <a:gd name="T36" fmla="*/ 104 w 805"/>
                <a:gd name="T37" fmla="*/ 229 h 917"/>
                <a:gd name="T38" fmla="*/ 104 w 805"/>
                <a:gd name="T39" fmla="*/ 218 h 917"/>
                <a:gd name="T40" fmla="*/ 100 w 805"/>
                <a:gd name="T41" fmla="*/ 212 h 917"/>
                <a:gd name="T42" fmla="*/ 83 w 805"/>
                <a:gd name="T43" fmla="*/ 212 h 917"/>
                <a:gd name="T44" fmla="*/ 96 w 805"/>
                <a:gd name="T45" fmla="*/ 196 h 917"/>
                <a:gd name="T46" fmla="*/ 97 w 805"/>
                <a:gd name="T47" fmla="*/ 181 h 917"/>
                <a:gd name="T48" fmla="*/ 90 w 805"/>
                <a:gd name="T49" fmla="*/ 176 h 917"/>
                <a:gd name="T50" fmla="*/ 90 w 805"/>
                <a:gd name="T51" fmla="*/ 161 h 917"/>
                <a:gd name="T52" fmla="*/ 82 w 805"/>
                <a:gd name="T53" fmla="*/ 159 h 917"/>
                <a:gd name="T54" fmla="*/ 74 w 805"/>
                <a:gd name="T55" fmla="*/ 163 h 917"/>
                <a:gd name="T56" fmla="*/ 64 w 805"/>
                <a:gd name="T57" fmla="*/ 160 h 917"/>
                <a:gd name="T58" fmla="*/ 53 w 805"/>
                <a:gd name="T59" fmla="*/ 175 h 917"/>
                <a:gd name="T60" fmla="*/ 47 w 805"/>
                <a:gd name="T61" fmla="*/ 168 h 917"/>
                <a:gd name="T62" fmla="*/ 40 w 805"/>
                <a:gd name="T63" fmla="*/ 166 h 917"/>
                <a:gd name="T64" fmla="*/ 37 w 805"/>
                <a:gd name="T65" fmla="*/ 178 h 917"/>
                <a:gd name="T66" fmla="*/ 22 w 805"/>
                <a:gd name="T67" fmla="*/ 177 h 917"/>
                <a:gd name="T68" fmla="*/ 15 w 805"/>
                <a:gd name="T69" fmla="*/ 166 h 917"/>
                <a:gd name="T70" fmla="*/ 16 w 805"/>
                <a:gd name="T71" fmla="*/ 153 h 917"/>
                <a:gd name="T72" fmla="*/ 21 w 805"/>
                <a:gd name="T73" fmla="*/ 140 h 917"/>
                <a:gd name="T74" fmla="*/ 16 w 805"/>
                <a:gd name="T75" fmla="*/ 132 h 917"/>
                <a:gd name="T76" fmla="*/ 0 w 805"/>
                <a:gd name="T77" fmla="*/ 130 h 917"/>
                <a:gd name="T78" fmla="*/ 3 w 805"/>
                <a:gd name="T79" fmla="*/ 124 h 917"/>
                <a:gd name="T80" fmla="*/ 15 w 805"/>
                <a:gd name="T81" fmla="*/ 117 h 917"/>
                <a:gd name="T82" fmla="*/ 6 w 805"/>
                <a:gd name="T83" fmla="*/ 81 h 917"/>
                <a:gd name="T84" fmla="*/ 6 w 805"/>
                <a:gd name="T85" fmla="*/ 68 h 917"/>
                <a:gd name="T86" fmla="*/ 3 w 805"/>
                <a:gd name="T87" fmla="*/ 46 h 917"/>
                <a:gd name="T88" fmla="*/ 10 w 805"/>
                <a:gd name="T89" fmla="*/ 30 h 917"/>
                <a:gd name="T90" fmla="*/ 25 w 805"/>
                <a:gd name="T91" fmla="*/ 17 h 917"/>
                <a:gd name="T92" fmla="*/ 49 w 805"/>
                <a:gd name="T93" fmla="*/ 21 h 917"/>
                <a:gd name="T94" fmla="*/ 53 w 805"/>
                <a:gd name="T95" fmla="*/ 14 h 917"/>
                <a:gd name="T96" fmla="*/ 45 w 805"/>
                <a:gd name="T97" fmla="*/ 4 h 917"/>
                <a:gd name="T98" fmla="*/ 63 w 805"/>
                <a:gd name="T99" fmla="*/ 0 h 917"/>
                <a:gd name="T100" fmla="*/ 85 w 805"/>
                <a:gd name="T101" fmla="*/ 6 h 917"/>
                <a:gd name="T102" fmla="*/ 102 w 805"/>
                <a:gd name="T103" fmla="*/ 7 h 917"/>
                <a:gd name="T104" fmla="*/ 117 w 805"/>
                <a:gd name="T105" fmla="*/ 17 h 917"/>
                <a:gd name="T106" fmla="*/ 132 w 805"/>
                <a:gd name="T107" fmla="*/ 8 h 917"/>
                <a:gd name="T108" fmla="*/ 140 w 805"/>
                <a:gd name="T109" fmla="*/ 10 h 917"/>
                <a:gd name="T110" fmla="*/ 141 w 805"/>
                <a:gd name="T111" fmla="*/ 18 h 917"/>
                <a:gd name="T112" fmla="*/ 159 w 805"/>
                <a:gd name="T113" fmla="*/ 6 h 917"/>
                <a:gd name="T114" fmla="*/ 167 w 805"/>
                <a:gd name="T115" fmla="*/ 14 h 917"/>
                <a:gd name="T116" fmla="*/ 166 w 805"/>
                <a:gd name="T117" fmla="*/ 28 h 917"/>
                <a:gd name="T118" fmla="*/ 178 w 805"/>
                <a:gd name="T119" fmla="*/ 31 h 917"/>
                <a:gd name="T120" fmla="*/ 186 w 805"/>
                <a:gd name="T121" fmla="*/ 44 h 9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05"/>
                <a:gd name="T184" fmla="*/ 0 h 917"/>
                <a:gd name="T185" fmla="*/ 805 w 805"/>
                <a:gd name="T186" fmla="*/ 917 h 9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05" h="917">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path>
              </a:pathLst>
            </a:custGeom>
            <a:grpFill/>
            <a:ln w="6350">
              <a:solidFill>
                <a:schemeClr val="tx1">
                  <a:lumMod val="85000"/>
                  <a:lumOff val="15000"/>
                </a:schemeClr>
              </a:solidFill>
              <a:prstDash val="solid"/>
              <a:round/>
            </a:ln>
          </p:spPr>
          <p:txBody>
            <a:bodyPr/>
            <a:lstStyle/>
            <a:p>
              <a:endParaRPr lang="zh-CN" altLang="en-US">
                <a:solidFill>
                  <a:prstClr val="black"/>
                </a:solidFill>
                <a:latin typeface="+mj-ea"/>
                <a:ea typeface="+mj-ea"/>
              </a:endParaRPr>
            </a:p>
          </p:txBody>
        </p:sp>
        <p:sp>
          <p:nvSpPr>
            <p:cNvPr id="55" name="Freeform 117"/>
            <p:cNvSpPr/>
            <p:nvPr/>
          </p:nvSpPr>
          <p:spPr bwMode="gray">
            <a:xfrm>
              <a:off x="3436" y="2904"/>
              <a:ext cx="356" cy="491"/>
            </a:xfrm>
            <a:custGeom>
              <a:avLst/>
              <a:gdLst>
                <a:gd name="T0" fmla="*/ 20 w 711"/>
                <a:gd name="T1" fmla="*/ 44 h 982"/>
                <a:gd name="T2" fmla="*/ 7 w 711"/>
                <a:gd name="T3" fmla="*/ 55 h 982"/>
                <a:gd name="T4" fmla="*/ 16 w 711"/>
                <a:gd name="T5" fmla="*/ 68 h 982"/>
                <a:gd name="T6" fmla="*/ 21 w 711"/>
                <a:gd name="T7" fmla="*/ 86 h 982"/>
                <a:gd name="T8" fmla="*/ 14 w 711"/>
                <a:gd name="T9" fmla="*/ 98 h 982"/>
                <a:gd name="T10" fmla="*/ 6 w 711"/>
                <a:gd name="T11" fmla="*/ 104 h 982"/>
                <a:gd name="T12" fmla="*/ 0 w 711"/>
                <a:gd name="T13" fmla="*/ 122 h 982"/>
                <a:gd name="T14" fmla="*/ 13 w 711"/>
                <a:gd name="T15" fmla="*/ 135 h 982"/>
                <a:gd name="T16" fmla="*/ 16 w 711"/>
                <a:gd name="T17" fmla="*/ 156 h 982"/>
                <a:gd name="T18" fmla="*/ 26 w 711"/>
                <a:gd name="T19" fmla="*/ 163 h 982"/>
                <a:gd name="T20" fmla="*/ 30 w 711"/>
                <a:gd name="T21" fmla="*/ 179 h 982"/>
                <a:gd name="T22" fmla="*/ 23 w 711"/>
                <a:gd name="T23" fmla="*/ 196 h 982"/>
                <a:gd name="T24" fmla="*/ 24 w 711"/>
                <a:gd name="T25" fmla="*/ 210 h 982"/>
                <a:gd name="T26" fmla="*/ 32 w 711"/>
                <a:gd name="T27" fmla="*/ 215 h 982"/>
                <a:gd name="T28" fmla="*/ 50 w 711"/>
                <a:gd name="T29" fmla="*/ 209 h 982"/>
                <a:gd name="T30" fmla="*/ 56 w 711"/>
                <a:gd name="T31" fmla="*/ 215 h 982"/>
                <a:gd name="T32" fmla="*/ 47 w 711"/>
                <a:gd name="T33" fmla="*/ 232 h 982"/>
                <a:gd name="T34" fmla="*/ 39 w 711"/>
                <a:gd name="T35" fmla="*/ 241 h 982"/>
                <a:gd name="T36" fmla="*/ 46 w 711"/>
                <a:gd name="T37" fmla="*/ 246 h 982"/>
                <a:gd name="T38" fmla="*/ 82 w 711"/>
                <a:gd name="T39" fmla="*/ 231 h 982"/>
                <a:gd name="T40" fmla="*/ 96 w 711"/>
                <a:gd name="T41" fmla="*/ 238 h 982"/>
                <a:gd name="T42" fmla="*/ 101 w 711"/>
                <a:gd name="T43" fmla="*/ 222 h 982"/>
                <a:gd name="T44" fmla="*/ 100 w 711"/>
                <a:gd name="T45" fmla="*/ 209 h 982"/>
                <a:gd name="T46" fmla="*/ 107 w 711"/>
                <a:gd name="T47" fmla="*/ 182 h 982"/>
                <a:gd name="T48" fmla="*/ 115 w 711"/>
                <a:gd name="T49" fmla="*/ 170 h 982"/>
                <a:gd name="T50" fmla="*/ 115 w 711"/>
                <a:gd name="T51" fmla="*/ 157 h 982"/>
                <a:gd name="T52" fmla="*/ 119 w 711"/>
                <a:gd name="T53" fmla="*/ 151 h 982"/>
                <a:gd name="T54" fmla="*/ 116 w 711"/>
                <a:gd name="T55" fmla="*/ 143 h 982"/>
                <a:gd name="T56" fmla="*/ 117 w 711"/>
                <a:gd name="T57" fmla="*/ 130 h 982"/>
                <a:gd name="T58" fmla="*/ 132 w 711"/>
                <a:gd name="T59" fmla="*/ 124 h 982"/>
                <a:gd name="T60" fmla="*/ 134 w 711"/>
                <a:gd name="T61" fmla="*/ 106 h 982"/>
                <a:gd name="T62" fmla="*/ 135 w 711"/>
                <a:gd name="T63" fmla="*/ 92 h 982"/>
                <a:gd name="T64" fmla="*/ 143 w 711"/>
                <a:gd name="T65" fmla="*/ 87 h 982"/>
                <a:gd name="T66" fmla="*/ 151 w 711"/>
                <a:gd name="T67" fmla="*/ 87 h 982"/>
                <a:gd name="T68" fmla="*/ 164 w 711"/>
                <a:gd name="T69" fmla="*/ 80 h 982"/>
                <a:gd name="T70" fmla="*/ 175 w 711"/>
                <a:gd name="T71" fmla="*/ 75 h 982"/>
                <a:gd name="T72" fmla="*/ 175 w 711"/>
                <a:gd name="T73" fmla="*/ 64 h 982"/>
                <a:gd name="T74" fmla="*/ 178 w 711"/>
                <a:gd name="T75" fmla="*/ 63 h 982"/>
                <a:gd name="T76" fmla="*/ 175 w 711"/>
                <a:gd name="T77" fmla="*/ 49 h 982"/>
                <a:gd name="T78" fmla="*/ 155 w 711"/>
                <a:gd name="T79" fmla="*/ 34 h 982"/>
                <a:gd name="T80" fmla="*/ 160 w 711"/>
                <a:gd name="T81" fmla="*/ 19 h 982"/>
                <a:gd name="T82" fmla="*/ 153 w 711"/>
                <a:gd name="T83" fmla="*/ 15 h 982"/>
                <a:gd name="T84" fmla="*/ 134 w 711"/>
                <a:gd name="T85" fmla="*/ 14 h 982"/>
                <a:gd name="T86" fmla="*/ 127 w 711"/>
                <a:gd name="T87" fmla="*/ 5 h 982"/>
                <a:gd name="T88" fmla="*/ 112 w 711"/>
                <a:gd name="T89" fmla="*/ 21 h 982"/>
                <a:gd name="T90" fmla="*/ 102 w 711"/>
                <a:gd name="T91" fmla="*/ 17 h 982"/>
                <a:gd name="T92" fmla="*/ 110 w 711"/>
                <a:gd name="T93" fmla="*/ 7 h 982"/>
                <a:gd name="T94" fmla="*/ 105 w 711"/>
                <a:gd name="T95" fmla="*/ 0 h 982"/>
                <a:gd name="T96" fmla="*/ 96 w 711"/>
                <a:gd name="T97" fmla="*/ 4 h 982"/>
                <a:gd name="T98" fmla="*/ 87 w 711"/>
                <a:gd name="T99" fmla="*/ 15 h 982"/>
                <a:gd name="T100" fmla="*/ 83 w 711"/>
                <a:gd name="T101" fmla="*/ 14 h 982"/>
                <a:gd name="T102" fmla="*/ 76 w 711"/>
                <a:gd name="T103" fmla="*/ 21 h 982"/>
                <a:gd name="T104" fmla="*/ 63 w 711"/>
                <a:gd name="T105" fmla="*/ 15 h 982"/>
                <a:gd name="T106" fmla="*/ 54 w 711"/>
                <a:gd name="T107" fmla="*/ 25 h 982"/>
                <a:gd name="T108" fmla="*/ 46 w 711"/>
                <a:gd name="T109" fmla="*/ 27 h 982"/>
                <a:gd name="T110" fmla="*/ 35 w 711"/>
                <a:gd name="T111" fmla="*/ 40 h 982"/>
                <a:gd name="T112" fmla="*/ 20 w 711"/>
                <a:gd name="T113" fmla="*/ 44 h 9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1"/>
                <a:gd name="T172" fmla="*/ 0 h 982"/>
                <a:gd name="T173" fmla="*/ 711 w 711"/>
                <a:gd name="T174" fmla="*/ 982 h 9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1" h="982">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close/>
                </a:path>
              </a:pathLst>
            </a:custGeom>
            <a:grpFill/>
            <a:ln w="0">
              <a:solidFill>
                <a:schemeClr val="tx1">
                  <a:lumMod val="85000"/>
                  <a:lumOff val="15000"/>
                </a:schemeClr>
              </a:solidFill>
              <a:prstDash val="solid"/>
              <a:round/>
            </a:ln>
          </p:spPr>
          <p:txBody>
            <a:bodyPr/>
            <a:lstStyle/>
            <a:p>
              <a:endParaRPr lang="zh-CN" altLang="en-US">
                <a:solidFill>
                  <a:prstClr val="black"/>
                </a:solidFill>
                <a:latin typeface="+mj-ea"/>
                <a:ea typeface="+mj-ea"/>
              </a:endParaRPr>
            </a:p>
          </p:txBody>
        </p:sp>
        <p:sp>
          <p:nvSpPr>
            <p:cNvPr id="56" name="Freeform 118"/>
            <p:cNvSpPr/>
            <p:nvPr/>
          </p:nvSpPr>
          <p:spPr bwMode="gray">
            <a:xfrm>
              <a:off x="3436" y="2904"/>
              <a:ext cx="356" cy="491"/>
            </a:xfrm>
            <a:custGeom>
              <a:avLst/>
              <a:gdLst>
                <a:gd name="T0" fmla="*/ 20 w 711"/>
                <a:gd name="T1" fmla="*/ 44 h 982"/>
                <a:gd name="T2" fmla="*/ 7 w 711"/>
                <a:gd name="T3" fmla="*/ 55 h 982"/>
                <a:gd name="T4" fmla="*/ 16 w 711"/>
                <a:gd name="T5" fmla="*/ 68 h 982"/>
                <a:gd name="T6" fmla="*/ 21 w 711"/>
                <a:gd name="T7" fmla="*/ 86 h 982"/>
                <a:gd name="T8" fmla="*/ 14 w 711"/>
                <a:gd name="T9" fmla="*/ 98 h 982"/>
                <a:gd name="T10" fmla="*/ 6 w 711"/>
                <a:gd name="T11" fmla="*/ 104 h 982"/>
                <a:gd name="T12" fmla="*/ 0 w 711"/>
                <a:gd name="T13" fmla="*/ 122 h 982"/>
                <a:gd name="T14" fmla="*/ 13 w 711"/>
                <a:gd name="T15" fmla="*/ 135 h 982"/>
                <a:gd name="T16" fmla="*/ 16 w 711"/>
                <a:gd name="T17" fmla="*/ 156 h 982"/>
                <a:gd name="T18" fmla="*/ 26 w 711"/>
                <a:gd name="T19" fmla="*/ 163 h 982"/>
                <a:gd name="T20" fmla="*/ 30 w 711"/>
                <a:gd name="T21" fmla="*/ 179 h 982"/>
                <a:gd name="T22" fmla="*/ 23 w 711"/>
                <a:gd name="T23" fmla="*/ 196 h 982"/>
                <a:gd name="T24" fmla="*/ 24 w 711"/>
                <a:gd name="T25" fmla="*/ 210 h 982"/>
                <a:gd name="T26" fmla="*/ 32 w 711"/>
                <a:gd name="T27" fmla="*/ 215 h 982"/>
                <a:gd name="T28" fmla="*/ 50 w 711"/>
                <a:gd name="T29" fmla="*/ 209 h 982"/>
                <a:gd name="T30" fmla="*/ 56 w 711"/>
                <a:gd name="T31" fmla="*/ 215 h 982"/>
                <a:gd name="T32" fmla="*/ 47 w 711"/>
                <a:gd name="T33" fmla="*/ 232 h 982"/>
                <a:gd name="T34" fmla="*/ 39 w 711"/>
                <a:gd name="T35" fmla="*/ 241 h 982"/>
                <a:gd name="T36" fmla="*/ 46 w 711"/>
                <a:gd name="T37" fmla="*/ 246 h 982"/>
                <a:gd name="T38" fmla="*/ 82 w 711"/>
                <a:gd name="T39" fmla="*/ 231 h 982"/>
                <a:gd name="T40" fmla="*/ 96 w 711"/>
                <a:gd name="T41" fmla="*/ 238 h 982"/>
                <a:gd name="T42" fmla="*/ 101 w 711"/>
                <a:gd name="T43" fmla="*/ 222 h 982"/>
                <a:gd name="T44" fmla="*/ 100 w 711"/>
                <a:gd name="T45" fmla="*/ 209 h 982"/>
                <a:gd name="T46" fmla="*/ 107 w 711"/>
                <a:gd name="T47" fmla="*/ 182 h 982"/>
                <a:gd name="T48" fmla="*/ 115 w 711"/>
                <a:gd name="T49" fmla="*/ 170 h 982"/>
                <a:gd name="T50" fmla="*/ 115 w 711"/>
                <a:gd name="T51" fmla="*/ 157 h 982"/>
                <a:gd name="T52" fmla="*/ 119 w 711"/>
                <a:gd name="T53" fmla="*/ 151 h 982"/>
                <a:gd name="T54" fmla="*/ 116 w 711"/>
                <a:gd name="T55" fmla="*/ 143 h 982"/>
                <a:gd name="T56" fmla="*/ 117 w 711"/>
                <a:gd name="T57" fmla="*/ 130 h 982"/>
                <a:gd name="T58" fmla="*/ 132 w 711"/>
                <a:gd name="T59" fmla="*/ 124 h 982"/>
                <a:gd name="T60" fmla="*/ 134 w 711"/>
                <a:gd name="T61" fmla="*/ 106 h 982"/>
                <a:gd name="T62" fmla="*/ 135 w 711"/>
                <a:gd name="T63" fmla="*/ 92 h 982"/>
                <a:gd name="T64" fmla="*/ 143 w 711"/>
                <a:gd name="T65" fmla="*/ 87 h 982"/>
                <a:gd name="T66" fmla="*/ 151 w 711"/>
                <a:gd name="T67" fmla="*/ 87 h 982"/>
                <a:gd name="T68" fmla="*/ 164 w 711"/>
                <a:gd name="T69" fmla="*/ 80 h 982"/>
                <a:gd name="T70" fmla="*/ 175 w 711"/>
                <a:gd name="T71" fmla="*/ 75 h 982"/>
                <a:gd name="T72" fmla="*/ 175 w 711"/>
                <a:gd name="T73" fmla="*/ 64 h 982"/>
                <a:gd name="T74" fmla="*/ 178 w 711"/>
                <a:gd name="T75" fmla="*/ 63 h 982"/>
                <a:gd name="T76" fmla="*/ 175 w 711"/>
                <a:gd name="T77" fmla="*/ 49 h 982"/>
                <a:gd name="T78" fmla="*/ 155 w 711"/>
                <a:gd name="T79" fmla="*/ 34 h 982"/>
                <a:gd name="T80" fmla="*/ 160 w 711"/>
                <a:gd name="T81" fmla="*/ 19 h 982"/>
                <a:gd name="T82" fmla="*/ 153 w 711"/>
                <a:gd name="T83" fmla="*/ 15 h 982"/>
                <a:gd name="T84" fmla="*/ 134 w 711"/>
                <a:gd name="T85" fmla="*/ 14 h 982"/>
                <a:gd name="T86" fmla="*/ 127 w 711"/>
                <a:gd name="T87" fmla="*/ 5 h 982"/>
                <a:gd name="T88" fmla="*/ 112 w 711"/>
                <a:gd name="T89" fmla="*/ 21 h 982"/>
                <a:gd name="T90" fmla="*/ 102 w 711"/>
                <a:gd name="T91" fmla="*/ 17 h 982"/>
                <a:gd name="T92" fmla="*/ 110 w 711"/>
                <a:gd name="T93" fmla="*/ 7 h 982"/>
                <a:gd name="T94" fmla="*/ 105 w 711"/>
                <a:gd name="T95" fmla="*/ 0 h 982"/>
                <a:gd name="T96" fmla="*/ 96 w 711"/>
                <a:gd name="T97" fmla="*/ 4 h 982"/>
                <a:gd name="T98" fmla="*/ 87 w 711"/>
                <a:gd name="T99" fmla="*/ 15 h 982"/>
                <a:gd name="T100" fmla="*/ 83 w 711"/>
                <a:gd name="T101" fmla="*/ 14 h 982"/>
                <a:gd name="T102" fmla="*/ 76 w 711"/>
                <a:gd name="T103" fmla="*/ 21 h 982"/>
                <a:gd name="T104" fmla="*/ 63 w 711"/>
                <a:gd name="T105" fmla="*/ 15 h 982"/>
                <a:gd name="T106" fmla="*/ 54 w 711"/>
                <a:gd name="T107" fmla="*/ 25 h 982"/>
                <a:gd name="T108" fmla="*/ 46 w 711"/>
                <a:gd name="T109" fmla="*/ 27 h 982"/>
                <a:gd name="T110" fmla="*/ 35 w 711"/>
                <a:gd name="T111" fmla="*/ 40 h 982"/>
                <a:gd name="T112" fmla="*/ 20 w 711"/>
                <a:gd name="T113" fmla="*/ 44 h 9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1"/>
                <a:gd name="T172" fmla="*/ 0 h 982"/>
                <a:gd name="T173" fmla="*/ 711 w 711"/>
                <a:gd name="T174" fmla="*/ 982 h 9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1" h="982">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path>
              </a:pathLst>
            </a:custGeom>
            <a:grpFill/>
            <a:ln w="6350">
              <a:solidFill>
                <a:schemeClr val="tx1">
                  <a:lumMod val="85000"/>
                  <a:lumOff val="15000"/>
                </a:schemeClr>
              </a:solidFill>
              <a:prstDash val="solid"/>
              <a:round/>
            </a:ln>
          </p:spPr>
          <p:txBody>
            <a:bodyPr/>
            <a:lstStyle/>
            <a:p>
              <a:endParaRPr lang="zh-CN" altLang="en-US">
                <a:solidFill>
                  <a:prstClr val="black"/>
                </a:solidFill>
                <a:latin typeface="+mj-ea"/>
                <a:ea typeface="+mj-ea"/>
              </a:endParaRPr>
            </a:p>
          </p:txBody>
        </p:sp>
        <p:sp>
          <p:nvSpPr>
            <p:cNvPr id="57" name="Freeform 119"/>
            <p:cNvSpPr/>
            <p:nvPr/>
          </p:nvSpPr>
          <p:spPr bwMode="gray">
            <a:xfrm>
              <a:off x="3477" y="2497"/>
              <a:ext cx="361" cy="447"/>
            </a:xfrm>
            <a:custGeom>
              <a:avLst/>
              <a:gdLst>
                <a:gd name="T0" fmla="*/ 19 w 722"/>
                <a:gd name="T1" fmla="*/ 148 h 894"/>
                <a:gd name="T2" fmla="*/ 23 w 722"/>
                <a:gd name="T3" fmla="*/ 155 h 894"/>
                <a:gd name="T4" fmla="*/ 34 w 722"/>
                <a:gd name="T5" fmla="*/ 163 h 894"/>
                <a:gd name="T6" fmla="*/ 42 w 722"/>
                <a:gd name="T7" fmla="*/ 163 h 894"/>
                <a:gd name="T8" fmla="*/ 50 w 722"/>
                <a:gd name="T9" fmla="*/ 168 h 894"/>
                <a:gd name="T10" fmla="*/ 50 w 722"/>
                <a:gd name="T11" fmla="*/ 192 h 894"/>
                <a:gd name="T12" fmla="*/ 58 w 722"/>
                <a:gd name="T13" fmla="*/ 202 h 894"/>
                <a:gd name="T14" fmla="*/ 62 w 722"/>
                <a:gd name="T15" fmla="*/ 217 h 894"/>
                <a:gd name="T16" fmla="*/ 67 w 722"/>
                <a:gd name="T17" fmla="*/ 218 h 894"/>
                <a:gd name="T18" fmla="*/ 76 w 722"/>
                <a:gd name="T19" fmla="*/ 207 h 894"/>
                <a:gd name="T20" fmla="*/ 85 w 722"/>
                <a:gd name="T21" fmla="*/ 204 h 894"/>
                <a:gd name="T22" fmla="*/ 90 w 722"/>
                <a:gd name="T23" fmla="*/ 211 h 894"/>
                <a:gd name="T24" fmla="*/ 82 w 722"/>
                <a:gd name="T25" fmla="*/ 220 h 894"/>
                <a:gd name="T26" fmla="*/ 91 w 722"/>
                <a:gd name="T27" fmla="*/ 224 h 894"/>
                <a:gd name="T28" fmla="*/ 106 w 722"/>
                <a:gd name="T29" fmla="*/ 209 h 894"/>
                <a:gd name="T30" fmla="*/ 113 w 722"/>
                <a:gd name="T31" fmla="*/ 217 h 894"/>
                <a:gd name="T32" fmla="*/ 133 w 722"/>
                <a:gd name="T33" fmla="*/ 218 h 894"/>
                <a:gd name="T34" fmla="*/ 140 w 722"/>
                <a:gd name="T35" fmla="*/ 222 h 894"/>
                <a:gd name="T36" fmla="*/ 154 w 722"/>
                <a:gd name="T37" fmla="*/ 207 h 894"/>
                <a:gd name="T38" fmla="*/ 162 w 722"/>
                <a:gd name="T39" fmla="*/ 188 h 894"/>
                <a:gd name="T40" fmla="*/ 169 w 722"/>
                <a:gd name="T41" fmla="*/ 178 h 894"/>
                <a:gd name="T42" fmla="*/ 176 w 722"/>
                <a:gd name="T43" fmla="*/ 175 h 894"/>
                <a:gd name="T44" fmla="*/ 171 w 722"/>
                <a:gd name="T45" fmla="*/ 164 h 894"/>
                <a:gd name="T46" fmla="*/ 181 w 722"/>
                <a:gd name="T47" fmla="*/ 151 h 894"/>
                <a:gd name="T48" fmla="*/ 180 w 722"/>
                <a:gd name="T49" fmla="*/ 141 h 894"/>
                <a:gd name="T50" fmla="*/ 173 w 722"/>
                <a:gd name="T51" fmla="*/ 142 h 894"/>
                <a:gd name="T52" fmla="*/ 162 w 722"/>
                <a:gd name="T53" fmla="*/ 138 h 894"/>
                <a:gd name="T54" fmla="*/ 150 w 722"/>
                <a:gd name="T55" fmla="*/ 142 h 894"/>
                <a:gd name="T56" fmla="*/ 147 w 722"/>
                <a:gd name="T57" fmla="*/ 127 h 894"/>
                <a:gd name="T58" fmla="*/ 134 w 722"/>
                <a:gd name="T59" fmla="*/ 120 h 894"/>
                <a:gd name="T60" fmla="*/ 131 w 722"/>
                <a:gd name="T61" fmla="*/ 108 h 894"/>
                <a:gd name="T62" fmla="*/ 138 w 722"/>
                <a:gd name="T63" fmla="*/ 97 h 894"/>
                <a:gd name="T64" fmla="*/ 124 w 722"/>
                <a:gd name="T65" fmla="*/ 83 h 894"/>
                <a:gd name="T66" fmla="*/ 108 w 722"/>
                <a:gd name="T67" fmla="*/ 63 h 894"/>
                <a:gd name="T68" fmla="*/ 109 w 722"/>
                <a:gd name="T69" fmla="*/ 47 h 894"/>
                <a:gd name="T70" fmla="*/ 101 w 722"/>
                <a:gd name="T71" fmla="*/ 42 h 894"/>
                <a:gd name="T72" fmla="*/ 93 w 722"/>
                <a:gd name="T73" fmla="*/ 44 h 894"/>
                <a:gd name="T74" fmla="*/ 90 w 722"/>
                <a:gd name="T75" fmla="*/ 35 h 894"/>
                <a:gd name="T76" fmla="*/ 73 w 722"/>
                <a:gd name="T77" fmla="*/ 34 h 894"/>
                <a:gd name="T78" fmla="*/ 77 w 722"/>
                <a:gd name="T79" fmla="*/ 12 h 894"/>
                <a:gd name="T80" fmla="*/ 69 w 722"/>
                <a:gd name="T81" fmla="*/ 15 h 894"/>
                <a:gd name="T82" fmla="*/ 53 w 722"/>
                <a:gd name="T83" fmla="*/ 0 h 894"/>
                <a:gd name="T84" fmla="*/ 45 w 722"/>
                <a:gd name="T85" fmla="*/ 4 h 894"/>
                <a:gd name="T86" fmla="*/ 40 w 722"/>
                <a:gd name="T87" fmla="*/ 16 h 894"/>
                <a:gd name="T88" fmla="*/ 35 w 722"/>
                <a:gd name="T89" fmla="*/ 17 h 894"/>
                <a:gd name="T90" fmla="*/ 38 w 722"/>
                <a:gd name="T91" fmla="*/ 26 h 894"/>
                <a:gd name="T92" fmla="*/ 51 w 722"/>
                <a:gd name="T93" fmla="*/ 30 h 894"/>
                <a:gd name="T94" fmla="*/ 55 w 722"/>
                <a:gd name="T95" fmla="*/ 46 h 894"/>
                <a:gd name="T96" fmla="*/ 42 w 722"/>
                <a:gd name="T97" fmla="*/ 54 h 894"/>
                <a:gd name="T98" fmla="*/ 28 w 722"/>
                <a:gd name="T99" fmla="*/ 42 h 894"/>
                <a:gd name="T100" fmla="*/ 17 w 722"/>
                <a:gd name="T101" fmla="*/ 49 h 894"/>
                <a:gd name="T102" fmla="*/ 22 w 722"/>
                <a:gd name="T103" fmla="*/ 62 h 894"/>
                <a:gd name="T104" fmla="*/ 12 w 722"/>
                <a:gd name="T105" fmla="*/ 71 h 894"/>
                <a:gd name="T106" fmla="*/ 13 w 722"/>
                <a:gd name="T107" fmla="*/ 84 h 894"/>
                <a:gd name="T108" fmla="*/ 0 w 722"/>
                <a:gd name="T109" fmla="*/ 88 h 894"/>
                <a:gd name="T110" fmla="*/ 11 w 722"/>
                <a:gd name="T111" fmla="*/ 96 h 894"/>
                <a:gd name="T112" fmla="*/ 24 w 722"/>
                <a:gd name="T113" fmla="*/ 112 h 894"/>
                <a:gd name="T114" fmla="*/ 40 w 722"/>
                <a:gd name="T115" fmla="*/ 103 h 894"/>
                <a:gd name="T116" fmla="*/ 44 w 722"/>
                <a:gd name="T117" fmla="*/ 118 h 894"/>
                <a:gd name="T118" fmla="*/ 43 w 722"/>
                <a:gd name="T119" fmla="*/ 134 h 894"/>
                <a:gd name="T120" fmla="*/ 24 w 722"/>
                <a:gd name="T121" fmla="*/ 144 h 894"/>
                <a:gd name="T122" fmla="*/ 19 w 722"/>
                <a:gd name="T123" fmla="*/ 148 h 8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2"/>
                <a:gd name="T187" fmla="*/ 0 h 894"/>
                <a:gd name="T188" fmla="*/ 722 w 722"/>
                <a:gd name="T189" fmla="*/ 894 h 8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2" h="894">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close/>
                </a:path>
              </a:pathLst>
            </a:custGeom>
            <a:grpFill/>
            <a:ln w="0">
              <a:solidFill>
                <a:schemeClr val="tx1">
                  <a:lumMod val="85000"/>
                  <a:lumOff val="15000"/>
                </a:schemeClr>
              </a:solidFill>
              <a:prstDash val="solid"/>
              <a:round/>
            </a:ln>
          </p:spPr>
          <p:txBody>
            <a:bodyPr/>
            <a:lstStyle/>
            <a:p>
              <a:endParaRPr lang="zh-CN" altLang="en-US">
                <a:solidFill>
                  <a:prstClr val="black"/>
                </a:solidFill>
                <a:latin typeface="+mj-ea"/>
                <a:ea typeface="+mj-ea"/>
              </a:endParaRPr>
            </a:p>
          </p:txBody>
        </p:sp>
        <p:sp>
          <p:nvSpPr>
            <p:cNvPr id="58" name="Freeform 120"/>
            <p:cNvSpPr/>
            <p:nvPr/>
          </p:nvSpPr>
          <p:spPr bwMode="gray">
            <a:xfrm>
              <a:off x="3477" y="2497"/>
              <a:ext cx="361" cy="447"/>
            </a:xfrm>
            <a:custGeom>
              <a:avLst/>
              <a:gdLst>
                <a:gd name="T0" fmla="*/ 19 w 722"/>
                <a:gd name="T1" fmla="*/ 148 h 894"/>
                <a:gd name="T2" fmla="*/ 23 w 722"/>
                <a:gd name="T3" fmla="*/ 155 h 894"/>
                <a:gd name="T4" fmla="*/ 34 w 722"/>
                <a:gd name="T5" fmla="*/ 163 h 894"/>
                <a:gd name="T6" fmla="*/ 42 w 722"/>
                <a:gd name="T7" fmla="*/ 163 h 894"/>
                <a:gd name="T8" fmla="*/ 50 w 722"/>
                <a:gd name="T9" fmla="*/ 168 h 894"/>
                <a:gd name="T10" fmla="*/ 50 w 722"/>
                <a:gd name="T11" fmla="*/ 192 h 894"/>
                <a:gd name="T12" fmla="*/ 58 w 722"/>
                <a:gd name="T13" fmla="*/ 202 h 894"/>
                <a:gd name="T14" fmla="*/ 62 w 722"/>
                <a:gd name="T15" fmla="*/ 217 h 894"/>
                <a:gd name="T16" fmla="*/ 67 w 722"/>
                <a:gd name="T17" fmla="*/ 218 h 894"/>
                <a:gd name="T18" fmla="*/ 76 w 722"/>
                <a:gd name="T19" fmla="*/ 207 h 894"/>
                <a:gd name="T20" fmla="*/ 85 w 722"/>
                <a:gd name="T21" fmla="*/ 204 h 894"/>
                <a:gd name="T22" fmla="*/ 90 w 722"/>
                <a:gd name="T23" fmla="*/ 211 h 894"/>
                <a:gd name="T24" fmla="*/ 82 w 722"/>
                <a:gd name="T25" fmla="*/ 220 h 894"/>
                <a:gd name="T26" fmla="*/ 91 w 722"/>
                <a:gd name="T27" fmla="*/ 224 h 894"/>
                <a:gd name="T28" fmla="*/ 106 w 722"/>
                <a:gd name="T29" fmla="*/ 209 h 894"/>
                <a:gd name="T30" fmla="*/ 113 w 722"/>
                <a:gd name="T31" fmla="*/ 217 h 894"/>
                <a:gd name="T32" fmla="*/ 133 w 722"/>
                <a:gd name="T33" fmla="*/ 218 h 894"/>
                <a:gd name="T34" fmla="*/ 140 w 722"/>
                <a:gd name="T35" fmla="*/ 222 h 894"/>
                <a:gd name="T36" fmla="*/ 154 w 722"/>
                <a:gd name="T37" fmla="*/ 207 h 894"/>
                <a:gd name="T38" fmla="*/ 162 w 722"/>
                <a:gd name="T39" fmla="*/ 188 h 894"/>
                <a:gd name="T40" fmla="*/ 169 w 722"/>
                <a:gd name="T41" fmla="*/ 178 h 894"/>
                <a:gd name="T42" fmla="*/ 176 w 722"/>
                <a:gd name="T43" fmla="*/ 175 h 894"/>
                <a:gd name="T44" fmla="*/ 171 w 722"/>
                <a:gd name="T45" fmla="*/ 164 h 894"/>
                <a:gd name="T46" fmla="*/ 181 w 722"/>
                <a:gd name="T47" fmla="*/ 151 h 894"/>
                <a:gd name="T48" fmla="*/ 180 w 722"/>
                <a:gd name="T49" fmla="*/ 141 h 894"/>
                <a:gd name="T50" fmla="*/ 173 w 722"/>
                <a:gd name="T51" fmla="*/ 142 h 894"/>
                <a:gd name="T52" fmla="*/ 162 w 722"/>
                <a:gd name="T53" fmla="*/ 138 h 894"/>
                <a:gd name="T54" fmla="*/ 150 w 722"/>
                <a:gd name="T55" fmla="*/ 142 h 894"/>
                <a:gd name="T56" fmla="*/ 147 w 722"/>
                <a:gd name="T57" fmla="*/ 127 h 894"/>
                <a:gd name="T58" fmla="*/ 134 w 722"/>
                <a:gd name="T59" fmla="*/ 120 h 894"/>
                <a:gd name="T60" fmla="*/ 131 w 722"/>
                <a:gd name="T61" fmla="*/ 108 h 894"/>
                <a:gd name="T62" fmla="*/ 138 w 722"/>
                <a:gd name="T63" fmla="*/ 97 h 894"/>
                <a:gd name="T64" fmla="*/ 124 w 722"/>
                <a:gd name="T65" fmla="*/ 83 h 894"/>
                <a:gd name="T66" fmla="*/ 108 w 722"/>
                <a:gd name="T67" fmla="*/ 63 h 894"/>
                <a:gd name="T68" fmla="*/ 109 w 722"/>
                <a:gd name="T69" fmla="*/ 47 h 894"/>
                <a:gd name="T70" fmla="*/ 101 w 722"/>
                <a:gd name="T71" fmla="*/ 42 h 894"/>
                <a:gd name="T72" fmla="*/ 93 w 722"/>
                <a:gd name="T73" fmla="*/ 44 h 894"/>
                <a:gd name="T74" fmla="*/ 90 w 722"/>
                <a:gd name="T75" fmla="*/ 35 h 894"/>
                <a:gd name="T76" fmla="*/ 73 w 722"/>
                <a:gd name="T77" fmla="*/ 34 h 894"/>
                <a:gd name="T78" fmla="*/ 77 w 722"/>
                <a:gd name="T79" fmla="*/ 12 h 894"/>
                <a:gd name="T80" fmla="*/ 69 w 722"/>
                <a:gd name="T81" fmla="*/ 15 h 894"/>
                <a:gd name="T82" fmla="*/ 53 w 722"/>
                <a:gd name="T83" fmla="*/ 0 h 894"/>
                <a:gd name="T84" fmla="*/ 45 w 722"/>
                <a:gd name="T85" fmla="*/ 4 h 894"/>
                <a:gd name="T86" fmla="*/ 40 w 722"/>
                <a:gd name="T87" fmla="*/ 16 h 894"/>
                <a:gd name="T88" fmla="*/ 35 w 722"/>
                <a:gd name="T89" fmla="*/ 17 h 894"/>
                <a:gd name="T90" fmla="*/ 38 w 722"/>
                <a:gd name="T91" fmla="*/ 26 h 894"/>
                <a:gd name="T92" fmla="*/ 51 w 722"/>
                <a:gd name="T93" fmla="*/ 30 h 894"/>
                <a:gd name="T94" fmla="*/ 55 w 722"/>
                <a:gd name="T95" fmla="*/ 46 h 894"/>
                <a:gd name="T96" fmla="*/ 42 w 722"/>
                <a:gd name="T97" fmla="*/ 54 h 894"/>
                <a:gd name="T98" fmla="*/ 28 w 722"/>
                <a:gd name="T99" fmla="*/ 42 h 894"/>
                <a:gd name="T100" fmla="*/ 17 w 722"/>
                <a:gd name="T101" fmla="*/ 49 h 894"/>
                <a:gd name="T102" fmla="*/ 22 w 722"/>
                <a:gd name="T103" fmla="*/ 62 h 894"/>
                <a:gd name="T104" fmla="*/ 12 w 722"/>
                <a:gd name="T105" fmla="*/ 71 h 894"/>
                <a:gd name="T106" fmla="*/ 13 w 722"/>
                <a:gd name="T107" fmla="*/ 84 h 894"/>
                <a:gd name="T108" fmla="*/ 0 w 722"/>
                <a:gd name="T109" fmla="*/ 88 h 894"/>
                <a:gd name="T110" fmla="*/ 11 w 722"/>
                <a:gd name="T111" fmla="*/ 96 h 894"/>
                <a:gd name="T112" fmla="*/ 24 w 722"/>
                <a:gd name="T113" fmla="*/ 112 h 894"/>
                <a:gd name="T114" fmla="*/ 40 w 722"/>
                <a:gd name="T115" fmla="*/ 103 h 894"/>
                <a:gd name="T116" fmla="*/ 44 w 722"/>
                <a:gd name="T117" fmla="*/ 118 h 894"/>
                <a:gd name="T118" fmla="*/ 43 w 722"/>
                <a:gd name="T119" fmla="*/ 134 h 894"/>
                <a:gd name="T120" fmla="*/ 24 w 722"/>
                <a:gd name="T121" fmla="*/ 144 h 894"/>
                <a:gd name="T122" fmla="*/ 19 w 722"/>
                <a:gd name="T123" fmla="*/ 148 h 8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2"/>
                <a:gd name="T187" fmla="*/ 0 h 894"/>
                <a:gd name="T188" fmla="*/ 722 w 722"/>
                <a:gd name="T189" fmla="*/ 894 h 8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2" h="894">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path>
              </a:pathLst>
            </a:custGeom>
            <a:grpFill/>
            <a:ln w="6350">
              <a:solidFill>
                <a:schemeClr val="tx1">
                  <a:lumMod val="85000"/>
                  <a:lumOff val="15000"/>
                </a:schemeClr>
              </a:solidFill>
              <a:prstDash val="solid"/>
              <a:round/>
            </a:ln>
          </p:spPr>
          <p:txBody>
            <a:bodyPr/>
            <a:lstStyle/>
            <a:p>
              <a:endParaRPr lang="zh-CN" altLang="en-US">
                <a:solidFill>
                  <a:prstClr val="black"/>
                </a:solidFill>
                <a:latin typeface="+mj-ea"/>
                <a:ea typeface="+mj-ea"/>
              </a:endParaRPr>
            </a:p>
          </p:txBody>
        </p:sp>
        <p:sp>
          <p:nvSpPr>
            <p:cNvPr id="59" name="Freeform 121"/>
            <p:cNvSpPr/>
            <p:nvPr/>
          </p:nvSpPr>
          <p:spPr bwMode="gray">
            <a:xfrm>
              <a:off x="3034" y="2686"/>
              <a:ext cx="568" cy="356"/>
            </a:xfrm>
            <a:custGeom>
              <a:avLst/>
              <a:gdLst>
                <a:gd name="T0" fmla="*/ 40 w 1136"/>
                <a:gd name="T1" fmla="*/ 51 h 713"/>
                <a:gd name="T2" fmla="*/ 52 w 1136"/>
                <a:gd name="T3" fmla="*/ 64 h 713"/>
                <a:gd name="T4" fmla="*/ 58 w 1136"/>
                <a:gd name="T5" fmla="*/ 104 h 713"/>
                <a:gd name="T6" fmla="*/ 35 w 1136"/>
                <a:gd name="T7" fmla="*/ 118 h 713"/>
                <a:gd name="T8" fmla="*/ 0 w 1136"/>
                <a:gd name="T9" fmla="*/ 129 h 713"/>
                <a:gd name="T10" fmla="*/ 20 w 1136"/>
                <a:gd name="T11" fmla="*/ 167 h 713"/>
                <a:gd name="T12" fmla="*/ 40 w 1136"/>
                <a:gd name="T13" fmla="*/ 162 h 713"/>
                <a:gd name="T14" fmla="*/ 80 w 1136"/>
                <a:gd name="T15" fmla="*/ 153 h 713"/>
                <a:gd name="T16" fmla="*/ 76 w 1136"/>
                <a:gd name="T17" fmla="*/ 136 h 713"/>
                <a:gd name="T18" fmla="*/ 115 w 1136"/>
                <a:gd name="T19" fmla="*/ 138 h 713"/>
                <a:gd name="T20" fmla="*/ 147 w 1136"/>
                <a:gd name="T21" fmla="*/ 149 h 713"/>
                <a:gd name="T22" fmla="*/ 170 w 1136"/>
                <a:gd name="T23" fmla="*/ 142 h 713"/>
                <a:gd name="T24" fmla="*/ 189 w 1136"/>
                <a:gd name="T25" fmla="*/ 138 h 713"/>
                <a:gd name="T26" fmla="*/ 196 w 1136"/>
                <a:gd name="T27" fmla="*/ 160 h 713"/>
                <a:gd name="T28" fmla="*/ 221 w 1136"/>
                <a:gd name="T29" fmla="*/ 152 h 713"/>
                <a:gd name="T30" fmla="*/ 247 w 1136"/>
                <a:gd name="T31" fmla="*/ 135 h 713"/>
                <a:gd name="T32" fmla="*/ 264 w 1136"/>
                <a:gd name="T33" fmla="*/ 124 h 713"/>
                <a:gd name="T34" fmla="*/ 284 w 1136"/>
                <a:gd name="T35" fmla="*/ 122 h 713"/>
                <a:gd name="T36" fmla="*/ 272 w 1136"/>
                <a:gd name="T37" fmla="*/ 97 h 713"/>
                <a:gd name="T38" fmla="*/ 263 w 1136"/>
                <a:gd name="T39" fmla="*/ 68 h 713"/>
                <a:gd name="T40" fmla="*/ 245 w 1136"/>
                <a:gd name="T41" fmla="*/ 60 h 713"/>
                <a:gd name="T42" fmla="*/ 225 w 1136"/>
                <a:gd name="T43" fmla="*/ 59 h 713"/>
                <a:gd name="T44" fmla="*/ 196 w 1136"/>
                <a:gd name="T45" fmla="*/ 50 h 713"/>
                <a:gd name="T46" fmla="*/ 186 w 1136"/>
                <a:gd name="T47" fmla="*/ 24 h 713"/>
                <a:gd name="T48" fmla="*/ 157 w 1136"/>
                <a:gd name="T49" fmla="*/ 26 h 713"/>
                <a:gd name="T50" fmla="*/ 107 w 1136"/>
                <a:gd name="T51" fmla="*/ 21 h 713"/>
                <a:gd name="T52" fmla="*/ 71 w 1136"/>
                <a:gd name="T53" fmla="*/ 6 h 713"/>
                <a:gd name="T54" fmla="*/ 50 w 1136"/>
                <a:gd name="T55" fmla="*/ 4 h 713"/>
                <a:gd name="T56" fmla="*/ 43 w 1136"/>
                <a:gd name="T57" fmla="*/ 2 h 713"/>
                <a:gd name="T58" fmla="*/ 35 w 1136"/>
                <a:gd name="T59" fmla="*/ 1 h 713"/>
                <a:gd name="T60" fmla="*/ 34 w 1136"/>
                <a:gd name="T61" fmla="*/ 2 h 713"/>
                <a:gd name="T62" fmla="*/ 31 w 1136"/>
                <a:gd name="T63" fmla="*/ 7 h 713"/>
                <a:gd name="T64" fmla="*/ 29 w 1136"/>
                <a:gd name="T65" fmla="*/ 9 h 713"/>
                <a:gd name="T66" fmla="*/ 54 w 1136"/>
                <a:gd name="T67" fmla="*/ 24 h 713"/>
                <a:gd name="T68" fmla="*/ 33 w 1136"/>
                <a:gd name="T69" fmla="*/ 42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6"/>
                <a:gd name="T106" fmla="*/ 0 h 713"/>
                <a:gd name="T107" fmla="*/ 1136 w 1136"/>
                <a:gd name="T108" fmla="*/ 713 h 7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6" h="713">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close/>
                </a:path>
              </a:pathLst>
            </a:custGeom>
            <a:grpFill/>
            <a:ln w="0">
              <a:solidFill>
                <a:schemeClr val="tx1">
                  <a:lumMod val="85000"/>
                  <a:lumOff val="15000"/>
                </a:schemeClr>
              </a:solidFill>
              <a:prstDash val="solid"/>
              <a:round/>
            </a:ln>
          </p:spPr>
          <p:txBody>
            <a:bodyPr/>
            <a:lstStyle/>
            <a:p>
              <a:endParaRPr lang="zh-CN" altLang="en-US">
                <a:solidFill>
                  <a:prstClr val="black"/>
                </a:solidFill>
                <a:latin typeface="+mj-ea"/>
                <a:ea typeface="+mj-ea"/>
              </a:endParaRPr>
            </a:p>
          </p:txBody>
        </p:sp>
        <p:sp>
          <p:nvSpPr>
            <p:cNvPr id="60" name="Freeform 122"/>
            <p:cNvSpPr/>
            <p:nvPr/>
          </p:nvSpPr>
          <p:spPr bwMode="gray">
            <a:xfrm>
              <a:off x="3034" y="2686"/>
              <a:ext cx="568" cy="356"/>
            </a:xfrm>
            <a:custGeom>
              <a:avLst/>
              <a:gdLst>
                <a:gd name="T0" fmla="*/ 40 w 1136"/>
                <a:gd name="T1" fmla="*/ 51 h 713"/>
                <a:gd name="T2" fmla="*/ 52 w 1136"/>
                <a:gd name="T3" fmla="*/ 64 h 713"/>
                <a:gd name="T4" fmla="*/ 58 w 1136"/>
                <a:gd name="T5" fmla="*/ 104 h 713"/>
                <a:gd name="T6" fmla="*/ 35 w 1136"/>
                <a:gd name="T7" fmla="*/ 118 h 713"/>
                <a:gd name="T8" fmla="*/ 0 w 1136"/>
                <a:gd name="T9" fmla="*/ 129 h 713"/>
                <a:gd name="T10" fmla="*/ 20 w 1136"/>
                <a:gd name="T11" fmla="*/ 167 h 713"/>
                <a:gd name="T12" fmla="*/ 40 w 1136"/>
                <a:gd name="T13" fmla="*/ 162 h 713"/>
                <a:gd name="T14" fmla="*/ 80 w 1136"/>
                <a:gd name="T15" fmla="*/ 153 h 713"/>
                <a:gd name="T16" fmla="*/ 76 w 1136"/>
                <a:gd name="T17" fmla="*/ 136 h 713"/>
                <a:gd name="T18" fmla="*/ 115 w 1136"/>
                <a:gd name="T19" fmla="*/ 138 h 713"/>
                <a:gd name="T20" fmla="*/ 147 w 1136"/>
                <a:gd name="T21" fmla="*/ 149 h 713"/>
                <a:gd name="T22" fmla="*/ 170 w 1136"/>
                <a:gd name="T23" fmla="*/ 142 h 713"/>
                <a:gd name="T24" fmla="*/ 189 w 1136"/>
                <a:gd name="T25" fmla="*/ 138 h 713"/>
                <a:gd name="T26" fmla="*/ 196 w 1136"/>
                <a:gd name="T27" fmla="*/ 160 h 713"/>
                <a:gd name="T28" fmla="*/ 221 w 1136"/>
                <a:gd name="T29" fmla="*/ 152 h 713"/>
                <a:gd name="T30" fmla="*/ 247 w 1136"/>
                <a:gd name="T31" fmla="*/ 135 h 713"/>
                <a:gd name="T32" fmla="*/ 264 w 1136"/>
                <a:gd name="T33" fmla="*/ 124 h 713"/>
                <a:gd name="T34" fmla="*/ 284 w 1136"/>
                <a:gd name="T35" fmla="*/ 122 h 713"/>
                <a:gd name="T36" fmla="*/ 272 w 1136"/>
                <a:gd name="T37" fmla="*/ 97 h 713"/>
                <a:gd name="T38" fmla="*/ 263 w 1136"/>
                <a:gd name="T39" fmla="*/ 68 h 713"/>
                <a:gd name="T40" fmla="*/ 245 w 1136"/>
                <a:gd name="T41" fmla="*/ 60 h 713"/>
                <a:gd name="T42" fmla="*/ 225 w 1136"/>
                <a:gd name="T43" fmla="*/ 59 h 713"/>
                <a:gd name="T44" fmla="*/ 196 w 1136"/>
                <a:gd name="T45" fmla="*/ 50 h 713"/>
                <a:gd name="T46" fmla="*/ 186 w 1136"/>
                <a:gd name="T47" fmla="*/ 24 h 713"/>
                <a:gd name="T48" fmla="*/ 157 w 1136"/>
                <a:gd name="T49" fmla="*/ 26 h 713"/>
                <a:gd name="T50" fmla="*/ 107 w 1136"/>
                <a:gd name="T51" fmla="*/ 21 h 713"/>
                <a:gd name="T52" fmla="*/ 71 w 1136"/>
                <a:gd name="T53" fmla="*/ 6 h 713"/>
                <a:gd name="T54" fmla="*/ 50 w 1136"/>
                <a:gd name="T55" fmla="*/ 4 h 713"/>
                <a:gd name="T56" fmla="*/ 43 w 1136"/>
                <a:gd name="T57" fmla="*/ 2 h 713"/>
                <a:gd name="T58" fmla="*/ 35 w 1136"/>
                <a:gd name="T59" fmla="*/ 1 h 713"/>
                <a:gd name="T60" fmla="*/ 34 w 1136"/>
                <a:gd name="T61" fmla="*/ 2 h 713"/>
                <a:gd name="T62" fmla="*/ 31 w 1136"/>
                <a:gd name="T63" fmla="*/ 7 h 713"/>
                <a:gd name="T64" fmla="*/ 29 w 1136"/>
                <a:gd name="T65" fmla="*/ 9 h 713"/>
                <a:gd name="T66" fmla="*/ 54 w 1136"/>
                <a:gd name="T67" fmla="*/ 24 h 713"/>
                <a:gd name="T68" fmla="*/ 33 w 1136"/>
                <a:gd name="T69" fmla="*/ 42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6"/>
                <a:gd name="T106" fmla="*/ 0 h 713"/>
                <a:gd name="T107" fmla="*/ 1136 w 1136"/>
                <a:gd name="T108" fmla="*/ 713 h 7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6" h="713">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path>
              </a:pathLst>
            </a:custGeom>
            <a:grpFill/>
            <a:ln w="6350">
              <a:solidFill>
                <a:schemeClr val="tx1">
                  <a:lumMod val="85000"/>
                  <a:lumOff val="15000"/>
                </a:schemeClr>
              </a:solidFill>
              <a:prstDash val="solid"/>
              <a:round/>
            </a:ln>
          </p:spPr>
          <p:txBody>
            <a:bodyPr/>
            <a:lstStyle/>
            <a:p>
              <a:endParaRPr lang="zh-CN" altLang="en-US">
                <a:solidFill>
                  <a:prstClr val="black"/>
                </a:solidFill>
                <a:latin typeface="+mj-ea"/>
                <a:ea typeface="+mj-ea"/>
              </a:endParaRPr>
            </a:p>
          </p:txBody>
        </p:sp>
        <p:sp>
          <p:nvSpPr>
            <p:cNvPr id="61" name="Freeform 123"/>
            <p:cNvSpPr/>
            <p:nvPr/>
          </p:nvSpPr>
          <p:spPr bwMode="gray">
            <a:xfrm>
              <a:off x="3140" y="2406"/>
              <a:ext cx="448" cy="398"/>
            </a:xfrm>
            <a:custGeom>
              <a:avLst/>
              <a:gdLst>
                <a:gd name="T0" fmla="*/ 0 w 896"/>
                <a:gd name="T1" fmla="*/ 84 h 797"/>
                <a:gd name="T2" fmla="*/ 7 w 896"/>
                <a:gd name="T3" fmla="*/ 100 h 797"/>
                <a:gd name="T4" fmla="*/ 17 w 896"/>
                <a:gd name="T5" fmla="*/ 115 h 797"/>
                <a:gd name="T6" fmla="*/ 30 w 896"/>
                <a:gd name="T7" fmla="*/ 127 h 797"/>
                <a:gd name="T8" fmla="*/ 29 w 896"/>
                <a:gd name="T9" fmla="*/ 140 h 797"/>
                <a:gd name="T10" fmla="*/ 53 w 896"/>
                <a:gd name="T11" fmla="*/ 162 h 797"/>
                <a:gd name="T12" fmla="*/ 76 w 896"/>
                <a:gd name="T13" fmla="*/ 171 h 797"/>
                <a:gd name="T14" fmla="*/ 104 w 896"/>
                <a:gd name="T15" fmla="*/ 166 h 797"/>
                <a:gd name="T16" fmla="*/ 116 w 896"/>
                <a:gd name="T17" fmla="*/ 171 h 797"/>
                <a:gd name="T18" fmla="*/ 133 w 896"/>
                <a:gd name="T19" fmla="*/ 164 h 797"/>
                <a:gd name="T20" fmla="*/ 134 w 896"/>
                <a:gd name="T21" fmla="*/ 180 h 797"/>
                <a:gd name="T22" fmla="*/ 143 w 896"/>
                <a:gd name="T23" fmla="*/ 191 h 797"/>
                <a:gd name="T24" fmla="*/ 156 w 896"/>
                <a:gd name="T25" fmla="*/ 187 h 797"/>
                <a:gd name="T26" fmla="*/ 173 w 896"/>
                <a:gd name="T27" fmla="*/ 199 h 797"/>
                <a:gd name="T28" fmla="*/ 188 w 896"/>
                <a:gd name="T29" fmla="*/ 194 h 797"/>
                <a:gd name="T30" fmla="*/ 193 w 896"/>
                <a:gd name="T31" fmla="*/ 189 h 797"/>
                <a:gd name="T32" fmla="*/ 212 w 896"/>
                <a:gd name="T33" fmla="*/ 179 h 797"/>
                <a:gd name="T34" fmla="*/ 213 w 896"/>
                <a:gd name="T35" fmla="*/ 163 h 797"/>
                <a:gd name="T36" fmla="*/ 208 w 896"/>
                <a:gd name="T37" fmla="*/ 148 h 797"/>
                <a:gd name="T38" fmla="*/ 194 w 896"/>
                <a:gd name="T39" fmla="*/ 157 h 797"/>
                <a:gd name="T40" fmla="*/ 180 w 896"/>
                <a:gd name="T41" fmla="*/ 141 h 797"/>
                <a:gd name="T42" fmla="*/ 170 w 896"/>
                <a:gd name="T43" fmla="*/ 133 h 797"/>
                <a:gd name="T44" fmla="*/ 182 w 896"/>
                <a:gd name="T45" fmla="*/ 129 h 797"/>
                <a:gd name="T46" fmla="*/ 181 w 896"/>
                <a:gd name="T47" fmla="*/ 116 h 797"/>
                <a:gd name="T48" fmla="*/ 190 w 896"/>
                <a:gd name="T49" fmla="*/ 108 h 797"/>
                <a:gd name="T50" fmla="*/ 186 w 896"/>
                <a:gd name="T51" fmla="*/ 94 h 797"/>
                <a:gd name="T52" fmla="*/ 197 w 896"/>
                <a:gd name="T53" fmla="*/ 87 h 797"/>
                <a:gd name="T54" fmla="*/ 211 w 896"/>
                <a:gd name="T55" fmla="*/ 99 h 797"/>
                <a:gd name="T56" fmla="*/ 224 w 896"/>
                <a:gd name="T57" fmla="*/ 91 h 797"/>
                <a:gd name="T58" fmla="*/ 219 w 896"/>
                <a:gd name="T59" fmla="*/ 75 h 797"/>
                <a:gd name="T60" fmla="*/ 206 w 896"/>
                <a:gd name="T61" fmla="*/ 71 h 797"/>
                <a:gd name="T62" fmla="*/ 203 w 896"/>
                <a:gd name="T63" fmla="*/ 62 h 797"/>
                <a:gd name="T64" fmla="*/ 182 w 896"/>
                <a:gd name="T65" fmla="*/ 66 h 797"/>
                <a:gd name="T66" fmla="*/ 169 w 896"/>
                <a:gd name="T67" fmla="*/ 53 h 797"/>
                <a:gd name="T68" fmla="*/ 157 w 896"/>
                <a:gd name="T69" fmla="*/ 53 h 797"/>
                <a:gd name="T70" fmla="*/ 156 w 896"/>
                <a:gd name="T71" fmla="*/ 41 h 797"/>
                <a:gd name="T72" fmla="*/ 173 w 896"/>
                <a:gd name="T73" fmla="*/ 20 h 797"/>
                <a:gd name="T74" fmla="*/ 171 w 896"/>
                <a:gd name="T75" fmla="*/ 3 h 797"/>
                <a:gd name="T76" fmla="*/ 153 w 896"/>
                <a:gd name="T77" fmla="*/ 6 h 797"/>
                <a:gd name="T78" fmla="*/ 112 w 896"/>
                <a:gd name="T79" fmla="*/ 0 h 797"/>
                <a:gd name="T80" fmla="*/ 110 w 896"/>
                <a:gd name="T81" fmla="*/ 32 h 797"/>
                <a:gd name="T82" fmla="*/ 89 w 896"/>
                <a:gd name="T83" fmla="*/ 49 h 797"/>
                <a:gd name="T84" fmla="*/ 72 w 896"/>
                <a:gd name="T85" fmla="*/ 52 h 797"/>
                <a:gd name="T86" fmla="*/ 42 w 896"/>
                <a:gd name="T87" fmla="*/ 71 h 797"/>
                <a:gd name="T88" fmla="*/ 25 w 896"/>
                <a:gd name="T89" fmla="*/ 79 h 797"/>
                <a:gd name="T90" fmla="*/ 0 w 896"/>
                <a:gd name="T91" fmla="*/ 84 h 7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6"/>
                <a:gd name="T139" fmla="*/ 0 h 797"/>
                <a:gd name="T140" fmla="*/ 896 w 896"/>
                <a:gd name="T141" fmla="*/ 797 h 7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6" h="797">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close/>
                </a:path>
              </a:pathLst>
            </a:custGeom>
            <a:grpFill/>
            <a:ln w="0">
              <a:solidFill>
                <a:schemeClr val="tx1">
                  <a:lumMod val="85000"/>
                  <a:lumOff val="15000"/>
                </a:schemeClr>
              </a:solidFill>
              <a:prstDash val="solid"/>
              <a:round/>
            </a:ln>
          </p:spPr>
          <p:txBody>
            <a:bodyPr/>
            <a:lstStyle/>
            <a:p>
              <a:endParaRPr lang="zh-CN" altLang="en-US">
                <a:solidFill>
                  <a:prstClr val="black"/>
                </a:solidFill>
                <a:latin typeface="+mj-ea"/>
                <a:ea typeface="+mj-ea"/>
              </a:endParaRPr>
            </a:p>
          </p:txBody>
        </p:sp>
        <p:sp>
          <p:nvSpPr>
            <p:cNvPr id="62" name="Freeform 124"/>
            <p:cNvSpPr/>
            <p:nvPr/>
          </p:nvSpPr>
          <p:spPr bwMode="gray">
            <a:xfrm>
              <a:off x="3140" y="2406"/>
              <a:ext cx="448" cy="398"/>
            </a:xfrm>
            <a:custGeom>
              <a:avLst/>
              <a:gdLst>
                <a:gd name="T0" fmla="*/ 0 w 896"/>
                <a:gd name="T1" fmla="*/ 84 h 797"/>
                <a:gd name="T2" fmla="*/ 7 w 896"/>
                <a:gd name="T3" fmla="*/ 100 h 797"/>
                <a:gd name="T4" fmla="*/ 17 w 896"/>
                <a:gd name="T5" fmla="*/ 115 h 797"/>
                <a:gd name="T6" fmla="*/ 30 w 896"/>
                <a:gd name="T7" fmla="*/ 127 h 797"/>
                <a:gd name="T8" fmla="*/ 29 w 896"/>
                <a:gd name="T9" fmla="*/ 140 h 797"/>
                <a:gd name="T10" fmla="*/ 53 w 896"/>
                <a:gd name="T11" fmla="*/ 162 h 797"/>
                <a:gd name="T12" fmla="*/ 76 w 896"/>
                <a:gd name="T13" fmla="*/ 171 h 797"/>
                <a:gd name="T14" fmla="*/ 104 w 896"/>
                <a:gd name="T15" fmla="*/ 166 h 797"/>
                <a:gd name="T16" fmla="*/ 116 w 896"/>
                <a:gd name="T17" fmla="*/ 171 h 797"/>
                <a:gd name="T18" fmla="*/ 133 w 896"/>
                <a:gd name="T19" fmla="*/ 164 h 797"/>
                <a:gd name="T20" fmla="*/ 134 w 896"/>
                <a:gd name="T21" fmla="*/ 180 h 797"/>
                <a:gd name="T22" fmla="*/ 143 w 896"/>
                <a:gd name="T23" fmla="*/ 191 h 797"/>
                <a:gd name="T24" fmla="*/ 156 w 896"/>
                <a:gd name="T25" fmla="*/ 187 h 797"/>
                <a:gd name="T26" fmla="*/ 173 w 896"/>
                <a:gd name="T27" fmla="*/ 199 h 797"/>
                <a:gd name="T28" fmla="*/ 188 w 896"/>
                <a:gd name="T29" fmla="*/ 194 h 797"/>
                <a:gd name="T30" fmla="*/ 193 w 896"/>
                <a:gd name="T31" fmla="*/ 189 h 797"/>
                <a:gd name="T32" fmla="*/ 212 w 896"/>
                <a:gd name="T33" fmla="*/ 179 h 797"/>
                <a:gd name="T34" fmla="*/ 213 w 896"/>
                <a:gd name="T35" fmla="*/ 163 h 797"/>
                <a:gd name="T36" fmla="*/ 208 w 896"/>
                <a:gd name="T37" fmla="*/ 148 h 797"/>
                <a:gd name="T38" fmla="*/ 194 w 896"/>
                <a:gd name="T39" fmla="*/ 157 h 797"/>
                <a:gd name="T40" fmla="*/ 180 w 896"/>
                <a:gd name="T41" fmla="*/ 141 h 797"/>
                <a:gd name="T42" fmla="*/ 170 w 896"/>
                <a:gd name="T43" fmla="*/ 133 h 797"/>
                <a:gd name="T44" fmla="*/ 182 w 896"/>
                <a:gd name="T45" fmla="*/ 129 h 797"/>
                <a:gd name="T46" fmla="*/ 181 w 896"/>
                <a:gd name="T47" fmla="*/ 116 h 797"/>
                <a:gd name="T48" fmla="*/ 190 w 896"/>
                <a:gd name="T49" fmla="*/ 108 h 797"/>
                <a:gd name="T50" fmla="*/ 186 w 896"/>
                <a:gd name="T51" fmla="*/ 94 h 797"/>
                <a:gd name="T52" fmla="*/ 197 w 896"/>
                <a:gd name="T53" fmla="*/ 87 h 797"/>
                <a:gd name="T54" fmla="*/ 211 w 896"/>
                <a:gd name="T55" fmla="*/ 99 h 797"/>
                <a:gd name="T56" fmla="*/ 224 w 896"/>
                <a:gd name="T57" fmla="*/ 91 h 797"/>
                <a:gd name="T58" fmla="*/ 219 w 896"/>
                <a:gd name="T59" fmla="*/ 75 h 797"/>
                <a:gd name="T60" fmla="*/ 206 w 896"/>
                <a:gd name="T61" fmla="*/ 71 h 797"/>
                <a:gd name="T62" fmla="*/ 203 w 896"/>
                <a:gd name="T63" fmla="*/ 62 h 797"/>
                <a:gd name="T64" fmla="*/ 182 w 896"/>
                <a:gd name="T65" fmla="*/ 66 h 797"/>
                <a:gd name="T66" fmla="*/ 169 w 896"/>
                <a:gd name="T67" fmla="*/ 53 h 797"/>
                <a:gd name="T68" fmla="*/ 157 w 896"/>
                <a:gd name="T69" fmla="*/ 53 h 797"/>
                <a:gd name="T70" fmla="*/ 156 w 896"/>
                <a:gd name="T71" fmla="*/ 41 h 797"/>
                <a:gd name="T72" fmla="*/ 173 w 896"/>
                <a:gd name="T73" fmla="*/ 20 h 797"/>
                <a:gd name="T74" fmla="*/ 171 w 896"/>
                <a:gd name="T75" fmla="*/ 3 h 797"/>
                <a:gd name="T76" fmla="*/ 153 w 896"/>
                <a:gd name="T77" fmla="*/ 6 h 797"/>
                <a:gd name="T78" fmla="*/ 112 w 896"/>
                <a:gd name="T79" fmla="*/ 0 h 797"/>
                <a:gd name="T80" fmla="*/ 110 w 896"/>
                <a:gd name="T81" fmla="*/ 32 h 797"/>
                <a:gd name="T82" fmla="*/ 89 w 896"/>
                <a:gd name="T83" fmla="*/ 49 h 797"/>
                <a:gd name="T84" fmla="*/ 72 w 896"/>
                <a:gd name="T85" fmla="*/ 52 h 797"/>
                <a:gd name="T86" fmla="*/ 42 w 896"/>
                <a:gd name="T87" fmla="*/ 71 h 797"/>
                <a:gd name="T88" fmla="*/ 25 w 896"/>
                <a:gd name="T89" fmla="*/ 79 h 797"/>
                <a:gd name="T90" fmla="*/ 0 w 896"/>
                <a:gd name="T91" fmla="*/ 84 h 7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6"/>
                <a:gd name="T139" fmla="*/ 0 h 797"/>
                <a:gd name="T140" fmla="*/ 896 w 896"/>
                <a:gd name="T141" fmla="*/ 797 h 7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6" h="797">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path>
              </a:pathLst>
            </a:custGeom>
            <a:grpFill/>
            <a:ln w="6350">
              <a:solidFill>
                <a:schemeClr val="tx1">
                  <a:lumMod val="85000"/>
                  <a:lumOff val="15000"/>
                </a:schemeClr>
              </a:solidFill>
              <a:prstDash val="solid"/>
              <a:round/>
            </a:ln>
          </p:spPr>
          <p:txBody>
            <a:bodyPr/>
            <a:lstStyle/>
            <a:p>
              <a:endParaRPr lang="zh-CN" altLang="en-US">
                <a:solidFill>
                  <a:prstClr val="black"/>
                </a:solidFill>
                <a:latin typeface="+mj-ea"/>
                <a:ea typeface="+mj-ea"/>
              </a:endParaRPr>
            </a:p>
          </p:txBody>
        </p:sp>
        <p:sp>
          <p:nvSpPr>
            <p:cNvPr id="63" name="Freeform 125"/>
            <p:cNvSpPr/>
            <p:nvPr/>
          </p:nvSpPr>
          <p:spPr bwMode="gray">
            <a:xfrm>
              <a:off x="3128" y="2050"/>
              <a:ext cx="251" cy="526"/>
            </a:xfrm>
            <a:custGeom>
              <a:avLst/>
              <a:gdLst>
                <a:gd name="T0" fmla="*/ 7 w 502"/>
                <a:gd name="T1" fmla="*/ 236 h 1051"/>
                <a:gd name="T2" fmla="*/ 6 w 502"/>
                <a:gd name="T3" fmla="*/ 263 h 1051"/>
                <a:gd name="T4" fmla="*/ 30 w 502"/>
                <a:gd name="T5" fmla="*/ 257 h 1051"/>
                <a:gd name="T6" fmla="*/ 48 w 502"/>
                <a:gd name="T7" fmla="*/ 250 h 1051"/>
                <a:gd name="T8" fmla="*/ 78 w 502"/>
                <a:gd name="T9" fmla="*/ 230 h 1051"/>
                <a:gd name="T10" fmla="*/ 94 w 502"/>
                <a:gd name="T11" fmla="*/ 228 h 1051"/>
                <a:gd name="T12" fmla="*/ 115 w 502"/>
                <a:gd name="T13" fmla="*/ 210 h 1051"/>
                <a:gd name="T14" fmla="*/ 117 w 502"/>
                <a:gd name="T15" fmla="*/ 178 h 1051"/>
                <a:gd name="T16" fmla="*/ 108 w 502"/>
                <a:gd name="T17" fmla="*/ 169 h 1051"/>
                <a:gd name="T18" fmla="*/ 109 w 502"/>
                <a:gd name="T19" fmla="*/ 159 h 1051"/>
                <a:gd name="T20" fmla="*/ 115 w 502"/>
                <a:gd name="T21" fmla="*/ 150 h 1051"/>
                <a:gd name="T22" fmla="*/ 114 w 502"/>
                <a:gd name="T23" fmla="*/ 142 h 1051"/>
                <a:gd name="T24" fmla="*/ 121 w 502"/>
                <a:gd name="T25" fmla="*/ 126 h 1051"/>
                <a:gd name="T26" fmla="*/ 118 w 502"/>
                <a:gd name="T27" fmla="*/ 109 h 1051"/>
                <a:gd name="T28" fmla="*/ 99 w 502"/>
                <a:gd name="T29" fmla="*/ 99 h 1051"/>
                <a:gd name="T30" fmla="*/ 100 w 502"/>
                <a:gd name="T31" fmla="*/ 81 h 1051"/>
                <a:gd name="T32" fmla="*/ 108 w 502"/>
                <a:gd name="T33" fmla="*/ 74 h 1051"/>
                <a:gd name="T34" fmla="*/ 109 w 502"/>
                <a:gd name="T35" fmla="*/ 64 h 1051"/>
                <a:gd name="T36" fmla="*/ 119 w 502"/>
                <a:gd name="T37" fmla="*/ 60 h 1051"/>
                <a:gd name="T38" fmla="*/ 126 w 502"/>
                <a:gd name="T39" fmla="*/ 43 h 1051"/>
                <a:gd name="T40" fmla="*/ 119 w 502"/>
                <a:gd name="T41" fmla="*/ 31 h 1051"/>
                <a:gd name="T42" fmla="*/ 110 w 502"/>
                <a:gd name="T43" fmla="*/ 26 h 1051"/>
                <a:gd name="T44" fmla="*/ 111 w 502"/>
                <a:gd name="T45" fmla="*/ 16 h 1051"/>
                <a:gd name="T46" fmla="*/ 121 w 502"/>
                <a:gd name="T47" fmla="*/ 11 h 1051"/>
                <a:gd name="T48" fmla="*/ 114 w 502"/>
                <a:gd name="T49" fmla="*/ 0 h 1051"/>
                <a:gd name="T50" fmla="*/ 87 w 502"/>
                <a:gd name="T51" fmla="*/ 11 h 1051"/>
                <a:gd name="T52" fmla="*/ 72 w 502"/>
                <a:gd name="T53" fmla="*/ 11 h 1051"/>
                <a:gd name="T54" fmla="*/ 50 w 502"/>
                <a:gd name="T55" fmla="*/ 19 h 1051"/>
                <a:gd name="T56" fmla="*/ 38 w 502"/>
                <a:gd name="T57" fmla="*/ 49 h 1051"/>
                <a:gd name="T58" fmla="*/ 19 w 502"/>
                <a:gd name="T59" fmla="*/ 56 h 1051"/>
                <a:gd name="T60" fmla="*/ 19 w 502"/>
                <a:gd name="T61" fmla="*/ 73 h 1051"/>
                <a:gd name="T62" fmla="*/ 12 w 502"/>
                <a:gd name="T63" fmla="*/ 104 h 1051"/>
                <a:gd name="T64" fmla="*/ 0 w 502"/>
                <a:gd name="T65" fmla="*/ 117 h 1051"/>
                <a:gd name="T66" fmla="*/ 13 w 502"/>
                <a:gd name="T67" fmla="*/ 139 h 1051"/>
                <a:gd name="T68" fmla="*/ 4 w 502"/>
                <a:gd name="T69" fmla="*/ 164 h 1051"/>
                <a:gd name="T70" fmla="*/ 9 w 502"/>
                <a:gd name="T71" fmla="*/ 198 h 1051"/>
                <a:gd name="T72" fmla="*/ 15 w 502"/>
                <a:gd name="T73" fmla="*/ 220 h 1051"/>
                <a:gd name="T74" fmla="*/ 7 w 502"/>
                <a:gd name="T75" fmla="*/ 236 h 10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2"/>
                <a:gd name="T115" fmla="*/ 0 h 1051"/>
                <a:gd name="T116" fmla="*/ 502 w 502"/>
                <a:gd name="T117" fmla="*/ 1051 h 105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2" h="1051">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close/>
                </a:path>
              </a:pathLst>
            </a:custGeom>
            <a:grpFill/>
            <a:ln w="0">
              <a:solidFill>
                <a:schemeClr val="tx1">
                  <a:lumMod val="85000"/>
                  <a:lumOff val="15000"/>
                </a:schemeClr>
              </a:solidFill>
              <a:prstDash val="solid"/>
              <a:round/>
            </a:ln>
          </p:spPr>
          <p:txBody>
            <a:bodyPr/>
            <a:lstStyle/>
            <a:p>
              <a:endParaRPr lang="zh-CN" altLang="en-US">
                <a:solidFill>
                  <a:prstClr val="black"/>
                </a:solidFill>
                <a:latin typeface="+mj-ea"/>
                <a:ea typeface="+mj-ea"/>
              </a:endParaRPr>
            </a:p>
          </p:txBody>
        </p:sp>
        <p:sp>
          <p:nvSpPr>
            <p:cNvPr id="64" name="Freeform 126"/>
            <p:cNvSpPr/>
            <p:nvPr/>
          </p:nvSpPr>
          <p:spPr bwMode="gray">
            <a:xfrm>
              <a:off x="3128" y="2050"/>
              <a:ext cx="251" cy="526"/>
            </a:xfrm>
            <a:custGeom>
              <a:avLst/>
              <a:gdLst>
                <a:gd name="T0" fmla="*/ 7 w 502"/>
                <a:gd name="T1" fmla="*/ 236 h 1051"/>
                <a:gd name="T2" fmla="*/ 6 w 502"/>
                <a:gd name="T3" fmla="*/ 263 h 1051"/>
                <a:gd name="T4" fmla="*/ 30 w 502"/>
                <a:gd name="T5" fmla="*/ 257 h 1051"/>
                <a:gd name="T6" fmla="*/ 48 w 502"/>
                <a:gd name="T7" fmla="*/ 250 h 1051"/>
                <a:gd name="T8" fmla="*/ 78 w 502"/>
                <a:gd name="T9" fmla="*/ 230 h 1051"/>
                <a:gd name="T10" fmla="*/ 94 w 502"/>
                <a:gd name="T11" fmla="*/ 228 h 1051"/>
                <a:gd name="T12" fmla="*/ 115 w 502"/>
                <a:gd name="T13" fmla="*/ 210 h 1051"/>
                <a:gd name="T14" fmla="*/ 117 w 502"/>
                <a:gd name="T15" fmla="*/ 178 h 1051"/>
                <a:gd name="T16" fmla="*/ 108 w 502"/>
                <a:gd name="T17" fmla="*/ 169 h 1051"/>
                <a:gd name="T18" fmla="*/ 109 w 502"/>
                <a:gd name="T19" fmla="*/ 159 h 1051"/>
                <a:gd name="T20" fmla="*/ 115 w 502"/>
                <a:gd name="T21" fmla="*/ 150 h 1051"/>
                <a:gd name="T22" fmla="*/ 114 w 502"/>
                <a:gd name="T23" fmla="*/ 142 h 1051"/>
                <a:gd name="T24" fmla="*/ 121 w 502"/>
                <a:gd name="T25" fmla="*/ 126 h 1051"/>
                <a:gd name="T26" fmla="*/ 118 w 502"/>
                <a:gd name="T27" fmla="*/ 109 h 1051"/>
                <a:gd name="T28" fmla="*/ 99 w 502"/>
                <a:gd name="T29" fmla="*/ 99 h 1051"/>
                <a:gd name="T30" fmla="*/ 100 w 502"/>
                <a:gd name="T31" fmla="*/ 81 h 1051"/>
                <a:gd name="T32" fmla="*/ 108 w 502"/>
                <a:gd name="T33" fmla="*/ 74 h 1051"/>
                <a:gd name="T34" fmla="*/ 109 w 502"/>
                <a:gd name="T35" fmla="*/ 64 h 1051"/>
                <a:gd name="T36" fmla="*/ 119 w 502"/>
                <a:gd name="T37" fmla="*/ 60 h 1051"/>
                <a:gd name="T38" fmla="*/ 126 w 502"/>
                <a:gd name="T39" fmla="*/ 43 h 1051"/>
                <a:gd name="T40" fmla="*/ 119 w 502"/>
                <a:gd name="T41" fmla="*/ 31 h 1051"/>
                <a:gd name="T42" fmla="*/ 110 w 502"/>
                <a:gd name="T43" fmla="*/ 26 h 1051"/>
                <a:gd name="T44" fmla="*/ 111 w 502"/>
                <a:gd name="T45" fmla="*/ 16 h 1051"/>
                <a:gd name="T46" fmla="*/ 121 w 502"/>
                <a:gd name="T47" fmla="*/ 11 h 1051"/>
                <a:gd name="T48" fmla="*/ 114 w 502"/>
                <a:gd name="T49" fmla="*/ 0 h 1051"/>
                <a:gd name="T50" fmla="*/ 87 w 502"/>
                <a:gd name="T51" fmla="*/ 11 h 1051"/>
                <a:gd name="T52" fmla="*/ 72 w 502"/>
                <a:gd name="T53" fmla="*/ 11 h 1051"/>
                <a:gd name="T54" fmla="*/ 50 w 502"/>
                <a:gd name="T55" fmla="*/ 19 h 1051"/>
                <a:gd name="T56" fmla="*/ 38 w 502"/>
                <a:gd name="T57" fmla="*/ 49 h 1051"/>
                <a:gd name="T58" fmla="*/ 19 w 502"/>
                <a:gd name="T59" fmla="*/ 56 h 1051"/>
                <a:gd name="T60" fmla="*/ 19 w 502"/>
                <a:gd name="T61" fmla="*/ 73 h 1051"/>
                <a:gd name="T62" fmla="*/ 12 w 502"/>
                <a:gd name="T63" fmla="*/ 104 h 1051"/>
                <a:gd name="T64" fmla="*/ 0 w 502"/>
                <a:gd name="T65" fmla="*/ 117 h 1051"/>
                <a:gd name="T66" fmla="*/ 13 w 502"/>
                <a:gd name="T67" fmla="*/ 139 h 1051"/>
                <a:gd name="T68" fmla="*/ 4 w 502"/>
                <a:gd name="T69" fmla="*/ 164 h 1051"/>
                <a:gd name="T70" fmla="*/ 9 w 502"/>
                <a:gd name="T71" fmla="*/ 198 h 1051"/>
                <a:gd name="T72" fmla="*/ 15 w 502"/>
                <a:gd name="T73" fmla="*/ 220 h 1051"/>
                <a:gd name="T74" fmla="*/ 7 w 502"/>
                <a:gd name="T75" fmla="*/ 236 h 10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2"/>
                <a:gd name="T115" fmla="*/ 0 h 1051"/>
                <a:gd name="T116" fmla="*/ 502 w 502"/>
                <a:gd name="T117" fmla="*/ 1051 h 105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2" h="1051">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path>
              </a:pathLst>
            </a:custGeom>
            <a:solidFill>
              <a:srgbClr val="EA5504"/>
            </a:solidFill>
            <a:ln w="6350">
              <a:solidFill>
                <a:schemeClr val="tx1">
                  <a:lumMod val="85000"/>
                  <a:lumOff val="15000"/>
                </a:schemeClr>
              </a:solidFill>
              <a:prstDash val="solid"/>
              <a:round/>
            </a:ln>
          </p:spPr>
          <p:txBody>
            <a:bodyPr/>
            <a:lstStyle/>
            <a:p>
              <a:endParaRPr lang="zh-CN" altLang="en-US">
                <a:solidFill>
                  <a:prstClr val="black"/>
                </a:solidFill>
                <a:latin typeface="+mj-ea"/>
                <a:ea typeface="+mj-ea"/>
              </a:endParaRPr>
            </a:p>
          </p:txBody>
        </p:sp>
        <p:sp>
          <p:nvSpPr>
            <p:cNvPr id="65" name="Freeform 127"/>
            <p:cNvSpPr/>
            <p:nvPr/>
          </p:nvSpPr>
          <p:spPr bwMode="gray">
            <a:xfrm>
              <a:off x="2736" y="2154"/>
              <a:ext cx="464" cy="664"/>
            </a:xfrm>
            <a:custGeom>
              <a:avLst/>
              <a:gdLst>
                <a:gd name="T0" fmla="*/ 2 w 929"/>
                <a:gd name="T1" fmla="*/ 106 h 1329"/>
                <a:gd name="T2" fmla="*/ 21 w 929"/>
                <a:gd name="T3" fmla="*/ 126 h 1329"/>
                <a:gd name="T4" fmla="*/ 31 w 929"/>
                <a:gd name="T5" fmla="*/ 148 h 1329"/>
                <a:gd name="T6" fmla="*/ 26 w 929"/>
                <a:gd name="T7" fmla="*/ 170 h 1329"/>
                <a:gd name="T8" fmla="*/ 43 w 929"/>
                <a:gd name="T9" fmla="*/ 183 h 1329"/>
                <a:gd name="T10" fmla="*/ 68 w 929"/>
                <a:gd name="T11" fmla="*/ 187 h 1329"/>
                <a:gd name="T12" fmla="*/ 79 w 929"/>
                <a:gd name="T13" fmla="*/ 172 h 1329"/>
                <a:gd name="T14" fmla="*/ 78 w 929"/>
                <a:gd name="T15" fmla="*/ 153 h 1329"/>
                <a:gd name="T16" fmla="*/ 72 w 929"/>
                <a:gd name="T17" fmla="*/ 108 h 1329"/>
                <a:gd name="T18" fmla="*/ 92 w 929"/>
                <a:gd name="T19" fmla="*/ 113 h 1329"/>
                <a:gd name="T20" fmla="*/ 109 w 929"/>
                <a:gd name="T21" fmla="*/ 126 h 1329"/>
                <a:gd name="T22" fmla="*/ 143 w 929"/>
                <a:gd name="T23" fmla="*/ 150 h 1329"/>
                <a:gd name="T24" fmla="*/ 140 w 929"/>
                <a:gd name="T25" fmla="*/ 174 h 1329"/>
                <a:gd name="T26" fmla="*/ 112 w 929"/>
                <a:gd name="T27" fmla="*/ 189 h 1329"/>
                <a:gd name="T28" fmla="*/ 99 w 929"/>
                <a:gd name="T29" fmla="*/ 204 h 1329"/>
                <a:gd name="T30" fmla="*/ 71 w 929"/>
                <a:gd name="T31" fmla="*/ 199 h 1329"/>
                <a:gd name="T32" fmla="*/ 65 w 929"/>
                <a:gd name="T33" fmla="*/ 222 h 1329"/>
                <a:gd name="T34" fmla="*/ 70 w 929"/>
                <a:gd name="T35" fmla="*/ 249 h 1329"/>
                <a:gd name="T36" fmla="*/ 48 w 929"/>
                <a:gd name="T37" fmla="*/ 267 h 1329"/>
                <a:gd name="T38" fmla="*/ 53 w 929"/>
                <a:gd name="T39" fmla="*/ 285 h 1329"/>
                <a:gd name="T40" fmla="*/ 63 w 929"/>
                <a:gd name="T41" fmla="*/ 304 h 1329"/>
                <a:gd name="T42" fmla="*/ 110 w 929"/>
                <a:gd name="T43" fmla="*/ 308 h 1329"/>
                <a:gd name="T44" fmla="*/ 142 w 929"/>
                <a:gd name="T45" fmla="*/ 313 h 1329"/>
                <a:gd name="T46" fmla="*/ 172 w 929"/>
                <a:gd name="T47" fmla="*/ 324 h 1329"/>
                <a:gd name="T48" fmla="*/ 188 w 929"/>
                <a:gd name="T49" fmla="*/ 330 h 1329"/>
                <a:gd name="T50" fmla="*/ 181 w 929"/>
                <a:gd name="T51" fmla="*/ 308 h 1329"/>
                <a:gd name="T52" fmla="*/ 202 w 929"/>
                <a:gd name="T53" fmla="*/ 290 h 1329"/>
                <a:gd name="T54" fmla="*/ 178 w 929"/>
                <a:gd name="T55" fmla="*/ 276 h 1329"/>
                <a:gd name="T56" fmla="*/ 200 w 929"/>
                <a:gd name="T57" fmla="*/ 270 h 1329"/>
                <a:gd name="T58" fmla="*/ 231 w 929"/>
                <a:gd name="T59" fmla="*/ 266 h 1329"/>
                <a:gd name="T60" fmla="*/ 218 w 929"/>
                <a:gd name="T61" fmla="*/ 241 h 1329"/>
                <a:gd name="T62" fmla="*/ 202 w 929"/>
                <a:gd name="T63" fmla="*/ 211 h 1329"/>
                <a:gd name="T64" fmla="*/ 210 w 929"/>
                <a:gd name="T65" fmla="*/ 167 h 1329"/>
                <a:gd name="T66" fmla="*/ 200 w 929"/>
                <a:gd name="T67" fmla="*/ 112 h 1329"/>
                <a:gd name="T68" fmla="*/ 196 w 929"/>
                <a:gd name="T69" fmla="*/ 65 h 1329"/>
                <a:gd name="T70" fmla="*/ 214 w 929"/>
                <a:gd name="T71" fmla="*/ 21 h 1329"/>
                <a:gd name="T72" fmla="*/ 206 w 929"/>
                <a:gd name="T73" fmla="*/ 0 h 1329"/>
                <a:gd name="T74" fmla="*/ 182 w 929"/>
                <a:gd name="T75" fmla="*/ 10 h 1329"/>
                <a:gd name="T76" fmla="*/ 164 w 929"/>
                <a:gd name="T77" fmla="*/ 44 h 1329"/>
                <a:gd name="T78" fmla="*/ 129 w 929"/>
                <a:gd name="T79" fmla="*/ 87 h 1329"/>
                <a:gd name="T80" fmla="*/ 99 w 929"/>
                <a:gd name="T81" fmla="*/ 84 h 1329"/>
                <a:gd name="T82" fmla="*/ 74 w 929"/>
                <a:gd name="T83" fmla="*/ 70 h 1329"/>
                <a:gd name="T84" fmla="*/ 72 w 929"/>
                <a:gd name="T85" fmla="*/ 42 h 1329"/>
                <a:gd name="T86" fmla="*/ 68 w 929"/>
                <a:gd name="T87" fmla="*/ 18 h 1329"/>
                <a:gd name="T88" fmla="*/ 43 w 929"/>
                <a:gd name="T89" fmla="*/ 42 h 1329"/>
                <a:gd name="T90" fmla="*/ 26 w 929"/>
                <a:gd name="T91" fmla="*/ 90 h 132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29"/>
                <a:gd name="T139" fmla="*/ 0 h 1329"/>
                <a:gd name="T140" fmla="*/ 929 w 929"/>
                <a:gd name="T141" fmla="*/ 1329 h 132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29" h="1329">
                  <a:moveTo>
                    <a:pt x="0" y="406"/>
                  </a:moveTo>
                  <a:lnTo>
                    <a:pt x="8" y="425"/>
                  </a:lnTo>
                  <a:lnTo>
                    <a:pt x="36" y="461"/>
                  </a:lnTo>
                  <a:lnTo>
                    <a:pt x="87" y="504"/>
                  </a:lnTo>
                  <a:lnTo>
                    <a:pt x="85" y="538"/>
                  </a:lnTo>
                  <a:lnTo>
                    <a:pt x="124" y="595"/>
                  </a:lnTo>
                  <a:lnTo>
                    <a:pt x="107" y="636"/>
                  </a:lnTo>
                  <a:lnTo>
                    <a:pt x="107" y="681"/>
                  </a:lnTo>
                  <a:lnTo>
                    <a:pt x="150" y="697"/>
                  </a:lnTo>
                  <a:lnTo>
                    <a:pt x="174" y="732"/>
                  </a:lnTo>
                  <a:lnTo>
                    <a:pt x="239" y="762"/>
                  </a:lnTo>
                  <a:lnTo>
                    <a:pt x="272" y="748"/>
                  </a:lnTo>
                  <a:lnTo>
                    <a:pt x="278" y="705"/>
                  </a:lnTo>
                  <a:lnTo>
                    <a:pt x="317" y="689"/>
                  </a:lnTo>
                  <a:lnTo>
                    <a:pt x="335" y="648"/>
                  </a:lnTo>
                  <a:lnTo>
                    <a:pt x="315" y="612"/>
                  </a:lnTo>
                  <a:lnTo>
                    <a:pt x="264" y="593"/>
                  </a:lnTo>
                  <a:lnTo>
                    <a:pt x="288" y="435"/>
                  </a:lnTo>
                  <a:lnTo>
                    <a:pt x="319" y="451"/>
                  </a:lnTo>
                  <a:lnTo>
                    <a:pt x="370" y="453"/>
                  </a:lnTo>
                  <a:lnTo>
                    <a:pt x="372" y="484"/>
                  </a:lnTo>
                  <a:lnTo>
                    <a:pt x="439" y="504"/>
                  </a:lnTo>
                  <a:lnTo>
                    <a:pt x="563" y="559"/>
                  </a:lnTo>
                  <a:lnTo>
                    <a:pt x="575" y="603"/>
                  </a:lnTo>
                  <a:lnTo>
                    <a:pt x="550" y="646"/>
                  </a:lnTo>
                  <a:lnTo>
                    <a:pt x="561" y="697"/>
                  </a:lnTo>
                  <a:lnTo>
                    <a:pt x="557" y="750"/>
                  </a:lnTo>
                  <a:lnTo>
                    <a:pt x="449" y="758"/>
                  </a:lnTo>
                  <a:lnTo>
                    <a:pt x="449" y="807"/>
                  </a:lnTo>
                  <a:lnTo>
                    <a:pt x="396" y="819"/>
                  </a:lnTo>
                  <a:lnTo>
                    <a:pt x="349" y="793"/>
                  </a:lnTo>
                  <a:lnTo>
                    <a:pt x="286" y="797"/>
                  </a:lnTo>
                  <a:lnTo>
                    <a:pt x="288" y="851"/>
                  </a:lnTo>
                  <a:lnTo>
                    <a:pt x="260" y="890"/>
                  </a:lnTo>
                  <a:lnTo>
                    <a:pt x="305" y="921"/>
                  </a:lnTo>
                  <a:lnTo>
                    <a:pt x="282" y="998"/>
                  </a:lnTo>
                  <a:lnTo>
                    <a:pt x="292" y="1057"/>
                  </a:lnTo>
                  <a:lnTo>
                    <a:pt x="195" y="1071"/>
                  </a:lnTo>
                  <a:lnTo>
                    <a:pt x="211" y="1093"/>
                  </a:lnTo>
                  <a:lnTo>
                    <a:pt x="215" y="1142"/>
                  </a:lnTo>
                  <a:lnTo>
                    <a:pt x="191" y="1156"/>
                  </a:lnTo>
                  <a:lnTo>
                    <a:pt x="252" y="1217"/>
                  </a:lnTo>
                  <a:lnTo>
                    <a:pt x="345" y="1191"/>
                  </a:lnTo>
                  <a:lnTo>
                    <a:pt x="443" y="1232"/>
                  </a:lnTo>
                  <a:lnTo>
                    <a:pt x="506" y="1280"/>
                  </a:lnTo>
                  <a:lnTo>
                    <a:pt x="571" y="1254"/>
                  </a:lnTo>
                  <a:lnTo>
                    <a:pt x="642" y="1299"/>
                  </a:lnTo>
                  <a:lnTo>
                    <a:pt x="689" y="1299"/>
                  </a:lnTo>
                  <a:lnTo>
                    <a:pt x="691" y="1329"/>
                  </a:lnTo>
                  <a:lnTo>
                    <a:pt x="754" y="1323"/>
                  </a:lnTo>
                  <a:lnTo>
                    <a:pt x="756" y="1270"/>
                  </a:lnTo>
                  <a:lnTo>
                    <a:pt x="727" y="1234"/>
                  </a:lnTo>
                  <a:lnTo>
                    <a:pt x="748" y="1205"/>
                  </a:lnTo>
                  <a:lnTo>
                    <a:pt x="811" y="1163"/>
                  </a:lnTo>
                  <a:lnTo>
                    <a:pt x="776" y="1142"/>
                  </a:lnTo>
                  <a:lnTo>
                    <a:pt x="715" y="1104"/>
                  </a:lnTo>
                  <a:lnTo>
                    <a:pt x="733" y="1069"/>
                  </a:lnTo>
                  <a:lnTo>
                    <a:pt x="802" y="1083"/>
                  </a:lnTo>
                  <a:lnTo>
                    <a:pt x="880" y="1089"/>
                  </a:lnTo>
                  <a:lnTo>
                    <a:pt x="926" y="1065"/>
                  </a:lnTo>
                  <a:lnTo>
                    <a:pt x="929" y="1014"/>
                  </a:lnTo>
                  <a:lnTo>
                    <a:pt x="874" y="967"/>
                  </a:lnTo>
                  <a:lnTo>
                    <a:pt x="837" y="906"/>
                  </a:lnTo>
                  <a:lnTo>
                    <a:pt x="809" y="845"/>
                  </a:lnTo>
                  <a:lnTo>
                    <a:pt x="811" y="736"/>
                  </a:lnTo>
                  <a:lnTo>
                    <a:pt x="843" y="671"/>
                  </a:lnTo>
                  <a:lnTo>
                    <a:pt x="819" y="583"/>
                  </a:lnTo>
                  <a:lnTo>
                    <a:pt x="800" y="449"/>
                  </a:lnTo>
                  <a:lnTo>
                    <a:pt x="837" y="351"/>
                  </a:lnTo>
                  <a:lnTo>
                    <a:pt x="786" y="262"/>
                  </a:lnTo>
                  <a:lnTo>
                    <a:pt x="829" y="209"/>
                  </a:lnTo>
                  <a:lnTo>
                    <a:pt x="859" y="85"/>
                  </a:lnTo>
                  <a:lnTo>
                    <a:pt x="859" y="18"/>
                  </a:lnTo>
                  <a:lnTo>
                    <a:pt x="825" y="0"/>
                  </a:lnTo>
                  <a:lnTo>
                    <a:pt x="788" y="59"/>
                  </a:lnTo>
                  <a:lnTo>
                    <a:pt x="731" y="40"/>
                  </a:lnTo>
                  <a:lnTo>
                    <a:pt x="678" y="99"/>
                  </a:lnTo>
                  <a:lnTo>
                    <a:pt x="658" y="179"/>
                  </a:lnTo>
                  <a:lnTo>
                    <a:pt x="561" y="309"/>
                  </a:lnTo>
                  <a:lnTo>
                    <a:pt x="516" y="349"/>
                  </a:lnTo>
                  <a:lnTo>
                    <a:pt x="487" y="321"/>
                  </a:lnTo>
                  <a:lnTo>
                    <a:pt x="396" y="337"/>
                  </a:lnTo>
                  <a:lnTo>
                    <a:pt x="355" y="284"/>
                  </a:lnTo>
                  <a:lnTo>
                    <a:pt x="296" y="282"/>
                  </a:lnTo>
                  <a:lnTo>
                    <a:pt x="254" y="242"/>
                  </a:lnTo>
                  <a:lnTo>
                    <a:pt x="290" y="168"/>
                  </a:lnTo>
                  <a:lnTo>
                    <a:pt x="305" y="122"/>
                  </a:lnTo>
                  <a:lnTo>
                    <a:pt x="272" y="73"/>
                  </a:lnTo>
                  <a:lnTo>
                    <a:pt x="207" y="91"/>
                  </a:lnTo>
                  <a:lnTo>
                    <a:pt x="172" y="170"/>
                  </a:lnTo>
                  <a:lnTo>
                    <a:pt x="158" y="307"/>
                  </a:lnTo>
                  <a:lnTo>
                    <a:pt x="107" y="362"/>
                  </a:lnTo>
                  <a:lnTo>
                    <a:pt x="0" y="406"/>
                  </a:lnTo>
                </a:path>
              </a:pathLst>
            </a:custGeom>
            <a:grpFill/>
            <a:ln w="6350">
              <a:solidFill>
                <a:schemeClr val="tx1">
                  <a:lumMod val="85000"/>
                  <a:lumOff val="15000"/>
                </a:schemeClr>
              </a:solidFill>
              <a:prstDash val="solid"/>
              <a:round/>
            </a:ln>
          </p:spPr>
          <p:txBody>
            <a:bodyPr/>
            <a:lstStyle/>
            <a:p>
              <a:endParaRPr lang="zh-CN" altLang="en-US">
                <a:solidFill>
                  <a:prstClr val="black"/>
                </a:solidFill>
                <a:latin typeface="+mj-ea"/>
                <a:ea typeface="+mj-ea"/>
              </a:endParaRPr>
            </a:p>
          </p:txBody>
        </p:sp>
        <p:sp>
          <p:nvSpPr>
            <p:cNvPr id="66" name="Freeform 128"/>
            <p:cNvSpPr/>
            <p:nvPr/>
          </p:nvSpPr>
          <p:spPr bwMode="gray">
            <a:xfrm>
              <a:off x="3987" y="3238"/>
              <a:ext cx="121" cy="305"/>
            </a:xfrm>
            <a:custGeom>
              <a:avLst/>
              <a:gdLst>
                <a:gd name="T0" fmla="*/ 43 w 242"/>
                <a:gd name="T1" fmla="*/ 1 h 610"/>
                <a:gd name="T2" fmla="*/ 39 w 242"/>
                <a:gd name="T3" fmla="*/ 6 h 610"/>
                <a:gd name="T4" fmla="*/ 33 w 242"/>
                <a:gd name="T5" fmla="*/ 11 h 610"/>
                <a:gd name="T6" fmla="*/ 28 w 242"/>
                <a:gd name="T7" fmla="*/ 16 h 610"/>
                <a:gd name="T8" fmla="*/ 22 w 242"/>
                <a:gd name="T9" fmla="*/ 24 h 610"/>
                <a:gd name="T10" fmla="*/ 19 w 242"/>
                <a:gd name="T11" fmla="*/ 30 h 610"/>
                <a:gd name="T12" fmla="*/ 16 w 242"/>
                <a:gd name="T13" fmla="*/ 37 h 610"/>
                <a:gd name="T14" fmla="*/ 11 w 242"/>
                <a:gd name="T15" fmla="*/ 47 h 610"/>
                <a:gd name="T16" fmla="*/ 5 w 242"/>
                <a:gd name="T17" fmla="*/ 58 h 610"/>
                <a:gd name="T18" fmla="*/ 1 w 242"/>
                <a:gd name="T19" fmla="*/ 67 h 610"/>
                <a:gd name="T20" fmla="*/ 1 w 242"/>
                <a:gd name="T21" fmla="*/ 77 h 610"/>
                <a:gd name="T22" fmla="*/ 4 w 242"/>
                <a:gd name="T23" fmla="*/ 88 h 610"/>
                <a:gd name="T24" fmla="*/ 5 w 242"/>
                <a:gd name="T25" fmla="*/ 99 h 610"/>
                <a:gd name="T26" fmla="*/ 3 w 242"/>
                <a:gd name="T27" fmla="*/ 108 h 610"/>
                <a:gd name="T28" fmla="*/ 6 w 242"/>
                <a:gd name="T29" fmla="*/ 114 h 610"/>
                <a:gd name="T30" fmla="*/ 15 w 242"/>
                <a:gd name="T31" fmla="*/ 119 h 610"/>
                <a:gd name="T32" fmla="*/ 22 w 242"/>
                <a:gd name="T33" fmla="*/ 129 h 610"/>
                <a:gd name="T34" fmla="*/ 28 w 242"/>
                <a:gd name="T35" fmla="*/ 135 h 610"/>
                <a:gd name="T36" fmla="*/ 33 w 242"/>
                <a:gd name="T37" fmla="*/ 139 h 610"/>
                <a:gd name="T38" fmla="*/ 35 w 242"/>
                <a:gd name="T39" fmla="*/ 146 h 610"/>
                <a:gd name="T40" fmla="*/ 37 w 242"/>
                <a:gd name="T41" fmla="*/ 152 h 610"/>
                <a:gd name="T42" fmla="*/ 41 w 242"/>
                <a:gd name="T43" fmla="*/ 152 h 610"/>
                <a:gd name="T44" fmla="*/ 42 w 242"/>
                <a:gd name="T45" fmla="*/ 146 h 610"/>
                <a:gd name="T46" fmla="*/ 42 w 242"/>
                <a:gd name="T47" fmla="*/ 135 h 610"/>
                <a:gd name="T48" fmla="*/ 45 w 242"/>
                <a:gd name="T49" fmla="*/ 123 h 610"/>
                <a:gd name="T50" fmla="*/ 51 w 242"/>
                <a:gd name="T51" fmla="*/ 114 h 610"/>
                <a:gd name="T52" fmla="*/ 55 w 242"/>
                <a:gd name="T53" fmla="*/ 103 h 610"/>
                <a:gd name="T54" fmla="*/ 57 w 242"/>
                <a:gd name="T55" fmla="*/ 86 h 610"/>
                <a:gd name="T56" fmla="*/ 58 w 242"/>
                <a:gd name="T57" fmla="*/ 66 h 610"/>
                <a:gd name="T58" fmla="*/ 58 w 242"/>
                <a:gd name="T59" fmla="*/ 51 h 610"/>
                <a:gd name="T60" fmla="*/ 60 w 242"/>
                <a:gd name="T61" fmla="*/ 39 h 610"/>
                <a:gd name="T62" fmla="*/ 60 w 242"/>
                <a:gd name="T63" fmla="*/ 28 h 610"/>
                <a:gd name="T64" fmla="*/ 56 w 242"/>
                <a:gd name="T65" fmla="*/ 19 h 610"/>
                <a:gd name="T66" fmla="*/ 52 w 242"/>
                <a:gd name="T67" fmla="*/ 10 h 610"/>
                <a:gd name="T68" fmla="*/ 47 w 242"/>
                <a:gd name="T69" fmla="*/ 2 h 610"/>
                <a:gd name="T70" fmla="*/ 44 w 242"/>
                <a:gd name="T71" fmla="*/ 0 h 6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2"/>
                <a:gd name="T109" fmla="*/ 0 h 610"/>
                <a:gd name="T110" fmla="*/ 242 w 242"/>
                <a:gd name="T111" fmla="*/ 610 h 61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2" h="610">
                  <a:moveTo>
                    <a:pt x="173" y="0"/>
                  </a:moveTo>
                  <a:lnTo>
                    <a:pt x="172" y="4"/>
                  </a:lnTo>
                  <a:lnTo>
                    <a:pt x="164" y="12"/>
                  </a:lnTo>
                  <a:lnTo>
                    <a:pt x="154" y="24"/>
                  </a:lnTo>
                  <a:lnTo>
                    <a:pt x="144" y="36"/>
                  </a:lnTo>
                  <a:lnTo>
                    <a:pt x="132" y="44"/>
                  </a:lnTo>
                  <a:lnTo>
                    <a:pt x="122" y="49"/>
                  </a:lnTo>
                  <a:lnTo>
                    <a:pt x="111" y="63"/>
                  </a:lnTo>
                  <a:lnTo>
                    <a:pt x="97" y="79"/>
                  </a:lnTo>
                  <a:lnTo>
                    <a:pt x="87" y="97"/>
                  </a:lnTo>
                  <a:lnTo>
                    <a:pt x="77" y="112"/>
                  </a:lnTo>
                  <a:lnTo>
                    <a:pt x="73" y="122"/>
                  </a:lnTo>
                  <a:lnTo>
                    <a:pt x="71" y="132"/>
                  </a:lnTo>
                  <a:lnTo>
                    <a:pt x="63" y="148"/>
                  </a:lnTo>
                  <a:lnTo>
                    <a:pt x="53" y="168"/>
                  </a:lnTo>
                  <a:lnTo>
                    <a:pt x="44" y="189"/>
                  </a:lnTo>
                  <a:lnTo>
                    <a:pt x="32" y="213"/>
                  </a:lnTo>
                  <a:lnTo>
                    <a:pt x="20" y="234"/>
                  </a:lnTo>
                  <a:lnTo>
                    <a:pt x="10" y="254"/>
                  </a:lnTo>
                  <a:lnTo>
                    <a:pt x="4" y="268"/>
                  </a:lnTo>
                  <a:lnTo>
                    <a:pt x="0" y="288"/>
                  </a:lnTo>
                  <a:lnTo>
                    <a:pt x="2" y="309"/>
                  </a:lnTo>
                  <a:lnTo>
                    <a:pt x="8" y="331"/>
                  </a:lnTo>
                  <a:lnTo>
                    <a:pt x="14" y="354"/>
                  </a:lnTo>
                  <a:lnTo>
                    <a:pt x="18" y="376"/>
                  </a:lnTo>
                  <a:lnTo>
                    <a:pt x="18" y="396"/>
                  </a:lnTo>
                  <a:lnTo>
                    <a:pt x="14" y="414"/>
                  </a:lnTo>
                  <a:lnTo>
                    <a:pt x="12" y="431"/>
                  </a:lnTo>
                  <a:lnTo>
                    <a:pt x="14" y="445"/>
                  </a:lnTo>
                  <a:lnTo>
                    <a:pt x="24" y="455"/>
                  </a:lnTo>
                  <a:lnTo>
                    <a:pt x="42" y="467"/>
                  </a:lnTo>
                  <a:lnTo>
                    <a:pt x="57" y="477"/>
                  </a:lnTo>
                  <a:lnTo>
                    <a:pt x="71" y="492"/>
                  </a:lnTo>
                  <a:lnTo>
                    <a:pt x="85" y="514"/>
                  </a:lnTo>
                  <a:lnTo>
                    <a:pt x="99" y="530"/>
                  </a:lnTo>
                  <a:lnTo>
                    <a:pt x="111" y="540"/>
                  </a:lnTo>
                  <a:lnTo>
                    <a:pt x="122" y="547"/>
                  </a:lnTo>
                  <a:lnTo>
                    <a:pt x="130" y="555"/>
                  </a:lnTo>
                  <a:lnTo>
                    <a:pt x="136" y="569"/>
                  </a:lnTo>
                  <a:lnTo>
                    <a:pt x="140" y="583"/>
                  </a:lnTo>
                  <a:lnTo>
                    <a:pt x="144" y="597"/>
                  </a:lnTo>
                  <a:lnTo>
                    <a:pt x="148" y="606"/>
                  </a:lnTo>
                  <a:lnTo>
                    <a:pt x="154" y="610"/>
                  </a:lnTo>
                  <a:lnTo>
                    <a:pt x="162" y="606"/>
                  </a:lnTo>
                  <a:lnTo>
                    <a:pt x="168" y="597"/>
                  </a:lnTo>
                  <a:lnTo>
                    <a:pt x="168" y="581"/>
                  </a:lnTo>
                  <a:lnTo>
                    <a:pt x="168" y="559"/>
                  </a:lnTo>
                  <a:lnTo>
                    <a:pt x="168" y="538"/>
                  </a:lnTo>
                  <a:lnTo>
                    <a:pt x="172" y="516"/>
                  </a:lnTo>
                  <a:lnTo>
                    <a:pt x="179" y="494"/>
                  </a:lnTo>
                  <a:lnTo>
                    <a:pt x="189" y="475"/>
                  </a:lnTo>
                  <a:lnTo>
                    <a:pt x="201" y="457"/>
                  </a:lnTo>
                  <a:lnTo>
                    <a:pt x="211" y="435"/>
                  </a:lnTo>
                  <a:lnTo>
                    <a:pt x="217" y="412"/>
                  </a:lnTo>
                  <a:lnTo>
                    <a:pt x="221" y="380"/>
                  </a:lnTo>
                  <a:lnTo>
                    <a:pt x="225" y="343"/>
                  </a:lnTo>
                  <a:lnTo>
                    <a:pt x="227" y="303"/>
                  </a:lnTo>
                  <a:lnTo>
                    <a:pt x="229" y="264"/>
                  </a:lnTo>
                  <a:lnTo>
                    <a:pt x="227" y="231"/>
                  </a:lnTo>
                  <a:lnTo>
                    <a:pt x="229" y="203"/>
                  </a:lnTo>
                  <a:lnTo>
                    <a:pt x="233" y="179"/>
                  </a:lnTo>
                  <a:lnTo>
                    <a:pt x="240" y="156"/>
                  </a:lnTo>
                  <a:lnTo>
                    <a:pt x="242" y="134"/>
                  </a:lnTo>
                  <a:lnTo>
                    <a:pt x="238" y="112"/>
                  </a:lnTo>
                  <a:lnTo>
                    <a:pt x="229" y="89"/>
                  </a:lnTo>
                  <a:lnTo>
                    <a:pt x="223" y="73"/>
                  </a:lnTo>
                  <a:lnTo>
                    <a:pt x="215" y="59"/>
                  </a:lnTo>
                  <a:lnTo>
                    <a:pt x="207" y="42"/>
                  </a:lnTo>
                  <a:lnTo>
                    <a:pt x="195" y="22"/>
                  </a:lnTo>
                  <a:lnTo>
                    <a:pt x="185" y="10"/>
                  </a:lnTo>
                  <a:lnTo>
                    <a:pt x="177" y="2"/>
                  </a:lnTo>
                  <a:lnTo>
                    <a:pt x="173" y="0"/>
                  </a:lnTo>
                </a:path>
              </a:pathLst>
            </a:custGeom>
            <a:grpFill/>
            <a:ln w="6350">
              <a:solidFill>
                <a:schemeClr val="tx1">
                  <a:lumMod val="85000"/>
                  <a:lumOff val="15000"/>
                </a:schemeClr>
              </a:solidFill>
              <a:prstDash val="solid"/>
              <a:round/>
            </a:ln>
          </p:spPr>
          <p:txBody>
            <a:bodyPr/>
            <a:lstStyle/>
            <a:p>
              <a:endParaRPr lang="zh-CN" altLang="en-US">
                <a:solidFill>
                  <a:prstClr val="black"/>
                </a:solidFill>
                <a:latin typeface="+mj-ea"/>
                <a:ea typeface="+mj-ea"/>
              </a:endParaRPr>
            </a:p>
          </p:txBody>
        </p:sp>
      </p:grpSp>
      <p:cxnSp>
        <p:nvCxnSpPr>
          <p:cNvPr id="67" name="直接连接符 66"/>
          <p:cNvCxnSpPr/>
          <p:nvPr/>
        </p:nvCxnSpPr>
        <p:spPr>
          <a:xfrm>
            <a:off x="3965136" y="2435557"/>
            <a:ext cx="252413" cy="24850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a:off x="4217547" y="2684058"/>
            <a:ext cx="1230648" cy="7578"/>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a:off x="3293789" y="2912264"/>
            <a:ext cx="252413" cy="24850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flipV="1">
            <a:off x="3546203" y="3152589"/>
            <a:ext cx="1901993" cy="8176"/>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flipV="1">
            <a:off x="3854853" y="3627503"/>
            <a:ext cx="316249" cy="204834"/>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a:off x="4171103" y="3627503"/>
            <a:ext cx="1276721"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a:off x="3241304" y="4103556"/>
            <a:ext cx="252413" cy="24850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a:off x="3493717" y="4352057"/>
            <a:ext cx="1954107"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5" name="矩形 74"/>
          <p:cNvSpPr/>
          <p:nvPr/>
        </p:nvSpPr>
        <p:spPr>
          <a:xfrm>
            <a:off x="4422017" y="2426806"/>
            <a:ext cx="1031116" cy="261642"/>
          </a:xfrm>
          <a:prstGeom prst="rect">
            <a:avLst/>
          </a:prstGeom>
        </p:spPr>
        <p:txBody>
          <a:bodyPr wrap="none" lIns="91472" tIns="45736" rIns="91472" bIns="45736">
            <a:spAutoFit/>
          </a:bodyPr>
          <a:lstStyle/>
          <a:p>
            <a:r>
              <a:rPr lang="zh-CN" altLang="en-US" sz="1100" dirty="0">
                <a:solidFill>
                  <a:prstClr val="black"/>
                </a:solidFill>
                <a:latin typeface="微软雅黑" panose="020B0503020204020204" pitchFamily="34" charset="-122"/>
                <a:ea typeface="微软雅黑" panose="020B0503020204020204" pitchFamily="34" charset="-122"/>
              </a:rPr>
              <a:t>点击添加文本</a:t>
            </a:r>
          </a:p>
        </p:txBody>
      </p:sp>
      <p:sp>
        <p:nvSpPr>
          <p:cNvPr id="76" name="矩形 75"/>
          <p:cNvSpPr/>
          <p:nvPr/>
        </p:nvSpPr>
        <p:spPr>
          <a:xfrm>
            <a:off x="4422017" y="2892430"/>
            <a:ext cx="1031116" cy="261642"/>
          </a:xfrm>
          <a:prstGeom prst="rect">
            <a:avLst/>
          </a:prstGeom>
        </p:spPr>
        <p:txBody>
          <a:bodyPr wrap="none" lIns="91472" tIns="45736" rIns="91472" bIns="45736">
            <a:spAutoFit/>
          </a:bodyPr>
          <a:lstStyle/>
          <a:p>
            <a:r>
              <a:rPr lang="zh-CN" altLang="en-US" sz="1100" dirty="0">
                <a:solidFill>
                  <a:prstClr val="black"/>
                </a:solidFill>
                <a:latin typeface="微软雅黑" panose="020B0503020204020204" pitchFamily="34" charset="-122"/>
                <a:ea typeface="微软雅黑" panose="020B0503020204020204" pitchFamily="34" charset="-122"/>
              </a:rPr>
              <a:t>点击添加文本</a:t>
            </a:r>
          </a:p>
        </p:txBody>
      </p:sp>
      <p:sp>
        <p:nvSpPr>
          <p:cNvPr id="77" name="矩形 76"/>
          <p:cNvSpPr/>
          <p:nvPr/>
        </p:nvSpPr>
        <p:spPr>
          <a:xfrm>
            <a:off x="4422017" y="3369103"/>
            <a:ext cx="1031116" cy="261642"/>
          </a:xfrm>
          <a:prstGeom prst="rect">
            <a:avLst/>
          </a:prstGeom>
        </p:spPr>
        <p:txBody>
          <a:bodyPr wrap="none" lIns="91472" tIns="45736" rIns="91472" bIns="45736">
            <a:spAutoFit/>
          </a:bodyPr>
          <a:lstStyle/>
          <a:p>
            <a:r>
              <a:rPr lang="zh-CN" altLang="en-US" sz="1100" dirty="0">
                <a:solidFill>
                  <a:prstClr val="black"/>
                </a:solidFill>
                <a:latin typeface="微软雅黑" panose="020B0503020204020204" pitchFamily="34" charset="-122"/>
                <a:ea typeface="微软雅黑" panose="020B0503020204020204" pitchFamily="34" charset="-122"/>
              </a:rPr>
              <a:t>点击添加文本</a:t>
            </a:r>
          </a:p>
        </p:txBody>
      </p:sp>
      <p:sp>
        <p:nvSpPr>
          <p:cNvPr id="78" name="矩形 77"/>
          <p:cNvSpPr/>
          <p:nvPr/>
        </p:nvSpPr>
        <p:spPr>
          <a:xfrm>
            <a:off x="4422017" y="4088467"/>
            <a:ext cx="1031116" cy="261642"/>
          </a:xfrm>
          <a:prstGeom prst="rect">
            <a:avLst/>
          </a:prstGeom>
        </p:spPr>
        <p:txBody>
          <a:bodyPr wrap="none" lIns="91472" tIns="45736" rIns="91472" bIns="45736">
            <a:spAutoFit/>
          </a:bodyPr>
          <a:lstStyle/>
          <a:p>
            <a:r>
              <a:rPr lang="zh-CN" altLang="en-US" sz="1100" dirty="0">
                <a:solidFill>
                  <a:prstClr val="black"/>
                </a:solidFill>
                <a:latin typeface="微软雅黑" panose="020B0503020204020204" pitchFamily="34" charset="-122"/>
                <a:ea typeface="微软雅黑" panose="020B0503020204020204" pitchFamily="34" charset="-122"/>
              </a:rPr>
              <a:t>点击添加文本</a:t>
            </a:r>
          </a:p>
        </p:txBody>
      </p:sp>
      <p:sp>
        <p:nvSpPr>
          <p:cNvPr id="79" name="TextBox 81"/>
          <p:cNvSpPr txBox="1"/>
          <p:nvPr/>
        </p:nvSpPr>
        <p:spPr>
          <a:xfrm>
            <a:off x="6087520" y="1995687"/>
            <a:ext cx="2228971" cy="2072907"/>
          </a:xfrm>
          <a:prstGeom prst="rect">
            <a:avLst/>
          </a:prstGeom>
          <a:noFill/>
        </p:spPr>
        <p:txBody>
          <a:bodyPr wrap="square" lIns="91472" tIns="45736" rIns="91472" bIns="45736" rtlCol="0">
            <a:spAutoFit/>
          </a:bodyPr>
          <a:lstStyle/>
          <a:p>
            <a:pPr>
              <a:lnSpc>
                <a:spcPct val="130000"/>
              </a:lnSpc>
            </a:pPr>
            <a:r>
              <a:rPr lang="zh-CN" altLang="en-US" sz="1000" dirty="0">
                <a:solidFill>
                  <a:prstClr val="black">
                    <a:lumMod val="65000"/>
                    <a:lumOff val="35000"/>
                  </a:prstClr>
                </a:solidFill>
                <a:latin typeface="微软雅黑" panose="020B0503020204020204" pitchFamily="34" charset="-122"/>
                <a:ea typeface="微软雅黑" panose="020B0503020204020204" pitchFamily="34" charset="-122"/>
              </a:rPr>
              <a:t>      </a:t>
            </a:r>
            <a:r>
              <a:rPr lang="zh-CN" altLang="en-US" sz="1100" dirty="0">
                <a:solidFill>
                  <a:prstClr val="black"/>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100" dirty="0">
              <a:solidFill>
                <a:prstClr val="black"/>
              </a:solidFill>
              <a:latin typeface="微软雅黑" panose="020B0503020204020204" pitchFamily="34" charset="-122"/>
              <a:ea typeface="微软雅黑" panose="020B0503020204020204" pitchFamily="34" charset="-122"/>
            </a:endParaRPr>
          </a:p>
          <a:p>
            <a:pPr>
              <a:lnSpc>
                <a:spcPct val="130000"/>
              </a:lnSpc>
            </a:pPr>
            <a:r>
              <a:rPr lang="zh-CN" altLang="en-US" sz="1100" dirty="0">
                <a:solidFill>
                  <a:prstClr val="black"/>
                </a:solidFill>
                <a:latin typeface="微软雅黑" panose="020B0503020204020204" pitchFamily="34" charset="-122"/>
                <a:ea typeface="微软雅黑" panose="020B0503020204020204" pitchFamily="34" charset="-122"/>
              </a:rPr>
              <a:t>      您的内容打在这里，或者通过复制您的文本后，在此框中选择粘贴，并选择只保留文字。</a:t>
            </a:r>
          </a:p>
        </p:txBody>
      </p:sp>
      <p:sp>
        <p:nvSpPr>
          <p:cNvPr id="80" name="圆角矩形 79"/>
          <p:cNvSpPr/>
          <p:nvPr/>
        </p:nvSpPr>
        <p:spPr>
          <a:xfrm>
            <a:off x="5983036" y="1621840"/>
            <a:ext cx="2448272" cy="2973672"/>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grpSp>
        <p:nvGrpSpPr>
          <p:cNvPr id="81" name="组合 80"/>
          <p:cNvGrpSpPr/>
          <p:nvPr/>
        </p:nvGrpSpPr>
        <p:grpSpPr>
          <a:xfrm>
            <a:off x="6490816" y="1427161"/>
            <a:ext cx="1356392" cy="432536"/>
            <a:chOff x="814328" y="3219334"/>
            <a:chExt cx="1356392" cy="432536"/>
          </a:xfrm>
        </p:grpSpPr>
        <p:grpSp>
          <p:nvGrpSpPr>
            <p:cNvPr id="82" name="组合 81"/>
            <p:cNvGrpSpPr/>
            <p:nvPr/>
          </p:nvGrpSpPr>
          <p:grpSpPr>
            <a:xfrm>
              <a:off x="814328" y="3219334"/>
              <a:ext cx="1356392" cy="432536"/>
              <a:chOff x="4304043" y="1286668"/>
              <a:chExt cx="3837944" cy="2757793"/>
            </a:xfrm>
            <a:effectLst>
              <a:outerShdw blurRad="381000" dist="254000" dir="8100000" algn="tr" rotWithShape="0">
                <a:prstClr val="black">
                  <a:alpha val="40000"/>
                </a:prstClr>
              </a:outerShdw>
            </a:effectLst>
          </p:grpSpPr>
          <p:sp>
            <p:nvSpPr>
              <p:cNvPr id="84" name="圆角矩形 83"/>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85" name="圆角矩形 84"/>
              <p:cNvSpPr/>
              <p:nvPr/>
            </p:nvSpPr>
            <p:spPr>
              <a:xfrm>
                <a:off x="4351927" y="1373342"/>
                <a:ext cx="374217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grpSp>
        <p:sp>
          <p:nvSpPr>
            <p:cNvPr id="83" name="TextBox 102"/>
            <p:cNvSpPr txBox="1"/>
            <p:nvPr/>
          </p:nvSpPr>
          <p:spPr>
            <a:xfrm>
              <a:off x="831252" y="3331792"/>
              <a:ext cx="1322544" cy="215444"/>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r>
                <a:rPr lang="zh-CN" altLang="en-US" dirty="0">
                  <a:solidFill>
                    <a:srgbClr val="080808"/>
                  </a:solidFill>
                </a:rPr>
                <a:t>标题内容</a:t>
              </a:r>
            </a:p>
          </p:txBody>
        </p:sp>
      </p:grpSp>
      <p:sp>
        <p:nvSpPr>
          <p:cNvPr id="86" name="文本框 10"/>
          <p:cNvSpPr txBox="1">
            <a:spLocks noChangeArrowheads="1"/>
          </p:cNvSpPr>
          <p:nvPr/>
        </p:nvSpPr>
        <p:spPr bwMode="auto">
          <a:xfrm>
            <a:off x="878400" y="266400"/>
            <a:ext cx="2632543" cy="259679"/>
          </a:xfrm>
          <a:prstGeom prst="rect">
            <a:avLst/>
          </a:prstGeom>
          <a:noFill/>
          <a:ln>
            <a:noFill/>
          </a:ln>
        </p:spPr>
        <p:txBody>
          <a:bodyPr wrap="square" lIns="51428" tIns="25714" rIns="51428" bIns="25714">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350" dirty="0">
                <a:latin typeface="微软雅黑" panose="020B0503020204020204" pitchFamily="34" charset="-122"/>
                <a:ea typeface="微软雅黑" panose="020B0503020204020204" pitchFamily="34" charset="-122"/>
                <a:cs typeface="+mn-ea"/>
                <a:sym typeface="+mn-lt"/>
              </a:rPr>
              <a:t>添加文字标题</a:t>
            </a:r>
            <a:r>
              <a:rPr lang="zh-CN" altLang="en-US" sz="900" dirty="0">
                <a:latin typeface="微软雅黑" panose="020B0503020204020204" pitchFamily="34" charset="-122"/>
                <a:ea typeface="微软雅黑" panose="020B0503020204020204" pitchFamily="34" charset="-122"/>
                <a:cs typeface="+mn-ea"/>
                <a:sym typeface="+mn-lt"/>
              </a:rPr>
              <a:t>（文字可以编辑）</a:t>
            </a:r>
          </a:p>
        </p:txBody>
      </p:sp>
    </p:spTree>
  </p:cSld>
  <p:clrMapOvr>
    <a:masterClrMapping/>
  </p:clrMapOvr>
  <mc:AlternateContent xmlns:mc="http://schemas.openxmlformats.org/markup-compatibility/2006" xmlns:p14="http://schemas.microsoft.com/office/powerpoint/2010/main">
    <mc:Choice Requires="p14">
      <p:transition spd="slow" p14:dur="1400" advTm="5000">
        <p14:doors dir="vert"/>
      </p:transition>
    </mc:Choice>
    <mc:Fallback xmlns="">
      <p:transition spd="slow" advTm="5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2" presetClass="entr" presetSubtype="8" accel="58000" fill="hold" nodeType="afterEffect" p14:presetBounceEnd="58000">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14:bounceEnd="58000">
                                          <p:cBhvr additive="base">
                                            <p:cTn id="11" dur="1000" fill="hold"/>
                                            <p:tgtEl>
                                              <p:spTgt spid="4"/>
                                            </p:tgtEl>
                                            <p:attrNameLst>
                                              <p:attrName>ppt_x</p:attrName>
                                            </p:attrNameLst>
                                          </p:cBhvr>
                                          <p:tavLst>
                                            <p:tav tm="0">
                                              <p:val>
                                                <p:strVal val="0-#ppt_w/2"/>
                                              </p:val>
                                            </p:tav>
                                            <p:tav tm="100000">
                                              <p:val>
                                                <p:strVal val="#ppt_x"/>
                                              </p:val>
                                            </p:tav>
                                          </p:tavLst>
                                        </p:anim>
                                        <p:anim calcmode="lin" valueType="num" p14:bounceEnd="58000">
                                          <p:cBhvr additive="base">
                                            <p:cTn id="12" dur="10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10" presetClass="entr" presetSubtype="0"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Effect transition="in" filter="fade">
                                          <p:cBhvr>
                                            <p:cTn id="16" dur="500"/>
                                            <p:tgtEl>
                                              <p:spTgt spid="67"/>
                                            </p:tgtEl>
                                          </p:cBhvr>
                                        </p:animEffect>
                                      </p:childTnLst>
                                    </p:cTn>
                                  </p:par>
                                  <p:par>
                                    <p:cTn id="17" presetID="10" presetClass="entr" presetSubtype="0" fill="hold" nodeType="withEffect">
                                      <p:stCondLst>
                                        <p:cond delay="0"/>
                                      </p:stCondLst>
                                      <p:childTnLst>
                                        <p:set>
                                          <p:cBhvr>
                                            <p:cTn id="18" dur="1" fill="hold">
                                              <p:stCondLst>
                                                <p:cond delay="0"/>
                                              </p:stCondLst>
                                            </p:cTn>
                                            <p:tgtEl>
                                              <p:spTgt spid="68"/>
                                            </p:tgtEl>
                                            <p:attrNameLst>
                                              <p:attrName>style.visibility</p:attrName>
                                            </p:attrNameLst>
                                          </p:cBhvr>
                                          <p:to>
                                            <p:strVal val="visible"/>
                                          </p:to>
                                        </p:set>
                                        <p:animEffect transition="in" filter="fade">
                                          <p:cBhvr>
                                            <p:cTn id="19" dur="500"/>
                                            <p:tgtEl>
                                              <p:spTgt spid="68"/>
                                            </p:tgtEl>
                                          </p:cBhvr>
                                        </p:animEffect>
                                      </p:childTnLst>
                                    </p:cTn>
                                  </p:par>
                                  <p:par>
                                    <p:cTn id="20" presetID="10" presetClass="entr" presetSubtype="0" fill="hold" nodeType="withEffect">
                                      <p:stCondLst>
                                        <p:cond delay="0"/>
                                      </p:stCondLst>
                                      <p:childTnLst>
                                        <p:set>
                                          <p:cBhvr>
                                            <p:cTn id="21" dur="1" fill="hold">
                                              <p:stCondLst>
                                                <p:cond delay="0"/>
                                              </p:stCondLst>
                                            </p:cTn>
                                            <p:tgtEl>
                                              <p:spTgt spid="69"/>
                                            </p:tgtEl>
                                            <p:attrNameLst>
                                              <p:attrName>style.visibility</p:attrName>
                                            </p:attrNameLst>
                                          </p:cBhvr>
                                          <p:to>
                                            <p:strVal val="visible"/>
                                          </p:to>
                                        </p:set>
                                        <p:animEffect transition="in" filter="fade">
                                          <p:cBhvr>
                                            <p:cTn id="22" dur="500"/>
                                            <p:tgtEl>
                                              <p:spTgt spid="69"/>
                                            </p:tgtEl>
                                          </p:cBhvr>
                                        </p:animEffect>
                                      </p:childTnLst>
                                    </p:cTn>
                                  </p:par>
                                  <p:par>
                                    <p:cTn id="23" presetID="10" presetClass="entr" presetSubtype="0" fill="hold" nodeType="withEffect">
                                      <p:stCondLst>
                                        <p:cond delay="0"/>
                                      </p:stCondLst>
                                      <p:childTnLst>
                                        <p:set>
                                          <p:cBhvr>
                                            <p:cTn id="24" dur="1" fill="hold">
                                              <p:stCondLst>
                                                <p:cond delay="0"/>
                                              </p:stCondLst>
                                            </p:cTn>
                                            <p:tgtEl>
                                              <p:spTgt spid="70"/>
                                            </p:tgtEl>
                                            <p:attrNameLst>
                                              <p:attrName>style.visibility</p:attrName>
                                            </p:attrNameLst>
                                          </p:cBhvr>
                                          <p:to>
                                            <p:strVal val="visible"/>
                                          </p:to>
                                        </p:set>
                                        <p:animEffect transition="in" filter="fade">
                                          <p:cBhvr>
                                            <p:cTn id="25" dur="500"/>
                                            <p:tgtEl>
                                              <p:spTgt spid="70"/>
                                            </p:tgtEl>
                                          </p:cBhvr>
                                        </p:animEffect>
                                      </p:childTnLst>
                                    </p:cTn>
                                  </p:par>
                                  <p:par>
                                    <p:cTn id="26" presetID="10" presetClass="entr" presetSubtype="0" fill="hold" nodeType="withEffect">
                                      <p:stCondLst>
                                        <p:cond delay="0"/>
                                      </p:stCondLst>
                                      <p:childTnLst>
                                        <p:set>
                                          <p:cBhvr>
                                            <p:cTn id="27" dur="1" fill="hold">
                                              <p:stCondLst>
                                                <p:cond delay="0"/>
                                              </p:stCondLst>
                                            </p:cTn>
                                            <p:tgtEl>
                                              <p:spTgt spid="71"/>
                                            </p:tgtEl>
                                            <p:attrNameLst>
                                              <p:attrName>style.visibility</p:attrName>
                                            </p:attrNameLst>
                                          </p:cBhvr>
                                          <p:to>
                                            <p:strVal val="visible"/>
                                          </p:to>
                                        </p:set>
                                        <p:animEffect transition="in" filter="fade">
                                          <p:cBhvr>
                                            <p:cTn id="28" dur="500"/>
                                            <p:tgtEl>
                                              <p:spTgt spid="71"/>
                                            </p:tgtEl>
                                          </p:cBhvr>
                                        </p:animEffect>
                                      </p:childTnLst>
                                    </p:cTn>
                                  </p:par>
                                  <p:par>
                                    <p:cTn id="29" presetID="10" presetClass="entr" presetSubtype="0" fill="hold" nodeType="withEffect">
                                      <p:stCondLst>
                                        <p:cond delay="0"/>
                                      </p:stCondLst>
                                      <p:childTnLst>
                                        <p:set>
                                          <p:cBhvr>
                                            <p:cTn id="30" dur="1" fill="hold">
                                              <p:stCondLst>
                                                <p:cond delay="0"/>
                                              </p:stCondLst>
                                            </p:cTn>
                                            <p:tgtEl>
                                              <p:spTgt spid="72"/>
                                            </p:tgtEl>
                                            <p:attrNameLst>
                                              <p:attrName>style.visibility</p:attrName>
                                            </p:attrNameLst>
                                          </p:cBhvr>
                                          <p:to>
                                            <p:strVal val="visible"/>
                                          </p:to>
                                        </p:set>
                                        <p:animEffect transition="in" filter="fade">
                                          <p:cBhvr>
                                            <p:cTn id="31" dur="500"/>
                                            <p:tgtEl>
                                              <p:spTgt spid="72"/>
                                            </p:tgtEl>
                                          </p:cBhvr>
                                        </p:animEffect>
                                      </p:childTnLst>
                                    </p:cTn>
                                  </p:par>
                                  <p:par>
                                    <p:cTn id="32" presetID="10" presetClass="entr" presetSubtype="0" fill="hold" nodeType="withEffect">
                                      <p:stCondLst>
                                        <p:cond delay="0"/>
                                      </p:stCondLst>
                                      <p:childTnLst>
                                        <p:set>
                                          <p:cBhvr>
                                            <p:cTn id="33" dur="1" fill="hold">
                                              <p:stCondLst>
                                                <p:cond delay="0"/>
                                              </p:stCondLst>
                                            </p:cTn>
                                            <p:tgtEl>
                                              <p:spTgt spid="73"/>
                                            </p:tgtEl>
                                            <p:attrNameLst>
                                              <p:attrName>style.visibility</p:attrName>
                                            </p:attrNameLst>
                                          </p:cBhvr>
                                          <p:to>
                                            <p:strVal val="visible"/>
                                          </p:to>
                                        </p:set>
                                        <p:animEffect transition="in" filter="fade">
                                          <p:cBhvr>
                                            <p:cTn id="34" dur="500"/>
                                            <p:tgtEl>
                                              <p:spTgt spid="73"/>
                                            </p:tgtEl>
                                          </p:cBhvr>
                                        </p:animEffect>
                                      </p:childTnLst>
                                    </p:cTn>
                                  </p:par>
                                  <p:par>
                                    <p:cTn id="35" presetID="10" presetClass="entr" presetSubtype="0" fill="hold" nodeType="withEffect">
                                      <p:stCondLst>
                                        <p:cond delay="0"/>
                                      </p:stCondLst>
                                      <p:childTnLst>
                                        <p:set>
                                          <p:cBhvr>
                                            <p:cTn id="36" dur="1" fill="hold">
                                              <p:stCondLst>
                                                <p:cond delay="0"/>
                                              </p:stCondLst>
                                            </p:cTn>
                                            <p:tgtEl>
                                              <p:spTgt spid="74"/>
                                            </p:tgtEl>
                                            <p:attrNameLst>
                                              <p:attrName>style.visibility</p:attrName>
                                            </p:attrNameLst>
                                          </p:cBhvr>
                                          <p:to>
                                            <p:strVal val="visible"/>
                                          </p:to>
                                        </p:set>
                                        <p:animEffect transition="in" filter="fade">
                                          <p:cBhvr>
                                            <p:cTn id="37" dur="500"/>
                                            <p:tgtEl>
                                              <p:spTgt spid="7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78"/>
                                            </p:tgtEl>
                                            <p:attrNameLst>
                                              <p:attrName>style.visibility</p:attrName>
                                            </p:attrNameLst>
                                          </p:cBhvr>
                                          <p:to>
                                            <p:strVal val="visible"/>
                                          </p:to>
                                        </p:set>
                                        <p:animEffect transition="in" filter="fade">
                                          <p:cBhvr>
                                            <p:cTn id="40" dur="500"/>
                                            <p:tgtEl>
                                              <p:spTgt spid="7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fade">
                                          <p:cBhvr>
                                            <p:cTn id="43" dur="500"/>
                                            <p:tgtEl>
                                              <p:spTgt spid="77"/>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76"/>
                                            </p:tgtEl>
                                            <p:attrNameLst>
                                              <p:attrName>style.visibility</p:attrName>
                                            </p:attrNameLst>
                                          </p:cBhvr>
                                          <p:to>
                                            <p:strVal val="visible"/>
                                          </p:to>
                                        </p:set>
                                        <p:animEffect transition="in" filter="fade">
                                          <p:cBhvr>
                                            <p:cTn id="46" dur="500"/>
                                            <p:tgtEl>
                                              <p:spTgt spid="76"/>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fade">
                                          <p:cBhvr>
                                            <p:cTn id="49" dur="500"/>
                                            <p:tgtEl>
                                              <p:spTgt spid="75"/>
                                            </p:tgtEl>
                                          </p:cBhvr>
                                        </p:animEffect>
                                      </p:childTnLst>
                                    </p:cTn>
                                  </p:par>
                                </p:childTnLst>
                              </p:cTn>
                            </p:par>
                            <p:par>
                              <p:cTn id="50" fill="hold">
                                <p:stCondLst>
                                  <p:cond delay="2000"/>
                                </p:stCondLst>
                                <p:childTnLst>
                                  <p:par>
                                    <p:cTn id="51" presetID="53" presetClass="entr" presetSubtype="16" fill="hold" nodeType="afterEffect">
                                      <p:stCondLst>
                                        <p:cond delay="0"/>
                                      </p:stCondLst>
                                      <p:childTnLst>
                                        <p:set>
                                          <p:cBhvr>
                                            <p:cTn id="52" dur="1" fill="hold">
                                              <p:stCondLst>
                                                <p:cond delay="0"/>
                                              </p:stCondLst>
                                            </p:cTn>
                                            <p:tgtEl>
                                              <p:spTgt spid="81"/>
                                            </p:tgtEl>
                                            <p:attrNameLst>
                                              <p:attrName>style.visibility</p:attrName>
                                            </p:attrNameLst>
                                          </p:cBhvr>
                                          <p:to>
                                            <p:strVal val="visible"/>
                                          </p:to>
                                        </p:set>
                                        <p:anim calcmode="lin" valueType="num">
                                          <p:cBhvr>
                                            <p:cTn id="53" dur="500" fill="hold"/>
                                            <p:tgtEl>
                                              <p:spTgt spid="81"/>
                                            </p:tgtEl>
                                            <p:attrNameLst>
                                              <p:attrName>ppt_w</p:attrName>
                                            </p:attrNameLst>
                                          </p:cBhvr>
                                          <p:tavLst>
                                            <p:tav tm="0">
                                              <p:val>
                                                <p:fltVal val="0"/>
                                              </p:val>
                                            </p:tav>
                                            <p:tav tm="100000">
                                              <p:val>
                                                <p:strVal val="#ppt_w"/>
                                              </p:val>
                                            </p:tav>
                                          </p:tavLst>
                                        </p:anim>
                                        <p:anim calcmode="lin" valueType="num">
                                          <p:cBhvr>
                                            <p:cTn id="54" dur="500" fill="hold"/>
                                            <p:tgtEl>
                                              <p:spTgt spid="81"/>
                                            </p:tgtEl>
                                            <p:attrNameLst>
                                              <p:attrName>ppt_h</p:attrName>
                                            </p:attrNameLst>
                                          </p:cBhvr>
                                          <p:tavLst>
                                            <p:tav tm="0">
                                              <p:val>
                                                <p:fltVal val="0"/>
                                              </p:val>
                                            </p:tav>
                                            <p:tav tm="100000">
                                              <p:val>
                                                <p:strVal val="#ppt_h"/>
                                              </p:val>
                                            </p:tav>
                                          </p:tavLst>
                                        </p:anim>
                                        <p:animEffect transition="in" filter="fade">
                                          <p:cBhvr>
                                            <p:cTn id="55" dur="500"/>
                                            <p:tgtEl>
                                              <p:spTgt spid="81"/>
                                            </p:tgtEl>
                                          </p:cBhvr>
                                        </p:animEffect>
                                      </p:childTnLst>
                                    </p:cTn>
                                  </p:par>
                                </p:childTnLst>
                              </p:cTn>
                            </p:par>
                            <p:par>
                              <p:cTn id="56" fill="hold">
                                <p:stCondLst>
                                  <p:cond delay="2500"/>
                                </p:stCondLst>
                                <p:childTnLst>
                                  <p:par>
                                    <p:cTn id="57" presetID="22" presetClass="entr" presetSubtype="8" fill="hold" grpId="0" nodeType="afterEffect">
                                      <p:stCondLst>
                                        <p:cond delay="0"/>
                                      </p:stCondLst>
                                      <p:iterate type="lt">
                                        <p:tmPct val="30000"/>
                                      </p:iterate>
                                      <p:childTnLst>
                                        <p:set>
                                          <p:cBhvr>
                                            <p:cTn id="58" dur="1" fill="hold">
                                              <p:stCondLst>
                                                <p:cond delay="0"/>
                                              </p:stCondLst>
                                            </p:cTn>
                                            <p:tgtEl>
                                              <p:spTgt spid="79"/>
                                            </p:tgtEl>
                                            <p:attrNameLst>
                                              <p:attrName>style.visibility</p:attrName>
                                            </p:attrNameLst>
                                          </p:cBhvr>
                                          <p:to>
                                            <p:strVal val="visible"/>
                                          </p:to>
                                        </p:set>
                                        <p:animEffect transition="in" filter="wipe(left)">
                                          <p:cBhvr>
                                            <p:cTn id="59" dur="50"/>
                                            <p:tgtEl>
                                              <p:spTgt spid="79"/>
                                            </p:tgtEl>
                                          </p:cBhvr>
                                        </p:animEffect>
                                      </p:childTnLst>
                                    </p:cTn>
                                  </p:par>
                                  <p:par>
                                    <p:cTn id="60" presetID="36" presetClass="emph" presetSubtype="0" fill="hold" grpId="1" nodeType="withEffect">
                                      <p:stCondLst>
                                        <p:cond delay="0"/>
                                      </p:stCondLst>
                                      <p:iterate type="lt">
                                        <p:tmPct val="30000"/>
                                      </p:iterate>
                                      <p:childTnLst>
                                        <p:animScale>
                                          <p:cBhvr>
                                            <p:cTn id="61" dur="25" autoRev="1" fill="hold">
                                              <p:stCondLst>
                                                <p:cond delay="0"/>
                                              </p:stCondLst>
                                            </p:cTn>
                                            <p:tgtEl>
                                              <p:spTgt spid="79"/>
                                            </p:tgtEl>
                                          </p:cBhvr>
                                          <p:to x="80000" y="100000"/>
                                        </p:animScale>
                                        <p:anim by="(#ppt_w*0.10)" calcmode="lin" valueType="num">
                                          <p:cBhvr>
                                            <p:cTn id="62" dur="25" autoRev="1" fill="hold">
                                              <p:stCondLst>
                                                <p:cond delay="0"/>
                                              </p:stCondLst>
                                            </p:cTn>
                                            <p:tgtEl>
                                              <p:spTgt spid="79"/>
                                            </p:tgtEl>
                                            <p:attrNameLst>
                                              <p:attrName>ppt_x</p:attrName>
                                            </p:attrNameLst>
                                          </p:cBhvr>
                                        </p:anim>
                                        <p:anim by="(-#ppt_w*0.10)" calcmode="lin" valueType="num">
                                          <p:cBhvr>
                                            <p:cTn id="63" dur="25" autoRev="1" fill="hold">
                                              <p:stCondLst>
                                                <p:cond delay="0"/>
                                              </p:stCondLst>
                                            </p:cTn>
                                            <p:tgtEl>
                                              <p:spTgt spid="79"/>
                                            </p:tgtEl>
                                            <p:attrNameLst>
                                              <p:attrName>ppt_y</p:attrName>
                                            </p:attrNameLst>
                                          </p:cBhvr>
                                        </p:anim>
                                        <p:animRot by="-480000">
                                          <p:cBhvr>
                                            <p:cTn id="64" dur="25" autoRev="1" fill="hold">
                                              <p:stCondLst>
                                                <p:cond delay="0"/>
                                              </p:stCondLst>
                                            </p:cTn>
                                            <p:tgtEl>
                                              <p:spTgt spid="79"/>
                                            </p:tgtEl>
                                            <p:attrNameLst>
                                              <p:attrName>r</p:attrName>
                                            </p:attrNameLst>
                                          </p:cBhvr>
                                        </p:animRot>
                                      </p:childTnLst>
                                    </p:cTn>
                                  </p:par>
                                  <p:par>
                                    <p:cTn id="65" presetID="21" presetClass="entr" presetSubtype="1" fill="hold" grpId="0" nodeType="withEffect">
                                      <p:stCondLst>
                                        <p:cond delay="0"/>
                                      </p:stCondLst>
                                      <p:childTnLst>
                                        <p:set>
                                          <p:cBhvr>
                                            <p:cTn id="66" dur="1" fill="hold">
                                              <p:stCondLst>
                                                <p:cond delay="0"/>
                                              </p:stCondLst>
                                            </p:cTn>
                                            <p:tgtEl>
                                              <p:spTgt spid="80"/>
                                            </p:tgtEl>
                                            <p:attrNameLst>
                                              <p:attrName>style.visibility</p:attrName>
                                            </p:attrNameLst>
                                          </p:cBhvr>
                                          <p:to>
                                            <p:strVal val="visible"/>
                                          </p:to>
                                        </p:set>
                                        <p:animEffect transition="in" filter="wheel(1)">
                                          <p:cBhvr>
                                            <p:cTn id="67" dur="10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79" grpId="1"/>
          <p:bldP spid="80" grpId="0" animBg="1"/>
          <p:bldP spid="8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2" presetClass="entr" presetSubtype="8" accel="58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0-#ppt_w/2"/>
                                              </p:val>
                                            </p:tav>
                                            <p:tav tm="100000">
                                              <p:val>
                                                <p:strVal val="#ppt_x"/>
                                              </p:val>
                                            </p:tav>
                                          </p:tavLst>
                                        </p:anim>
                                        <p:anim calcmode="lin" valueType="num">
                                          <p:cBhvr additive="base">
                                            <p:cTn id="12" dur="10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10" presetClass="entr" presetSubtype="0"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Effect transition="in" filter="fade">
                                          <p:cBhvr>
                                            <p:cTn id="16" dur="500"/>
                                            <p:tgtEl>
                                              <p:spTgt spid="67"/>
                                            </p:tgtEl>
                                          </p:cBhvr>
                                        </p:animEffect>
                                      </p:childTnLst>
                                    </p:cTn>
                                  </p:par>
                                  <p:par>
                                    <p:cTn id="17" presetID="10" presetClass="entr" presetSubtype="0" fill="hold" nodeType="withEffect">
                                      <p:stCondLst>
                                        <p:cond delay="0"/>
                                      </p:stCondLst>
                                      <p:childTnLst>
                                        <p:set>
                                          <p:cBhvr>
                                            <p:cTn id="18" dur="1" fill="hold">
                                              <p:stCondLst>
                                                <p:cond delay="0"/>
                                              </p:stCondLst>
                                            </p:cTn>
                                            <p:tgtEl>
                                              <p:spTgt spid="68"/>
                                            </p:tgtEl>
                                            <p:attrNameLst>
                                              <p:attrName>style.visibility</p:attrName>
                                            </p:attrNameLst>
                                          </p:cBhvr>
                                          <p:to>
                                            <p:strVal val="visible"/>
                                          </p:to>
                                        </p:set>
                                        <p:animEffect transition="in" filter="fade">
                                          <p:cBhvr>
                                            <p:cTn id="19" dur="500"/>
                                            <p:tgtEl>
                                              <p:spTgt spid="68"/>
                                            </p:tgtEl>
                                          </p:cBhvr>
                                        </p:animEffect>
                                      </p:childTnLst>
                                    </p:cTn>
                                  </p:par>
                                  <p:par>
                                    <p:cTn id="20" presetID="10" presetClass="entr" presetSubtype="0" fill="hold" nodeType="withEffect">
                                      <p:stCondLst>
                                        <p:cond delay="0"/>
                                      </p:stCondLst>
                                      <p:childTnLst>
                                        <p:set>
                                          <p:cBhvr>
                                            <p:cTn id="21" dur="1" fill="hold">
                                              <p:stCondLst>
                                                <p:cond delay="0"/>
                                              </p:stCondLst>
                                            </p:cTn>
                                            <p:tgtEl>
                                              <p:spTgt spid="69"/>
                                            </p:tgtEl>
                                            <p:attrNameLst>
                                              <p:attrName>style.visibility</p:attrName>
                                            </p:attrNameLst>
                                          </p:cBhvr>
                                          <p:to>
                                            <p:strVal val="visible"/>
                                          </p:to>
                                        </p:set>
                                        <p:animEffect transition="in" filter="fade">
                                          <p:cBhvr>
                                            <p:cTn id="22" dur="500"/>
                                            <p:tgtEl>
                                              <p:spTgt spid="69"/>
                                            </p:tgtEl>
                                          </p:cBhvr>
                                        </p:animEffect>
                                      </p:childTnLst>
                                    </p:cTn>
                                  </p:par>
                                  <p:par>
                                    <p:cTn id="23" presetID="10" presetClass="entr" presetSubtype="0" fill="hold" nodeType="withEffect">
                                      <p:stCondLst>
                                        <p:cond delay="0"/>
                                      </p:stCondLst>
                                      <p:childTnLst>
                                        <p:set>
                                          <p:cBhvr>
                                            <p:cTn id="24" dur="1" fill="hold">
                                              <p:stCondLst>
                                                <p:cond delay="0"/>
                                              </p:stCondLst>
                                            </p:cTn>
                                            <p:tgtEl>
                                              <p:spTgt spid="70"/>
                                            </p:tgtEl>
                                            <p:attrNameLst>
                                              <p:attrName>style.visibility</p:attrName>
                                            </p:attrNameLst>
                                          </p:cBhvr>
                                          <p:to>
                                            <p:strVal val="visible"/>
                                          </p:to>
                                        </p:set>
                                        <p:animEffect transition="in" filter="fade">
                                          <p:cBhvr>
                                            <p:cTn id="25" dur="500"/>
                                            <p:tgtEl>
                                              <p:spTgt spid="70"/>
                                            </p:tgtEl>
                                          </p:cBhvr>
                                        </p:animEffect>
                                      </p:childTnLst>
                                    </p:cTn>
                                  </p:par>
                                  <p:par>
                                    <p:cTn id="26" presetID="10" presetClass="entr" presetSubtype="0" fill="hold" nodeType="withEffect">
                                      <p:stCondLst>
                                        <p:cond delay="0"/>
                                      </p:stCondLst>
                                      <p:childTnLst>
                                        <p:set>
                                          <p:cBhvr>
                                            <p:cTn id="27" dur="1" fill="hold">
                                              <p:stCondLst>
                                                <p:cond delay="0"/>
                                              </p:stCondLst>
                                            </p:cTn>
                                            <p:tgtEl>
                                              <p:spTgt spid="71"/>
                                            </p:tgtEl>
                                            <p:attrNameLst>
                                              <p:attrName>style.visibility</p:attrName>
                                            </p:attrNameLst>
                                          </p:cBhvr>
                                          <p:to>
                                            <p:strVal val="visible"/>
                                          </p:to>
                                        </p:set>
                                        <p:animEffect transition="in" filter="fade">
                                          <p:cBhvr>
                                            <p:cTn id="28" dur="500"/>
                                            <p:tgtEl>
                                              <p:spTgt spid="71"/>
                                            </p:tgtEl>
                                          </p:cBhvr>
                                        </p:animEffect>
                                      </p:childTnLst>
                                    </p:cTn>
                                  </p:par>
                                  <p:par>
                                    <p:cTn id="29" presetID="10" presetClass="entr" presetSubtype="0" fill="hold" nodeType="withEffect">
                                      <p:stCondLst>
                                        <p:cond delay="0"/>
                                      </p:stCondLst>
                                      <p:childTnLst>
                                        <p:set>
                                          <p:cBhvr>
                                            <p:cTn id="30" dur="1" fill="hold">
                                              <p:stCondLst>
                                                <p:cond delay="0"/>
                                              </p:stCondLst>
                                            </p:cTn>
                                            <p:tgtEl>
                                              <p:spTgt spid="72"/>
                                            </p:tgtEl>
                                            <p:attrNameLst>
                                              <p:attrName>style.visibility</p:attrName>
                                            </p:attrNameLst>
                                          </p:cBhvr>
                                          <p:to>
                                            <p:strVal val="visible"/>
                                          </p:to>
                                        </p:set>
                                        <p:animEffect transition="in" filter="fade">
                                          <p:cBhvr>
                                            <p:cTn id="31" dur="500"/>
                                            <p:tgtEl>
                                              <p:spTgt spid="72"/>
                                            </p:tgtEl>
                                          </p:cBhvr>
                                        </p:animEffect>
                                      </p:childTnLst>
                                    </p:cTn>
                                  </p:par>
                                  <p:par>
                                    <p:cTn id="32" presetID="10" presetClass="entr" presetSubtype="0" fill="hold" nodeType="withEffect">
                                      <p:stCondLst>
                                        <p:cond delay="0"/>
                                      </p:stCondLst>
                                      <p:childTnLst>
                                        <p:set>
                                          <p:cBhvr>
                                            <p:cTn id="33" dur="1" fill="hold">
                                              <p:stCondLst>
                                                <p:cond delay="0"/>
                                              </p:stCondLst>
                                            </p:cTn>
                                            <p:tgtEl>
                                              <p:spTgt spid="73"/>
                                            </p:tgtEl>
                                            <p:attrNameLst>
                                              <p:attrName>style.visibility</p:attrName>
                                            </p:attrNameLst>
                                          </p:cBhvr>
                                          <p:to>
                                            <p:strVal val="visible"/>
                                          </p:to>
                                        </p:set>
                                        <p:animEffect transition="in" filter="fade">
                                          <p:cBhvr>
                                            <p:cTn id="34" dur="500"/>
                                            <p:tgtEl>
                                              <p:spTgt spid="73"/>
                                            </p:tgtEl>
                                          </p:cBhvr>
                                        </p:animEffect>
                                      </p:childTnLst>
                                    </p:cTn>
                                  </p:par>
                                  <p:par>
                                    <p:cTn id="35" presetID="10" presetClass="entr" presetSubtype="0" fill="hold" nodeType="withEffect">
                                      <p:stCondLst>
                                        <p:cond delay="0"/>
                                      </p:stCondLst>
                                      <p:childTnLst>
                                        <p:set>
                                          <p:cBhvr>
                                            <p:cTn id="36" dur="1" fill="hold">
                                              <p:stCondLst>
                                                <p:cond delay="0"/>
                                              </p:stCondLst>
                                            </p:cTn>
                                            <p:tgtEl>
                                              <p:spTgt spid="74"/>
                                            </p:tgtEl>
                                            <p:attrNameLst>
                                              <p:attrName>style.visibility</p:attrName>
                                            </p:attrNameLst>
                                          </p:cBhvr>
                                          <p:to>
                                            <p:strVal val="visible"/>
                                          </p:to>
                                        </p:set>
                                        <p:animEffect transition="in" filter="fade">
                                          <p:cBhvr>
                                            <p:cTn id="37" dur="500"/>
                                            <p:tgtEl>
                                              <p:spTgt spid="7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78"/>
                                            </p:tgtEl>
                                            <p:attrNameLst>
                                              <p:attrName>style.visibility</p:attrName>
                                            </p:attrNameLst>
                                          </p:cBhvr>
                                          <p:to>
                                            <p:strVal val="visible"/>
                                          </p:to>
                                        </p:set>
                                        <p:animEffect transition="in" filter="fade">
                                          <p:cBhvr>
                                            <p:cTn id="40" dur="500"/>
                                            <p:tgtEl>
                                              <p:spTgt spid="7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fade">
                                          <p:cBhvr>
                                            <p:cTn id="43" dur="500"/>
                                            <p:tgtEl>
                                              <p:spTgt spid="77"/>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76"/>
                                            </p:tgtEl>
                                            <p:attrNameLst>
                                              <p:attrName>style.visibility</p:attrName>
                                            </p:attrNameLst>
                                          </p:cBhvr>
                                          <p:to>
                                            <p:strVal val="visible"/>
                                          </p:to>
                                        </p:set>
                                        <p:animEffect transition="in" filter="fade">
                                          <p:cBhvr>
                                            <p:cTn id="46" dur="500"/>
                                            <p:tgtEl>
                                              <p:spTgt spid="76"/>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fade">
                                          <p:cBhvr>
                                            <p:cTn id="49" dur="500"/>
                                            <p:tgtEl>
                                              <p:spTgt spid="75"/>
                                            </p:tgtEl>
                                          </p:cBhvr>
                                        </p:animEffect>
                                      </p:childTnLst>
                                    </p:cTn>
                                  </p:par>
                                </p:childTnLst>
                              </p:cTn>
                            </p:par>
                            <p:par>
                              <p:cTn id="50" fill="hold">
                                <p:stCondLst>
                                  <p:cond delay="2000"/>
                                </p:stCondLst>
                                <p:childTnLst>
                                  <p:par>
                                    <p:cTn id="51" presetID="53" presetClass="entr" presetSubtype="16" fill="hold" nodeType="afterEffect">
                                      <p:stCondLst>
                                        <p:cond delay="0"/>
                                      </p:stCondLst>
                                      <p:childTnLst>
                                        <p:set>
                                          <p:cBhvr>
                                            <p:cTn id="52" dur="1" fill="hold">
                                              <p:stCondLst>
                                                <p:cond delay="0"/>
                                              </p:stCondLst>
                                            </p:cTn>
                                            <p:tgtEl>
                                              <p:spTgt spid="81"/>
                                            </p:tgtEl>
                                            <p:attrNameLst>
                                              <p:attrName>style.visibility</p:attrName>
                                            </p:attrNameLst>
                                          </p:cBhvr>
                                          <p:to>
                                            <p:strVal val="visible"/>
                                          </p:to>
                                        </p:set>
                                        <p:anim calcmode="lin" valueType="num">
                                          <p:cBhvr>
                                            <p:cTn id="53" dur="500" fill="hold"/>
                                            <p:tgtEl>
                                              <p:spTgt spid="81"/>
                                            </p:tgtEl>
                                            <p:attrNameLst>
                                              <p:attrName>ppt_w</p:attrName>
                                            </p:attrNameLst>
                                          </p:cBhvr>
                                          <p:tavLst>
                                            <p:tav tm="0">
                                              <p:val>
                                                <p:fltVal val="0"/>
                                              </p:val>
                                            </p:tav>
                                            <p:tav tm="100000">
                                              <p:val>
                                                <p:strVal val="#ppt_w"/>
                                              </p:val>
                                            </p:tav>
                                          </p:tavLst>
                                        </p:anim>
                                        <p:anim calcmode="lin" valueType="num">
                                          <p:cBhvr>
                                            <p:cTn id="54" dur="500" fill="hold"/>
                                            <p:tgtEl>
                                              <p:spTgt spid="81"/>
                                            </p:tgtEl>
                                            <p:attrNameLst>
                                              <p:attrName>ppt_h</p:attrName>
                                            </p:attrNameLst>
                                          </p:cBhvr>
                                          <p:tavLst>
                                            <p:tav tm="0">
                                              <p:val>
                                                <p:fltVal val="0"/>
                                              </p:val>
                                            </p:tav>
                                            <p:tav tm="100000">
                                              <p:val>
                                                <p:strVal val="#ppt_h"/>
                                              </p:val>
                                            </p:tav>
                                          </p:tavLst>
                                        </p:anim>
                                        <p:animEffect transition="in" filter="fade">
                                          <p:cBhvr>
                                            <p:cTn id="55" dur="500"/>
                                            <p:tgtEl>
                                              <p:spTgt spid="81"/>
                                            </p:tgtEl>
                                          </p:cBhvr>
                                        </p:animEffect>
                                      </p:childTnLst>
                                    </p:cTn>
                                  </p:par>
                                </p:childTnLst>
                              </p:cTn>
                            </p:par>
                            <p:par>
                              <p:cTn id="56" fill="hold">
                                <p:stCondLst>
                                  <p:cond delay="2500"/>
                                </p:stCondLst>
                                <p:childTnLst>
                                  <p:par>
                                    <p:cTn id="57" presetID="22" presetClass="entr" presetSubtype="8" fill="hold" grpId="0" nodeType="afterEffect">
                                      <p:stCondLst>
                                        <p:cond delay="0"/>
                                      </p:stCondLst>
                                      <p:iterate type="lt">
                                        <p:tmPct val="30000"/>
                                      </p:iterate>
                                      <p:childTnLst>
                                        <p:set>
                                          <p:cBhvr>
                                            <p:cTn id="58" dur="1" fill="hold">
                                              <p:stCondLst>
                                                <p:cond delay="0"/>
                                              </p:stCondLst>
                                            </p:cTn>
                                            <p:tgtEl>
                                              <p:spTgt spid="79"/>
                                            </p:tgtEl>
                                            <p:attrNameLst>
                                              <p:attrName>style.visibility</p:attrName>
                                            </p:attrNameLst>
                                          </p:cBhvr>
                                          <p:to>
                                            <p:strVal val="visible"/>
                                          </p:to>
                                        </p:set>
                                        <p:animEffect transition="in" filter="wipe(left)">
                                          <p:cBhvr>
                                            <p:cTn id="59" dur="50"/>
                                            <p:tgtEl>
                                              <p:spTgt spid="79"/>
                                            </p:tgtEl>
                                          </p:cBhvr>
                                        </p:animEffect>
                                      </p:childTnLst>
                                    </p:cTn>
                                  </p:par>
                                  <p:par>
                                    <p:cTn id="60" presetID="36" presetClass="emph" presetSubtype="0" fill="hold" grpId="1" nodeType="withEffect">
                                      <p:stCondLst>
                                        <p:cond delay="0"/>
                                      </p:stCondLst>
                                      <p:iterate type="lt">
                                        <p:tmPct val="30000"/>
                                      </p:iterate>
                                      <p:childTnLst>
                                        <p:animScale>
                                          <p:cBhvr>
                                            <p:cTn id="61" dur="25" autoRev="1" fill="hold">
                                              <p:stCondLst>
                                                <p:cond delay="0"/>
                                              </p:stCondLst>
                                            </p:cTn>
                                            <p:tgtEl>
                                              <p:spTgt spid="79"/>
                                            </p:tgtEl>
                                          </p:cBhvr>
                                          <p:to x="80000" y="100000"/>
                                        </p:animScale>
                                        <p:anim by="(#ppt_w*0.10)" calcmode="lin" valueType="num">
                                          <p:cBhvr>
                                            <p:cTn id="62" dur="25" autoRev="1" fill="hold">
                                              <p:stCondLst>
                                                <p:cond delay="0"/>
                                              </p:stCondLst>
                                            </p:cTn>
                                            <p:tgtEl>
                                              <p:spTgt spid="79"/>
                                            </p:tgtEl>
                                            <p:attrNameLst>
                                              <p:attrName>ppt_x</p:attrName>
                                            </p:attrNameLst>
                                          </p:cBhvr>
                                        </p:anim>
                                        <p:anim by="(-#ppt_w*0.10)" calcmode="lin" valueType="num">
                                          <p:cBhvr>
                                            <p:cTn id="63" dur="25" autoRev="1" fill="hold">
                                              <p:stCondLst>
                                                <p:cond delay="0"/>
                                              </p:stCondLst>
                                            </p:cTn>
                                            <p:tgtEl>
                                              <p:spTgt spid="79"/>
                                            </p:tgtEl>
                                            <p:attrNameLst>
                                              <p:attrName>ppt_y</p:attrName>
                                            </p:attrNameLst>
                                          </p:cBhvr>
                                        </p:anim>
                                        <p:animRot by="-480000">
                                          <p:cBhvr>
                                            <p:cTn id="64" dur="25" autoRev="1" fill="hold">
                                              <p:stCondLst>
                                                <p:cond delay="0"/>
                                              </p:stCondLst>
                                            </p:cTn>
                                            <p:tgtEl>
                                              <p:spTgt spid="79"/>
                                            </p:tgtEl>
                                            <p:attrNameLst>
                                              <p:attrName>r</p:attrName>
                                            </p:attrNameLst>
                                          </p:cBhvr>
                                        </p:animRot>
                                      </p:childTnLst>
                                    </p:cTn>
                                  </p:par>
                                  <p:par>
                                    <p:cTn id="65" presetID="21" presetClass="entr" presetSubtype="1" fill="hold" grpId="0" nodeType="withEffect">
                                      <p:stCondLst>
                                        <p:cond delay="0"/>
                                      </p:stCondLst>
                                      <p:childTnLst>
                                        <p:set>
                                          <p:cBhvr>
                                            <p:cTn id="66" dur="1" fill="hold">
                                              <p:stCondLst>
                                                <p:cond delay="0"/>
                                              </p:stCondLst>
                                            </p:cTn>
                                            <p:tgtEl>
                                              <p:spTgt spid="80"/>
                                            </p:tgtEl>
                                            <p:attrNameLst>
                                              <p:attrName>style.visibility</p:attrName>
                                            </p:attrNameLst>
                                          </p:cBhvr>
                                          <p:to>
                                            <p:strVal val="visible"/>
                                          </p:to>
                                        </p:set>
                                        <p:animEffect transition="in" filter="wheel(1)">
                                          <p:cBhvr>
                                            <p:cTn id="67" dur="10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79" grpId="1"/>
          <p:bldP spid="80" grpId="0" animBg="1"/>
          <p:bldP spid="86" grpId="0"/>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直接连接符 23"/>
          <p:cNvCxnSpPr/>
          <p:nvPr/>
        </p:nvCxnSpPr>
        <p:spPr bwMode="auto">
          <a:xfrm>
            <a:off x="4582020" y="1154917"/>
            <a:ext cx="0" cy="1458519"/>
          </a:xfrm>
          <a:prstGeom prst="line">
            <a:avLst/>
          </a:prstGeom>
          <a:solidFill>
            <a:schemeClr val="accent1"/>
          </a:solidFill>
          <a:ln w="9525" cap="flat" cmpd="sng" algn="ctr">
            <a:solidFill>
              <a:schemeClr val="tx2"/>
            </a:solidFill>
            <a:prstDash val="solid"/>
            <a:round/>
            <a:headEnd type="none" w="med" len="med"/>
            <a:tailEnd type="none" w="med" len="med"/>
          </a:ln>
          <a:effectLst/>
        </p:spPr>
      </p:cxnSp>
      <p:cxnSp>
        <p:nvCxnSpPr>
          <p:cNvPr id="25" name="直接连接符 24"/>
          <p:cNvCxnSpPr/>
          <p:nvPr/>
        </p:nvCxnSpPr>
        <p:spPr bwMode="auto">
          <a:xfrm>
            <a:off x="4582020" y="3298567"/>
            <a:ext cx="0" cy="1458519"/>
          </a:xfrm>
          <a:prstGeom prst="line">
            <a:avLst/>
          </a:prstGeom>
          <a:solidFill>
            <a:schemeClr val="accent1"/>
          </a:solidFill>
          <a:ln w="9525" cap="flat" cmpd="sng" algn="ctr">
            <a:solidFill>
              <a:schemeClr val="tx2"/>
            </a:solidFill>
            <a:prstDash val="solid"/>
            <a:round/>
            <a:headEnd type="none" w="med" len="med"/>
            <a:tailEnd type="none" w="med" len="med"/>
          </a:ln>
          <a:effectLst/>
        </p:spPr>
      </p:cxnSp>
      <p:sp>
        <p:nvSpPr>
          <p:cNvPr id="26" name="椭圆 25"/>
          <p:cNvSpPr/>
          <p:nvPr/>
        </p:nvSpPr>
        <p:spPr bwMode="auto">
          <a:xfrm>
            <a:off x="4172463" y="2479216"/>
            <a:ext cx="819114" cy="819351"/>
          </a:xfrm>
          <a:prstGeom prst="ellipse">
            <a:avLst/>
          </a:prstGeom>
          <a:solidFill>
            <a:srgbClr val="EA5504"/>
          </a:solidFill>
          <a:ln w="28575" cap="flat" cmpd="sng" algn="ctr">
            <a:solidFill>
              <a:srgbClr val="F8F8F8"/>
            </a:solidFill>
            <a:prstDash val="solid"/>
            <a:round/>
            <a:headEnd type="none" w="med" len="med"/>
            <a:tailEnd type="none" w="med" len="med"/>
          </a:ln>
          <a:effectLst/>
        </p:spPr>
        <p:txBody>
          <a:bodyPr vert="horz" wrap="square" lIns="91438" tIns="45719" rIns="91438" bIns="45719" numCol="1" rtlCol="0" anchor="t" anchorCtr="0" compatLnSpc="1"/>
          <a:lstStyle/>
          <a:p>
            <a:pPr defTabSz="914400"/>
            <a:endParaRPr lang="zh-CN" altLang="en-US" sz="1200"/>
          </a:p>
        </p:txBody>
      </p:sp>
      <p:sp>
        <p:nvSpPr>
          <p:cNvPr id="27" name="TextBox 26"/>
          <p:cNvSpPr txBox="1"/>
          <p:nvPr/>
        </p:nvSpPr>
        <p:spPr>
          <a:xfrm>
            <a:off x="1746516" y="1541604"/>
            <a:ext cx="1922318" cy="338552"/>
          </a:xfrm>
          <a:prstGeom prst="rect">
            <a:avLst/>
          </a:prstGeom>
          <a:solidFill>
            <a:srgbClr val="EA5504"/>
          </a:solidFill>
        </p:spPr>
        <p:txBody>
          <a:bodyPr wrap="none" lIns="91438" tIns="45719" rIns="91438" bIns="45719" rtlCol="0">
            <a:spAutoFit/>
          </a:bodyPr>
          <a:lstStyle/>
          <a:p>
            <a:pPr algn="r"/>
            <a:r>
              <a:rPr lang="en-US" altLang="zh-CN" sz="1600" b="1" dirty="0">
                <a:solidFill>
                  <a:schemeClr val="bg1"/>
                </a:solidFill>
                <a:latin typeface="微软雅黑" panose="020B0503020204020204" pitchFamily="34" charset="-122"/>
                <a:ea typeface="微软雅黑" panose="020B0503020204020204" pitchFamily="34" charset="-122"/>
              </a:rPr>
              <a:t>2017</a:t>
            </a:r>
            <a:r>
              <a:rPr lang="zh-CN" altLang="en-US" sz="1600" b="1" dirty="0">
                <a:solidFill>
                  <a:schemeClr val="bg1"/>
                </a:solidFill>
                <a:latin typeface="微软雅黑" panose="020B0503020204020204" pitchFamily="34" charset="-122"/>
                <a:ea typeface="微软雅黑" panose="020B0503020204020204" pitchFamily="34" charset="-122"/>
              </a:rPr>
              <a:t>年上半年情况</a:t>
            </a:r>
          </a:p>
        </p:txBody>
      </p:sp>
      <p:sp>
        <p:nvSpPr>
          <p:cNvPr id="28" name="TextBox 27"/>
          <p:cNvSpPr txBox="1"/>
          <p:nvPr/>
        </p:nvSpPr>
        <p:spPr>
          <a:xfrm>
            <a:off x="5392020" y="1531197"/>
            <a:ext cx="1922317" cy="338552"/>
          </a:xfrm>
          <a:prstGeom prst="rect">
            <a:avLst/>
          </a:prstGeom>
          <a:solidFill>
            <a:srgbClr val="EA5504"/>
          </a:solidFill>
        </p:spPr>
        <p:txBody>
          <a:bodyPr wrap="none" lIns="91438" tIns="45719" rIns="91438" bIns="45719" rtlCol="0">
            <a:spAutoFit/>
          </a:bodyPr>
          <a:lstStyle/>
          <a:p>
            <a:r>
              <a:rPr lang="en-US" altLang="zh-CN" sz="1600" b="1" dirty="0">
                <a:solidFill>
                  <a:schemeClr val="bg1"/>
                </a:solidFill>
                <a:latin typeface="微软雅黑" panose="020B0503020204020204" pitchFamily="34" charset="-122"/>
                <a:ea typeface="微软雅黑" panose="020B0503020204020204" pitchFamily="34" charset="-122"/>
              </a:rPr>
              <a:t>2017</a:t>
            </a:r>
            <a:r>
              <a:rPr lang="zh-CN" altLang="en-US" sz="1600" b="1" dirty="0">
                <a:solidFill>
                  <a:schemeClr val="bg1"/>
                </a:solidFill>
                <a:latin typeface="微软雅黑" panose="020B0503020204020204" pitchFamily="34" charset="-122"/>
                <a:ea typeface="微软雅黑" panose="020B0503020204020204" pitchFamily="34" charset="-122"/>
              </a:rPr>
              <a:t>年下半年情况</a:t>
            </a:r>
          </a:p>
        </p:txBody>
      </p:sp>
      <p:sp>
        <p:nvSpPr>
          <p:cNvPr id="29" name="TextBox 28"/>
          <p:cNvSpPr txBox="1"/>
          <p:nvPr/>
        </p:nvSpPr>
        <p:spPr>
          <a:xfrm>
            <a:off x="1010713" y="1964303"/>
            <a:ext cx="2728459" cy="600162"/>
          </a:xfrm>
          <a:prstGeom prst="rect">
            <a:avLst/>
          </a:prstGeom>
          <a:noFill/>
        </p:spPr>
        <p:txBody>
          <a:bodyPr wrap="square" lIns="91438" tIns="45719" rIns="91438" bIns="45719" rtlCol="0">
            <a:spAutoFit/>
          </a:bodyPr>
          <a:lstStyle/>
          <a:p>
            <a:pPr algn="r"/>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rPr>
              <a:t>这里输入简要文字说明这里输入简要文字说明这里输入简要文字说明</a:t>
            </a:r>
          </a:p>
          <a:p>
            <a:pPr algn="r"/>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rPr>
              <a:t>这里输入简要文字说明</a:t>
            </a:r>
          </a:p>
        </p:txBody>
      </p:sp>
      <p:sp>
        <p:nvSpPr>
          <p:cNvPr id="30" name="TextBox 29"/>
          <p:cNvSpPr txBox="1"/>
          <p:nvPr/>
        </p:nvSpPr>
        <p:spPr>
          <a:xfrm>
            <a:off x="5294838" y="1964303"/>
            <a:ext cx="2728459" cy="600162"/>
          </a:xfrm>
          <a:prstGeom prst="rect">
            <a:avLst/>
          </a:prstGeom>
          <a:noFill/>
        </p:spPr>
        <p:txBody>
          <a:bodyPr wrap="square" lIns="91438" tIns="45719" rIns="91438" bIns="45719" rtlCol="0">
            <a:spAutoFit/>
          </a:bodyPr>
          <a:lstStyle/>
          <a:p>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rPr>
              <a:t>这里输入简要文字说明这里输入简要文字说明这里输入简要文字说明</a:t>
            </a:r>
          </a:p>
          <a:p>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rPr>
              <a:t>这里输入简要文字说明</a:t>
            </a:r>
          </a:p>
        </p:txBody>
      </p:sp>
      <p:sp>
        <p:nvSpPr>
          <p:cNvPr id="31" name="矩形 30"/>
          <p:cNvSpPr/>
          <p:nvPr/>
        </p:nvSpPr>
        <p:spPr bwMode="auto">
          <a:xfrm>
            <a:off x="2017366" y="2888891"/>
            <a:ext cx="1612294" cy="264737"/>
          </a:xfrm>
          <a:prstGeom prst="rect">
            <a:avLst/>
          </a:prstGeom>
          <a:solidFill>
            <a:srgbClr val="EA5504"/>
          </a:solidFill>
          <a:ln w="34925">
            <a:solidFill>
              <a:schemeClr val="bg1"/>
            </a:solidFill>
          </a:ln>
          <a:effectLst>
            <a:outerShdw blurRad="63500" dist="38100" dir="16500000" algn="tl" rotWithShape="0">
              <a:prstClr val="black">
                <a:alpha val="22000"/>
              </a:prstClr>
            </a:outerShdw>
          </a:effectLst>
        </p:spPr>
        <p:style>
          <a:lnRef idx="1">
            <a:schemeClr val="accent5"/>
          </a:lnRef>
          <a:fillRef idx="3">
            <a:schemeClr val="accent5"/>
          </a:fillRef>
          <a:effectRef idx="2">
            <a:schemeClr val="accent5"/>
          </a:effectRef>
          <a:fontRef idx="minor">
            <a:schemeClr val="lt1"/>
          </a:fontRef>
        </p:style>
        <p:txBody>
          <a:bodyPr lIns="92354" tIns="46177" rIns="92354" bIns="46177" spcCol="0" rtlCol="0" anchor="ctr"/>
          <a:lstStyle/>
          <a:p>
            <a:pPr algn="r"/>
            <a:r>
              <a:rPr lang="zh-CN" altLang="en-US" sz="1300" dirty="0">
                <a:solidFill>
                  <a:schemeClr val="bg1"/>
                </a:solidFill>
                <a:latin typeface="微软雅黑" panose="020B0503020204020204" pitchFamily="34" charset="-122"/>
                <a:ea typeface="微软雅黑" panose="020B0503020204020204" pitchFamily="34" charset="-122"/>
              </a:rPr>
              <a:t>计划完成：</a:t>
            </a:r>
            <a:r>
              <a:rPr lang="en-US" altLang="zh-CN" sz="1300" dirty="0">
                <a:solidFill>
                  <a:schemeClr val="bg1"/>
                </a:solidFill>
                <a:latin typeface="微软雅黑" panose="020B0503020204020204" pitchFamily="34" charset="-122"/>
                <a:ea typeface="微软雅黑" panose="020B0503020204020204" pitchFamily="34" charset="-122"/>
              </a:rPr>
              <a:t>60%</a:t>
            </a:r>
            <a:endParaRPr lang="zh-CN" altLang="en-US" sz="1300" dirty="0">
              <a:solidFill>
                <a:schemeClr val="bg1"/>
              </a:solidFill>
              <a:latin typeface="微软雅黑" panose="020B0503020204020204" pitchFamily="34" charset="-122"/>
              <a:ea typeface="微软雅黑" panose="020B0503020204020204" pitchFamily="34" charset="-122"/>
            </a:endParaRPr>
          </a:p>
        </p:txBody>
      </p:sp>
      <p:sp>
        <p:nvSpPr>
          <p:cNvPr id="32" name="矩形 31"/>
          <p:cNvSpPr/>
          <p:nvPr/>
        </p:nvSpPr>
        <p:spPr bwMode="auto">
          <a:xfrm>
            <a:off x="1363009" y="3222348"/>
            <a:ext cx="2264651" cy="264737"/>
          </a:xfrm>
          <a:prstGeom prst="rect">
            <a:avLst/>
          </a:prstGeom>
          <a:solidFill>
            <a:srgbClr val="EA5504"/>
          </a:solidFill>
          <a:ln w="34925">
            <a:solidFill>
              <a:schemeClr val="bg1"/>
            </a:solidFill>
          </a:ln>
          <a:effectLst>
            <a:outerShdw blurRad="63500" dist="38100" dir="16500000" algn="tl" rotWithShape="0">
              <a:prstClr val="black">
                <a:alpha val="22000"/>
              </a:prstClr>
            </a:outerShdw>
          </a:effectLst>
        </p:spPr>
        <p:style>
          <a:lnRef idx="1">
            <a:schemeClr val="accent5"/>
          </a:lnRef>
          <a:fillRef idx="3">
            <a:schemeClr val="accent5"/>
          </a:fillRef>
          <a:effectRef idx="2">
            <a:schemeClr val="accent5"/>
          </a:effectRef>
          <a:fontRef idx="minor">
            <a:schemeClr val="lt1"/>
          </a:fontRef>
        </p:style>
        <p:txBody>
          <a:bodyPr lIns="92354" tIns="46177" rIns="92354" bIns="46177" spcCol="0" rtlCol="0" anchor="ctr"/>
          <a:lstStyle/>
          <a:p>
            <a:pPr algn="r"/>
            <a:r>
              <a:rPr lang="zh-CN" altLang="en-US" sz="1300" dirty="0">
                <a:latin typeface="微软雅黑" panose="020B0503020204020204" pitchFamily="34" charset="-122"/>
                <a:ea typeface="微软雅黑" panose="020B0503020204020204" pitchFamily="34" charset="-122"/>
              </a:rPr>
              <a:t>实际完成数：</a:t>
            </a:r>
            <a:r>
              <a:rPr lang="en-US" altLang="zh-CN" sz="1300" dirty="0">
                <a:latin typeface="微软雅黑" panose="020B0503020204020204" pitchFamily="34" charset="-122"/>
                <a:ea typeface="微软雅黑" panose="020B0503020204020204" pitchFamily="34" charset="-122"/>
              </a:rPr>
              <a:t>555</a:t>
            </a:r>
            <a:r>
              <a:rPr lang="zh-CN" altLang="en-US" sz="1300" dirty="0">
                <a:latin typeface="微软雅黑" panose="020B0503020204020204" pitchFamily="34" charset="-122"/>
                <a:ea typeface="微软雅黑" panose="020B0503020204020204" pitchFamily="34" charset="-122"/>
              </a:rPr>
              <a:t>万</a:t>
            </a:r>
          </a:p>
        </p:txBody>
      </p:sp>
      <p:sp>
        <p:nvSpPr>
          <p:cNvPr id="33" name="矩形 32"/>
          <p:cNvSpPr/>
          <p:nvPr/>
        </p:nvSpPr>
        <p:spPr bwMode="auto">
          <a:xfrm>
            <a:off x="1687033" y="3593913"/>
            <a:ext cx="1940630" cy="264737"/>
          </a:xfrm>
          <a:prstGeom prst="rect">
            <a:avLst/>
          </a:prstGeom>
          <a:solidFill>
            <a:srgbClr val="EA5504"/>
          </a:solidFill>
          <a:ln w="34925">
            <a:solidFill>
              <a:schemeClr val="bg1"/>
            </a:solidFill>
          </a:ln>
          <a:effectLst>
            <a:outerShdw blurRad="63500" dist="38100" dir="16500000" algn="tl" rotWithShape="0">
              <a:prstClr val="black">
                <a:alpha val="22000"/>
              </a:prstClr>
            </a:outerShdw>
          </a:effectLst>
        </p:spPr>
        <p:style>
          <a:lnRef idx="1">
            <a:schemeClr val="accent5"/>
          </a:lnRef>
          <a:fillRef idx="3">
            <a:schemeClr val="accent5"/>
          </a:fillRef>
          <a:effectRef idx="2">
            <a:schemeClr val="accent5"/>
          </a:effectRef>
          <a:fontRef idx="minor">
            <a:schemeClr val="lt1"/>
          </a:fontRef>
        </p:style>
        <p:txBody>
          <a:bodyPr lIns="92354" tIns="46177" rIns="92354" bIns="46177" spcCol="0" rtlCol="0" anchor="ctr"/>
          <a:lstStyle/>
          <a:p>
            <a:pPr algn="r"/>
            <a:r>
              <a:rPr lang="zh-CN" altLang="en-US" sz="1300" dirty="0">
                <a:solidFill>
                  <a:schemeClr val="bg1"/>
                </a:solidFill>
                <a:latin typeface="微软雅黑" panose="020B0503020204020204" pitchFamily="34" charset="-122"/>
                <a:ea typeface="微软雅黑" panose="020B0503020204020204" pitchFamily="34" charset="-122"/>
              </a:rPr>
              <a:t>回款数：</a:t>
            </a:r>
            <a:r>
              <a:rPr lang="en-US" altLang="zh-CN" sz="1300" dirty="0">
                <a:solidFill>
                  <a:schemeClr val="bg1"/>
                </a:solidFill>
                <a:latin typeface="微软雅黑" panose="020B0503020204020204" pitchFamily="34" charset="-122"/>
                <a:ea typeface="微软雅黑" panose="020B0503020204020204" pitchFamily="34" charset="-122"/>
              </a:rPr>
              <a:t>400</a:t>
            </a:r>
            <a:r>
              <a:rPr lang="zh-CN" altLang="en-US" sz="1300" dirty="0">
                <a:solidFill>
                  <a:schemeClr val="bg1"/>
                </a:solidFill>
                <a:latin typeface="微软雅黑" panose="020B0503020204020204" pitchFamily="34" charset="-122"/>
                <a:ea typeface="微软雅黑" panose="020B0503020204020204" pitchFamily="34" charset="-122"/>
              </a:rPr>
              <a:t>万</a:t>
            </a:r>
          </a:p>
        </p:txBody>
      </p:sp>
      <p:sp>
        <p:nvSpPr>
          <p:cNvPr id="34" name="矩形 33"/>
          <p:cNvSpPr/>
          <p:nvPr/>
        </p:nvSpPr>
        <p:spPr bwMode="auto">
          <a:xfrm>
            <a:off x="2065057" y="3963917"/>
            <a:ext cx="1562604" cy="264737"/>
          </a:xfrm>
          <a:prstGeom prst="rect">
            <a:avLst/>
          </a:prstGeom>
          <a:solidFill>
            <a:srgbClr val="EA5504"/>
          </a:solidFill>
          <a:ln w="34925">
            <a:solidFill>
              <a:schemeClr val="bg1"/>
            </a:solidFill>
          </a:ln>
          <a:effectLst>
            <a:outerShdw blurRad="63500" dist="38100" dir="16500000" algn="tl" rotWithShape="0">
              <a:prstClr val="black">
                <a:alpha val="22000"/>
              </a:prstClr>
            </a:outerShdw>
          </a:effectLst>
        </p:spPr>
        <p:style>
          <a:lnRef idx="1">
            <a:schemeClr val="accent5"/>
          </a:lnRef>
          <a:fillRef idx="3">
            <a:schemeClr val="accent5"/>
          </a:fillRef>
          <a:effectRef idx="2">
            <a:schemeClr val="accent5"/>
          </a:effectRef>
          <a:fontRef idx="minor">
            <a:schemeClr val="lt1"/>
          </a:fontRef>
        </p:style>
        <p:txBody>
          <a:bodyPr lIns="92354" tIns="46177" rIns="92354" bIns="46177" spcCol="0" rtlCol="0" anchor="ctr"/>
          <a:lstStyle/>
          <a:p>
            <a:pPr algn="r"/>
            <a:r>
              <a:rPr lang="zh-CN" altLang="en-US" sz="1300" dirty="0">
                <a:latin typeface="微软雅黑" panose="020B0503020204020204" pitchFamily="34" charset="-122"/>
                <a:ea typeface="微软雅黑" panose="020B0503020204020204" pitchFamily="34" charset="-122"/>
              </a:rPr>
              <a:t>您的文字</a:t>
            </a:r>
          </a:p>
        </p:txBody>
      </p:sp>
      <p:sp>
        <p:nvSpPr>
          <p:cNvPr id="35" name="矩形 34"/>
          <p:cNvSpPr/>
          <p:nvPr/>
        </p:nvSpPr>
        <p:spPr bwMode="auto">
          <a:xfrm>
            <a:off x="5497172" y="2888891"/>
            <a:ext cx="1752237" cy="264737"/>
          </a:xfrm>
          <a:prstGeom prst="rect">
            <a:avLst/>
          </a:prstGeom>
          <a:solidFill>
            <a:srgbClr val="EA5504"/>
          </a:solidFill>
          <a:ln w="34925">
            <a:solidFill>
              <a:schemeClr val="bg1"/>
            </a:solidFill>
          </a:ln>
          <a:effectLst>
            <a:outerShdw blurRad="63500" dist="38100" dir="16500000" algn="tl" rotWithShape="0">
              <a:prstClr val="black">
                <a:alpha val="22000"/>
              </a:prstClr>
            </a:outerShdw>
          </a:effectLst>
        </p:spPr>
        <p:style>
          <a:lnRef idx="1">
            <a:schemeClr val="accent5"/>
          </a:lnRef>
          <a:fillRef idx="3">
            <a:schemeClr val="accent5"/>
          </a:fillRef>
          <a:effectRef idx="2">
            <a:schemeClr val="accent5"/>
          </a:effectRef>
          <a:fontRef idx="minor">
            <a:schemeClr val="lt1"/>
          </a:fontRef>
        </p:style>
        <p:txBody>
          <a:bodyPr lIns="92354" tIns="46177" rIns="92354" bIns="46177" spcCol="0" rtlCol="0" anchor="ctr"/>
          <a:lstStyle/>
          <a:p>
            <a:r>
              <a:rPr lang="zh-CN" altLang="en-US" sz="1300" dirty="0">
                <a:solidFill>
                  <a:schemeClr val="bg1"/>
                </a:solidFill>
                <a:latin typeface="微软雅黑" panose="020B0503020204020204" pitchFamily="34" charset="-122"/>
                <a:ea typeface="微软雅黑" panose="020B0503020204020204" pitchFamily="34" charset="-122"/>
              </a:rPr>
              <a:t>计划完成：</a:t>
            </a:r>
            <a:r>
              <a:rPr lang="en-US" altLang="zh-CN" sz="1300" dirty="0">
                <a:solidFill>
                  <a:schemeClr val="bg1"/>
                </a:solidFill>
                <a:latin typeface="微软雅黑" panose="020B0503020204020204" pitchFamily="34" charset="-122"/>
                <a:ea typeface="微软雅黑" panose="020B0503020204020204" pitchFamily="34" charset="-122"/>
              </a:rPr>
              <a:t>80%</a:t>
            </a:r>
            <a:endParaRPr lang="zh-CN" altLang="en-US" sz="1300" dirty="0">
              <a:solidFill>
                <a:schemeClr val="bg1"/>
              </a:solidFill>
              <a:latin typeface="微软雅黑" panose="020B0503020204020204" pitchFamily="34" charset="-122"/>
              <a:ea typeface="微软雅黑" panose="020B0503020204020204" pitchFamily="34" charset="-122"/>
            </a:endParaRPr>
          </a:p>
        </p:txBody>
      </p:sp>
      <p:sp>
        <p:nvSpPr>
          <p:cNvPr id="36" name="矩形 35"/>
          <p:cNvSpPr/>
          <p:nvPr/>
        </p:nvSpPr>
        <p:spPr bwMode="auto">
          <a:xfrm>
            <a:off x="5506205" y="3222348"/>
            <a:ext cx="2614276" cy="264737"/>
          </a:xfrm>
          <a:prstGeom prst="rect">
            <a:avLst/>
          </a:prstGeom>
          <a:solidFill>
            <a:srgbClr val="EA5504"/>
          </a:solidFill>
          <a:ln w="34925">
            <a:solidFill>
              <a:schemeClr val="bg1"/>
            </a:solidFill>
          </a:ln>
          <a:effectLst>
            <a:outerShdw blurRad="63500" dist="38100" dir="16500000" algn="tl" rotWithShape="0">
              <a:prstClr val="black">
                <a:alpha val="22000"/>
              </a:prstClr>
            </a:outerShdw>
          </a:effectLst>
        </p:spPr>
        <p:style>
          <a:lnRef idx="1">
            <a:schemeClr val="accent5"/>
          </a:lnRef>
          <a:fillRef idx="3">
            <a:schemeClr val="accent5"/>
          </a:fillRef>
          <a:effectRef idx="2">
            <a:schemeClr val="accent5"/>
          </a:effectRef>
          <a:fontRef idx="minor">
            <a:schemeClr val="lt1"/>
          </a:fontRef>
        </p:style>
        <p:txBody>
          <a:bodyPr lIns="92354" tIns="46177" rIns="92354" bIns="46177" spcCol="0" rtlCol="0" anchor="ctr"/>
          <a:lstStyle/>
          <a:p>
            <a:r>
              <a:rPr lang="zh-CN" altLang="en-US" sz="1300" dirty="0">
                <a:latin typeface="微软雅黑" panose="020B0503020204020204" pitchFamily="34" charset="-122"/>
                <a:ea typeface="微软雅黑" panose="020B0503020204020204" pitchFamily="34" charset="-122"/>
              </a:rPr>
              <a:t>实际完成数：</a:t>
            </a:r>
            <a:r>
              <a:rPr lang="en-US" altLang="zh-CN" sz="1300" dirty="0">
                <a:latin typeface="微软雅黑" panose="020B0503020204020204" pitchFamily="34" charset="-122"/>
                <a:ea typeface="微软雅黑" panose="020B0503020204020204" pitchFamily="34" charset="-122"/>
              </a:rPr>
              <a:t>800</a:t>
            </a:r>
            <a:r>
              <a:rPr lang="zh-CN" altLang="en-US" sz="1300" dirty="0">
                <a:latin typeface="微软雅黑" panose="020B0503020204020204" pitchFamily="34" charset="-122"/>
                <a:ea typeface="微软雅黑" panose="020B0503020204020204" pitchFamily="34" charset="-122"/>
              </a:rPr>
              <a:t>万</a:t>
            </a:r>
          </a:p>
        </p:txBody>
      </p:sp>
      <p:sp>
        <p:nvSpPr>
          <p:cNvPr id="37" name="矩形 36"/>
          <p:cNvSpPr/>
          <p:nvPr/>
        </p:nvSpPr>
        <p:spPr bwMode="auto">
          <a:xfrm>
            <a:off x="5506206" y="3593913"/>
            <a:ext cx="1365178" cy="264737"/>
          </a:xfrm>
          <a:prstGeom prst="rect">
            <a:avLst/>
          </a:prstGeom>
          <a:solidFill>
            <a:srgbClr val="EA5504"/>
          </a:solidFill>
          <a:ln w="34925">
            <a:solidFill>
              <a:schemeClr val="bg1"/>
            </a:solidFill>
          </a:ln>
          <a:effectLst>
            <a:outerShdw blurRad="63500" dist="38100" dir="16500000" algn="tl" rotWithShape="0">
              <a:prstClr val="black">
                <a:alpha val="22000"/>
              </a:prstClr>
            </a:outerShdw>
          </a:effectLst>
        </p:spPr>
        <p:style>
          <a:lnRef idx="1">
            <a:schemeClr val="accent5"/>
          </a:lnRef>
          <a:fillRef idx="3">
            <a:schemeClr val="accent5"/>
          </a:fillRef>
          <a:effectRef idx="2">
            <a:schemeClr val="accent5"/>
          </a:effectRef>
          <a:fontRef idx="minor">
            <a:schemeClr val="lt1"/>
          </a:fontRef>
        </p:style>
        <p:txBody>
          <a:bodyPr lIns="92354" tIns="46177" rIns="92354" bIns="46177" spcCol="0" rtlCol="0" anchor="ctr"/>
          <a:lstStyle/>
          <a:p>
            <a:r>
              <a:rPr lang="zh-CN" altLang="en-US" sz="1300" dirty="0">
                <a:solidFill>
                  <a:schemeClr val="bg1"/>
                </a:solidFill>
                <a:latin typeface="微软雅黑" panose="020B0503020204020204" pitchFamily="34" charset="-122"/>
                <a:ea typeface="微软雅黑" panose="020B0503020204020204" pitchFamily="34" charset="-122"/>
              </a:rPr>
              <a:t>回款数：</a:t>
            </a:r>
            <a:r>
              <a:rPr lang="en-US" altLang="zh-CN" sz="1300" dirty="0">
                <a:solidFill>
                  <a:schemeClr val="bg1"/>
                </a:solidFill>
                <a:latin typeface="微软雅黑" panose="020B0503020204020204" pitchFamily="34" charset="-122"/>
                <a:ea typeface="微软雅黑" panose="020B0503020204020204" pitchFamily="34" charset="-122"/>
              </a:rPr>
              <a:t>500</a:t>
            </a:r>
            <a:r>
              <a:rPr lang="zh-CN" altLang="en-US" sz="1300" dirty="0">
                <a:solidFill>
                  <a:schemeClr val="bg1"/>
                </a:solidFill>
                <a:latin typeface="微软雅黑" panose="020B0503020204020204" pitchFamily="34" charset="-122"/>
                <a:ea typeface="微软雅黑" panose="020B0503020204020204" pitchFamily="34" charset="-122"/>
              </a:rPr>
              <a:t>万</a:t>
            </a:r>
          </a:p>
        </p:txBody>
      </p:sp>
      <p:sp>
        <p:nvSpPr>
          <p:cNvPr id="38" name="矩形 37"/>
          <p:cNvSpPr/>
          <p:nvPr/>
        </p:nvSpPr>
        <p:spPr bwMode="auto">
          <a:xfrm>
            <a:off x="5497171" y="3963917"/>
            <a:ext cx="1860245" cy="264737"/>
          </a:xfrm>
          <a:prstGeom prst="rect">
            <a:avLst/>
          </a:prstGeom>
          <a:solidFill>
            <a:srgbClr val="EA5504"/>
          </a:solidFill>
          <a:ln w="34925">
            <a:solidFill>
              <a:schemeClr val="bg1"/>
            </a:solidFill>
          </a:ln>
          <a:effectLst>
            <a:outerShdw blurRad="63500" dist="38100" dir="16500000" algn="tl" rotWithShape="0">
              <a:prstClr val="black">
                <a:alpha val="22000"/>
              </a:prstClr>
            </a:outerShdw>
          </a:effectLst>
        </p:spPr>
        <p:style>
          <a:lnRef idx="1">
            <a:schemeClr val="accent5"/>
          </a:lnRef>
          <a:fillRef idx="3">
            <a:schemeClr val="accent5"/>
          </a:fillRef>
          <a:effectRef idx="2">
            <a:schemeClr val="accent5"/>
          </a:effectRef>
          <a:fontRef idx="minor">
            <a:schemeClr val="lt1"/>
          </a:fontRef>
        </p:style>
        <p:txBody>
          <a:bodyPr lIns="92354" tIns="46177" rIns="92354" bIns="46177" spcCol="0" rtlCol="0" anchor="ctr"/>
          <a:lstStyle/>
          <a:p>
            <a:r>
              <a:rPr lang="zh-CN" altLang="en-US" sz="1300" dirty="0">
                <a:latin typeface="微软雅黑" panose="020B0503020204020204" pitchFamily="34" charset="-122"/>
                <a:ea typeface="微软雅黑" panose="020B0503020204020204" pitchFamily="34" charset="-122"/>
              </a:rPr>
              <a:t>您的文字</a:t>
            </a:r>
          </a:p>
        </p:txBody>
      </p:sp>
      <p:sp>
        <p:nvSpPr>
          <p:cNvPr id="39" name="TextBox 38"/>
          <p:cNvSpPr txBox="1"/>
          <p:nvPr/>
        </p:nvSpPr>
        <p:spPr>
          <a:xfrm>
            <a:off x="4288914" y="2658059"/>
            <a:ext cx="586631" cy="461663"/>
          </a:xfrm>
          <a:prstGeom prst="rect">
            <a:avLst/>
          </a:prstGeom>
          <a:noFill/>
        </p:spPr>
        <p:txBody>
          <a:bodyPr wrap="none" lIns="91438" tIns="45719" rIns="91438" bIns="45719" rtlCol="0">
            <a:spAutoFit/>
          </a:bodyPr>
          <a:lstStyle/>
          <a:p>
            <a:r>
              <a:rPr lang="en-US" altLang="zh-CN" sz="2400" b="1" dirty="0">
                <a:solidFill>
                  <a:srgbClr val="F8F8F8"/>
                </a:solidFill>
                <a:latin typeface="微软雅黑" panose="020B0503020204020204" pitchFamily="34" charset="-122"/>
                <a:ea typeface="微软雅黑" panose="020B0503020204020204" pitchFamily="34" charset="-122"/>
              </a:rPr>
              <a:t>VS</a:t>
            </a:r>
            <a:endParaRPr lang="zh-CN" altLang="en-US" sz="2400" b="1" dirty="0">
              <a:solidFill>
                <a:srgbClr val="F8F8F8"/>
              </a:solidFill>
              <a:latin typeface="微软雅黑" panose="020B0503020204020204" pitchFamily="34" charset="-122"/>
              <a:ea typeface="微软雅黑" panose="020B0503020204020204" pitchFamily="34" charset="-122"/>
            </a:endParaRPr>
          </a:p>
        </p:txBody>
      </p:sp>
      <p:sp>
        <p:nvSpPr>
          <p:cNvPr id="41" name="文本框 10"/>
          <p:cNvSpPr txBox="1">
            <a:spLocks noChangeArrowheads="1"/>
          </p:cNvSpPr>
          <p:nvPr/>
        </p:nvSpPr>
        <p:spPr bwMode="auto">
          <a:xfrm>
            <a:off x="878400" y="266400"/>
            <a:ext cx="2632543" cy="259679"/>
          </a:xfrm>
          <a:prstGeom prst="rect">
            <a:avLst/>
          </a:prstGeom>
          <a:noFill/>
          <a:ln>
            <a:noFill/>
          </a:ln>
        </p:spPr>
        <p:txBody>
          <a:bodyPr wrap="square" lIns="51428" tIns="25714" rIns="51428" bIns="25714">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350" dirty="0">
                <a:latin typeface="微软雅黑" panose="020B0503020204020204" pitchFamily="34" charset="-122"/>
                <a:ea typeface="微软雅黑" panose="020B0503020204020204" pitchFamily="34" charset="-122"/>
                <a:cs typeface="+mn-ea"/>
                <a:sym typeface="+mn-lt"/>
              </a:rPr>
              <a:t>添加文字标题</a:t>
            </a:r>
            <a:r>
              <a:rPr lang="zh-CN" altLang="en-US" sz="900" dirty="0">
                <a:latin typeface="微软雅黑" panose="020B0503020204020204" pitchFamily="34" charset="-122"/>
                <a:ea typeface="微软雅黑" panose="020B0503020204020204" pitchFamily="34" charset="-122"/>
                <a:cs typeface="+mn-ea"/>
                <a:sym typeface="+mn-lt"/>
              </a:rPr>
              <a:t>（文字可以编辑）</a:t>
            </a:r>
          </a:p>
        </p:txBody>
      </p:sp>
    </p:spTree>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par>
                                    <p:cTn id="12" presetID="22" presetClass="entr" presetSubtype="4" fill="hold" nodeType="with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wipe(down)">
                                          <p:cBhvr>
                                            <p:cTn id="14" dur="500"/>
                                            <p:tgtEl>
                                              <p:spTgt spid="25"/>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childTnLst>
                                    </p:cTn>
                                  </p:par>
                                </p:childTnLst>
                              </p:cTn>
                            </p:par>
                            <p:par>
                              <p:cTn id="26" fill="hold">
                                <p:stCondLst>
                                  <p:cond delay="1500"/>
                                </p:stCondLst>
                                <p:childTnLst>
                                  <p:par>
                                    <p:cTn id="27" presetID="2" presetClass="entr" presetSubtype="1" accel="68000" fill="hold" grpId="0" nodeType="afterEffect" p14:presetBounceEnd="20000">
                                      <p:stCondLst>
                                        <p:cond delay="0"/>
                                      </p:stCondLst>
                                      <p:iterate type="lt">
                                        <p:tmPct val="10000"/>
                                      </p:iterate>
                                      <p:childTnLst>
                                        <p:set>
                                          <p:cBhvr>
                                            <p:cTn id="28" dur="1" fill="hold">
                                              <p:stCondLst>
                                                <p:cond delay="0"/>
                                              </p:stCondLst>
                                            </p:cTn>
                                            <p:tgtEl>
                                              <p:spTgt spid="27"/>
                                            </p:tgtEl>
                                            <p:attrNameLst>
                                              <p:attrName>style.visibility</p:attrName>
                                            </p:attrNameLst>
                                          </p:cBhvr>
                                          <p:to>
                                            <p:strVal val="visible"/>
                                          </p:to>
                                        </p:set>
                                        <p:anim calcmode="lin" valueType="num" p14:bounceEnd="20000">
                                          <p:cBhvr additive="base">
                                            <p:cTn id="29" dur="500" fill="hold"/>
                                            <p:tgtEl>
                                              <p:spTgt spid="27"/>
                                            </p:tgtEl>
                                            <p:attrNameLst>
                                              <p:attrName>ppt_x</p:attrName>
                                            </p:attrNameLst>
                                          </p:cBhvr>
                                          <p:tavLst>
                                            <p:tav tm="0">
                                              <p:val>
                                                <p:strVal val="#ppt_x"/>
                                              </p:val>
                                            </p:tav>
                                            <p:tav tm="100000">
                                              <p:val>
                                                <p:strVal val="#ppt_x"/>
                                              </p:val>
                                            </p:tav>
                                          </p:tavLst>
                                        </p:anim>
                                        <p:anim calcmode="lin" valueType="num" p14:bounceEnd="20000">
                                          <p:cBhvr additive="base">
                                            <p:cTn id="30" dur="500" fill="hold"/>
                                            <p:tgtEl>
                                              <p:spTgt spid="27"/>
                                            </p:tgtEl>
                                            <p:attrNameLst>
                                              <p:attrName>ppt_y</p:attrName>
                                            </p:attrNameLst>
                                          </p:cBhvr>
                                          <p:tavLst>
                                            <p:tav tm="0">
                                              <p:val>
                                                <p:strVal val="0-#ppt_h/2"/>
                                              </p:val>
                                            </p:tav>
                                            <p:tav tm="100000">
                                              <p:val>
                                                <p:strVal val="#ppt_y"/>
                                              </p:val>
                                            </p:tav>
                                          </p:tavLst>
                                        </p:anim>
                                      </p:childTnLst>
                                    </p:cTn>
                                  </p:par>
                                  <p:par>
                                    <p:cTn id="31" presetID="2" presetClass="entr" presetSubtype="1" accel="68000" fill="hold" grpId="0" nodeType="withEffect" p14:presetBounceEnd="20000">
                                      <p:stCondLst>
                                        <p:cond delay="0"/>
                                      </p:stCondLst>
                                      <p:iterate type="lt">
                                        <p:tmPct val="10000"/>
                                      </p:iterate>
                                      <p:childTnLst>
                                        <p:set>
                                          <p:cBhvr>
                                            <p:cTn id="32" dur="1" fill="hold">
                                              <p:stCondLst>
                                                <p:cond delay="0"/>
                                              </p:stCondLst>
                                            </p:cTn>
                                            <p:tgtEl>
                                              <p:spTgt spid="28"/>
                                            </p:tgtEl>
                                            <p:attrNameLst>
                                              <p:attrName>style.visibility</p:attrName>
                                            </p:attrNameLst>
                                          </p:cBhvr>
                                          <p:to>
                                            <p:strVal val="visible"/>
                                          </p:to>
                                        </p:set>
                                        <p:anim calcmode="lin" valueType="num" p14:bounceEnd="20000">
                                          <p:cBhvr additive="base">
                                            <p:cTn id="33" dur="500" fill="hold"/>
                                            <p:tgtEl>
                                              <p:spTgt spid="28"/>
                                            </p:tgtEl>
                                            <p:attrNameLst>
                                              <p:attrName>ppt_x</p:attrName>
                                            </p:attrNameLst>
                                          </p:cBhvr>
                                          <p:tavLst>
                                            <p:tav tm="0">
                                              <p:val>
                                                <p:strVal val="#ppt_x"/>
                                              </p:val>
                                            </p:tav>
                                            <p:tav tm="100000">
                                              <p:val>
                                                <p:strVal val="#ppt_x"/>
                                              </p:val>
                                            </p:tav>
                                          </p:tavLst>
                                        </p:anim>
                                        <p:anim calcmode="lin" valueType="num" p14:bounceEnd="20000">
                                          <p:cBhvr additive="base">
                                            <p:cTn id="34" dur="500" fill="hold"/>
                                            <p:tgtEl>
                                              <p:spTgt spid="28"/>
                                            </p:tgtEl>
                                            <p:attrNameLst>
                                              <p:attrName>ppt_y</p:attrName>
                                            </p:attrNameLst>
                                          </p:cBhvr>
                                          <p:tavLst>
                                            <p:tav tm="0">
                                              <p:val>
                                                <p:strVal val="0-#ppt_h/2"/>
                                              </p:val>
                                            </p:tav>
                                            <p:tav tm="100000">
                                              <p:val>
                                                <p:strVal val="#ppt_y"/>
                                              </p:val>
                                            </p:tav>
                                          </p:tavLst>
                                        </p:anim>
                                      </p:childTnLst>
                                    </p:cTn>
                                  </p:par>
                                </p:childTnLst>
                              </p:cTn>
                            </p:par>
                            <p:par>
                              <p:cTn id="35" fill="hold">
                                <p:stCondLst>
                                  <p:cond delay="2450"/>
                                </p:stCondLst>
                                <p:childTnLst>
                                  <p:par>
                                    <p:cTn id="36" presetID="22" presetClass="entr" presetSubtype="1" fill="hold" grpId="0"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par>
                                    <p:cTn id="39" presetID="22" presetClass="entr" presetSubtype="1" fill="hold" grpId="0" nodeType="with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up)">
                                          <p:cBhvr>
                                            <p:cTn id="41" dur="500"/>
                                            <p:tgtEl>
                                              <p:spTgt spid="30"/>
                                            </p:tgtEl>
                                          </p:cBhvr>
                                        </p:animEffect>
                                      </p:childTnLst>
                                    </p:cTn>
                                  </p:par>
                                </p:childTnLst>
                              </p:cTn>
                            </p:par>
                            <p:par>
                              <p:cTn id="42" fill="hold">
                                <p:stCondLst>
                                  <p:cond delay="2950"/>
                                </p:stCondLst>
                                <p:childTnLst>
                                  <p:par>
                                    <p:cTn id="43" presetID="22" presetClass="entr" presetSubtype="2" fill="hold" grpId="0" nodeType="after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wipe(right)">
                                          <p:cBhvr>
                                            <p:cTn id="45" dur="500"/>
                                            <p:tgtEl>
                                              <p:spTgt spid="31"/>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ipe(left)">
                                          <p:cBhvr>
                                            <p:cTn id="48" dur="500"/>
                                            <p:tgtEl>
                                              <p:spTgt spid="35"/>
                                            </p:tgtEl>
                                          </p:cBhvr>
                                        </p:animEffect>
                                      </p:childTnLst>
                                    </p:cTn>
                                  </p:par>
                                </p:childTnLst>
                              </p:cTn>
                            </p:par>
                            <p:par>
                              <p:cTn id="49" fill="hold">
                                <p:stCondLst>
                                  <p:cond delay="3450"/>
                                </p:stCondLst>
                                <p:childTnLst>
                                  <p:par>
                                    <p:cTn id="50" presetID="22" presetClass="entr" presetSubtype="2"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wipe(right)">
                                          <p:cBhvr>
                                            <p:cTn id="52" dur="500"/>
                                            <p:tgtEl>
                                              <p:spTgt spid="32"/>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36"/>
                                            </p:tgtEl>
                                            <p:attrNameLst>
                                              <p:attrName>style.visibility</p:attrName>
                                            </p:attrNameLst>
                                          </p:cBhvr>
                                          <p:to>
                                            <p:strVal val="visible"/>
                                          </p:to>
                                        </p:set>
                                        <p:animEffect transition="in" filter="wipe(left)">
                                          <p:cBhvr>
                                            <p:cTn id="55" dur="500"/>
                                            <p:tgtEl>
                                              <p:spTgt spid="36"/>
                                            </p:tgtEl>
                                          </p:cBhvr>
                                        </p:animEffect>
                                      </p:childTnLst>
                                    </p:cTn>
                                  </p:par>
                                </p:childTnLst>
                              </p:cTn>
                            </p:par>
                            <p:par>
                              <p:cTn id="56" fill="hold">
                                <p:stCondLst>
                                  <p:cond delay="3950"/>
                                </p:stCondLst>
                                <p:childTnLst>
                                  <p:par>
                                    <p:cTn id="57" presetID="22" presetClass="entr" presetSubtype="2" fill="hold" grpId="0"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wipe(right)">
                                          <p:cBhvr>
                                            <p:cTn id="59" dur="500"/>
                                            <p:tgtEl>
                                              <p:spTgt spid="33"/>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37"/>
                                            </p:tgtEl>
                                            <p:attrNameLst>
                                              <p:attrName>style.visibility</p:attrName>
                                            </p:attrNameLst>
                                          </p:cBhvr>
                                          <p:to>
                                            <p:strVal val="visible"/>
                                          </p:to>
                                        </p:set>
                                        <p:animEffect transition="in" filter="wipe(left)">
                                          <p:cBhvr>
                                            <p:cTn id="62" dur="500"/>
                                            <p:tgtEl>
                                              <p:spTgt spid="37"/>
                                            </p:tgtEl>
                                          </p:cBhvr>
                                        </p:animEffect>
                                      </p:childTnLst>
                                    </p:cTn>
                                  </p:par>
                                </p:childTnLst>
                              </p:cTn>
                            </p:par>
                            <p:par>
                              <p:cTn id="63" fill="hold">
                                <p:stCondLst>
                                  <p:cond delay="4450"/>
                                </p:stCondLst>
                                <p:childTnLst>
                                  <p:par>
                                    <p:cTn id="64" presetID="22" presetClass="entr" presetSubtype="2"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Effect transition="in" filter="wipe(right)">
                                          <p:cBhvr>
                                            <p:cTn id="66" dur="500"/>
                                            <p:tgtEl>
                                              <p:spTgt spid="34"/>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38"/>
                                            </p:tgtEl>
                                            <p:attrNameLst>
                                              <p:attrName>style.visibility</p:attrName>
                                            </p:attrNameLst>
                                          </p:cBhvr>
                                          <p:to>
                                            <p:strVal val="visible"/>
                                          </p:to>
                                        </p:set>
                                        <p:animEffect transition="in" filter="wipe(left)">
                                          <p:cBhvr>
                                            <p:cTn id="69"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p:bldP spid="30" grpId="0"/>
          <p:bldP spid="31" grpId="0" animBg="1"/>
          <p:bldP spid="32" grpId="0" animBg="1"/>
          <p:bldP spid="33" grpId="0" animBg="1"/>
          <p:bldP spid="34" grpId="0" animBg="1"/>
          <p:bldP spid="35" grpId="0" animBg="1"/>
          <p:bldP spid="36" grpId="0" animBg="1"/>
          <p:bldP spid="37" grpId="0" animBg="1"/>
          <p:bldP spid="38" grpId="0" animBg="1"/>
          <p:bldP spid="39" grpId="0"/>
          <p:bldP spid="4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par>
                                    <p:cTn id="12" presetID="22" presetClass="entr" presetSubtype="4" fill="hold" nodeType="with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wipe(down)">
                                          <p:cBhvr>
                                            <p:cTn id="14" dur="500"/>
                                            <p:tgtEl>
                                              <p:spTgt spid="25"/>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childTnLst>
                                    </p:cTn>
                                  </p:par>
                                </p:childTnLst>
                              </p:cTn>
                            </p:par>
                            <p:par>
                              <p:cTn id="26" fill="hold">
                                <p:stCondLst>
                                  <p:cond delay="1500"/>
                                </p:stCondLst>
                                <p:childTnLst>
                                  <p:par>
                                    <p:cTn id="27" presetID="2" presetClass="entr" presetSubtype="1" accel="68000" fill="hold" grpId="0" nodeType="afterEffect">
                                      <p:stCondLst>
                                        <p:cond delay="0"/>
                                      </p:stCondLst>
                                      <p:iterate type="lt">
                                        <p:tmPct val="10000"/>
                                      </p:iterate>
                                      <p:childTnLst>
                                        <p:set>
                                          <p:cBhvr>
                                            <p:cTn id="28" dur="1" fill="hold">
                                              <p:stCondLst>
                                                <p:cond delay="0"/>
                                              </p:stCondLst>
                                            </p:cTn>
                                            <p:tgtEl>
                                              <p:spTgt spid="27"/>
                                            </p:tgtEl>
                                            <p:attrNameLst>
                                              <p:attrName>style.visibility</p:attrName>
                                            </p:attrNameLst>
                                          </p:cBhvr>
                                          <p:to>
                                            <p:strVal val="visible"/>
                                          </p:to>
                                        </p:set>
                                        <p:anim calcmode="lin" valueType="num">
                                          <p:cBhvr additive="base">
                                            <p:cTn id="29" dur="500" fill="hold"/>
                                            <p:tgtEl>
                                              <p:spTgt spid="27"/>
                                            </p:tgtEl>
                                            <p:attrNameLst>
                                              <p:attrName>ppt_x</p:attrName>
                                            </p:attrNameLst>
                                          </p:cBhvr>
                                          <p:tavLst>
                                            <p:tav tm="0">
                                              <p:val>
                                                <p:strVal val="#ppt_x"/>
                                              </p:val>
                                            </p:tav>
                                            <p:tav tm="100000">
                                              <p:val>
                                                <p:strVal val="#ppt_x"/>
                                              </p:val>
                                            </p:tav>
                                          </p:tavLst>
                                        </p:anim>
                                        <p:anim calcmode="lin" valueType="num">
                                          <p:cBhvr additive="base">
                                            <p:cTn id="30" dur="500" fill="hold"/>
                                            <p:tgtEl>
                                              <p:spTgt spid="27"/>
                                            </p:tgtEl>
                                            <p:attrNameLst>
                                              <p:attrName>ppt_y</p:attrName>
                                            </p:attrNameLst>
                                          </p:cBhvr>
                                          <p:tavLst>
                                            <p:tav tm="0">
                                              <p:val>
                                                <p:strVal val="0-#ppt_h/2"/>
                                              </p:val>
                                            </p:tav>
                                            <p:tav tm="100000">
                                              <p:val>
                                                <p:strVal val="#ppt_y"/>
                                              </p:val>
                                            </p:tav>
                                          </p:tavLst>
                                        </p:anim>
                                      </p:childTnLst>
                                    </p:cTn>
                                  </p:par>
                                  <p:par>
                                    <p:cTn id="31" presetID="2" presetClass="entr" presetSubtype="1" accel="68000" fill="hold" grpId="0" nodeType="withEffect">
                                      <p:stCondLst>
                                        <p:cond delay="0"/>
                                      </p:stCondLst>
                                      <p:iterate type="lt">
                                        <p:tmPct val="10000"/>
                                      </p:iterate>
                                      <p:childTnLst>
                                        <p:set>
                                          <p:cBhvr>
                                            <p:cTn id="32" dur="1" fill="hold">
                                              <p:stCondLst>
                                                <p:cond delay="0"/>
                                              </p:stCondLst>
                                            </p:cTn>
                                            <p:tgtEl>
                                              <p:spTgt spid="28"/>
                                            </p:tgtEl>
                                            <p:attrNameLst>
                                              <p:attrName>style.visibility</p:attrName>
                                            </p:attrNameLst>
                                          </p:cBhvr>
                                          <p:to>
                                            <p:strVal val="visible"/>
                                          </p:to>
                                        </p:set>
                                        <p:anim calcmode="lin" valueType="num">
                                          <p:cBhvr additive="base">
                                            <p:cTn id="33" dur="500" fill="hold"/>
                                            <p:tgtEl>
                                              <p:spTgt spid="28"/>
                                            </p:tgtEl>
                                            <p:attrNameLst>
                                              <p:attrName>ppt_x</p:attrName>
                                            </p:attrNameLst>
                                          </p:cBhvr>
                                          <p:tavLst>
                                            <p:tav tm="0">
                                              <p:val>
                                                <p:strVal val="#ppt_x"/>
                                              </p:val>
                                            </p:tav>
                                            <p:tav tm="100000">
                                              <p:val>
                                                <p:strVal val="#ppt_x"/>
                                              </p:val>
                                            </p:tav>
                                          </p:tavLst>
                                        </p:anim>
                                        <p:anim calcmode="lin" valueType="num">
                                          <p:cBhvr additive="base">
                                            <p:cTn id="34" dur="500" fill="hold"/>
                                            <p:tgtEl>
                                              <p:spTgt spid="28"/>
                                            </p:tgtEl>
                                            <p:attrNameLst>
                                              <p:attrName>ppt_y</p:attrName>
                                            </p:attrNameLst>
                                          </p:cBhvr>
                                          <p:tavLst>
                                            <p:tav tm="0">
                                              <p:val>
                                                <p:strVal val="0-#ppt_h/2"/>
                                              </p:val>
                                            </p:tav>
                                            <p:tav tm="100000">
                                              <p:val>
                                                <p:strVal val="#ppt_y"/>
                                              </p:val>
                                            </p:tav>
                                          </p:tavLst>
                                        </p:anim>
                                      </p:childTnLst>
                                    </p:cTn>
                                  </p:par>
                                </p:childTnLst>
                              </p:cTn>
                            </p:par>
                            <p:par>
                              <p:cTn id="35" fill="hold">
                                <p:stCondLst>
                                  <p:cond delay="2450"/>
                                </p:stCondLst>
                                <p:childTnLst>
                                  <p:par>
                                    <p:cTn id="36" presetID="22" presetClass="entr" presetSubtype="1" fill="hold" grpId="0"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par>
                                    <p:cTn id="39" presetID="22" presetClass="entr" presetSubtype="1" fill="hold" grpId="0" nodeType="with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up)">
                                          <p:cBhvr>
                                            <p:cTn id="41" dur="500"/>
                                            <p:tgtEl>
                                              <p:spTgt spid="30"/>
                                            </p:tgtEl>
                                          </p:cBhvr>
                                        </p:animEffect>
                                      </p:childTnLst>
                                    </p:cTn>
                                  </p:par>
                                </p:childTnLst>
                              </p:cTn>
                            </p:par>
                            <p:par>
                              <p:cTn id="42" fill="hold">
                                <p:stCondLst>
                                  <p:cond delay="2950"/>
                                </p:stCondLst>
                                <p:childTnLst>
                                  <p:par>
                                    <p:cTn id="43" presetID="22" presetClass="entr" presetSubtype="2" fill="hold" grpId="0" nodeType="after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wipe(right)">
                                          <p:cBhvr>
                                            <p:cTn id="45" dur="500"/>
                                            <p:tgtEl>
                                              <p:spTgt spid="31"/>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ipe(left)">
                                          <p:cBhvr>
                                            <p:cTn id="48" dur="500"/>
                                            <p:tgtEl>
                                              <p:spTgt spid="35"/>
                                            </p:tgtEl>
                                          </p:cBhvr>
                                        </p:animEffect>
                                      </p:childTnLst>
                                    </p:cTn>
                                  </p:par>
                                </p:childTnLst>
                              </p:cTn>
                            </p:par>
                            <p:par>
                              <p:cTn id="49" fill="hold">
                                <p:stCondLst>
                                  <p:cond delay="3450"/>
                                </p:stCondLst>
                                <p:childTnLst>
                                  <p:par>
                                    <p:cTn id="50" presetID="22" presetClass="entr" presetSubtype="2"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wipe(right)">
                                          <p:cBhvr>
                                            <p:cTn id="52" dur="500"/>
                                            <p:tgtEl>
                                              <p:spTgt spid="32"/>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36"/>
                                            </p:tgtEl>
                                            <p:attrNameLst>
                                              <p:attrName>style.visibility</p:attrName>
                                            </p:attrNameLst>
                                          </p:cBhvr>
                                          <p:to>
                                            <p:strVal val="visible"/>
                                          </p:to>
                                        </p:set>
                                        <p:animEffect transition="in" filter="wipe(left)">
                                          <p:cBhvr>
                                            <p:cTn id="55" dur="500"/>
                                            <p:tgtEl>
                                              <p:spTgt spid="36"/>
                                            </p:tgtEl>
                                          </p:cBhvr>
                                        </p:animEffect>
                                      </p:childTnLst>
                                    </p:cTn>
                                  </p:par>
                                </p:childTnLst>
                              </p:cTn>
                            </p:par>
                            <p:par>
                              <p:cTn id="56" fill="hold">
                                <p:stCondLst>
                                  <p:cond delay="3950"/>
                                </p:stCondLst>
                                <p:childTnLst>
                                  <p:par>
                                    <p:cTn id="57" presetID="22" presetClass="entr" presetSubtype="2" fill="hold" grpId="0"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wipe(right)">
                                          <p:cBhvr>
                                            <p:cTn id="59" dur="500"/>
                                            <p:tgtEl>
                                              <p:spTgt spid="33"/>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37"/>
                                            </p:tgtEl>
                                            <p:attrNameLst>
                                              <p:attrName>style.visibility</p:attrName>
                                            </p:attrNameLst>
                                          </p:cBhvr>
                                          <p:to>
                                            <p:strVal val="visible"/>
                                          </p:to>
                                        </p:set>
                                        <p:animEffect transition="in" filter="wipe(left)">
                                          <p:cBhvr>
                                            <p:cTn id="62" dur="500"/>
                                            <p:tgtEl>
                                              <p:spTgt spid="37"/>
                                            </p:tgtEl>
                                          </p:cBhvr>
                                        </p:animEffect>
                                      </p:childTnLst>
                                    </p:cTn>
                                  </p:par>
                                </p:childTnLst>
                              </p:cTn>
                            </p:par>
                            <p:par>
                              <p:cTn id="63" fill="hold">
                                <p:stCondLst>
                                  <p:cond delay="4450"/>
                                </p:stCondLst>
                                <p:childTnLst>
                                  <p:par>
                                    <p:cTn id="64" presetID="22" presetClass="entr" presetSubtype="2"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Effect transition="in" filter="wipe(right)">
                                          <p:cBhvr>
                                            <p:cTn id="66" dur="500"/>
                                            <p:tgtEl>
                                              <p:spTgt spid="34"/>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38"/>
                                            </p:tgtEl>
                                            <p:attrNameLst>
                                              <p:attrName>style.visibility</p:attrName>
                                            </p:attrNameLst>
                                          </p:cBhvr>
                                          <p:to>
                                            <p:strVal val="visible"/>
                                          </p:to>
                                        </p:set>
                                        <p:animEffect transition="in" filter="wipe(left)">
                                          <p:cBhvr>
                                            <p:cTn id="69"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p:bldP spid="30" grpId="0"/>
          <p:bldP spid="31" grpId="0" animBg="1"/>
          <p:bldP spid="32" grpId="0" animBg="1"/>
          <p:bldP spid="33" grpId="0" animBg="1"/>
          <p:bldP spid="34" grpId="0" animBg="1"/>
          <p:bldP spid="35" grpId="0" animBg="1"/>
          <p:bldP spid="36" grpId="0" animBg="1"/>
          <p:bldP spid="37" grpId="0" animBg="1"/>
          <p:bldP spid="38" grpId="0" animBg="1"/>
          <p:bldP spid="39" grpId="0"/>
          <p:bldP spid="41" grpId="0"/>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圆角矩形 5"/>
          <p:cNvSpPr/>
          <p:nvPr/>
        </p:nvSpPr>
        <p:spPr bwMode="auto">
          <a:xfrm>
            <a:off x="3849320" y="3580192"/>
            <a:ext cx="3071393" cy="542774"/>
          </a:xfrm>
          <a:custGeom>
            <a:avLst/>
            <a:gdLst/>
            <a:ahLst/>
            <a:cxnLst/>
            <a:rect l="l" t="t" r="r" b="b"/>
            <a:pathLst>
              <a:path w="3265930" h="569236">
                <a:moveTo>
                  <a:pt x="0" y="0"/>
                </a:moveTo>
                <a:lnTo>
                  <a:pt x="2981312" y="0"/>
                </a:lnTo>
                <a:cubicBezTo>
                  <a:pt x="3138502" y="0"/>
                  <a:pt x="3265930" y="127428"/>
                  <a:pt x="3265930" y="284618"/>
                </a:cubicBezTo>
                <a:cubicBezTo>
                  <a:pt x="3265930" y="441808"/>
                  <a:pt x="3138502" y="569236"/>
                  <a:pt x="2981312" y="569236"/>
                </a:cubicBezTo>
                <a:lnTo>
                  <a:pt x="0" y="569236"/>
                </a:lnTo>
                <a:close/>
              </a:path>
            </a:pathLst>
          </a:custGeom>
          <a:solidFill>
            <a:srgbClr val="EA5504"/>
          </a:solidFill>
          <a:ln w="9525" cap="flat" cmpd="sng" algn="ctr">
            <a:noFill/>
            <a:prstDash val="solid"/>
            <a:round/>
            <a:headEnd type="none" w="med" len="med"/>
            <a:tailEnd type="none" w="med" len="med"/>
          </a:ln>
          <a:effectLst/>
        </p:spPr>
        <p:txBody>
          <a:bodyPr lIns="86383" tIns="43192" rIns="86383" bIns="43192"/>
          <a:lstStyle/>
          <a:p>
            <a:pPr defTabSz="863600">
              <a:defRPr/>
            </a:pPr>
            <a:endParaRPr lang="zh-CN" altLang="en-US" sz="1700">
              <a:latin typeface="Arial" panose="020B0604020202020204" pitchFamily="34" charset="0"/>
            </a:endParaRPr>
          </a:p>
        </p:txBody>
      </p:sp>
      <p:sp>
        <p:nvSpPr>
          <p:cNvPr id="27" name="圆角矩形 5"/>
          <p:cNvSpPr/>
          <p:nvPr/>
        </p:nvSpPr>
        <p:spPr bwMode="auto">
          <a:xfrm>
            <a:off x="3835324" y="1219547"/>
            <a:ext cx="3071393" cy="541262"/>
          </a:xfrm>
          <a:custGeom>
            <a:avLst/>
            <a:gdLst>
              <a:gd name="T0" fmla="*/ 0 w 3265930"/>
              <a:gd name="T1" fmla="*/ 0 h 569236"/>
              <a:gd name="T2" fmla="*/ 2980909 w 3265930"/>
              <a:gd name="T3" fmla="*/ 0 h 569236"/>
              <a:gd name="T4" fmla="*/ 3265488 w 3265930"/>
              <a:gd name="T5" fmla="*/ 284163 h 569236"/>
              <a:gd name="T6" fmla="*/ 2980909 w 3265930"/>
              <a:gd name="T7" fmla="*/ 568325 h 569236"/>
              <a:gd name="T8" fmla="*/ 0 w 3265930"/>
              <a:gd name="T9" fmla="*/ 568325 h 569236"/>
              <a:gd name="T10" fmla="*/ 0 w 3265930"/>
              <a:gd name="T11" fmla="*/ 0 h 5692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265930" h="569236">
                <a:moveTo>
                  <a:pt x="0" y="0"/>
                </a:moveTo>
                <a:lnTo>
                  <a:pt x="2981312" y="0"/>
                </a:lnTo>
                <a:cubicBezTo>
                  <a:pt x="3138502" y="0"/>
                  <a:pt x="3265930" y="127428"/>
                  <a:pt x="3265930" y="284618"/>
                </a:cubicBezTo>
                <a:cubicBezTo>
                  <a:pt x="3265930" y="441808"/>
                  <a:pt x="3138502" y="569236"/>
                  <a:pt x="2981312" y="569236"/>
                </a:cubicBezTo>
                <a:lnTo>
                  <a:pt x="0" y="569236"/>
                </a:lnTo>
                <a:lnTo>
                  <a:pt x="0" y="0"/>
                </a:lnTo>
                <a:close/>
              </a:path>
            </a:pathLst>
          </a:custGeom>
          <a:solidFill>
            <a:srgbClr val="EA5504"/>
          </a:solidFill>
          <a:ln w="9525" cap="flat" cmpd="sng" algn="ctr">
            <a:noFill/>
            <a:prstDash val="solid"/>
            <a:round/>
            <a:headEnd type="none" w="med" len="med"/>
            <a:tailEnd type="none" w="med" len="med"/>
          </a:ln>
        </p:spPr>
        <p:txBody>
          <a:bodyPr lIns="86383" tIns="43192" rIns="86383" bIns="43192"/>
          <a:lstStyle/>
          <a:p>
            <a:endParaRPr lang="zh-CN" altLang="en-US"/>
          </a:p>
        </p:txBody>
      </p:sp>
      <p:sp>
        <p:nvSpPr>
          <p:cNvPr id="28" name="TextBox 27"/>
          <p:cNvSpPr txBox="1"/>
          <p:nvPr/>
        </p:nvSpPr>
        <p:spPr>
          <a:xfrm>
            <a:off x="4454044" y="1292680"/>
            <a:ext cx="1880048" cy="379615"/>
          </a:xfrm>
          <a:prstGeom prst="rect">
            <a:avLst/>
          </a:prstGeom>
          <a:noFill/>
        </p:spPr>
        <p:txBody>
          <a:bodyPr wrap="none" lIns="86383" tIns="43192" rIns="86383" bIns="43192">
            <a:spAutoFit/>
          </a:bodyPr>
          <a:lstStyle/>
          <a:p>
            <a:pPr defTabSz="914400">
              <a:defRPr/>
            </a:pPr>
            <a:r>
              <a:rPr lang="zh-CN" altLang="en-US" sz="1900" dirty="0">
                <a:solidFill>
                  <a:schemeClr val="bg1"/>
                </a:solidFill>
                <a:latin typeface="微软雅黑" panose="020B0503020204020204" pitchFamily="34" charset="-122"/>
                <a:ea typeface="微软雅黑" panose="020B0503020204020204" pitchFamily="34" charset="-122"/>
              </a:rPr>
              <a:t>请输入您的标题</a:t>
            </a:r>
          </a:p>
        </p:txBody>
      </p:sp>
      <p:sp>
        <p:nvSpPr>
          <p:cNvPr id="29" name="空心弧 28"/>
          <p:cNvSpPr/>
          <p:nvPr/>
        </p:nvSpPr>
        <p:spPr bwMode="auto">
          <a:xfrm flipV="1">
            <a:off x="1584691" y="787704"/>
            <a:ext cx="1373690" cy="1390952"/>
          </a:xfrm>
          <a:prstGeom prst="blockArc">
            <a:avLst>
              <a:gd name="adj1" fmla="val 5423681"/>
              <a:gd name="adj2" fmla="val 20860726"/>
              <a:gd name="adj3" fmla="val 17514"/>
            </a:avLst>
          </a:prstGeom>
          <a:solidFill>
            <a:srgbClr val="EA5504"/>
          </a:solidFill>
          <a:ln w="9525" cap="flat" cmpd="sng" algn="ctr">
            <a:noFill/>
            <a:prstDash val="solid"/>
            <a:round/>
            <a:headEnd type="none" w="med" len="med"/>
            <a:tailEnd type="none" w="med" len="med"/>
          </a:ln>
          <a:effectLst/>
        </p:spPr>
        <p:txBody>
          <a:bodyPr lIns="86383" tIns="43192" rIns="86383" bIns="43192"/>
          <a:lstStyle/>
          <a:p>
            <a:pPr defTabSz="863600">
              <a:defRPr/>
            </a:pPr>
            <a:endParaRPr lang="zh-CN" altLang="en-US" sz="1700">
              <a:latin typeface="Arial" panose="020B0604020202020204" pitchFamily="34" charset="0"/>
            </a:endParaRPr>
          </a:p>
        </p:txBody>
      </p:sp>
      <p:sp>
        <p:nvSpPr>
          <p:cNvPr id="30" name="空心弧 29"/>
          <p:cNvSpPr/>
          <p:nvPr/>
        </p:nvSpPr>
        <p:spPr bwMode="auto">
          <a:xfrm rot="10800000" flipV="1">
            <a:off x="2695123" y="1035655"/>
            <a:ext cx="1373690" cy="1390952"/>
          </a:xfrm>
          <a:prstGeom prst="blockArc">
            <a:avLst>
              <a:gd name="adj1" fmla="val 5423681"/>
              <a:gd name="adj2" fmla="val 20860726"/>
              <a:gd name="adj3" fmla="val 17514"/>
            </a:avLst>
          </a:prstGeom>
          <a:solidFill>
            <a:srgbClr val="EA5504"/>
          </a:solidFill>
          <a:ln w="9525" cap="flat" cmpd="sng" algn="ctr">
            <a:noFill/>
            <a:prstDash val="solid"/>
            <a:round/>
            <a:headEnd type="none" w="med" len="med"/>
            <a:tailEnd type="none" w="med" len="med"/>
          </a:ln>
          <a:effectLst/>
        </p:spPr>
        <p:txBody>
          <a:bodyPr lIns="86383" tIns="43192" rIns="86383" bIns="43192"/>
          <a:lstStyle/>
          <a:p>
            <a:pPr defTabSz="863600">
              <a:defRPr/>
            </a:pPr>
            <a:endParaRPr lang="zh-CN" altLang="en-US" sz="1700">
              <a:latin typeface="Arial" panose="020B0604020202020204" pitchFamily="34" charset="0"/>
            </a:endParaRPr>
          </a:p>
        </p:txBody>
      </p:sp>
      <p:sp>
        <p:nvSpPr>
          <p:cNvPr id="31" name="空心弧 30"/>
          <p:cNvSpPr/>
          <p:nvPr/>
        </p:nvSpPr>
        <p:spPr bwMode="auto">
          <a:xfrm rot="4631022" flipV="1">
            <a:off x="2717847" y="2197870"/>
            <a:ext cx="1390952" cy="1373690"/>
          </a:xfrm>
          <a:prstGeom prst="blockArc">
            <a:avLst>
              <a:gd name="adj1" fmla="val 10168821"/>
              <a:gd name="adj2" fmla="val 20860726"/>
              <a:gd name="adj3" fmla="val 17514"/>
            </a:avLst>
          </a:prstGeom>
          <a:solidFill>
            <a:srgbClr val="EA5504"/>
          </a:solidFill>
          <a:ln w="9525" cap="flat" cmpd="sng" algn="ctr">
            <a:noFill/>
            <a:prstDash val="solid"/>
            <a:round/>
            <a:headEnd type="none" w="med" len="med"/>
            <a:tailEnd type="none" w="med" len="med"/>
          </a:ln>
          <a:effectLst/>
        </p:spPr>
        <p:txBody>
          <a:bodyPr lIns="86383" tIns="43192" rIns="86383" bIns="43192"/>
          <a:lstStyle/>
          <a:p>
            <a:pPr defTabSz="863600">
              <a:defRPr/>
            </a:pPr>
            <a:endParaRPr lang="zh-CN" altLang="en-US" sz="1700">
              <a:latin typeface="Arial" panose="020B0604020202020204" pitchFamily="34" charset="0"/>
            </a:endParaRPr>
          </a:p>
        </p:txBody>
      </p:sp>
      <p:sp>
        <p:nvSpPr>
          <p:cNvPr id="32" name="空心弧 31"/>
          <p:cNvSpPr/>
          <p:nvPr/>
        </p:nvSpPr>
        <p:spPr bwMode="auto">
          <a:xfrm>
            <a:off x="1605595" y="3589715"/>
            <a:ext cx="1373690" cy="1392465"/>
          </a:xfrm>
          <a:prstGeom prst="blockArc">
            <a:avLst>
              <a:gd name="adj1" fmla="val 5423681"/>
              <a:gd name="adj2" fmla="val 20860726"/>
              <a:gd name="adj3" fmla="val 17514"/>
            </a:avLst>
          </a:prstGeom>
          <a:solidFill>
            <a:srgbClr val="EA5504"/>
          </a:solidFill>
          <a:ln w="9525" cap="flat" cmpd="sng" algn="ctr">
            <a:noFill/>
            <a:prstDash val="solid"/>
            <a:round/>
            <a:headEnd type="none" w="med" len="med"/>
            <a:tailEnd type="none" w="med" len="med"/>
          </a:ln>
          <a:effectLst/>
        </p:spPr>
        <p:txBody>
          <a:bodyPr lIns="86383" tIns="43192" rIns="86383" bIns="43192"/>
          <a:lstStyle/>
          <a:p>
            <a:pPr defTabSz="863600">
              <a:defRPr/>
            </a:pPr>
            <a:endParaRPr lang="zh-CN" altLang="en-US" sz="1700">
              <a:latin typeface="Arial" panose="020B0604020202020204" pitchFamily="34" charset="0"/>
            </a:endParaRPr>
          </a:p>
        </p:txBody>
      </p:sp>
      <p:sp>
        <p:nvSpPr>
          <p:cNvPr id="33" name="空心弧 32"/>
          <p:cNvSpPr/>
          <p:nvPr/>
        </p:nvSpPr>
        <p:spPr bwMode="auto">
          <a:xfrm rot="10800000">
            <a:off x="2714533" y="3339237"/>
            <a:ext cx="1373690" cy="1390952"/>
          </a:xfrm>
          <a:prstGeom prst="blockArc">
            <a:avLst>
              <a:gd name="adj1" fmla="val 5423681"/>
              <a:gd name="adj2" fmla="val 20860726"/>
              <a:gd name="adj3" fmla="val 17514"/>
            </a:avLst>
          </a:prstGeom>
          <a:solidFill>
            <a:srgbClr val="EA5504"/>
          </a:solidFill>
          <a:ln w="9525" cap="flat" cmpd="sng" algn="ctr">
            <a:noFill/>
            <a:prstDash val="solid"/>
            <a:round/>
            <a:headEnd type="none" w="med" len="med"/>
            <a:tailEnd type="none" w="med" len="med"/>
          </a:ln>
          <a:effectLst/>
        </p:spPr>
        <p:txBody>
          <a:bodyPr lIns="86383" tIns="43192" rIns="86383" bIns="43192"/>
          <a:lstStyle/>
          <a:p>
            <a:pPr defTabSz="863600">
              <a:defRPr/>
            </a:pPr>
            <a:endParaRPr lang="zh-CN" altLang="en-US" sz="1700">
              <a:latin typeface="Arial" panose="020B0604020202020204" pitchFamily="34" charset="0"/>
            </a:endParaRPr>
          </a:p>
        </p:txBody>
      </p:sp>
      <p:sp>
        <p:nvSpPr>
          <p:cNvPr id="34" name="TextBox 33"/>
          <p:cNvSpPr txBox="1"/>
          <p:nvPr/>
        </p:nvSpPr>
        <p:spPr>
          <a:xfrm>
            <a:off x="3157995" y="1403048"/>
            <a:ext cx="541541" cy="672003"/>
          </a:xfrm>
          <a:prstGeom prst="rect">
            <a:avLst/>
          </a:prstGeom>
          <a:noFill/>
        </p:spPr>
        <p:txBody>
          <a:bodyPr wrap="none" lIns="86383" tIns="43192" rIns="86383" bIns="43192">
            <a:spAutoFit/>
          </a:bodyPr>
          <a:lstStyle/>
          <a:p>
            <a:pPr defTabSz="914400">
              <a:defRPr/>
            </a:pPr>
            <a:r>
              <a:rPr lang="en-US" altLang="zh-CN" sz="3800" b="1" dirty="0">
                <a:latin typeface="微软雅黑" panose="020B0503020204020204" pitchFamily="34" charset="-122"/>
                <a:ea typeface="微软雅黑" panose="020B0503020204020204" pitchFamily="34" charset="-122"/>
              </a:rPr>
              <a:t>A</a:t>
            </a:r>
            <a:endParaRPr lang="zh-CN" altLang="en-US" sz="3800" b="1" dirty="0">
              <a:latin typeface="微软雅黑" panose="020B0503020204020204" pitchFamily="34" charset="-122"/>
              <a:ea typeface="微软雅黑" panose="020B0503020204020204" pitchFamily="34" charset="-122"/>
            </a:endParaRPr>
          </a:p>
        </p:txBody>
      </p:sp>
      <p:sp>
        <p:nvSpPr>
          <p:cNvPr id="35" name="TextBox 34"/>
          <p:cNvSpPr txBox="1"/>
          <p:nvPr/>
        </p:nvSpPr>
        <p:spPr>
          <a:xfrm>
            <a:off x="3157997" y="3702655"/>
            <a:ext cx="507878" cy="672003"/>
          </a:xfrm>
          <a:prstGeom prst="rect">
            <a:avLst/>
          </a:prstGeom>
          <a:noFill/>
        </p:spPr>
        <p:txBody>
          <a:bodyPr wrap="none" lIns="86383" tIns="43192" rIns="86383" bIns="43192">
            <a:spAutoFit/>
          </a:bodyPr>
          <a:lstStyle/>
          <a:p>
            <a:pPr defTabSz="914400">
              <a:defRPr/>
            </a:pPr>
            <a:r>
              <a:rPr lang="en-US" altLang="zh-CN" sz="3800" b="1" dirty="0">
                <a:latin typeface="微软雅黑" panose="020B0503020204020204" pitchFamily="34" charset="-122"/>
                <a:ea typeface="微软雅黑" panose="020B0503020204020204" pitchFamily="34" charset="-122"/>
              </a:rPr>
              <a:t>B</a:t>
            </a:r>
            <a:endParaRPr lang="zh-CN" altLang="en-US" sz="3800" b="1" dirty="0">
              <a:latin typeface="微软雅黑" panose="020B0503020204020204" pitchFamily="34" charset="-122"/>
              <a:ea typeface="微软雅黑" panose="020B0503020204020204" pitchFamily="34" charset="-122"/>
            </a:endParaRPr>
          </a:p>
        </p:txBody>
      </p:sp>
      <p:sp>
        <p:nvSpPr>
          <p:cNvPr id="36" name="TextBox 35"/>
          <p:cNvSpPr txBox="1"/>
          <p:nvPr/>
        </p:nvSpPr>
        <p:spPr>
          <a:xfrm>
            <a:off x="4236044" y="1912561"/>
            <a:ext cx="3992661" cy="687392"/>
          </a:xfrm>
          <a:prstGeom prst="rect">
            <a:avLst/>
          </a:prstGeom>
          <a:noFill/>
        </p:spPr>
        <p:txBody>
          <a:bodyPr lIns="86383" tIns="43192" rIns="86383" bIns="43192">
            <a:spAutoFit/>
          </a:bodyPr>
          <a:lstStyle/>
          <a:p>
            <a:pPr defTabSz="914400">
              <a:lnSpc>
                <a:spcPct val="150000"/>
              </a:lnSpc>
              <a:defRPr/>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这里输入您的文字这里输入您的文字这里输入您的文字这里输入您的文字这里输入您</a:t>
            </a:r>
          </a:p>
        </p:txBody>
      </p:sp>
      <p:sp>
        <p:nvSpPr>
          <p:cNvPr id="37" name="TextBox 36"/>
          <p:cNvSpPr txBox="1">
            <a:spLocks noChangeArrowheads="1"/>
          </p:cNvSpPr>
          <p:nvPr/>
        </p:nvSpPr>
        <p:spPr bwMode="auto">
          <a:xfrm>
            <a:off x="4236043" y="4101800"/>
            <a:ext cx="4061346" cy="687392"/>
          </a:xfrm>
          <a:prstGeom prst="rect">
            <a:avLst/>
          </a:prstGeom>
          <a:noFill/>
          <a:ln w="9525">
            <a:noFill/>
            <a:miter lim="800000"/>
          </a:ln>
        </p:spPr>
        <p:txBody>
          <a:bodyPr lIns="86383" tIns="43192" rIns="86383" bIns="43192">
            <a:spAutoFit/>
          </a:bodyPr>
          <a:lstStyle/>
          <a:p>
            <a:pPr>
              <a:lnSpc>
                <a:spcPct val="150000"/>
              </a:lnSpc>
            </a:pPr>
            <a:r>
              <a:rPr lang="zh-CN" altLang="en-US" sz="1300">
                <a:solidFill>
                  <a:srgbClr val="7F7F7F"/>
                </a:solidFill>
                <a:latin typeface="微软雅黑" panose="020B0503020204020204" pitchFamily="34" charset="-122"/>
                <a:ea typeface="微软雅黑" panose="020B0503020204020204" pitchFamily="34" charset="-122"/>
              </a:rPr>
              <a:t>这里输入您的文字这里输入您的文字这里输入您的文字这里输入您的文字这里输入您</a:t>
            </a:r>
          </a:p>
        </p:txBody>
      </p:sp>
      <p:sp>
        <p:nvSpPr>
          <p:cNvPr id="38" name="TextBox 37"/>
          <p:cNvSpPr txBox="1"/>
          <p:nvPr/>
        </p:nvSpPr>
        <p:spPr>
          <a:xfrm>
            <a:off x="4454044" y="3670906"/>
            <a:ext cx="1880048" cy="379615"/>
          </a:xfrm>
          <a:prstGeom prst="rect">
            <a:avLst/>
          </a:prstGeom>
          <a:noFill/>
        </p:spPr>
        <p:txBody>
          <a:bodyPr wrap="none" lIns="86383" tIns="43192" rIns="86383" bIns="43192">
            <a:spAutoFit/>
          </a:bodyPr>
          <a:lstStyle/>
          <a:p>
            <a:pPr defTabSz="914400">
              <a:defRPr/>
            </a:pPr>
            <a:r>
              <a:rPr lang="zh-CN" altLang="en-US" sz="1900" dirty="0">
                <a:solidFill>
                  <a:schemeClr val="bg1"/>
                </a:solidFill>
                <a:latin typeface="微软雅黑" panose="020B0503020204020204" pitchFamily="34" charset="-122"/>
                <a:ea typeface="微软雅黑" panose="020B0503020204020204" pitchFamily="34" charset="-122"/>
              </a:rPr>
              <a:t>请输入您的标题</a:t>
            </a:r>
          </a:p>
        </p:txBody>
      </p:sp>
      <p:sp>
        <p:nvSpPr>
          <p:cNvPr id="15" name="文本框 10"/>
          <p:cNvSpPr txBox="1">
            <a:spLocks noChangeArrowheads="1"/>
          </p:cNvSpPr>
          <p:nvPr/>
        </p:nvSpPr>
        <p:spPr bwMode="auto">
          <a:xfrm>
            <a:off x="684003" y="135504"/>
            <a:ext cx="2632543" cy="259679"/>
          </a:xfrm>
          <a:prstGeom prst="rect">
            <a:avLst/>
          </a:prstGeom>
          <a:noFill/>
          <a:ln>
            <a:noFill/>
          </a:ln>
        </p:spPr>
        <p:txBody>
          <a:bodyPr wrap="square" lIns="51428" tIns="25714" rIns="51428" bIns="25714">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350" dirty="0">
                <a:latin typeface="微软雅黑" panose="020B0503020204020204" pitchFamily="34" charset="-122"/>
                <a:ea typeface="微软雅黑" panose="020B0503020204020204" pitchFamily="34" charset="-122"/>
                <a:cs typeface="+mn-ea"/>
                <a:sym typeface="+mn-lt"/>
              </a:rPr>
              <a:t>添加文字标题</a:t>
            </a:r>
            <a:r>
              <a:rPr lang="zh-CN" altLang="en-US" sz="900" dirty="0">
                <a:latin typeface="微软雅黑" panose="020B0503020204020204" pitchFamily="34" charset="-122"/>
                <a:ea typeface="微软雅黑" panose="020B0503020204020204" pitchFamily="34" charset="-122"/>
                <a:cs typeface="+mn-ea"/>
                <a:sym typeface="+mn-lt"/>
              </a:rPr>
              <a:t>（文字可以编辑）</a:t>
            </a:r>
          </a:p>
        </p:txBody>
      </p:sp>
    </p:spTree>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wipe(left)">
                                      <p:cBhvr>
                                        <p:cTn id="11" dur="500"/>
                                        <p:tgtEl>
                                          <p:spTgt spid="29"/>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wipe(left)">
                                      <p:cBhvr>
                                        <p:cTn id="15" dur="500"/>
                                        <p:tgtEl>
                                          <p:spTgt spid="30"/>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wipe(up)">
                                      <p:cBhvr>
                                        <p:cTn id="23" dur="500"/>
                                        <p:tgtEl>
                                          <p:spTgt spid="33"/>
                                        </p:tgtEl>
                                      </p:cBhvr>
                                    </p:animEffect>
                                  </p:childTnLst>
                                </p:cTn>
                              </p:par>
                            </p:childTnLst>
                          </p:cTn>
                        </p:par>
                        <p:par>
                          <p:cTn id="24" fill="hold">
                            <p:stCondLst>
                              <p:cond delay="2500"/>
                            </p:stCondLst>
                            <p:childTnLst>
                              <p:par>
                                <p:cTn id="25" presetID="22" presetClass="entr" presetSubtype="2" fill="hold"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wipe(right)">
                                      <p:cBhvr>
                                        <p:cTn id="27" dur="500"/>
                                        <p:tgtEl>
                                          <p:spTgt spid="32"/>
                                        </p:tgtEl>
                                      </p:cBhvr>
                                    </p:animEffect>
                                  </p:childTnLst>
                                </p:cTn>
                              </p:par>
                            </p:childTnLst>
                          </p:cTn>
                        </p:par>
                        <p:par>
                          <p:cTn id="28" fill="hold">
                            <p:stCondLst>
                              <p:cond delay="3000"/>
                            </p:stCondLst>
                            <p:childTnLst>
                              <p:par>
                                <p:cTn id="29" presetID="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additive="base">
                                        <p:cTn id="31" dur="500" fill="hold"/>
                                        <p:tgtEl>
                                          <p:spTgt spid="34"/>
                                        </p:tgtEl>
                                        <p:attrNameLst>
                                          <p:attrName>ppt_x</p:attrName>
                                        </p:attrNameLst>
                                      </p:cBhvr>
                                      <p:tavLst>
                                        <p:tav tm="0">
                                          <p:val>
                                            <p:strVal val="0-#ppt_w/2"/>
                                          </p:val>
                                        </p:tav>
                                        <p:tav tm="100000">
                                          <p:val>
                                            <p:strVal val="#ppt_x"/>
                                          </p:val>
                                        </p:tav>
                                      </p:tavLst>
                                    </p:anim>
                                    <p:anim calcmode="lin" valueType="num">
                                      <p:cBhvr additive="base">
                                        <p:cTn id="32" dur="500" fill="hold"/>
                                        <p:tgtEl>
                                          <p:spTgt spid="34"/>
                                        </p:tgtEl>
                                        <p:attrNameLst>
                                          <p:attrName>ppt_y</p:attrName>
                                        </p:attrNameLst>
                                      </p:cBhvr>
                                      <p:tavLst>
                                        <p:tav tm="0">
                                          <p:val>
                                            <p:strVal val="#ppt_y"/>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wipe(left)">
                                      <p:cBhvr>
                                        <p:cTn id="36" dur="500"/>
                                        <p:tgtEl>
                                          <p:spTgt spid="27"/>
                                        </p:tgtEl>
                                      </p:cBhvr>
                                    </p:animEffect>
                                  </p:childTnLst>
                                </p:cTn>
                              </p:par>
                            </p:childTnLst>
                          </p:cTn>
                        </p:par>
                        <p:par>
                          <p:cTn id="37" fill="hold">
                            <p:stCondLst>
                              <p:cond delay="4000"/>
                            </p:stCondLst>
                            <p:childTnLst>
                              <p:par>
                                <p:cTn id="38" presetID="41" presetClass="entr" presetSubtype="0" fill="hold" grpId="0" nodeType="afterEffect">
                                  <p:stCondLst>
                                    <p:cond delay="0"/>
                                  </p:stCondLst>
                                  <p:iterate type="lt">
                                    <p:tmPct val="10000"/>
                                  </p:iterate>
                                  <p:childTnLst>
                                    <p:set>
                                      <p:cBhvr>
                                        <p:cTn id="39" dur="1" fill="hold">
                                          <p:stCondLst>
                                            <p:cond delay="0"/>
                                          </p:stCondLst>
                                        </p:cTn>
                                        <p:tgtEl>
                                          <p:spTgt spid="28"/>
                                        </p:tgtEl>
                                        <p:attrNameLst>
                                          <p:attrName>style.visibility</p:attrName>
                                        </p:attrNameLst>
                                      </p:cBhvr>
                                      <p:to>
                                        <p:strVal val="visible"/>
                                      </p:to>
                                    </p:set>
                                    <p:anim calcmode="lin" valueType="num">
                                      <p:cBhvr>
                                        <p:cTn id="40" dur="3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41" dur="300" fill="hold"/>
                                        <p:tgtEl>
                                          <p:spTgt spid="28"/>
                                        </p:tgtEl>
                                        <p:attrNameLst>
                                          <p:attrName>ppt_y</p:attrName>
                                        </p:attrNameLst>
                                      </p:cBhvr>
                                      <p:tavLst>
                                        <p:tav tm="0">
                                          <p:val>
                                            <p:strVal val="#ppt_y"/>
                                          </p:val>
                                        </p:tav>
                                        <p:tav tm="100000">
                                          <p:val>
                                            <p:strVal val="#ppt_y"/>
                                          </p:val>
                                        </p:tav>
                                      </p:tavLst>
                                    </p:anim>
                                    <p:anim calcmode="lin" valueType="num">
                                      <p:cBhvr>
                                        <p:cTn id="42" dur="3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43" dur="3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44" dur="300" tmFilter="0,0; .5, 1; 1, 1"/>
                                        <p:tgtEl>
                                          <p:spTgt spid="28"/>
                                        </p:tgtEl>
                                      </p:cBhvr>
                                    </p:animEffect>
                                  </p:childTnLst>
                                </p:cTn>
                              </p:par>
                            </p:childTnLst>
                          </p:cTn>
                        </p:par>
                        <p:par>
                          <p:cTn id="45" fill="hold">
                            <p:stCondLst>
                              <p:cond delay="4480"/>
                            </p:stCondLst>
                            <p:childTnLst>
                              <p:par>
                                <p:cTn id="46" presetID="42" presetClass="entr" presetSubtype="0" fill="hold" grpId="0" nodeType="afterEffect">
                                  <p:stCondLst>
                                    <p:cond delay="0"/>
                                  </p:stCondLst>
                                  <p:childTnLst>
                                    <p:set>
                                      <p:cBhvr>
                                        <p:cTn id="47" dur="1" fill="hold">
                                          <p:stCondLst>
                                            <p:cond delay="0"/>
                                          </p:stCondLst>
                                        </p:cTn>
                                        <p:tgtEl>
                                          <p:spTgt spid="36"/>
                                        </p:tgtEl>
                                        <p:attrNameLst>
                                          <p:attrName>style.visibility</p:attrName>
                                        </p:attrNameLst>
                                      </p:cBhvr>
                                      <p:to>
                                        <p:strVal val="visible"/>
                                      </p:to>
                                    </p:set>
                                    <p:animEffect transition="in" filter="fade">
                                      <p:cBhvr>
                                        <p:cTn id="48" dur="500"/>
                                        <p:tgtEl>
                                          <p:spTgt spid="36"/>
                                        </p:tgtEl>
                                      </p:cBhvr>
                                    </p:animEffect>
                                    <p:anim calcmode="lin" valueType="num">
                                      <p:cBhvr>
                                        <p:cTn id="49" dur="500" fill="hold"/>
                                        <p:tgtEl>
                                          <p:spTgt spid="36"/>
                                        </p:tgtEl>
                                        <p:attrNameLst>
                                          <p:attrName>ppt_x</p:attrName>
                                        </p:attrNameLst>
                                      </p:cBhvr>
                                      <p:tavLst>
                                        <p:tav tm="0">
                                          <p:val>
                                            <p:strVal val="#ppt_x"/>
                                          </p:val>
                                        </p:tav>
                                        <p:tav tm="100000">
                                          <p:val>
                                            <p:strVal val="#ppt_x"/>
                                          </p:val>
                                        </p:tav>
                                      </p:tavLst>
                                    </p:anim>
                                    <p:anim calcmode="lin" valueType="num">
                                      <p:cBhvr>
                                        <p:cTn id="50" dur="500" fill="hold"/>
                                        <p:tgtEl>
                                          <p:spTgt spid="36"/>
                                        </p:tgtEl>
                                        <p:attrNameLst>
                                          <p:attrName>ppt_y</p:attrName>
                                        </p:attrNameLst>
                                      </p:cBhvr>
                                      <p:tavLst>
                                        <p:tav tm="0">
                                          <p:val>
                                            <p:strVal val="#ppt_y+.1"/>
                                          </p:val>
                                        </p:tav>
                                        <p:tav tm="100000">
                                          <p:val>
                                            <p:strVal val="#ppt_y"/>
                                          </p:val>
                                        </p:tav>
                                      </p:tavLst>
                                    </p:anim>
                                  </p:childTnLst>
                                </p:cTn>
                              </p:par>
                            </p:childTnLst>
                          </p:cTn>
                        </p:par>
                        <p:par>
                          <p:cTn id="51" fill="hold">
                            <p:stCondLst>
                              <p:cond delay="4980"/>
                            </p:stCondLst>
                            <p:childTnLst>
                              <p:par>
                                <p:cTn id="52" presetID="2" presetClass="entr" presetSubtype="8"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 calcmode="lin" valueType="num">
                                      <p:cBhvr additive="base">
                                        <p:cTn id="54" dur="500" fill="hold"/>
                                        <p:tgtEl>
                                          <p:spTgt spid="35"/>
                                        </p:tgtEl>
                                        <p:attrNameLst>
                                          <p:attrName>ppt_x</p:attrName>
                                        </p:attrNameLst>
                                      </p:cBhvr>
                                      <p:tavLst>
                                        <p:tav tm="0">
                                          <p:val>
                                            <p:strVal val="0-#ppt_w/2"/>
                                          </p:val>
                                        </p:tav>
                                        <p:tav tm="100000">
                                          <p:val>
                                            <p:strVal val="#ppt_x"/>
                                          </p:val>
                                        </p:tav>
                                      </p:tavLst>
                                    </p:anim>
                                    <p:anim calcmode="lin" valueType="num">
                                      <p:cBhvr additive="base">
                                        <p:cTn id="55" dur="500" fill="hold"/>
                                        <p:tgtEl>
                                          <p:spTgt spid="35"/>
                                        </p:tgtEl>
                                        <p:attrNameLst>
                                          <p:attrName>ppt_y</p:attrName>
                                        </p:attrNameLst>
                                      </p:cBhvr>
                                      <p:tavLst>
                                        <p:tav tm="0">
                                          <p:val>
                                            <p:strVal val="#ppt_y"/>
                                          </p:val>
                                        </p:tav>
                                        <p:tav tm="100000">
                                          <p:val>
                                            <p:strVal val="#ppt_y"/>
                                          </p:val>
                                        </p:tav>
                                      </p:tavLst>
                                    </p:anim>
                                  </p:childTnLst>
                                </p:cTn>
                              </p:par>
                            </p:childTnLst>
                          </p:cTn>
                        </p:par>
                        <p:par>
                          <p:cTn id="56" fill="hold">
                            <p:stCondLst>
                              <p:cond delay="5480"/>
                            </p:stCondLst>
                            <p:childTnLst>
                              <p:par>
                                <p:cTn id="57" presetID="22" presetClass="entr" presetSubtype="8" fill="hold"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980"/>
                            </p:stCondLst>
                            <p:childTnLst>
                              <p:par>
                                <p:cTn id="61" presetID="41" presetClass="entr" presetSubtype="0" fill="hold" grpId="0" nodeType="afterEffect">
                                  <p:stCondLst>
                                    <p:cond delay="0"/>
                                  </p:stCondLst>
                                  <p:iterate type="lt">
                                    <p:tmPct val="10000"/>
                                  </p:iterate>
                                  <p:childTnLst>
                                    <p:set>
                                      <p:cBhvr>
                                        <p:cTn id="62" dur="1" fill="hold">
                                          <p:stCondLst>
                                            <p:cond delay="0"/>
                                          </p:stCondLst>
                                        </p:cTn>
                                        <p:tgtEl>
                                          <p:spTgt spid="38"/>
                                        </p:tgtEl>
                                        <p:attrNameLst>
                                          <p:attrName>style.visibility</p:attrName>
                                        </p:attrNameLst>
                                      </p:cBhvr>
                                      <p:to>
                                        <p:strVal val="visible"/>
                                      </p:to>
                                    </p:set>
                                    <p:anim calcmode="lin" valueType="num">
                                      <p:cBhvr>
                                        <p:cTn id="63" dur="300" fill="hold"/>
                                        <p:tgtEl>
                                          <p:spTgt spid="38"/>
                                        </p:tgtEl>
                                        <p:attrNameLst>
                                          <p:attrName>ppt_x</p:attrName>
                                        </p:attrNameLst>
                                      </p:cBhvr>
                                      <p:tavLst>
                                        <p:tav tm="0">
                                          <p:val>
                                            <p:strVal val="#ppt_x"/>
                                          </p:val>
                                        </p:tav>
                                        <p:tav tm="50000">
                                          <p:val>
                                            <p:strVal val="#ppt_x+.1"/>
                                          </p:val>
                                        </p:tav>
                                        <p:tav tm="100000">
                                          <p:val>
                                            <p:strVal val="#ppt_x"/>
                                          </p:val>
                                        </p:tav>
                                      </p:tavLst>
                                    </p:anim>
                                    <p:anim calcmode="lin" valueType="num">
                                      <p:cBhvr>
                                        <p:cTn id="64" dur="300" fill="hold"/>
                                        <p:tgtEl>
                                          <p:spTgt spid="38"/>
                                        </p:tgtEl>
                                        <p:attrNameLst>
                                          <p:attrName>ppt_y</p:attrName>
                                        </p:attrNameLst>
                                      </p:cBhvr>
                                      <p:tavLst>
                                        <p:tav tm="0">
                                          <p:val>
                                            <p:strVal val="#ppt_y"/>
                                          </p:val>
                                        </p:tav>
                                        <p:tav tm="100000">
                                          <p:val>
                                            <p:strVal val="#ppt_y"/>
                                          </p:val>
                                        </p:tav>
                                      </p:tavLst>
                                    </p:anim>
                                    <p:anim calcmode="lin" valueType="num">
                                      <p:cBhvr>
                                        <p:cTn id="65" dur="300" fill="hold"/>
                                        <p:tgtEl>
                                          <p:spTgt spid="38"/>
                                        </p:tgtEl>
                                        <p:attrNameLst>
                                          <p:attrName>ppt_h</p:attrName>
                                        </p:attrNameLst>
                                      </p:cBhvr>
                                      <p:tavLst>
                                        <p:tav tm="0">
                                          <p:val>
                                            <p:strVal val="#ppt_h/10"/>
                                          </p:val>
                                        </p:tav>
                                        <p:tav tm="50000">
                                          <p:val>
                                            <p:strVal val="#ppt_h+.01"/>
                                          </p:val>
                                        </p:tav>
                                        <p:tav tm="100000">
                                          <p:val>
                                            <p:strVal val="#ppt_h"/>
                                          </p:val>
                                        </p:tav>
                                      </p:tavLst>
                                    </p:anim>
                                    <p:anim calcmode="lin" valueType="num">
                                      <p:cBhvr>
                                        <p:cTn id="66" dur="300" fill="hold"/>
                                        <p:tgtEl>
                                          <p:spTgt spid="38"/>
                                        </p:tgtEl>
                                        <p:attrNameLst>
                                          <p:attrName>ppt_w</p:attrName>
                                        </p:attrNameLst>
                                      </p:cBhvr>
                                      <p:tavLst>
                                        <p:tav tm="0">
                                          <p:val>
                                            <p:strVal val="#ppt_w/10"/>
                                          </p:val>
                                        </p:tav>
                                        <p:tav tm="50000">
                                          <p:val>
                                            <p:strVal val="#ppt_w+.01"/>
                                          </p:val>
                                        </p:tav>
                                        <p:tav tm="100000">
                                          <p:val>
                                            <p:strVal val="#ppt_w"/>
                                          </p:val>
                                        </p:tav>
                                      </p:tavLst>
                                    </p:anim>
                                    <p:animEffect transition="in" filter="fade">
                                      <p:cBhvr>
                                        <p:cTn id="67" dur="300" tmFilter="0,0; .5, 1; 1, 1"/>
                                        <p:tgtEl>
                                          <p:spTgt spid="38"/>
                                        </p:tgtEl>
                                      </p:cBhvr>
                                    </p:animEffect>
                                  </p:childTnLst>
                                </p:cTn>
                              </p:par>
                            </p:childTnLst>
                          </p:cTn>
                        </p:par>
                        <p:par>
                          <p:cTn id="68" fill="hold">
                            <p:stCondLst>
                              <p:cond delay="6460"/>
                            </p:stCondLst>
                            <p:childTnLst>
                              <p:par>
                                <p:cTn id="69" presetID="42" presetClass="entr" presetSubtype="0"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500"/>
                                        <p:tgtEl>
                                          <p:spTgt spid="37"/>
                                        </p:tgtEl>
                                      </p:cBhvr>
                                    </p:animEffect>
                                    <p:anim calcmode="lin" valueType="num">
                                      <p:cBhvr>
                                        <p:cTn id="72" dur="500" fill="hold"/>
                                        <p:tgtEl>
                                          <p:spTgt spid="37"/>
                                        </p:tgtEl>
                                        <p:attrNameLst>
                                          <p:attrName>ppt_x</p:attrName>
                                        </p:attrNameLst>
                                      </p:cBhvr>
                                      <p:tavLst>
                                        <p:tav tm="0">
                                          <p:val>
                                            <p:strVal val="#ppt_x"/>
                                          </p:val>
                                        </p:tav>
                                        <p:tav tm="100000">
                                          <p:val>
                                            <p:strVal val="#ppt_x"/>
                                          </p:val>
                                        </p:tav>
                                      </p:tavLst>
                                    </p:anim>
                                    <p:anim calcmode="lin" valueType="num">
                                      <p:cBhvr>
                                        <p:cTn id="73" dur="5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4" grpId="0"/>
      <p:bldP spid="35" grpId="0"/>
      <p:bldP spid="36" grpId="0"/>
      <p:bldP spid="37" grpId="0"/>
      <p:bldP spid="38"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013224" y="2612232"/>
            <a:ext cx="1747837" cy="1321593"/>
            <a:chOff x="1077252" y="2742843"/>
            <a:chExt cx="1858291" cy="1387673"/>
          </a:xfrm>
        </p:grpSpPr>
        <p:sp>
          <p:nvSpPr>
            <p:cNvPr id="44034" name="任意多边形 9"/>
            <p:cNvSpPr/>
            <p:nvPr/>
          </p:nvSpPr>
          <p:spPr bwMode="auto">
            <a:xfrm rot="16200000">
              <a:off x="1312561" y="2507534"/>
              <a:ext cx="1387673" cy="1858291"/>
            </a:xfrm>
            <a:custGeom>
              <a:avLst/>
              <a:gdLst>
                <a:gd name="T0" fmla="*/ 881353 w 1762708"/>
                <a:gd name="T1" fmla="*/ 0 h 2331146"/>
                <a:gd name="T2" fmla="*/ 881354 w 1762708"/>
                <a:gd name="T3" fmla="*/ 0 h 2331146"/>
                <a:gd name="T4" fmla="*/ 881354 w 1762708"/>
                <a:gd name="T5" fmla="*/ 0 h 2331146"/>
                <a:gd name="T6" fmla="*/ 1762708 w 1762708"/>
                <a:gd name="T7" fmla="*/ 881354 h 2331146"/>
                <a:gd name="T8" fmla="*/ 1374127 w 1762708"/>
                <a:gd name="T9" fmla="*/ 1612187 h 2331146"/>
                <a:gd name="T10" fmla="*/ 1372283 w 1762708"/>
                <a:gd name="T11" fmla="*/ 1613188 h 2331146"/>
                <a:gd name="T12" fmla="*/ 1372283 w 1762708"/>
                <a:gd name="T13" fmla="*/ 1855121 h 2331146"/>
                <a:gd name="T14" fmla="*/ 1503445 w 1762708"/>
                <a:gd name="T15" fmla="*/ 1855121 h 2331146"/>
                <a:gd name="T16" fmla="*/ 881353 w 1762708"/>
                <a:gd name="T17" fmla="*/ 2331146 h 2331146"/>
                <a:gd name="T18" fmla="*/ 259261 w 1762708"/>
                <a:gd name="T19" fmla="*/ 1855121 h 2331146"/>
                <a:gd name="T20" fmla="*/ 390423 w 1762708"/>
                <a:gd name="T21" fmla="*/ 1855121 h 2331146"/>
                <a:gd name="T22" fmla="*/ 390423 w 1762708"/>
                <a:gd name="T23" fmla="*/ 1613187 h 2331146"/>
                <a:gd name="T24" fmla="*/ 388581 w 1762708"/>
                <a:gd name="T25" fmla="*/ 1612187 h 2331146"/>
                <a:gd name="T26" fmla="*/ 0 w 1762708"/>
                <a:gd name="T27" fmla="*/ 881354 h 2331146"/>
                <a:gd name="T28" fmla="*/ 703731 w 1762708"/>
                <a:gd name="T29" fmla="*/ 17906 h 2331146"/>
                <a:gd name="T30" fmla="*/ 717461 w 1762708"/>
                <a:gd name="T31" fmla="*/ 16522 h 2331146"/>
                <a:gd name="T32" fmla="*/ 717462 w 1762708"/>
                <a:gd name="T33" fmla="*/ 16522 h 2331146"/>
                <a:gd name="T34" fmla="*/ 881353 w 1762708"/>
                <a:gd name="T35" fmla="*/ 0 h 23311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62708" h="2331146">
                  <a:moveTo>
                    <a:pt x="881353" y="0"/>
                  </a:moveTo>
                  <a:lnTo>
                    <a:pt x="881354" y="0"/>
                  </a:lnTo>
                  <a:cubicBezTo>
                    <a:pt x="1368112" y="0"/>
                    <a:pt x="1762708" y="394596"/>
                    <a:pt x="1762708" y="881354"/>
                  </a:cubicBezTo>
                  <a:cubicBezTo>
                    <a:pt x="1762708" y="1185578"/>
                    <a:pt x="1608569" y="1453801"/>
                    <a:pt x="1374127" y="1612187"/>
                  </a:cubicBezTo>
                  <a:lnTo>
                    <a:pt x="1372283" y="1613188"/>
                  </a:lnTo>
                  <a:lnTo>
                    <a:pt x="1372283" y="1855121"/>
                  </a:lnTo>
                  <a:lnTo>
                    <a:pt x="1503445" y="1855121"/>
                  </a:lnTo>
                  <a:lnTo>
                    <a:pt x="881353" y="2331146"/>
                  </a:lnTo>
                  <a:lnTo>
                    <a:pt x="259261" y="1855121"/>
                  </a:lnTo>
                  <a:lnTo>
                    <a:pt x="390423" y="1855121"/>
                  </a:lnTo>
                  <a:lnTo>
                    <a:pt x="390423" y="1613187"/>
                  </a:lnTo>
                  <a:lnTo>
                    <a:pt x="388581" y="1612187"/>
                  </a:lnTo>
                  <a:cubicBezTo>
                    <a:pt x="154139" y="1453801"/>
                    <a:pt x="0" y="1185578"/>
                    <a:pt x="0" y="881354"/>
                  </a:cubicBezTo>
                  <a:cubicBezTo>
                    <a:pt x="0" y="455441"/>
                    <a:pt x="302113" y="100089"/>
                    <a:pt x="703731" y="17906"/>
                  </a:cubicBezTo>
                  <a:lnTo>
                    <a:pt x="717461" y="16522"/>
                  </a:lnTo>
                  <a:lnTo>
                    <a:pt x="717462" y="16522"/>
                  </a:lnTo>
                  <a:cubicBezTo>
                    <a:pt x="770400" y="5689"/>
                    <a:pt x="825213" y="0"/>
                    <a:pt x="881353" y="0"/>
                  </a:cubicBezTo>
                  <a:close/>
                </a:path>
              </a:pathLst>
            </a:custGeom>
            <a:solidFill>
              <a:srgbClr val="EA5504"/>
            </a:solidFill>
            <a:ln>
              <a:noFill/>
            </a:ln>
          </p:spPr>
          <p:txBody>
            <a:bodyPr lIns="72585" tIns="36293" rIns="72585" bIns="36293"/>
            <a:lstStyle/>
            <a:p>
              <a:endParaRPr lang="zh-CN" altLang="en-US" dirty="0"/>
            </a:p>
          </p:txBody>
        </p:sp>
        <p:sp>
          <p:nvSpPr>
            <p:cNvPr id="6" name="椭圆 5"/>
            <p:cNvSpPr/>
            <p:nvPr/>
          </p:nvSpPr>
          <p:spPr>
            <a:xfrm>
              <a:off x="1250306" y="2907052"/>
              <a:ext cx="1072788" cy="1059475"/>
            </a:xfrm>
            <a:prstGeom prst="ellipse">
              <a:avLst/>
            </a:pr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72585" tIns="36293" rIns="72585" bIns="36293" anchor="ctr"/>
            <a:lstStyle/>
            <a:p>
              <a:pPr algn="ctr">
                <a:defRPr/>
              </a:pPr>
              <a:endParaRPr lang="zh-CN" altLang="en-US" kern="0">
                <a:solidFill>
                  <a:prstClr val="white"/>
                </a:solidFill>
                <a:latin typeface="Calibri" panose="020F0502020204030204"/>
              </a:endParaRPr>
            </a:p>
          </p:txBody>
        </p:sp>
        <p:sp>
          <p:nvSpPr>
            <p:cNvPr id="20" name="文本框 19"/>
            <p:cNvSpPr txBox="1"/>
            <p:nvPr/>
          </p:nvSpPr>
          <p:spPr>
            <a:xfrm>
              <a:off x="1459193" y="3020378"/>
              <a:ext cx="605787" cy="901031"/>
            </a:xfrm>
            <a:prstGeom prst="rect">
              <a:avLst/>
            </a:prstGeom>
            <a:noFill/>
          </p:spPr>
          <p:txBody>
            <a:bodyPr wrap="none" lIns="72585" tIns="36293" rIns="72585" bIns="36293">
              <a:spAutoFit/>
            </a:bodyPr>
            <a:lstStyle/>
            <a:p>
              <a:pPr algn="ctr">
                <a:defRPr/>
              </a:pPr>
              <a:r>
                <a:rPr lang="en-US" altLang="zh-CN" sz="1500" dirty="0">
                  <a:solidFill>
                    <a:schemeClr val="tx1">
                      <a:lumMod val="65000"/>
                      <a:lumOff val="35000"/>
                    </a:schemeClr>
                  </a:solidFill>
                </a:rPr>
                <a:t>STEP</a:t>
              </a:r>
            </a:p>
            <a:p>
              <a:pPr algn="ctr">
                <a:defRPr/>
              </a:pPr>
              <a:r>
                <a:rPr lang="en-US" altLang="zh-CN" sz="3600" dirty="0">
                  <a:solidFill>
                    <a:schemeClr val="tx1">
                      <a:lumMod val="65000"/>
                      <a:lumOff val="35000"/>
                    </a:schemeClr>
                  </a:solidFill>
                  <a:latin typeface="Impact" panose="020B0806030902050204" pitchFamily="34" charset="0"/>
                </a:rPr>
                <a:t>01</a:t>
              </a:r>
              <a:endParaRPr lang="zh-CN" altLang="en-US" sz="3600" dirty="0">
                <a:solidFill>
                  <a:schemeClr val="tx1">
                    <a:lumMod val="65000"/>
                    <a:lumOff val="35000"/>
                  </a:schemeClr>
                </a:solidFill>
                <a:latin typeface="Impact" panose="020B0806030902050204" pitchFamily="34" charset="0"/>
              </a:endParaRPr>
            </a:p>
          </p:txBody>
        </p:sp>
      </p:grpSp>
      <p:grpSp>
        <p:nvGrpSpPr>
          <p:cNvPr id="3" name="组合 2"/>
          <p:cNvGrpSpPr/>
          <p:nvPr/>
        </p:nvGrpSpPr>
        <p:grpSpPr>
          <a:xfrm>
            <a:off x="2853930" y="2612232"/>
            <a:ext cx="1749028" cy="1321593"/>
            <a:chOff x="3034281" y="2742843"/>
            <a:chExt cx="1859557" cy="1387673"/>
          </a:xfrm>
        </p:grpSpPr>
        <p:sp>
          <p:nvSpPr>
            <p:cNvPr id="44038" name="任意多边形 21"/>
            <p:cNvSpPr/>
            <p:nvPr/>
          </p:nvSpPr>
          <p:spPr bwMode="auto">
            <a:xfrm rot="-5400000">
              <a:off x="3270223" y="2506901"/>
              <a:ext cx="1387673" cy="1859557"/>
            </a:xfrm>
            <a:custGeom>
              <a:avLst/>
              <a:gdLst>
                <a:gd name="T0" fmla="*/ 881353 w 1762708"/>
                <a:gd name="T1" fmla="*/ 0 h 2331146"/>
                <a:gd name="T2" fmla="*/ 881354 w 1762708"/>
                <a:gd name="T3" fmla="*/ 0 h 2331146"/>
                <a:gd name="T4" fmla="*/ 881354 w 1762708"/>
                <a:gd name="T5" fmla="*/ 0 h 2331146"/>
                <a:gd name="T6" fmla="*/ 1762708 w 1762708"/>
                <a:gd name="T7" fmla="*/ 881354 h 2331146"/>
                <a:gd name="T8" fmla="*/ 1374127 w 1762708"/>
                <a:gd name="T9" fmla="*/ 1612187 h 2331146"/>
                <a:gd name="T10" fmla="*/ 1372283 w 1762708"/>
                <a:gd name="T11" fmla="*/ 1613188 h 2331146"/>
                <a:gd name="T12" fmla="*/ 1372283 w 1762708"/>
                <a:gd name="T13" fmla="*/ 1855121 h 2331146"/>
                <a:gd name="T14" fmla="*/ 1503445 w 1762708"/>
                <a:gd name="T15" fmla="*/ 1855121 h 2331146"/>
                <a:gd name="T16" fmla="*/ 881353 w 1762708"/>
                <a:gd name="T17" fmla="*/ 2331146 h 2331146"/>
                <a:gd name="T18" fmla="*/ 259261 w 1762708"/>
                <a:gd name="T19" fmla="*/ 1855121 h 2331146"/>
                <a:gd name="T20" fmla="*/ 390423 w 1762708"/>
                <a:gd name="T21" fmla="*/ 1855121 h 2331146"/>
                <a:gd name="T22" fmla="*/ 390423 w 1762708"/>
                <a:gd name="T23" fmla="*/ 1613187 h 2331146"/>
                <a:gd name="T24" fmla="*/ 388581 w 1762708"/>
                <a:gd name="T25" fmla="*/ 1612187 h 2331146"/>
                <a:gd name="T26" fmla="*/ 0 w 1762708"/>
                <a:gd name="T27" fmla="*/ 881354 h 2331146"/>
                <a:gd name="T28" fmla="*/ 703731 w 1762708"/>
                <a:gd name="T29" fmla="*/ 17906 h 2331146"/>
                <a:gd name="T30" fmla="*/ 717461 w 1762708"/>
                <a:gd name="T31" fmla="*/ 16522 h 2331146"/>
                <a:gd name="T32" fmla="*/ 717462 w 1762708"/>
                <a:gd name="T33" fmla="*/ 16522 h 2331146"/>
                <a:gd name="T34" fmla="*/ 881353 w 1762708"/>
                <a:gd name="T35" fmla="*/ 0 h 23311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62708" h="2331146">
                  <a:moveTo>
                    <a:pt x="881353" y="0"/>
                  </a:moveTo>
                  <a:lnTo>
                    <a:pt x="881354" y="0"/>
                  </a:lnTo>
                  <a:cubicBezTo>
                    <a:pt x="1368112" y="0"/>
                    <a:pt x="1762708" y="394596"/>
                    <a:pt x="1762708" y="881354"/>
                  </a:cubicBezTo>
                  <a:cubicBezTo>
                    <a:pt x="1762708" y="1185578"/>
                    <a:pt x="1608569" y="1453801"/>
                    <a:pt x="1374127" y="1612187"/>
                  </a:cubicBezTo>
                  <a:lnTo>
                    <a:pt x="1372283" y="1613188"/>
                  </a:lnTo>
                  <a:lnTo>
                    <a:pt x="1372283" y="1855121"/>
                  </a:lnTo>
                  <a:lnTo>
                    <a:pt x="1503445" y="1855121"/>
                  </a:lnTo>
                  <a:lnTo>
                    <a:pt x="881353" y="2331146"/>
                  </a:lnTo>
                  <a:lnTo>
                    <a:pt x="259261" y="1855121"/>
                  </a:lnTo>
                  <a:lnTo>
                    <a:pt x="390423" y="1855121"/>
                  </a:lnTo>
                  <a:lnTo>
                    <a:pt x="390423" y="1613187"/>
                  </a:lnTo>
                  <a:lnTo>
                    <a:pt x="388581" y="1612187"/>
                  </a:lnTo>
                  <a:cubicBezTo>
                    <a:pt x="154139" y="1453801"/>
                    <a:pt x="0" y="1185578"/>
                    <a:pt x="0" y="881354"/>
                  </a:cubicBezTo>
                  <a:cubicBezTo>
                    <a:pt x="0" y="455441"/>
                    <a:pt x="302113" y="100089"/>
                    <a:pt x="703731" y="17906"/>
                  </a:cubicBezTo>
                  <a:lnTo>
                    <a:pt x="717461" y="16522"/>
                  </a:lnTo>
                  <a:lnTo>
                    <a:pt x="717462" y="16522"/>
                  </a:lnTo>
                  <a:cubicBezTo>
                    <a:pt x="770400" y="5689"/>
                    <a:pt x="825213" y="0"/>
                    <a:pt x="881353" y="0"/>
                  </a:cubicBezTo>
                  <a:close/>
                </a:path>
              </a:pathLst>
            </a:custGeom>
            <a:solidFill>
              <a:srgbClr val="EA5504"/>
            </a:solidFill>
            <a:ln>
              <a:noFill/>
            </a:ln>
          </p:spPr>
          <p:txBody>
            <a:bodyPr lIns="72585" tIns="36293" rIns="72585" bIns="36293"/>
            <a:lstStyle/>
            <a:p>
              <a:endParaRPr lang="zh-CN" altLang="en-US" dirty="0"/>
            </a:p>
          </p:txBody>
        </p:sp>
        <p:sp>
          <p:nvSpPr>
            <p:cNvPr id="23" name="椭圆 22"/>
            <p:cNvSpPr/>
            <p:nvPr/>
          </p:nvSpPr>
          <p:spPr>
            <a:xfrm>
              <a:off x="3207579" y="2907053"/>
              <a:ext cx="1072788" cy="1059475"/>
            </a:xfrm>
            <a:prstGeom prst="ellipse">
              <a:avLst/>
            </a:pr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72585" tIns="36293" rIns="72585" bIns="36293" anchor="ctr"/>
            <a:lstStyle/>
            <a:p>
              <a:pPr algn="ctr">
                <a:defRPr/>
              </a:pPr>
              <a:endParaRPr lang="zh-CN" altLang="en-US" kern="0">
                <a:solidFill>
                  <a:prstClr val="white"/>
                </a:solidFill>
                <a:latin typeface="Calibri" panose="020F0502020204030204"/>
              </a:endParaRPr>
            </a:p>
          </p:txBody>
        </p:sp>
        <p:sp>
          <p:nvSpPr>
            <p:cNvPr id="30" name="文本框 29"/>
            <p:cNvSpPr txBox="1"/>
            <p:nvPr/>
          </p:nvSpPr>
          <p:spPr>
            <a:xfrm>
              <a:off x="3368042" y="3020378"/>
              <a:ext cx="665439" cy="901031"/>
            </a:xfrm>
            <a:prstGeom prst="rect">
              <a:avLst/>
            </a:prstGeom>
            <a:noFill/>
          </p:spPr>
          <p:txBody>
            <a:bodyPr wrap="none" lIns="72585" tIns="36293" rIns="72585" bIns="36293">
              <a:spAutoFit/>
            </a:bodyPr>
            <a:lstStyle/>
            <a:p>
              <a:pPr algn="ctr">
                <a:defRPr/>
              </a:pPr>
              <a:r>
                <a:rPr lang="en-US" altLang="zh-CN" sz="1500" dirty="0">
                  <a:solidFill>
                    <a:schemeClr val="tx1">
                      <a:lumMod val="65000"/>
                      <a:lumOff val="35000"/>
                    </a:schemeClr>
                  </a:solidFill>
                </a:rPr>
                <a:t>STEP</a:t>
              </a:r>
            </a:p>
            <a:p>
              <a:pPr algn="ctr">
                <a:defRPr/>
              </a:pPr>
              <a:r>
                <a:rPr lang="en-US" altLang="zh-CN" sz="3600" dirty="0">
                  <a:solidFill>
                    <a:schemeClr val="tx1">
                      <a:lumMod val="65000"/>
                      <a:lumOff val="35000"/>
                    </a:schemeClr>
                  </a:solidFill>
                  <a:latin typeface="Impact" panose="020B0806030902050204" pitchFamily="34" charset="0"/>
                </a:rPr>
                <a:t>02</a:t>
              </a:r>
              <a:endParaRPr lang="zh-CN" altLang="en-US" sz="3600" dirty="0">
                <a:solidFill>
                  <a:schemeClr val="tx1">
                    <a:lumMod val="65000"/>
                    <a:lumOff val="35000"/>
                  </a:schemeClr>
                </a:solidFill>
                <a:latin typeface="Impact" panose="020B0806030902050204" pitchFamily="34" charset="0"/>
              </a:endParaRPr>
            </a:p>
          </p:txBody>
        </p:sp>
      </p:grpSp>
      <p:grpSp>
        <p:nvGrpSpPr>
          <p:cNvPr id="4" name="组合 3"/>
          <p:cNvGrpSpPr/>
          <p:nvPr/>
        </p:nvGrpSpPr>
        <p:grpSpPr>
          <a:xfrm>
            <a:off x="4694637" y="2612232"/>
            <a:ext cx="1749028" cy="1321593"/>
            <a:chOff x="4991310" y="2742843"/>
            <a:chExt cx="1859557" cy="1387673"/>
          </a:xfrm>
        </p:grpSpPr>
        <p:sp>
          <p:nvSpPr>
            <p:cNvPr id="44042" name="任意多边形 24"/>
            <p:cNvSpPr/>
            <p:nvPr/>
          </p:nvSpPr>
          <p:spPr bwMode="auto">
            <a:xfrm rot="-5400000">
              <a:off x="5227252" y="2506901"/>
              <a:ext cx="1387673" cy="1859557"/>
            </a:xfrm>
            <a:custGeom>
              <a:avLst/>
              <a:gdLst>
                <a:gd name="T0" fmla="*/ 881353 w 1762708"/>
                <a:gd name="T1" fmla="*/ 0 h 2331146"/>
                <a:gd name="T2" fmla="*/ 881354 w 1762708"/>
                <a:gd name="T3" fmla="*/ 0 h 2331146"/>
                <a:gd name="T4" fmla="*/ 881354 w 1762708"/>
                <a:gd name="T5" fmla="*/ 0 h 2331146"/>
                <a:gd name="T6" fmla="*/ 1762708 w 1762708"/>
                <a:gd name="T7" fmla="*/ 881354 h 2331146"/>
                <a:gd name="T8" fmla="*/ 1374127 w 1762708"/>
                <a:gd name="T9" fmla="*/ 1612187 h 2331146"/>
                <a:gd name="T10" fmla="*/ 1372283 w 1762708"/>
                <a:gd name="T11" fmla="*/ 1613188 h 2331146"/>
                <a:gd name="T12" fmla="*/ 1372283 w 1762708"/>
                <a:gd name="T13" fmla="*/ 1855121 h 2331146"/>
                <a:gd name="T14" fmla="*/ 1503445 w 1762708"/>
                <a:gd name="T15" fmla="*/ 1855121 h 2331146"/>
                <a:gd name="T16" fmla="*/ 881353 w 1762708"/>
                <a:gd name="T17" fmla="*/ 2331146 h 2331146"/>
                <a:gd name="T18" fmla="*/ 259261 w 1762708"/>
                <a:gd name="T19" fmla="*/ 1855121 h 2331146"/>
                <a:gd name="T20" fmla="*/ 390423 w 1762708"/>
                <a:gd name="T21" fmla="*/ 1855121 h 2331146"/>
                <a:gd name="T22" fmla="*/ 390423 w 1762708"/>
                <a:gd name="T23" fmla="*/ 1613187 h 2331146"/>
                <a:gd name="T24" fmla="*/ 388581 w 1762708"/>
                <a:gd name="T25" fmla="*/ 1612187 h 2331146"/>
                <a:gd name="T26" fmla="*/ 0 w 1762708"/>
                <a:gd name="T27" fmla="*/ 881354 h 2331146"/>
                <a:gd name="T28" fmla="*/ 703731 w 1762708"/>
                <a:gd name="T29" fmla="*/ 17906 h 2331146"/>
                <a:gd name="T30" fmla="*/ 717461 w 1762708"/>
                <a:gd name="T31" fmla="*/ 16522 h 2331146"/>
                <a:gd name="T32" fmla="*/ 717462 w 1762708"/>
                <a:gd name="T33" fmla="*/ 16522 h 2331146"/>
                <a:gd name="T34" fmla="*/ 881353 w 1762708"/>
                <a:gd name="T35" fmla="*/ 0 h 23311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62708" h="2331146">
                  <a:moveTo>
                    <a:pt x="881353" y="0"/>
                  </a:moveTo>
                  <a:lnTo>
                    <a:pt x="881354" y="0"/>
                  </a:lnTo>
                  <a:cubicBezTo>
                    <a:pt x="1368112" y="0"/>
                    <a:pt x="1762708" y="394596"/>
                    <a:pt x="1762708" y="881354"/>
                  </a:cubicBezTo>
                  <a:cubicBezTo>
                    <a:pt x="1762708" y="1185578"/>
                    <a:pt x="1608569" y="1453801"/>
                    <a:pt x="1374127" y="1612187"/>
                  </a:cubicBezTo>
                  <a:lnTo>
                    <a:pt x="1372283" y="1613188"/>
                  </a:lnTo>
                  <a:lnTo>
                    <a:pt x="1372283" y="1855121"/>
                  </a:lnTo>
                  <a:lnTo>
                    <a:pt x="1503445" y="1855121"/>
                  </a:lnTo>
                  <a:lnTo>
                    <a:pt x="881353" y="2331146"/>
                  </a:lnTo>
                  <a:lnTo>
                    <a:pt x="259261" y="1855121"/>
                  </a:lnTo>
                  <a:lnTo>
                    <a:pt x="390423" y="1855121"/>
                  </a:lnTo>
                  <a:lnTo>
                    <a:pt x="390423" y="1613187"/>
                  </a:lnTo>
                  <a:lnTo>
                    <a:pt x="388581" y="1612187"/>
                  </a:lnTo>
                  <a:cubicBezTo>
                    <a:pt x="154139" y="1453801"/>
                    <a:pt x="0" y="1185578"/>
                    <a:pt x="0" y="881354"/>
                  </a:cubicBezTo>
                  <a:cubicBezTo>
                    <a:pt x="0" y="455441"/>
                    <a:pt x="302113" y="100089"/>
                    <a:pt x="703731" y="17906"/>
                  </a:cubicBezTo>
                  <a:lnTo>
                    <a:pt x="717461" y="16522"/>
                  </a:lnTo>
                  <a:lnTo>
                    <a:pt x="717462" y="16522"/>
                  </a:lnTo>
                  <a:cubicBezTo>
                    <a:pt x="770400" y="5689"/>
                    <a:pt x="825213" y="0"/>
                    <a:pt x="881353" y="0"/>
                  </a:cubicBezTo>
                  <a:close/>
                </a:path>
              </a:pathLst>
            </a:custGeom>
            <a:solidFill>
              <a:srgbClr val="EA5504"/>
            </a:solidFill>
            <a:ln>
              <a:noFill/>
            </a:ln>
          </p:spPr>
          <p:txBody>
            <a:bodyPr lIns="72585" tIns="36293" rIns="72585" bIns="36293"/>
            <a:lstStyle/>
            <a:p>
              <a:endParaRPr lang="zh-CN" altLang="en-US" dirty="0"/>
            </a:p>
          </p:txBody>
        </p:sp>
        <p:sp>
          <p:nvSpPr>
            <p:cNvPr id="26" name="椭圆 25"/>
            <p:cNvSpPr/>
            <p:nvPr/>
          </p:nvSpPr>
          <p:spPr>
            <a:xfrm>
              <a:off x="5164851" y="2907053"/>
              <a:ext cx="1072788" cy="1059475"/>
            </a:xfrm>
            <a:prstGeom prst="ellipse">
              <a:avLst/>
            </a:pr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72585" tIns="36293" rIns="72585" bIns="36293" anchor="ctr"/>
            <a:lstStyle/>
            <a:p>
              <a:pPr algn="ctr">
                <a:defRPr/>
              </a:pPr>
              <a:endParaRPr lang="zh-CN" altLang="en-US" kern="0">
                <a:solidFill>
                  <a:prstClr val="white"/>
                </a:solidFill>
                <a:latin typeface="Calibri" panose="020F0502020204030204"/>
              </a:endParaRPr>
            </a:p>
          </p:txBody>
        </p:sp>
        <p:sp>
          <p:nvSpPr>
            <p:cNvPr id="31" name="文本框 30"/>
            <p:cNvSpPr txBox="1"/>
            <p:nvPr/>
          </p:nvSpPr>
          <p:spPr>
            <a:xfrm>
              <a:off x="5337872" y="3020378"/>
              <a:ext cx="679073" cy="901031"/>
            </a:xfrm>
            <a:prstGeom prst="rect">
              <a:avLst/>
            </a:prstGeom>
            <a:noFill/>
          </p:spPr>
          <p:txBody>
            <a:bodyPr wrap="none" lIns="72585" tIns="36293" rIns="72585" bIns="36293">
              <a:spAutoFit/>
            </a:bodyPr>
            <a:lstStyle/>
            <a:p>
              <a:pPr algn="ctr">
                <a:defRPr/>
              </a:pPr>
              <a:r>
                <a:rPr lang="en-US" altLang="zh-CN" sz="1500" dirty="0">
                  <a:solidFill>
                    <a:schemeClr val="tx1">
                      <a:lumMod val="65000"/>
                      <a:lumOff val="35000"/>
                    </a:schemeClr>
                  </a:solidFill>
                </a:rPr>
                <a:t>STEP</a:t>
              </a:r>
            </a:p>
            <a:p>
              <a:pPr algn="ctr">
                <a:defRPr/>
              </a:pPr>
              <a:r>
                <a:rPr lang="en-US" altLang="zh-CN" sz="3600" dirty="0">
                  <a:solidFill>
                    <a:schemeClr val="tx1">
                      <a:lumMod val="65000"/>
                      <a:lumOff val="35000"/>
                    </a:schemeClr>
                  </a:solidFill>
                  <a:latin typeface="Impact" panose="020B0806030902050204" pitchFamily="34" charset="0"/>
                </a:rPr>
                <a:t>03</a:t>
              </a:r>
              <a:endParaRPr lang="zh-CN" altLang="en-US" sz="3600" dirty="0">
                <a:solidFill>
                  <a:schemeClr val="tx1">
                    <a:lumMod val="65000"/>
                    <a:lumOff val="35000"/>
                  </a:schemeClr>
                </a:solidFill>
                <a:latin typeface="Impact" panose="020B0806030902050204" pitchFamily="34" charset="0"/>
              </a:endParaRPr>
            </a:p>
          </p:txBody>
        </p:sp>
      </p:grpSp>
      <p:grpSp>
        <p:nvGrpSpPr>
          <p:cNvPr id="5" name="组合 4"/>
          <p:cNvGrpSpPr/>
          <p:nvPr/>
        </p:nvGrpSpPr>
        <p:grpSpPr>
          <a:xfrm>
            <a:off x="6536533" y="2612232"/>
            <a:ext cx="1747837" cy="1321593"/>
            <a:chOff x="6949604" y="2742843"/>
            <a:chExt cx="1858291" cy="1387673"/>
          </a:xfrm>
        </p:grpSpPr>
        <p:sp>
          <p:nvSpPr>
            <p:cNvPr id="44046" name="任意多边形 27"/>
            <p:cNvSpPr/>
            <p:nvPr/>
          </p:nvSpPr>
          <p:spPr bwMode="auto">
            <a:xfrm rot="-5400000">
              <a:off x="7184913" y="2507534"/>
              <a:ext cx="1387673" cy="1858291"/>
            </a:xfrm>
            <a:custGeom>
              <a:avLst/>
              <a:gdLst>
                <a:gd name="T0" fmla="*/ 881353 w 1762708"/>
                <a:gd name="T1" fmla="*/ 0 h 2331146"/>
                <a:gd name="T2" fmla="*/ 881354 w 1762708"/>
                <a:gd name="T3" fmla="*/ 0 h 2331146"/>
                <a:gd name="T4" fmla="*/ 881354 w 1762708"/>
                <a:gd name="T5" fmla="*/ 0 h 2331146"/>
                <a:gd name="T6" fmla="*/ 1762708 w 1762708"/>
                <a:gd name="T7" fmla="*/ 881354 h 2331146"/>
                <a:gd name="T8" fmla="*/ 1374127 w 1762708"/>
                <a:gd name="T9" fmla="*/ 1612187 h 2331146"/>
                <a:gd name="T10" fmla="*/ 1372283 w 1762708"/>
                <a:gd name="T11" fmla="*/ 1613188 h 2331146"/>
                <a:gd name="T12" fmla="*/ 1372283 w 1762708"/>
                <a:gd name="T13" fmla="*/ 1855121 h 2331146"/>
                <a:gd name="T14" fmla="*/ 1503445 w 1762708"/>
                <a:gd name="T15" fmla="*/ 1855121 h 2331146"/>
                <a:gd name="T16" fmla="*/ 881353 w 1762708"/>
                <a:gd name="T17" fmla="*/ 2331146 h 2331146"/>
                <a:gd name="T18" fmla="*/ 259261 w 1762708"/>
                <a:gd name="T19" fmla="*/ 1855121 h 2331146"/>
                <a:gd name="T20" fmla="*/ 390423 w 1762708"/>
                <a:gd name="T21" fmla="*/ 1855121 h 2331146"/>
                <a:gd name="T22" fmla="*/ 390423 w 1762708"/>
                <a:gd name="T23" fmla="*/ 1613187 h 2331146"/>
                <a:gd name="T24" fmla="*/ 388581 w 1762708"/>
                <a:gd name="T25" fmla="*/ 1612187 h 2331146"/>
                <a:gd name="T26" fmla="*/ 0 w 1762708"/>
                <a:gd name="T27" fmla="*/ 881354 h 2331146"/>
                <a:gd name="T28" fmla="*/ 703731 w 1762708"/>
                <a:gd name="T29" fmla="*/ 17906 h 2331146"/>
                <a:gd name="T30" fmla="*/ 717461 w 1762708"/>
                <a:gd name="T31" fmla="*/ 16522 h 2331146"/>
                <a:gd name="T32" fmla="*/ 717462 w 1762708"/>
                <a:gd name="T33" fmla="*/ 16522 h 2331146"/>
                <a:gd name="T34" fmla="*/ 881353 w 1762708"/>
                <a:gd name="T35" fmla="*/ 0 h 23311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62708" h="2331146">
                  <a:moveTo>
                    <a:pt x="881353" y="0"/>
                  </a:moveTo>
                  <a:lnTo>
                    <a:pt x="881354" y="0"/>
                  </a:lnTo>
                  <a:cubicBezTo>
                    <a:pt x="1368112" y="0"/>
                    <a:pt x="1762708" y="394596"/>
                    <a:pt x="1762708" y="881354"/>
                  </a:cubicBezTo>
                  <a:cubicBezTo>
                    <a:pt x="1762708" y="1185578"/>
                    <a:pt x="1608569" y="1453801"/>
                    <a:pt x="1374127" y="1612187"/>
                  </a:cubicBezTo>
                  <a:lnTo>
                    <a:pt x="1372283" y="1613188"/>
                  </a:lnTo>
                  <a:lnTo>
                    <a:pt x="1372283" y="1855121"/>
                  </a:lnTo>
                  <a:lnTo>
                    <a:pt x="1503445" y="1855121"/>
                  </a:lnTo>
                  <a:lnTo>
                    <a:pt x="881353" y="2331146"/>
                  </a:lnTo>
                  <a:lnTo>
                    <a:pt x="259261" y="1855121"/>
                  </a:lnTo>
                  <a:lnTo>
                    <a:pt x="390423" y="1855121"/>
                  </a:lnTo>
                  <a:lnTo>
                    <a:pt x="390423" y="1613187"/>
                  </a:lnTo>
                  <a:lnTo>
                    <a:pt x="388581" y="1612187"/>
                  </a:lnTo>
                  <a:cubicBezTo>
                    <a:pt x="154139" y="1453801"/>
                    <a:pt x="0" y="1185578"/>
                    <a:pt x="0" y="881354"/>
                  </a:cubicBezTo>
                  <a:cubicBezTo>
                    <a:pt x="0" y="455441"/>
                    <a:pt x="302113" y="100089"/>
                    <a:pt x="703731" y="17906"/>
                  </a:cubicBezTo>
                  <a:lnTo>
                    <a:pt x="717461" y="16522"/>
                  </a:lnTo>
                  <a:lnTo>
                    <a:pt x="717462" y="16522"/>
                  </a:lnTo>
                  <a:cubicBezTo>
                    <a:pt x="770400" y="5689"/>
                    <a:pt x="825213" y="0"/>
                    <a:pt x="881353" y="0"/>
                  </a:cubicBezTo>
                  <a:close/>
                </a:path>
              </a:pathLst>
            </a:custGeom>
            <a:solidFill>
              <a:srgbClr val="EA5504"/>
            </a:solidFill>
            <a:ln>
              <a:noFill/>
            </a:ln>
          </p:spPr>
          <p:txBody>
            <a:bodyPr lIns="72585" tIns="36293" rIns="72585" bIns="36293"/>
            <a:lstStyle/>
            <a:p>
              <a:endParaRPr lang="zh-CN" altLang="en-US" dirty="0"/>
            </a:p>
          </p:txBody>
        </p:sp>
        <p:sp>
          <p:nvSpPr>
            <p:cNvPr id="29" name="椭圆 28"/>
            <p:cNvSpPr/>
            <p:nvPr/>
          </p:nvSpPr>
          <p:spPr>
            <a:xfrm>
              <a:off x="7122123" y="2907053"/>
              <a:ext cx="1072788" cy="1059475"/>
            </a:xfrm>
            <a:prstGeom prst="ellipse">
              <a:avLst/>
            </a:pr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72585" tIns="36293" rIns="72585" bIns="36293" anchor="ctr"/>
            <a:lstStyle/>
            <a:p>
              <a:pPr algn="ctr">
                <a:defRPr/>
              </a:pPr>
              <a:endParaRPr lang="zh-CN" altLang="en-US" kern="0">
                <a:solidFill>
                  <a:prstClr val="white"/>
                </a:solidFill>
                <a:latin typeface="Calibri" panose="020F0502020204030204"/>
              </a:endParaRPr>
            </a:p>
          </p:txBody>
        </p:sp>
        <p:sp>
          <p:nvSpPr>
            <p:cNvPr id="32" name="文本框 31"/>
            <p:cNvSpPr txBox="1"/>
            <p:nvPr/>
          </p:nvSpPr>
          <p:spPr>
            <a:xfrm>
              <a:off x="7320293" y="3020378"/>
              <a:ext cx="663734" cy="901031"/>
            </a:xfrm>
            <a:prstGeom prst="rect">
              <a:avLst/>
            </a:prstGeom>
            <a:noFill/>
          </p:spPr>
          <p:txBody>
            <a:bodyPr wrap="none" lIns="72585" tIns="36293" rIns="72585" bIns="36293">
              <a:spAutoFit/>
            </a:bodyPr>
            <a:lstStyle/>
            <a:p>
              <a:pPr algn="ctr">
                <a:defRPr/>
              </a:pPr>
              <a:r>
                <a:rPr lang="en-US" altLang="zh-CN" sz="1500" dirty="0">
                  <a:solidFill>
                    <a:schemeClr val="tx1">
                      <a:lumMod val="65000"/>
                      <a:lumOff val="35000"/>
                    </a:schemeClr>
                  </a:solidFill>
                </a:rPr>
                <a:t>STEP</a:t>
              </a:r>
            </a:p>
            <a:p>
              <a:pPr algn="ctr">
                <a:defRPr/>
              </a:pPr>
              <a:r>
                <a:rPr lang="en-US" altLang="zh-CN" sz="3600" dirty="0">
                  <a:solidFill>
                    <a:schemeClr val="tx1">
                      <a:lumMod val="65000"/>
                      <a:lumOff val="35000"/>
                    </a:schemeClr>
                  </a:solidFill>
                  <a:latin typeface="Impact" panose="020B0806030902050204" pitchFamily="34" charset="0"/>
                </a:rPr>
                <a:t>04</a:t>
              </a:r>
              <a:endParaRPr lang="zh-CN" altLang="en-US" sz="3600" dirty="0">
                <a:solidFill>
                  <a:schemeClr val="tx1">
                    <a:lumMod val="65000"/>
                    <a:lumOff val="35000"/>
                  </a:schemeClr>
                </a:solidFill>
                <a:latin typeface="Impact" panose="020B0806030902050204" pitchFamily="34" charset="0"/>
              </a:endParaRPr>
            </a:p>
          </p:txBody>
        </p:sp>
      </p:grpSp>
      <p:grpSp>
        <p:nvGrpSpPr>
          <p:cNvPr id="24" name="组合 98"/>
          <p:cNvGrpSpPr/>
          <p:nvPr/>
        </p:nvGrpSpPr>
        <p:grpSpPr bwMode="auto">
          <a:xfrm>
            <a:off x="1050147" y="1665382"/>
            <a:ext cx="1804988" cy="781110"/>
            <a:chOff x="3508035" y="4207856"/>
            <a:chExt cx="2407376" cy="1041884"/>
          </a:xfrm>
        </p:grpSpPr>
        <p:sp>
          <p:nvSpPr>
            <p:cNvPr id="25" name="矩形 47"/>
            <p:cNvSpPr>
              <a:spLocks noChangeArrowheads="1"/>
            </p:cNvSpPr>
            <p:nvPr/>
          </p:nvSpPr>
          <p:spPr bwMode="auto">
            <a:xfrm>
              <a:off x="3508035" y="4716053"/>
              <a:ext cx="2407376" cy="533687"/>
            </a:xfrm>
            <a:prstGeom prst="rect">
              <a:avLst/>
            </a:prstGeom>
            <a:noFill/>
            <a:ln>
              <a:noFill/>
            </a:ln>
          </p:spPr>
          <p:txBody>
            <a:bodyPr>
              <a:spAutoFit/>
            </a:bodyPr>
            <a:lstStyle/>
            <a:p>
              <a:pPr>
                <a:defRPr/>
              </a:pPr>
              <a:r>
                <a:rPr lang="en-US" sz="1000"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sym typeface="Calibri" panose="020F0502020204030204" pitchFamily="34" charset="0"/>
                </a:rPr>
                <a:t>This is a sample text. Insert your desired text here. </a:t>
              </a:r>
            </a:p>
          </p:txBody>
        </p:sp>
        <p:sp>
          <p:nvSpPr>
            <p:cNvPr id="27" name="文本框 48"/>
            <p:cNvSpPr>
              <a:spLocks noChangeArrowheads="1"/>
            </p:cNvSpPr>
            <p:nvPr/>
          </p:nvSpPr>
          <p:spPr bwMode="auto">
            <a:xfrm>
              <a:off x="3508035" y="4207856"/>
              <a:ext cx="1819824" cy="513161"/>
            </a:xfrm>
            <a:prstGeom prst="rect">
              <a:avLst/>
            </a:prstGeom>
            <a:noFill/>
            <a:ln>
              <a:noFill/>
            </a:ln>
            <a:effectLst/>
          </p:spPr>
          <p:txBody>
            <a:bodyPr>
              <a:spAutoFit/>
            </a:bodyPr>
            <a:lstStyle/>
            <a:p>
              <a:pPr>
                <a:defRPr/>
              </a:pPr>
              <a:r>
                <a:rPr lang="zh-CN" altLang="en-US" sz="1900" dirty="0">
                  <a:solidFill>
                    <a:srgbClr val="EA5504"/>
                  </a:solidFill>
                  <a:latin typeface="微软雅黑" panose="020B0503020204020204" pitchFamily="34" charset="-122"/>
                  <a:ea typeface="微软雅黑" panose="020B0503020204020204" pitchFamily="34" charset="-122"/>
                  <a:sym typeface="宋体" panose="02010600030101010101" pitchFamily="2" charset="-122"/>
                </a:rPr>
                <a:t>添加标题</a:t>
              </a:r>
            </a:p>
          </p:txBody>
        </p:sp>
      </p:grpSp>
      <p:grpSp>
        <p:nvGrpSpPr>
          <p:cNvPr id="28" name="组合 98"/>
          <p:cNvGrpSpPr/>
          <p:nvPr/>
        </p:nvGrpSpPr>
        <p:grpSpPr bwMode="auto">
          <a:xfrm>
            <a:off x="2882442" y="1665382"/>
            <a:ext cx="1804988" cy="781110"/>
            <a:chOff x="3508035" y="4207856"/>
            <a:chExt cx="2407376" cy="1041884"/>
          </a:xfrm>
        </p:grpSpPr>
        <p:sp>
          <p:nvSpPr>
            <p:cNvPr id="36" name="矩形 47"/>
            <p:cNvSpPr>
              <a:spLocks noChangeArrowheads="1"/>
            </p:cNvSpPr>
            <p:nvPr/>
          </p:nvSpPr>
          <p:spPr bwMode="auto">
            <a:xfrm>
              <a:off x="3508035" y="4716053"/>
              <a:ext cx="2407376" cy="533687"/>
            </a:xfrm>
            <a:prstGeom prst="rect">
              <a:avLst/>
            </a:prstGeom>
            <a:noFill/>
            <a:ln>
              <a:noFill/>
            </a:ln>
          </p:spPr>
          <p:txBody>
            <a:bodyPr>
              <a:spAutoFit/>
            </a:bodyPr>
            <a:lstStyle/>
            <a:p>
              <a:pPr>
                <a:defRPr/>
              </a:pPr>
              <a:r>
                <a:rPr lang="en-US" sz="1000"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sym typeface="Calibri" panose="020F0502020204030204" pitchFamily="34" charset="0"/>
                </a:rPr>
                <a:t>This is a sample text. Insert your desired text here. </a:t>
              </a:r>
            </a:p>
          </p:txBody>
        </p:sp>
        <p:sp>
          <p:nvSpPr>
            <p:cNvPr id="37" name="文本框 48"/>
            <p:cNvSpPr>
              <a:spLocks noChangeArrowheads="1"/>
            </p:cNvSpPr>
            <p:nvPr/>
          </p:nvSpPr>
          <p:spPr bwMode="auto">
            <a:xfrm>
              <a:off x="3508035" y="4207856"/>
              <a:ext cx="1819824" cy="513161"/>
            </a:xfrm>
            <a:prstGeom prst="rect">
              <a:avLst/>
            </a:prstGeom>
            <a:noFill/>
            <a:ln>
              <a:noFill/>
            </a:ln>
            <a:effectLst/>
          </p:spPr>
          <p:txBody>
            <a:bodyPr>
              <a:spAutoFit/>
            </a:bodyPr>
            <a:lstStyle/>
            <a:p>
              <a:pPr>
                <a:defRPr/>
              </a:pPr>
              <a:r>
                <a:rPr lang="zh-CN" altLang="en-US" sz="1900" dirty="0">
                  <a:solidFill>
                    <a:srgbClr val="EA5504"/>
                  </a:solidFill>
                  <a:latin typeface="微软雅黑" panose="020B0503020204020204" pitchFamily="34" charset="-122"/>
                  <a:ea typeface="微软雅黑" panose="020B0503020204020204" pitchFamily="34" charset="-122"/>
                  <a:sym typeface="宋体" panose="02010600030101010101" pitchFamily="2" charset="-122"/>
                </a:rPr>
                <a:t>添加标题</a:t>
              </a:r>
            </a:p>
          </p:txBody>
        </p:sp>
      </p:grpSp>
      <p:grpSp>
        <p:nvGrpSpPr>
          <p:cNvPr id="38" name="组合 98"/>
          <p:cNvGrpSpPr/>
          <p:nvPr/>
        </p:nvGrpSpPr>
        <p:grpSpPr bwMode="auto">
          <a:xfrm>
            <a:off x="4721992" y="1665382"/>
            <a:ext cx="1804988" cy="781110"/>
            <a:chOff x="3508035" y="4207856"/>
            <a:chExt cx="2407376" cy="1041884"/>
          </a:xfrm>
        </p:grpSpPr>
        <p:sp>
          <p:nvSpPr>
            <p:cNvPr id="39" name="矩形 47"/>
            <p:cNvSpPr>
              <a:spLocks noChangeArrowheads="1"/>
            </p:cNvSpPr>
            <p:nvPr/>
          </p:nvSpPr>
          <p:spPr bwMode="auto">
            <a:xfrm>
              <a:off x="3508035" y="4716053"/>
              <a:ext cx="2407376" cy="533687"/>
            </a:xfrm>
            <a:prstGeom prst="rect">
              <a:avLst/>
            </a:prstGeom>
            <a:noFill/>
            <a:ln>
              <a:noFill/>
            </a:ln>
          </p:spPr>
          <p:txBody>
            <a:bodyPr>
              <a:spAutoFit/>
            </a:bodyPr>
            <a:lstStyle/>
            <a:p>
              <a:pPr>
                <a:defRPr/>
              </a:pPr>
              <a:r>
                <a:rPr lang="en-US" sz="1000"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sym typeface="Calibri" panose="020F0502020204030204" pitchFamily="34" charset="0"/>
                </a:rPr>
                <a:t>This is a sample text. Insert your desired text here. </a:t>
              </a:r>
            </a:p>
          </p:txBody>
        </p:sp>
        <p:sp>
          <p:nvSpPr>
            <p:cNvPr id="40" name="文本框 48"/>
            <p:cNvSpPr>
              <a:spLocks noChangeArrowheads="1"/>
            </p:cNvSpPr>
            <p:nvPr/>
          </p:nvSpPr>
          <p:spPr bwMode="auto">
            <a:xfrm>
              <a:off x="3508035" y="4207856"/>
              <a:ext cx="1819824" cy="513161"/>
            </a:xfrm>
            <a:prstGeom prst="rect">
              <a:avLst/>
            </a:prstGeom>
            <a:noFill/>
            <a:ln>
              <a:noFill/>
            </a:ln>
            <a:effectLst/>
          </p:spPr>
          <p:txBody>
            <a:bodyPr>
              <a:spAutoFit/>
            </a:bodyPr>
            <a:lstStyle/>
            <a:p>
              <a:r>
                <a:rPr lang="zh-CN" altLang="en-US" sz="1900" dirty="0">
                  <a:solidFill>
                    <a:srgbClr val="EA5504"/>
                  </a:solidFill>
                  <a:latin typeface="微软雅黑" panose="020B0503020204020204" pitchFamily="34" charset="-122"/>
                  <a:ea typeface="微软雅黑" panose="020B0503020204020204" pitchFamily="34" charset="-122"/>
                  <a:sym typeface="宋体" panose="02010600030101010101" pitchFamily="2" charset="-122"/>
                </a:rPr>
                <a:t>添加标题</a:t>
              </a:r>
            </a:p>
          </p:txBody>
        </p:sp>
      </p:grpSp>
      <p:grpSp>
        <p:nvGrpSpPr>
          <p:cNvPr id="46" name="组合 98"/>
          <p:cNvGrpSpPr/>
          <p:nvPr/>
        </p:nvGrpSpPr>
        <p:grpSpPr bwMode="auto">
          <a:xfrm>
            <a:off x="6633214" y="1665382"/>
            <a:ext cx="1804988" cy="781110"/>
            <a:chOff x="3508035" y="4207856"/>
            <a:chExt cx="2407376" cy="1041884"/>
          </a:xfrm>
        </p:grpSpPr>
        <p:sp>
          <p:nvSpPr>
            <p:cNvPr id="47" name="矩形 47"/>
            <p:cNvSpPr>
              <a:spLocks noChangeArrowheads="1"/>
            </p:cNvSpPr>
            <p:nvPr/>
          </p:nvSpPr>
          <p:spPr bwMode="auto">
            <a:xfrm>
              <a:off x="3508035" y="4716053"/>
              <a:ext cx="2407376" cy="533687"/>
            </a:xfrm>
            <a:prstGeom prst="rect">
              <a:avLst/>
            </a:prstGeom>
            <a:noFill/>
            <a:ln>
              <a:noFill/>
            </a:ln>
          </p:spPr>
          <p:txBody>
            <a:bodyPr>
              <a:spAutoFit/>
            </a:bodyPr>
            <a:lstStyle/>
            <a:p>
              <a:pPr>
                <a:defRPr/>
              </a:pPr>
              <a:r>
                <a:rPr lang="en-US" sz="1000"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sym typeface="Calibri" panose="020F0502020204030204" pitchFamily="34" charset="0"/>
                </a:rPr>
                <a:t>This is a sample text. Insert your desired text here. </a:t>
              </a:r>
            </a:p>
          </p:txBody>
        </p:sp>
        <p:sp>
          <p:nvSpPr>
            <p:cNvPr id="48" name="文本框 48"/>
            <p:cNvSpPr>
              <a:spLocks noChangeArrowheads="1"/>
            </p:cNvSpPr>
            <p:nvPr/>
          </p:nvSpPr>
          <p:spPr bwMode="auto">
            <a:xfrm>
              <a:off x="3508035" y="4207856"/>
              <a:ext cx="1819824" cy="513161"/>
            </a:xfrm>
            <a:prstGeom prst="rect">
              <a:avLst/>
            </a:prstGeom>
            <a:noFill/>
            <a:ln>
              <a:noFill/>
            </a:ln>
            <a:effectLst/>
          </p:spPr>
          <p:txBody>
            <a:bodyPr>
              <a:spAutoFit/>
            </a:bodyPr>
            <a:lstStyle/>
            <a:p>
              <a:r>
                <a:rPr lang="zh-CN" altLang="en-US" sz="1900" dirty="0">
                  <a:solidFill>
                    <a:srgbClr val="EA5504"/>
                  </a:solidFill>
                  <a:latin typeface="微软雅黑" panose="020B0503020204020204" pitchFamily="34" charset="-122"/>
                  <a:ea typeface="微软雅黑" panose="020B0503020204020204" pitchFamily="34" charset="-122"/>
                  <a:sym typeface="宋体" panose="02010600030101010101" pitchFamily="2" charset="-122"/>
                </a:rPr>
                <a:t>添加标题</a:t>
              </a:r>
            </a:p>
          </p:txBody>
        </p:sp>
      </p:grpSp>
      <p:sp>
        <p:nvSpPr>
          <p:cNvPr id="33" name="文本框 10"/>
          <p:cNvSpPr txBox="1">
            <a:spLocks noChangeArrowheads="1"/>
          </p:cNvSpPr>
          <p:nvPr/>
        </p:nvSpPr>
        <p:spPr bwMode="auto">
          <a:xfrm>
            <a:off x="878400" y="266400"/>
            <a:ext cx="2632543" cy="259679"/>
          </a:xfrm>
          <a:prstGeom prst="rect">
            <a:avLst/>
          </a:prstGeom>
          <a:noFill/>
          <a:ln>
            <a:noFill/>
          </a:ln>
        </p:spPr>
        <p:txBody>
          <a:bodyPr wrap="square" lIns="51428" tIns="25714" rIns="51428" bIns="25714">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350" b="1" dirty="0">
                <a:latin typeface="+mn-lt"/>
                <a:ea typeface="+mn-ea"/>
                <a:cs typeface="+mn-ea"/>
                <a:sym typeface="+mn-lt"/>
              </a:rPr>
              <a:t>添加文字标题</a:t>
            </a:r>
            <a:r>
              <a:rPr lang="zh-CN" altLang="en-US" sz="900" b="1" dirty="0">
                <a:latin typeface="+mn-lt"/>
                <a:ea typeface="+mn-ea"/>
                <a:cs typeface="+mn-ea"/>
                <a:sym typeface="+mn-lt"/>
              </a:rPr>
              <a:t>（文字可以编辑）</a:t>
            </a:r>
          </a:p>
        </p:txBody>
      </p:sp>
    </p:spTree>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250" fill="hold"/>
                                        <p:tgtEl>
                                          <p:spTgt spid="2"/>
                                        </p:tgtEl>
                                        <p:attrNameLst>
                                          <p:attrName>ppt_x</p:attrName>
                                        </p:attrNameLst>
                                      </p:cBhvr>
                                      <p:tavLst>
                                        <p:tav tm="0">
                                          <p:val>
                                            <p:strVal val="0-#ppt_w/2"/>
                                          </p:val>
                                        </p:tav>
                                        <p:tav tm="100000">
                                          <p:val>
                                            <p:strVal val="#ppt_x"/>
                                          </p:val>
                                        </p:tav>
                                      </p:tavLst>
                                    </p:anim>
                                    <p:anim calcmode="lin" valueType="num">
                                      <p:cBhvr additive="base">
                                        <p:cTn id="12" dur="2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4" presetClass="entr" presetSubtype="10" fill="hold"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randombar(horizontal)">
                                      <p:cBhvr>
                                        <p:cTn id="16" dur="250"/>
                                        <p:tgtEl>
                                          <p:spTgt spid="24"/>
                                        </p:tgtEl>
                                      </p:cBhvr>
                                    </p:animEffect>
                                  </p:childTnLst>
                                </p:cTn>
                              </p:par>
                            </p:childTnLst>
                          </p:cTn>
                        </p:par>
                        <p:par>
                          <p:cTn id="17" fill="hold">
                            <p:stCondLst>
                              <p:cond delay="1500"/>
                            </p:stCondLst>
                            <p:childTnLst>
                              <p:par>
                                <p:cTn id="18" presetID="2" presetClass="entr" presetSubtype="8"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250" fill="hold"/>
                                        <p:tgtEl>
                                          <p:spTgt spid="3"/>
                                        </p:tgtEl>
                                        <p:attrNameLst>
                                          <p:attrName>ppt_x</p:attrName>
                                        </p:attrNameLst>
                                      </p:cBhvr>
                                      <p:tavLst>
                                        <p:tav tm="0">
                                          <p:val>
                                            <p:strVal val="0-#ppt_w/2"/>
                                          </p:val>
                                        </p:tav>
                                        <p:tav tm="100000">
                                          <p:val>
                                            <p:strVal val="#ppt_x"/>
                                          </p:val>
                                        </p:tav>
                                      </p:tavLst>
                                    </p:anim>
                                    <p:anim calcmode="lin" valueType="num">
                                      <p:cBhvr additive="base">
                                        <p:cTn id="21" dur="250" fill="hold"/>
                                        <p:tgtEl>
                                          <p:spTgt spid="3"/>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14" presetClass="entr" presetSubtype="1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randombar(horizontal)">
                                      <p:cBhvr>
                                        <p:cTn id="25" dur="250"/>
                                        <p:tgtEl>
                                          <p:spTgt spid="28"/>
                                        </p:tgtEl>
                                      </p:cBhvr>
                                    </p:animEffect>
                                  </p:childTnLst>
                                </p:cTn>
                              </p:par>
                            </p:childTnLst>
                          </p:cTn>
                        </p:par>
                        <p:par>
                          <p:cTn id="26" fill="hold">
                            <p:stCondLst>
                              <p:cond delay="2500"/>
                            </p:stCondLst>
                            <p:childTnLst>
                              <p:par>
                                <p:cTn id="27" presetID="2" presetClass="entr" presetSubtype="8"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250" fill="hold"/>
                                        <p:tgtEl>
                                          <p:spTgt spid="4"/>
                                        </p:tgtEl>
                                        <p:attrNameLst>
                                          <p:attrName>ppt_x</p:attrName>
                                        </p:attrNameLst>
                                      </p:cBhvr>
                                      <p:tavLst>
                                        <p:tav tm="0">
                                          <p:val>
                                            <p:strVal val="0-#ppt_w/2"/>
                                          </p:val>
                                        </p:tav>
                                        <p:tav tm="100000">
                                          <p:val>
                                            <p:strVal val="#ppt_x"/>
                                          </p:val>
                                        </p:tav>
                                      </p:tavLst>
                                    </p:anim>
                                    <p:anim calcmode="lin" valueType="num">
                                      <p:cBhvr additive="base">
                                        <p:cTn id="30" dur="250" fill="hold"/>
                                        <p:tgtEl>
                                          <p:spTgt spid="4"/>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14" presetClass="entr" presetSubtype="10" fill="hold"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randombar(horizontal)">
                                      <p:cBhvr>
                                        <p:cTn id="34" dur="250"/>
                                        <p:tgtEl>
                                          <p:spTgt spid="38"/>
                                        </p:tgtEl>
                                      </p:cBhvr>
                                    </p:animEffect>
                                  </p:childTnLst>
                                </p:cTn>
                              </p:par>
                            </p:childTnLst>
                          </p:cTn>
                        </p:par>
                        <p:par>
                          <p:cTn id="35" fill="hold">
                            <p:stCondLst>
                              <p:cond delay="3500"/>
                            </p:stCondLst>
                            <p:childTnLst>
                              <p:par>
                                <p:cTn id="36" presetID="2" presetClass="entr" presetSubtype="8" fill="hold" nodeType="afterEffect">
                                  <p:stCondLst>
                                    <p:cond delay="0"/>
                                  </p:stCondLst>
                                  <p:childTnLst>
                                    <p:set>
                                      <p:cBhvr>
                                        <p:cTn id="37" dur="1" fill="hold">
                                          <p:stCondLst>
                                            <p:cond delay="0"/>
                                          </p:stCondLst>
                                        </p:cTn>
                                        <p:tgtEl>
                                          <p:spTgt spid="5"/>
                                        </p:tgtEl>
                                        <p:attrNameLst>
                                          <p:attrName>style.visibility</p:attrName>
                                        </p:attrNameLst>
                                      </p:cBhvr>
                                      <p:to>
                                        <p:strVal val="visible"/>
                                      </p:to>
                                    </p:set>
                                    <p:anim calcmode="lin" valueType="num">
                                      <p:cBhvr additive="base">
                                        <p:cTn id="38" dur="250" fill="hold"/>
                                        <p:tgtEl>
                                          <p:spTgt spid="5"/>
                                        </p:tgtEl>
                                        <p:attrNameLst>
                                          <p:attrName>ppt_x</p:attrName>
                                        </p:attrNameLst>
                                      </p:cBhvr>
                                      <p:tavLst>
                                        <p:tav tm="0">
                                          <p:val>
                                            <p:strVal val="0-#ppt_w/2"/>
                                          </p:val>
                                        </p:tav>
                                        <p:tav tm="100000">
                                          <p:val>
                                            <p:strVal val="#ppt_x"/>
                                          </p:val>
                                        </p:tav>
                                      </p:tavLst>
                                    </p:anim>
                                    <p:anim calcmode="lin" valueType="num">
                                      <p:cBhvr additive="base">
                                        <p:cTn id="39" dur="250" fill="hold"/>
                                        <p:tgtEl>
                                          <p:spTgt spid="5"/>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14" presetClass="entr" presetSubtype="1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randombar(horizontal)">
                                      <p:cBhvr>
                                        <p:cTn id="43" dur="2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835697" y="1394686"/>
            <a:ext cx="1715522" cy="1715522"/>
            <a:chOff x="2193191" y="1899415"/>
            <a:chExt cx="2421376" cy="2421376"/>
          </a:xfrm>
          <a:effectLst/>
        </p:grpSpPr>
        <p:sp>
          <p:nvSpPr>
            <p:cNvPr id="5" name="椭圆 4"/>
            <p:cNvSpPr/>
            <p:nvPr/>
          </p:nvSpPr>
          <p:spPr>
            <a:xfrm>
              <a:off x="2193191" y="1899415"/>
              <a:ext cx="2421376" cy="2421376"/>
            </a:xfrm>
            <a:prstGeom prst="ellipse">
              <a:avLst/>
            </a:prstGeom>
            <a:solidFill>
              <a:srgbClr val="EA5504"/>
            </a:solidFill>
            <a:ln w="31750">
              <a:gradFill flip="none" rotWithShape="1">
                <a:gsLst>
                  <a:gs pos="0">
                    <a:schemeClr val="bg1">
                      <a:lumMod val="65000"/>
                    </a:schemeClr>
                  </a:gs>
                  <a:gs pos="100000">
                    <a:schemeClr val="bg1"/>
                  </a:gs>
                </a:gsLst>
                <a:lin ang="2700000" scaled="1"/>
                <a:tileRect/>
              </a:gradFill>
            </a:ln>
            <a:effectLst>
              <a:innerShdw blurRad="127000" dist="63500" dir="13500000">
                <a:srgbClr val="EA5504">
                  <a:alpha val="85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srgbClr val="FFFFFF"/>
                </a:solidFill>
                <a:latin typeface="+mj-ea"/>
                <a:ea typeface="+mj-ea"/>
              </a:endParaRPr>
            </a:p>
          </p:txBody>
        </p:sp>
        <p:sp>
          <p:nvSpPr>
            <p:cNvPr id="6" name="椭圆 5"/>
            <p:cNvSpPr/>
            <p:nvPr/>
          </p:nvSpPr>
          <p:spPr>
            <a:xfrm>
              <a:off x="2345502" y="2051726"/>
              <a:ext cx="2116756" cy="2116756"/>
            </a:xfrm>
            <a:prstGeom prst="ellipse">
              <a:avLst/>
            </a:prstGeom>
            <a:solidFill>
              <a:schemeClr val="bg1">
                <a:lumMod val="95000"/>
              </a:schemeClr>
            </a:solidFill>
            <a:ln w="50800">
              <a:noFill/>
            </a:ln>
            <a:effectLst>
              <a:outerShdw blurRad="165100" dist="88900" dir="2700000" algn="tl" rotWithShape="0">
                <a:srgbClr val="EA5504"/>
              </a:outerShdw>
            </a:effectLst>
            <a:scene3d>
              <a:camera prst="orthographicFront"/>
              <a:lightRig rig="threePt" dir="t"/>
            </a:scene3d>
            <a:sp3d prstMaterial="softEdge">
              <a:bevelT w="82550" h="317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mj-ea"/>
                <a:ea typeface="+mj-ea"/>
              </a:endParaRPr>
            </a:p>
          </p:txBody>
        </p:sp>
      </p:grpSp>
      <p:sp>
        <p:nvSpPr>
          <p:cNvPr id="7" name="圆角矩形 6"/>
          <p:cNvSpPr/>
          <p:nvPr/>
        </p:nvSpPr>
        <p:spPr>
          <a:xfrm>
            <a:off x="4458454" y="2562253"/>
            <a:ext cx="3216350" cy="32168"/>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mj-ea"/>
              <a:ea typeface="+mj-ea"/>
            </a:endParaRPr>
          </a:p>
        </p:txBody>
      </p:sp>
      <p:grpSp>
        <p:nvGrpSpPr>
          <p:cNvPr id="8" name="组合 7"/>
          <p:cNvGrpSpPr/>
          <p:nvPr/>
        </p:nvGrpSpPr>
        <p:grpSpPr>
          <a:xfrm>
            <a:off x="4388790" y="1801673"/>
            <a:ext cx="2597800" cy="764249"/>
            <a:chOff x="7497701" y="1496848"/>
            <a:chExt cx="2854414" cy="1018998"/>
          </a:xfrm>
          <a:effectLst/>
        </p:grpSpPr>
        <p:sp>
          <p:nvSpPr>
            <p:cNvPr id="9" name="文本框 8"/>
            <p:cNvSpPr txBox="1"/>
            <p:nvPr/>
          </p:nvSpPr>
          <p:spPr>
            <a:xfrm>
              <a:off x="7497701" y="1496848"/>
              <a:ext cx="2854414" cy="738663"/>
            </a:xfrm>
            <a:prstGeom prst="rect">
              <a:avLst/>
            </a:prstGeom>
            <a:noFill/>
            <a:effectLst/>
          </p:spPr>
          <p:txBody>
            <a:bodyPr wrap="square" rtlCol="0">
              <a:spAutoFit/>
            </a:bodyPr>
            <a:lstStyle/>
            <a:p>
              <a:pPr algn="dist"/>
              <a:r>
                <a:rPr lang="zh-CN" altLang="en-US" sz="3000" b="1" dirty="0">
                  <a:solidFill>
                    <a:srgbClr val="EA5504"/>
                  </a:solidFill>
                  <a:latin typeface="微软雅黑" panose="020B0503020204020204" pitchFamily="34" charset="-122"/>
                  <a:ea typeface="微软雅黑" panose="020B0503020204020204" pitchFamily="34" charset="-122"/>
                </a:rPr>
                <a:t>在此添加标题</a:t>
              </a:r>
            </a:p>
          </p:txBody>
        </p:sp>
        <p:sp>
          <p:nvSpPr>
            <p:cNvPr id="10" name="文本框 9"/>
            <p:cNvSpPr txBox="1"/>
            <p:nvPr/>
          </p:nvSpPr>
          <p:spPr>
            <a:xfrm>
              <a:off x="7497701" y="2115737"/>
              <a:ext cx="2155566" cy="400109"/>
            </a:xfrm>
            <a:prstGeom prst="rect">
              <a:avLst/>
            </a:prstGeom>
            <a:noFill/>
            <a:effectLst>
              <a:outerShdw blurRad="12700" dist="12700" dir="2700000" algn="tl" rotWithShape="0">
                <a:prstClr val="black">
                  <a:alpha val="40000"/>
                </a:prstClr>
              </a:outerShdw>
            </a:effectLst>
          </p:spPr>
          <p:txBody>
            <a:bodyPr wrap="square" rtlCol="0">
              <a:spAutoFit/>
            </a:bodyPr>
            <a:lstStyle/>
            <a:p>
              <a:r>
                <a:rPr lang="en-US" altLang="zh-CN" sz="1350" dirty="0">
                  <a:latin typeface="微软雅黑" panose="020B0503020204020204" pitchFamily="34" charset="-122"/>
                  <a:ea typeface="微软雅黑" panose="020B0503020204020204" pitchFamily="34" charset="-122"/>
                </a:rPr>
                <a:t>Add the title here</a:t>
              </a:r>
              <a:endParaRPr lang="zh-CN" altLang="en-US" sz="1350" dirty="0">
                <a:latin typeface="微软雅黑" panose="020B0503020204020204" pitchFamily="34" charset="-122"/>
                <a:ea typeface="微软雅黑" panose="020B0503020204020204" pitchFamily="34" charset="-122"/>
              </a:endParaRPr>
            </a:p>
          </p:txBody>
        </p:sp>
      </p:grpSp>
      <p:sp>
        <p:nvSpPr>
          <p:cNvPr id="11" name="文本框 10"/>
          <p:cNvSpPr txBox="1"/>
          <p:nvPr/>
        </p:nvSpPr>
        <p:spPr bwMode="auto">
          <a:xfrm>
            <a:off x="4388789" y="2768257"/>
            <a:ext cx="3286016" cy="784830"/>
          </a:xfrm>
          <a:prstGeom prst="rect">
            <a:avLst/>
          </a:prstGeom>
          <a:noFill/>
        </p:spPr>
        <p:txBody>
          <a:bodyPr wrap="square">
            <a:spAutoFit/>
          </a:bodyPr>
          <a:lstStyle/>
          <a:p>
            <a:pPr>
              <a:lnSpc>
                <a:spcPct val="125000"/>
              </a:lnSpc>
            </a:pPr>
            <a:r>
              <a:rPr lang="zh-CN" altLang="en-US" sz="900" dirty="0">
                <a:solidFill>
                  <a:srgbClr val="000000"/>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此处添加详细文本描述，建议与标题相关并符合整体语言风格，语言描述尽量此处添加详细文本描述，建议与标题相关并符合整体语言风格，</a:t>
            </a:r>
            <a:endParaRPr lang="en-US" altLang="zh-CN" sz="900" dirty="0">
              <a:solidFill>
                <a:srgbClr val="000000"/>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12" name="文本框 11"/>
          <p:cNvSpPr txBox="1"/>
          <p:nvPr/>
        </p:nvSpPr>
        <p:spPr>
          <a:xfrm>
            <a:off x="1970184" y="3304491"/>
            <a:ext cx="1490030" cy="369332"/>
          </a:xfrm>
          <a:prstGeom prst="rect">
            <a:avLst/>
          </a:prstGeom>
          <a:noFill/>
        </p:spPr>
        <p:txBody>
          <a:bodyPr wrap="square" rtlCol="0">
            <a:spAutoFit/>
          </a:bodyPr>
          <a:lstStyle/>
          <a:p>
            <a:pPr algn="ct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PART 03</a:t>
            </a:r>
          </a:p>
        </p:txBody>
      </p:sp>
      <p:sp>
        <p:nvSpPr>
          <p:cNvPr id="13" name="圆角矩形 12"/>
          <p:cNvSpPr/>
          <p:nvPr/>
        </p:nvSpPr>
        <p:spPr>
          <a:xfrm>
            <a:off x="1646472" y="3749845"/>
            <a:ext cx="2168504" cy="52046"/>
          </a:xfrm>
          <a:prstGeom prst="roundRect">
            <a:avLst>
              <a:gd name="adj" fmla="val 50000"/>
            </a:avLst>
          </a:prstGeom>
          <a:solidFill>
            <a:srgbClr val="EA55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mj-ea"/>
              <a:ea typeface="+mj-ea"/>
            </a:endParaRPr>
          </a:p>
        </p:txBody>
      </p:sp>
      <p:sp>
        <p:nvSpPr>
          <p:cNvPr id="14" name="椭圆 13"/>
          <p:cNvSpPr/>
          <p:nvPr/>
        </p:nvSpPr>
        <p:spPr>
          <a:xfrm>
            <a:off x="2643595" y="3688740"/>
            <a:ext cx="174256" cy="174256"/>
          </a:xfrm>
          <a:prstGeom prst="ellipse">
            <a:avLst/>
          </a:prstGeom>
          <a:solidFill>
            <a:schemeClr val="bg1">
              <a:lumMod val="95000"/>
            </a:schemeClr>
          </a:solidFill>
          <a:ln w="50800">
            <a:noFill/>
          </a:ln>
          <a:effectLst>
            <a:outerShdw blurRad="114300" dist="50800" dir="2700000" algn="tl" rotWithShape="0">
              <a:schemeClr val="tx1">
                <a:alpha val="35000"/>
              </a:schemeClr>
            </a:outerShdw>
          </a:effectLst>
          <a:scene3d>
            <a:camera prst="orthographicFront"/>
            <a:lightRig rig="threePt" dir="t"/>
          </a:scene3d>
          <a:sp3d prstMaterial="softEdge">
            <a:bevelT w="317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mj-ea"/>
              <a:ea typeface="+mj-ea"/>
            </a:endParaRPr>
          </a:p>
        </p:txBody>
      </p:sp>
      <p:sp>
        <p:nvSpPr>
          <p:cNvPr id="15" name="矩形 14"/>
          <p:cNvSpPr/>
          <p:nvPr/>
        </p:nvSpPr>
        <p:spPr>
          <a:xfrm>
            <a:off x="2052192" y="1690891"/>
            <a:ext cx="1229824" cy="1107996"/>
          </a:xfrm>
          <a:prstGeom prst="rect">
            <a:avLst/>
          </a:prstGeom>
          <a:effectLst/>
        </p:spPr>
        <p:txBody>
          <a:bodyPr wrap="none">
            <a:spAutoFit/>
          </a:bodyPr>
          <a:lstStyle/>
          <a:p>
            <a:r>
              <a:rPr lang="en-US" altLang="zh-CN" sz="6600" b="1" dirty="0">
                <a:solidFill>
                  <a:srgbClr val="EA5504"/>
                </a:solidFill>
                <a:latin typeface="微软雅黑" panose="020B0503020204020204" pitchFamily="34" charset="-122"/>
                <a:ea typeface="微软雅黑" panose="020B0503020204020204" pitchFamily="34" charset="-122"/>
              </a:rPr>
              <a:t>03</a:t>
            </a:r>
            <a:endParaRPr lang="zh-CN" altLang="en-US" sz="6600" b="1" dirty="0">
              <a:solidFill>
                <a:srgbClr val="EA5504"/>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400" advTm="5000">
        <p14:doors dir="vert"/>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500"/>
                                        <p:tgtEl>
                                          <p:spTgt spid="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outVertical)">
                                      <p:cBhvr>
                                        <p:cTn id="17" dur="500"/>
                                        <p:tgtEl>
                                          <p:spTgt spid="1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left)">
                                      <p:cBhvr>
                                        <p:cTn id="21" dur="500"/>
                                        <p:tgtEl>
                                          <p:spTgt spid="13"/>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000"/>
                            </p:stCondLst>
                            <p:childTnLst>
                              <p:par>
                                <p:cTn id="28" presetID="16" presetClass="entr" presetSubtype="37"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arn(outVertical)">
                                      <p:cBhvr>
                                        <p:cTn id="30" dur="500"/>
                                        <p:tgtEl>
                                          <p:spTgt spid="8"/>
                                        </p:tgtEl>
                                      </p:cBhvr>
                                    </p:animEffect>
                                  </p:childTnLst>
                                </p:cTn>
                              </p:par>
                            </p:childTnLst>
                          </p:cTn>
                        </p:par>
                        <p:par>
                          <p:cTn id="31" fill="hold">
                            <p:stCondLst>
                              <p:cond delay="2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left)">
                                      <p:cBhvr>
                                        <p:cTn id="3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p:bldP spid="12" grpId="0"/>
      <p:bldP spid="13" grpId="0" animBg="1"/>
      <p:bldP spid="14" grpId="0" animBg="1"/>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组合 27"/>
          <p:cNvGrpSpPr/>
          <p:nvPr/>
        </p:nvGrpSpPr>
        <p:grpSpPr>
          <a:xfrm>
            <a:off x="2280773" y="3177602"/>
            <a:ext cx="952500" cy="953690"/>
            <a:chOff x="1466850" y="2849167"/>
            <a:chExt cx="952500" cy="953690"/>
          </a:xfrm>
        </p:grpSpPr>
        <p:sp>
          <p:nvSpPr>
            <p:cNvPr id="29" name="椭圆 6"/>
            <p:cNvSpPr>
              <a:spLocks noChangeArrowheads="1"/>
            </p:cNvSpPr>
            <p:nvPr/>
          </p:nvSpPr>
          <p:spPr bwMode="auto">
            <a:xfrm>
              <a:off x="1466850" y="2849167"/>
              <a:ext cx="952500" cy="953690"/>
            </a:xfrm>
            <a:prstGeom prst="ellipse">
              <a:avLst/>
            </a:pr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zh-CN" sz="3600">
                <a:solidFill>
                  <a:srgbClr val="EA5504"/>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53" name="文本框 10"/>
            <p:cNvSpPr>
              <a:spLocks noChangeArrowheads="1"/>
            </p:cNvSpPr>
            <p:nvPr/>
          </p:nvSpPr>
          <p:spPr bwMode="auto">
            <a:xfrm>
              <a:off x="1623633" y="3028808"/>
              <a:ext cx="704040" cy="300082"/>
            </a:xfrm>
            <a:prstGeom prst="rect">
              <a:avLst/>
            </a:prstGeom>
            <a:noFill/>
            <a:ln>
              <a:noFill/>
            </a:ln>
            <a:effectLst/>
          </p:spPr>
          <p:txBody>
            <a:bodyPr vert="horz" wrap="square" lIns="68580" tIns="34290" rIns="68580" bIns="34290" numCol="1" anchor="t" anchorCtr="0" compatLnSpc="1"/>
            <a:lstStyle/>
            <a:p>
              <a:r>
                <a:rPr lang="en-US" altLang="zh-CN" sz="3600" dirty="0">
                  <a:solidFill>
                    <a:srgbClr val="EA5504"/>
                  </a:solidFill>
                  <a:latin typeface="微软雅黑" panose="020B0503020204020204" pitchFamily="34" charset="-122"/>
                  <a:ea typeface="微软雅黑" panose="020B0503020204020204" pitchFamily="34" charset="-122"/>
                </a:rPr>
                <a:t>01</a:t>
              </a:r>
              <a:endParaRPr lang="zh-CN" altLang="en-US" sz="3600" dirty="0">
                <a:solidFill>
                  <a:srgbClr val="EA5504"/>
                </a:solidFill>
                <a:latin typeface="微软雅黑" panose="020B0503020204020204" pitchFamily="34" charset="-122"/>
                <a:ea typeface="微软雅黑" panose="020B0503020204020204" pitchFamily="34" charset="-122"/>
              </a:endParaRPr>
            </a:p>
          </p:txBody>
        </p:sp>
      </p:grpSp>
      <p:cxnSp>
        <p:nvCxnSpPr>
          <p:cNvPr id="54" name="直接连接符 13"/>
          <p:cNvCxnSpPr>
            <a:cxnSpLocks noChangeShapeType="1"/>
            <a:stCxn id="29" idx="7"/>
          </p:cNvCxnSpPr>
          <p:nvPr/>
        </p:nvCxnSpPr>
        <p:spPr bwMode="auto">
          <a:xfrm flipV="1">
            <a:off x="3093971" y="3024013"/>
            <a:ext cx="360759" cy="292894"/>
          </a:xfrm>
          <a:prstGeom prst="line">
            <a:avLst/>
          </a:prstGeom>
          <a:noFill/>
          <a:ln w="28575">
            <a:solidFill>
              <a:schemeClr val="tx1">
                <a:lumMod val="50000"/>
                <a:lumOff val="50000"/>
              </a:schemeClr>
            </a:solidFill>
            <a:round/>
          </a:ln>
        </p:spPr>
      </p:cxnSp>
      <p:sp>
        <p:nvSpPr>
          <p:cNvPr id="55" name="直接连接符 17"/>
          <p:cNvSpPr>
            <a:spLocks noChangeShapeType="1"/>
          </p:cNvSpPr>
          <p:nvPr/>
        </p:nvSpPr>
        <p:spPr bwMode="auto">
          <a:xfrm>
            <a:off x="4483429" y="2858516"/>
            <a:ext cx="681038" cy="490538"/>
          </a:xfrm>
          <a:prstGeom prst="line">
            <a:avLst/>
          </a:prstGeom>
          <a:noFill/>
          <a:ln w="28575">
            <a:solidFill>
              <a:schemeClr val="tx1">
                <a:lumMod val="50000"/>
                <a:lumOff val="50000"/>
              </a:schemeClr>
            </a:solidFill>
            <a:round/>
          </a:ln>
        </p:spPr>
        <p:txBody>
          <a:bodyPr/>
          <a:lstStyle/>
          <a:p>
            <a:endParaRPr lang="zh-CN" altLang="en-US">
              <a:solidFill>
                <a:schemeClr val="accent1"/>
              </a:solidFill>
              <a:latin typeface="微软雅黑" panose="020B0503020204020204" pitchFamily="34" charset="-122"/>
              <a:ea typeface="微软雅黑" panose="020B0503020204020204" pitchFamily="34" charset="-122"/>
            </a:endParaRPr>
          </a:p>
        </p:txBody>
      </p:sp>
      <p:cxnSp>
        <p:nvCxnSpPr>
          <p:cNvPr id="56" name="直接连接符 20"/>
          <p:cNvCxnSpPr>
            <a:cxnSpLocks noChangeShapeType="1"/>
          </p:cNvCxnSpPr>
          <p:nvPr/>
        </p:nvCxnSpPr>
        <p:spPr bwMode="auto">
          <a:xfrm flipV="1">
            <a:off x="6020125" y="2890887"/>
            <a:ext cx="623888" cy="548878"/>
          </a:xfrm>
          <a:prstGeom prst="line">
            <a:avLst/>
          </a:prstGeom>
          <a:noFill/>
          <a:ln w="28575">
            <a:solidFill>
              <a:schemeClr val="tx1">
                <a:lumMod val="50000"/>
                <a:lumOff val="50000"/>
              </a:schemeClr>
            </a:solidFill>
            <a:round/>
          </a:ln>
        </p:spPr>
      </p:cxnSp>
      <p:cxnSp>
        <p:nvCxnSpPr>
          <p:cNvPr id="57" name="直接连接符 23"/>
          <p:cNvCxnSpPr>
            <a:cxnSpLocks noChangeShapeType="1"/>
            <a:stCxn id="66" idx="5"/>
            <a:endCxn id="29" idx="1"/>
          </p:cNvCxnSpPr>
          <p:nvPr/>
        </p:nvCxnSpPr>
        <p:spPr bwMode="auto">
          <a:xfrm>
            <a:off x="2121231" y="3103786"/>
            <a:ext cx="298847" cy="213122"/>
          </a:xfrm>
          <a:prstGeom prst="line">
            <a:avLst/>
          </a:prstGeom>
          <a:noFill/>
          <a:ln w="28575">
            <a:solidFill>
              <a:schemeClr val="tx1">
                <a:lumMod val="50000"/>
                <a:lumOff val="50000"/>
              </a:schemeClr>
            </a:solidFill>
            <a:round/>
          </a:ln>
        </p:spPr>
      </p:cxnSp>
      <p:cxnSp>
        <p:nvCxnSpPr>
          <p:cNvPr id="58" name="直接连接符 43"/>
          <p:cNvCxnSpPr>
            <a:cxnSpLocks noChangeShapeType="1"/>
            <a:stCxn id="67" idx="7"/>
          </p:cNvCxnSpPr>
          <p:nvPr/>
        </p:nvCxnSpPr>
        <p:spPr bwMode="auto">
          <a:xfrm flipV="1">
            <a:off x="4863240" y="4176539"/>
            <a:ext cx="301228" cy="278606"/>
          </a:xfrm>
          <a:prstGeom prst="line">
            <a:avLst/>
          </a:prstGeom>
          <a:noFill/>
          <a:ln w="28575">
            <a:solidFill>
              <a:schemeClr val="tx1">
                <a:lumMod val="50000"/>
                <a:lumOff val="50000"/>
              </a:schemeClr>
            </a:solidFill>
            <a:round/>
          </a:ln>
        </p:spPr>
      </p:cxnSp>
      <p:cxnSp>
        <p:nvCxnSpPr>
          <p:cNvPr id="59" name="直接连接符 72"/>
          <p:cNvCxnSpPr>
            <a:cxnSpLocks noChangeShapeType="1"/>
            <a:endCxn id="68" idx="1"/>
          </p:cNvCxnSpPr>
          <p:nvPr/>
        </p:nvCxnSpPr>
        <p:spPr bwMode="auto">
          <a:xfrm>
            <a:off x="8108483" y="2284858"/>
            <a:ext cx="417910" cy="280988"/>
          </a:xfrm>
          <a:prstGeom prst="line">
            <a:avLst/>
          </a:prstGeom>
          <a:noFill/>
          <a:ln w="28575">
            <a:solidFill>
              <a:schemeClr val="tx1">
                <a:lumMod val="50000"/>
                <a:lumOff val="50000"/>
              </a:schemeClr>
            </a:solidFill>
            <a:round/>
          </a:ln>
        </p:spPr>
      </p:cxnSp>
      <p:sp>
        <p:nvSpPr>
          <p:cNvPr id="60" name="矩形 76"/>
          <p:cNvSpPr>
            <a:spLocks noChangeArrowheads="1"/>
          </p:cNvSpPr>
          <p:nvPr/>
        </p:nvSpPr>
        <p:spPr bwMode="auto">
          <a:xfrm>
            <a:off x="2035505" y="4139629"/>
            <a:ext cx="1495230" cy="260970"/>
          </a:xfrm>
          <a:prstGeom prst="rect">
            <a:avLst/>
          </a:prstGeom>
          <a:noFill/>
          <a:ln>
            <a:noFill/>
          </a:ln>
        </p:spPr>
        <p:txBody>
          <a:bodyPr wrap="square" lIns="80645" tIns="40323" rIns="80645" bIns="40323">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a:lnSpc>
                <a:spcPts val="1405"/>
              </a:lnSpc>
              <a:spcBef>
                <a:spcPct val="0"/>
              </a:spcBef>
              <a:buNone/>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方正兰亭黑_GBK" panose="02000000000000000000" pitchFamily="2" charset="-122"/>
              </a:rPr>
              <a:t>点击添加标题内容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1" name="矩形 80"/>
          <p:cNvSpPr>
            <a:spLocks noChangeArrowheads="1"/>
          </p:cNvSpPr>
          <p:nvPr/>
        </p:nvSpPr>
        <p:spPr bwMode="auto">
          <a:xfrm>
            <a:off x="3221368" y="3241897"/>
            <a:ext cx="1452562" cy="260970"/>
          </a:xfrm>
          <a:prstGeom prst="rect">
            <a:avLst/>
          </a:prstGeom>
          <a:noFill/>
          <a:ln>
            <a:noFill/>
          </a:ln>
        </p:spPr>
        <p:txBody>
          <a:bodyPr wrap="square" lIns="80645" tIns="40323" rIns="80645" bIns="40323">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a:lnSpc>
                <a:spcPts val="1405"/>
              </a:lnSpc>
              <a:spcBef>
                <a:spcPct val="0"/>
              </a:spcBef>
              <a:buNone/>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方正兰亭黑_GBK" panose="02000000000000000000" pitchFamily="2" charset="-122"/>
              </a:rPr>
              <a:t>点击添加标题内容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2" name="矩形 81"/>
          <p:cNvSpPr>
            <a:spLocks noChangeArrowheads="1"/>
          </p:cNvSpPr>
          <p:nvPr/>
        </p:nvSpPr>
        <p:spPr bwMode="auto">
          <a:xfrm>
            <a:off x="4913246" y="4383706"/>
            <a:ext cx="1479547" cy="260970"/>
          </a:xfrm>
          <a:prstGeom prst="rect">
            <a:avLst/>
          </a:prstGeom>
          <a:noFill/>
          <a:ln>
            <a:noFill/>
          </a:ln>
        </p:spPr>
        <p:txBody>
          <a:bodyPr wrap="square" lIns="80645" tIns="40323" rIns="80645" bIns="40323">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a:lnSpc>
                <a:spcPts val="1405"/>
              </a:lnSpc>
              <a:spcBef>
                <a:spcPct val="0"/>
              </a:spcBef>
              <a:buNone/>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方正兰亭黑_GBK" panose="02000000000000000000" pitchFamily="2" charset="-122"/>
              </a:rPr>
              <a:t>点击添加标题内容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3" name="矩形 82"/>
          <p:cNvSpPr>
            <a:spLocks noChangeArrowheads="1"/>
          </p:cNvSpPr>
          <p:nvPr/>
        </p:nvSpPr>
        <p:spPr bwMode="auto">
          <a:xfrm>
            <a:off x="6588054" y="3164730"/>
            <a:ext cx="1520429" cy="260970"/>
          </a:xfrm>
          <a:prstGeom prst="rect">
            <a:avLst/>
          </a:prstGeom>
          <a:noFill/>
          <a:ln>
            <a:noFill/>
          </a:ln>
        </p:spPr>
        <p:txBody>
          <a:bodyPr wrap="square" lIns="80645" tIns="40323" rIns="80645" bIns="40323">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a:lnSpc>
                <a:spcPts val="1405"/>
              </a:lnSpc>
              <a:spcBef>
                <a:spcPct val="0"/>
              </a:spcBef>
              <a:buNone/>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方正兰亭黑_GBK" panose="02000000000000000000" pitchFamily="2" charset="-122"/>
              </a:rPr>
              <a:t>点击添加标题内容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6" name="椭圆 56"/>
          <p:cNvSpPr>
            <a:spLocks noChangeArrowheads="1"/>
          </p:cNvSpPr>
          <p:nvPr/>
        </p:nvSpPr>
        <p:spPr bwMode="auto">
          <a:xfrm rot="-580840">
            <a:off x="1772377" y="2801368"/>
            <a:ext cx="384572" cy="383381"/>
          </a:xfrm>
          <a:prstGeom prst="ellipse">
            <a:avLst/>
          </a:pr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zh-CN">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67" name="椭圆 58"/>
          <p:cNvSpPr>
            <a:spLocks noChangeArrowheads="1"/>
          </p:cNvSpPr>
          <p:nvPr/>
        </p:nvSpPr>
        <p:spPr bwMode="auto">
          <a:xfrm>
            <a:off x="4441759" y="4382517"/>
            <a:ext cx="492919" cy="494109"/>
          </a:xfrm>
          <a:prstGeom prst="ellipse">
            <a:avLst/>
          </a:pr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zh-CN">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68" name="椭圆 70"/>
          <p:cNvSpPr>
            <a:spLocks noChangeArrowheads="1"/>
          </p:cNvSpPr>
          <p:nvPr/>
        </p:nvSpPr>
        <p:spPr bwMode="auto">
          <a:xfrm>
            <a:off x="8443049" y="2482503"/>
            <a:ext cx="570309" cy="570310"/>
          </a:xfrm>
          <a:prstGeom prst="ellipse">
            <a:avLst/>
          </a:pr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zh-CN">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grpSp>
        <p:nvGrpSpPr>
          <p:cNvPr id="69" name="组合 68"/>
          <p:cNvGrpSpPr/>
          <p:nvPr/>
        </p:nvGrpSpPr>
        <p:grpSpPr>
          <a:xfrm>
            <a:off x="3264229" y="1909588"/>
            <a:ext cx="1306116" cy="1306116"/>
            <a:chOff x="2450306" y="1581150"/>
            <a:chExt cx="1306116" cy="1306116"/>
          </a:xfrm>
        </p:grpSpPr>
        <p:sp>
          <p:nvSpPr>
            <p:cNvPr id="70" name="椭圆 27"/>
            <p:cNvSpPr>
              <a:spLocks noChangeArrowheads="1"/>
            </p:cNvSpPr>
            <p:nvPr/>
          </p:nvSpPr>
          <p:spPr bwMode="auto">
            <a:xfrm>
              <a:off x="2450306" y="1581150"/>
              <a:ext cx="1306116" cy="1306116"/>
            </a:xfrm>
            <a:prstGeom prst="ellipse">
              <a:avLst/>
            </a:pr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zh-CN" sz="3600">
                <a:solidFill>
                  <a:srgbClr val="EA5504"/>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71" name="文本框 26"/>
            <p:cNvSpPr>
              <a:spLocks noChangeArrowheads="1"/>
            </p:cNvSpPr>
            <p:nvPr/>
          </p:nvSpPr>
          <p:spPr bwMode="auto">
            <a:xfrm>
              <a:off x="2765188" y="1943848"/>
              <a:ext cx="790601" cy="334707"/>
            </a:xfrm>
            <a:prstGeom prst="rect">
              <a:avLst/>
            </a:prstGeom>
            <a:noFill/>
            <a:ln>
              <a:noFill/>
            </a:ln>
            <a:effectLst/>
          </p:spPr>
          <p:txBody>
            <a:bodyPr vert="horz" wrap="square" lIns="68580" tIns="34290" rIns="68580" bIns="34290" numCol="1" anchor="t" anchorCtr="0" compatLnSpc="1"/>
            <a:lstStyle/>
            <a:p>
              <a:pPr algn="r"/>
              <a:r>
                <a:rPr lang="en-US" altLang="zh-CN" sz="3600" dirty="0">
                  <a:solidFill>
                    <a:srgbClr val="EA5504"/>
                  </a:solidFill>
                  <a:latin typeface="微软雅黑" panose="020B0503020204020204" pitchFamily="34" charset="-122"/>
                  <a:ea typeface="微软雅黑" panose="020B0503020204020204" pitchFamily="34" charset="-122"/>
                </a:rPr>
                <a:t>02</a:t>
              </a:r>
              <a:endParaRPr lang="zh-CN" altLang="en-US" sz="3600" dirty="0">
                <a:solidFill>
                  <a:srgbClr val="EA5504"/>
                </a:solidFill>
                <a:latin typeface="微软雅黑" panose="020B0503020204020204" pitchFamily="34" charset="-122"/>
                <a:ea typeface="微软雅黑" panose="020B0503020204020204" pitchFamily="34" charset="-122"/>
              </a:endParaRPr>
            </a:p>
          </p:txBody>
        </p:sp>
      </p:grpSp>
      <p:grpSp>
        <p:nvGrpSpPr>
          <p:cNvPr id="72" name="组合 71"/>
          <p:cNvGrpSpPr/>
          <p:nvPr/>
        </p:nvGrpSpPr>
        <p:grpSpPr>
          <a:xfrm>
            <a:off x="6392793" y="1427608"/>
            <a:ext cx="1715690" cy="1714500"/>
            <a:chOff x="5549504" y="1009650"/>
            <a:chExt cx="1715690" cy="1714500"/>
          </a:xfrm>
        </p:grpSpPr>
        <p:sp>
          <p:nvSpPr>
            <p:cNvPr id="73" name="椭圆 38"/>
            <p:cNvSpPr>
              <a:spLocks noChangeArrowheads="1"/>
            </p:cNvSpPr>
            <p:nvPr/>
          </p:nvSpPr>
          <p:spPr bwMode="auto">
            <a:xfrm>
              <a:off x="5549504" y="1009650"/>
              <a:ext cx="1715690" cy="1714500"/>
            </a:xfrm>
            <a:prstGeom prst="ellipse">
              <a:avLst/>
            </a:pr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zh-CN" sz="3600">
                <a:solidFill>
                  <a:srgbClr val="EA5504"/>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74" name="文本框 37"/>
            <p:cNvSpPr>
              <a:spLocks noChangeArrowheads="1"/>
            </p:cNvSpPr>
            <p:nvPr/>
          </p:nvSpPr>
          <p:spPr bwMode="auto">
            <a:xfrm>
              <a:off x="6023023" y="1513062"/>
              <a:ext cx="934873" cy="392415"/>
            </a:xfrm>
            <a:prstGeom prst="rect">
              <a:avLst/>
            </a:prstGeom>
            <a:noFill/>
            <a:ln>
              <a:noFill/>
            </a:ln>
            <a:effectLst/>
          </p:spPr>
          <p:txBody>
            <a:bodyPr vert="horz" wrap="square" lIns="68580" tIns="34290" rIns="68580" bIns="34290" numCol="1" anchor="t" anchorCtr="0" compatLnSpc="1"/>
            <a:lstStyle/>
            <a:p>
              <a:r>
                <a:rPr lang="en-US" altLang="zh-CN" sz="4000" dirty="0">
                  <a:solidFill>
                    <a:srgbClr val="EA5504"/>
                  </a:solidFill>
                  <a:latin typeface="微软雅黑" panose="020B0503020204020204" pitchFamily="34" charset="-122"/>
                  <a:ea typeface="微软雅黑" panose="020B0503020204020204" pitchFamily="34" charset="-122"/>
                </a:rPr>
                <a:t>04</a:t>
              </a:r>
              <a:endParaRPr lang="zh-CN" altLang="en-US" sz="4000" dirty="0">
                <a:solidFill>
                  <a:srgbClr val="EA5504"/>
                </a:solidFill>
                <a:latin typeface="微软雅黑" panose="020B0503020204020204" pitchFamily="34" charset="-122"/>
                <a:ea typeface="微软雅黑" panose="020B0503020204020204" pitchFamily="34" charset="-122"/>
              </a:endParaRPr>
            </a:p>
          </p:txBody>
        </p:sp>
      </p:grpSp>
      <p:grpSp>
        <p:nvGrpSpPr>
          <p:cNvPr id="75" name="组合 74"/>
          <p:cNvGrpSpPr/>
          <p:nvPr/>
        </p:nvGrpSpPr>
        <p:grpSpPr>
          <a:xfrm>
            <a:off x="4993018" y="3177604"/>
            <a:ext cx="1170385" cy="1170384"/>
            <a:chOff x="4179094" y="2849166"/>
            <a:chExt cx="1170385" cy="1170384"/>
          </a:xfrm>
        </p:grpSpPr>
        <p:sp>
          <p:nvSpPr>
            <p:cNvPr id="76" name="椭圆 32"/>
            <p:cNvSpPr>
              <a:spLocks noChangeArrowheads="1"/>
            </p:cNvSpPr>
            <p:nvPr/>
          </p:nvSpPr>
          <p:spPr bwMode="auto">
            <a:xfrm>
              <a:off x="4179094" y="2849166"/>
              <a:ext cx="1170385" cy="1170384"/>
            </a:xfrm>
            <a:prstGeom prst="ellipse">
              <a:avLst/>
            </a:pr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zh-CN" sz="3600">
                <a:solidFill>
                  <a:srgbClr val="EA5504"/>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77" name="文本框 31"/>
            <p:cNvSpPr>
              <a:spLocks noChangeArrowheads="1"/>
            </p:cNvSpPr>
            <p:nvPr/>
          </p:nvSpPr>
          <p:spPr bwMode="auto">
            <a:xfrm>
              <a:off x="4419761" y="3126299"/>
              <a:ext cx="790602" cy="334707"/>
            </a:xfrm>
            <a:prstGeom prst="rect">
              <a:avLst/>
            </a:prstGeom>
            <a:noFill/>
            <a:ln>
              <a:noFill/>
            </a:ln>
            <a:effectLst/>
          </p:spPr>
          <p:txBody>
            <a:bodyPr vert="horz" wrap="square" lIns="68580" tIns="34290" rIns="68580" bIns="34290" numCol="1" anchor="t" anchorCtr="0" compatLnSpc="1"/>
            <a:lstStyle/>
            <a:p>
              <a:r>
                <a:rPr lang="en-US" altLang="zh-CN" sz="3600" dirty="0">
                  <a:solidFill>
                    <a:srgbClr val="EA5504"/>
                  </a:solidFill>
                  <a:latin typeface="微软雅黑" panose="020B0503020204020204" pitchFamily="34" charset="-122"/>
                  <a:ea typeface="微软雅黑" panose="020B0503020204020204" pitchFamily="34" charset="-122"/>
                </a:rPr>
                <a:t>03</a:t>
              </a:r>
              <a:endParaRPr lang="zh-CN" altLang="en-US" sz="3600" dirty="0">
                <a:solidFill>
                  <a:srgbClr val="EA5504"/>
                </a:solidFill>
                <a:latin typeface="微软雅黑" panose="020B0503020204020204" pitchFamily="34" charset="-122"/>
                <a:ea typeface="微软雅黑" panose="020B0503020204020204" pitchFamily="34" charset="-122"/>
              </a:endParaRPr>
            </a:p>
          </p:txBody>
        </p:sp>
      </p:grpSp>
      <p:grpSp>
        <p:nvGrpSpPr>
          <p:cNvPr id="37" name="组合 36"/>
          <p:cNvGrpSpPr/>
          <p:nvPr/>
        </p:nvGrpSpPr>
        <p:grpSpPr>
          <a:xfrm>
            <a:off x="467722" y="748782"/>
            <a:ext cx="1813864" cy="1813864"/>
            <a:chOff x="1695226" y="3321782"/>
            <a:chExt cx="1250759" cy="1250759"/>
          </a:xfrm>
        </p:grpSpPr>
        <p:sp>
          <p:nvSpPr>
            <p:cNvPr id="38" name="椭圆 37"/>
            <p:cNvSpPr/>
            <p:nvPr/>
          </p:nvSpPr>
          <p:spPr>
            <a:xfrm>
              <a:off x="1695226" y="3321782"/>
              <a:ext cx="1250759" cy="1250759"/>
            </a:xfrm>
            <a:prstGeom prst="ellipse">
              <a:avLst/>
            </a:prstGeom>
            <a:gradFill flip="none" rotWithShape="1">
              <a:gsLst>
                <a:gs pos="100000">
                  <a:srgbClr val="FCFCFC"/>
                </a:gs>
                <a:gs pos="0">
                  <a:schemeClr val="bg1">
                    <a:lumMod val="85000"/>
                  </a:schemeClr>
                </a:gs>
              </a:gsLst>
              <a:lin ang="7200000" scaled="0"/>
              <a:tileRect/>
            </a:gradFill>
            <a:ln w="12700">
              <a:gradFill>
                <a:gsLst>
                  <a:gs pos="89000">
                    <a:schemeClr val="bg1">
                      <a:lumMod val="85000"/>
                    </a:schemeClr>
                  </a:gs>
                  <a:gs pos="0">
                    <a:schemeClr val="bg1"/>
                  </a:gs>
                </a:gsLst>
                <a:lin ang="7200000" scaled="0"/>
              </a:gradFill>
            </a:ln>
            <a:effectLst>
              <a:outerShdw blurRad="127000" dist="381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4BC1DC"/>
                </a:solidFill>
                <a:latin typeface="+mj-ea"/>
                <a:ea typeface="+mj-ea"/>
              </a:endParaRPr>
            </a:p>
          </p:txBody>
        </p:sp>
        <p:sp>
          <p:nvSpPr>
            <p:cNvPr id="39" name="椭圆 38"/>
            <p:cNvSpPr/>
            <p:nvPr/>
          </p:nvSpPr>
          <p:spPr>
            <a:xfrm>
              <a:off x="1826937" y="3453495"/>
              <a:ext cx="987336" cy="987336"/>
            </a:xfrm>
            <a:prstGeom prst="ellipse">
              <a:avLst/>
            </a:prstGeom>
            <a:solidFill>
              <a:srgbClr val="EA5504"/>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750" b="1" dirty="0">
                  <a:solidFill>
                    <a:prstClr val="white"/>
                  </a:solidFill>
                  <a:latin typeface="微软雅黑" panose="020B0503020204020204" pitchFamily="34" charset="-122"/>
                  <a:ea typeface="微软雅黑" panose="020B0503020204020204" pitchFamily="34" charset="-122"/>
                </a:rPr>
                <a:t>目录</a:t>
              </a:r>
            </a:p>
          </p:txBody>
        </p:sp>
      </p:grpSp>
      <p:pic>
        <p:nvPicPr>
          <p:cNvPr id="31" name="图片 30"/>
          <p:cNvPicPr>
            <a:picLocks noChangeAspect="1"/>
          </p:cNvPicPr>
          <p:nvPr/>
        </p:nvPicPr>
        <p:blipFill>
          <a:blip r:embed="rId3"/>
          <a:stretch>
            <a:fillRect/>
          </a:stretch>
        </p:blipFill>
        <p:spPr>
          <a:xfrm>
            <a:off x="7378940" y="213806"/>
            <a:ext cx="1469852" cy="6292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500" fill="hold"/>
                                        <p:tgtEl>
                                          <p:spTgt spid="37"/>
                                        </p:tgtEl>
                                        <p:attrNameLst>
                                          <p:attrName>ppt_w</p:attrName>
                                        </p:attrNameLst>
                                      </p:cBhvr>
                                      <p:tavLst>
                                        <p:tav tm="0">
                                          <p:val>
                                            <p:fltVal val="0"/>
                                          </p:val>
                                        </p:tav>
                                        <p:tav tm="100000">
                                          <p:val>
                                            <p:strVal val="#ppt_w"/>
                                          </p:val>
                                        </p:tav>
                                      </p:tavLst>
                                    </p:anim>
                                    <p:anim calcmode="lin" valueType="num">
                                      <p:cBhvr>
                                        <p:cTn id="8" dur="500" fill="hold"/>
                                        <p:tgtEl>
                                          <p:spTgt spid="37"/>
                                        </p:tgtEl>
                                        <p:attrNameLst>
                                          <p:attrName>ppt_h</p:attrName>
                                        </p:attrNameLst>
                                      </p:cBhvr>
                                      <p:tavLst>
                                        <p:tav tm="0">
                                          <p:val>
                                            <p:fltVal val="0"/>
                                          </p:val>
                                        </p:tav>
                                        <p:tav tm="100000">
                                          <p:val>
                                            <p:strVal val="#ppt_h"/>
                                          </p:val>
                                        </p:tav>
                                      </p:tavLst>
                                    </p:anim>
                                    <p:animEffect transition="in" filter="fade">
                                      <p:cBhvr>
                                        <p:cTn id="9" dur="500"/>
                                        <p:tgtEl>
                                          <p:spTgt spid="37"/>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6"/>
                                        </p:tgtEl>
                                        <p:attrNameLst>
                                          <p:attrName>style.visibility</p:attrName>
                                        </p:attrNameLst>
                                      </p:cBhvr>
                                      <p:to>
                                        <p:strVal val="visible"/>
                                      </p:to>
                                    </p:set>
                                    <p:anim calcmode="lin" valueType="num">
                                      <p:cBhvr>
                                        <p:cTn id="13" dur="500" fill="hold"/>
                                        <p:tgtEl>
                                          <p:spTgt spid="66"/>
                                        </p:tgtEl>
                                        <p:attrNameLst>
                                          <p:attrName>ppt_w</p:attrName>
                                        </p:attrNameLst>
                                      </p:cBhvr>
                                      <p:tavLst>
                                        <p:tav tm="0">
                                          <p:val>
                                            <p:fltVal val="0"/>
                                          </p:val>
                                        </p:tav>
                                        <p:tav tm="100000">
                                          <p:val>
                                            <p:strVal val="#ppt_w"/>
                                          </p:val>
                                        </p:tav>
                                      </p:tavLst>
                                    </p:anim>
                                    <p:anim calcmode="lin" valueType="num">
                                      <p:cBhvr>
                                        <p:cTn id="14" dur="500" fill="hold"/>
                                        <p:tgtEl>
                                          <p:spTgt spid="66"/>
                                        </p:tgtEl>
                                        <p:attrNameLst>
                                          <p:attrName>ppt_h</p:attrName>
                                        </p:attrNameLst>
                                      </p:cBhvr>
                                      <p:tavLst>
                                        <p:tav tm="0">
                                          <p:val>
                                            <p:fltVal val="0"/>
                                          </p:val>
                                        </p:tav>
                                        <p:tav tm="100000">
                                          <p:val>
                                            <p:strVal val="#ppt_h"/>
                                          </p:val>
                                        </p:tav>
                                      </p:tavLst>
                                    </p:anim>
                                    <p:animEffect transition="in" filter="fade">
                                      <p:cBhvr>
                                        <p:cTn id="15" dur="500"/>
                                        <p:tgtEl>
                                          <p:spTgt spid="66"/>
                                        </p:tgtEl>
                                      </p:cBhvr>
                                    </p:animEffect>
                                  </p:childTnLst>
                                </p:cTn>
                              </p:par>
                            </p:childTnLst>
                          </p:cTn>
                        </p:par>
                        <p:par>
                          <p:cTn id="16" fill="hold">
                            <p:stCondLst>
                              <p:cond delay="1000"/>
                            </p:stCondLst>
                            <p:childTnLst>
                              <p:par>
                                <p:cTn id="17" presetID="22" presetClass="entr" presetSubtype="8" fill="hold" nodeType="afterEffect">
                                  <p:stCondLst>
                                    <p:cond delay="0"/>
                                  </p:stCondLst>
                                  <p:childTnLst>
                                    <p:set>
                                      <p:cBhvr>
                                        <p:cTn id="18" dur="1" fill="hold">
                                          <p:stCondLst>
                                            <p:cond delay="0"/>
                                          </p:stCondLst>
                                        </p:cTn>
                                        <p:tgtEl>
                                          <p:spTgt spid="57"/>
                                        </p:tgtEl>
                                        <p:attrNameLst>
                                          <p:attrName>style.visibility</p:attrName>
                                        </p:attrNameLst>
                                      </p:cBhvr>
                                      <p:to>
                                        <p:strVal val="visible"/>
                                      </p:to>
                                    </p:set>
                                    <p:animEffect transition="in" filter="wipe(left)">
                                      <p:cBhvr>
                                        <p:cTn id="19" dur="500"/>
                                        <p:tgtEl>
                                          <p:spTgt spid="57"/>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fltVal val="0"/>
                                          </p:val>
                                        </p:tav>
                                        <p:tav tm="100000">
                                          <p:val>
                                            <p:strVal val="#ppt_h"/>
                                          </p:val>
                                        </p:tav>
                                      </p:tavLst>
                                    </p:anim>
                                    <p:animEffect transition="in" filter="fade">
                                      <p:cBhvr>
                                        <p:cTn id="25" dur="500"/>
                                        <p:tgtEl>
                                          <p:spTgt spid="28"/>
                                        </p:tgtEl>
                                      </p:cBhvr>
                                    </p:animEffect>
                                  </p:childTnLst>
                                </p:cTn>
                              </p:par>
                              <p:par>
                                <p:cTn id="26" presetID="10" presetClass="entr" presetSubtype="0" fill="hold" grpId="0" nodeType="withEffect">
                                  <p:stCondLst>
                                    <p:cond delay="250"/>
                                  </p:stCondLst>
                                  <p:childTnLst>
                                    <p:set>
                                      <p:cBhvr>
                                        <p:cTn id="27" dur="1" fill="hold">
                                          <p:stCondLst>
                                            <p:cond delay="0"/>
                                          </p:stCondLst>
                                        </p:cTn>
                                        <p:tgtEl>
                                          <p:spTgt spid="60"/>
                                        </p:tgtEl>
                                        <p:attrNameLst>
                                          <p:attrName>style.visibility</p:attrName>
                                        </p:attrNameLst>
                                      </p:cBhvr>
                                      <p:to>
                                        <p:strVal val="visible"/>
                                      </p:to>
                                    </p:set>
                                    <p:animEffect>
                                      <p:cBhvr>
                                        <p:cTn id="28" dur="400"/>
                                        <p:tgtEl>
                                          <p:spTgt spid="60"/>
                                        </p:tgtEl>
                                      </p:cBhvr>
                                    </p:animEffect>
                                  </p:childTnLst>
                                </p:cTn>
                              </p:par>
                            </p:childTnLst>
                          </p:cTn>
                        </p:par>
                        <p:par>
                          <p:cTn id="29" fill="hold">
                            <p:stCondLst>
                              <p:cond delay="2000"/>
                            </p:stCondLst>
                            <p:childTnLst>
                              <p:par>
                                <p:cTn id="30" presetID="22" presetClass="entr" presetSubtype="8" fill="hold" nodeType="afterEffect">
                                  <p:stCondLst>
                                    <p:cond delay="0"/>
                                  </p:stCondLst>
                                  <p:childTnLst>
                                    <p:set>
                                      <p:cBhvr>
                                        <p:cTn id="31" dur="1" fill="hold">
                                          <p:stCondLst>
                                            <p:cond delay="0"/>
                                          </p:stCondLst>
                                        </p:cTn>
                                        <p:tgtEl>
                                          <p:spTgt spid="54"/>
                                        </p:tgtEl>
                                        <p:attrNameLst>
                                          <p:attrName>style.visibility</p:attrName>
                                        </p:attrNameLst>
                                      </p:cBhvr>
                                      <p:to>
                                        <p:strVal val="visible"/>
                                      </p:to>
                                    </p:set>
                                    <p:animEffect transition="in" filter="wipe(left)">
                                      <p:cBhvr>
                                        <p:cTn id="32" dur="500"/>
                                        <p:tgtEl>
                                          <p:spTgt spid="54"/>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69"/>
                                        </p:tgtEl>
                                        <p:attrNameLst>
                                          <p:attrName>style.visibility</p:attrName>
                                        </p:attrNameLst>
                                      </p:cBhvr>
                                      <p:to>
                                        <p:strVal val="visible"/>
                                      </p:to>
                                    </p:set>
                                    <p:anim calcmode="lin" valueType="num">
                                      <p:cBhvr>
                                        <p:cTn id="36" dur="500" fill="hold"/>
                                        <p:tgtEl>
                                          <p:spTgt spid="69"/>
                                        </p:tgtEl>
                                        <p:attrNameLst>
                                          <p:attrName>ppt_w</p:attrName>
                                        </p:attrNameLst>
                                      </p:cBhvr>
                                      <p:tavLst>
                                        <p:tav tm="0">
                                          <p:val>
                                            <p:fltVal val="0"/>
                                          </p:val>
                                        </p:tav>
                                        <p:tav tm="100000">
                                          <p:val>
                                            <p:strVal val="#ppt_w"/>
                                          </p:val>
                                        </p:tav>
                                      </p:tavLst>
                                    </p:anim>
                                    <p:anim calcmode="lin" valueType="num">
                                      <p:cBhvr>
                                        <p:cTn id="37" dur="500" fill="hold"/>
                                        <p:tgtEl>
                                          <p:spTgt spid="69"/>
                                        </p:tgtEl>
                                        <p:attrNameLst>
                                          <p:attrName>ppt_h</p:attrName>
                                        </p:attrNameLst>
                                      </p:cBhvr>
                                      <p:tavLst>
                                        <p:tav tm="0">
                                          <p:val>
                                            <p:fltVal val="0"/>
                                          </p:val>
                                        </p:tav>
                                        <p:tav tm="100000">
                                          <p:val>
                                            <p:strVal val="#ppt_h"/>
                                          </p:val>
                                        </p:tav>
                                      </p:tavLst>
                                    </p:anim>
                                    <p:animEffect transition="in" filter="fade">
                                      <p:cBhvr>
                                        <p:cTn id="38" dur="500"/>
                                        <p:tgtEl>
                                          <p:spTgt spid="69"/>
                                        </p:tgtEl>
                                      </p:cBhvr>
                                    </p:animEffect>
                                  </p:childTnLst>
                                </p:cTn>
                              </p:par>
                              <p:par>
                                <p:cTn id="39" presetID="10" presetClass="entr" presetSubtype="0" fill="hold" grpId="0" nodeType="withEffect">
                                  <p:stCondLst>
                                    <p:cond delay="250"/>
                                  </p:stCondLst>
                                  <p:childTnLst>
                                    <p:set>
                                      <p:cBhvr>
                                        <p:cTn id="40" dur="1" fill="hold">
                                          <p:stCondLst>
                                            <p:cond delay="0"/>
                                          </p:stCondLst>
                                        </p:cTn>
                                        <p:tgtEl>
                                          <p:spTgt spid="61"/>
                                        </p:tgtEl>
                                        <p:attrNameLst>
                                          <p:attrName>style.visibility</p:attrName>
                                        </p:attrNameLst>
                                      </p:cBhvr>
                                      <p:to>
                                        <p:strVal val="visible"/>
                                      </p:to>
                                    </p:set>
                                    <p:animEffect>
                                      <p:cBhvr>
                                        <p:cTn id="41" dur="500"/>
                                        <p:tgtEl>
                                          <p:spTgt spid="61"/>
                                        </p:tgtEl>
                                      </p:cBhvr>
                                    </p:animEffect>
                                  </p:childTnLst>
                                </p:cTn>
                              </p:par>
                            </p:childTnLst>
                          </p:cTn>
                        </p:par>
                        <p:par>
                          <p:cTn id="42" fill="hold">
                            <p:stCondLst>
                              <p:cond delay="3000"/>
                            </p:stCondLst>
                            <p:childTnLst>
                              <p:par>
                                <p:cTn id="43" presetID="22" presetClass="entr" presetSubtype="8" fill="hold" grpId="0" nodeType="afterEffect">
                                  <p:stCondLst>
                                    <p:cond delay="0"/>
                                  </p:stCondLst>
                                  <p:childTnLst>
                                    <p:set>
                                      <p:cBhvr>
                                        <p:cTn id="44" dur="1" fill="hold">
                                          <p:stCondLst>
                                            <p:cond delay="0"/>
                                          </p:stCondLst>
                                        </p:cTn>
                                        <p:tgtEl>
                                          <p:spTgt spid="55"/>
                                        </p:tgtEl>
                                        <p:attrNameLst>
                                          <p:attrName>style.visibility</p:attrName>
                                        </p:attrNameLst>
                                      </p:cBhvr>
                                      <p:to>
                                        <p:strVal val="visible"/>
                                      </p:to>
                                    </p:set>
                                    <p:animEffect transition="in" filter="wipe(left)">
                                      <p:cBhvr>
                                        <p:cTn id="45" dur="500"/>
                                        <p:tgtEl>
                                          <p:spTgt spid="55"/>
                                        </p:tgtEl>
                                      </p:cBhvr>
                                    </p:animEffect>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 calcmode="lin" valueType="num">
                                      <p:cBhvr>
                                        <p:cTn id="49" dur="500" fill="hold"/>
                                        <p:tgtEl>
                                          <p:spTgt spid="75"/>
                                        </p:tgtEl>
                                        <p:attrNameLst>
                                          <p:attrName>ppt_w</p:attrName>
                                        </p:attrNameLst>
                                      </p:cBhvr>
                                      <p:tavLst>
                                        <p:tav tm="0">
                                          <p:val>
                                            <p:fltVal val="0"/>
                                          </p:val>
                                        </p:tav>
                                        <p:tav tm="100000">
                                          <p:val>
                                            <p:strVal val="#ppt_w"/>
                                          </p:val>
                                        </p:tav>
                                      </p:tavLst>
                                    </p:anim>
                                    <p:anim calcmode="lin" valueType="num">
                                      <p:cBhvr>
                                        <p:cTn id="50" dur="500" fill="hold"/>
                                        <p:tgtEl>
                                          <p:spTgt spid="75"/>
                                        </p:tgtEl>
                                        <p:attrNameLst>
                                          <p:attrName>ppt_h</p:attrName>
                                        </p:attrNameLst>
                                      </p:cBhvr>
                                      <p:tavLst>
                                        <p:tav tm="0">
                                          <p:val>
                                            <p:fltVal val="0"/>
                                          </p:val>
                                        </p:tav>
                                        <p:tav tm="100000">
                                          <p:val>
                                            <p:strVal val="#ppt_h"/>
                                          </p:val>
                                        </p:tav>
                                      </p:tavLst>
                                    </p:anim>
                                    <p:animEffect transition="in" filter="fade">
                                      <p:cBhvr>
                                        <p:cTn id="51" dur="500"/>
                                        <p:tgtEl>
                                          <p:spTgt spid="75"/>
                                        </p:tgtEl>
                                      </p:cBhvr>
                                    </p:animEffect>
                                  </p:childTnLst>
                                </p:cTn>
                              </p:par>
                              <p:par>
                                <p:cTn id="52" presetID="10" presetClass="entr" presetSubtype="0" fill="hold" grpId="0" nodeType="withEffect">
                                  <p:stCondLst>
                                    <p:cond delay="250"/>
                                  </p:stCondLst>
                                  <p:childTnLst>
                                    <p:set>
                                      <p:cBhvr>
                                        <p:cTn id="53" dur="1" fill="hold">
                                          <p:stCondLst>
                                            <p:cond delay="0"/>
                                          </p:stCondLst>
                                        </p:cTn>
                                        <p:tgtEl>
                                          <p:spTgt spid="62"/>
                                        </p:tgtEl>
                                        <p:attrNameLst>
                                          <p:attrName>style.visibility</p:attrName>
                                        </p:attrNameLst>
                                      </p:cBhvr>
                                      <p:to>
                                        <p:strVal val="visible"/>
                                      </p:to>
                                    </p:set>
                                    <p:animEffect>
                                      <p:cBhvr>
                                        <p:cTn id="54" dur="400"/>
                                        <p:tgtEl>
                                          <p:spTgt spid="62"/>
                                        </p:tgtEl>
                                      </p:cBhvr>
                                    </p:animEffect>
                                  </p:childTnLst>
                                </p:cTn>
                              </p:par>
                            </p:childTnLst>
                          </p:cTn>
                        </p:par>
                        <p:par>
                          <p:cTn id="55" fill="hold">
                            <p:stCondLst>
                              <p:cond delay="4000"/>
                            </p:stCondLst>
                            <p:childTnLst>
                              <p:par>
                                <p:cTn id="56" presetID="22" presetClass="entr" presetSubtype="8" fill="hold" nodeType="after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wipe(left)">
                                      <p:cBhvr>
                                        <p:cTn id="58" dur="500"/>
                                        <p:tgtEl>
                                          <p:spTgt spid="56"/>
                                        </p:tgtEl>
                                      </p:cBhvr>
                                    </p:animEffect>
                                  </p:childTnLst>
                                </p:cTn>
                              </p:par>
                            </p:childTnLst>
                          </p:cTn>
                        </p:par>
                        <p:par>
                          <p:cTn id="59" fill="hold">
                            <p:stCondLst>
                              <p:cond delay="4500"/>
                            </p:stCondLst>
                            <p:childTnLst>
                              <p:par>
                                <p:cTn id="60" presetID="53" presetClass="entr" presetSubtype="16"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p:cTn id="62" dur="500" fill="hold"/>
                                        <p:tgtEl>
                                          <p:spTgt spid="72"/>
                                        </p:tgtEl>
                                        <p:attrNameLst>
                                          <p:attrName>ppt_w</p:attrName>
                                        </p:attrNameLst>
                                      </p:cBhvr>
                                      <p:tavLst>
                                        <p:tav tm="0">
                                          <p:val>
                                            <p:fltVal val="0"/>
                                          </p:val>
                                        </p:tav>
                                        <p:tav tm="100000">
                                          <p:val>
                                            <p:strVal val="#ppt_w"/>
                                          </p:val>
                                        </p:tav>
                                      </p:tavLst>
                                    </p:anim>
                                    <p:anim calcmode="lin" valueType="num">
                                      <p:cBhvr>
                                        <p:cTn id="63" dur="500" fill="hold"/>
                                        <p:tgtEl>
                                          <p:spTgt spid="72"/>
                                        </p:tgtEl>
                                        <p:attrNameLst>
                                          <p:attrName>ppt_h</p:attrName>
                                        </p:attrNameLst>
                                      </p:cBhvr>
                                      <p:tavLst>
                                        <p:tav tm="0">
                                          <p:val>
                                            <p:fltVal val="0"/>
                                          </p:val>
                                        </p:tav>
                                        <p:tav tm="100000">
                                          <p:val>
                                            <p:strVal val="#ppt_h"/>
                                          </p:val>
                                        </p:tav>
                                      </p:tavLst>
                                    </p:anim>
                                    <p:animEffect transition="in" filter="fade">
                                      <p:cBhvr>
                                        <p:cTn id="64" dur="500"/>
                                        <p:tgtEl>
                                          <p:spTgt spid="72"/>
                                        </p:tgtEl>
                                      </p:cBhvr>
                                    </p:animEffect>
                                  </p:childTnLst>
                                </p:cTn>
                              </p:par>
                            </p:childTnLst>
                          </p:cTn>
                        </p:par>
                        <p:par>
                          <p:cTn id="65" fill="hold">
                            <p:stCondLst>
                              <p:cond delay="5000"/>
                            </p:stCondLst>
                            <p:childTnLst>
                              <p:par>
                                <p:cTn id="66" presetID="22" presetClass="entr" presetSubtype="2" fill="hold" nodeType="afterEffect">
                                  <p:stCondLst>
                                    <p:cond delay="0"/>
                                  </p:stCondLst>
                                  <p:childTnLst>
                                    <p:set>
                                      <p:cBhvr>
                                        <p:cTn id="67" dur="1" fill="hold">
                                          <p:stCondLst>
                                            <p:cond delay="0"/>
                                          </p:stCondLst>
                                        </p:cTn>
                                        <p:tgtEl>
                                          <p:spTgt spid="58"/>
                                        </p:tgtEl>
                                        <p:attrNameLst>
                                          <p:attrName>style.visibility</p:attrName>
                                        </p:attrNameLst>
                                      </p:cBhvr>
                                      <p:to>
                                        <p:strVal val="visible"/>
                                      </p:to>
                                    </p:set>
                                    <p:animEffect transition="in" filter="wipe(right)">
                                      <p:cBhvr>
                                        <p:cTn id="68" dur="500"/>
                                        <p:tgtEl>
                                          <p:spTgt spid="58"/>
                                        </p:tgtEl>
                                      </p:cBhvr>
                                    </p:animEffect>
                                  </p:childTnLst>
                                </p:cTn>
                              </p:par>
                              <p:par>
                                <p:cTn id="69" presetID="10" presetClass="entr" presetSubtype="0" fill="hold" grpId="0" nodeType="withEffect">
                                  <p:stCondLst>
                                    <p:cond delay="250"/>
                                  </p:stCondLst>
                                  <p:childTnLst>
                                    <p:set>
                                      <p:cBhvr>
                                        <p:cTn id="70" dur="1" fill="hold">
                                          <p:stCondLst>
                                            <p:cond delay="0"/>
                                          </p:stCondLst>
                                        </p:cTn>
                                        <p:tgtEl>
                                          <p:spTgt spid="63"/>
                                        </p:tgtEl>
                                        <p:attrNameLst>
                                          <p:attrName>style.visibility</p:attrName>
                                        </p:attrNameLst>
                                      </p:cBhvr>
                                      <p:to>
                                        <p:strVal val="visible"/>
                                      </p:to>
                                    </p:set>
                                    <p:animEffect>
                                      <p:cBhvr>
                                        <p:cTn id="71" dur="500"/>
                                        <p:tgtEl>
                                          <p:spTgt spid="63"/>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67"/>
                                        </p:tgtEl>
                                        <p:attrNameLst>
                                          <p:attrName>style.visibility</p:attrName>
                                        </p:attrNameLst>
                                      </p:cBhvr>
                                      <p:to>
                                        <p:strVal val="visible"/>
                                      </p:to>
                                    </p:set>
                                    <p:anim calcmode="lin" valueType="num">
                                      <p:cBhvr>
                                        <p:cTn id="75" dur="500" fill="hold"/>
                                        <p:tgtEl>
                                          <p:spTgt spid="67"/>
                                        </p:tgtEl>
                                        <p:attrNameLst>
                                          <p:attrName>ppt_w</p:attrName>
                                        </p:attrNameLst>
                                      </p:cBhvr>
                                      <p:tavLst>
                                        <p:tav tm="0">
                                          <p:val>
                                            <p:fltVal val="0"/>
                                          </p:val>
                                        </p:tav>
                                        <p:tav tm="100000">
                                          <p:val>
                                            <p:strVal val="#ppt_w"/>
                                          </p:val>
                                        </p:tav>
                                      </p:tavLst>
                                    </p:anim>
                                    <p:anim calcmode="lin" valueType="num">
                                      <p:cBhvr>
                                        <p:cTn id="76" dur="500" fill="hold"/>
                                        <p:tgtEl>
                                          <p:spTgt spid="67"/>
                                        </p:tgtEl>
                                        <p:attrNameLst>
                                          <p:attrName>ppt_h</p:attrName>
                                        </p:attrNameLst>
                                      </p:cBhvr>
                                      <p:tavLst>
                                        <p:tav tm="0">
                                          <p:val>
                                            <p:fltVal val="0"/>
                                          </p:val>
                                        </p:tav>
                                        <p:tav tm="100000">
                                          <p:val>
                                            <p:strVal val="#ppt_h"/>
                                          </p:val>
                                        </p:tav>
                                      </p:tavLst>
                                    </p:anim>
                                    <p:animEffect transition="in" filter="fade">
                                      <p:cBhvr>
                                        <p:cTn id="77" dur="500"/>
                                        <p:tgtEl>
                                          <p:spTgt spid="67"/>
                                        </p:tgtEl>
                                      </p:cBhvr>
                                    </p:animEffect>
                                  </p:childTnLst>
                                </p:cTn>
                              </p:par>
                            </p:childTnLst>
                          </p:cTn>
                        </p:par>
                        <p:par>
                          <p:cTn id="78" fill="hold">
                            <p:stCondLst>
                              <p:cond delay="6000"/>
                            </p:stCondLst>
                            <p:childTnLst>
                              <p:par>
                                <p:cTn id="79" presetID="22" presetClass="entr" presetSubtype="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Effect transition="in" filter="wipe(left)">
                                      <p:cBhvr>
                                        <p:cTn id="81" dur="500"/>
                                        <p:tgtEl>
                                          <p:spTgt spid="59"/>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60" grpId="0" bldLvl="0" autoUpdateAnimBg="0"/>
      <p:bldP spid="61" grpId="0" bldLvl="0" autoUpdateAnimBg="0"/>
      <p:bldP spid="62" grpId="0" bldLvl="0" autoUpdateAnimBg="0"/>
      <p:bldP spid="63" grpId="0" bldLvl="0" autoUpdateAnimBg="0"/>
      <p:bldP spid="66" grpId="0" animBg="1"/>
      <p:bldP spid="67" grpId="0" animBg="1"/>
      <p:bldP spid="6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p:cNvGrpSpPr/>
          <p:nvPr/>
        </p:nvGrpSpPr>
        <p:grpSpPr>
          <a:xfrm>
            <a:off x="1189038" y="2276247"/>
            <a:ext cx="1335946" cy="1335946"/>
            <a:chOff x="304800" y="673100"/>
            <a:chExt cx="4000500" cy="4000500"/>
          </a:xfrm>
          <a:effectLst>
            <a:outerShdw blurRad="444500" dist="254000" dir="8100000" algn="tr" rotWithShape="0">
              <a:prstClr val="black">
                <a:alpha val="50000"/>
              </a:prstClr>
            </a:outerShdw>
          </a:effectLst>
        </p:grpSpPr>
        <p:sp>
          <p:nvSpPr>
            <p:cNvPr id="28" name="同心圆 2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a typeface="微软雅黑" panose="020B0503020204020204" pitchFamily="34" charset="-122"/>
              </a:endParaRPr>
            </a:p>
          </p:txBody>
        </p:sp>
        <p:sp>
          <p:nvSpPr>
            <p:cNvPr id="29" name="椭圆 2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rgbClr val="EA5504"/>
                  </a:solidFill>
                  <a:latin typeface="微软雅黑" panose="020B0503020204020204" pitchFamily="34" charset="-122"/>
                  <a:ea typeface="微软雅黑" panose="020B0503020204020204" pitchFamily="34" charset="-122"/>
                </a:rPr>
                <a:t>研究</a:t>
              </a:r>
              <a:endParaRPr lang="en-US" altLang="zh-CN" sz="2400" dirty="0">
                <a:solidFill>
                  <a:srgbClr val="EA5504"/>
                </a:solidFill>
                <a:latin typeface="微软雅黑" panose="020B0503020204020204" pitchFamily="34" charset="-122"/>
                <a:ea typeface="微软雅黑" panose="020B0503020204020204" pitchFamily="34" charset="-122"/>
              </a:endParaRPr>
            </a:p>
            <a:p>
              <a:pPr algn="ctr"/>
              <a:r>
                <a:rPr lang="zh-CN" altLang="en-US" sz="2400" dirty="0">
                  <a:solidFill>
                    <a:srgbClr val="EA5504"/>
                  </a:solidFill>
                  <a:latin typeface="微软雅黑" panose="020B0503020204020204" pitchFamily="34" charset="-122"/>
                  <a:ea typeface="微软雅黑" panose="020B0503020204020204" pitchFamily="34" charset="-122"/>
                </a:rPr>
                <a:t>意义</a:t>
              </a:r>
            </a:p>
          </p:txBody>
        </p:sp>
      </p:grpSp>
      <p:sp>
        <p:nvSpPr>
          <p:cNvPr id="34" name="左大括号 33"/>
          <p:cNvSpPr/>
          <p:nvPr/>
        </p:nvSpPr>
        <p:spPr>
          <a:xfrm>
            <a:off x="2639744" y="1462864"/>
            <a:ext cx="370707" cy="2934157"/>
          </a:xfrm>
          <a:prstGeom prst="leftBrace">
            <a:avLst/>
          </a:prstGeom>
          <a:ln w="38100">
            <a:solidFill>
              <a:srgbClr val="EA5504"/>
            </a:solidFill>
          </a:ln>
          <a:effectLst>
            <a:outerShdw blurRad="139700" dist="63500" dir="8100000" sx="98000" sy="98000" algn="tr" rotWithShape="0">
              <a:prstClr val="black">
                <a:alpha val="5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ea typeface="微软雅黑" panose="020B0503020204020204" pitchFamily="34" charset="-122"/>
            </a:endParaRPr>
          </a:p>
        </p:txBody>
      </p:sp>
      <p:grpSp>
        <p:nvGrpSpPr>
          <p:cNvPr id="3" name="组合 2"/>
          <p:cNvGrpSpPr/>
          <p:nvPr/>
        </p:nvGrpSpPr>
        <p:grpSpPr>
          <a:xfrm>
            <a:off x="3047303" y="2549392"/>
            <a:ext cx="1028700" cy="811400"/>
            <a:chOff x="2719496" y="2497084"/>
            <a:chExt cx="1028700" cy="811400"/>
          </a:xfrm>
        </p:grpSpPr>
        <p:grpSp>
          <p:nvGrpSpPr>
            <p:cNvPr id="31" name="组合 30"/>
            <p:cNvGrpSpPr/>
            <p:nvPr/>
          </p:nvGrpSpPr>
          <p:grpSpPr>
            <a:xfrm>
              <a:off x="2828146" y="2497084"/>
              <a:ext cx="811400" cy="811400"/>
              <a:chOff x="304800" y="673100"/>
              <a:chExt cx="4000500" cy="4000500"/>
            </a:xfrm>
            <a:effectLst>
              <a:outerShdw blurRad="317500" dist="190500" dir="8100000" algn="tr" rotWithShape="0">
                <a:prstClr val="black">
                  <a:alpha val="50000"/>
                </a:prstClr>
              </a:outerShdw>
            </a:effectLst>
          </p:grpSpPr>
          <p:sp>
            <p:nvSpPr>
              <p:cNvPr id="32" name="同心圆 3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1"/>
                  </a:solidFill>
                  <a:ea typeface="微软雅黑" panose="020B0503020204020204" pitchFamily="34" charset="-122"/>
                </a:endParaRPr>
              </a:p>
            </p:txBody>
          </p:sp>
          <p:sp>
            <p:nvSpPr>
              <p:cNvPr id="33" name="椭圆 3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1"/>
                  </a:solidFill>
                  <a:ea typeface="微软雅黑" panose="020B0503020204020204" pitchFamily="34" charset="-122"/>
                </a:endParaRPr>
              </a:p>
            </p:txBody>
          </p:sp>
        </p:grpSp>
        <p:sp>
          <p:nvSpPr>
            <p:cNvPr id="38" name="TextBox 37"/>
            <p:cNvSpPr txBox="1"/>
            <p:nvPr/>
          </p:nvSpPr>
          <p:spPr>
            <a:xfrm>
              <a:off x="2719496" y="2671952"/>
              <a:ext cx="1028700" cy="461665"/>
            </a:xfrm>
            <a:prstGeom prst="rect">
              <a:avLst/>
            </a:prstGeom>
            <a:noFill/>
          </p:spPr>
          <p:txBody>
            <a:bodyPr wrap="square" rtlCol="0">
              <a:spAutoFit/>
            </a:bodyPr>
            <a:lstStyle/>
            <a:p>
              <a:pPr algn="ctr"/>
              <a:r>
                <a:rPr lang="en-US" altLang="zh-CN" sz="2400" dirty="0">
                  <a:solidFill>
                    <a:srgbClr val="EA5504"/>
                  </a:solidFill>
                  <a:latin typeface="微软雅黑" panose="020B0503020204020204" pitchFamily="34" charset="-122"/>
                  <a:ea typeface="微软雅黑" panose="020B0503020204020204" pitchFamily="34" charset="-122"/>
                </a:rPr>
                <a:t>02</a:t>
              </a:r>
              <a:endParaRPr lang="zh-CN" altLang="en-US" sz="2400" dirty="0">
                <a:solidFill>
                  <a:srgbClr val="EA5504"/>
                </a:solidFill>
                <a:latin typeface="微软雅黑" panose="020B0503020204020204" pitchFamily="34" charset="-122"/>
                <a:ea typeface="微软雅黑" panose="020B0503020204020204" pitchFamily="34" charset="-122"/>
              </a:endParaRPr>
            </a:p>
          </p:txBody>
        </p:sp>
      </p:grpSp>
      <p:sp>
        <p:nvSpPr>
          <p:cNvPr id="40" name="TextBox 39"/>
          <p:cNvSpPr txBox="1"/>
          <p:nvPr/>
        </p:nvSpPr>
        <p:spPr>
          <a:xfrm>
            <a:off x="4258346" y="1254560"/>
            <a:ext cx="4046219" cy="877163"/>
          </a:xfrm>
          <a:prstGeom prst="rect">
            <a:avLst/>
          </a:prstGeom>
          <a:noFill/>
        </p:spPr>
        <p:txBody>
          <a:bodyPr wrap="square" rtlCol="0">
            <a:spAutoFit/>
          </a:bodyPr>
          <a:lstStyle/>
          <a:p>
            <a:r>
              <a:rPr lang="zh-CN" altLang="en-US" sz="1100" dirty="0">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p>
          <a:p>
            <a:endParaRPr lang="zh-CN" altLang="en-US" dirty="0">
              <a:ea typeface="微软雅黑" panose="020B0503020204020204" pitchFamily="34" charset="-122"/>
            </a:endParaRPr>
          </a:p>
        </p:txBody>
      </p:sp>
      <p:sp>
        <p:nvSpPr>
          <p:cNvPr id="41" name="TextBox 40"/>
          <p:cNvSpPr txBox="1"/>
          <p:nvPr/>
        </p:nvSpPr>
        <p:spPr>
          <a:xfrm>
            <a:off x="4258346" y="2464203"/>
            <a:ext cx="4046219" cy="877163"/>
          </a:xfrm>
          <a:prstGeom prst="rect">
            <a:avLst/>
          </a:prstGeom>
          <a:noFill/>
        </p:spPr>
        <p:txBody>
          <a:bodyPr wrap="square" rtlCol="0">
            <a:spAutoFit/>
          </a:bodyPr>
          <a:lstStyle/>
          <a:p>
            <a:r>
              <a:rPr lang="zh-CN" altLang="en-US" sz="1100" dirty="0">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p>
          <a:p>
            <a:endParaRPr lang="zh-CN" altLang="en-US" dirty="0">
              <a:ea typeface="微软雅黑" panose="020B0503020204020204" pitchFamily="34" charset="-122"/>
            </a:endParaRPr>
          </a:p>
        </p:txBody>
      </p:sp>
      <p:sp>
        <p:nvSpPr>
          <p:cNvPr id="42" name="TextBox 41"/>
          <p:cNvSpPr txBox="1"/>
          <p:nvPr/>
        </p:nvSpPr>
        <p:spPr>
          <a:xfrm>
            <a:off x="4248534" y="3920339"/>
            <a:ext cx="4046219" cy="877163"/>
          </a:xfrm>
          <a:prstGeom prst="rect">
            <a:avLst/>
          </a:prstGeom>
          <a:noFill/>
        </p:spPr>
        <p:txBody>
          <a:bodyPr wrap="square" rtlCol="0">
            <a:spAutoFit/>
          </a:bodyPr>
          <a:lstStyle/>
          <a:p>
            <a:r>
              <a:rPr lang="zh-CN" altLang="en-US" sz="1100" dirty="0">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p>
          <a:p>
            <a:endParaRPr lang="zh-CN" altLang="en-US" dirty="0">
              <a:ea typeface="微软雅黑" panose="020B0503020204020204" pitchFamily="34" charset="-122"/>
            </a:endParaRPr>
          </a:p>
        </p:txBody>
      </p:sp>
      <p:grpSp>
        <p:nvGrpSpPr>
          <p:cNvPr id="43" name="组合 2"/>
          <p:cNvGrpSpPr/>
          <p:nvPr/>
        </p:nvGrpSpPr>
        <p:grpSpPr>
          <a:xfrm>
            <a:off x="3059832" y="1131591"/>
            <a:ext cx="1028700" cy="811400"/>
            <a:chOff x="2719496" y="2497084"/>
            <a:chExt cx="1028700" cy="811400"/>
          </a:xfrm>
        </p:grpSpPr>
        <p:grpSp>
          <p:nvGrpSpPr>
            <p:cNvPr id="44" name="组合 30"/>
            <p:cNvGrpSpPr/>
            <p:nvPr/>
          </p:nvGrpSpPr>
          <p:grpSpPr>
            <a:xfrm>
              <a:off x="2828146" y="2497084"/>
              <a:ext cx="811400" cy="811400"/>
              <a:chOff x="304800" y="673100"/>
              <a:chExt cx="4000500" cy="4000500"/>
            </a:xfrm>
            <a:effectLst>
              <a:outerShdw blurRad="317500" dist="190500" dir="8100000" algn="tr" rotWithShape="0">
                <a:prstClr val="black">
                  <a:alpha val="50000"/>
                </a:prstClr>
              </a:outerShdw>
            </a:effectLst>
          </p:grpSpPr>
          <p:sp>
            <p:nvSpPr>
              <p:cNvPr id="46" name="同心圆 4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1"/>
                  </a:solidFill>
                  <a:ea typeface="微软雅黑" panose="020B0503020204020204" pitchFamily="34" charset="-122"/>
                </a:endParaRPr>
              </a:p>
            </p:txBody>
          </p:sp>
          <p:sp>
            <p:nvSpPr>
              <p:cNvPr id="47" name="椭圆 4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1"/>
                  </a:solidFill>
                  <a:ea typeface="微软雅黑" panose="020B0503020204020204" pitchFamily="34" charset="-122"/>
                </a:endParaRPr>
              </a:p>
            </p:txBody>
          </p:sp>
        </p:grpSp>
        <p:sp>
          <p:nvSpPr>
            <p:cNvPr id="45" name="TextBox 37"/>
            <p:cNvSpPr txBox="1"/>
            <p:nvPr/>
          </p:nvSpPr>
          <p:spPr>
            <a:xfrm>
              <a:off x="2719496" y="2671952"/>
              <a:ext cx="1028700" cy="461665"/>
            </a:xfrm>
            <a:prstGeom prst="rect">
              <a:avLst/>
            </a:prstGeom>
            <a:noFill/>
          </p:spPr>
          <p:txBody>
            <a:bodyPr wrap="square" rtlCol="0">
              <a:spAutoFit/>
            </a:bodyPr>
            <a:lstStyle/>
            <a:p>
              <a:pPr algn="ctr"/>
              <a:r>
                <a:rPr lang="en-US" altLang="zh-CN" sz="2400" dirty="0">
                  <a:solidFill>
                    <a:srgbClr val="EA5504"/>
                  </a:solidFill>
                  <a:latin typeface="微软雅黑" panose="020B0503020204020204" pitchFamily="34" charset="-122"/>
                  <a:ea typeface="微软雅黑" panose="020B0503020204020204" pitchFamily="34" charset="-122"/>
                </a:rPr>
                <a:t>01</a:t>
              </a:r>
              <a:endParaRPr lang="zh-CN" altLang="en-US" sz="2400" dirty="0">
                <a:solidFill>
                  <a:srgbClr val="EA5504"/>
                </a:solidFill>
                <a:latin typeface="微软雅黑" panose="020B0503020204020204" pitchFamily="34" charset="-122"/>
                <a:ea typeface="微软雅黑" panose="020B0503020204020204" pitchFamily="34" charset="-122"/>
              </a:endParaRPr>
            </a:p>
          </p:txBody>
        </p:sp>
      </p:grpSp>
      <p:grpSp>
        <p:nvGrpSpPr>
          <p:cNvPr id="48" name="组合 2"/>
          <p:cNvGrpSpPr/>
          <p:nvPr/>
        </p:nvGrpSpPr>
        <p:grpSpPr>
          <a:xfrm>
            <a:off x="3046619" y="3939903"/>
            <a:ext cx="1028700" cy="811400"/>
            <a:chOff x="2719496" y="2497084"/>
            <a:chExt cx="1028700" cy="811400"/>
          </a:xfrm>
        </p:grpSpPr>
        <p:grpSp>
          <p:nvGrpSpPr>
            <p:cNvPr id="49" name="组合 30"/>
            <p:cNvGrpSpPr/>
            <p:nvPr/>
          </p:nvGrpSpPr>
          <p:grpSpPr>
            <a:xfrm>
              <a:off x="2828146" y="2497084"/>
              <a:ext cx="811400" cy="811400"/>
              <a:chOff x="304800" y="673100"/>
              <a:chExt cx="4000500" cy="4000500"/>
            </a:xfrm>
            <a:effectLst>
              <a:outerShdw blurRad="317500" dist="190500" dir="8100000" algn="tr" rotWithShape="0">
                <a:prstClr val="black">
                  <a:alpha val="50000"/>
                </a:prstClr>
              </a:outerShdw>
            </a:effectLst>
          </p:grpSpPr>
          <p:sp>
            <p:nvSpPr>
              <p:cNvPr id="51" name="同心圆 5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1"/>
                  </a:solidFill>
                  <a:ea typeface="微软雅黑" panose="020B0503020204020204" pitchFamily="34" charset="-122"/>
                </a:endParaRPr>
              </a:p>
            </p:txBody>
          </p:sp>
          <p:sp>
            <p:nvSpPr>
              <p:cNvPr id="52" name="椭圆 5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1"/>
                  </a:solidFill>
                  <a:ea typeface="微软雅黑" panose="020B0503020204020204" pitchFamily="34" charset="-122"/>
                </a:endParaRPr>
              </a:p>
            </p:txBody>
          </p:sp>
        </p:grpSp>
        <p:sp>
          <p:nvSpPr>
            <p:cNvPr id="50" name="TextBox 37"/>
            <p:cNvSpPr txBox="1"/>
            <p:nvPr/>
          </p:nvSpPr>
          <p:spPr>
            <a:xfrm>
              <a:off x="2719496" y="2671952"/>
              <a:ext cx="1028700" cy="461665"/>
            </a:xfrm>
            <a:prstGeom prst="rect">
              <a:avLst/>
            </a:prstGeom>
            <a:noFill/>
          </p:spPr>
          <p:txBody>
            <a:bodyPr wrap="square" rtlCol="0">
              <a:spAutoFit/>
            </a:bodyPr>
            <a:lstStyle/>
            <a:p>
              <a:pPr algn="ctr"/>
              <a:r>
                <a:rPr lang="en-US" altLang="zh-CN" sz="2400" dirty="0">
                  <a:solidFill>
                    <a:srgbClr val="EA5504"/>
                  </a:solidFill>
                  <a:latin typeface="微软雅黑" panose="020B0503020204020204" pitchFamily="34" charset="-122"/>
                  <a:ea typeface="微软雅黑" panose="020B0503020204020204" pitchFamily="34" charset="-122"/>
                </a:rPr>
                <a:t>03</a:t>
              </a:r>
              <a:endParaRPr lang="zh-CN" altLang="en-US" sz="2400" dirty="0">
                <a:solidFill>
                  <a:srgbClr val="EA5504"/>
                </a:solidFill>
                <a:latin typeface="微软雅黑" panose="020B0503020204020204" pitchFamily="34" charset="-122"/>
                <a:ea typeface="微软雅黑" panose="020B0503020204020204" pitchFamily="34" charset="-122"/>
              </a:endParaRPr>
            </a:p>
          </p:txBody>
        </p:sp>
      </p:grpSp>
      <p:sp>
        <p:nvSpPr>
          <p:cNvPr id="25" name="文本框 10"/>
          <p:cNvSpPr txBox="1">
            <a:spLocks noChangeArrowheads="1"/>
          </p:cNvSpPr>
          <p:nvPr/>
        </p:nvSpPr>
        <p:spPr bwMode="auto">
          <a:xfrm>
            <a:off x="878400" y="266400"/>
            <a:ext cx="2632543" cy="259679"/>
          </a:xfrm>
          <a:prstGeom prst="rect">
            <a:avLst/>
          </a:prstGeom>
          <a:noFill/>
          <a:ln>
            <a:noFill/>
          </a:ln>
        </p:spPr>
        <p:txBody>
          <a:bodyPr wrap="square" lIns="51428" tIns="25714" rIns="51428" bIns="25714">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350" dirty="0">
                <a:latin typeface="微软雅黑" panose="020B0503020204020204" pitchFamily="34" charset="-122"/>
                <a:ea typeface="微软雅黑" panose="020B0503020204020204" pitchFamily="34" charset="-122"/>
                <a:cs typeface="+mn-ea"/>
                <a:sym typeface="+mn-lt"/>
              </a:rPr>
              <a:t>添加文字标题</a:t>
            </a:r>
            <a:r>
              <a:rPr lang="zh-CN" altLang="en-US" sz="900" dirty="0">
                <a:latin typeface="微软雅黑" panose="020B0503020204020204" pitchFamily="34" charset="-122"/>
                <a:ea typeface="微软雅黑" panose="020B0503020204020204" pitchFamily="34" charset="-122"/>
                <a:cs typeface="+mn-ea"/>
                <a:sym typeface="+mn-lt"/>
              </a:rPr>
              <a:t>（文字可以编辑）</a:t>
            </a:r>
          </a:p>
        </p:txBody>
      </p:sp>
    </p:spTree>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par>
                                <p:cTn id="8" presetID="53" presetClass="entr" presetSubtype="16" fill="hold" nodeType="withEffect">
                                  <p:stCondLst>
                                    <p:cond delay="400"/>
                                  </p:stCondLst>
                                  <p:childTnLst>
                                    <p:set>
                                      <p:cBhvr>
                                        <p:cTn id="9" dur="1" fill="hold">
                                          <p:stCondLst>
                                            <p:cond delay="0"/>
                                          </p:stCondLst>
                                        </p:cTn>
                                        <p:tgtEl>
                                          <p:spTgt spid="27"/>
                                        </p:tgtEl>
                                        <p:attrNameLst>
                                          <p:attrName>style.visibility</p:attrName>
                                        </p:attrNameLst>
                                      </p:cBhvr>
                                      <p:to>
                                        <p:strVal val="visible"/>
                                      </p:to>
                                    </p:set>
                                    <p:anim calcmode="lin" valueType="num">
                                      <p:cBhvr>
                                        <p:cTn id="10" dur="500" fill="hold"/>
                                        <p:tgtEl>
                                          <p:spTgt spid="27"/>
                                        </p:tgtEl>
                                        <p:attrNameLst>
                                          <p:attrName>ppt_w</p:attrName>
                                        </p:attrNameLst>
                                      </p:cBhvr>
                                      <p:tavLst>
                                        <p:tav tm="0">
                                          <p:val>
                                            <p:fltVal val="0"/>
                                          </p:val>
                                        </p:tav>
                                        <p:tav tm="100000">
                                          <p:val>
                                            <p:strVal val="#ppt_w"/>
                                          </p:val>
                                        </p:tav>
                                      </p:tavLst>
                                    </p:anim>
                                    <p:anim calcmode="lin" valueType="num">
                                      <p:cBhvr>
                                        <p:cTn id="11" dur="500" fill="hold"/>
                                        <p:tgtEl>
                                          <p:spTgt spid="27"/>
                                        </p:tgtEl>
                                        <p:attrNameLst>
                                          <p:attrName>ppt_h</p:attrName>
                                        </p:attrNameLst>
                                      </p:cBhvr>
                                      <p:tavLst>
                                        <p:tav tm="0">
                                          <p:val>
                                            <p:fltVal val="0"/>
                                          </p:val>
                                        </p:tav>
                                        <p:tav tm="100000">
                                          <p:val>
                                            <p:strVal val="#ppt_h"/>
                                          </p:val>
                                        </p:tav>
                                      </p:tavLst>
                                    </p:anim>
                                    <p:animEffect transition="in" filter="fade">
                                      <p:cBhvr>
                                        <p:cTn id="12" dur="500"/>
                                        <p:tgtEl>
                                          <p:spTgt spid="27"/>
                                        </p:tgtEl>
                                      </p:cBhvr>
                                    </p:animEffect>
                                  </p:childTnLst>
                                </p:cTn>
                              </p:par>
                              <p:par>
                                <p:cTn id="13" presetID="22" presetClass="entr" presetSubtype="8" fill="hold" grpId="0" nodeType="withEffect">
                                  <p:stCondLst>
                                    <p:cond delay="800"/>
                                  </p:stCondLst>
                                  <p:childTnLst>
                                    <p:set>
                                      <p:cBhvr>
                                        <p:cTn id="14" dur="1" fill="hold">
                                          <p:stCondLst>
                                            <p:cond delay="0"/>
                                          </p:stCondLst>
                                        </p:cTn>
                                        <p:tgtEl>
                                          <p:spTgt spid="34"/>
                                        </p:tgtEl>
                                        <p:attrNameLst>
                                          <p:attrName>style.visibility</p:attrName>
                                        </p:attrNameLst>
                                      </p:cBhvr>
                                      <p:to>
                                        <p:strVal val="visible"/>
                                      </p:to>
                                    </p:set>
                                    <p:animEffect transition="in" filter="wipe(left)">
                                      <p:cBhvr>
                                        <p:cTn id="15" dur="500"/>
                                        <p:tgtEl>
                                          <p:spTgt spid="34"/>
                                        </p:tgtEl>
                                      </p:cBhvr>
                                    </p:animEffect>
                                  </p:childTnLst>
                                </p:cTn>
                              </p:par>
                              <p:par>
                                <p:cTn id="16" presetID="53" presetClass="entr" presetSubtype="16" fill="hold" nodeType="withEffect">
                                  <p:stCondLst>
                                    <p:cond delay="800"/>
                                  </p:stCondLst>
                                  <p:childTnLst>
                                    <p:set>
                                      <p:cBhvr>
                                        <p:cTn id="17" dur="1" fill="hold">
                                          <p:stCondLst>
                                            <p:cond delay="0"/>
                                          </p:stCondLst>
                                        </p:cTn>
                                        <p:tgtEl>
                                          <p:spTgt spid="43"/>
                                        </p:tgtEl>
                                        <p:attrNameLst>
                                          <p:attrName>style.visibility</p:attrName>
                                        </p:attrNameLst>
                                      </p:cBhvr>
                                      <p:to>
                                        <p:strVal val="visible"/>
                                      </p:to>
                                    </p:set>
                                    <p:anim calcmode="lin" valueType="num">
                                      <p:cBhvr>
                                        <p:cTn id="18" dur="500" fill="hold"/>
                                        <p:tgtEl>
                                          <p:spTgt spid="43"/>
                                        </p:tgtEl>
                                        <p:attrNameLst>
                                          <p:attrName>ppt_w</p:attrName>
                                        </p:attrNameLst>
                                      </p:cBhvr>
                                      <p:tavLst>
                                        <p:tav tm="0">
                                          <p:val>
                                            <p:fltVal val="0"/>
                                          </p:val>
                                        </p:tav>
                                        <p:tav tm="100000">
                                          <p:val>
                                            <p:strVal val="#ppt_w"/>
                                          </p:val>
                                        </p:tav>
                                      </p:tavLst>
                                    </p:anim>
                                    <p:anim calcmode="lin" valueType="num">
                                      <p:cBhvr>
                                        <p:cTn id="19" dur="500" fill="hold"/>
                                        <p:tgtEl>
                                          <p:spTgt spid="43"/>
                                        </p:tgtEl>
                                        <p:attrNameLst>
                                          <p:attrName>ppt_h</p:attrName>
                                        </p:attrNameLst>
                                      </p:cBhvr>
                                      <p:tavLst>
                                        <p:tav tm="0">
                                          <p:val>
                                            <p:fltVal val="0"/>
                                          </p:val>
                                        </p:tav>
                                        <p:tav tm="100000">
                                          <p:val>
                                            <p:strVal val="#ppt_h"/>
                                          </p:val>
                                        </p:tav>
                                      </p:tavLst>
                                    </p:anim>
                                    <p:animEffect transition="in" filter="fade">
                                      <p:cBhvr>
                                        <p:cTn id="20" dur="500"/>
                                        <p:tgtEl>
                                          <p:spTgt spid="43"/>
                                        </p:tgtEl>
                                      </p:cBhvr>
                                    </p:animEffect>
                                  </p:childTnLst>
                                </p:cTn>
                              </p:par>
                              <p:par>
                                <p:cTn id="21" presetID="53" presetClass="entr" presetSubtype="16" fill="hold" nodeType="withEffect">
                                  <p:stCondLst>
                                    <p:cond delay="800"/>
                                  </p:stCondLst>
                                  <p:childTnLst>
                                    <p:set>
                                      <p:cBhvr>
                                        <p:cTn id="22" dur="1" fill="hold">
                                          <p:stCondLst>
                                            <p:cond delay="0"/>
                                          </p:stCondLst>
                                        </p:cTn>
                                        <p:tgtEl>
                                          <p:spTgt spid="3"/>
                                        </p:tgtEl>
                                        <p:attrNameLst>
                                          <p:attrName>style.visibility</p:attrName>
                                        </p:attrNameLst>
                                      </p:cBhvr>
                                      <p:to>
                                        <p:strVal val="visible"/>
                                      </p:to>
                                    </p:set>
                                    <p:anim calcmode="lin" valueType="num">
                                      <p:cBhvr>
                                        <p:cTn id="23" dur="500" fill="hold"/>
                                        <p:tgtEl>
                                          <p:spTgt spid="3"/>
                                        </p:tgtEl>
                                        <p:attrNameLst>
                                          <p:attrName>ppt_w</p:attrName>
                                        </p:attrNameLst>
                                      </p:cBhvr>
                                      <p:tavLst>
                                        <p:tav tm="0">
                                          <p:val>
                                            <p:fltVal val="0"/>
                                          </p:val>
                                        </p:tav>
                                        <p:tav tm="100000">
                                          <p:val>
                                            <p:strVal val="#ppt_w"/>
                                          </p:val>
                                        </p:tav>
                                      </p:tavLst>
                                    </p:anim>
                                    <p:anim calcmode="lin" valueType="num">
                                      <p:cBhvr>
                                        <p:cTn id="24" dur="500" fill="hold"/>
                                        <p:tgtEl>
                                          <p:spTgt spid="3"/>
                                        </p:tgtEl>
                                        <p:attrNameLst>
                                          <p:attrName>ppt_h</p:attrName>
                                        </p:attrNameLst>
                                      </p:cBhvr>
                                      <p:tavLst>
                                        <p:tav tm="0">
                                          <p:val>
                                            <p:fltVal val="0"/>
                                          </p:val>
                                        </p:tav>
                                        <p:tav tm="100000">
                                          <p:val>
                                            <p:strVal val="#ppt_h"/>
                                          </p:val>
                                        </p:tav>
                                      </p:tavLst>
                                    </p:anim>
                                    <p:animEffect transition="in" filter="fade">
                                      <p:cBhvr>
                                        <p:cTn id="25" dur="500"/>
                                        <p:tgtEl>
                                          <p:spTgt spid="3"/>
                                        </p:tgtEl>
                                      </p:cBhvr>
                                    </p:animEffect>
                                  </p:childTnLst>
                                </p:cTn>
                              </p:par>
                              <p:par>
                                <p:cTn id="26" presetID="53" presetClass="entr" presetSubtype="16" fill="hold" nodeType="withEffect">
                                  <p:stCondLst>
                                    <p:cond delay="800"/>
                                  </p:stCondLst>
                                  <p:childTnLst>
                                    <p:set>
                                      <p:cBhvr>
                                        <p:cTn id="27" dur="1" fill="hold">
                                          <p:stCondLst>
                                            <p:cond delay="0"/>
                                          </p:stCondLst>
                                        </p:cTn>
                                        <p:tgtEl>
                                          <p:spTgt spid="48"/>
                                        </p:tgtEl>
                                        <p:attrNameLst>
                                          <p:attrName>style.visibility</p:attrName>
                                        </p:attrNameLst>
                                      </p:cBhvr>
                                      <p:to>
                                        <p:strVal val="visible"/>
                                      </p:to>
                                    </p:set>
                                    <p:anim calcmode="lin" valueType="num">
                                      <p:cBhvr>
                                        <p:cTn id="28" dur="500" fill="hold"/>
                                        <p:tgtEl>
                                          <p:spTgt spid="48"/>
                                        </p:tgtEl>
                                        <p:attrNameLst>
                                          <p:attrName>ppt_w</p:attrName>
                                        </p:attrNameLst>
                                      </p:cBhvr>
                                      <p:tavLst>
                                        <p:tav tm="0">
                                          <p:val>
                                            <p:fltVal val="0"/>
                                          </p:val>
                                        </p:tav>
                                        <p:tav tm="100000">
                                          <p:val>
                                            <p:strVal val="#ppt_w"/>
                                          </p:val>
                                        </p:tav>
                                      </p:tavLst>
                                    </p:anim>
                                    <p:anim calcmode="lin" valueType="num">
                                      <p:cBhvr>
                                        <p:cTn id="29" dur="500" fill="hold"/>
                                        <p:tgtEl>
                                          <p:spTgt spid="48"/>
                                        </p:tgtEl>
                                        <p:attrNameLst>
                                          <p:attrName>ppt_h</p:attrName>
                                        </p:attrNameLst>
                                      </p:cBhvr>
                                      <p:tavLst>
                                        <p:tav tm="0">
                                          <p:val>
                                            <p:fltVal val="0"/>
                                          </p:val>
                                        </p:tav>
                                        <p:tav tm="100000">
                                          <p:val>
                                            <p:strVal val="#ppt_h"/>
                                          </p:val>
                                        </p:tav>
                                      </p:tavLst>
                                    </p:anim>
                                    <p:animEffect transition="in" filter="fade">
                                      <p:cBhvr>
                                        <p:cTn id="30" dur="500"/>
                                        <p:tgtEl>
                                          <p:spTgt spid="48"/>
                                        </p:tgtEl>
                                      </p:cBhvr>
                                    </p:animEffect>
                                  </p:childTnLst>
                                </p:cTn>
                              </p:par>
                            </p:childTnLst>
                          </p:cTn>
                        </p:par>
                        <p:par>
                          <p:cTn id="31" fill="hold">
                            <p:stCondLst>
                              <p:cond delay="500"/>
                            </p:stCondLst>
                            <p:childTnLst>
                              <p:par>
                                <p:cTn id="32" presetID="16" presetClass="entr" presetSubtype="21" fill="hold" grpId="0" nodeType="after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barn(inVertical)">
                                      <p:cBhvr>
                                        <p:cTn id="34" dur="500"/>
                                        <p:tgtEl>
                                          <p:spTgt spid="40"/>
                                        </p:tgtEl>
                                      </p:cBhvr>
                                    </p:animEffect>
                                  </p:childTnLst>
                                </p:cTn>
                              </p:par>
                              <p:par>
                                <p:cTn id="35" presetID="16" presetClass="entr" presetSubtype="21" fill="hold" grpId="0" nodeType="withEffect">
                                  <p:stCondLst>
                                    <p:cond delay="300"/>
                                  </p:stCondLst>
                                  <p:childTnLst>
                                    <p:set>
                                      <p:cBhvr>
                                        <p:cTn id="36" dur="1" fill="hold">
                                          <p:stCondLst>
                                            <p:cond delay="0"/>
                                          </p:stCondLst>
                                        </p:cTn>
                                        <p:tgtEl>
                                          <p:spTgt spid="41"/>
                                        </p:tgtEl>
                                        <p:attrNameLst>
                                          <p:attrName>style.visibility</p:attrName>
                                        </p:attrNameLst>
                                      </p:cBhvr>
                                      <p:to>
                                        <p:strVal val="visible"/>
                                      </p:to>
                                    </p:set>
                                    <p:animEffect transition="in" filter="barn(inVertical)">
                                      <p:cBhvr>
                                        <p:cTn id="37" dur="700"/>
                                        <p:tgtEl>
                                          <p:spTgt spid="41"/>
                                        </p:tgtEl>
                                      </p:cBhvr>
                                    </p:animEffect>
                                  </p:childTnLst>
                                </p:cTn>
                              </p:par>
                              <p:par>
                                <p:cTn id="38" presetID="16" presetClass="entr" presetSubtype="21" fill="hold" grpId="0" nodeType="withEffect">
                                  <p:stCondLst>
                                    <p:cond delay="700"/>
                                  </p:stCondLst>
                                  <p:childTnLst>
                                    <p:set>
                                      <p:cBhvr>
                                        <p:cTn id="39" dur="1" fill="hold">
                                          <p:stCondLst>
                                            <p:cond delay="0"/>
                                          </p:stCondLst>
                                        </p:cTn>
                                        <p:tgtEl>
                                          <p:spTgt spid="42"/>
                                        </p:tgtEl>
                                        <p:attrNameLst>
                                          <p:attrName>style.visibility</p:attrName>
                                        </p:attrNameLst>
                                      </p:cBhvr>
                                      <p:to>
                                        <p:strVal val="visible"/>
                                      </p:to>
                                    </p:set>
                                    <p:animEffect transition="in" filter="barn(inVertical)">
                                      <p:cBhvr>
                                        <p:cTn id="4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0" grpId="0"/>
      <p:bldP spid="41" grpId="0"/>
      <p:bldP spid="42" grpId="0"/>
      <p:bldP spid="2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6"/>
          <p:cNvSpPr>
            <a:spLocks noChangeArrowheads="1"/>
          </p:cNvSpPr>
          <p:nvPr/>
        </p:nvSpPr>
        <p:spPr bwMode="auto">
          <a:xfrm>
            <a:off x="3432965" y="1687002"/>
            <a:ext cx="1103274" cy="1096104"/>
          </a:xfrm>
          <a:prstGeom prst="ellipse">
            <a:avLst/>
          </a:prstGeom>
          <a:noFill/>
          <a:ln w="12700">
            <a:solidFill>
              <a:srgbClr val="EA5504"/>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3300" dirty="0">
              <a:solidFill>
                <a:schemeClr val="tx1">
                  <a:lumMod val="50000"/>
                  <a:lumOff val="50000"/>
                </a:schemeClr>
              </a:solidFill>
              <a:latin typeface="Bebas" pitchFamily="2" charset="0"/>
              <a:ea typeface="微软雅黑" panose="020B0503020204020204" pitchFamily="34" charset="-122"/>
            </a:endParaRPr>
          </a:p>
        </p:txBody>
      </p:sp>
      <p:sp>
        <p:nvSpPr>
          <p:cNvPr id="4" name="Freeform 7"/>
          <p:cNvSpPr/>
          <p:nvPr/>
        </p:nvSpPr>
        <p:spPr bwMode="auto">
          <a:xfrm>
            <a:off x="3911564" y="2158512"/>
            <a:ext cx="624676" cy="624594"/>
          </a:xfrm>
          <a:custGeom>
            <a:avLst/>
            <a:gdLst>
              <a:gd name="T0" fmla="*/ 45 w 89"/>
              <a:gd name="T1" fmla="*/ 0 h 89"/>
              <a:gd name="T2" fmla="*/ 89 w 89"/>
              <a:gd name="T3" fmla="*/ 44 h 89"/>
              <a:gd name="T4" fmla="*/ 89 w 89"/>
              <a:gd name="T5" fmla="*/ 44 h 89"/>
              <a:gd name="T6" fmla="*/ 89 w 89"/>
              <a:gd name="T7" fmla="*/ 45 h 89"/>
              <a:gd name="T8" fmla="*/ 89 w 89"/>
              <a:gd name="T9" fmla="*/ 89 h 89"/>
              <a:gd name="T10" fmla="*/ 45 w 89"/>
              <a:gd name="T11" fmla="*/ 89 h 89"/>
              <a:gd name="T12" fmla="*/ 45 w 89"/>
              <a:gd name="T13" fmla="*/ 89 h 89"/>
              <a:gd name="T14" fmla="*/ 45 w 89"/>
              <a:gd name="T15" fmla="*/ 89 h 89"/>
              <a:gd name="T16" fmla="*/ 0 w 89"/>
              <a:gd name="T17" fmla="*/ 45 h 89"/>
              <a:gd name="T18" fmla="*/ 45 w 89"/>
              <a:gd name="T19"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89">
                <a:moveTo>
                  <a:pt x="45" y="0"/>
                </a:moveTo>
                <a:cubicBezTo>
                  <a:pt x="69" y="0"/>
                  <a:pt x="89" y="20"/>
                  <a:pt x="89" y="44"/>
                </a:cubicBezTo>
                <a:cubicBezTo>
                  <a:pt x="89" y="44"/>
                  <a:pt x="89" y="44"/>
                  <a:pt x="89" y="44"/>
                </a:cubicBezTo>
                <a:cubicBezTo>
                  <a:pt x="89" y="45"/>
                  <a:pt x="89" y="45"/>
                  <a:pt x="89" y="45"/>
                </a:cubicBezTo>
                <a:cubicBezTo>
                  <a:pt x="89" y="89"/>
                  <a:pt x="89" y="89"/>
                  <a:pt x="89" y="89"/>
                </a:cubicBezTo>
                <a:cubicBezTo>
                  <a:pt x="45" y="89"/>
                  <a:pt x="45" y="89"/>
                  <a:pt x="45" y="89"/>
                </a:cubicBezTo>
                <a:cubicBezTo>
                  <a:pt x="45" y="89"/>
                  <a:pt x="45" y="89"/>
                  <a:pt x="45" y="89"/>
                </a:cubicBezTo>
                <a:cubicBezTo>
                  <a:pt x="45" y="89"/>
                  <a:pt x="45" y="89"/>
                  <a:pt x="45" y="89"/>
                </a:cubicBezTo>
                <a:cubicBezTo>
                  <a:pt x="20" y="89"/>
                  <a:pt x="0" y="69"/>
                  <a:pt x="0" y="45"/>
                </a:cubicBezTo>
                <a:cubicBezTo>
                  <a:pt x="0" y="20"/>
                  <a:pt x="20" y="0"/>
                  <a:pt x="45" y="0"/>
                </a:cubicBezTo>
                <a:close/>
              </a:path>
            </a:pathLst>
          </a:custGeom>
          <a:solidFill>
            <a:srgbClr val="EA5504"/>
          </a:solidFill>
          <a:ln w="1905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34290" rIns="0" bIns="34290" rtlCol="0" anchor="ctr"/>
          <a:lstStyle/>
          <a:p>
            <a:pPr algn="ctr"/>
            <a:r>
              <a:rPr lang="en-US" altLang="zh-CN" sz="1500" dirty="0">
                <a:solidFill>
                  <a:schemeClr val="bg1"/>
                </a:solidFill>
                <a:latin typeface="Bebas" pitchFamily="2" charset="0"/>
                <a:ea typeface="微软雅黑" panose="020B0503020204020204" pitchFamily="34" charset="-122"/>
              </a:rPr>
              <a:t>10%</a:t>
            </a:r>
            <a:endParaRPr lang="zh-CN" altLang="en-US" sz="1500" dirty="0">
              <a:solidFill>
                <a:schemeClr val="bg1"/>
              </a:solidFill>
              <a:latin typeface="Bebas" pitchFamily="2" charset="0"/>
              <a:ea typeface="微软雅黑" panose="020B0503020204020204" pitchFamily="34" charset="-122"/>
            </a:endParaRPr>
          </a:p>
        </p:txBody>
      </p:sp>
      <p:sp>
        <p:nvSpPr>
          <p:cNvPr id="5" name="Freeform 8"/>
          <p:cNvSpPr/>
          <p:nvPr/>
        </p:nvSpPr>
        <p:spPr bwMode="auto">
          <a:xfrm>
            <a:off x="4613539" y="1687002"/>
            <a:ext cx="1092735" cy="1096104"/>
          </a:xfrm>
          <a:custGeom>
            <a:avLst/>
            <a:gdLst>
              <a:gd name="T0" fmla="*/ 66 w 132"/>
              <a:gd name="T1" fmla="*/ 0 h 132"/>
              <a:gd name="T2" fmla="*/ 0 w 132"/>
              <a:gd name="T3" fmla="*/ 66 h 132"/>
              <a:gd name="T4" fmla="*/ 0 w 132"/>
              <a:gd name="T5" fmla="*/ 66 h 132"/>
              <a:gd name="T6" fmla="*/ 0 w 132"/>
              <a:gd name="T7" fmla="*/ 66 h 132"/>
              <a:gd name="T8" fmla="*/ 0 w 132"/>
              <a:gd name="T9" fmla="*/ 132 h 132"/>
              <a:gd name="T10" fmla="*/ 65 w 132"/>
              <a:gd name="T11" fmla="*/ 132 h 132"/>
              <a:gd name="T12" fmla="*/ 65 w 132"/>
              <a:gd name="T13" fmla="*/ 132 h 132"/>
              <a:gd name="T14" fmla="*/ 66 w 132"/>
              <a:gd name="T15" fmla="*/ 132 h 132"/>
              <a:gd name="T16" fmla="*/ 132 w 132"/>
              <a:gd name="T17" fmla="*/ 66 h 132"/>
              <a:gd name="T18" fmla="*/ 66 w 132"/>
              <a:gd name="T19"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 h="132">
                <a:moveTo>
                  <a:pt x="66" y="0"/>
                </a:moveTo>
                <a:cubicBezTo>
                  <a:pt x="30" y="0"/>
                  <a:pt x="0" y="29"/>
                  <a:pt x="0" y="66"/>
                </a:cubicBezTo>
                <a:cubicBezTo>
                  <a:pt x="0" y="66"/>
                  <a:pt x="0" y="66"/>
                  <a:pt x="0" y="66"/>
                </a:cubicBezTo>
                <a:cubicBezTo>
                  <a:pt x="0" y="66"/>
                  <a:pt x="0" y="66"/>
                  <a:pt x="0" y="66"/>
                </a:cubicBezTo>
                <a:cubicBezTo>
                  <a:pt x="0" y="132"/>
                  <a:pt x="0" y="132"/>
                  <a:pt x="0" y="132"/>
                </a:cubicBezTo>
                <a:cubicBezTo>
                  <a:pt x="65" y="132"/>
                  <a:pt x="65" y="132"/>
                  <a:pt x="65" y="132"/>
                </a:cubicBezTo>
                <a:cubicBezTo>
                  <a:pt x="65" y="132"/>
                  <a:pt x="65" y="132"/>
                  <a:pt x="65" y="132"/>
                </a:cubicBezTo>
                <a:cubicBezTo>
                  <a:pt x="65" y="132"/>
                  <a:pt x="66" y="132"/>
                  <a:pt x="66" y="132"/>
                </a:cubicBezTo>
                <a:cubicBezTo>
                  <a:pt x="103" y="132"/>
                  <a:pt x="132" y="103"/>
                  <a:pt x="132" y="66"/>
                </a:cubicBezTo>
                <a:cubicBezTo>
                  <a:pt x="132" y="30"/>
                  <a:pt x="103" y="0"/>
                  <a:pt x="66" y="0"/>
                </a:cubicBezTo>
                <a:close/>
              </a:path>
            </a:pathLst>
          </a:custGeom>
          <a:solidFill>
            <a:srgbClr val="EA5504"/>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0" tIns="34290" rIns="0" bIns="34290" rtlCol="0" anchor="ctr"/>
          <a:lstStyle/>
          <a:p>
            <a:pPr algn="ctr"/>
            <a:r>
              <a:rPr lang="en-US" altLang="zh-CN" sz="2700" dirty="0">
                <a:solidFill>
                  <a:schemeClr val="bg1"/>
                </a:solidFill>
                <a:latin typeface="Bebas" pitchFamily="2" charset="0"/>
                <a:ea typeface="微软雅黑" panose="020B0503020204020204" pitchFamily="34" charset="-122"/>
              </a:rPr>
              <a:t>50%</a:t>
            </a:r>
            <a:endParaRPr lang="zh-CN" altLang="en-US" sz="2700" dirty="0">
              <a:solidFill>
                <a:schemeClr val="bg1"/>
              </a:solidFill>
              <a:latin typeface="Bebas" pitchFamily="2" charset="0"/>
              <a:ea typeface="微软雅黑" panose="020B0503020204020204" pitchFamily="34" charset="-122"/>
            </a:endParaRPr>
          </a:p>
        </p:txBody>
      </p:sp>
      <p:sp>
        <p:nvSpPr>
          <p:cNvPr id="6" name="Freeform 9"/>
          <p:cNvSpPr/>
          <p:nvPr/>
        </p:nvSpPr>
        <p:spPr bwMode="auto">
          <a:xfrm>
            <a:off x="4620565" y="2867421"/>
            <a:ext cx="761630" cy="761530"/>
          </a:xfrm>
          <a:custGeom>
            <a:avLst/>
            <a:gdLst>
              <a:gd name="T0" fmla="*/ 39 w 78"/>
              <a:gd name="T1" fmla="*/ 78 h 78"/>
              <a:gd name="T2" fmla="*/ 0 w 78"/>
              <a:gd name="T3" fmla="*/ 39 h 78"/>
              <a:gd name="T4" fmla="*/ 0 w 78"/>
              <a:gd name="T5" fmla="*/ 39 h 78"/>
              <a:gd name="T6" fmla="*/ 0 w 78"/>
              <a:gd name="T7" fmla="*/ 39 h 78"/>
              <a:gd name="T8" fmla="*/ 0 w 78"/>
              <a:gd name="T9" fmla="*/ 0 h 78"/>
              <a:gd name="T10" fmla="*/ 38 w 78"/>
              <a:gd name="T11" fmla="*/ 0 h 78"/>
              <a:gd name="T12" fmla="*/ 38 w 78"/>
              <a:gd name="T13" fmla="*/ 0 h 78"/>
              <a:gd name="T14" fmla="*/ 39 w 78"/>
              <a:gd name="T15" fmla="*/ 0 h 78"/>
              <a:gd name="T16" fmla="*/ 78 w 78"/>
              <a:gd name="T17" fmla="*/ 39 h 78"/>
              <a:gd name="T18" fmla="*/ 39 w 78"/>
              <a:gd name="T19"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 h="78">
                <a:moveTo>
                  <a:pt x="39" y="78"/>
                </a:moveTo>
                <a:cubicBezTo>
                  <a:pt x="18" y="78"/>
                  <a:pt x="0" y="60"/>
                  <a:pt x="0" y="39"/>
                </a:cubicBezTo>
                <a:cubicBezTo>
                  <a:pt x="0" y="39"/>
                  <a:pt x="0" y="39"/>
                  <a:pt x="0" y="39"/>
                </a:cubicBezTo>
                <a:cubicBezTo>
                  <a:pt x="0" y="39"/>
                  <a:pt x="0" y="39"/>
                  <a:pt x="0" y="39"/>
                </a:cubicBezTo>
                <a:cubicBezTo>
                  <a:pt x="0" y="0"/>
                  <a:pt x="0" y="0"/>
                  <a:pt x="0" y="0"/>
                </a:cubicBezTo>
                <a:cubicBezTo>
                  <a:pt x="38" y="0"/>
                  <a:pt x="38" y="0"/>
                  <a:pt x="38" y="0"/>
                </a:cubicBezTo>
                <a:cubicBezTo>
                  <a:pt x="38" y="0"/>
                  <a:pt x="38" y="0"/>
                  <a:pt x="38" y="0"/>
                </a:cubicBezTo>
                <a:cubicBezTo>
                  <a:pt x="39" y="0"/>
                  <a:pt x="39" y="0"/>
                  <a:pt x="39" y="0"/>
                </a:cubicBezTo>
                <a:cubicBezTo>
                  <a:pt x="61" y="0"/>
                  <a:pt x="78" y="17"/>
                  <a:pt x="78" y="39"/>
                </a:cubicBezTo>
                <a:cubicBezTo>
                  <a:pt x="78" y="60"/>
                  <a:pt x="61" y="78"/>
                  <a:pt x="39" y="78"/>
                </a:cubicBezTo>
                <a:close/>
              </a:path>
            </a:pathLst>
          </a:custGeom>
          <a:solidFill>
            <a:srgbClr val="EA5504"/>
          </a:solidFill>
          <a:ln w="1905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34290" rIns="0" bIns="34290" rtlCol="0" anchor="ctr"/>
          <a:lstStyle/>
          <a:p>
            <a:pPr algn="ctr"/>
            <a:r>
              <a:rPr lang="en-US" altLang="zh-CN" dirty="0">
                <a:solidFill>
                  <a:schemeClr val="bg1"/>
                </a:solidFill>
                <a:latin typeface="Bebas" pitchFamily="2" charset="0"/>
                <a:ea typeface="微软雅黑" panose="020B0503020204020204" pitchFamily="34" charset="-122"/>
              </a:rPr>
              <a:t>30%</a:t>
            </a:r>
            <a:endParaRPr lang="zh-CN" altLang="en-US" dirty="0">
              <a:solidFill>
                <a:schemeClr val="bg1"/>
              </a:solidFill>
              <a:latin typeface="Bebas" pitchFamily="2" charset="0"/>
              <a:ea typeface="微软雅黑" panose="020B0503020204020204" pitchFamily="34" charset="-122"/>
            </a:endParaRPr>
          </a:p>
        </p:txBody>
      </p:sp>
      <p:sp>
        <p:nvSpPr>
          <p:cNvPr id="7" name="Freeform 10"/>
          <p:cNvSpPr/>
          <p:nvPr/>
        </p:nvSpPr>
        <p:spPr bwMode="auto">
          <a:xfrm>
            <a:off x="3383715" y="2867422"/>
            <a:ext cx="1170095" cy="1162491"/>
          </a:xfrm>
          <a:custGeom>
            <a:avLst/>
            <a:gdLst>
              <a:gd name="T0" fmla="*/ 66 w 133"/>
              <a:gd name="T1" fmla="*/ 132 h 132"/>
              <a:gd name="T2" fmla="*/ 132 w 133"/>
              <a:gd name="T3" fmla="*/ 66 h 132"/>
              <a:gd name="T4" fmla="*/ 133 w 133"/>
              <a:gd name="T5" fmla="*/ 66 h 132"/>
              <a:gd name="T6" fmla="*/ 133 w 133"/>
              <a:gd name="T7" fmla="*/ 66 h 132"/>
              <a:gd name="T8" fmla="*/ 133 w 133"/>
              <a:gd name="T9" fmla="*/ 0 h 132"/>
              <a:gd name="T10" fmla="*/ 68 w 133"/>
              <a:gd name="T11" fmla="*/ 0 h 132"/>
              <a:gd name="T12" fmla="*/ 68 w 133"/>
              <a:gd name="T13" fmla="*/ 0 h 132"/>
              <a:gd name="T14" fmla="*/ 66 w 133"/>
              <a:gd name="T15" fmla="*/ 0 h 132"/>
              <a:gd name="T16" fmla="*/ 0 w 133"/>
              <a:gd name="T17" fmla="*/ 66 h 132"/>
              <a:gd name="T18" fmla="*/ 66 w 133"/>
              <a:gd name="T19"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3" h="132">
                <a:moveTo>
                  <a:pt x="66" y="132"/>
                </a:moveTo>
                <a:cubicBezTo>
                  <a:pt x="103" y="132"/>
                  <a:pt x="132" y="103"/>
                  <a:pt x="132" y="66"/>
                </a:cubicBezTo>
                <a:cubicBezTo>
                  <a:pt x="133" y="66"/>
                  <a:pt x="133" y="66"/>
                  <a:pt x="133" y="66"/>
                </a:cubicBezTo>
                <a:cubicBezTo>
                  <a:pt x="133" y="66"/>
                  <a:pt x="133" y="66"/>
                  <a:pt x="133" y="66"/>
                </a:cubicBezTo>
                <a:cubicBezTo>
                  <a:pt x="133" y="0"/>
                  <a:pt x="133" y="0"/>
                  <a:pt x="133" y="0"/>
                </a:cubicBezTo>
                <a:cubicBezTo>
                  <a:pt x="68" y="0"/>
                  <a:pt x="68" y="0"/>
                  <a:pt x="68" y="0"/>
                </a:cubicBezTo>
                <a:cubicBezTo>
                  <a:pt x="68" y="0"/>
                  <a:pt x="68" y="0"/>
                  <a:pt x="68" y="0"/>
                </a:cubicBezTo>
                <a:cubicBezTo>
                  <a:pt x="67" y="0"/>
                  <a:pt x="67" y="0"/>
                  <a:pt x="66" y="0"/>
                </a:cubicBezTo>
                <a:cubicBezTo>
                  <a:pt x="30" y="0"/>
                  <a:pt x="0" y="29"/>
                  <a:pt x="0" y="66"/>
                </a:cubicBezTo>
                <a:cubicBezTo>
                  <a:pt x="0" y="103"/>
                  <a:pt x="30" y="132"/>
                  <a:pt x="66" y="132"/>
                </a:cubicBezTo>
                <a:close/>
              </a:path>
            </a:pathLst>
          </a:custGeom>
          <a:solidFill>
            <a:srgbClr val="EA5504"/>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0" tIns="34290" rIns="0" bIns="34290" rtlCol="0" anchor="ctr"/>
          <a:lstStyle/>
          <a:p>
            <a:pPr algn="ctr"/>
            <a:r>
              <a:rPr lang="en-US" altLang="zh-CN" sz="3000" dirty="0">
                <a:solidFill>
                  <a:schemeClr val="bg1"/>
                </a:solidFill>
                <a:latin typeface="Bebas" pitchFamily="2" charset="0"/>
                <a:ea typeface="微软雅黑" panose="020B0503020204020204" pitchFamily="34" charset="-122"/>
              </a:rPr>
              <a:t>60%</a:t>
            </a:r>
            <a:endParaRPr lang="zh-CN" altLang="en-US" sz="3000" dirty="0">
              <a:solidFill>
                <a:schemeClr val="bg1"/>
              </a:solidFill>
              <a:latin typeface="Bebas" pitchFamily="2" charset="0"/>
              <a:ea typeface="微软雅黑" panose="020B0503020204020204" pitchFamily="34" charset="-122"/>
            </a:endParaRPr>
          </a:p>
        </p:txBody>
      </p:sp>
      <p:sp>
        <p:nvSpPr>
          <p:cNvPr id="8" name="TextBox 7"/>
          <p:cNvSpPr txBox="1"/>
          <p:nvPr/>
        </p:nvSpPr>
        <p:spPr>
          <a:xfrm>
            <a:off x="5490221" y="2875186"/>
            <a:ext cx="2221089" cy="253916"/>
          </a:xfrm>
          <a:prstGeom prst="rect">
            <a:avLst/>
          </a:prstGeom>
          <a:noFill/>
        </p:spPr>
        <p:txBody>
          <a:bodyPr wrap="square" lIns="68580" tIns="0" rIns="68580" bIns="0" rtlCol="0" anchor="t">
            <a:spAutoFit/>
          </a:bodyPr>
          <a:lstStyle/>
          <a:p>
            <a:pPr>
              <a:lnSpc>
                <a:spcPct val="150000"/>
              </a:lnSpc>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点击添加标题</a:t>
            </a:r>
          </a:p>
        </p:txBody>
      </p:sp>
      <p:sp>
        <p:nvSpPr>
          <p:cNvPr id="9" name="TextBox 8"/>
          <p:cNvSpPr txBox="1"/>
          <p:nvPr/>
        </p:nvSpPr>
        <p:spPr>
          <a:xfrm>
            <a:off x="5490222" y="3096760"/>
            <a:ext cx="2484599" cy="549381"/>
          </a:xfrm>
          <a:prstGeom prst="rect">
            <a:avLst/>
          </a:prstGeom>
          <a:noFill/>
        </p:spPr>
        <p:txBody>
          <a:bodyPr wrap="square" lIns="68580" tIns="34290" rIns="68580" bIns="34290" rtlCol="0">
            <a:spAutoFit/>
          </a:bodyPr>
          <a:lstStyle/>
          <a:p>
            <a:pPr>
              <a:lnSpc>
                <a:spcPct val="130000"/>
              </a:lnSpc>
            </a:pPr>
            <a:r>
              <a:rPr lang="zh-CN" altLang="en-US" sz="8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您的内容打在这里，或者通过复制您的文本后，在此框中选择粘贴，并选择只保留文字。您的内容打在这里，或者通过通过复制您的文本。</a:t>
            </a:r>
          </a:p>
        </p:txBody>
      </p:sp>
      <p:sp>
        <p:nvSpPr>
          <p:cNvPr id="10" name="TextBox 9"/>
          <p:cNvSpPr txBox="1"/>
          <p:nvPr/>
        </p:nvSpPr>
        <p:spPr>
          <a:xfrm>
            <a:off x="1054598" y="1971752"/>
            <a:ext cx="2221089" cy="253916"/>
          </a:xfrm>
          <a:prstGeom prst="rect">
            <a:avLst/>
          </a:prstGeom>
          <a:noFill/>
        </p:spPr>
        <p:txBody>
          <a:bodyPr wrap="square" lIns="68580" tIns="0" rIns="68580" bIns="0" rtlCol="0" anchor="t">
            <a:spAutoFit/>
          </a:bodyPr>
          <a:lstStyle/>
          <a:p>
            <a:pPr algn="r">
              <a:lnSpc>
                <a:spcPct val="150000"/>
              </a:lnSpc>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点击添加标题</a:t>
            </a:r>
          </a:p>
        </p:txBody>
      </p:sp>
      <p:sp>
        <p:nvSpPr>
          <p:cNvPr id="11" name="TextBox 10"/>
          <p:cNvSpPr txBox="1"/>
          <p:nvPr/>
        </p:nvSpPr>
        <p:spPr>
          <a:xfrm>
            <a:off x="946573" y="2193326"/>
            <a:ext cx="2329115" cy="549381"/>
          </a:xfrm>
          <a:prstGeom prst="rect">
            <a:avLst/>
          </a:prstGeom>
          <a:noFill/>
        </p:spPr>
        <p:txBody>
          <a:bodyPr wrap="square" lIns="68580" tIns="34290" rIns="68580" bIns="34290" rtlCol="0">
            <a:spAutoFit/>
          </a:bodyPr>
          <a:lstStyle/>
          <a:p>
            <a:pPr algn="r">
              <a:lnSpc>
                <a:spcPct val="130000"/>
              </a:lnSpc>
            </a:pPr>
            <a:r>
              <a:rPr lang="zh-CN" altLang="en-US" sz="8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您的内容打在这里，或者通过复制您的文本后，在此框中选择粘贴，并选择只保留文字。您的内容打在这里，或者通过通过复制您的文本。</a:t>
            </a:r>
          </a:p>
        </p:txBody>
      </p:sp>
      <p:sp>
        <p:nvSpPr>
          <p:cNvPr id="12" name="TextBox 11"/>
          <p:cNvSpPr txBox="1"/>
          <p:nvPr/>
        </p:nvSpPr>
        <p:spPr>
          <a:xfrm>
            <a:off x="5922326" y="1831535"/>
            <a:ext cx="2221089" cy="253916"/>
          </a:xfrm>
          <a:prstGeom prst="rect">
            <a:avLst/>
          </a:prstGeom>
          <a:noFill/>
        </p:spPr>
        <p:txBody>
          <a:bodyPr wrap="square" lIns="68580" tIns="0" rIns="68580" bIns="0" rtlCol="0" anchor="t">
            <a:spAutoFit/>
          </a:bodyPr>
          <a:lstStyle/>
          <a:p>
            <a:pPr>
              <a:lnSpc>
                <a:spcPct val="150000"/>
              </a:lnSpc>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点击添加标题</a:t>
            </a:r>
          </a:p>
        </p:txBody>
      </p:sp>
      <p:sp>
        <p:nvSpPr>
          <p:cNvPr id="13" name="TextBox 12"/>
          <p:cNvSpPr txBox="1"/>
          <p:nvPr/>
        </p:nvSpPr>
        <p:spPr>
          <a:xfrm>
            <a:off x="5922327" y="2053109"/>
            <a:ext cx="2484599" cy="549381"/>
          </a:xfrm>
          <a:prstGeom prst="rect">
            <a:avLst/>
          </a:prstGeom>
          <a:noFill/>
        </p:spPr>
        <p:txBody>
          <a:bodyPr wrap="square" lIns="68580" tIns="34290" rIns="68580" bIns="34290" rtlCol="0">
            <a:spAutoFit/>
          </a:bodyPr>
          <a:lstStyle/>
          <a:p>
            <a:pPr>
              <a:lnSpc>
                <a:spcPct val="130000"/>
              </a:lnSpc>
            </a:pPr>
            <a:r>
              <a:rPr lang="zh-CN" altLang="en-US" sz="8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您的内容打在这里，或者通过复制您的文本后，在此框中选择粘贴，并选择只保留文字。您的内容打在这里，或者通过通过复制您的文本。</a:t>
            </a:r>
          </a:p>
        </p:txBody>
      </p:sp>
      <p:sp>
        <p:nvSpPr>
          <p:cNvPr id="14" name="TextBox 13"/>
          <p:cNvSpPr txBox="1"/>
          <p:nvPr/>
        </p:nvSpPr>
        <p:spPr>
          <a:xfrm>
            <a:off x="1054598" y="3110589"/>
            <a:ext cx="2221089" cy="253916"/>
          </a:xfrm>
          <a:prstGeom prst="rect">
            <a:avLst/>
          </a:prstGeom>
          <a:noFill/>
        </p:spPr>
        <p:txBody>
          <a:bodyPr wrap="square" lIns="68580" tIns="0" rIns="68580" bIns="0" rtlCol="0" anchor="t">
            <a:spAutoFit/>
          </a:bodyPr>
          <a:lstStyle/>
          <a:p>
            <a:pPr algn="r">
              <a:lnSpc>
                <a:spcPct val="150000"/>
              </a:lnSpc>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点击添加标题</a:t>
            </a:r>
          </a:p>
        </p:txBody>
      </p:sp>
      <p:sp>
        <p:nvSpPr>
          <p:cNvPr id="15" name="TextBox 14"/>
          <p:cNvSpPr txBox="1"/>
          <p:nvPr/>
        </p:nvSpPr>
        <p:spPr>
          <a:xfrm>
            <a:off x="946573" y="3332162"/>
            <a:ext cx="2329115" cy="549381"/>
          </a:xfrm>
          <a:prstGeom prst="rect">
            <a:avLst/>
          </a:prstGeom>
          <a:noFill/>
        </p:spPr>
        <p:txBody>
          <a:bodyPr wrap="square" lIns="68580" tIns="34290" rIns="68580" bIns="34290" rtlCol="0">
            <a:spAutoFit/>
          </a:bodyPr>
          <a:lstStyle/>
          <a:p>
            <a:pPr algn="r">
              <a:lnSpc>
                <a:spcPct val="130000"/>
              </a:lnSpc>
            </a:pPr>
            <a:r>
              <a:rPr lang="zh-CN" altLang="en-US" sz="8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您的内容打在这里，或者通过复制您的文本后，在此框中选择粘贴，并选择只保留文字。您的内容打在这里，或者通过通过复制您的文本。</a:t>
            </a:r>
          </a:p>
        </p:txBody>
      </p:sp>
      <p:sp>
        <p:nvSpPr>
          <p:cNvPr id="16" name="Freeform 16"/>
          <p:cNvSpPr/>
          <p:nvPr/>
        </p:nvSpPr>
        <p:spPr bwMode="auto">
          <a:xfrm>
            <a:off x="3911565" y="1416555"/>
            <a:ext cx="876488" cy="278336"/>
          </a:xfrm>
          <a:custGeom>
            <a:avLst/>
            <a:gdLst>
              <a:gd name="T0" fmla="*/ 0 w 1942"/>
              <a:gd name="T1" fmla="*/ 326 h 326"/>
              <a:gd name="T2" fmla="*/ 322 w 1942"/>
              <a:gd name="T3" fmla="*/ 0 h 326"/>
              <a:gd name="T4" fmla="*/ 1942 w 1942"/>
              <a:gd name="T5" fmla="*/ 0 h 326"/>
            </a:gdLst>
            <a:ahLst/>
            <a:cxnLst>
              <a:cxn ang="0">
                <a:pos x="T0" y="T1"/>
              </a:cxn>
              <a:cxn ang="0">
                <a:pos x="T2" y="T3"/>
              </a:cxn>
              <a:cxn ang="0">
                <a:pos x="T4" y="T5"/>
              </a:cxn>
            </a:cxnLst>
            <a:rect l="0" t="0" r="r" b="b"/>
            <a:pathLst>
              <a:path w="1942" h="326">
                <a:moveTo>
                  <a:pt x="0" y="326"/>
                </a:moveTo>
                <a:lnTo>
                  <a:pt x="322" y="0"/>
                </a:lnTo>
                <a:lnTo>
                  <a:pt x="1942" y="0"/>
                </a:lnTo>
              </a:path>
            </a:pathLst>
          </a:custGeom>
          <a:noFill/>
          <a:ln w="12700" cap="flat">
            <a:solidFill>
              <a:srgbClr val="EA5504"/>
            </a:solidFill>
            <a:prstDash val="solid"/>
            <a:miter lim="800000"/>
            <a:headEnd type="none" w="med" len="med"/>
            <a:tailEnd type="none" w="med" len="med"/>
          </a:ln>
        </p:spPr>
        <p:txBody>
          <a:bodyPr vert="horz" wrap="square" lIns="68580" tIns="34290" rIns="68580" bIns="34290" numCol="1" anchor="t" anchorCtr="0" compatLnSpc="1"/>
          <a:lstStyle/>
          <a:p>
            <a:endParaRPr lang="zh-CN" altLang="en-US" dirty="0">
              <a:latin typeface="Bebas" pitchFamily="2" charset="0"/>
            </a:endParaRPr>
          </a:p>
        </p:txBody>
      </p:sp>
      <p:sp>
        <p:nvSpPr>
          <p:cNvPr id="17" name="TextBox 16"/>
          <p:cNvSpPr txBox="1"/>
          <p:nvPr/>
        </p:nvSpPr>
        <p:spPr>
          <a:xfrm>
            <a:off x="4832312" y="1186391"/>
            <a:ext cx="1900209" cy="389337"/>
          </a:xfrm>
          <a:prstGeom prst="rect">
            <a:avLst/>
          </a:prstGeom>
          <a:noFill/>
        </p:spPr>
        <p:txBody>
          <a:bodyPr wrap="square" lIns="68580" tIns="34290" rIns="68580" bIns="34290" rtlCol="0">
            <a:spAutoFit/>
          </a:bodyPr>
          <a:lstStyle/>
          <a:p>
            <a:pPr>
              <a:lnSpc>
                <a:spcPct val="130000"/>
              </a:lnSpc>
            </a:pPr>
            <a:r>
              <a:rPr lang="zh-CN" altLang="en-US" sz="800" dirty="0">
                <a:solidFill>
                  <a:schemeClr val="tx1">
                    <a:lumMod val="75000"/>
                    <a:lumOff val="25000"/>
                  </a:schemeClr>
                </a:solidFill>
                <a:latin typeface="微软雅黑" panose="020B0503020204020204" pitchFamily="34" charset="-122"/>
                <a:ea typeface="微软雅黑" panose="020B0503020204020204" pitchFamily="34" charset="-122"/>
              </a:rPr>
              <a:t>在此添加说明文字在此添加说明文字</a:t>
            </a:r>
            <a:endParaRPr lang="en-US" altLang="zh-CN" sz="8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30000"/>
              </a:lnSpc>
            </a:pPr>
            <a:r>
              <a:rPr lang="zh-CN" altLang="en-US" sz="800" dirty="0">
                <a:solidFill>
                  <a:schemeClr val="tx1">
                    <a:lumMod val="75000"/>
                    <a:lumOff val="25000"/>
                  </a:schemeClr>
                </a:solidFill>
                <a:latin typeface="微软雅黑" panose="020B0503020204020204" pitchFamily="34" charset="-122"/>
                <a:ea typeface="微软雅黑" panose="020B0503020204020204" pitchFamily="34" charset="-122"/>
              </a:rPr>
              <a:t>在此添加说明文字</a:t>
            </a:r>
          </a:p>
        </p:txBody>
      </p:sp>
      <p:sp>
        <p:nvSpPr>
          <p:cNvPr id="18" name="文本框 10"/>
          <p:cNvSpPr txBox="1">
            <a:spLocks noChangeArrowheads="1"/>
          </p:cNvSpPr>
          <p:nvPr/>
        </p:nvSpPr>
        <p:spPr bwMode="auto">
          <a:xfrm>
            <a:off x="878400" y="266400"/>
            <a:ext cx="2632543" cy="259679"/>
          </a:xfrm>
          <a:prstGeom prst="rect">
            <a:avLst/>
          </a:prstGeom>
          <a:noFill/>
          <a:ln>
            <a:noFill/>
          </a:ln>
        </p:spPr>
        <p:txBody>
          <a:bodyPr wrap="square" lIns="51428" tIns="25714" rIns="51428" bIns="25714">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350" dirty="0">
                <a:latin typeface="微软雅黑" panose="020B0503020204020204" pitchFamily="34" charset="-122"/>
                <a:ea typeface="微软雅黑" panose="020B0503020204020204" pitchFamily="34" charset="-122"/>
                <a:cs typeface="+mn-ea"/>
                <a:sym typeface="+mn-lt"/>
              </a:rPr>
              <a:t>添加文字标题</a:t>
            </a:r>
            <a:r>
              <a:rPr lang="zh-CN" altLang="en-US" sz="900" dirty="0">
                <a:latin typeface="微软雅黑" panose="020B0503020204020204" pitchFamily="34" charset="-122"/>
                <a:ea typeface="微软雅黑" panose="020B0503020204020204" pitchFamily="34" charset="-122"/>
                <a:cs typeface="+mn-ea"/>
                <a:sym typeface="+mn-lt"/>
              </a:rPr>
              <a:t>（文字可以编辑）</a:t>
            </a:r>
          </a:p>
        </p:txBody>
      </p:sp>
    </p:spTree>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 presetClass="entr" presetSubtype="6" decel="10000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9" decel="100000" fill="hold" grpId="0" nodeType="withEffect">
                                  <p:stCondLst>
                                    <p:cond delay="20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0-#ppt_w/2"/>
                                          </p:val>
                                        </p:tav>
                                        <p:tav tm="100000">
                                          <p:val>
                                            <p:strVal val="#ppt_x"/>
                                          </p:val>
                                        </p:tav>
                                      </p:tavLst>
                                    </p:anim>
                                    <p:anim calcmode="lin" valueType="num">
                                      <p:cBhvr additive="base">
                                        <p:cTn id="16" dur="500" fill="hold"/>
                                        <p:tgtEl>
                                          <p:spTgt spid="4"/>
                                        </p:tgtEl>
                                        <p:attrNameLst>
                                          <p:attrName>ppt_y</p:attrName>
                                        </p:attrNameLst>
                                      </p:cBhvr>
                                      <p:tavLst>
                                        <p:tav tm="0">
                                          <p:val>
                                            <p:strVal val="0-#ppt_h/2"/>
                                          </p:val>
                                        </p:tav>
                                        <p:tav tm="100000">
                                          <p:val>
                                            <p:strVal val="#ppt_y"/>
                                          </p:val>
                                        </p:tav>
                                      </p:tavLst>
                                    </p:anim>
                                  </p:childTnLst>
                                </p:cTn>
                              </p:par>
                              <p:par>
                                <p:cTn id="17" presetID="2" presetClass="entr" presetSubtype="3" decel="100000" fill="hold" grpId="0" nodeType="withEffect">
                                  <p:stCondLst>
                                    <p:cond delay="40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1+#ppt_w/2"/>
                                          </p:val>
                                        </p:tav>
                                        <p:tav tm="100000">
                                          <p:val>
                                            <p:strVal val="#ppt_x"/>
                                          </p:val>
                                        </p:tav>
                                      </p:tavLst>
                                    </p:anim>
                                    <p:anim calcmode="lin" valueType="num">
                                      <p:cBhvr additive="base">
                                        <p:cTn id="20" dur="500" fill="hold"/>
                                        <p:tgtEl>
                                          <p:spTgt spid="5"/>
                                        </p:tgtEl>
                                        <p:attrNameLst>
                                          <p:attrName>ppt_y</p:attrName>
                                        </p:attrNameLst>
                                      </p:cBhvr>
                                      <p:tavLst>
                                        <p:tav tm="0">
                                          <p:val>
                                            <p:strVal val="0-#ppt_h/2"/>
                                          </p:val>
                                        </p:tav>
                                        <p:tav tm="100000">
                                          <p:val>
                                            <p:strVal val="#ppt_y"/>
                                          </p:val>
                                        </p:tav>
                                      </p:tavLst>
                                    </p:anim>
                                  </p:childTnLst>
                                </p:cTn>
                              </p:par>
                              <p:par>
                                <p:cTn id="21" presetID="2" presetClass="entr" presetSubtype="12" decel="100000" fill="hold" grpId="0" nodeType="withEffect">
                                  <p:stCondLst>
                                    <p:cond delay="60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0-#ppt_w/2"/>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500"/>
                                        <p:tgtEl>
                                          <p:spTgt spid="9"/>
                                        </p:tgtEl>
                                      </p:cBhvr>
                                    </p:animEffect>
                                  </p:childTnLst>
                                </p:cTn>
                              </p:par>
                            </p:childTnLst>
                          </p:cTn>
                        </p:par>
                        <p:par>
                          <p:cTn id="32" fill="hold">
                            <p:stCondLst>
                              <p:cond delay="1500"/>
                            </p:stCondLst>
                            <p:childTnLst>
                              <p:par>
                                <p:cTn id="33" presetID="22" presetClass="entr" presetSubtype="2"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right)">
                                      <p:cBhvr>
                                        <p:cTn id="35" dur="500"/>
                                        <p:tgtEl>
                                          <p:spTgt spid="10"/>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right)">
                                      <p:cBhvr>
                                        <p:cTn id="38" dur="500"/>
                                        <p:tgtEl>
                                          <p:spTgt spid="11"/>
                                        </p:tgtEl>
                                      </p:cBhvr>
                                    </p:animEffect>
                                  </p:childTnLst>
                                </p:cTn>
                              </p:par>
                            </p:childTnLst>
                          </p:cTn>
                        </p:par>
                        <p:par>
                          <p:cTn id="39" fill="hold">
                            <p:stCondLst>
                              <p:cond delay="2000"/>
                            </p:stCondLst>
                            <p:childTnLst>
                              <p:par>
                                <p:cTn id="40" presetID="22" presetClass="entr" presetSubtype="8"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left)">
                                      <p:cBhvr>
                                        <p:cTn id="42" dur="500"/>
                                        <p:tgtEl>
                                          <p:spTgt spid="12"/>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2500"/>
                            </p:stCondLst>
                            <p:childTnLst>
                              <p:par>
                                <p:cTn id="47" presetID="22" presetClass="entr" presetSubtype="2"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right)">
                                      <p:cBhvr>
                                        <p:cTn id="52" dur="500"/>
                                        <p:tgtEl>
                                          <p:spTgt spid="15"/>
                                        </p:tgtEl>
                                      </p:cBhvr>
                                    </p:animEffect>
                                  </p:childTnLst>
                                </p:cTn>
                              </p:par>
                            </p:childTnLst>
                          </p:cTn>
                        </p:par>
                        <p:par>
                          <p:cTn id="53" fill="hold">
                            <p:stCondLst>
                              <p:cond delay="3000"/>
                            </p:stCondLst>
                            <p:childTnLst>
                              <p:par>
                                <p:cTn id="54" presetID="22" presetClass="entr" presetSubtype="2" fill="hold" grpId="0" nodeType="afterEffect">
                                  <p:stCondLst>
                                    <p:cond delay="0"/>
                                  </p:stCondLst>
                                  <p:childTnLst>
                                    <p:set>
                                      <p:cBhvr>
                                        <p:cTn id="55" dur="1" fill="hold">
                                          <p:stCondLst>
                                            <p:cond delay="0"/>
                                          </p:stCondLst>
                                        </p:cTn>
                                        <p:tgtEl>
                                          <p:spTgt spid="3"/>
                                        </p:tgtEl>
                                        <p:attrNameLst>
                                          <p:attrName>style.visibility</p:attrName>
                                        </p:attrNameLst>
                                      </p:cBhvr>
                                      <p:to>
                                        <p:strVal val="visible"/>
                                      </p:to>
                                    </p:set>
                                    <p:animEffect transition="in" filter="wipe(right)">
                                      <p:cBhvr>
                                        <p:cTn id="56" dur="500"/>
                                        <p:tgtEl>
                                          <p:spTgt spid="3"/>
                                        </p:tgtEl>
                                      </p:cBhvr>
                                    </p:animEffect>
                                  </p:childTnLst>
                                </p:cTn>
                              </p:par>
                            </p:childTnLst>
                          </p:cTn>
                        </p:par>
                        <p:par>
                          <p:cTn id="57" fill="hold">
                            <p:stCondLst>
                              <p:cond delay="3500"/>
                            </p:stCondLst>
                            <p:childTnLst>
                              <p:par>
                                <p:cTn id="58" presetID="22" presetClass="entr" presetSubtype="8"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wipe(left)">
                                      <p:cBhvr>
                                        <p:cTn id="60" dur="500"/>
                                        <p:tgtEl>
                                          <p:spTgt spid="16"/>
                                        </p:tgtEl>
                                      </p:cBhvr>
                                    </p:animEffect>
                                  </p:childTnLst>
                                </p:cTn>
                              </p:par>
                            </p:childTnLst>
                          </p:cTn>
                        </p:par>
                        <p:par>
                          <p:cTn id="61" fill="hold">
                            <p:stCondLst>
                              <p:cond delay="4000"/>
                            </p:stCondLst>
                            <p:childTnLst>
                              <p:par>
                                <p:cTn id="62" presetID="10" presetClass="entr" presetSubtype="0" fill="hold" grpId="0" nodeType="after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fade">
                                      <p:cBhvr>
                                        <p:cTn id="6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p:bldP spid="9" grpId="0"/>
      <p:bldP spid="10" grpId="0"/>
      <p:bldP spid="11" grpId="0"/>
      <p:bldP spid="12" grpId="0"/>
      <p:bldP spid="13" grpId="0"/>
      <p:bldP spid="14" grpId="0"/>
      <p:bldP spid="15" grpId="0"/>
      <p:bldP spid="16" grpId="0" animBg="1"/>
      <p:bldP spid="17" grpId="0"/>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42288" y="2478360"/>
            <a:ext cx="1146468" cy="323165"/>
          </a:xfrm>
          <a:prstGeom prst="rect">
            <a:avLst/>
          </a:prstGeom>
          <a:noFill/>
        </p:spPr>
        <p:txBody>
          <a:bodyPr wrap="none" rtlCol="0">
            <a:spAutoFit/>
          </a:bodyPr>
          <a:lstStyle/>
          <a:p>
            <a:pPr algn="r"/>
            <a:r>
              <a:rPr lang="zh-CN" altLang="en-US" sz="1500" b="1" dirty="0">
                <a:latin typeface="微软雅黑" panose="020B0503020204020204" pitchFamily="34" charset="-122"/>
                <a:ea typeface="微软雅黑" panose="020B0503020204020204" pitchFamily="34" charset="-122"/>
              </a:rPr>
              <a:t>添加内容三</a:t>
            </a:r>
          </a:p>
        </p:txBody>
      </p:sp>
      <p:sp>
        <p:nvSpPr>
          <p:cNvPr id="3" name="TextBox 2"/>
          <p:cNvSpPr txBox="1"/>
          <p:nvPr/>
        </p:nvSpPr>
        <p:spPr>
          <a:xfrm>
            <a:off x="1760672" y="3569151"/>
            <a:ext cx="1146468" cy="323165"/>
          </a:xfrm>
          <a:prstGeom prst="rect">
            <a:avLst/>
          </a:prstGeom>
          <a:noFill/>
        </p:spPr>
        <p:txBody>
          <a:bodyPr wrap="none" rtlCol="0">
            <a:spAutoFit/>
          </a:bodyPr>
          <a:lstStyle/>
          <a:p>
            <a:pPr algn="r"/>
            <a:r>
              <a:rPr lang="zh-CN" altLang="en-US" sz="1500" b="1" dirty="0">
                <a:latin typeface="微软雅黑" panose="020B0503020204020204" pitchFamily="34" charset="-122"/>
                <a:ea typeface="微软雅黑" panose="020B0503020204020204" pitchFamily="34" charset="-122"/>
              </a:rPr>
              <a:t>添加内容五</a:t>
            </a:r>
          </a:p>
        </p:txBody>
      </p:sp>
      <p:sp>
        <p:nvSpPr>
          <p:cNvPr id="4" name="TextBox 3"/>
          <p:cNvSpPr txBox="1"/>
          <p:nvPr/>
        </p:nvSpPr>
        <p:spPr>
          <a:xfrm>
            <a:off x="6420545" y="2464609"/>
            <a:ext cx="1146468" cy="323165"/>
          </a:xfrm>
          <a:prstGeom prst="rect">
            <a:avLst/>
          </a:prstGeom>
          <a:noFill/>
        </p:spPr>
        <p:txBody>
          <a:bodyPr wrap="none" rtlCol="0">
            <a:spAutoFit/>
          </a:bodyPr>
          <a:lstStyle/>
          <a:p>
            <a:pPr algn="r"/>
            <a:r>
              <a:rPr lang="zh-CN" altLang="en-US" sz="1500" b="1" dirty="0">
                <a:latin typeface="微软雅黑" panose="020B0503020204020204" pitchFamily="34" charset="-122"/>
                <a:ea typeface="微软雅黑" panose="020B0503020204020204" pitchFamily="34" charset="-122"/>
              </a:rPr>
              <a:t>添加内容四</a:t>
            </a:r>
          </a:p>
        </p:txBody>
      </p:sp>
      <p:sp>
        <p:nvSpPr>
          <p:cNvPr id="5" name="TextBox 4"/>
          <p:cNvSpPr txBox="1"/>
          <p:nvPr/>
        </p:nvSpPr>
        <p:spPr>
          <a:xfrm>
            <a:off x="5945813" y="3572229"/>
            <a:ext cx="1146468" cy="323165"/>
          </a:xfrm>
          <a:prstGeom prst="rect">
            <a:avLst/>
          </a:prstGeom>
          <a:noFill/>
        </p:spPr>
        <p:txBody>
          <a:bodyPr wrap="none" rtlCol="0">
            <a:spAutoFit/>
          </a:bodyPr>
          <a:lstStyle/>
          <a:p>
            <a:pPr algn="r"/>
            <a:r>
              <a:rPr lang="zh-CN" altLang="en-US" sz="1500" b="1" dirty="0">
                <a:latin typeface="微软雅黑" panose="020B0503020204020204" pitchFamily="34" charset="-122"/>
                <a:ea typeface="微软雅黑" panose="020B0503020204020204" pitchFamily="34" charset="-122"/>
              </a:rPr>
              <a:t>添加内容六</a:t>
            </a:r>
          </a:p>
        </p:txBody>
      </p:sp>
      <p:sp>
        <p:nvSpPr>
          <p:cNvPr id="6" name="椭圆 34"/>
          <p:cNvSpPr/>
          <p:nvPr/>
        </p:nvSpPr>
        <p:spPr>
          <a:xfrm rot="16200000">
            <a:off x="3721111" y="2235709"/>
            <a:ext cx="916299" cy="1178414"/>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rgbClr val="EA5504"/>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latin typeface="微软雅黑" panose="020B0503020204020204" pitchFamily="34" charset="-122"/>
              <a:ea typeface="微软雅黑" panose="020B0503020204020204" pitchFamily="34" charset="-122"/>
            </a:endParaRPr>
          </a:p>
        </p:txBody>
      </p:sp>
      <p:grpSp>
        <p:nvGrpSpPr>
          <p:cNvPr id="7" name="组合 6"/>
          <p:cNvGrpSpPr/>
          <p:nvPr/>
        </p:nvGrpSpPr>
        <p:grpSpPr>
          <a:xfrm rot="5400000">
            <a:off x="5162169" y="2210323"/>
            <a:ext cx="902720" cy="1172844"/>
            <a:chOff x="4020870" y="2194485"/>
            <a:chExt cx="1102258" cy="1432090"/>
          </a:xfrm>
          <a:effectLst>
            <a:outerShdw blurRad="444500" dist="254000" dir="8100000" algn="tr" rotWithShape="0">
              <a:prstClr val="black">
                <a:alpha val="50000"/>
              </a:prstClr>
            </a:outerShdw>
          </a:effectLst>
        </p:grpSpPr>
        <p:sp>
          <p:nvSpPr>
            <p:cNvPr id="8"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solidFill>
                <a:latin typeface="微软雅黑" panose="020B0503020204020204" pitchFamily="34" charset="-122"/>
                <a:ea typeface="微软雅黑" panose="020B0503020204020204" pitchFamily="34" charset="-122"/>
              </a:endParaRPr>
            </a:p>
          </p:txBody>
        </p:sp>
        <p:sp>
          <p:nvSpPr>
            <p:cNvPr id="9"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latin typeface="微软雅黑" panose="020B0503020204020204" pitchFamily="34" charset="-122"/>
                <a:ea typeface="微软雅黑" panose="020B0503020204020204" pitchFamily="34" charset="-122"/>
              </a:endParaRPr>
            </a:p>
          </p:txBody>
        </p:sp>
      </p:grpSp>
      <p:sp>
        <p:nvSpPr>
          <p:cNvPr id="10" name="椭圆 34"/>
          <p:cNvSpPr/>
          <p:nvPr/>
        </p:nvSpPr>
        <p:spPr>
          <a:xfrm rot="5400000">
            <a:off x="4583472" y="3324595"/>
            <a:ext cx="916298" cy="1178413"/>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rgbClr val="EA5504"/>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latin typeface="微软雅黑" panose="020B0503020204020204" pitchFamily="34" charset="-122"/>
              <a:ea typeface="微软雅黑" panose="020B0503020204020204" pitchFamily="34" charset="-122"/>
            </a:endParaRPr>
          </a:p>
        </p:txBody>
      </p:sp>
      <p:grpSp>
        <p:nvGrpSpPr>
          <p:cNvPr id="11" name="组合 10"/>
          <p:cNvGrpSpPr/>
          <p:nvPr/>
        </p:nvGrpSpPr>
        <p:grpSpPr>
          <a:xfrm rot="16200000">
            <a:off x="3181255" y="3300887"/>
            <a:ext cx="902720" cy="1172844"/>
            <a:chOff x="4020870" y="2194485"/>
            <a:chExt cx="1102258" cy="1432090"/>
          </a:xfrm>
          <a:effectLst>
            <a:outerShdw blurRad="444500" dist="254000" dir="8100000" algn="tr" rotWithShape="0">
              <a:prstClr val="black">
                <a:alpha val="50000"/>
              </a:prstClr>
            </a:outerShdw>
          </a:effectLst>
        </p:grpSpPr>
        <p:sp>
          <p:nvSpPr>
            <p:cNvPr id="12"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solidFill>
                <a:latin typeface="微软雅黑" panose="020B0503020204020204" pitchFamily="34" charset="-122"/>
                <a:ea typeface="微软雅黑" panose="020B0503020204020204" pitchFamily="34" charset="-122"/>
              </a:endParaRPr>
            </a:p>
          </p:txBody>
        </p:sp>
        <p:sp>
          <p:nvSpPr>
            <p:cNvPr id="13"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5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latin typeface="微软雅黑" panose="020B0503020204020204" pitchFamily="34" charset="-122"/>
                <a:ea typeface="微软雅黑" panose="020B0503020204020204" pitchFamily="34" charset="-122"/>
              </a:endParaRPr>
            </a:p>
          </p:txBody>
        </p:sp>
      </p:grpSp>
      <p:sp>
        <p:nvSpPr>
          <p:cNvPr id="14" name="TextBox 13"/>
          <p:cNvSpPr txBox="1"/>
          <p:nvPr/>
        </p:nvSpPr>
        <p:spPr>
          <a:xfrm>
            <a:off x="5736610" y="3910306"/>
            <a:ext cx="2723823" cy="430887"/>
          </a:xfrm>
          <a:prstGeom prst="rect">
            <a:avLst/>
          </a:prstGeom>
          <a:noFill/>
        </p:spPr>
        <p:txBody>
          <a:bodyPr wrap="none" rtlCol="0">
            <a:spAutoFit/>
          </a:bodyPr>
          <a:lstStyle/>
          <a:p>
            <a:pPr>
              <a:defRPr/>
            </a:pPr>
            <a:r>
              <a:rPr lang="zh-CN" altLang="en-US" sz="1100" dirty="0">
                <a:latin typeface="微软雅黑" panose="020B0503020204020204" pitchFamily="34" charset="-122"/>
                <a:ea typeface="微软雅黑" panose="020B0503020204020204" pitchFamily="34" charset="-122"/>
              </a:rPr>
              <a:t>单击此处添加简短说明，添加简短文字，</a:t>
            </a:r>
            <a:endParaRPr lang="en-US" altLang="zh-CN" sz="1100" dirty="0">
              <a:latin typeface="微软雅黑" panose="020B0503020204020204" pitchFamily="34" charset="-122"/>
              <a:ea typeface="微软雅黑" panose="020B0503020204020204" pitchFamily="34" charset="-122"/>
            </a:endParaRPr>
          </a:p>
          <a:p>
            <a:pPr>
              <a:defRPr/>
            </a:pPr>
            <a:r>
              <a:rPr lang="zh-CN" altLang="en-US" sz="1100" dirty="0">
                <a:latin typeface="微软雅黑" panose="020B0503020204020204" pitchFamily="34" charset="-122"/>
                <a:ea typeface="微软雅黑" panose="020B0503020204020204" pitchFamily="34" charset="-122"/>
              </a:rPr>
              <a:t>具体文字添加此处。</a:t>
            </a:r>
            <a:endParaRPr lang="en-US" altLang="zh-CN" sz="1100" dirty="0">
              <a:latin typeface="微软雅黑" panose="020B0503020204020204" pitchFamily="34" charset="-122"/>
              <a:ea typeface="微软雅黑" panose="020B0503020204020204" pitchFamily="34" charset="-122"/>
            </a:endParaRPr>
          </a:p>
        </p:txBody>
      </p:sp>
      <p:sp>
        <p:nvSpPr>
          <p:cNvPr id="15" name="TextBox 14"/>
          <p:cNvSpPr txBox="1"/>
          <p:nvPr/>
        </p:nvSpPr>
        <p:spPr>
          <a:xfrm>
            <a:off x="768056" y="2822150"/>
            <a:ext cx="2723824" cy="430887"/>
          </a:xfrm>
          <a:prstGeom prst="rect">
            <a:avLst/>
          </a:prstGeom>
          <a:noFill/>
        </p:spPr>
        <p:txBody>
          <a:bodyPr wrap="none" rtlCol="0">
            <a:spAutoFit/>
          </a:bodyPr>
          <a:lstStyle/>
          <a:p>
            <a:pPr algn="r">
              <a:defRPr/>
            </a:pPr>
            <a:r>
              <a:rPr lang="zh-CN" altLang="en-US" sz="1100" dirty="0">
                <a:latin typeface="微软雅黑" panose="020B0503020204020204" pitchFamily="34" charset="-122"/>
                <a:ea typeface="微软雅黑" panose="020B0503020204020204" pitchFamily="34" charset="-122"/>
              </a:rPr>
              <a:t>单击此处添加简短说明，添加简短文字，</a:t>
            </a:r>
            <a:endParaRPr lang="en-US" altLang="zh-CN" sz="1100" dirty="0">
              <a:latin typeface="微软雅黑" panose="020B0503020204020204" pitchFamily="34" charset="-122"/>
              <a:ea typeface="微软雅黑" panose="020B0503020204020204" pitchFamily="34" charset="-122"/>
            </a:endParaRPr>
          </a:p>
          <a:p>
            <a:pPr algn="r">
              <a:defRPr/>
            </a:pPr>
            <a:r>
              <a:rPr lang="zh-CN" altLang="en-US" sz="1100" dirty="0">
                <a:latin typeface="微软雅黑" panose="020B0503020204020204" pitchFamily="34" charset="-122"/>
                <a:ea typeface="微软雅黑" panose="020B0503020204020204" pitchFamily="34" charset="-122"/>
              </a:rPr>
              <a:t>具体文字添加此处。</a:t>
            </a:r>
            <a:endParaRPr lang="en-US" altLang="zh-CN" sz="1100" dirty="0">
              <a:latin typeface="微软雅黑" panose="020B0503020204020204" pitchFamily="34" charset="-122"/>
              <a:ea typeface="微软雅黑" panose="020B0503020204020204" pitchFamily="34" charset="-122"/>
            </a:endParaRPr>
          </a:p>
        </p:txBody>
      </p:sp>
      <p:sp>
        <p:nvSpPr>
          <p:cNvPr id="16" name="TextBox 15"/>
          <p:cNvSpPr txBox="1"/>
          <p:nvPr/>
        </p:nvSpPr>
        <p:spPr>
          <a:xfrm>
            <a:off x="287847" y="3906689"/>
            <a:ext cx="2723824" cy="430887"/>
          </a:xfrm>
          <a:prstGeom prst="rect">
            <a:avLst/>
          </a:prstGeom>
          <a:noFill/>
        </p:spPr>
        <p:txBody>
          <a:bodyPr wrap="none" rtlCol="0">
            <a:spAutoFit/>
          </a:bodyPr>
          <a:lstStyle/>
          <a:p>
            <a:pPr algn="r">
              <a:defRPr/>
            </a:pPr>
            <a:r>
              <a:rPr lang="zh-CN" altLang="en-US" sz="1100" dirty="0">
                <a:latin typeface="微软雅黑" panose="020B0503020204020204" pitchFamily="34" charset="-122"/>
                <a:ea typeface="微软雅黑" panose="020B0503020204020204" pitchFamily="34" charset="-122"/>
              </a:rPr>
              <a:t>单击此处添加简短说明，添加简短文字，</a:t>
            </a:r>
            <a:endParaRPr lang="en-US" altLang="zh-CN" sz="1100" dirty="0">
              <a:latin typeface="微软雅黑" panose="020B0503020204020204" pitchFamily="34" charset="-122"/>
              <a:ea typeface="微软雅黑" panose="020B0503020204020204" pitchFamily="34" charset="-122"/>
            </a:endParaRPr>
          </a:p>
          <a:p>
            <a:pPr algn="r">
              <a:defRPr/>
            </a:pPr>
            <a:r>
              <a:rPr lang="zh-CN" altLang="en-US" sz="1100" dirty="0">
                <a:latin typeface="微软雅黑" panose="020B0503020204020204" pitchFamily="34" charset="-122"/>
                <a:ea typeface="微软雅黑" panose="020B0503020204020204" pitchFamily="34" charset="-122"/>
              </a:rPr>
              <a:t>具体文字添加此处。</a:t>
            </a:r>
            <a:endParaRPr lang="en-US" altLang="zh-CN" sz="1100" dirty="0">
              <a:latin typeface="微软雅黑" panose="020B0503020204020204" pitchFamily="34" charset="-122"/>
              <a:ea typeface="微软雅黑" panose="020B0503020204020204" pitchFamily="34" charset="-122"/>
            </a:endParaRPr>
          </a:p>
        </p:txBody>
      </p:sp>
      <p:sp>
        <p:nvSpPr>
          <p:cNvPr id="17" name="TextBox 16"/>
          <p:cNvSpPr txBox="1"/>
          <p:nvPr/>
        </p:nvSpPr>
        <p:spPr>
          <a:xfrm>
            <a:off x="6228185" y="2788936"/>
            <a:ext cx="2723823" cy="430887"/>
          </a:xfrm>
          <a:prstGeom prst="rect">
            <a:avLst/>
          </a:prstGeom>
          <a:noFill/>
        </p:spPr>
        <p:txBody>
          <a:bodyPr wrap="none" rtlCol="0">
            <a:spAutoFit/>
          </a:bodyPr>
          <a:lstStyle/>
          <a:p>
            <a:pPr>
              <a:defRPr/>
            </a:pPr>
            <a:r>
              <a:rPr lang="zh-CN" altLang="en-US" sz="1100" dirty="0">
                <a:latin typeface="微软雅黑" panose="020B0503020204020204" pitchFamily="34" charset="-122"/>
                <a:ea typeface="微软雅黑" panose="020B0503020204020204" pitchFamily="34" charset="-122"/>
              </a:rPr>
              <a:t>单击此处添加简短说明，添加简短文字，</a:t>
            </a:r>
            <a:endParaRPr lang="en-US" altLang="zh-CN" sz="1100" dirty="0">
              <a:latin typeface="微软雅黑" panose="020B0503020204020204" pitchFamily="34" charset="-122"/>
              <a:ea typeface="微软雅黑" panose="020B0503020204020204" pitchFamily="34" charset="-122"/>
            </a:endParaRPr>
          </a:p>
          <a:p>
            <a:pPr>
              <a:defRPr/>
            </a:pPr>
            <a:r>
              <a:rPr lang="zh-CN" altLang="en-US" sz="1100" dirty="0">
                <a:latin typeface="微软雅黑" panose="020B0503020204020204" pitchFamily="34" charset="-122"/>
                <a:ea typeface="微软雅黑" panose="020B0503020204020204" pitchFamily="34" charset="-122"/>
              </a:rPr>
              <a:t>具体文字添加此处。</a:t>
            </a:r>
            <a:endParaRPr lang="en-US" altLang="zh-CN" sz="1100" dirty="0">
              <a:latin typeface="微软雅黑" panose="020B0503020204020204" pitchFamily="34" charset="-122"/>
              <a:ea typeface="微软雅黑" panose="020B0503020204020204" pitchFamily="34" charset="-122"/>
            </a:endParaRPr>
          </a:p>
        </p:txBody>
      </p:sp>
      <p:sp>
        <p:nvSpPr>
          <p:cNvPr id="18" name="TextBox 17"/>
          <p:cNvSpPr txBox="1"/>
          <p:nvPr/>
        </p:nvSpPr>
        <p:spPr>
          <a:xfrm>
            <a:off x="1865204" y="1384489"/>
            <a:ext cx="1146468" cy="323165"/>
          </a:xfrm>
          <a:prstGeom prst="rect">
            <a:avLst/>
          </a:prstGeom>
          <a:noFill/>
        </p:spPr>
        <p:txBody>
          <a:bodyPr wrap="none" rtlCol="0">
            <a:spAutoFit/>
          </a:bodyPr>
          <a:lstStyle/>
          <a:p>
            <a:pPr algn="r"/>
            <a:r>
              <a:rPr lang="zh-CN" altLang="en-US" sz="1500" b="1" dirty="0">
                <a:latin typeface="微软雅黑" panose="020B0503020204020204" pitchFamily="34" charset="-122"/>
                <a:ea typeface="微软雅黑" panose="020B0503020204020204" pitchFamily="34" charset="-122"/>
              </a:rPr>
              <a:t>添加内容一</a:t>
            </a:r>
          </a:p>
        </p:txBody>
      </p:sp>
      <p:sp>
        <p:nvSpPr>
          <p:cNvPr id="19" name="TextBox 18"/>
          <p:cNvSpPr txBox="1"/>
          <p:nvPr/>
        </p:nvSpPr>
        <p:spPr>
          <a:xfrm>
            <a:off x="6115719" y="1419622"/>
            <a:ext cx="1146468" cy="323165"/>
          </a:xfrm>
          <a:prstGeom prst="rect">
            <a:avLst/>
          </a:prstGeom>
          <a:noFill/>
        </p:spPr>
        <p:txBody>
          <a:bodyPr wrap="none" rtlCol="0">
            <a:spAutoFit/>
          </a:bodyPr>
          <a:lstStyle/>
          <a:p>
            <a:pPr algn="r"/>
            <a:r>
              <a:rPr lang="zh-CN" altLang="en-US" sz="1500" b="1" dirty="0">
                <a:latin typeface="微软雅黑" panose="020B0503020204020204" pitchFamily="34" charset="-122"/>
                <a:ea typeface="微软雅黑" panose="020B0503020204020204" pitchFamily="34" charset="-122"/>
              </a:rPr>
              <a:t>添加内容二</a:t>
            </a:r>
          </a:p>
        </p:txBody>
      </p:sp>
      <p:sp>
        <p:nvSpPr>
          <p:cNvPr id="20" name="椭圆 34"/>
          <p:cNvSpPr/>
          <p:nvPr/>
        </p:nvSpPr>
        <p:spPr>
          <a:xfrm rot="5400000">
            <a:off x="4599289" y="1164253"/>
            <a:ext cx="916298" cy="1178413"/>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rgbClr val="EA5504"/>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latin typeface="微软雅黑" panose="020B0503020204020204" pitchFamily="34" charset="-122"/>
              <a:ea typeface="微软雅黑" panose="020B0503020204020204" pitchFamily="34" charset="-122"/>
            </a:endParaRPr>
          </a:p>
        </p:txBody>
      </p:sp>
      <p:grpSp>
        <p:nvGrpSpPr>
          <p:cNvPr id="21" name="组合 20"/>
          <p:cNvGrpSpPr/>
          <p:nvPr/>
        </p:nvGrpSpPr>
        <p:grpSpPr>
          <a:xfrm rot="16200000">
            <a:off x="3197073" y="1140545"/>
            <a:ext cx="902720" cy="1172844"/>
            <a:chOff x="4020870" y="2194485"/>
            <a:chExt cx="1102258" cy="1432090"/>
          </a:xfrm>
          <a:effectLst>
            <a:outerShdw blurRad="444500" dist="254000" dir="8100000" algn="tr" rotWithShape="0">
              <a:prstClr val="black">
                <a:alpha val="50000"/>
              </a:prstClr>
            </a:outerShdw>
          </a:effectLst>
        </p:grpSpPr>
        <p:sp>
          <p:nvSpPr>
            <p:cNvPr id="22"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solidFill>
                <a:latin typeface="微软雅黑" panose="020B0503020204020204" pitchFamily="34" charset="-122"/>
                <a:ea typeface="微软雅黑" panose="020B0503020204020204" pitchFamily="34" charset="-122"/>
              </a:endParaRPr>
            </a:p>
          </p:txBody>
        </p:sp>
        <p:sp>
          <p:nvSpPr>
            <p:cNvPr id="23"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5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latin typeface="微软雅黑" panose="020B0503020204020204" pitchFamily="34" charset="-122"/>
                <a:ea typeface="微软雅黑" panose="020B0503020204020204" pitchFamily="34" charset="-122"/>
              </a:endParaRPr>
            </a:p>
          </p:txBody>
        </p:sp>
      </p:grpSp>
      <p:sp>
        <p:nvSpPr>
          <p:cNvPr id="24" name="TextBox 23"/>
          <p:cNvSpPr txBox="1"/>
          <p:nvPr/>
        </p:nvSpPr>
        <p:spPr>
          <a:xfrm>
            <a:off x="5719078" y="1707655"/>
            <a:ext cx="2723823" cy="430887"/>
          </a:xfrm>
          <a:prstGeom prst="rect">
            <a:avLst/>
          </a:prstGeom>
          <a:noFill/>
        </p:spPr>
        <p:txBody>
          <a:bodyPr wrap="none" rtlCol="0">
            <a:spAutoFit/>
          </a:bodyPr>
          <a:lstStyle/>
          <a:p>
            <a:pPr>
              <a:defRPr/>
            </a:pPr>
            <a:r>
              <a:rPr lang="zh-CN" altLang="en-US" sz="1100" dirty="0">
                <a:latin typeface="微软雅黑" panose="020B0503020204020204" pitchFamily="34" charset="-122"/>
                <a:ea typeface="微软雅黑" panose="020B0503020204020204" pitchFamily="34" charset="-122"/>
              </a:rPr>
              <a:t>单击此处添加简短说明，添加简短文字，</a:t>
            </a:r>
            <a:endParaRPr lang="en-US" altLang="zh-CN" sz="1100" dirty="0">
              <a:latin typeface="微软雅黑" panose="020B0503020204020204" pitchFamily="34" charset="-122"/>
              <a:ea typeface="微软雅黑" panose="020B0503020204020204" pitchFamily="34" charset="-122"/>
            </a:endParaRPr>
          </a:p>
          <a:p>
            <a:pPr>
              <a:defRPr/>
            </a:pPr>
            <a:r>
              <a:rPr lang="zh-CN" altLang="en-US" sz="1100" dirty="0">
                <a:latin typeface="微软雅黑" panose="020B0503020204020204" pitchFamily="34" charset="-122"/>
                <a:ea typeface="微软雅黑" panose="020B0503020204020204" pitchFamily="34" charset="-122"/>
              </a:rPr>
              <a:t>具体文字添加此处。</a:t>
            </a:r>
            <a:endParaRPr lang="en-US" altLang="zh-CN" sz="1100" dirty="0">
              <a:latin typeface="微软雅黑" panose="020B0503020204020204" pitchFamily="34" charset="-122"/>
              <a:ea typeface="微软雅黑" panose="020B0503020204020204" pitchFamily="34" charset="-122"/>
            </a:endParaRPr>
          </a:p>
        </p:txBody>
      </p:sp>
      <p:sp>
        <p:nvSpPr>
          <p:cNvPr id="25" name="TextBox 24"/>
          <p:cNvSpPr txBox="1"/>
          <p:nvPr/>
        </p:nvSpPr>
        <p:spPr>
          <a:xfrm>
            <a:off x="359855" y="1710913"/>
            <a:ext cx="2723824" cy="430887"/>
          </a:xfrm>
          <a:prstGeom prst="rect">
            <a:avLst/>
          </a:prstGeom>
          <a:noFill/>
        </p:spPr>
        <p:txBody>
          <a:bodyPr wrap="none" rtlCol="0">
            <a:spAutoFit/>
          </a:bodyPr>
          <a:lstStyle/>
          <a:p>
            <a:pPr algn="r">
              <a:defRPr/>
            </a:pPr>
            <a:r>
              <a:rPr lang="zh-CN" altLang="en-US" sz="1100" dirty="0">
                <a:latin typeface="微软雅黑" panose="020B0503020204020204" pitchFamily="34" charset="-122"/>
                <a:ea typeface="微软雅黑" panose="020B0503020204020204" pitchFamily="34" charset="-122"/>
              </a:rPr>
              <a:t>单击此处添加简短说明，添加简短文字，</a:t>
            </a:r>
            <a:endParaRPr lang="en-US" altLang="zh-CN" sz="1100" dirty="0">
              <a:latin typeface="微软雅黑" panose="020B0503020204020204" pitchFamily="34" charset="-122"/>
              <a:ea typeface="微软雅黑" panose="020B0503020204020204" pitchFamily="34" charset="-122"/>
            </a:endParaRPr>
          </a:p>
          <a:p>
            <a:pPr algn="r">
              <a:defRPr/>
            </a:pPr>
            <a:r>
              <a:rPr lang="zh-CN" altLang="en-US" sz="1100" dirty="0">
                <a:latin typeface="微软雅黑" panose="020B0503020204020204" pitchFamily="34" charset="-122"/>
                <a:ea typeface="微软雅黑" panose="020B0503020204020204" pitchFamily="34" charset="-122"/>
              </a:rPr>
              <a:t>具体文字添加此处。</a:t>
            </a:r>
            <a:endParaRPr lang="en-US" altLang="zh-CN" sz="1100" dirty="0">
              <a:latin typeface="微软雅黑" panose="020B0503020204020204" pitchFamily="34" charset="-122"/>
              <a:ea typeface="微软雅黑" panose="020B0503020204020204" pitchFamily="34" charset="-122"/>
            </a:endParaRPr>
          </a:p>
        </p:txBody>
      </p:sp>
      <p:sp>
        <p:nvSpPr>
          <p:cNvPr id="26" name="KSO_Shape"/>
          <p:cNvSpPr/>
          <p:nvPr/>
        </p:nvSpPr>
        <p:spPr bwMode="auto">
          <a:xfrm>
            <a:off x="3517576" y="1507553"/>
            <a:ext cx="553496" cy="470470"/>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7"/>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7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7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rgbClr val="EA5504"/>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sp>
        <p:nvSpPr>
          <p:cNvPr id="27" name="KSO_Shape"/>
          <p:cNvSpPr/>
          <p:nvPr/>
        </p:nvSpPr>
        <p:spPr bwMode="auto">
          <a:xfrm>
            <a:off x="4077370" y="2558001"/>
            <a:ext cx="520754" cy="521623"/>
          </a:xfrm>
          <a:custGeom>
            <a:avLst/>
            <a:gdLst>
              <a:gd name="T0" fmla="*/ 923363 w 1752600"/>
              <a:gd name="T1" fmla="*/ 1417153 h 1754188"/>
              <a:gd name="T2" fmla="*/ 958587 w 1752600"/>
              <a:gd name="T3" fmla="*/ 1476612 h 1754188"/>
              <a:gd name="T4" fmla="*/ 945181 w 1752600"/>
              <a:gd name="T5" fmla="*/ 1530763 h 1754188"/>
              <a:gd name="T6" fmla="*/ 886299 w 1752600"/>
              <a:gd name="T7" fmla="*/ 1566067 h 1754188"/>
              <a:gd name="T8" fmla="*/ 832675 w 1752600"/>
              <a:gd name="T9" fmla="*/ 1552795 h 1754188"/>
              <a:gd name="T10" fmla="*/ 797714 w 1752600"/>
              <a:gd name="T11" fmla="*/ 1493335 h 1754188"/>
              <a:gd name="T12" fmla="*/ 810857 w 1752600"/>
              <a:gd name="T13" fmla="*/ 1439185 h 1754188"/>
              <a:gd name="T14" fmla="*/ 869739 w 1752600"/>
              <a:gd name="T15" fmla="*/ 1403616 h 1754188"/>
              <a:gd name="T16" fmla="*/ 1526266 w 1752600"/>
              <a:gd name="T17" fmla="*/ 809406 h 1754188"/>
              <a:gd name="T18" fmla="*/ 1561836 w 1752600"/>
              <a:gd name="T19" fmla="*/ 868866 h 1754188"/>
              <a:gd name="T20" fmla="*/ 1548298 w 1752600"/>
              <a:gd name="T21" fmla="*/ 923016 h 1754188"/>
              <a:gd name="T22" fmla="*/ 1488839 w 1752600"/>
              <a:gd name="T23" fmla="*/ 958586 h 1754188"/>
              <a:gd name="T24" fmla="*/ 1434954 w 1752600"/>
              <a:gd name="T25" fmla="*/ 945048 h 1754188"/>
              <a:gd name="T26" fmla="*/ 1399385 w 1752600"/>
              <a:gd name="T27" fmla="*/ 885589 h 1754188"/>
              <a:gd name="T28" fmla="*/ 1412922 w 1752600"/>
              <a:gd name="T29" fmla="*/ 831438 h 1754188"/>
              <a:gd name="T30" fmla="*/ 1472116 w 1752600"/>
              <a:gd name="T31" fmla="*/ 795869 h 1754188"/>
              <a:gd name="T32" fmla="*/ 931422 w 1752600"/>
              <a:gd name="T33" fmla="*/ 210375 h 1754188"/>
              <a:gd name="T34" fmla="*/ 985331 w 1752600"/>
              <a:gd name="T35" fmla="*/ 812351 h 1754188"/>
              <a:gd name="T36" fmla="*/ 997223 w 1752600"/>
              <a:gd name="T37" fmla="*/ 915108 h 1754188"/>
              <a:gd name="T38" fmla="*/ 946749 w 1752600"/>
              <a:gd name="T39" fmla="*/ 982906 h 1754188"/>
              <a:gd name="T40" fmla="*/ 857693 w 1752600"/>
              <a:gd name="T41" fmla="*/ 1003564 h 1754188"/>
              <a:gd name="T42" fmla="*/ 763351 w 1752600"/>
              <a:gd name="T43" fmla="*/ 937354 h 1754188"/>
              <a:gd name="T44" fmla="*/ 353480 w 1752600"/>
              <a:gd name="T45" fmla="*/ 893921 h 1754188"/>
              <a:gd name="T46" fmla="*/ 383342 w 1752600"/>
              <a:gd name="T47" fmla="*/ 820296 h 1754188"/>
              <a:gd name="T48" fmla="*/ 815147 w 1752600"/>
              <a:gd name="T49" fmla="*/ 764945 h 1754188"/>
              <a:gd name="T50" fmla="*/ 858486 w 1752600"/>
              <a:gd name="T51" fmla="*/ 180713 h 1754188"/>
              <a:gd name="T52" fmla="*/ 670516 w 1752600"/>
              <a:gd name="T53" fmla="*/ 152975 h 1754188"/>
              <a:gd name="T54" fmla="*/ 441192 w 1752600"/>
              <a:gd name="T55" fmla="*/ 263340 h 1754188"/>
              <a:gd name="T56" fmla="*/ 263181 w 1752600"/>
              <a:gd name="T57" fmla="*/ 441458 h 1754188"/>
              <a:gd name="T58" fmla="*/ 152883 w 1752600"/>
              <a:gd name="T59" fmla="*/ 670921 h 1754188"/>
              <a:gd name="T60" fmla="*/ 126168 w 1752600"/>
              <a:gd name="T61" fmla="*/ 934791 h 1754188"/>
              <a:gd name="T62" fmla="*/ 190707 w 1752600"/>
              <a:gd name="T63" fmla="*/ 1186485 h 1754188"/>
              <a:gd name="T64" fmla="*/ 332216 w 1752600"/>
              <a:gd name="T65" fmla="*/ 1396099 h 1754188"/>
              <a:gd name="T66" fmla="*/ 534297 w 1752600"/>
              <a:gd name="T67" fmla="*/ 1547221 h 1754188"/>
              <a:gd name="T68" fmla="*/ 780550 w 1752600"/>
              <a:gd name="T69" fmla="*/ 1623709 h 1754188"/>
              <a:gd name="T70" fmla="*/ 1045847 w 1752600"/>
              <a:gd name="T71" fmla="*/ 1610476 h 1754188"/>
              <a:gd name="T72" fmla="*/ 1281255 w 1752600"/>
              <a:gd name="T73" fmla="*/ 1511227 h 1754188"/>
              <a:gd name="T74" fmla="*/ 1467730 w 1752600"/>
              <a:gd name="T75" fmla="*/ 1341578 h 1754188"/>
              <a:gd name="T76" fmla="*/ 1588873 w 1752600"/>
              <a:gd name="T77" fmla="*/ 1118202 h 1754188"/>
              <a:gd name="T78" fmla="*/ 1628019 w 1752600"/>
              <a:gd name="T79" fmla="*/ 857509 h 1754188"/>
              <a:gd name="T80" fmla="*/ 1576176 w 1752600"/>
              <a:gd name="T81" fmla="*/ 601315 h 1754188"/>
              <a:gd name="T82" fmla="*/ 1444718 w 1752600"/>
              <a:gd name="T83" fmla="*/ 384820 h 1754188"/>
              <a:gd name="T84" fmla="*/ 1250573 w 1752600"/>
              <a:gd name="T85" fmla="*/ 224170 h 1754188"/>
              <a:gd name="T86" fmla="*/ 1009345 w 1752600"/>
              <a:gd name="T87" fmla="*/ 136037 h 1754188"/>
              <a:gd name="T88" fmla="*/ 987656 w 1752600"/>
              <a:gd name="T89" fmla="*/ 7146 h 1754188"/>
              <a:gd name="T90" fmla="*/ 1274907 w 1752600"/>
              <a:gd name="T91" fmla="*/ 96337 h 1754188"/>
              <a:gd name="T92" fmla="*/ 1510315 w 1752600"/>
              <a:gd name="T93" fmla="*/ 272074 h 1754188"/>
              <a:gd name="T94" fmla="*/ 1675101 w 1752600"/>
              <a:gd name="T95" fmla="*/ 516358 h 1754188"/>
              <a:gd name="T96" fmla="*/ 1749955 w 1752600"/>
              <a:gd name="T97" fmla="*/ 809605 h 1754188"/>
              <a:gd name="T98" fmla="*/ 1719273 w 1752600"/>
              <a:gd name="T99" fmla="*/ 1116879 h 1754188"/>
              <a:gd name="T100" fmla="*/ 1590724 w 1752600"/>
              <a:gd name="T101" fmla="*/ 1384453 h 1754188"/>
              <a:gd name="T102" fmla="*/ 1383353 w 1752600"/>
              <a:gd name="T103" fmla="*/ 1591949 h 1754188"/>
              <a:gd name="T104" fmla="*/ 1115940 w 1752600"/>
              <a:gd name="T105" fmla="*/ 1720576 h 1754188"/>
              <a:gd name="T106" fmla="*/ 809116 w 1752600"/>
              <a:gd name="T107" fmla="*/ 1751277 h 1754188"/>
              <a:gd name="T108" fmla="*/ 516046 w 1752600"/>
              <a:gd name="T109" fmla="*/ 1676377 h 1754188"/>
              <a:gd name="T110" fmla="*/ 271909 w 1752600"/>
              <a:gd name="T111" fmla="*/ 1511492 h 1754188"/>
              <a:gd name="T112" fmla="*/ 95750 w 1752600"/>
              <a:gd name="T113" fmla="*/ 1275941 h 1754188"/>
              <a:gd name="T114" fmla="*/ 6877 w 1752600"/>
              <a:gd name="T115" fmla="*/ 988782 h 1754188"/>
              <a:gd name="T116" fmla="*/ 22483 w 1752600"/>
              <a:gd name="T117" fmla="*/ 679126 h 1754188"/>
              <a:gd name="T118" fmla="*/ 138071 w 1752600"/>
              <a:gd name="T119" fmla="*/ 404935 h 1754188"/>
              <a:gd name="T120" fmla="*/ 335655 w 1752600"/>
              <a:gd name="T121" fmla="*/ 187117 h 1754188"/>
              <a:gd name="T122" fmla="*/ 595662 w 1752600"/>
              <a:gd name="T123" fmla="*/ 46051 h 1754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52600" h="1754188">
                <a:moveTo>
                  <a:pt x="873945" y="1403350"/>
                </a:moveTo>
                <a:lnTo>
                  <a:pt x="877888" y="1403350"/>
                </a:lnTo>
                <a:lnTo>
                  <a:pt x="882356" y="1403350"/>
                </a:lnTo>
                <a:lnTo>
                  <a:pt x="886299" y="1403616"/>
                </a:lnTo>
                <a:lnTo>
                  <a:pt x="890505" y="1404146"/>
                </a:lnTo>
                <a:lnTo>
                  <a:pt x="894448" y="1404943"/>
                </a:lnTo>
                <a:lnTo>
                  <a:pt x="898128" y="1405739"/>
                </a:lnTo>
                <a:lnTo>
                  <a:pt x="901808" y="1406801"/>
                </a:lnTo>
                <a:lnTo>
                  <a:pt x="906014" y="1408393"/>
                </a:lnTo>
                <a:lnTo>
                  <a:pt x="909432" y="1409455"/>
                </a:lnTo>
                <a:lnTo>
                  <a:pt x="913112" y="1411048"/>
                </a:lnTo>
                <a:lnTo>
                  <a:pt x="916529" y="1412906"/>
                </a:lnTo>
                <a:lnTo>
                  <a:pt x="919946" y="1415030"/>
                </a:lnTo>
                <a:lnTo>
                  <a:pt x="923363" y="1417153"/>
                </a:lnTo>
                <a:lnTo>
                  <a:pt x="929672" y="1421931"/>
                </a:lnTo>
                <a:lnTo>
                  <a:pt x="935192" y="1427240"/>
                </a:lnTo>
                <a:lnTo>
                  <a:pt x="940450" y="1432814"/>
                </a:lnTo>
                <a:lnTo>
                  <a:pt x="945181" y="1439185"/>
                </a:lnTo>
                <a:lnTo>
                  <a:pt x="947284" y="1442636"/>
                </a:lnTo>
                <a:lnTo>
                  <a:pt x="949124" y="1446086"/>
                </a:lnTo>
                <a:lnTo>
                  <a:pt x="951227" y="1449537"/>
                </a:lnTo>
                <a:lnTo>
                  <a:pt x="952804" y="1452988"/>
                </a:lnTo>
                <a:lnTo>
                  <a:pt x="953856" y="1456704"/>
                </a:lnTo>
                <a:lnTo>
                  <a:pt x="955433" y="1460420"/>
                </a:lnTo>
                <a:lnTo>
                  <a:pt x="956484" y="1464667"/>
                </a:lnTo>
                <a:lnTo>
                  <a:pt x="957273" y="1468384"/>
                </a:lnTo>
                <a:lnTo>
                  <a:pt x="958062" y="1472365"/>
                </a:lnTo>
                <a:lnTo>
                  <a:pt x="958587" y="1476612"/>
                </a:lnTo>
                <a:lnTo>
                  <a:pt x="958850" y="1480594"/>
                </a:lnTo>
                <a:lnTo>
                  <a:pt x="958850" y="1485107"/>
                </a:lnTo>
                <a:lnTo>
                  <a:pt x="958850" y="1489088"/>
                </a:lnTo>
                <a:lnTo>
                  <a:pt x="958587" y="1493335"/>
                </a:lnTo>
                <a:lnTo>
                  <a:pt x="958062" y="1497317"/>
                </a:lnTo>
                <a:lnTo>
                  <a:pt x="957273" y="1501299"/>
                </a:lnTo>
                <a:lnTo>
                  <a:pt x="956484" y="1505546"/>
                </a:lnTo>
                <a:lnTo>
                  <a:pt x="955433" y="1509262"/>
                </a:lnTo>
                <a:lnTo>
                  <a:pt x="953856" y="1512978"/>
                </a:lnTo>
                <a:lnTo>
                  <a:pt x="952804" y="1516694"/>
                </a:lnTo>
                <a:lnTo>
                  <a:pt x="951227" y="1520145"/>
                </a:lnTo>
                <a:lnTo>
                  <a:pt x="949124" y="1524127"/>
                </a:lnTo>
                <a:lnTo>
                  <a:pt x="947284" y="1527312"/>
                </a:lnTo>
                <a:lnTo>
                  <a:pt x="945181" y="1530763"/>
                </a:lnTo>
                <a:lnTo>
                  <a:pt x="940450" y="1536868"/>
                </a:lnTo>
                <a:lnTo>
                  <a:pt x="935192" y="1542973"/>
                </a:lnTo>
                <a:lnTo>
                  <a:pt x="929672" y="1548017"/>
                </a:lnTo>
                <a:lnTo>
                  <a:pt x="923363" y="1552795"/>
                </a:lnTo>
                <a:lnTo>
                  <a:pt x="919946" y="1554918"/>
                </a:lnTo>
                <a:lnTo>
                  <a:pt x="916529" y="1556776"/>
                </a:lnTo>
                <a:lnTo>
                  <a:pt x="913112" y="1558634"/>
                </a:lnTo>
                <a:lnTo>
                  <a:pt x="909432" y="1560227"/>
                </a:lnTo>
                <a:lnTo>
                  <a:pt x="906014" y="1561820"/>
                </a:lnTo>
                <a:lnTo>
                  <a:pt x="901808" y="1563147"/>
                </a:lnTo>
                <a:lnTo>
                  <a:pt x="898128" y="1564209"/>
                </a:lnTo>
                <a:lnTo>
                  <a:pt x="894448" y="1565005"/>
                </a:lnTo>
                <a:lnTo>
                  <a:pt x="890505" y="1565801"/>
                </a:lnTo>
                <a:lnTo>
                  <a:pt x="886299" y="1566067"/>
                </a:lnTo>
                <a:lnTo>
                  <a:pt x="882356" y="1566598"/>
                </a:lnTo>
                <a:lnTo>
                  <a:pt x="877888" y="1566863"/>
                </a:lnTo>
                <a:lnTo>
                  <a:pt x="873945" y="1566598"/>
                </a:lnTo>
                <a:lnTo>
                  <a:pt x="869739" y="1566067"/>
                </a:lnTo>
                <a:lnTo>
                  <a:pt x="865796" y="1565801"/>
                </a:lnTo>
                <a:lnTo>
                  <a:pt x="861853" y="1565005"/>
                </a:lnTo>
                <a:lnTo>
                  <a:pt x="857647" y="1564209"/>
                </a:lnTo>
                <a:lnTo>
                  <a:pt x="853967" y="1563147"/>
                </a:lnTo>
                <a:lnTo>
                  <a:pt x="850287" y="1561820"/>
                </a:lnTo>
                <a:lnTo>
                  <a:pt x="846607" y="1560227"/>
                </a:lnTo>
                <a:lnTo>
                  <a:pt x="842664" y="1558634"/>
                </a:lnTo>
                <a:lnTo>
                  <a:pt x="839247" y="1556776"/>
                </a:lnTo>
                <a:lnTo>
                  <a:pt x="835829" y="1554918"/>
                </a:lnTo>
                <a:lnTo>
                  <a:pt x="832675" y="1552795"/>
                </a:lnTo>
                <a:lnTo>
                  <a:pt x="826629" y="1548017"/>
                </a:lnTo>
                <a:lnTo>
                  <a:pt x="820583" y="1542973"/>
                </a:lnTo>
                <a:lnTo>
                  <a:pt x="815589" y="1536868"/>
                </a:lnTo>
                <a:lnTo>
                  <a:pt x="810857" y="1530763"/>
                </a:lnTo>
                <a:lnTo>
                  <a:pt x="808754" y="1527312"/>
                </a:lnTo>
                <a:lnTo>
                  <a:pt x="806914" y="1524127"/>
                </a:lnTo>
                <a:lnTo>
                  <a:pt x="805074" y="1520145"/>
                </a:lnTo>
                <a:lnTo>
                  <a:pt x="803497" y="1516694"/>
                </a:lnTo>
                <a:lnTo>
                  <a:pt x="801920" y="1512978"/>
                </a:lnTo>
                <a:lnTo>
                  <a:pt x="800605" y="1509262"/>
                </a:lnTo>
                <a:lnTo>
                  <a:pt x="799554" y="1505546"/>
                </a:lnTo>
                <a:lnTo>
                  <a:pt x="798765" y="1501299"/>
                </a:lnTo>
                <a:lnTo>
                  <a:pt x="797977" y="1497317"/>
                </a:lnTo>
                <a:lnTo>
                  <a:pt x="797714" y="1493335"/>
                </a:lnTo>
                <a:lnTo>
                  <a:pt x="797188" y="1489088"/>
                </a:lnTo>
                <a:lnTo>
                  <a:pt x="796925" y="1485107"/>
                </a:lnTo>
                <a:lnTo>
                  <a:pt x="797188" y="1480594"/>
                </a:lnTo>
                <a:lnTo>
                  <a:pt x="797714" y="1476612"/>
                </a:lnTo>
                <a:lnTo>
                  <a:pt x="797977" y="1472365"/>
                </a:lnTo>
                <a:lnTo>
                  <a:pt x="798765" y="1468384"/>
                </a:lnTo>
                <a:lnTo>
                  <a:pt x="799554" y="1464667"/>
                </a:lnTo>
                <a:lnTo>
                  <a:pt x="800605" y="1460420"/>
                </a:lnTo>
                <a:lnTo>
                  <a:pt x="801920" y="1456704"/>
                </a:lnTo>
                <a:lnTo>
                  <a:pt x="803497" y="1452988"/>
                </a:lnTo>
                <a:lnTo>
                  <a:pt x="805074" y="1449537"/>
                </a:lnTo>
                <a:lnTo>
                  <a:pt x="806914" y="1446086"/>
                </a:lnTo>
                <a:lnTo>
                  <a:pt x="808754" y="1442636"/>
                </a:lnTo>
                <a:lnTo>
                  <a:pt x="810857" y="1439185"/>
                </a:lnTo>
                <a:lnTo>
                  <a:pt x="815589" y="1432814"/>
                </a:lnTo>
                <a:lnTo>
                  <a:pt x="820583" y="1427240"/>
                </a:lnTo>
                <a:lnTo>
                  <a:pt x="826629" y="1421931"/>
                </a:lnTo>
                <a:lnTo>
                  <a:pt x="832675" y="1417153"/>
                </a:lnTo>
                <a:lnTo>
                  <a:pt x="835829" y="1415030"/>
                </a:lnTo>
                <a:lnTo>
                  <a:pt x="839247" y="1412906"/>
                </a:lnTo>
                <a:lnTo>
                  <a:pt x="842664" y="1411048"/>
                </a:lnTo>
                <a:lnTo>
                  <a:pt x="846607" y="1409455"/>
                </a:lnTo>
                <a:lnTo>
                  <a:pt x="850287" y="1408393"/>
                </a:lnTo>
                <a:lnTo>
                  <a:pt x="853967" y="1406801"/>
                </a:lnTo>
                <a:lnTo>
                  <a:pt x="857647" y="1405739"/>
                </a:lnTo>
                <a:lnTo>
                  <a:pt x="861853" y="1404943"/>
                </a:lnTo>
                <a:lnTo>
                  <a:pt x="865796" y="1404146"/>
                </a:lnTo>
                <a:lnTo>
                  <a:pt x="869739" y="1403616"/>
                </a:lnTo>
                <a:lnTo>
                  <a:pt x="873945" y="1403350"/>
                </a:lnTo>
                <a:close/>
                <a:moveTo>
                  <a:pt x="1480345" y="795338"/>
                </a:moveTo>
                <a:lnTo>
                  <a:pt x="1484857" y="795603"/>
                </a:lnTo>
                <a:lnTo>
                  <a:pt x="1488839" y="795869"/>
                </a:lnTo>
                <a:lnTo>
                  <a:pt x="1493086" y="796134"/>
                </a:lnTo>
                <a:lnTo>
                  <a:pt x="1497068" y="797196"/>
                </a:lnTo>
                <a:lnTo>
                  <a:pt x="1500784" y="797727"/>
                </a:lnTo>
                <a:lnTo>
                  <a:pt x="1505031" y="799054"/>
                </a:lnTo>
                <a:lnTo>
                  <a:pt x="1508747" y="800381"/>
                </a:lnTo>
                <a:lnTo>
                  <a:pt x="1512198" y="801974"/>
                </a:lnTo>
                <a:lnTo>
                  <a:pt x="1515914" y="803567"/>
                </a:lnTo>
                <a:lnTo>
                  <a:pt x="1519365" y="805425"/>
                </a:lnTo>
                <a:lnTo>
                  <a:pt x="1522816" y="807283"/>
                </a:lnTo>
                <a:lnTo>
                  <a:pt x="1526266" y="809406"/>
                </a:lnTo>
                <a:lnTo>
                  <a:pt x="1532637" y="814184"/>
                </a:lnTo>
                <a:lnTo>
                  <a:pt x="1538211" y="819228"/>
                </a:lnTo>
                <a:lnTo>
                  <a:pt x="1543520" y="825068"/>
                </a:lnTo>
                <a:lnTo>
                  <a:pt x="1548298" y="831438"/>
                </a:lnTo>
                <a:lnTo>
                  <a:pt x="1550422" y="834624"/>
                </a:lnTo>
                <a:lnTo>
                  <a:pt x="1552545" y="838074"/>
                </a:lnTo>
                <a:lnTo>
                  <a:pt x="1554403" y="841791"/>
                </a:lnTo>
                <a:lnTo>
                  <a:pt x="1555996" y="845241"/>
                </a:lnTo>
                <a:lnTo>
                  <a:pt x="1557589" y="848958"/>
                </a:lnTo>
                <a:lnTo>
                  <a:pt x="1558650" y="852939"/>
                </a:lnTo>
                <a:lnTo>
                  <a:pt x="1559712" y="856655"/>
                </a:lnTo>
                <a:lnTo>
                  <a:pt x="1560509" y="860637"/>
                </a:lnTo>
                <a:lnTo>
                  <a:pt x="1561305" y="864884"/>
                </a:lnTo>
                <a:lnTo>
                  <a:pt x="1561836" y="868866"/>
                </a:lnTo>
                <a:lnTo>
                  <a:pt x="1562101" y="872847"/>
                </a:lnTo>
                <a:lnTo>
                  <a:pt x="1562101" y="877094"/>
                </a:lnTo>
                <a:lnTo>
                  <a:pt x="1562101" y="881342"/>
                </a:lnTo>
                <a:lnTo>
                  <a:pt x="1561836" y="885589"/>
                </a:lnTo>
                <a:lnTo>
                  <a:pt x="1561305" y="889570"/>
                </a:lnTo>
                <a:lnTo>
                  <a:pt x="1560509" y="893817"/>
                </a:lnTo>
                <a:lnTo>
                  <a:pt x="1559712" y="897534"/>
                </a:lnTo>
                <a:lnTo>
                  <a:pt x="1558650" y="901515"/>
                </a:lnTo>
                <a:lnTo>
                  <a:pt x="1557589" y="905497"/>
                </a:lnTo>
                <a:lnTo>
                  <a:pt x="1555996" y="908948"/>
                </a:lnTo>
                <a:lnTo>
                  <a:pt x="1554403" y="912664"/>
                </a:lnTo>
                <a:lnTo>
                  <a:pt x="1552545" y="916115"/>
                </a:lnTo>
                <a:lnTo>
                  <a:pt x="1550422" y="919565"/>
                </a:lnTo>
                <a:lnTo>
                  <a:pt x="1548298" y="923016"/>
                </a:lnTo>
                <a:lnTo>
                  <a:pt x="1543520" y="929387"/>
                </a:lnTo>
                <a:lnTo>
                  <a:pt x="1538211" y="934961"/>
                </a:lnTo>
                <a:lnTo>
                  <a:pt x="1532637" y="940270"/>
                </a:lnTo>
                <a:lnTo>
                  <a:pt x="1526266" y="945048"/>
                </a:lnTo>
                <a:lnTo>
                  <a:pt x="1522816" y="947171"/>
                </a:lnTo>
                <a:lnTo>
                  <a:pt x="1519365" y="949030"/>
                </a:lnTo>
                <a:lnTo>
                  <a:pt x="1515914" y="950888"/>
                </a:lnTo>
                <a:lnTo>
                  <a:pt x="1512198" y="952480"/>
                </a:lnTo>
                <a:lnTo>
                  <a:pt x="1508747" y="953808"/>
                </a:lnTo>
                <a:lnTo>
                  <a:pt x="1505031" y="955400"/>
                </a:lnTo>
                <a:lnTo>
                  <a:pt x="1500784" y="956197"/>
                </a:lnTo>
                <a:lnTo>
                  <a:pt x="1497068" y="957258"/>
                </a:lnTo>
                <a:lnTo>
                  <a:pt x="1493086" y="957789"/>
                </a:lnTo>
                <a:lnTo>
                  <a:pt x="1488839" y="958586"/>
                </a:lnTo>
                <a:lnTo>
                  <a:pt x="1484857" y="958851"/>
                </a:lnTo>
                <a:lnTo>
                  <a:pt x="1480345" y="958851"/>
                </a:lnTo>
                <a:lnTo>
                  <a:pt x="1476363" y="958851"/>
                </a:lnTo>
                <a:lnTo>
                  <a:pt x="1472116" y="958586"/>
                </a:lnTo>
                <a:lnTo>
                  <a:pt x="1468134" y="957789"/>
                </a:lnTo>
                <a:lnTo>
                  <a:pt x="1464153" y="957258"/>
                </a:lnTo>
                <a:lnTo>
                  <a:pt x="1459906" y="956197"/>
                </a:lnTo>
                <a:lnTo>
                  <a:pt x="1456189" y="955400"/>
                </a:lnTo>
                <a:lnTo>
                  <a:pt x="1452473" y="953808"/>
                </a:lnTo>
                <a:lnTo>
                  <a:pt x="1448757" y="952480"/>
                </a:lnTo>
                <a:lnTo>
                  <a:pt x="1445306" y="950888"/>
                </a:lnTo>
                <a:lnTo>
                  <a:pt x="1441325" y="949030"/>
                </a:lnTo>
                <a:lnTo>
                  <a:pt x="1437874" y="947171"/>
                </a:lnTo>
                <a:lnTo>
                  <a:pt x="1434954" y="945048"/>
                </a:lnTo>
                <a:lnTo>
                  <a:pt x="1428583" y="940270"/>
                </a:lnTo>
                <a:lnTo>
                  <a:pt x="1422478" y="934961"/>
                </a:lnTo>
                <a:lnTo>
                  <a:pt x="1417435" y="929387"/>
                </a:lnTo>
                <a:lnTo>
                  <a:pt x="1412922" y="923016"/>
                </a:lnTo>
                <a:lnTo>
                  <a:pt x="1410533" y="919565"/>
                </a:lnTo>
                <a:lnTo>
                  <a:pt x="1408675" y="916115"/>
                </a:lnTo>
                <a:lnTo>
                  <a:pt x="1406817" y="912664"/>
                </a:lnTo>
                <a:lnTo>
                  <a:pt x="1405224" y="908948"/>
                </a:lnTo>
                <a:lnTo>
                  <a:pt x="1403632" y="905497"/>
                </a:lnTo>
                <a:lnTo>
                  <a:pt x="1402304" y="901515"/>
                </a:lnTo>
                <a:lnTo>
                  <a:pt x="1401243" y="897534"/>
                </a:lnTo>
                <a:lnTo>
                  <a:pt x="1400446" y="893817"/>
                </a:lnTo>
                <a:lnTo>
                  <a:pt x="1399650" y="889570"/>
                </a:lnTo>
                <a:lnTo>
                  <a:pt x="1399385" y="885589"/>
                </a:lnTo>
                <a:lnTo>
                  <a:pt x="1398854" y="881342"/>
                </a:lnTo>
                <a:lnTo>
                  <a:pt x="1398588" y="877094"/>
                </a:lnTo>
                <a:lnTo>
                  <a:pt x="1398854" y="872847"/>
                </a:lnTo>
                <a:lnTo>
                  <a:pt x="1399385" y="868866"/>
                </a:lnTo>
                <a:lnTo>
                  <a:pt x="1399650" y="864884"/>
                </a:lnTo>
                <a:lnTo>
                  <a:pt x="1400446" y="860637"/>
                </a:lnTo>
                <a:lnTo>
                  <a:pt x="1401243" y="856655"/>
                </a:lnTo>
                <a:lnTo>
                  <a:pt x="1402304" y="852939"/>
                </a:lnTo>
                <a:lnTo>
                  <a:pt x="1403632" y="848958"/>
                </a:lnTo>
                <a:lnTo>
                  <a:pt x="1405224" y="845241"/>
                </a:lnTo>
                <a:lnTo>
                  <a:pt x="1406817" y="841791"/>
                </a:lnTo>
                <a:lnTo>
                  <a:pt x="1408675" y="838074"/>
                </a:lnTo>
                <a:lnTo>
                  <a:pt x="1410533" y="834624"/>
                </a:lnTo>
                <a:lnTo>
                  <a:pt x="1412922" y="831438"/>
                </a:lnTo>
                <a:lnTo>
                  <a:pt x="1417435" y="825068"/>
                </a:lnTo>
                <a:lnTo>
                  <a:pt x="1422478" y="819228"/>
                </a:lnTo>
                <a:lnTo>
                  <a:pt x="1428583" y="814184"/>
                </a:lnTo>
                <a:lnTo>
                  <a:pt x="1434954" y="809406"/>
                </a:lnTo>
                <a:lnTo>
                  <a:pt x="1437874" y="807283"/>
                </a:lnTo>
                <a:lnTo>
                  <a:pt x="1441325" y="805425"/>
                </a:lnTo>
                <a:lnTo>
                  <a:pt x="1445306" y="803567"/>
                </a:lnTo>
                <a:lnTo>
                  <a:pt x="1448757" y="801974"/>
                </a:lnTo>
                <a:lnTo>
                  <a:pt x="1452473" y="800381"/>
                </a:lnTo>
                <a:lnTo>
                  <a:pt x="1456189" y="799054"/>
                </a:lnTo>
                <a:lnTo>
                  <a:pt x="1459906" y="797727"/>
                </a:lnTo>
                <a:lnTo>
                  <a:pt x="1464153" y="797196"/>
                </a:lnTo>
                <a:lnTo>
                  <a:pt x="1468134" y="796134"/>
                </a:lnTo>
                <a:lnTo>
                  <a:pt x="1472116" y="795869"/>
                </a:lnTo>
                <a:lnTo>
                  <a:pt x="1476363" y="795603"/>
                </a:lnTo>
                <a:lnTo>
                  <a:pt x="1480345" y="795338"/>
                </a:lnTo>
                <a:close/>
                <a:moveTo>
                  <a:pt x="876984" y="177800"/>
                </a:moveTo>
                <a:lnTo>
                  <a:pt x="883326" y="178065"/>
                </a:lnTo>
                <a:lnTo>
                  <a:pt x="889669" y="179124"/>
                </a:lnTo>
                <a:lnTo>
                  <a:pt x="895482" y="180713"/>
                </a:lnTo>
                <a:lnTo>
                  <a:pt x="901032" y="182832"/>
                </a:lnTo>
                <a:lnTo>
                  <a:pt x="906581" y="185215"/>
                </a:lnTo>
                <a:lnTo>
                  <a:pt x="911867" y="188393"/>
                </a:lnTo>
                <a:lnTo>
                  <a:pt x="916359" y="191836"/>
                </a:lnTo>
                <a:lnTo>
                  <a:pt x="920851" y="196074"/>
                </a:lnTo>
                <a:lnTo>
                  <a:pt x="924815" y="200311"/>
                </a:lnTo>
                <a:lnTo>
                  <a:pt x="928251" y="205078"/>
                </a:lnTo>
                <a:lnTo>
                  <a:pt x="931422" y="210375"/>
                </a:lnTo>
                <a:lnTo>
                  <a:pt x="934065" y="215672"/>
                </a:lnTo>
                <a:lnTo>
                  <a:pt x="936179" y="221498"/>
                </a:lnTo>
                <a:lnTo>
                  <a:pt x="937764" y="227325"/>
                </a:lnTo>
                <a:lnTo>
                  <a:pt x="938821" y="233681"/>
                </a:lnTo>
                <a:lnTo>
                  <a:pt x="939086" y="240037"/>
                </a:lnTo>
                <a:lnTo>
                  <a:pt x="939086" y="766534"/>
                </a:lnTo>
                <a:lnTo>
                  <a:pt x="945956" y="770772"/>
                </a:lnTo>
                <a:lnTo>
                  <a:pt x="952827" y="775539"/>
                </a:lnTo>
                <a:lnTo>
                  <a:pt x="959169" y="780835"/>
                </a:lnTo>
                <a:lnTo>
                  <a:pt x="964983" y="786397"/>
                </a:lnTo>
                <a:lnTo>
                  <a:pt x="971061" y="792488"/>
                </a:lnTo>
                <a:lnTo>
                  <a:pt x="976082" y="798844"/>
                </a:lnTo>
                <a:lnTo>
                  <a:pt x="980839" y="805465"/>
                </a:lnTo>
                <a:lnTo>
                  <a:pt x="985331" y="812351"/>
                </a:lnTo>
                <a:lnTo>
                  <a:pt x="989295" y="819502"/>
                </a:lnTo>
                <a:lnTo>
                  <a:pt x="992995" y="826917"/>
                </a:lnTo>
                <a:lnTo>
                  <a:pt x="995902" y="834862"/>
                </a:lnTo>
                <a:lnTo>
                  <a:pt x="998545" y="843072"/>
                </a:lnTo>
                <a:lnTo>
                  <a:pt x="1000394" y="851282"/>
                </a:lnTo>
                <a:lnTo>
                  <a:pt x="1001980" y="859757"/>
                </a:lnTo>
                <a:lnTo>
                  <a:pt x="1002773" y="868497"/>
                </a:lnTo>
                <a:lnTo>
                  <a:pt x="1003301" y="877236"/>
                </a:lnTo>
                <a:lnTo>
                  <a:pt x="1002773" y="883857"/>
                </a:lnTo>
                <a:lnTo>
                  <a:pt x="1002244" y="889948"/>
                </a:lnTo>
                <a:lnTo>
                  <a:pt x="1001716" y="896569"/>
                </a:lnTo>
                <a:lnTo>
                  <a:pt x="1000394" y="902925"/>
                </a:lnTo>
                <a:lnTo>
                  <a:pt x="999073" y="909017"/>
                </a:lnTo>
                <a:lnTo>
                  <a:pt x="997223" y="915108"/>
                </a:lnTo>
                <a:lnTo>
                  <a:pt x="995373" y="921199"/>
                </a:lnTo>
                <a:lnTo>
                  <a:pt x="993259" y="926761"/>
                </a:lnTo>
                <a:lnTo>
                  <a:pt x="990352" y="932322"/>
                </a:lnTo>
                <a:lnTo>
                  <a:pt x="987445" y="938149"/>
                </a:lnTo>
                <a:lnTo>
                  <a:pt x="984803" y="943446"/>
                </a:lnTo>
                <a:lnTo>
                  <a:pt x="981367" y="948478"/>
                </a:lnTo>
                <a:lnTo>
                  <a:pt x="977932" y="953509"/>
                </a:lnTo>
                <a:lnTo>
                  <a:pt x="973968" y="958541"/>
                </a:lnTo>
                <a:lnTo>
                  <a:pt x="970004" y="962779"/>
                </a:lnTo>
                <a:lnTo>
                  <a:pt x="965512" y="967281"/>
                </a:lnTo>
                <a:lnTo>
                  <a:pt x="961284" y="971783"/>
                </a:lnTo>
                <a:lnTo>
                  <a:pt x="956527" y="975756"/>
                </a:lnTo>
                <a:lnTo>
                  <a:pt x="951770" y="979464"/>
                </a:lnTo>
                <a:lnTo>
                  <a:pt x="946749" y="982906"/>
                </a:lnTo>
                <a:lnTo>
                  <a:pt x="941728" y="986349"/>
                </a:lnTo>
                <a:lnTo>
                  <a:pt x="936443" y="989527"/>
                </a:lnTo>
                <a:lnTo>
                  <a:pt x="930893" y="992441"/>
                </a:lnTo>
                <a:lnTo>
                  <a:pt x="925344" y="994824"/>
                </a:lnTo>
                <a:lnTo>
                  <a:pt x="919530" y="996943"/>
                </a:lnTo>
                <a:lnTo>
                  <a:pt x="913716" y="999062"/>
                </a:lnTo>
                <a:lnTo>
                  <a:pt x="907374" y="1000915"/>
                </a:lnTo>
                <a:lnTo>
                  <a:pt x="901560" y="1001975"/>
                </a:lnTo>
                <a:lnTo>
                  <a:pt x="895218" y="1003299"/>
                </a:lnTo>
                <a:lnTo>
                  <a:pt x="888611" y="1004358"/>
                </a:lnTo>
                <a:lnTo>
                  <a:pt x="882269" y="1004623"/>
                </a:lnTo>
                <a:lnTo>
                  <a:pt x="875663" y="1004888"/>
                </a:lnTo>
                <a:lnTo>
                  <a:pt x="866678" y="1004623"/>
                </a:lnTo>
                <a:lnTo>
                  <a:pt x="857693" y="1003564"/>
                </a:lnTo>
                <a:lnTo>
                  <a:pt x="849236" y="1001975"/>
                </a:lnTo>
                <a:lnTo>
                  <a:pt x="840780" y="999856"/>
                </a:lnTo>
                <a:lnTo>
                  <a:pt x="832324" y="997473"/>
                </a:lnTo>
                <a:lnTo>
                  <a:pt x="824396" y="994030"/>
                </a:lnTo>
                <a:lnTo>
                  <a:pt x="816732" y="990587"/>
                </a:lnTo>
                <a:lnTo>
                  <a:pt x="809333" y="986084"/>
                </a:lnTo>
                <a:lnTo>
                  <a:pt x="802198" y="981317"/>
                </a:lnTo>
                <a:lnTo>
                  <a:pt x="795591" y="976286"/>
                </a:lnTo>
                <a:lnTo>
                  <a:pt x="788984" y="970724"/>
                </a:lnTo>
                <a:lnTo>
                  <a:pt x="783170" y="964633"/>
                </a:lnTo>
                <a:lnTo>
                  <a:pt x="777357" y="958541"/>
                </a:lnTo>
                <a:lnTo>
                  <a:pt x="772600" y="951920"/>
                </a:lnTo>
                <a:lnTo>
                  <a:pt x="767843" y="944770"/>
                </a:lnTo>
                <a:lnTo>
                  <a:pt x="763351" y="937354"/>
                </a:lnTo>
                <a:lnTo>
                  <a:pt x="413204" y="937354"/>
                </a:lnTo>
                <a:lnTo>
                  <a:pt x="406597" y="937090"/>
                </a:lnTo>
                <a:lnTo>
                  <a:pt x="400519" y="936295"/>
                </a:lnTo>
                <a:lnTo>
                  <a:pt x="394705" y="934706"/>
                </a:lnTo>
                <a:lnTo>
                  <a:pt x="388627" y="932322"/>
                </a:lnTo>
                <a:lnTo>
                  <a:pt x="383342" y="929939"/>
                </a:lnTo>
                <a:lnTo>
                  <a:pt x="378321" y="926761"/>
                </a:lnTo>
                <a:lnTo>
                  <a:pt x="373564" y="923053"/>
                </a:lnTo>
                <a:lnTo>
                  <a:pt x="368808" y="919345"/>
                </a:lnTo>
                <a:lnTo>
                  <a:pt x="365108" y="914843"/>
                </a:lnTo>
                <a:lnTo>
                  <a:pt x="361408" y="909811"/>
                </a:lnTo>
                <a:lnTo>
                  <a:pt x="358237" y="904779"/>
                </a:lnTo>
                <a:lnTo>
                  <a:pt x="355859" y="899483"/>
                </a:lnTo>
                <a:lnTo>
                  <a:pt x="353480" y="893921"/>
                </a:lnTo>
                <a:lnTo>
                  <a:pt x="352159" y="887830"/>
                </a:lnTo>
                <a:lnTo>
                  <a:pt x="351102" y="881474"/>
                </a:lnTo>
                <a:lnTo>
                  <a:pt x="350838" y="875382"/>
                </a:lnTo>
                <a:lnTo>
                  <a:pt x="351102" y="868761"/>
                </a:lnTo>
                <a:lnTo>
                  <a:pt x="352159" y="862670"/>
                </a:lnTo>
                <a:lnTo>
                  <a:pt x="353480" y="856844"/>
                </a:lnTo>
                <a:lnTo>
                  <a:pt x="355859" y="850752"/>
                </a:lnTo>
                <a:lnTo>
                  <a:pt x="358237" y="845456"/>
                </a:lnTo>
                <a:lnTo>
                  <a:pt x="361408" y="840424"/>
                </a:lnTo>
                <a:lnTo>
                  <a:pt x="365108" y="835392"/>
                </a:lnTo>
                <a:lnTo>
                  <a:pt x="368808" y="831154"/>
                </a:lnTo>
                <a:lnTo>
                  <a:pt x="373564" y="827447"/>
                </a:lnTo>
                <a:lnTo>
                  <a:pt x="378321" y="823474"/>
                </a:lnTo>
                <a:lnTo>
                  <a:pt x="383342" y="820296"/>
                </a:lnTo>
                <a:lnTo>
                  <a:pt x="388627" y="817913"/>
                </a:lnTo>
                <a:lnTo>
                  <a:pt x="394705" y="815794"/>
                </a:lnTo>
                <a:lnTo>
                  <a:pt x="400519" y="814205"/>
                </a:lnTo>
                <a:lnTo>
                  <a:pt x="406597" y="813146"/>
                </a:lnTo>
                <a:lnTo>
                  <a:pt x="413204" y="812881"/>
                </a:lnTo>
                <a:lnTo>
                  <a:pt x="765465" y="812881"/>
                </a:lnTo>
                <a:lnTo>
                  <a:pt x="770222" y="805730"/>
                </a:lnTo>
                <a:lnTo>
                  <a:pt x="775507" y="798579"/>
                </a:lnTo>
                <a:lnTo>
                  <a:pt x="780792" y="791959"/>
                </a:lnTo>
                <a:lnTo>
                  <a:pt x="786870" y="785602"/>
                </a:lnTo>
                <a:lnTo>
                  <a:pt x="793477" y="779511"/>
                </a:lnTo>
                <a:lnTo>
                  <a:pt x="800348" y="774214"/>
                </a:lnTo>
                <a:lnTo>
                  <a:pt x="807483" y="769183"/>
                </a:lnTo>
                <a:lnTo>
                  <a:pt x="815147" y="764945"/>
                </a:lnTo>
                <a:lnTo>
                  <a:pt x="815147" y="240037"/>
                </a:lnTo>
                <a:lnTo>
                  <a:pt x="815411" y="233681"/>
                </a:lnTo>
                <a:lnTo>
                  <a:pt x="816204" y="227325"/>
                </a:lnTo>
                <a:lnTo>
                  <a:pt x="817789" y="221498"/>
                </a:lnTo>
                <a:lnTo>
                  <a:pt x="819639" y="215672"/>
                </a:lnTo>
                <a:lnTo>
                  <a:pt x="822546" y="210375"/>
                </a:lnTo>
                <a:lnTo>
                  <a:pt x="825717" y="205078"/>
                </a:lnTo>
                <a:lnTo>
                  <a:pt x="829153" y="200311"/>
                </a:lnTo>
                <a:lnTo>
                  <a:pt x="833116" y="196074"/>
                </a:lnTo>
                <a:lnTo>
                  <a:pt x="837609" y="191836"/>
                </a:lnTo>
                <a:lnTo>
                  <a:pt x="842366" y="188393"/>
                </a:lnTo>
                <a:lnTo>
                  <a:pt x="847387" y="185215"/>
                </a:lnTo>
                <a:lnTo>
                  <a:pt x="852936" y="182832"/>
                </a:lnTo>
                <a:lnTo>
                  <a:pt x="858486" y="180713"/>
                </a:lnTo>
                <a:lnTo>
                  <a:pt x="864564" y="179124"/>
                </a:lnTo>
                <a:lnTo>
                  <a:pt x="870642" y="178065"/>
                </a:lnTo>
                <a:lnTo>
                  <a:pt x="876984" y="177800"/>
                </a:lnTo>
                <a:close/>
                <a:moveTo>
                  <a:pt x="856991" y="124392"/>
                </a:moveTo>
                <a:lnTo>
                  <a:pt x="837683" y="125450"/>
                </a:lnTo>
                <a:lnTo>
                  <a:pt x="818374" y="126774"/>
                </a:lnTo>
                <a:lnTo>
                  <a:pt x="799594" y="128362"/>
                </a:lnTo>
                <a:lnTo>
                  <a:pt x="780550" y="130479"/>
                </a:lnTo>
                <a:lnTo>
                  <a:pt x="762034" y="132861"/>
                </a:lnTo>
                <a:lnTo>
                  <a:pt x="743255" y="136037"/>
                </a:lnTo>
                <a:lnTo>
                  <a:pt x="725004" y="139478"/>
                </a:lnTo>
                <a:lnTo>
                  <a:pt x="706489" y="143712"/>
                </a:lnTo>
                <a:lnTo>
                  <a:pt x="688502" y="147947"/>
                </a:lnTo>
                <a:lnTo>
                  <a:pt x="670516" y="152975"/>
                </a:lnTo>
                <a:lnTo>
                  <a:pt x="653059" y="158269"/>
                </a:lnTo>
                <a:lnTo>
                  <a:pt x="635337" y="164091"/>
                </a:lnTo>
                <a:lnTo>
                  <a:pt x="617880" y="169914"/>
                </a:lnTo>
                <a:lnTo>
                  <a:pt x="600687" y="176530"/>
                </a:lnTo>
                <a:lnTo>
                  <a:pt x="583759" y="183412"/>
                </a:lnTo>
                <a:lnTo>
                  <a:pt x="567095" y="191087"/>
                </a:lnTo>
                <a:lnTo>
                  <a:pt x="550432" y="198762"/>
                </a:lnTo>
                <a:lnTo>
                  <a:pt x="534297" y="206967"/>
                </a:lnTo>
                <a:lnTo>
                  <a:pt x="517898" y="215436"/>
                </a:lnTo>
                <a:lnTo>
                  <a:pt x="502292" y="224170"/>
                </a:lnTo>
                <a:lnTo>
                  <a:pt x="486686" y="233698"/>
                </a:lnTo>
                <a:lnTo>
                  <a:pt x="471345" y="242961"/>
                </a:lnTo>
                <a:lnTo>
                  <a:pt x="456268" y="253018"/>
                </a:lnTo>
                <a:lnTo>
                  <a:pt x="441192" y="263340"/>
                </a:lnTo>
                <a:lnTo>
                  <a:pt x="426379" y="274191"/>
                </a:lnTo>
                <a:lnTo>
                  <a:pt x="412361" y="285042"/>
                </a:lnTo>
                <a:lnTo>
                  <a:pt x="398342" y="296423"/>
                </a:lnTo>
                <a:lnTo>
                  <a:pt x="384588" y="308333"/>
                </a:lnTo>
                <a:lnTo>
                  <a:pt x="371098" y="320243"/>
                </a:lnTo>
                <a:lnTo>
                  <a:pt x="357608" y="332417"/>
                </a:lnTo>
                <a:lnTo>
                  <a:pt x="344648" y="344856"/>
                </a:lnTo>
                <a:lnTo>
                  <a:pt x="332216" y="358089"/>
                </a:lnTo>
                <a:lnTo>
                  <a:pt x="319784" y="371323"/>
                </a:lnTo>
                <a:lnTo>
                  <a:pt x="307617" y="384820"/>
                </a:lnTo>
                <a:lnTo>
                  <a:pt x="295979" y="398583"/>
                </a:lnTo>
                <a:lnTo>
                  <a:pt x="284870" y="412610"/>
                </a:lnTo>
                <a:lnTo>
                  <a:pt x="273761" y="427167"/>
                </a:lnTo>
                <a:lnTo>
                  <a:pt x="263181" y="441458"/>
                </a:lnTo>
                <a:lnTo>
                  <a:pt x="252865" y="456544"/>
                </a:lnTo>
                <a:lnTo>
                  <a:pt x="242814" y="471630"/>
                </a:lnTo>
                <a:lnTo>
                  <a:pt x="233027" y="486980"/>
                </a:lnTo>
                <a:lnTo>
                  <a:pt x="224034" y="502596"/>
                </a:lnTo>
                <a:lnTo>
                  <a:pt x="215041" y="518740"/>
                </a:lnTo>
                <a:lnTo>
                  <a:pt x="206577" y="534620"/>
                </a:lnTo>
                <a:lnTo>
                  <a:pt x="198377" y="551029"/>
                </a:lnTo>
                <a:lnTo>
                  <a:pt x="190707" y="567438"/>
                </a:lnTo>
                <a:lnTo>
                  <a:pt x="183301" y="584112"/>
                </a:lnTo>
                <a:lnTo>
                  <a:pt x="176424" y="601315"/>
                </a:lnTo>
                <a:lnTo>
                  <a:pt x="169811" y="618253"/>
                </a:lnTo>
                <a:lnTo>
                  <a:pt x="163992" y="635986"/>
                </a:lnTo>
                <a:lnTo>
                  <a:pt x="157908" y="653454"/>
                </a:lnTo>
                <a:lnTo>
                  <a:pt x="152883" y="670921"/>
                </a:lnTo>
                <a:lnTo>
                  <a:pt x="147857" y="689183"/>
                </a:lnTo>
                <a:lnTo>
                  <a:pt x="143625" y="707180"/>
                </a:lnTo>
                <a:lnTo>
                  <a:pt x="139393" y="725707"/>
                </a:lnTo>
                <a:lnTo>
                  <a:pt x="135955" y="743704"/>
                </a:lnTo>
                <a:lnTo>
                  <a:pt x="132781" y="762495"/>
                </a:lnTo>
                <a:lnTo>
                  <a:pt x="130400" y="781551"/>
                </a:lnTo>
                <a:lnTo>
                  <a:pt x="128019" y="800342"/>
                </a:lnTo>
                <a:lnTo>
                  <a:pt x="126168" y="819133"/>
                </a:lnTo>
                <a:lnTo>
                  <a:pt x="125110" y="838189"/>
                </a:lnTo>
                <a:lnTo>
                  <a:pt x="124316" y="857509"/>
                </a:lnTo>
                <a:lnTo>
                  <a:pt x="124052" y="877094"/>
                </a:lnTo>
                <a:lnTo>
                  <a:pt x="124316" y="896414"/>
                </a:lnTo>
                <a:lnTo>
                  <a:pt x="125110" y="915735"/>
                </a:lnTo>
                <a:lnTo>
                  <a:pt x="126168" y="934791"/>
                </a:lnTo>
                <a:lnTo>
                  <a:pt x="128019" y="953846"/>
                </a:lnTo>
                <a:lnTo>
                  <a:pt x="130400" y="972637"/>
                </a:lnTo>
                <a:lnTo>
                  <a:pt x="132781" y="991428"/>
                </a:lnTo>
                <a:lnTo>
                  <a:pt x="135955" y="1009955"/>
                </a:lnTo>
                <a:lnTo>
                  <a:pt x="139393" y="1028481"/>
                </a:lnTo>
                <a:lnTo>
                  <a:pt x="143625" y="1046743"/>
                </a:lnTo>
                <a:lnTo>
                  <a:pt x="147857" y="1065005"/>
                </a:lnTo>
                <a:lnTo>
                  <a:pt x="152883" y="1082737"/>
                </a:lnTo>
                <a:lnTo>
                  <a:pt x="157908" y="1100734"/>
                </a:lnTo>
                <a:lnTo>
                  <a:pt x="163992" y="1118202"/>
                </a:lnTo>
                <a:lnTo>
                  <a:pt x="169811" y="1135405"/>
                </a:lnTo>
                <a:lnTo>
                  <a:pt x="176424" y="1152608"/>
                </a:lnTo>
                <a:lnTo>
                  <a:pt x="183301" y="1169547"/>
                </a:lnTo>
                <a:lnTo>
                  <a:pt x="190707" y="1186485"/>
                </a:lnTo>
                <a:lnTo>
                  <a:pt x="198377" y="1203159"/>
                </a:lnTo>
                <a:lnTo>
                  <a:pt x="206577" y="1219568"/>
                </a:lnTo>
                <a:lnTo>
                  <a:pt x="215041" y="1235448"/>
                </a:lnTo>
                <a:lnTo>
                  <a:pt x="224034" y="1251592"/>
                </a:lnTo>
                <a:lnTo>
                  <a:pt x="233027" y="1267208"/>
                </a:lnTo>
                <a:lnTo>
                  <a:pt x="242814" y="1282558"/>
                </a:lnTo>
                <a:lnTo>
                  <a:pt x="252865" y="1297644"/>
                </a:lnTo>
                <a:lnTo>
                  <a:pt x="263181" y="1312200"/>
                </a:lnTo>
                <a:lnTo>
                  <a:pt x="273761" y="1327021"/>
                </a:lnTo>
                <a:lnTo>
                  <a:pt x="284870" y="1341578"/>
                </a:lnTo>
                <a:lnTo>
                  <a:pt x="295979" y="1355605"/>
                </a:lnTo>
                <a:lnTo>
                  <a:pt x="307617" y="1369368"/>
                </a:lnTo>
                <a:lnTo>
                  <a:pt x="319784" y="1382865"/>
                </a:lnTo>
                <a:lnTo>
                  <a:pt x="332216" y="1396099"/>
                </a:lnTo>
                <a:lnTo>
                  <a:pt x="344648" y="1408803"/>
                </a:lnTo>
                <a:lnTo>
                  <a:pt x="357608" y="1421771"/>
                </a:lnTo>
                <a:lnTo>
                  <a:pt x="371098" y="1433946"/>
                </a:lnTo>
                <a:lnTo>
                  <a:pt x="384588" y="1445855"/>
                </a:lnTo>
                <a:lnTo>
                  <a:pt x="398342" y="1457501"/>
                </a:lnTo>
                <a:lnTo>
                  <a:pt x="412361" y="1469146"/>
                </a:lnTo>
                <a:lnTo>
                  <a:pt x="426379" y="1479997"/>
                </a:lnTo>
                <a:lnTo>
                  <a:pt x="441192" y="1490848"/>
                </a:lnTo>
                <a:lnTo>
                  <a:pt x="456268" y="1501170"/>
                </a:lnTo>
                <a:lnTo>
                  <a:pt x="471345" y="1511227"/>
                </a:lnTo>
                <a:lnTo>
                  <a:pt x="486686" y="1520490"/>
                </a:lnTo>
                <a:lnTo>
                  <a:pt x="502292" y="1530018"/>
                </a:lnTo>
                <a:lnTo>
                  <a:pt x="517898" y="1538752"/>
                </a:lnTo>
                <a:lnTo>
                  <a:pt x="534297" y="1547221"/>
                </a:lnTo>
                <a:lnTo>
                  <a:pt x="550432" y="1555426"/>
                </a:lnTo>
                <a:lnTo>
                  <a:pt x="567095" y="1563101"/>
                </a:lnTo>
                <a:lnTo>
                  <a:pt x="583759" y="1570512"/>
                </a:lnTo>
                <a:lnTo>
                  <a:pt x="600687" y="1577393"/>
                </a:lnTo>
                <a:lnTo>
                  <a:pt x="617880" y="1583745"/>
                </a:lnTo>
                <a:lnTo>
                  <a:pt x="635337" y="1590097"/>
                </a:lnTo>
                <a:lnTo>
                  <a:pt x="653059" y="1595655"/>
                </a:lnTo>
                <a:lnTo>
                  <a:pt x="670516" y="1601213"/>
                </a:lnTo>
                <a:lnTo>
                  <a:pt x="688502" y="1605712"/>
                </a:lnTo>
                <a:lnTo>
                  <a:pt x="706489" y="1610476"/>
                </a:lnTo>
                <a:lnTo>
                  <a:pt x="725004" y="1614181"/>
                </a:lnTo>
                <a:lnTo>
                  <a:pt x="743255" y="1618151"/>
                </a:lnTo>
                <a:lnTo>
                  <a:pt x="762034" y="1620798"/>
                </a:lnTo>
                <a:lnTo>
                  <a:pt x="780550" y="1623709"/>
                </a:lnTo>
                <a:lnTo>
                  <a:pt x="799594" y="1625826"/>
                </a:lnTo>
                <a:lnTo>
                  <a:pt x="818374" y="1627414"/>
                </a:lnTo>
                <a:lnTo>
                  <a:pt x="837683" y="1628738"/>
                </a:lnTo>
                <a:lnTo>
                  <a:pt x="856991" y="1629267"/>
                </a:lnTo>
                <a:lnTo>
                  <a:pt x="876300" y="1629532"/>
                </a:lnTo>
                <a:lnTo>
                  <a:pt x="895873" y="1629267"/>
                </a:lnTo>
                <a:lnTo>
                  <a:pt x="914918" y="1628738"/>
                </a:lnTo>
                <a:lnTo>
                  <a:pt x="933962" y="1627414"/>
                </a:lnTo>
                <a:lnTo>
                  <a:pt x="953271" y="1625826"/>
                </a:lnTo>
                <a:lnTo>
                  <a:pt x="972050" y="1623709"/>
                </a:lnTo>
                <a:lnTo>
                  <a:pt x="990830" y="1620798"/>
                </a:lnTo>
                <a:lnTo>
                  <a:pt x="1009345" y="1618151"/>
                </a:lnTo>
                <a:lnTo>
                  <a:pt x="1027861" y="1614181"/>
                </a:lnTo>
                <a:lnTo>
                  <a:pt x="1045847" y="1610476"/>
                </a:lnTo>
                <a:lnTo>
                  <a:pt x="1064098" y="1605712"/>
                </a:lnTo>
                <a:lnTo>
                  <a:pt x="1082084" y="1601213"/>
                </a:lnTo>
                <a:lnTo>
                  <a:pt x="1099806" y="1595655"/>
                </a:lnTo>
                <a:lnTo>
                  <a:pt x="1117263" y="1590097"/>
                </a:lnTo>
                <a:lnTo>
                  <a:pt x="1134720" y="1583745"/>
                </a:lnTo>
                <a:lnTo>
                  <a:pt x="1151913" y="1577393"/>
                </a:lnTo>
                <a:lnTo>
                  <a:pt x="1168841" y="1570512"/>
                </a:lnTo>
                <a:lnTo>
                  <a:pt x="1185769" y="1563101"/>
                </a:lnTo>
                <a:lnTo>
                  <a:pt x="1201904" y="1555426"/>
                </a:lnTo>
                <a:lnTo>
                  <a:pt x="1218568" y="1547221"/>
                </a:lnTo>
                <a:lnTo>
                  <a:pt x="1234702" y="1538752"/>
                </a:lnTo>
                <a:lnTo>
                  <a:pt x="1250573" y="1530018"/>
                </a:lnTo>
                <a:lnTo>
                  <a:pt x="1265914" y="1520490"/>
                </a:lnTo>
                <a:lnTo>
                  <a:pt x="1281255" y="1511227"/>
                </a:lnTo>
                <a:lnTo>
                  <a:pt x="1296596" y="1501170"/>
                </a:lnTo>
                <a:lnTo>
                  <a:pt x="1311408" y="1490848"/>
                </a:lnTo>
                <a:lnTo>
                  <a:pt x="1325956" y="1479997"/>
                </a:lnTo>
                <a:lnTo>
                  <a:pt x="1340504" y="1469146"/>
                </a:lnTo>
                <a:lnTo>
                  <a:pt x="1354522" y="1457501"/>
                </a:lnTo>
                <a:lnTo>
                  <a:pt x="1368277" y="1445855"/>
                </a:lnTo>
                <a:lnTo>
                  <a:pt x="1381766" y="1433946"/>
                </a:lnTo>
                <a:lnTo>
                  <a:pt x="1394991" y="1421771"/>
                </a:lnTo>
                <a:lnTo>
                  <a:pt x="1407952" y="1408803"/>
                </a:lnTo>
                <a:lnTo>
                  <a:pt x="1420384" y="1396099"/>
                </a:lnTo>
                <a:lnTo>
                  <a:pt x="1432815" y="1382865"/>
                </a:lnTo>
                <a:lnTo>
                  <a:pt x="1444718" y="1369368"/>
                </a:lnTo>
                <a:lnTo>
                  <a:pt x="1456356" y="1355605"/>
                </a:lnTo>
                <a:lnTo>
                  <a:pt x="1467730" y="1341578"/>
                </a:lnTo>
                <a:lnTo>
                  <a:pt x="1479104" y="1327021"/>
                </a:lnTo>
                <a:lnTo>
                  <a:pt x="1489684" y="1312200"/>
                </a:lnTo>
                <a:lnTo>
                  <a:pt x="1499735" y="1297644"/>
                </a:lnTo>
                <a:lnTo>
                  <a:pt x="1509786" y="1282558"/>
                </a:lnTo>
                <a:lnTo>
                  <a:pt x="1519308" y="1267208"/>
                </a:lnTo>
                <a:lnTo>
                  <a:pt x="1528830" y="1251592"/>
                </a:lnTo>
                <a:lnTo>
                  <a:pt x="1537559" y="1235448"/>
                </a:lnTo>
                <a:lnTo>
                  <a:pt x="1546023" y="1219568"/>
                </a:lnTo>
                <a:lnTo>
                  <a:pt x="1554223" y="1203159"/>
                </a:lnTo>
                <a:lnTo>
                  <a:pt x="1561893" y="1186485"/>
                </a:lnTo>
                <a:lnTo>
                  <a:pt x="1569299" y="1169547"/>
                </a:lnTo>
                <a:lnTo>
                  <a:pt x="1576176" y="1152608"/>
                </a:lnTo>
                <a:lnTo>
                  <a:pt x="1582789" y="1135405"/>
                </a:lnTo>
                <a:lnTo>
                  <a:pt x="1588873" y="1118202"/>
                </a:lnTo>
                <a:lnTo>
                  <a:pt x="1594692" y="1100734"/>
                </a:lnTo>
                <a:lnTo>
                  <a:pt x="1599982" y="1082737"/>
                </a:lnTo>
                <a:lnTo>
                  <a:pt x="1604743" y="1065005"/>
                </a:lnTo>
                <a:lnTo>
                  <a:pt x="1608975" y="1046743"/>
                </a:lnTo>
                <a:lnTo>
                  <a:pt x="1613207" y="1028481"/>
                </a:lnTo>
                <a:lnTo>
                  <a:pt x="1616645" y="1009955"/>
                </a:lnTo>
                <a:lnTo>
                  <a:pt x="1619555" y="991428"/>
                </a:lnTo>
                <a:lnTo>
                  <a:pt x="1622464" y="972637"/>
                </a:lnTo>
                <a:lnTo>
                  <a:pt x="1624581" y="953846"/>
                </a:lnTo>
                <a:lnTo>
                  <a:pt x="1626168" y="934791"/>
                </a:lnTo>
                <a:lnTo>
                  <a:pt x="1627490" y="915735"/>
                </a:lnTo>
                <a:lnTo>
                  <a:pt x="1628019" y="896414"/>
                </a:lnTo>
                <a:lnTo>
                  <a:pt x="1628548" y="877094"/>
                </a:lnTo>
                <a:lnTo>
                  <a:pt x="1628019" y="857509"/>
                </a:lnTo>
                <a:lnTo>
                  <a:pt x="1627490" y="838189"/>
                </a:lnTo>
                <a:lnTo>
                  <a:pt x="1626168" y="819133"/>
                </a:lnTo>
                <a:lnTo>
                  <a:pt x="1624581" y="800342"/>
                </a:lnTo>
                <a:lnTo>
                  <a:pt x="1622464" y="781551"/>
                </a:lnTo>
                <a:lnTo>
                  <a:pt x="1619555" y="762495"/>
                </a:lnTo>
                <a:lnTo>
                  <a:pt x="1616645" y="743704"/>
                </a:lnTo>
                <a:lnTo>
                  <a:pt x="1613207" y="725707"/>
                </a:lnTo>
                <a:lnTo>
                  <a:pt x="1608975" y="707180"/>
                </a:lnTo>
                <a:lnTo>
                  <a:pt x="1604743" y="689183"/>
                </a:lnTo>
                <a:lnTo>
                  <a:pt x="1599982" y="670921"/>
                </a:lnTo>
                <a:lnTo>
                  <a:pt x="1594692" y="653454"/>
                </a:lnTo>
                <a:lnTo>
                  <a:pt x="1588873" y="635986"/>
                </a:lnTo>
                <a:lnTo>
                  <a:pt x="1582789" y="618253"/>
                </a:lnTo>
                <a:lnTo>
                  <a:pt x="1576176" y="601315"/>
                </a:lnTo>
                <a:lnTo>
                  <a:pt x="1569299" y="584112"/>
                </a:lnTo>
                <a:lnTo>
                  <a:pt x="1561893" y="567438"/>
                </a:lnTo>
                <a:lnTo>
                  <a:pt x="1554223" y="551029"/>
                </a:lnTo>
                <a:lnTo>
                  <a:pt x="1546023" y="534620"/>
                </a:lnTo>
                <a:lnTo>
                  <a:pt x="1537559" y="518740"/>
                </a:lnTo>
                <a:lnTo>
                  <a:pt x="1528830" y="502596"/>
                </a:lnTo>
                <a:lnTo>
                  <a:pt x="1519308" y="486980"/>
                </a:lnTo>
                <a:lnTo>
                  <a:pt x="1509786" y="471630"/>
                </a:lnTo>
                <a:lnTo>
                  <a:pt x="1499735" y="456544"/>
                </a:lnTo>
                <a:lnTo>
                  <a:pt x="1489684" y="441458"/>
                </a:lnTo>
                <a:lnTo>
                  <a:pt x="1479104" y="427167"/>
                </a:lnTo>
                <a:lnTo>
                  <a:pt x="1467730" y="412610"/>
                </a:lnTo>
                <a:lnTo>
                  <a:pt x="1456356" y="398583"/>
                </a:lnTo>
                <a:lnTo>
                  <a:pt x="1444718" y="384820"/>
                </a:lnTo>
                <a:lnTo>
                  <a:pt x="1432815" y="371323"/>
                </a:lnTo>
                <a:lnTo>
                  <a:pt x="1420384" y="358089"/>
                </a:lnTo>
                <a:lnTo>
                  <a:pt x="1407952" y="344856"/>
                </a:lnTo>
                <a:lnTo>
                  <a:pt x="1394991" y="332417"/>
                </a:lnTo>
                <a:lnTo>
                  <a:pt x="1381766" y="320243"/>
                </a:lnTo>
                <a:lnTo>
                  <a:pt x="1368277" y="308333"/>
                </a:lnTo>
                <a:lnTo>
                  <a:pt x="1354522" y="296423"/>
                </a:lnTo>
                <a:lnTo>
                  <a:pt x="1340504" y="285042"/>
                </a:lnTo>
                <a:lnTo>
                  <a:pt x="1325956" y="274191"/>
                </a:lnTo>
                <a:lnTo>
                  <a:pt x="1311408" y="263340"/>
                </a:lnTo>
                <a:lnTo>
                  <a:pt x="1296596" y="253018"/>
                </a:lnTo>
                <a:lnTo>
                  <a:pt x="1281255" y="242961"/>
                </a:lnTo>
                <a:lnTo>
                  <a:pt x="1265914" y="233698"/>
                </a:lnTo>
                <a:lnTo>
                  <a:pt x="1250573" y="224170"/>
                </a:lnTo>
                <a:lnTo>
                  <a:pt x="1234702" y="215436"/>
                </a:lnTo>
                <a:lnTo>
                  <a:pt x="1218568" y="206967"/>
                </a:lnTo>
                <a:lnTo>
                  <a:pt x="1201904" y="198762"/>
                </a:lnTo>
                <a:lnTo>
                  <a:pt x="1185769" y="191087"/>
                </a:lnTo>
                <a:lnTo>
                  <a:pt x="1168841" y="183412"/>
                </a:lnTo>
                <a:lnTo>
                  <a:pt x="1151913" y="176530"/>
                </a:lnTo>
                <a:lnTo>
                  <a:pt x="1134720" y="169914"/>
                </a:lnTo>
                <a:lnTo>
                  <a:pt x="1117263" y="164091"/>
                </a:lnTo>
                <a:lnTo>
                  <a:pt x="1099806" y="158269"/>
                </a:lnTo>
                <a:lnTo>
                  <a:pt x="1082084" y="152975"/>
                </a:lnTo>
                <a:lnTo>
                  <a:pt x="1064098" y="147947"/>
                </a:lnTo>
                <a:lnTo>
                  <a:pt x="1045847" y="143712"/>
                </a:lnTo>
                <a:lnTo>
                  <a:pt x="1027861" y="139478"/>
                </a:lnTo>
                <a:lnTo>
                  <a:pt x="1009345" y="136037"/>
                </a:lnTo>
                <a:lnTo>
                  <a:pt x="990830" y="132861"/>
                </a:lnTo>
                <a:lnTo>
                  <a:pt x="972050" y="130479"/>
                </a:lnTo>
                <a:lnTo>
                  <a:pt x="953271" y="128362"/>
                </a:lnTo>
                <a:lnTo>
                  <a:pt x="933962" y="126774"/>
                </a:lnTo>
                <a:lnTo>
                  <a:pt x="914918" y="125450"/>
                </a:lnTo>
                <a:lnTo>
                  <a:pt x="895873" y="124392"/>
                </a:lnTo>
                <a:lnTo>
                  <a:pt x="876300" y="124392"/>
                </a:lnTo>
                <a:lnTo>
                  <a:pt x="856991" y="124392"/>
                </a:lnTo>
                <a:close/>
                <a:moveTo>
                  <a:pt x="876300" y="0"/>
                </a:moveTo>
                <a:lnTo>
                  <a:pt x="899048" y="265"/>
                </a:lnTo>
                <a:lnTo>
                  <a:pt x="921266" y="1323"/>
                </a:lnTo>
                <a:lnTo>
                  <a:pt x="943749" y="2382"/>
                </a:lnTo>
                <a:lnTo>
                  <a:pt x="965702" y="4764"/>
                </a:lnTo>
                <a:lnTo>
                  <a:pt x="987656" y="7146"/>
                </a:lnTo>
                <a:lnTo>
                  <a:pt x="1009610" y="10057"/>
                </a:lnTo>
                <a:lnTo>
                  <a:pt x="1031299" y="13763"/>
                </a:lnTo>
                <a:lnTo>
                  <a:pt x="1052724" y="17997"/>
                </a:lnTo>
                <a:lnTo>
                  <a:pt x="1074149" y="22496"/>
                </a:lnTo>
                <a:lnTo>
                  <a:pt x="1095045" y="27525"/>
                </a:lnTo>
                <a:lnTo>
                  <a:pt x="1115940" y="33348"/>
                </a:lnTo>
                <a:lnTo>
                  <a:pt x="1136572" y="39435"/>
                </a:lnTo>
                <a:lnTo>
                  <a:pt x="1157203" y="46051"/>
                </a:lnTo>
                <a:lnTo>
                  <a:pt x="1177305" y="53197"/>
                </a:lnTo>
                <a:lnTo>
                  <a:pt x="1197407" y="60873"/>
                </a:lnTo>
                <a:lnTo>
                  <a:pt x="1216981" y="69077"/>
                </a:lnTo>
                <a:lnTo>
                  <a:pt x="1236818" y="77811"/>
                </a:lnTo>
                <a:lnTo>
                  <a:pt x="1255863" y="86545"/>
                </a:lnTo>
                <a:lnTo>
                  <a:pt x="1274907" y="96337"/>
                </a:lnTo>
                <a:lnTo>
                  <a:pt x="1293687" y="105865"/>
                </a:lnTo>
                <a:lnTo>
                  <a:pt x="1312202" y="116452"/>
                </a:lnTo>
                <a:lnTo>
                  <a:pt x="1330453" y="127303"/>
                </a:lnTo>
                <a:lnTo>
                  <a:pt x="1348439" y="138154"/>
                </a:lnTo>
                <a:lnTo>
                  <a:pt x="1365896" y="149799"/>
                </a:lnTo>
                <a:lnTo>
                  <a:pt x="1383353" y="162239"/>
                </a:lnTo>
                <a:lnTo>
                  <a:pt x="1400282" y="174413"/>
                </a:lnTo>
                <a:lnTo>
                  <a:pt x="1416945" y="187117"/>
                </a:lnTo>
                <a:lnTo>
                  <a:pt x="1433609" y="200615"/>
                </a:lnTo>
                <a:lnTo>
                  <a:pt x="1449479" y="214113"/>
                </a:lnTo>
                <a:lnTo>
                  <a:pt x="1465085" y="228404"/>
                </a:lnTo>
                <a:lnTo>
                  <a:pt x="1480426" y="242432"/>
                </a:lnTo>
                <a:lnTo>
                  <a:pt x="1495503" y="257253"/>
                </a:lnTo>
                <a:lnTo>
                  <a:pt x="1510315" y="272074"/>
                </a:lnTo>
                <a:lnTo>
                  <a:pt x="1524863" y="287424"/>
                </a:lnTo>
                <a:lnTo>
                  <a:pt x="1538881" y="303569"/>
                </a:lnTo>
                <a:lnTo>
                  <a:pt x="1552371" y="319449"/>
                </a:lnTo>
                <a:lnTo>
                  <a:pt x="1565596" y="335858"/>
                </a:lnTo>
                <a:lnTo>
                  <a:pt x="1578292" y="352796"/>
                </a:lnTo>
                <a:lnTo>
                  <a:pt x="1590724" y="369735"/>
                </a:lnTo>
                <a:lnTo>
                  <a:pt x="1602627" y="386938"/>
                </a:lnTo>
                <a:lnTo>
                  <a:pt x="1614265" y="404935"/>
                </a:lnTo>
                <a:lnTo>
                  <a:pt x="1625639" y="422667"/>
                </a:lnTo>
                <a:lnTo>
                  <a:pt x="1636219" y="440929"/>
                </a:lnTo>
                <a:lnTo>
                  <a:pt x="1646534" y="459455"/>
                </a:lnTo>
                <a:lnTo>
                  <a:pt x="1656585" y="478247"/>
                </a:lnTo>
                <a:lnTo>
                  <a:pt x="1666108" y="497038"/>
                </a:lnTo>
                <a:lnTo>
                  <a:pt x="1675101" y="516358"/>
                </a:lnTo>
                <a:lnTo>
                  <a:pt x="1683565" y="535943"/>
                </a:lnTo>
                <a:lnTo>
                  <a:pt x="1691764" y="555528"/>
                </a:lnTo>
                <a:lnTo>
                  <a:pt x="1699170" y="575643"/>
                </a:lnTo>
                <a:lnTo>
                  <a:pt x="1706577" y="596022"/>
                </a:lnTo>
                <a:lnTo>
                  <a:pt x="1712925" y="616401"/>
                </a:lnTo>
                <a:lnTo>
                  <a:pt x="1719273" y="637309"/>
                </a:lnTo>
                <a:lnTo>
                  <a:pt x="1725092" y="658218"/>
                </a:lnTo>
                <a:lnTo>
                  <a:pt x="1730382" y="679126"/>
                </a:lnTo>
                <a:lnTo>
                  <a:pt x="1734614" y="700564"/>
                </a:lnTo>
                <a:lnTo>
                  <a:pt x="1739111" y="721737"/>
                </a:lnTo>
                <a:lnTo>
                  <a:pt x="1742549" y="743439"/>
                </a:lnTo>
                <a:lnTo>
                  <a:pt x="1745723" y="765406"/>
                </a:lnTo>
                <a:lnTo>
                  <a:pt x="1748104" y="787373"/>
                </a:lnTo>
                <a:lnTo>
                  <a:pt x="1749955" y="809605"/>
                </a:lnTo>
                <a:lnTo>
                  <a:pt x="1751542" y="831837"/>
                </a:lnTo>
                <a:lnTo>
                  <a:pt x="1752336" y="854598"/>
                </a:lnTo>
                <a:lnTo>
                  <a:pt x="1752600" y="877094"/>
                </a:lnTo>
                <a:lnTo>
                  <a:pt x="1752336" y="899590"/>
                </a:lnTo>
                <a:lnTo>
                  <a:pt x="1751542" y="922351"/>
                </a:lnTo>
                <a:lnTo>
                  <a:pt x="1749955" y="944583"/>
                </a:lnTo>
                <a:lnTo>
                  <a:pt x="1748104" y="966550"/>
                </a:lnTo>
                <a:lnTo>
                  <a:pt x="1745723" y="988782"/>
                </a:lnTo>
                <a:lnTo>
                  <a:pt x="1742549" y="1010220"/>
                </a:lnTo>
                <a:lnTo>
                  <a:pt x="1739111" y="1031922"/>
                </a:lnTo>
                <a:lnTo>
                  <a:pt x="1734614" y="1053624"/>
                </a:lnTo>
                <a:lnTo>
                  <a:pt x="1730382" y="1075062"/>
                </a:lnTo>
                <a:lnTo>
                  <a:pt x="1725092" y="1095970"/>
                </a:lnTo>
                <a:lnTo>
                  <a:pt x="1719273" y="1116879"/>
                </a:lnTo>
                <a:lnTo>
                  <a:pt x="1712925" y="1137523"/>
                </a:lnTo>
                <a:lnTo>
                  <a:pt x="1706577" y="1157902"/>
                </a:lnTo>
                <a:lnTo>
                  <a:pt x="1699170" y="1178016"/>
                </a:lnTo>
                <a:lnTo>
                  <a:pt x="1691764" y="1198130"/>
                </a:lnTo>
                <a:lnTo>
                  <a:pt x="1683565" y="1217980"/>
                </a:lnTo>
                <a:lnTo>
                  <a:pt x="1675101" y="1237565"/>
                </a:lnTo>
                <a:lnTo>
                  <a:pt x="1666108" y="1256886"/>
                </a:lnTo>
                <a:lnTo>
                  <a:pt x="1656585" y="1275941"/>
                </a:lnTo>
                <a:lnTo>
                  <a:pt x="1646534" y="1294733"/>
                </a:lnTo>
                <a:lnTo>
                  <a:pt x="1636219" y="1313259"/>
                </a:lnTo>
                <a:lnTo>
                  <a:pt x="1625639" y="1331521"/>
                </a:lnTo>
                <a:lnTo>
                  <a:pt x="1614265" y="1349253"/>
                </a:lnTo>
                <a:lnTo>
                  <a:pt x="1602627" y="1366986"/>
                </a:lnTo>
                <a:lnTo>
                  <a:pt x="1590724" y="1384453"/>
                </a:lnTo>
                <a:lnTo>
                  <a:pt x="1578292" y="1401392"/>
                </a:lnTo>
                <a:lnTo>
                  <a:pt x="1565596" y="1418066"/>
                </a:lnTo>
                <a:lnTo>
                  <a:pt x="1552371" y="1434475"/>
                </a:lnTo>
                <a:lnTo>
                  <a:pt x="1538881" y="1450619"/>
                </a:lnTo>
                <a:lnTo>
                  <a:pt x="1524863" y="1466234"/>
                </a:lnTo>
                <a:lnTo>
                  <a:pt x="1510315" y="1481585"/>
                </a:lnTo>
                <a:lnTo>
                  <a:pt x="1495503" y="1496671"/>
                </a:lnTo>
                <a:lnTo>
                  <a:pt x="1480426" y="1511492"/>
                </a:lnTo>
                <a:lnTo>
                  <a:pt x="1465085" y="1525784"/>
                </a:lnTo>
                <a:lnTo>
                  <a:pt x="1449479" y="1540075"/>
                </a:lnTo>
                <a:lnTo>
                  <a:pt x="1433609" y="1553573"/>
                </a:lnTo>
                <a:lnTo>
                  <a:pt x="1416945" y="1566542"/>
                </a:lnTo>
                <a:lnTo>
                  <a:pt x="1400282" y="1579510"/>
                </a:lnTo>
                <a:lnTo>
                  <a:pt x="1383353" y="1591949"/>
                </a:lnTo>
                <a:lnTo>
                  <a:pt x="1365896" y="1603859"/>
                </a:lnTo>
                <a:lnTo>
                  <a:pt x="1348439" y="1615505"/>
                </a:lnTo>
                <a:lnTo>
                  <a:pt x="1330453" y="1626885"/>
                </a:lnTo>
                <a:lnTo>
                  <a:pt x="1312202" y="1637472"/>
                </a:lnTo>
                <a:lnTo>
                  <a:pt x="1293687" y="1647793"/>
                </a:lnTo>
                <a:lnTo>
                  <a:pt x="1274907" y="1657851"/>
                </a:lnTo>
                <a:lnTo>
                  <a:pt x="1255863" y="1667379"/>
                </a:lnTo>
                <a:lnTo>
                  <a:pt x="1236818" y="1676377"/>
                </a:lnTo>
                <a:lnTo>
                  <a:pt x="1216981" y="1684846"/>
                </a:lnTo>
                <a:lnTo>
                  <a:pt x="1197407" y="1693051"/>
                </a:lnTo>
                <a:lnTo>
                  <a:pt x="1177305" y="1700726"/>
                </a:lnTo>
                <a:lnTo>
                  <a:pt x="1157203" y="1707607"/>
                </a:lnTo>
                <a:lnTo>
                  <a:pt x="1136572" y="1714753"/>
                </a:lnTo>
                <a:lnTo>
                  <a:pt x="1115940" y="1720576"/>
                </a:lnTo>
                <a:lnTo>
                  <a:pt x="1095045" y="1726134"/>
                </a:lnTo>
                <a:lnTo>
                  <a:pt x="1074149" y="1731427"/>
                </a:lnTo>
                <a:lnTo>
                  <a:pt x="1052724" y="1736191"/>
                </a:lnTo>
                <a:lnTo>
                  <a:pt x="1031299" y="1740426"/>
                </a:lnTo>
                <a:lnTo>
                  <a:pt x="1009610" y="1743866"/>
                </a:lnTo>
                <a:lnTo>
                  <a:pt x="987656" y="1747042"/>
                </a:lnTo>
                <a:lnTo>
                  <a:pt x="965702" y="1749424"/>
                </a:lnTo>
                <a:lnTo>
                  <a:pt x="943749" y="1751277"/>
                </a:lnTo>
                <a:lnTo>
                  <a:pt x="921266" y="1752865"/>
                </a:lnTo>
                <a:lnTo>
                  <a:pt x="899048" y="1753923"/>
                </a:lnTo>
                <a:lnTo>
                  <a:pt x="876300" y="1754188"/>
                </a:lnTo>
                <a:lnTo>
                  <a:pt x="853817" y="1753923"/>
                </a:lnTo>
                <a:lnTo>
                  <a:pt x="831335" y="1752865"/>
                </a:lnTo>
                <a:lnTo>
                  <a:pt x="809116" y="1751277"/>
                </a:lnTo>
                <a:lnTo>
                  <a:pt x="786898" y="1749424"/>
                </a:lnTo>
                <a:lnTo>
                  <a:pt x="764944" y="1747042"/>
                </a:lnTo>
                <a:lnTo>
                  <a:pt x="742990" y="1743866"/>
                </a:lnTo>
                <a:lnTo>
                  <a:pt x="721301" y="1740426"/>
                </a:lnTo>
                <a:lnTo>
                  <a:pt x="699876" y="1736191"/>
                </a:lnTo>
                <a:lnTo>
                  <a:pt x="678716" y="1731427"/>
                </a:lnTo>
                <a:lnTo>
                  <a:pt x="657820" y="1726134"/>
                </a:lnTo>
                <a:lnTo>
                  <a:pt x="636660" y="1720576"/>
                </a:lnTo>
                <a:lnTo>
                  <a:pt x="616028" y="1714753"/>
                </a:lnTo>
                <a:lnTo>
                  <a:pt x="595662" y="1707607"/>
                </a:lnTo>
                <a:lnTo>
                  <a:pt x="575295" y="1700726"/>
                </a:lnTo>
                <a:lnTo>
                  <a:pt x="555193" y="1693051"/>
                </a:lnTo>
                <a:lnTo>
                  <a:pt x="535619" y="1684846"/>
                </a:lnTo>
                <a:lnTo>
                  <a:pt x="516046" y="1676377"/>
                </a:lnTo>
                <a:lnTo>
                  <a:pt x="496737" y="1667379"/>
                </a:lnTo>
                <a:lnTo>
                  <a:pt x="477958" y="1657851"/>
                </a:lnTo>
                <a:lnTo>
                  <a:pt x="458913" y="1647793"/>
                </a:lnTo>
                <a:lnTo>
                  <a:pt x="440663" y="1637472"/>
                </a:lnTo>
                <a:lnTo>
                  <a:pt x="422412" y="1626885"/>
                </a:lnTo>
                <a:lnTo>
                  <a:pt x="404161" y="1615505"/>
                </a:lnTo>
                <a:lnTo>
                  <a:pt x="386704" y="1603859"/>
                </a:lnTo>
                <a:lnTo>
                  <a:pt x="369511" y="1591949"/>
                </a:lnTo>
                <a:lnTo>
                  <a:pt x="352318" y="1579510"/>
                </a:lnTo>
                <a:lnTo>
                  <a:pt x="335655" y="1566542"/>
                </a:lnTo>
                <a:lnTo>
                  <a:pt x="319255" y="1553573"/>
                </a:lnTo>
                <a:lnTo>
                  <a:pt x="303121" y="1540075"/>
                </a:lnTo>
                <a:lnTo>
                  <a:pt x="287251" y="1525784"/>
                </a:lnTo>
                <a:lnTo>
                  <a:pt x="271909" y="1511492"/>
                </a:lnTo>
                <a:lnTo>
                  <a:pt x="256833" y="1496671"/>
                </a:lnTo>
                <a:lnTo>
                  <a:pt x="242285" y="1481585"/>
                </a:lnTo>
                <a:lnTo>
                  <a:pt x="227737" y="1466234"/>
                </a:lnTo>
                <a:lnTo>
                  <a:pt x="213983" y="1450619"/>
                </a:lnTo>
                <a:lnTo>
                  <a:pt x="200229" y="1434475"/>
                </a:lnTo>
                <a:lnTo>
                  <a:pt x="187004" y="1418066"/>
                </a:lnTo>
                <a:lnTo>
                  <a:pt x="174308" y="1401392"/>
                </a:lnTo>
                <a:lnTo>
                  <a:pt x="161876" y="1384453"/>
                </a:lnTo>
                <a:lnTo>
                  <a:pt x="149709" y="1366986"/>
                </a:lnTo>
                <a:lnTo>
                  <a:pt x="138071" y="1349253"/>
                </a:lnTo>
                <a:lnTo>
                  <a:pt x="126961" y="1331521"/>
                </a:lnTo>
                <a:lnTo>
                  <a:pt x="116117" y="1313259"/>
                </a:lnTo>
                <a:lnTo>
                  <a:pt x="105801" y="1294733"/>
                </a:lnTo>
                <a:lnTo>
                  <a:pt x="95750" y="1275941"/>
                </a:lnTo>
                <a:lnTo>
                  <a:pt x="86492" y="1256886"/>
                </a:lnTo>
                <a:lnTo>
                  <a:pt x="77499" y="1237565"/>
                </a:lnTo>
                <a:lnTo>
                  <a:pt x="69035" y="1217980"/>
                </a:lnTo>
                <a:lnTo>
                  <a:pt x="60836" y="1198130"/>
                </a:lnTo>
                <a:lnTo>
                  <a:pt x="53165" y="1178016"/>
                </a:lnTo>
                <a:lnTo>
                  <a:pt x="46023" y="1157902"/>
                </a:lnTo>
                <a:lnTo>
                  <a:pt x="39411" y="1137523"/>
                </a:lnTo>
                <a:lnTo>
                  <a:pt x="33327" y="1116879"/>
                </a:lnTo>
                <a:lnTo>
                  <a:pt x="27508" y="1095970"/>
                </a:lnTo>
                <a:lnTo>
                  <a:pt x="22483" y="1075062"/>
                </a:lnTo>
                <a:lnTo>
                  <a:pt x="17721" y="1053624"/>
                </a:lnTo>
                <a:lnTo>
                  <a:pt x="13754" y="1031922"/>
                </a:lnTo>
                <a:lnTo>
                  <a:pt x="10051" y="1010220"/>
                </a:lnTo>
                <a:lnTo>
                  <a:pt x="6877" y="988782"/>
                </a:lnTo>
                <a:lnTo>
                  <a:pt x="4496" y="966550"/>
                </a:lnTo>
                <a:lnTo>
                  <a:pt x="2380" y="944583"/>
                </a:lnTo>
                <a:lnTo>
                  <a:pt x="1322" y="922351"/>
                </a:lnTo>
                <a:lnTo>
                  <a:pt x="264" y="899590"/>
                </a:lnTo>
                <a:lnTo>
                  <a:pt x="0" y="877094"/>
                </a:lnTo>
                <a:lnTo>
                  <a:pt x="264" y="854598"/>
                </a:lnTo>
                <a:lnTo>
                  <a:pt x="1322" y="831837"/>
                </a:lnTo>
                <a:lnTo>
                  <a:pt x="2380" y="809605"/>
                </a:lnTo>
                <a:lnTo>
                  <a:pt x="4496" y="787373"/>
                </a:lnTo>
                <a:lnTo>
                  <a:pt x="6877" y="765406"/>
                </a:lnTo>
                <a:lnTo>
                  <a:pt x="10051" y="743439"/>
                </a:lnTo>
                <a:lnTo>
                  <a:pt x="13754" y="721737"/>
                </a:lnTo>
                <a:lnTo>
                  <a:pt x="17721" y="700564"/>
                </a:lnTo>
                <a:lnTo>
                  <a:pt x="22483" y="679126"/>
                </a:lnTo>
                <a:lnTo>
                  <a:pt x="27508" y="658218"/>
                </a:lnTo>
                <a:lnTo>
                  <a:pt x="33327" y="637309"/>
                </a:lnTo>
                <a:lnTo>
                  <a:pt x="39411" y="616401"/>
                </a:lnTo>
                <a:lnTo>
                  <a:pt x="46023" y="596022"/>
                </a:lnTo>
                <a:lnTo>
                  <a:pt x="53165" y="575643"/>
                </a:lnTo>
                <a:lnTo>
                  <a:pt x="60836" y="555528"/>
                </a:lnTo>
                <a:lnTo>
                  <a:pt x="69035" y="535943"/>
                </a:lnTo>
                <a:lnTo>
                  <a:pt x="77499" y="516358"/>
                </a:lnTo>
                <a:lnTo>
                  <a:pt x="86492" y="497038"/>
                </a:lnTo>
                <a:lnTo>
                  <a:pt x="95750" y="478247"/>
                </a:lnTo>
                <a:lnTo>
                  <a:pt x="105801" y="459455"/>
                </a:lnTo>
                <a:lnTo>
                  <a:pt x="116117" y="440929"/>
                </a:lnTo>
                <a:lnTo>
                  <a:pt x="126961" y="422667"/>
                </a:lnTo>
                <a:lnTo>
                  <a:pt x="138071" y="404935"/>
                </a:lnTo>
                <a:lnTo>
                  <a:pt x="149709" y="386938"/>
                </a:lnTo>
                <a:lnTo>
                  <a:pt x="161876" y="369735"/>
                </a:lnTo>
                <a:lnTo>
                  <a:pt x="174308" y="352796"/>
                </a:lnTo>
                <a:lnTo>
                  <a:pt x="187004" y="335858"/>
                </a:lnTo>
                <a:lnTo>
                  <a:pt x="200229" y="319449"/>
                </a:lnTo>
                <a:lnTo>
                  <a:pt x="213983" y="303569"/>
                </a:lnTo>
                <a:lnTo>
                  <a:pt x="227737" y="287424"/>
                </a:lnTo>
                <a:lnTo>
                  <a:pt x="242285" y="272074"/>
                </a:lnTo>
                <a:lnTo>
                  <a:pt x="256833" y="257253"/>
                </a:lnTo>
                <a:lnTo>
                  <a:pt x="271909" y="242432"/>
                </a:lnTo>
                <a:lnTo>
                  <a:pt x="287251" y="228404"/>
                </a:lnTo>
                <a:lnTo>
                  <a:pt x="303121" y="214113"/>
                </a:lnTo>
                <a:lnTo>
                  <a:pt x="319255" y="200615"/>
                </a:lnTo>
                <a:lnTo>
                  <a:pt x="335655" y="187117"/>
                </a:lnTo>
                <a:lnTo>
                  <a:pt x="352318" y="174413"/>
                </a:lnTo>
                <a:lnTo>
                  <a:pt x="369511" y="162239"/>
                </a:lnTo>
                <a:lnTo>
                  <a:pt x="386704" y="149799"/>
                </a:lnTo>
                <a:lnTo>
                  <a:pt x="404161" y="138154"/>
                </a:lnTo>
                <a:lnTo>
                  <a:pt x="422412" y="127303"/>
                </a:lnTo>
                <a:lnTo>
                  <a:pt x="440663" y="116452"/>
                </a:lnTo>
                <a:lnTo>
                  <a:pt x="458913" y="105865"/>
                </a:lnTo>
                <a:lnTo>
                  <a:pt x="477958" y="96337"/>
                </a:lnTo>
                <a:lnTo>
                  <a:pt x="496737" y="86545"/>
                </a:lnTo>
                <a:lnTo>
                  <a:pt x="516046" y="77811"/>
                </a:lnTo>
                <a:lnTo>
                  <a:pt x="535619" y="69077"/>
                </a:lnTo>
                <a:lnTo>
                  <a:pt x="555193" y="60873"/>
                </a:lnTo>
                <a:lnTo>
                  <a:pt x="575295" y="53197"/>
                </a:lnTo>
                <a:lnTo>
                  <a:pt x="595662" y="46051"/>
                </a:lnTo>
                <a:lnTo>
                  <a:pt x="616028" y="39435"/>
                </a:lnTo>
                <a:lnTo>
                  <a:pt x="636660" y="33348"/>
                </a:lnTo>
                <a:lnTo>
                  <a:pt x="657820" y="27525"/>
                </a:lnTo>
                <a:lnTo>
                  <a:pt x="678716" y="22496"/>
                </a:lnTo>
                <a:lnTo>
                  <a:pt x="699876" y="17997"/>
                </a:lnTo>
                <a:lnTo>
                  <a:pt x="721301" y="13763"/>
                </a:lnTo>
                <a:lnTo>
                  <a:pt x="742990" y="10057"/>
                </a:lnTo>
                <a:lnTo>
                  <a:pt x="764944" y="7146"/>
                </a:lnTo>
                <a:lnTo>
                  <a:pt x="786898" y="4764"/>
                </a:lnTo>
                <a:lnTo>
                  <a:pt x="809116" y="2382"/>
                </a:lnTo>
                <a:lnTo>
                  <a:pt x="831335" y="1323"/>
                </a:lnTo>
                <a:lnTo>
                  <a:pt x="853817" y="265"/>
                </a:lnTo>
                <a:lnTo>
                  <a:pt x="876300"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sp>
        <p:nvSpPr>
          <p:cNvPr id="28" name="KSO_Shape"/>
          <p:cNvSpPr/>
          <p:nvPr/>
        </p:nvSpPr>
        <p:spPr bwMode="auto">
          <a:xfrm>
            <a:off x="3512506" y="3667392"/>
            <a:ext cx="517292" cy="445733"/>
          </a:xfrm>
          <a:custGeom>
            <a:avLst/>
            <a:gdLst>
              <a:gd name="T0" fmla="*/ 838518 w 3856038"/>
              <a:gd name="T1" fmla="*/ 3035936 h 3319463"/>
              <a:gd name="T2" fmla="*/ 807086 w 3856038"/>
              <a:gd name="T3" fmla="*/ 3078481 h 3319463"/>
              <a:gd name="T4" fmla="*/ 345758 w 3856038"/>
              <a:gd name="T5" fmla="*/ 3083244 h 3319463"/>
              <a:gd name="T6" fmla="*/ 306705 w 3856038"/>
              <a:gd name="T7" fmla="*/ 3047684 h 3319463"/>
              <a:gd name="T8" fmla="*/ 1938189 w 3856038"/>
              <a:gd name="T9" fmla="*/ 1874411 h 3319463"/>
              <a:gd name="T10" fmla="*/ 2032113 w 3856038"/>
              <a:gd name="T11" fmla="*/ 1927728 h 3319463"/>
              <a:gd name="T12" fmla="*/ 2127625 w 3856038"/>
              <a:gd name="T13" fmla="*/ 1936931 h 3319463"/>
              <a:gd name="T14" fmla="*/ 2209174 w 3856038"/>
              <a:gd name="T15" fmla="*/ 1913446 h 3319463"/>
              <a:gd name="T16" fmla="*/ 2208222 w 3856038"/>
              <a:gd name="T17" fmla="*/ 3063251 h 3319463"/>
              <a:gd name="T18" fmla="*/ 2159673 w 3856038"/>
              <a:gd name="T19" fmla="*/ 3086101 h 3319463"/>
              <a:gd name="T20" fmla="*/ 1703060 w 3856038"/>
              <a:gd name="T21" fmla="*/ 3067694 h 3319463"/>
              <a:gd name="T22" fmla="*/ 1684338 w 3856038"/>
              <a:gd name="T23" fmla="*/ 1620838 h 3319463"/>
              <a:gd name="T24" fmla="*/ 1517659 w 3856038"/>
              <a:gd name="T25" fmla="*/ 3063249 h 3319463"/>
              <a:gd name="T26" fmla="*/ 1469110 w 3856038"/>
              <a:gd name="T27" fmla="*/ 3086100 h 3319463"/>
              <a:gd name="T28" fmla="*/ 1012179 w 3856038"/>
              <a:gd name="T29" fmla="*/ 3067693 h 3319463"/>
              <a:gd name="T30" fmla="*/ 993775 w 3856038"/>
              <a:gd name="T31" fmla="*/ 2030516 h 3319463"/>
              <a:gd name="T32" fmla="*/ 2903512 w 3856038"/>
              <a:gd name="T33" fmla="*/ 3058483 h 3319463"/>
              <a:gd name="T34" fmla="*/ 2858002 w 3856038"/>
              <a:gd name="T35" fmla="*/ 3085784 h 3319463"/>
              <a:gd name="T36" fmla="*/ 2397814 w 3856038"/>
              <a:gd name="T37" fmla="*/ 3071816 h 3319463"/>
              <a:gd name="T38" fmla="*/ 2374900 w 3856038"/>
              <a:gd name="T39" fmla="*/ 3023247 h 3319463"/>
              <a:gd name="T40" fmla="*/ 3393565 w 3856038"/>
              <a:gd name="T41" fmla="*/ 829618 h 3319463"/>
              <a:gd name="T42" fmla="*/ 3441797 w 3856038"/>
              <a:gd name="T43" fmla="*/ 916284 h 3319463"/>
              <a:gd name="T44" fmla="*/ 3518904 w 3856038"/>
              <a:gd name="T45" fmla="*/ 976601 h 3319463"/>
              <a:gd name="T46" fmla="*/ 3605213 w 3856038"/>
              <a:gd name="T47" fmla="*/ 3023244 h 3319463"/>
              <a:gd name="T48" fmla="*/ 3582367 w 3856038"/>
              <a:gd name="T49" fmla="*/ 3071815 h 3319463"/>
              <a:gd name="T50" fmla="*/ 3123532 w 3856038"/>
              <a:gd name="T51" fmla="*/ 3085783 h 3319463"/>
              <a:gd name="T52" fmla="*/ 3077839 w 3856038"/>
              <a:gd name="T53" fmla="*/ 3058481 h 3319463"/>
              <a:gd name="T54" fmla="*/ 3032368 w 3856038"/>
              <a:gd name="T55" fmla="*/ 0 h 3319463"/>
              <a:gd name="T56" fmla="*/ 3669057 w 3856038"/>
              <a:gd name="T57" fmla="*/ 6984 h 3319463"/>
              <a:gd name="T58" fmla="*/ 3714445 w 3856038"/>
              <a:gd name="T59" fmla="*/ 35552 h 3319463"/>
              <a:gd name="T60" fmla="*/ 3742692 w 3856038"/>
              <a:gd name="T61" fmla="*/ 80308 h 3319463"/>
              <a:gd name="T62" fmla="*/ 3749358 w 3856038"/>
              <a:gd name="T63" fmla="*/ 717377 h 3319463"/>
              <a:gd name="T64" fmla="*/ 3735075 w 3856038"/>
              <a:gd name="T65" fmla="*/ 769117 h 3319463"/>
              <a:gd name="T66" fmla="*/ 3700797 w 3856038"/>
              <a:gd name="T67" fmla="*/ 808795 h 3319463"/>
              <a:gd name="T68" fmla="*/ 3652870 w 3856038"/>
              <a:gd name="T69" fmla="*/ 830698 h 3319463"/>
              <a:gd name="T70" fmla="*/ 3597644 w 3856038"/>
              <a:gd name="T71" fmla="*/ 829110 h 3319463"/>
              <a:gd name="T72" fmla="*/ 3550670 w 3856038"/>
              <a:gd name="T73" fmla="*/ 804986 h 3319463"/>
              <a:gd name="T74" fmla="*/ 3518296 w 3856038"/>
              <a:gd name="T75" fmla="*/ 764039 h 3319463"/>
              <a:gd name="T76" fmla="*/ 3506552 w 3856038"/>
              <a:gd name="T77" fmla="*/ 711346 h 3319463"/>
              <a:gd name="T78" fmla="*/ 2155095 w 3856038"/>
              <a:gd name="T79" fmla="*/ 1756621 h 3319463"/>
              <a:gd name="T80" fmla="*/ 2103678 w 3856038"/>
              <a:gd name="T81" fmla="*/ 1768049 h 3319463"/>
              <a:gd name="T82" fmla="*/ 2052577 w 3856038"/>
              <a:gd name="T83" fmla="*/ 1756621 h 3319463"/>
              <a:gd name="T84" fmla="*/ 207257 w 3856038"/>
              <a:gd name="T85" fmla="*/ 2594619 h 3319463"/>
              <a:gd name="T86" fmla="*/ 161553 w 3856038"/>
              <a:gd name="T87" fmla="*/ 2623505 h 3319463"/>
              <a:gd name="T88" fmla="*/ 109818 w 3856038"/>
              <a:gd name="T89" fmla="*/ 2629853 h 3319463"/>
              <a:gd name="T90" fmla="*/ 59670 w 3856038"/>
              <a:gd name="T91" fmla="*/ 2613665 h 3319463"/>
              <a:gd name="T92" fmla="*/ 19996 w 3856038"/>
              <a:gd name="T93" fmla="*/ 2575574 h 3319463"/>
              <a:gd name="T94" fmla="*/ 952 w 3856038"/>
              <a:gd name="T95" fmla="*/ 2526056 h 3319463"/>
              <a:gd name="T96" fmla="*/ 5078 w 3856038"/>
              <a:gd name="T97" fmla="*/ 2473998 h 3319463"/>
              <a:gd name="T98" fmla="*/ 31105 w 3856038"/>
              <a:gd name="T99" fmla="*/ 2427337 h 3319463"/>
              <a:gd name="T100" fmla="*/ 1492697 w 3856038"/>
              <a:gd name="T101" fmla="*/ 975760 h 3319463"/>
              <a:gd name="T102" fmla="*/ 1543797 w 3856038"/>
              <a:gd name="T103" fmla="*/ 964333 h 3319463"/>
              <a:gd name="T104" fmla="*/ 1595215 w 3856038"/>
              <a:gd name="T105" fmla="*/ 975760 h 3319463"/>
              <a:gd name="T106" fmla="*/ 3334526 w 3856038"/>
              <a:gd name="T107" fmla="*/ 243464 h 3319463"/>
              <a:gd name="T108" fmla="*/ 2991107 w 3856038"/>
              <a:gd name="T109" fmla="*/ 233624 h 3319463"/>
              <a:gd name="T110" fmla="*/ 2948576 w 3856038"/>
              <a:gd name="T111" fmla="*/ 203151 h 3319463"/>
              <a:gd name="T112" fmla="*/ 2922550 w 3856038"/>
              <a:gd name="T113" fmla="*/ 157760 h 3319463"/>
              <a:gd name="T114" fmla="*/ 2918424 w 3856038"/>
              <a:gd name="T115" fmla="*/ 102845 h 3319463"/>
              <a:gd name="T116" fmla="*/ 2937468 w 3856038"/>
              <a:gd name="T117" fmla="*/ 53645 h 3319463"/>
              <a:gd name="T118" fmla="*/ 2975555 w 3856038"/>
              <a:gd name="T119" fmla="*/ 17459 h 3319463"/>
              <a:gd name="T120" fmla="*/ 3026338 w 3856038"/>
              <a:gd name="T121" fmla="*/ 318 h 3319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56038" h="3319463">
                <a:moveTo>
                  <a:pt x="50800" y="3187700"/>
                </a:moveTo>
                <a:lnTo>
                  <a:pt x="3856038" y="3187700"/>
                </a:lnTo>
                <a:lnTo>
                  <a:pt x="3856038" y="3319463"/>
                </a:lnTo>
                <a:lnTo>
                  <a:pt x="50800" y="3319463"/>
                </a:lnTo>
                <a:lnTo>
                  <a:pt x="50800" y="3187700"/>
                </a:lnTo>
                <a:close/>
                <a:moveTo>
                  <a:pt x="839788" y="2182813"/>
                </a:moveTo>
                <a:lnTo>
                  <a:pt x="839788" y="3023236"/>
                </a:lnTo>
                <a:lnTo>
                  <a:pt x="839471" y="3029586"/>
                </a:lnTo>
                <a:lnTo>
                  <a:pt x="838518" y="3035936"/>
                </a:lnTo>
                <a:lnTo>
                  <a:pt x="837248" y="3041969"/>
                </a:lnTo>
                <a:lnTo>
                  <a:pt x="834708" y="3047684"/>
                </a:lnTo>
                <a:lnTo>
                  <a:pt x="832486" y="3053399"/>
                </a:lnTo>
                <a:lnTo>
                  <a:pt x="829311" y="3058479"/>
                </a:lnTo>
                <a:lnTo>
                  <a:pt x="825501" y="3063241"/>
                </a:lnTo>
                <a:lnTo>
                  <a:pt x="821373" y="3067686"/>
                </a:lnTo>
                <a:lnTo>
                  <a:pt x="816928" y="3071814"/>
                </a:lnTo>
                <a:lnTo>
                  <a:pt x="812166" y="3075306"/>
                </a:lnTo>
                <a:lnTo>
                  <a:pt x="807086" y="3078481"/>
                </a:lnTo>
                <a:lnTo>
                  <a:pt x="801688" y="3081339"/>
                </a:lnTo>
                <a:lnTo>
                  <a:pt x="795656" y="3083244"/>
                </a:lnTo>
                <a:lnTo>
                  <a:pt x="789623" y="3084831"/>
                </a:lnTo>
                <a:lnTo>
                  <a:pt x="783591" y="3085784"/>
                </a:lnTo>
                <a:lnTo>
                  <a:pt x="777241" y="3086101"/>
                </a:lnTo>
                <a:lnTo>
                  <a:pt x="364173" y="3086101"/>
                </a:lnTo>
                <a:lnTo>
                  <a:pt x="357823" y="3085784"/>
                </a:lnTo>
                <a:lnTo>
                  <a:pt x="351473" y="3084831"/>
                </a:lnTo>
                <a:lnTo>
                  <a:pt x="345758" y="3083244"/>
                </a:lnTo>
                <a:lnTo>
                  <a:pt x="339725" y="3081339"/>
                </a:lnTo>
                <a:lnTo>
                  <a:pt x="334328" y="3078481"/>
                </a:lnTo>
                <a:lnTo>
                  <a:pt x="329248" y="3075306"/>
                </a:lnTo>
                <a:lnTo>
                  <a:pt x="324485" y="3071814"/>
                </a:lnTo>
                <a:lnTo>
                  <a:pt x="320040" y="3067686"/>
                </a:lnTo>
                <a:lnTo>
                  <a:pt x="315595" y="3063241"/>
                </a:lnTo>
                <a:lnTo>
                  <a:pt x="312103" y="3058479"/>
                </a:lnTo>
                <a:lnTo>
                  <a:pt x="308928" y="3053399"/>
                </a:lnTo>
                <a:lnTo>
                  <a:pt x="306705" y="3047684"/>
                </a:lnTo>
                <a:lnTo>
                  <a:pt x="304165" y="3041969"/>
                </a:lnTo>
                <a:lnTo>
                  <a:pt x="302578" y="3035936"/>
                </a:lnTo>
                <a:lnTo>
                  <a:pt x="301943" y="3029586"/>
                </a:lnTo>
                <a:lnTo>
                  <a:pt x="301625" y="3023236"/>
                </a:lnTo>
                <a:lnTo>
                  <a:pt x="301625" y="2721293"/>
                </a:lnTo>
                <a:lnTo>
                  <a:pt x="839788" y="2182813"/>
                </a:lnTo>
                <a:close/>
                <a:moveTo>
                  <a:pt x="1684338" y="1620838"/>
                </a:moveTo>
                <a:lnTo>
                  <a:pt x="1929304" y="1865842"/>
                </a:lnTo>
                <a:lnTo>
                  <a:pt x="1938189" y="1874411"/>
                </a:lnTo>
                <a:lnTo>
                  <a:pt x="1947708" y="1882345"/>
                </a:lnTo>
                <a:lnTo>
                  <a:pt x="1957227" y="1889644"/>
                </a:lnTo>
                <a:lnTo>
                  <a:pt x="1967064" y="1896944"/>
                </a:lnTo>
                <a:lnTo>
                  <a:pt x="1977218" y="1903291"/>
                </a:lnTo>
                <a:lnTo>
                  <a:pt x="1987690" y="1909003"/>
                </a:lnTo>
                <a:lnTo>
                  <a:pt x="1998478" y="1914716"/>
                </a:lnTo>
                <a:lnTo>
                  <a:pt x="2009267" y="1919476"/>
                </a:lnTo>
                <a:lnTo>
                  <a:pt x="2020690" y="1923602"/>
                </a:lnTo>
                <a:lnTo>
                  <a:pt x="2032113" y="1927728"/>
                </a:lnTo>
                <a:lnTo>
                  <a:pt x="2043537" y="1930901"/>
                </a:lnTo>
                <a:lnTo>
                  <a:pt x="2055277" y="1933440"/>
                </a:lnTo>
                <a:lnTo>
                  <a:pt x="2067335" y="1935344"/>
                </a:lnTo>
                <a:lnTo>
                  <a:pt x="2079393" y="1936931"/>
                </a:lnTo>
                <a:lnTo>
                  <a:pt x="2091768" y="1937883"/>
                </a:lnTo>
                <a:lnTo>
                  <a:pt x="2103826" y="1938201"/>
                </a:lnTo>
                <a:lnTo>
                  <a:pt x="2111759" y="1937883"/>
                </a:lnTo>
                <a:lnTo>
                  <a:pt x="2119692" y="1937566"/>
                </a:lnTo>
                <a:lnTo>
                  <a:pt x="2127625" y="1936931"/>
                </a:lnTo>
                <a:lnTo>
                  <a:pt x="2135240" y="1935979"/>
                </a:lnTo>
                <a:lnTo>
                  <a:pt x="2142856" y="1934710"/>
                </a:lnTo>
                <a:lnTo>
                  <a:pt x="2150788" y="1933440"/>
                </a:lnTo>
                <a:lnTo>
                  <a:pt x="2158404" y="1931536"/>
                </a:lnTo>
                <a:lnTo>
                  <a:pt x="2165702" y="1929949"/>
                </a:lnTo>
                <a:lnTo>
                  <a:pt x="2173318" y="1927728"/>
                </a:lnTo>
                <a:lnTo>
                  <a:pt x="2180299" y="1925189"/>
                </a:lnTo>
                <a:lnTo>
                  <a:pt x="2194895" y="1919794"/>
                </a:lnTo>
                <a:lnTo>
                  <a:pt x="2209174" y="1913446"/>
                </a:lnTo>
                <a:lnTo>
                  <a:pt x="2222501" y="1906782"/>
                </a:lnTo>
                <a:lnTo>
                  <a:pt x="2222501" y="3023263"/>
                </a:lnTo>
                <a:lnTo>
                  <a:pt x="2222501" y="3029611"/>
                </a:lnTo>
                <a:lnTo>
                  <a:pt x="2221232" y="3035958"/>
                </a:lnTo>
                <a:lnTo>
                  <a:pt x="2219645" y="3041988"/>
                </a:lnTo>
                <a:lnTo>
                  <a:pt x="2217742" y="3047700"/>
                </a:lnTo>
                <a:lnTo>
                  <a:pt x="2214886" y="3053413"/>
                </a:lnTo>
                <a:lnTo>
                  <a:pt x="2211713" y="3058491"/>
                </a:lnTo>
                <a:lnTo>
                  <a:pt x="2208222" y="3063251"/>
                </a:lnTo>
                <a:lnTo>
                  <a:pt x="2204414" y="3067694"/>
                </a:lnTo>
                <a:lnTo>
                  <a:pt x="2199655" y="3071820"/>
                </a:lnTo>
                <a:lnTo>
                  <a:pt x="2194895" y="3075311"/>
                </a:lnTo>
                <a:lnTo>
                  <a:pt x="2189818" y="3078484"/>
                </a:lnTo>
                <a:lnTo>
                  <a:pt x="2184424" y="3081341"/>
                </a:lnTo>
                <a:lnTo>
                  <a:pt x="2178712" y="3083245"/>
                </a:lnTo>
                <a:lnTo>
                  <a:pt x="2172366" y="3084832"/>
                </a:lnTo>
                <a:lnTo>
                  <a:pt x="2166654" y="3085784"/>
                </a:lnTo>
                <a:lnTo>
                  <a:pt x="2159673" y="3086101"/>
                </a:lnTo>
                <a:lnTo>
                  <a:pt x="1747166" y="3086101"/>
                </a:lnTo>
                <a:lnTo>
                  <a:pt x="1740820" y="3085784"/>
                </a:lnTo>
                <a:lnTo>
                  <a:pt x="1734474" y="3084832"/>
                </a:lnTo>
                <a:lnTo>
                  <a:pt x="1728445" y="3083245"/>
                </a:lnTo>
                <a:lnTo>
                  <a:pt x="1723050" y="3081341"/>
                </a:lnTo>
                <a:lnTo>
                  <a:pt x="1717656" y="3078484"/>
                </a:lnTo>
                <a:lnTo>
                  <a:pt x="1712579" y="3075311"/>
                </a:lnTo>
                <a:lnTo>
                  <a:pt x="1707185" y="3071820"/>
                </a:lnTo>
                <a:lnTo>
                  <a:pt x="1703060" y="3067694"/>
                </a:lnTo>
                <a:lnTo>
                  <a:pt x="1698935" y="3063251"/>
                </a:lnTo>
                <a:lnTo>
                  <a:pt x="1695444" y="3058491"/>
                </a:lnTo>
                <a:lnTo>
                  <a:pt x="1692271" y="3053413"/>
                </a:lnTo>
                <a:lnTo>
                  <a:pt x="1689415" y="3047700"/>
                </a:lnTo>
                <a:lnTo>
                  <a:pt x="1687511" y="3041988"/>
                </a:lnTo>
                <a:lnTo>
                  <a:pt x="1685925" y="3035958"/>
                </a:lnTo>
                <a:lnTo>
                  <a:pt x="1684973" y="3029611"/>
                </a:lnTo>
                <a:lnTo>
                  <a:pt x="1684338" y="3023263"/>
                </a:lnTo>
                <a:lnTo>
                  <a:pt x="1684338" y="1620838"/>
                </a:lnTo>
                <a:close/>
                <a:moveTo>
                  <a:pt x="1531938" y="1492251"/>
                </a:moveTo>
                <a:lnTo>
                  <a:pt x="1531938" y="3023260"/>
                </a:lnTo>
                <a:lnTo>
                  <a:pt x="1531304" y="3029608"/>
                </a:lnTo>
                <a:lnTo>
                  <a:pt x="1530669" y="3035955"/>
                </a:lnTo>
                <a:lnTo>
                  <a:pt x="1529082" y="3041985"/>
                </a:lnTo>
                <a:lnTo>
                  <a:pt x="1527178" y="3047698"/>
                </a:lnTo>
                <a:lnTo>
                  <a:pt x="1524323" y="3053411"/>
                </a:lnTo>
                <a:lnTo>
                  <a:pt x="1521150" y="3058489"/>
                </a:lnTo>
                <a:lnTo>
                  <a:pt x="1517659" y="3063249"/>
                </a:lnTo>
                <a:lnTo>
                  <a:pt x="1513217" y="3067693"/>
                </a:lnTo>
                <a:lnTo>
                  <a:pt x="1509092" y="3071818"/>
                </a:lnTo>
                <a:lnTo>
                  <a:pt x="1504332" y="3075309"/>
                </a:lnTo>
                <a:lnTo>
                  <a:pt x="1498938" y="3078483"/>
                </a:lnTo>
                <a:lnTo>
                  <a:pt x="1493543" y="3081340"/>
                </a:lnTo>
                <a:lnTo>
                  <a:pt x="1487514" y="3083244"/>
                </a:lnTo>
                <a:lnTo>
                  <a:pt x="1481803" y="3084831"/>
                </a:lnTo>
                <a:lnTo>
                  <a:pt x="1475456" y="3085783"/>
                </a:lnTo>
                <a:lnTo>
                  <a:pt x="1469110" y="3086100"/>
                </a:lnTo>
                <a:lnTo>
                  <a:pt x="1056286" y="3086100"/>
                </a:lnTo>
                <a:lnTo>
                  <a:pt x="1050257" y="3085783"/>
                </a:lnTo>
                <a:lnTo>
                  <a:pt x="1043911" y="3084831"/>
                </a:lnTo>
                <a:lnTo>
                  <a:pt x="1037882" y="3083244"/>
                </a:lnTo>
                <a:lnTo>
                  <a:pt x="1031853" y="3081340"/>
                </a:lnTo>
                <a:lnTo>
                  <a:pt x="1026776" y="3078483"/>
                </a:lnTo>
                <a:lnTo>
                  <a:pt x="1021381" y="3075309"/>
                </a:lnTo>
                <a:lnTo>
                  <a:pt x="1016622" y="3071818"/>
                </a:lnTo>
                <a:lnTo>
                  <a:pt x="1012179" y="3067693"/>
                </a:lnTo>
                <a:lnTo>
                  <a:pt x="1008372" y="3063249"/>
                </a:lnTo>
                <a:lnTo>
                  <a:pt x="1004246" y="3058489"/>
                </a:lnTo>
                <a:lnTo>
                  <a:pt x="1001391" y="3053411"/>
                </a:lnTo>
                <a:lnTo>
                  <a:pt x="998852" y="3047698"/>
                </a:lnTo>
                <a:lnTo>
                  <a:pt x="996631" y="3041985"/>
                </a:lnTo>
                <a:lnTo>
                  <a:pt x="995044" y="3035955"/>
                </a:lnTo>
                <a:lnTo>
                  <a:pt x="994092" y="3029608"/>
                </a:lnTo>
                <a:lnTo>
                  <a:pt x="993775" y="3023260"/>
                </a:lnTo>
                <a:lnTo>
                  <a:pt x="993775" y="2030516"/>
                </a:lnTo>
                <a:lnTo>
                  <a:pt x="1531938" y="1492251"/>
                </a:lnTo>
                <a:close/>
                <a:moveTo>
                  <a:pt x="2914650" y="1230313"/>
                </a:moveTo>
                <a:lnTo>
                  <a:pt x="2914650" y="3023247"/>
                </a:lnTo>
                <a:lnTo>
                  <a:pt x="2914014" y="3029596"/>
                </a:lnTo>
                <a:lnTo>
                  <a:pt x="2913059" y="3035945"/>
                </a:lnTo>
                <a:lnTo>
                  <a:pt x="2911468" y="3041976"/>
                </a:lnTo>
                <a:lnTo>
                  <a:pt x="2909240" y="3047690"/>
                </a:lnTo>
                <a:lnTo>
                  <a:pt x="2906694" y="3053404"/>
                </a:lnTo>
                <a:lnTo>
                  <a:pt x="2903512" y="3058483"/>
                </a:lnTo>
                <a:lnTo>
                  <a:pt x="2900011" y="3063245"/>
                </a:lnTo>
                <a:lnTo>
                  <a:pt x="2895874" y="3067689"/>
                </a:lnTo>
                <a:lnTo>
                  <a:pt x="2891736" y="3071816"/>
                </a:lnTo>
                <a:lnTo>
                  <a:pt x="2886326" y="3075308"/>
                </a:lnTo>
                <a:lnTo>
                  <a:pt x="2881234" y="3078482"/>
                </a:lnTo>
                <a:lnTo>
                  <a:pt x="2875824" y="3081340"/>
                </a:lnTo>
                <a:lnTo>
                  <a:pt x="2870414" y="3083244"/>
                </a:lnTo>
                <a:lnTo>
                  <a:pt x="2864367" y="3084831"/>
                </a:lnTo>
                <a:lnTo>
                  <a:pt x="2858002" y="3085784"/>
                </a:lnTo>
                <a:lnTo>
                  <a:pt x="2851637" y="3086101"/>
                </a:lnTo>
                <a:lnTo>
                  <a:pt x="2437914" y="3086101"/>
                </a:lnTo>
                <a:lnTo>
                  <a:pt x="2430912" y="3085784"/>
                </a:lnTo>
                <a:lnTo>
                  <a:pt x="2425184" y="3084831"/>
                </a:lnTo>
                <a:lnTo>
                  <a:pt x="2418819" y="3083244"/>
                </a:lnTo>
                <a:lnTo>
                  <a:pt x="2413090" y="3081340"/>
                </a:lnTo>
                <a:lnTo>
                  <a:pt x="2407680" y="3078482"/>
                </a:lnTo>
                <a:lnTo>
                  <a:pt x="2402588" y="3075308"/>
                </a:lnTo>
                <a:lnTo>
                  <a:pt x="2397814" y="3071816"/>
                </a:lnTo>
                <a:lnTo>
                  <a:pt x="2393040" y="3067689"/>
                </a:lnTo>
                <a:lnTo>
                  <a:pt x="2389221" y="3063245"/>
                </a:lnTo>
                <a:lnTo>
                  <a:pt x="2385721" y="3058483"/>
                </a:lnTo>
                <a:lnTo>
                  <a:pt x="2382538" y="3053404"/>
                </a:lnTo>
                <a:lnTo>
                  <a:pt x="2379674" y="3047690"/>
                </a:lnTo>
                <a:lnTo>
                  <a:pt x="2377764" y="3041976"/>
                </a:lnTo>
                <a:lnTo>
                  <a:pt x="2376173" y="3035945"/>
                </a:lnTo>
                <a:lnTo>
                  <a:pt x="2374900" y="3029596"/>
                </a:lnTo>
                <a:lnTo>
                  <a:pt x="2374900" y="3023247"/>
                </a:lnTo>
                <a:lnTo>
                  <a:pt x="2374900" y="1768701"/>
                </a:lnTo>
                <a:lnTo>
                  <a:pt x="2914650" y="1230313"/>
                </a:lnTo>
                <a:close/>
                <a:moveTo>
                  <a:pt x="3382142" y="762000"/>
                </a:moveTo>
                <a:lnTo>
                  <a:pt x="3382777" y="774063"/>
                </a:lnTo>
                <a:lnTo>
                  <a:pt x="3384046" y="785492"/>
                </a:lnTo>
                <a:lnTo>
                  <a:pt x="3385633" y="796920"/>
                </a:lnTo>
                <a:lnTo>
                  <a:pt x="3387536" y="808031"/>
                </a:lnTo>
                <a:lnTo>
                  <a:pt x="3390392" y="818825"/>
                </a:lnTo>
                <a:lnTo>
                  <a:pt x="3393565" y="829618"/>
                </a:lnTo>
                <a:lnTo>
                  <a:pt x="3397056" y="840094"/>
                </a:lnTo>
                <a:lnTo>
                  <a:pt x="3401181" y="850888"/>
                </a:lnTo>
                <a:lnTo>
                  <a:pt x="3405623" y="860729"/>
                </a:lnTo>
                <a:lnTo>
                  <a:pt x="3410383" y="870570"/>
                </a:lnTo>
                <a:lnTo>
                  <a:pt x="3416095" y="880411"/>
                </a:lnTo>
                <a:lnTo>
                  <a:pt x="3421806" y="889935"/>
                </a:lnTo>
                <a:lnTo>
                  <a:pt x="3427835" y="899141"/>
                </a:lnTo>
                <a:lnTo>
                  <a:pt x="3434499" y="907713"/>
                </a:lnTo>
                <a:lnTo>
                  <a:pt x="3441797" y="916284"/>
                </a:lnTo>
                <a:lnTo>
                  <a:pt x="3448778" y="924220"/>
                </a:lnTo>
                <a:lnTo>
                  <a:pt x="3456711" y="932157"/>
                </a:lnTo>
                <a:lnTo>
                  <a:pt x="3464644" y="939776"/>
                </a:lnTo>
                <a:lnTo>
                  <a:pt x="3472894" y="946760"/>
                </a:lnTo>
                <a:lnTo>
                  <a:pt x="3481461" y="953426"/>
                </a:lnTo>
                <a:lnTo>
                  <a:pt x="3490663" y="960093"/>
                </a:lnTo>
                <a:lnTo>
                  <a:pt x="3499548" y="966125"/>
                </a:lnTo>
                <a:lnTo>
                  <a:pt x="3509067" y="971521"/>
                </a:lnTo>
                <a:lnTo>
                  <a:pt x="3518904" y="976601"/>
                </a:lnTo>
                <a:lnTo>
                  <a:pt x="3529058" y="981363"/>
                </a:lnTo>
                <a:lnTo>
                  <a:pt x="3539529" y="985807"/>
                </a:lnTo>
                <a:lnTo>
                  <a:pt x="3549683" y="989616"/>
                </a:lnTo>
                <a:lnTo>
                  <a:pt x="3560155" y="992791"/>
                </a:lnTo>
                <a:lnTo>
                  <a:pt x="3571261" y="995966"/>
                </a:lnTo>
                <a:lnTo>
                  <a:pt x="3582367" y="998505"/>
                </a:lnTo>
                <a:lnTo>
                  <a:pt x="3593790" y="1000093"/>
                </a:lnTo>
                <a:lnTo>
                  <a:pt x="3605213" y="1001680"/>
                </a:lnTo>
                <a:lnTo>
                  <a:pt x="3605213" y="3023244"/>
                </a:lnTo>
                <a:lnTo>
                  <a:pt x="3604896" y="3029593"/>
                </a:lnTo>
                <a:lnTo>
                  <a:pt x="3603944" y="3035942"/>
                </a:lnTo>
                <a:lnTo>
                  <a:pt x="3602357" y="3041974"/>
                </a:lnTo>
                <a:lnTo>
                  <a:pt x="3600136" y="3047688"/>
                </a:lnTo>
                <a:lnTo>
                  <a:pt x="3597598" y="3053402"/>
                </a:lnTo>
                <a:lnTo>
                  <a:pt x="3594425" y="3058481"/>
                </a:lnTo>
                <a:lnTo>
                  <a:pt x="3590617" y="3063243"/>
                </a:lnTo>
                <a:lnTo>
                  <a:pt x="3586809" y="3067688"/>
                </a:lnTo>
                <a:lnTo>
                  <a:pt x="3582367" y="3071815"/>
                </a:lnTo>
                <a:lnTo>
                  <a:pt x="3577607" y="3075307"/>
                </a:lnTo>
                <a:lnTo>
                  <a:pt x="3572213" y="3078481"/>
                </a:lnTo>
                <a:lnTo>
                  <a:pt x="3567136" y="3081338"/>
                </a:lnTo>
                <a:lnTo>
                  <a:pt x="3561107" y="3083243"/>
                </a:lnTo>
                <a:lnTo>
                  <a:pt x="3555078" y="3084830"/>
                </a:lnTo>
                <a:lnTo>
                  <a:pt x="3548732" y="3085783"/>
                </a:lnTo>
                <a:lnTo>
                  <a:pt x="3542703" y="3086100"/>
                </a:lnTo>
                <a:lnTo>
                  <a:pt x="3129878" y="3086100"/>
                </a:lnTo>
                <a:lnTo>
                  <a:pt x="3123532" y="3085783"/>
                </a:lnTo>
                <a:lnTo>
                  <a:pt x="3117186" y="3084830"/>
                </a:lnTo>
                <a:lnTo>
                  <a:pt x="3111474" y="3083243"/>
                </a:lnTo>
                <a:lnTo>
                  <a:pt x="3105445" y="3081338"/>
                </a:lnTo>
                <a:lnTo>
                  <a:pt x="3099733" y="3078481"/>
                </a:lnTo>
                <a:lnTo>
                  <a:pt x="3094656" y="3075307"/>
                </a:lnTo>
                <a:lnTo>
                  <a:pt x="3089897" y="3071815"/>
                </a:lnTo>
                <a:lnTo>
                  <a:pt x="3085454" y="3067688"/>
                </a:lnTo>
                <a:lnTo>
                  <a:pt x="3081329" y="3063243"/>
                </a:lnTo>
                <a:lnTo>
                  <a:pt x="3077839" y="3058481"/>
                </a:lnTo>
                <a:lnTo>
                  <a:pt x="3074666" y="3053402"/>
                </a:lnTo>
                <a:lnTo>
                  <a:pt x="3071810" y="3047688"/>
                </a:lnTo>
                <a:lnTo>
                  <a:pt x="3069906" y="3041974"/>
                </a:lnTo>
                <a:lnTo>
                  <a:pt x="3068320" y="3035942"/>
                </a:lnTo>
                <a:lnTo>
                  <a:pt x="3067685" y="3029593"/>
                </a:lnTo>
                <a:lnTo>
                  <a:pt x="3067050" y="3023244"/>
                </a:lnTo>
                <a:lnTo>
                  <a:pt x="3067050" y="1077552"/>
                </a:lnTo>
                <a:lnTo>
                  <a:pt x="3382142" y="762000"/>
                </a:lnTo>
                <a:close/>
                <a:moveTo>
                  <a:pt x="3032368" y="0"/>
                </a:moveTo>
                <a:lnTo>
                  <a:pt x="3038399" y="0"/>
                </a:lnTo>
                <a:lnTo>
                  <a:pt x="3628114" y="0"/>
                </a:lnTo>
                <a:lnTo>
                  <a:pt x="3634144" y="0"/>
                </a:lnTo>
                <a:lnTo>
                  <a:pt x="3640175" y="318"/>
                </a:lnTo>
                <a:lnTo>
                  <a:pt x="3646205" y="1270"/>
                </a:lnTo>
                <a:lnTo>
                  <a:pt x="3651918" y="2222"/>
                </a:lnTo>
                <a:lnTo>
                  <a:pt x="3657631" y="3492"/>
                </a:lnTo>
                <a:lnTo>
                  <a:pt x="3663344" y="5079"/>
                </a:lnTo>
                <a:lnTo>
                  <a:pt x="3669057" y="6984"/>
                </a:lnTo>
                <a:lnTo>
                  <a:pt x="3674453" y="9206"/>
                </a:lnTo>
                <a:lnTo>
                  <a:pt x="3680166" y="11428"/>
                </a:lnTo>
                <a:lnTo>
                  <a:pt x="3685562" y="14284"/>
                </a:lnTo>
                <a:lnTo>
                  <a:pt x="3690640" y="17459"/>
                </a:lnTo>
                <a:lnTo>
                  <a:pt x="3695718" y="20633"/>
                </a:lnTo>
                <a:lnTo>
                  <a:pt x="3700479" y="23807"/>
                </a:lnTo>
                <a:lnTo>
                  <a:pt x="3705240" y="27616"/>
                </a:lnTo>
                <a:lnTo>
                  <a:pt x="3710001" y="31425"/>
                </a:lnTo>
                <a:lnTo>
                  <a:pt x="3714445" y="35552"/>
                </a:lnTo>
                <a:lnTo>
                  <a:pt x="3718253" y="39678"/>
                </a:lnTo>
                <a:lnTo>
                  <a:pt x="3722062" y="44440"/>
                </a:lnTo>
                <a:lnTo>
                  <a:pt x="3725871" y="49201"/>
                </a:lnTo>
                <a:lnTo>
                  <a:pt x="3729362" y="53962"/>
                </a:lnTo>
                <a:lnTo>
                  <a:pt x="3732536" y="59041"/>
                </a:lnTo>
                <a:lnTo>
                  <a:pt x="3735075" y="64437"/>
                </a:lnTo>
                <a:lnTo>
                  <a:pt x="3737932" y="69516"/>
                </a:lnTo>
                <a:lnTo>
                  <a:pt x="3740471" y="74912"/>
                </a:lnTo>
                <a:lnTo>
                  <a:pt x="3742692" y="80308"/>
                </a:lnTo>
                <a:lnTo>
                  <a:pt x="3744279" y="86339"/>
                </a:lnTo>
                <a:lnTo>
                  <a:pt x="3745866" y="91736"/>
                </a:lnTo>
                <a:lnTo>
                  <a:pt x="3747453" y="97767"/>
                </a:lnTo>
                <a:lnTo>
                  <a:pt x="3748088" y="103798"/>
                </a:lnTo>
                <a:lnTo>
                  <a:pt x="3749040" y="109511"/>
                </a:lnTo>
                <a:lnTo>
                  <a:pt x="3749358" y="115542"/>
                </a:lnTo>
                <a:lnTo>
                  <a:pt x="3749675" y="121573"/>
                </a:lnTo>
                <a:lnTo>
                  <a:pt x="3749675" y="711346"/>
                </a:lnTo>
                <a:lnTo>
                  <a:pt x="3749358" y="717377"/>
                </a:lnTo>
                <a:lnTo>
                  <a:pt x="3749040" y="723726"/>
                </a:lnTo>
                <a:lnTo>
                  <a:pt x="3748088" y="729757"/>
                </a:lnTo>
                <a:lnTo>
                  <a:pt x="3747453" y="735788"/>
                </a:lnTo>
                <a:lnTo>
                  <a:pt x="3745866" y="741819"/>
                </a:lnTo>
                <a:lnTo>
                  <a:pt x="3744279" y="747215"/>
                </a:lnTo>
                <a:lnTo>
                  <a:pt x="3742375" y="753246"/>
                </a:lnTo>
                <a:lnTo>
                  <a:pt x="3740471" y="758642"/>
                </a:lnTo>
                <a:lnTo>
                  <a:pt x="3737614" y="764039"/>
                </a:lnTo>
                <a:lnTo>
                  <a:pt x="3735075" y="769117"/>
                </a:lnTo>
                <a:lnTo>
                  <a:pt x="3732219" y="774196"/>
                </a:lnTo>
                <a:lnTo>
                  <a:pt x="3729045" y="779275"/>
                </a:lnTo>
                <a:lnTo>
                  <a:pt x="3725871" y="784036"/>
                </a:lnTo>
                <a:lnTo>
                  <a:pt x="3721745" y="788798"/>
                </a:lnTo>
                <a:lnTo>
                  <a:pt x="3718253" y="793242"/>
                </a:lnTo>
                <a:lnTo>
                  <a:pt x="3714445" y="797368"/>
                </a:lnTo>
                <a:lnTo>
                  <a:pt x="3710001" y="801495"/>
                </a:lnTo>
                <a:lnTo>
                  <a:pt x="3705558" y="804986"/>
                </a:lnTo>
                <a:lnTo>
                  <a:pt x="3700797" y="808795"/>
                </a:lnTo>
                <a:lnTo>
                  <a:pt x="3696036" y="811970"/>
                </a:lnTo>
                <a:lnTo>
                  <a:pt x="3690958" y="815144"/>
                </a:lnTo>
                <a:lnTo>
                  <a:pt x="3685879" y="818318"/>
                </a:lnTo>
                <a:lnTo>
                  <a:pt x="3680801" y="820857"/>
                </a:lnTo>
                <a:lnTo>
                  <a:pt x="3675405" y="823397"/>
                </a:lnTo>
                <a:lnTo>
                  <a:pt x="3669692" y="825301"/>
                </a:lnTo>
                <a:lnTo>
                  <a:pt x="3664297" y="827523"/>
                </a:lnTo>
                <a:lnTo>
                  <a:pt x="3658583" y="829110"/>
                </a:lnTo>
                <a:lnTo>
                  <a:pt x="3652870" y="830698"/>
                </a:lnTo>
                <a:lnTo>
                  <a:pt x="3646523" y="831332"/>
                </a:lnTo>
                <a:lnTo>
                  <a:pt x="3640492" y="832285"/>
                </a:lnTo>
                <a:lnTo>
                  <a:pt x="3634144" y="832919"/>
                </a:lnTo>
                <a:lnTo>
                  <a:pt x="3628114" y="832919"/>
                </a:lnTo>
                <a:lnTo>
                  <a:pt x="3622083" y="832919"/>
                </a:lnTo>
                <a:lnTo>
                  <a:pt x="3615735" y="832285"/>
                </a:lnTo>
                <a:lnTo>
                  <a:pt x="3609705" y="831332"/>
                </a:lnTo>
                <a:lnTo>
                  <a:pt x="3603675" y="830698"/>
                </a:lnTo>
                <a:lnTo>
                  <a:pt x="3597644" y="829110"/>
                </a:lnTo>
                <a:lnTo>
                  <a:pt x="3592248" y="827523"/>
                </a:lnTo>
                <a:lnTo>
                  <a:pt x="3586218" y="825301"/>
                </a:lnTo>
                <a:lnTo>
                  <a:pt x="3580822" y="823397"/>
                </a:lnTo>
                <a:lnTo>
                  <a:pt x="3575427" y="820857"/>
                </a:lnTo>
                <a:lnTo>
                  <a:pt x="3570031" y="818318"/>
                </a:lnTo>
                <a:lnTo>
                  <a:pt x="3565270" y="815144"/>
                </a:lnTo>
                <a:lnTo>
                  <a:pt x="3560192" y="811970"/>
                </a:lnTo>
                <a:lnTo>
                  <a:pt x="3555431" y="808795"/>
                </a:lnTo>
                <a:lnTo>
                  <a:pt x="3550670" y="804986"/>
                </a:lnTo>
                <a:lnTo>
                  <a:pt x="3546227" y="801495"/>
                </a:lnTo>
                <a:lnTo>
                  <a:pt x="3542100" y="797368"/>
                </a:lnTo>
                <a:lnTo>
                  <a:pt x="3537974" y="793242"/>
                </a:lnTo>
                <a:lnTo>
                  <a:pt x="3534166" y="788798"/>
                </a:lnTo>
                <a:lnTo>
                  <a:pt x="3530674" y="784036"/>
                </a:lnTo>
                <a:lnTo>
                  <a:pt x="3527500" y="779275"/>
                </a:lnTo>
                <a:lnTo>
                  <a:pt x="3524326" y="774196"/>
                </a:lnTo>
                <a:lnTo>
                  <a:pt x="3521153" y="769117"/>
                </a:lnTo>
                <a:lnTo>
                  <a:pt x="3518296" y="764039"/>
                </a:lnTo>
                <a:lnTo>
                  <a:pt x="3516074" y="758642"/>
                </a:lnTo>
                <a:lnTo>
                  <a:pt x="3514170" y="753246"/>
                </a:lnTo>
                <a:lnTo>
                  <a:pt x="3511948" y="747215"/>
                </a:lnTo>
                <a:lnTo>
                  <a:pt x="3510361" y="741819"/>
                </a:lnTo>
                <a:lnTo>
                  <a:pt x="3508774" y="735788"/>
                </a:lnTo>
                <a:lnTo>
                  <a:pt x="3508139" y="729757"/>
                </a:lnTo>
                <a:lnTo>
                  <a:pt x="3507187" y="723726"/>
                </a:lnTo>
                <a:lnTo>
                  <a:pt x="3506552" y="717377"/>
                </a:lnTo>
                <a:lnTo>
                  <a:pt x="3506552" y="711346"/>
                </a:lnTo>
                <a:lnTo>
                  <a:pt x="3506552" y="415190"/>
                </a:lnTo>
                <a:lnTo>
                  <a:pt x="2189691" y="1732180"/>
                </a:lnTo>
                <a:lnTo>
                  <a:pt x="2185247" y="1736624"/>
                </a:lnTo>
                <a:lnTo>
                  <a:pt x="2180487" y="1740433"/>
                </a:lnTo>
                <a:lnTo>
                  <a:pt x="2175726" y="1744242"/>
                </a:lnTo>
                <a:lnTo>
                  <a:pt x="2170647" y="1748051"/>
                </a:lnTo>
                <a:lnTo>
                  <a:pt x="2165569" y="1750908"/>
                </a:lnTo>
                <a:lnTo>
                  <a:pt x="2160491" y="1753765"/>
                </a:lnTo>
                <a:lnTo>
                  <a:pt x="2155095" y="1756621"/>
                </a:lnTo>
                <a:lnTo>
                  <a:pt x="2149382" y="1758843"/>
                </a:lnTo>
                <a:lnTo>
                  <a:pt x="2143986" y="1761065"/>
                </a:lnTo>
                <a:lnTo>
                  <a:pt x="2138273" y="1762970"/>
                </a:lnTo>
                <a:lnTo>
                  <a:pt x="2132878" y="1764557"/>
                </a:lnTo>
                <a:lnTo>
                  <a:pt x="2126847" y="1765509"/>
                </a:lnTo>
                <a:lnTo>
                  <a:pt x="2121452" y="1766461"/>
                </a:lnTo>
                <a:lnTo>
                  <a:pt x="2115421" y="1767096"/>
                </a:lnTo>
                <a:lnTo>
                  <a:pt x="2109708" y="1767731"/>
                </a:lnTo>
                <a:lnTo>
                  <a:pt x="2103678" y="1768049"/>
                </a:lnTo>
                <a:lnTo>
                  <a:pt x="2098282" y="1767731"/>
                </a:lnTo>
                <a:lnTo>
                  <a:pt x="2092252" y="1767096"/>
                </a:lnTo>
                <a:lnTo>
                  <a:pt x="2086221" y="1766461"/>
                </a:lnTo>
                <a:lnTo>
                  <a:pt x="2080508" y="1765509"/>
                </a:lnTo>
                <a:lnTo>
                  <a:pt x="2074795" y="1764557"/>
                </a:lnTo>
                <a:lnTo>
                  <a:pt x="2069399" y="1762970"/>
                </a:lnTo>
                <a:lnTo>
                  <a:pt x="2063369" y="1761065"/>
                </a:lnTo>
                <a:lnTo>
                  <a:pt x="2057973" y="1758843"/>
                </a:lnTo>
                <a:lnTo>
                  <a:pt x="2052577" y="1756621"/>
                </a:lnTo>
                <a:lnTo>
                  <a:pt x="2047182" y="1753765"/>
                </a:lnTo>
                <a:lnTo>
                  <a:pt x="2042104" y="1750908"/>
                </a:lnTo>
                <a:lnTo>
                  <a:pt x="2037025" y="1748051"/>
                </a:lnTo>
                <a:lnTo>
                  <a:pt x="2031947" y="1744242"/>
                </a:lnTo>
                <a:lnTo>
                  <a:pt x="2027186" y="1740433"/>
                </a:lnTo>
                <a:lnTo>
                  <a:pt x="2022425" y="1736624"/>
                </a:lnTo>
                <a:lnTo>
                  <a:pt x="2017664" y="1732180"/>
                </a:lnTo>
                <a:lnTo>
                  <a:pt x="1543797" y="1257949"/>
                </a:lnTo>
                <a:lnTo>
                  <a:pt x="207257" y="2594619"/>
                </a:lnTo>
                <a:lnTo>
                  <a:pt x="202814" y="2599063"/>
                </a:lnTo>
                <a:lnTo>
                  <a:pt x="198053" y="2602872"/>
                </a:lnTo>
                <a:lnTo>
                  <a:pt x="193292" y="2606999"/>
                </a:lnTo>
                <a:lnTo>
                  <a:pt x="188214" y="2610490"/>
                </a:lnTo>
                <a:lnTo>
                  <a:pt x="183136" y="2613665"/>
                </a:lnTo>
                <a:lnTo>
                  <a:pt x="178057" y="2616204"/>
                </a:lnTo>
                <a:lnTo>
                  <a:pt x="172662" y="2619061"/>
                </a:lnTo>
                <a:lnTo>
                  <a:pt x="166949" y="2621600"/>
                </a:lnTo>
                <a:lnTo>
                  <a:pt x="161553" y="2623505"/>
                </a:lnTo>
                <a:lnTo>
                  <a:pt x="155840" y="2625409"/>
                </a:lnTo>
                <a:lnTo>
                  <a:pt x="150444" y="2626996"/>
                </a:lnTo>
                <a:lnTo>
                  <a:pt x="144414" y="2628266"/>
                </a:lnTo>
                <a:lnTo>
                  <a:pt x="139018" y="2628901"/>
                </a:lnTo>
                <a:lnTo>
                  <a:pt x="132988" y="2629853"/>
                </a:lnTo>
                <a:lnTo>
                  <a:pt x="127275" y="2630171"/>
                </a:lnTo>
                <a:lnTo>
                  <a:pt x="121244" y="2630488"/>
                </a:lnTo>
                <a:lnTo>
                  <a:pt x="115214" y="2630171"/>
                </a:lnTo>
                <a:lnTo>
                  <a:pt x="109818" y="2629853"/>
                </a:lnTo>
                <a:lnTo>
                  <a:pt x="103787" y="2628901"/>
                </a:lnTo>
                <a:lnTo>
                  <a:pt x="98074" y="2628266"/>
                </a:lnTo>
                <a:lnTo>
                  <a:pt x="92361" y="2626996"/>
                </a:lnTo>
                <a:lnTo>
                  <a:pt x="86648" y="2625409"/>
                </a:lnTo>
                <a:lnTo>
                  <a:pt x="80935" y="2623505"/>
                </a:lnTo>
                <a:lnTo>
                  <a:pt x="75540" y="2621600"/>
                </a:lnTo>
                <a:lnTo>
                  <a:pt x="70144" y="2619061"/>
                </a:lnTo>
                <a:lnTo>
                  <a:pt x="64748" y="2616204"/>
                </a:lnTo>
                <a:lnTo>
                  <a:pt x="59670" y="2613665"/>
                </a:lnTo>
                <a:lnTo>
                  <a:pt x="54592" y="2610490"/>
                </a:lnTo>
                <a:lnTo>
                  <a:pt x="49513" y="2606999"/>
                </a:lnTo>
                <a:lnTo>
                  <a:pt x="44752" y="2602872"/>
                </a:lnTo>
                <a:lnTo>
                  <a:pt x="39992" y="2599063"/>
                </a:lnTo>
                <a:lnTo>
                  <a:pt x="35231" y="2594619"/>
                </a:lnTo>
                <a:lnTo>
                  <a:pt x="31105" y="2590175"/>
                </a:lnTo>
                <a:lnTo>
                  <a:pt x="26978" y="2585731"/>
                </a:lnTo>
                <a:lnTo>
                  <a:pt x="23170" y="2580335"/>
                </a:lnTo>
                <a:lnTo>
                  <a:pt x="19996" y="2575574"/>
                </a:lnTo>
                <a:lnTo>
                  <a:pt x="16822" y="2570495"/>
                </a:lnTo>
                <a:lnTo>
                  <a:pt x="13648" y="2565099"/>
                </a:lnTo>
                <a:lnTo>
                  <a:pt x="10791" y="2560020"/>
                </a:lnTo>
                <a:lnTo>
                  <a:pt x="8570" y="2554307"/>
                </a:lnTo>
                <a:lnTo>
                  <a:pt x="6665" y="2548910"/>
                </a:lnTo>
                <a:lnTo>
                  <a:pt x="5078" y="2543514"/>
                </a:lnTo>
                <a:lnTo>
                  <a:pt x="3491" y="2537483"/>
                </a:lnTo>
                <a:lnTo>
                  <a:pt x="2222" y="2532087"/>
                </a:lnTo>
                <a:lnTo>
                  <a:pt x="952" y="2526056"/>
                </a:lnTo>
                <a:lnTo>
                  <a:pt x="318" y="2520660"/>
                </a:lnTo>
                <a:lnTo>
                  <a:pt x="0" y="2514629"/>
                </a:lnTo>
                <a:lnTo>
                  <a:pt x="0" y="2508598"/>
                </a:lnTo>
                <a:lnTo>
                  <a:pt x="0" y="2502884"/>
                </a:lnTo>
                <a:lnTo>
                  <a:pt x="318" y="2497170"/>
                </a:lnTo>
                <a:lnTo>
                  <a:pt x="952" y="2491457"/>
                </a:lnTo>
                <a:lnTo>
                  <a:pt x="2222" y="2485426"/>
                </a:lnTo>
                <a:lnTo>
                  <a:pt x="3491" y="2480029"/>
                </a:lnTo>
                <a:lnTo>
                  <a:pt x="5078" y="2473998"/>
                </a:lnTo>
                <a:lnTo>
                  <a:pt x="6665" y="2468285"/>
                </a:lnTo>
                <a:lnTo>
                  <a:pt x="8570" y="2462889"/>
                </a:lnTo>
                <a:lnTo>
                  <a:pt x="10791" y="2457492"/>
                </a:lnTo>
                <a:lnTo>
                  <a:pt x="13648" y="2452414"/>
                </a:lnTo>
                <a:lnTo>
                  <a:pt x="16822" y="2446700"/>
                </a:lnTo>
                <a:lnTo>
                  <a:pt x="19996" y="2441621"/>
                </a:lnTo>
                <a:lnTo>
                  <a:pt x="23487" y="2436860"/>
                </a:lnTo>
                <a:lnTo>
                  <a:pt x="26978" y="2431781"/>
                </a:lnTo>
                <a:lnTo>
                  <a:pt x="31105" y="2427337"/>
                </a:lnTo>
                <a:lnTo>
                  <a:pt x="35231" y="2422576"/>
                </a:lnTo>
                <a:lnTo>
                  <a:pt x="1457784" y="1000202"/>
                </a:lnTo>
                <a:lnTo>
                  <a:pt x="1462227" y="995758"/>
                </a:lnTo>
                <a:lnTo>
                  <a:pt x="1466988" y="991631"/>
                </a:lnTo>
                <a:lnTo>
                  <a:pt x="1471749" y="987822"/>
                </a:lnTo>
                <a:lnTo>
                  <a:pt x="1476827" y="984330"/>
                </a:lnTo>
                <a:lnTo>
                  <a:pt x="1481906" y="981156"/>
                </a:lnTo>
                <a:lnTo>
                  <a:pt x="1486984" y="978617"/>
                </a:lnTo>
                <a:lnTo>
                  <a:pt x="1492697" y="975760"/>
                </a:lnTo>
                <a:lnTo>
                  <a:pt x="1498093" y="973221"/>
                </a:lnTo>
                <a:lnTo>
                  <a:pt x="1503488" y="971316"/>
                </a:lnTo>
                <a:lnTo>
                  <a:pt x="1509202" y="969411"/>
                </a:lnTo>
                <a:lnTo>
                  <a:pt x="1514597" y="967824"/>
                </a:lnTo>
                <a:lnTo>
                  <a:pt x="1520628" y="966555"/>
                </a:lnTo>
                <a:lnTo>
                  <a:pt x="1526023" y="965602"/>
                </a:lnTo>
                <a:lnTo>
                  <a:pt x="1532054" y="964968"/>
                </a:lnTo>
                <a:lnTo>
                  <a:pt x="1537767" y="964650"/>
                </a:lnTo>
                <a:lnTo>
                  <a:pt x="1543797" y="964333"/>
                </a:lnTo>
                <a:lnTo>
                  <a:pt x="1549828" y="964650"/>
                </a:lnTo>
                <a:lnTo>
                  <a:pt x="1555223" y="964968"/>
                </a:lnTo>
                <a:lnTo>
                  <a:pt x="1561254" y="965602"/>
                </a:lnTo>
                <a:lnTo>
                  <a:pt x="1566967" y="966555"/>
                </a:lnTo>
                <a:lnTo>
                  <a:pt x="1572680" y="967824"/>
                </a:lnTo>
                <a:lnTo>
                  <a:pt x="1578393" y="969411"/>
                </a:lnTo>
                <a:lnTo>
                  <a:pt x="1584106" y="971316"/>
                </a:lnTo>
                <a:lnTo>
                  <a:pt x="1589502" y="973221"/>
                </a:lnTo>
                <a:lnTo>
                  <a:pt x="1595215" y="975760"/>
                </a:lnTo>
                <a:lnTo>
                  <a:pt x="1600293" y="978617"/>
                </a:lnTo>
                <a:lnTo>
                  <a:pt x="1605371" y="981156"/>
                </a:lnTo>
                <a:lnTo>
                  <a:pt x="1610450" y="984330"/>
                </a:lnTo>
                <a:lnTo>
                  <a:pt x="1615528" y="987822"/>
                </a:lnTo>
                <a:lnTo>
                  <a:pt x="1620289" y="991631"/>
                </a:lnTo>
                <a:lnTo>
                  <a:pt x="1625050" y="995758"/>
                </a:lnTo>
                <a:lnTo>
                  <a:pt x="1629811" y="1000202"/>
                </a:lnTo>
                <a:lnTo>
                  <a:pt x="2103678" y="1474115"/>
                </a:lnTo>
                <a:lnTo>
                  <a:pt x="3334526" y="243464"/>
                </a:lnTo>
                <a:lnTo>
                  <a:pt x="3038399" y="243464"/>
                </a:lnTo>
                <a:lnTo>
                  <a:pt x="3032368" y="242829"/>
                </a:lnTo>
                <a:lnTo>
                  <a:pt x="3026338" y="242512"/>
                </a:lnTo>
                <a:lnTo>
                  <a:pt x="3019990" y="241877"/>
                </a:lnTo>
                <a:lnTo>
                  <a:pt x="3013959" y="240607"/>
                </a:lnTo>
                <a:lnTo>
                  <a:pt x="3008246" y="239338"/>
                </a:lnTo>
                <a:lnTo>
                  <a:pt x="3002216" y="237750"/>
                </a:lnTo>
                <a:lnTo>
                  <a:pt x="2996820" y="235846"/>
                </a:lnTo>
                <a:lnTo>
                  <a:pt x="2991107" y="233624"/>
                </a:lnTo>
                <a:lnTo>
                  <a:pt x="2985711" y="231085"/>
                </a:lnTo>
                <a:lnTo>
                  <a:pt x="2980633" y="228228"/>
                </a:lnTo>
                <a:lnTo>
                  <a:pt x="2975555" y="225688"/>
                </a:lnTo>
                <a:lnTo>
                  <a:pt x="2970794" y="222514"/>
                </a:lnTo>
                <a:lnTo>
                  <a:pt x="2966033" y="219022"/>
                </a:lnTo>
                <a:lnTo>
                  <a:pt x="2961272" y="215213"/>
                </a:lnTo>
                <a:lnTo>
                  <a:pt x="2956829" y="211404"/>
                </a:lnTo>
                <a:lnTo>
                  <a:pt x="2952703" y="207595"/>
                </a:lnTo>
                <a:lnTo>
                  <a:pt x="2948576" y="203151"/>
                </a:lnTo>
                <a:lnTo>
                  <a:pt x="2944768" y="198707"/>
                </a:lnTo>
                <a:lnTo>
                  <a:pt x="2941276" y="194581"/>
                </a:lnTo>
                <a:lnTo>
                  <a:pt x="2937468" y="189820"/>
                </a:lnTo>
                <a:lnTo>
                  <a:pt x="2934294" y="184423"/>
                </a:lnTo>
                <a:lnTo>
                  <a:pt x="2931755" y="179345"/>
                </a:lnTo>
                <a:lnTo>
                  <a:pt x="2928898" y="174266"/>
                </a:lnTo>
                <a:lnTo>
                  <a:pt x="2926676" y="168870"/>
                </a:lnTo>
                <a:lnTo>
                  <a:pt x="2924137" y="163156"/>
                </a:lnTo>
                <a:lnTo>
                  <a:pt x="2922550" y="157760"/>
                </a:lnTo>
                <a:lnTo>
                  <a:pt x="2920646" y="151729"/>
                </a:lnTo>
                <a:lnTo>
                  <a:pt x="2919376" y="146015"/>
                </a:lnTo>
                <a:lnTo>
                  <a:pt x="2918424" y="139984"/>
                </a:lnTo>
                <a:lnTo>
                  <a:pt x="2917472" y="133953"/>
                </a:lnTo>
                <a:lnTo>
                  <a:pt x="2917155" y="127922"/>
                </a:lnTo>
                <a:lnTo>
                  <a:pt x="2917155" y="121573"/>
                </a:lnTo>
                <a:lnTo>
                  <a:pt x="2917155" y="115225"/>
                </a:lnTo>
                <a:lnTo>
                  <a:pt x="2917472" y="109194"/>
                </a:lnTo>
                <a:lnTo>
                  <a:pt x="2918424" y="102845"/>
                </a:lnTo>
                <a:lnTo>
                  <a:pt x="2919376" y="97132"/>
                </a:lnTo>
                <a:lnTo>
                  <a:pt x="2920646" y="91101"/>
                </a:lnTo>
                <a:lnTo>
                  <a:pt x="2922550" y="85070"/>
                </a:lnTo>
                <a:lnTo>
                  <a:pt x="2924137" y="79674"/>
                </a:lnTo>
                <a:lnTo>
                  <a:pt x="2926676" y="74277"/>
                </a:lnTo>
                <a:lnTo>
                  <a:pt x="2928898" y="68564"/>
                </a:lnTo>
                <a:lnTo>
                  <a:pt x="2931755" y="63485"/>
                </a:lnTo>
                <a:lnTo>
                  <a:pt x="2934294" y="58406"/>
                </a:lnTo>
                <a:lnTo>
                  <a:pt x="2937468" y="53645"/>
                </a:lnTo>
                <a:lnTo>
                  <a:pt x="2941276" y="48883"/>
                </a:lnTo>
                <a:lnTo>
                  <a:pt x="2944768" y="44122"/>
                </a:lnTo>
                <a:lnTo>
                  <a:pt x="2948576" y="39678"/>
                </a:lnTo>
                <a:lnTo>
                  <a:pt x="2952703" y="35552"/>
                </a:lnTo>
                <a:lnTo>
                  <a:pt x="2956829" y="31425"/>
                </a:lnTo>
                <a:lnTo>
                  <a:pt x="2961272" y="27616"/>
                </a:lnTo>
                <a:lnTo>
                  <a:pt x="2966033" y="24124"/>
                </a:lnTo>
                <a:lnTo>
                  <a:pt x="2970794" y="20633"/>
                </a:lnTo>
                <a:lnTo>
                  <a:pt x="2975555" y="17459"/>
                </a:lnTo>
                <a:lnTo>
                  <a:pt x="2980633" y="14602"/>
                </a:lnTo>
                <a:lnTo>
                  <a:pt x="2985711" y="11745"/>
                </a:lnTo>
                <a:lnTo>
                  <a:pt x="2991107" y="9523"/>
                </a:lnTo>
                <a:lnTo>
                  <a:pt x="2996820" y="6984"/>
                </a:lnTo>
                <a:lnTo>
                  <a:pt x="3002216" y="5397"/>
                </a:lnTo>
                <a:lnTo>
                  <a:pt x="3008246" y="3492"/>
                </a:lnTo>
                <a:lnTo>
                  <a:pt x="3013959" y="2222"/>
                </a:lnTo>
                <a:lnTo>
                  <a:pt x="3019990" y="1270"/>
                </a:lnTo>
                <a:lnTo>
                  <a:pt x="3026338" y="318"/>
                </a:lnTo>
                <a:lnTo>
                  <a:pt x="3032368" y="0"/>
                </a:lnTo>
                <a:close/>
              </a:path>
            </a:pathLst>
          </a:custGeom>
          <a:solidFill>
            <a:srgbClr val="EA5504"/>
          </a:solidFill>
          <a:ln>
            <a:noFill/>
          </a:ln>
        </p:spPr>
        <p:txBody>
          <a:bodyPr anchor="ctr">
            <a:scene3d>
              <a:camera prst="orthographicFront"/>
              <a:lightRig rig="threePt" dir="t"/>
            </a:scene3d>
            <a:sp3d>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sp>
        <p:nvSpPr>
          <p:cNvPr id="29" name="KSO_Shape"/>
          <p:cNvSpPr/>
          <p:nvPr/>
        </p:nvSpPr>
        <p:spPr bwMode="auto">
          <a:xfrm>
            <a:off x="4640392" y="1547487"/>
            <a:ext cx="597147" cy="410041"/>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sp>
        <p:nvSpPr>
          <p:cNvPr id="30" name="KSO_Shape"/>
          <p:cNvSpPr/>
          <p:nvPr/>
        </p:nvSpPr>
        <p:spPr bwMode="auto">
          <a:xfrm>
            <a:off x="5210039" y="2544250"/>
            <a:ext cx="522958" cy="517728"/>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7"/>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7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rgbClr val="EA5504"/>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sp>
        <p:nvSpPr>
          <p:cNvPr id="31" name="KSO_Shape"/>
          <p:cNvSpPr/>
          <p:nvPr/>
        </p:nvSpPr>
        <p:spPr>
          <a:xfrm>
            <a:off x="4667772" y="3675635"/>
            <a:ext cx="480292" cy="480292"/>
          </a:xfrm>
          <a:custGeom>
            <a:avLst/>
            <a:gdLst>
              <a:gd name="connsiteX0" fmla="*/ 1063385 w 1944000"/>
              <a:gd name="connsiteY0" fmla="*/ 1082014 h 1944000"/>
              <a:gd name="connsiteX1" fmla="*/ 1093900 w 1944000"/>
              <a:gd name="connsiteY1" fmla="*/ 1089952 h 1944000"/>
              <a:gd name="connsiteX2" fmla="*/ 1121871 w 1944000"/>
              <a:gd name="connsiteY2" fmla="*/ 1097572 h 1944000"/>
              <a:gd name="connsiteX3" fmla="*/ 1146982 w 1944000"/>
              <a:gd name="connsiteY3" fmla="*/ 1104557 h 1944000"/>
              <a:gd name="connsiteX4" fmla="*/ 1169550 w 1944000"/>
              <a:gd name="connsiteY4" fmla="*/ 1111542 h 1944000"/>
              <a:gd name="connsiteX5" fmla="*/ 1188940 w 1944000"/>
              <a:gd name="connsiteY5" fmla="*/ 1118209 h 1944000"/>
              <a:gd name="connsiteX6" fmla="*/ 1205469 w 1944000"/>
              <a:gd name="connsiteY6" fmla="*/ 1124559 h 1944000"/>
              <a:gd name="connsiteX7" fmla="*/ 1212779 w 1944000"/>
              <a:gd name="connsiteY7" fmla="*/ 1127734 h 1944000"/>
              <a:gd name="connsiteX8" fmla="*/ 1219137 w 1944000"/>
              <a:gd name="connsiteY8" fmla="*/ 1130592 h 1944000"/>
              <a:gd name="connsiteX9" fmla="*/ 1225176 w 1944000"/>
              <a:gd name="connsiteY9" fmla="*/ 1133449 h 1944000"/>
              <a:gd name="connsiteX10" fmla="*/ 1230262 w 1944000"/>
              <a:gd name="connsiteY10" fmla="*/ 1136307 h 1944000"/>
              <a:gd name="connsiteX11" fmla="*/ 1238526 w 1944000"/>
              <a:gd name="connsiteY11" fmla="*/ 1141704 h 1944000"/>
              <a:gd name="connsiteX12" fmla="*/ 1245837 w 1944000"/>
              <a:gd name="connsiteY12" fmla="*/ 1146784 h 1944000"/>
              <a:gd name="connsiteX13" fmla="*/ 1253148 w 1944000"/>
              <a:gd name="connsiteY13" fmla="*/ 1152499 h 1944000"/>
              <a:gd name="connsiteX14" fmla="*/ 1259823 w 1944000"/>
              <a:gd name="connsiteY14" fmla="*/ 1158532 h 1944000"/>
              <a:gd name="connsiteX15" fmla="*/ 1265862 w 1944000"/>
              <a:gd name="connsiteY15" fmla="*/ 1164564 h 1944000"/>
              <a:gd name="connsiteX16" fmla="*/ 1271266 w 1944000"/>
              <a:gd name="connsiteY16" fmla="*/ 1170914 h 1944000"/>
              <a:gd name="connsiteX17" fmla="*/ 1276351 w 1944000"/>
              <a:gd name="connsiteY17" fmla="*/ 1177582 h 1944000"/>
              <a:gd name="connsiteX18" fmla="*/ 1280801 w 1944000"/>
              <a:gd name="connsiteY18" fmla="*/ 1184567 h 1944000"/>
              <a:gd name="connsiteX19" fmla="*/ 1284934 w 1944000"/>
              <a:gd name="connsiteY19" fmla="*/ 1191234 h 1944000"/>
              <a:gd name="connsiteX20" fmla="*/ 1288112 w 1944000"/>
              <a:gd name="connsiteY20" fmla="*/ 1198537 h 1944000"/>
              <a:gd name="connsiteX21" fmla="*/ 1291291 w 1944000"/>
              <a:gd name="connsiteY21" fmla="*/ 1206157 h 1944000"/>
              <a:gd name="connsiteX22" fmla="*/ 1293516 w 1944000"/>
              <a:gd name="connsiteY22" fmla="*/ 1214094 h 1944000"/>
              <a:gd name="connsiteX23" fmla="*/ 1295423 w 1944000"/>
              <a:gd name="connsiteY23" fmla="*/ 1222032 h 1944000"/>
              <a:gd name="connsiteX24" fmla="*/ 1296694 w 1944000"/>
              <a:gd name="connsiteY24" fmla="*/ 1230287 h 1944000"/>
              <a:gd name="connsiteX25" fmla="*/ 1297330 w 1944000"/>
              <a:gd name="connsiteY25" fmla="*/ 1238859 h 1944000"/>
              <a:gd name="connsiteX26" fmla="*/ 1297648 w 1944000"/>
              <a:gd name="connsiteY26" fmla="*/ 1247432 h 1944000"/>
              <a:gd name="connsiteX27" fmla="*/ 1297330 w 1944000"/>
              <a:gd name="connsiteY27" fmla="*/ 1257275 h 1944000"/>
              <a:gd name="connsiteX28" fmla="*/ 1296377 w 1944000"/>
              <a:gd name="connsiteY28" fmla="*/ 1266800 h 1944000"/>
              <a:gd name="connsiteX29" fmla="*/ 1295105 w 1944000"/>
              <a:gd name="connsiteY29" fmla="*/ 1276007 h 1944000"/>
              <a:gd name="connsiteX30" fmla="*/ 1292880 w 1944000"/>
              <a:gd name="connsiteY30" fmla="*/ 1285215 h 1944000"/>
              <a:gd name="connsiteX31" fmla="*/ 1290019 w 1944000"/>
              <a:gd name="connsiteY31" fmla="*/ 1294422 h 1944000"/>
              <a:gd name="connsiteX32" fmla="*/ 1286841 w 1944000"/>
              <a:gd name="connsiteY32" fmla="*/ 1303312 h 1944000"/>
              <a:gd name="connsiteX33" fmla="*/ 1283344 w 1944000"/>
              <a:gd name="connsiteY33" fmla="*/ 1312202 h 1944000"/>
              <a:gd name="connsiteX34" fmla="*/ 1278576 w 1944000"/>
              <a:gd name="connsiteY34" fmla="*/ 1320775 h 1944000"/>
              <a:gd name="connsiteX35" fmla="*/ 1273808 w 1944000"/>
              <a:gd name="connsiteY35" fmla="*/ 1329347 h 1944000"/>
              <a:gd name="connsiteX36" fmla="*/ 1267769 w 1944000"/>
              <a:gd name="connsiteY36" fmla="*/ 1337602 h 1944000"/>
              <a:gd name="connsiteX37" fmla="*/ 1261412 w 1944000"/>
              <a:gd name="connsiteY37" fmla="*/ 1345857 h 1944000"/>
              <a:gd name="connsiteX38" fmla="*/ 1254737 w 1944000"/>
              <a:gd name="connsiteY38" fmla="*/ 1353795 h 1944000"/>
              <a:gd name="connsiteX39" fmla="*/ 1247426 w 1944000"/>
              <a:gd name="connsiteY39" fmla="*/ 1361732 h 1944000"/>
              <a:gd name="connsiteX40" fmla="*/ 1239162 w 1944000"/>
              <a:gd name="connsiteY40" fmla="*/ 1369670 h 1944000"/>
              <a:gd name="connsiteX41" fmla="*/ 1230580 w 1944000"/>
              <a:gd name="connsiteY41" fmla="*/ 1376655 h 1944000"/>
              <a:gd name="connsiteX42" fmla="*/ 1221362 w 1944000"/>
              <a:gd name="connsiteY42" fmla="*/ 1384275 h 1944000"/>
              <a:gd name="connsiteX43" fmla="*/ 1214051 w 1944000"/>
              <a:gd name="connsiteY43" fmla="*/ 1389672 h 1944000"/>
              <a:gd name="connsiteX44" fmla="*/ 1206422 w 1944000"/>
              <a:gd name="connsiteY44" fmla="*/ 1394435 h 1944000"/>
              <a:gd name="connsiteX45" fmla="*/ 1198476 w 1944000"/>
              <a:gd name="connsiteY45" fmla="*/ 1399515 h 1944000"/>
              <a:gd name="connsiteX46" fmla="*/ 1190211 w 1944000"/>
              <a:gd name="connsiteY46" fmla="*/ 1403960 h 1944000"/>
              <a:gd name="connsiteX47" fmla="*/ 1181311 w 1944000"/>
              <a:gd name="connsiteY47" fmla="*/ 1408087 h 1944000"/>
              <a:gd name="connsiteX48" fmla="*/ 1172411 w 1944000"/>
              <a:gd name="connsiteY48" fmla="*/ 1411897 h 1944000"/>
              <a:gd name="connsiteX49" fmla="*/ 1163193 w 1944000"/>
              <a:gd name="connsiteY49" fmla="*/ 1416025 h 1944000"/>
              <a:gd name="connsiteX50" fmla="*/ 1153340 w 1944000"/>
              <a:gd name="connsiteY50" fmla="*/ 1419517 h 1944000"/>
              <a:gd name="connsiteX51" fmla="*/ 1143486 w 1944000"/>
              <a:gd name="connsiteY51" fmla="*/ 1422692 h 1944000"/>
              <a:gd name="connsiteX52" fmla="*/ 1132997 w 1944000"/>
              <a:gd name="connsiteY52" fmla="*/ 1425867 h 1944000"/>
              <a:gd name="connsiteX53" fmla="*/ 1122189 w 1944000"/>
              <a:gd name="connsiteY53" fmla="*/ 1428407 h 1944000"/>
              <a:gd name="connsiteX54" fmla="*/ 1111064 w 1944000"/>
              <a:gd name="connsiteY54" fmla="*/ 1431265 h 1944000"/>
              <a:gd name="connsiteX55" fmla="*/ 1099621 w 1944000"/>
              <a:gd name="connsiteY55" fmla="*/ 1433487 h 1944000"/>
              <a:gd name="connsiteX56" fmla="*/ 1087860 w 1944000"/>
              <a:gd name="connsiteY56" fmla="*/ 1435392 h 1944000"/>
              <a:gd name="connsiteX57" fmla="*/ 1075782 w 1944000"/>
              <a:gd name="connsiteY57" fmla="*/ 1436980 h 1944000"/>
              <a:gd name="connsiteX58" fmla="*/ 1063385 w 1944000"/>
              <a:gd name="connsiteY58" fmla="*/ 1438567 h 1944000"/>
              <a:gd name="connsiteX59" fmla="*/ 880616 w 1944000"/>
              <a:gd name="connsiteY59" fmla="*/ 505752 h 1944000"/>
              <a:gd name="connsiteX60" fmla="*/ 880616 w 1944000"/>
              <a:gd name="connsiteY60" fmla="*/ 814362 h 1944000"/>
              <a:gd name="connsiteX61" fmla="*/ 847241 w 1944000"/>
              <a:gd name="connsiteY61" fmla="*/ 805789 h 1944000"/>
              <a:gd name="connsiteX62" fmla="*/ 820223 w 1944000"/>
              <a:gd name="connsiteY62" fmla="*/ 798804 h 1944000"/>
              <a:gd name="connsiteX63" fmla="*/ 799879 w 1944000"/>
              <a:gd name="connsiteY63" fmla="*/ 793089 h 1944000"/>
              <a:gd name="connsiteX64" fmla="*/ 785894 w 1944000"/>
              <a:gd name="connsiteY64" fmla="*/ 788327 h 1944000"/>
              <a:gd name="connsiteX65" fmla="*/ 771590 w 1944000"/>
              <a:gd name="connsiteY65" fmla="*/ 782929 h 1944000"/>
              <a:gd name="connsiteX66" fmla="*/ 757922 w 1944000"/>
              <a:gd name="connsiteY66" fmla="*/ 776897 h 1944000"/>
              <a:gd name="connsiteX67" fmla="*/ 745843 w 1944000"/>
              <a:gd name="connsiteY67" fmla="*/ 770229 h 1944000"/>
              <a:gd name="connsiteX68" fmla="*/ 739804 w 1944000"/>
              <a:gd name="connsiteY68" fmla="*/ 767054 h 1944000"/>
              <a:gd name="connsiteX69" fmla="*/ 734400 w 1944000"/>
              <a:gd name="connsiteY69" fmla="*/ 763879 h 1944000"/>
              <a:gd name="connsiteX70" fmla="*/ 728679 w 1944000"/>
              <a:gd name="connsiteY70" fmla="*/ 760069 h 1944000"/>
              <a:gd name="connsiteX71" fmla="*/ 723593 w 1944000"/>
              <a:gd name="connsiteY71" fmla="*/ 756577 h 1944000"/>
              <a:gd name="connsiteX72" fmla="*/ 718825 w 1944000"/>
              <a:gd name="connsiteY72" fmla="*/ 752767 h 1944000"/>
              <a:gd name="connsiteX73" fmla="*/ 714057 w 1944000"/>
              <a:gd name="connsiteY73" fmla="*/ 749274 h 1944000"/>
              <a:gd name="connsiteX74" fmla="*/ 709925 w 1944000"/>
              <a:gd name="connsiteY74" fmla="*/ 745464 h 1944000"/>
              <a:gd name="connsiteX75" fmla="*/ 705475 w 1944000"/>
              <a:gd name="connsiteY75" fmla="*/ 741337 h 1944000"/>
              <a:gd name="connsiteX76" fmla="*/ 701979 w 1944000"/>
              <a:gd name="connsiteY76" fmla="*/ 737209 h 1944000"/>
              <a:gd name="connsiteX77" fmla="*/ 698164 w 1944000"/>
              <a:gd name="connsiteY77" fmla="*/ 733082 h 1944000"/>
              <a:gd name="connsiteX78" fmla="*/ 694668 w 1944000"/>
              <a:gd name="connsiteY78" fmla="*/ 728954 h 1944000"/>
              <a:gd name="connsiteX79" fmla="*/ 691807 w 1944000"/>
              <a:gd name="connsiteY79" fmla="*/ 724827 h 1944000"/>
              <a:gd name="connsiteX80" fmla="*/ 688629 w 1944000"/>
              <a:gd name="connsiteY80" fmla="*/ 720699 h 1944000"/>
              <a:gd name="connsiteX81" fmla="*/ 686086 w 1944000"/>
              <a:gd name="connsiteY81" fmla="*/ 716254 h 1944000"/>
              <a:gd name="connsiteX82" fmla="*/ 683543 w 1944000"/>
              <a:gd name="connsiteY82" fmla="*/ 712127 h 1944000"/>
              <a:gd name="connsiteX83" fmla="*/ 681000 w 1944000"/>
              <a:gd name="connsiteY83" fmla="*/ 707682 h 1944000"/>
              <a:gd name="connsiteX84" fmla="*/ 679093 w 1944000"/>
              <a:gd name="connsiteY84" fmla="*/ 703237 h 1944000"/>
              <a:gd name="connsiteX85" fmla="*/ 677186 w 1944000"/>
              <a:gd name="connsiteY85" fmla="*/ 698474 h 1944000"/>
              <a:gd name="connsiteX86" fmla="*/ 675596 w 1944000"/>
              <a:gd name="connsiteY86" fmla="*/ 694347 h 1944000"/>
              <a:gd name="connsiteX87" fmla="*/ 674325 w 1944000"/>
              <a:gd name="connsiteY87" fmla="*/ 689584 h 1944000"/>
              <a:gd name="connsiteX88" fmla="*/ 673053 w 1944000"/>
              <a:gd name="connsiteY88" fmla="*/ 684822 h 1944000"/>
              <a:gd name="connsiteX89" fmla="*/ 671782 w 1944000"/>
              <a:gd name="connsiteY89" fmla="*/ 680059 h 1944000"/>
              <a:gd name="connsiteX90" fmla="*/ 671146 w 1944000"/>
              <a:gd name="connsiteY90" fmla="*/ 675297 h 1944000"/>
              <a:gd name="connsiteX91" fmla="*/ 670511 w 1944000"/>
              <a:gd name="connsiteY91" fmla="*/ 670217 h 1944000"/>
              <a:gd name="connsiteX92" fmla="*/ 670193 w 1944000"/>
              <a:gd name="connsiteY92" fmla="*/ 665137 h 1944000"/>
              <a:gd name="connsiteX93" fmla="*/ 670193 w 1944000"/>
              <a:gd name="connsiteY93" fmla="*/ 660374 h 1944000"/>
              <a:gd name="connsiteX94" fmla="*/ 670511 w 1944000"/>
              <a:gd name="connsiteY94" fmla="*/ 652437 h 1944000"/>
              <a:gd name="connsiteX95" fmla="*/ 671146 w 1944000"/>
              <a:gd name="connsiteY95" fmla="*/ 644499 h 1944000"/>
              <a:gd name="connsiteX96" fmla="*/ 672736 w 1944000"/>
              <a:gd name="connsiteY96" fmla="*/ 636879 h 1944000"/>
              <a:gd name="connsiteX97" fmla="*/ 674643 w 1944000"/>
              <a:gd name="connsiteY97" fmla="*/ 629259 h 1944000"/>
              <a:gd name="connsiteX98" fmla="*/ 676868 w 1944000"/>
              <a:gd name="connsiteY98" fmla="*/ 622274 h 1944000"/>
              <a:gd name="connsiteX99" fmla="*/ 679728 w 1944000"/>
              <a:gd name="connsiteY99" fmla="*/ 614972 h 1944000"/>
              <a:gd name="connsiteX100" fmla="*/ 683225 w 1944000"/>
              <a:gd name="connsiteY100" fmla="*/ 607669 h 1944000"/>
              <a:gd name="connsiteX101" fmla="*/ 687039 w 1944000"/>
              <a:gd name="connsiteY101" fmla="*/ 600684 h 1944000"/>
              <a:gd name="connsiteX102" fmla="*/ 691807 w 1944000"/>
              <a:gd name="connsiteY102" fmla="*/ 593699 h 1944000"/>
              <a:gd name="connsiteX103" fmla="*/ 696575 w 1944000"/>
              <a:gd name="connsiteY103" fmla="*/ 587349 h 1944000"/>
              <a:gd name="connsiteX104" fmla="*/ 702297 w 1944000"/>
              <a:gd name="connsiteY104" fmla="*/ 580682 h 1944000"/>
              <a:gd name="connsiteX105" fmla="*/ 708336 w 1944000"/>
              <a:gd name="connsiteY105" fmla="*/ 574014 h 1944000"/>
              <a:gd name="connsiteX106" fmla="*/ 714693 w 1944000"/>
              <a:gd name="connsiteY106" fmla="*/ 567664 h 1944000"/>
              <a:gd name="connsiteX107" fmla="*/ 722004 w 1944000"/>
              <a:gd name="connsiteY107" fmla="*/ 561632 h 1944000"/>
              <a:gd name="connsiteX108" fmla="*/ 729632 w 1944000"/>
              <a:gd name="connsiteY108" fmla="*/ 555282 h 1944000"/>
              <a:gd name="connsiteX109" fmla="*/ 737897 w 1944000"/>
              <a:gd name="connsiteY109" fmla="*/ 549249 h 1944000"/>
              <a:gd name="connsiteX110" fmla="*/ 743936 w 1944000"/>
              <a:gd name="connsiteY110" fmla="*/ 545122 h 1944000"/>
              <a:gd name="connsiteX111" fmla="*/ 750293 w 1944000"/>
              <a:gd name="connsiteY111" fmla="*/ 540994 h 1944000"/>
              <a:gd name="connsiteX112" fmla="*/ 757286 w 1944000"/>
              <a:gd name="connsiteY112" fmla="*/ 537502 h 1944000"/>
              <a:gd name="connsiteX113" fmla="*/ 764597 w 1944000"/>
              <a:gd name="connsiteY113" fmla="*/ 533692 h 1944000"/>
              <a:gd name="connsiteX114" fmla="*/ 772544 w 1944000"/>
              <a:gd name="connsiteY114" fmla="*/ 530517 h 1944000"/>
              <a:gd name="connsiteX115" fmla="*/ 780490 w 1944000"/>
              <a:gd name="connsiteY115" fmla="*/ 527342 h 1944000"/>
              <a:gd name="connsiteX116" fmla="*/ 789072 w 1944000"/>
              <a:gd name="connsiteY116" fmla="*/ 524167 h 1944000"/>
              <a:gd name="connsiteX117" fmla="*/ 797654 w 1944000"/>
              <a:gd name="connsiteY117" fmla="*/ 521627 h 1944000"/>
              <a:gd name="connsiteX118" fmla="*/ 806872 w 1944000"/>
              <a:gd name="connsiteY118" fmla="*/ 519087 h 1944000"/>
              <a:gd name="connsiteX119" fmla="*/ 816408 w 1944000"/>
              <a:gd name="connsiteY119" fmla="*/ 516229 h 1944000"/>
              <a:gd name="connsiteX120" fmla="*/ 825944 w 1944000"/>
              <a:gd name="connsiteY120" fmla="*/ 514324 h 1944000"/>
              <a:gd name="connsiteX121" fmla="*/ 836116 w 1944000"/>
              <a:gd name="connsiteY121" fmla="*/ 512102 h 1944000"/>
              <a:gd name="connsiteX122" fmla="*/ 846923 w 1944000"/>
              <a:gd name="connsiteY122" fmla="*/ 510514 h 1944000"/>
              <a:gd name="connsiteX123" fmla="*/ 858048 w 1944000"/>
              <a:gd name="connsiteY123" fmla="*/ 508927 h 1944000"/>
              <a:gd name="connsiteX124" fmla="*/ 869173 w 1944000"/>
              <a:gd name="connsiteY124" fmla="*/ 507022 h 1944000"/>
              <a:gd name="connsiteX125" fmla="*/ 880616 w 1944000"/>
              <a:gd name="connsiteY125" fmla="*/ 217144 h 1944000"/>
              <a:gd name="connsiteX126" fmla="*/ 880616 w 1944000"/>
              <a:gd name="connsiteY126" fmla="*/ 333984 h 1944000"/>
              <a:gd name="connsiteX127" fmla="*/ 863451 w 1944000"/>
              <a:gd name="connsiteY127" fmla="*/ 335254 h 1944000"/>
              <a:gd name="connsiteX128" fmla="*/ 846287 w 1944000"/>
              <a:gd name="connsiteY128" fmla="*/ 337159 h 1944000"/>
              <a:gd name="connsiteX129" fmla="*/ 829440 w 1944000"/>
              <a:gd name="connsiteY129" fmla="*/ 339382 h 1944000"/>
              <a:gd name="connsiteX130" fmla="*/ 812912 w 1944000"/>
              <a:gd name="connsiteY130" fmla="*/ 341922 h 1944000"/>
              <a:gd name="connsiteX131" fmla="*/ 796701 w 1944000"/>
              <a:gd name="connsiteY131" fmla="*/ 344779 h 1944000"/>
              <a:gd name="connsiteX132" fmla="*/ 780490 w 1944000"/>
              <a:gd name="connsiteY132" fmla="*/ 347954 h 1944000"/>
              <a:gd name="connsiteX133" fmla="*/ 764279 w 1944000"/>
              <a:gd name="connsiteY133" fmla="*/ 351764 h 1944000"/>
              <a:gd name="connsiteX134" fmla="*/ 748386 w 1944000"/>
              <a:gd name="connsiteY134" fmla="*/ 355892 h 1944000"/>
              <a:gd name="connsiteX135" fmla="*/ 726136 w 1944000"/>
              <a:gd name="connsiteY135" fmla="*/ 362242 h 1944000"/>
              <a:gd name="connsiteX136" fmla="*/ 704839 w 1944000"/>
              <a:gd name="connsiteY136" fmla="*/ 368909 h 1944000"/>
              <a:gd name="connsiteX137" fmla="*/ 684814 w 1944000"/>
              <a:gd name="connsiteY137" fmla="*/ 375894 h 1944000"/>
              <a:gd name="connsiteX138" fmla="*/ 666061 w 1944000"/>
              <a:gd name="connsiteY138" fmla="*/ 383197 h 1944000"/>
              <a:gd name="connsiteX139" fmla="*/ 657160 w 1944000"/>
              <a:gd name="connsiteY139" fmla="*/ 387324 h 1944000"/>
              <a:gd name="connsiteX140" fmla="*/ 648260 w 1944000"/>
              <a:gd name="connsiteY140" fmla="*/ 391134 h 1944000"/>
              <a:gd name="connsiteX141" fmla="*/ 639996 w 1944000"/>
              <a:gd name="connsiteY141" fmla="*/ 395262 h 1944000"/>
              <a:gd name="connsiteX142" fmla="*/ 632050 w 1944000"/>
              <a:gd name="connsiteY142" fmla="*/ 399072 h 1944000"/>
              <a:gd name="connsiteX143" fmla="*/ 624103 w 1944000"/>
              <a:gd name="connsiteY143" fmla="*/ 403517 h 1944000"/>
              <a:gd name="connsiteX144" fmla="*/ 616792 w 1944000"/>
              <a:gd name="connsiteY144" fmla="*/ 407644 h 1944000"/>
              <a:gd name="connsiteX145" fmla="*/ 609481 w 1944000"/>
              <a:gd name="connsiteY145" fmla="*/ 412089 h 1944000"/>
              <a:gd name="connsiteX146" fmla="*/ 602806 w 1944000"/>
              <a:gd name="connsiteY146" fmla="*/ 416534 h 1944000"/>
              <a:gd name="connsiteX147" fmla="*/ 593906 w 1944000"/>
              <a:gd name="connsiteY147" fmla="*/ 422567 h 1944000"/>
              <a:gd name="connsiteX148" fmla="*/ 585642 w 1944000"/>
              <a:gd name="connsiteY148" fmla="*/ 428282 h 1944000"/>
              <a:gd name="connsiteX149" fmla="*/ 577060 w 1944000"/>
              <a:gd name="connsiteY149" fmla="*/ 434632 h 1944000"/>
              <a:gd name="connsiteX150" fmla="*/ 569113 w 1944000"/>
              <a:gd name="connsiteY150" fmla="*/ 440982 h 1944000"/>
              <a:gd name="connsiteX151" fmla="*/ 561167 w 1944000"/>
              <a:gd name="connsiteY151" fmla="*/ 447967 h 1944000"/>
              <a:gd name="connsiteX152" fmla="*/ 553538 w 1944000"/>
              <a:gd name="connsiteY152" fmla="*/ 454317 h 1944000"/>
              <a:gd name="connsiteX153" fmla="*/ 545910 w 1944000"/>
              <a:gd name="connsiteY153" fmla="*/ 461302 h 1944000"/>
              <a:gd name="connsiteX154" fmla="*/ 538917 w 1944000"/>
              <a:gd name="connsiteY154" fmla="*/ 468604 h 1944000"/>
              <a:gd name="connsiteX155" fmla="*/ 532241 w 1944000"/>
              <a:gd name="connsiteY155" fmla="*/ 475907 h 1944000"/>
              <a:gd name="connsiteX156" fmla="*/ 525249 w 1944000"/>
              <a:gd name="connsiteY156" fmla="*/ 483527 h 1944000"/>
              <a:gd name="connsiteX157" fmla="*/ 518891 w 1944000"/>
              <a:gd name="connsiteY157" fmla="*/ 491464 h 1944000"/>
              <a:gd name="connsiteX158" fmla="*/ 512534 w 1944000"/>
              <a:gd name="connsiteY158" fmla="*/ 499402 h 1944000"/>
              <a:gd name="connsiteX159" fmla="*/ 506813 w 1944000"/>
              <a:gd name="connsiteY159" fmla="*/ 507022 h 1944000"/>
              <a:gd name="connsiteX160" fmla="*/ 501091 w 1944000"/>
              <a:gd name="connsiteY160" fmla="*/ 515277 h 1944000"/>
              <a:gd name="connsiteX161" fmla="*/ 495370 w 1944000"/>
              <a:gd name="connsiteY161" fmla="*/ 523849 h 1944000"/>
              <a:gd name="connsiteX162" fmla="*/ 490284 w 1944000"/>
              <a:gd name="connsiteY162" fmla="*/ 532422 h 1944000"/>
              <a:gd name="connsiteX163" fmla="*/ 485198 w 1944000"/>
              <a:gd name="connsiteY163" fmla="*/ 541312 h 1944000"/>
              <a:gd name="connsiteX164" fmla="*/ 480430 w 1944000"/>
              <a:gd name="connsiteY164" fmla="*/ 550202 h 1944000"/>
              <a:gd name="connsiteX165" fmla="*/ 475980 w 1944000"/>
              <a:gd name="connsiteY165" fmla="*/ 559092 h 1944000"/>
              <a:gd name="connsiteX166" fmla="*/ 472166 w 1944000"/>
              <a:gd name="connsiteY166" fmla="*/ 568299 h 1944000"/>
              <a:gd name="connsiteX167" fmla="*/ 468352 w 1944000"/>
              <a:gd name="connsiteY167" fmla="*/ 577507 h 1944000"/>
              <a:gd name="connsiteX168" fmla="*/ 464855 w 1944000"/>
              <a:gd name="connsiteY168" fmla="*/ 586714 h 1944000"/>
              <a:gd name="connsiteX169" fmla="*/ 461994 w 1944000"/>
              <a:gd name="connsiteY169" fmla="*/ 596239 h 1944000"/>
              <a:gd name="connsiteX170" fmla="*/ 459134 w 1944000"/>
              <a:gd name="connsiteY170" fmla="*/ 605764 h 1944000"/>
              <a:gd name="connsiteX171" fmla="*/ 456591 w 1944000"/>
              <a:gd name="connsiteY171" fmla="*/ 615289 h 1944000"/>
              <a:gd name="connsiteX172" fmla="*/ 454684 w 1944000"/>
              <a:gd name="connsiteY172" fmla="*/ 624814 h 1944000"/>
              <a:gd name="connsiteX173" fmla="*/ 453094 w 1944000"/>
              <a:gd name="connsiteY173" fmla="*/ 634657 h 1944000"/>
              <a:gd name="connsiteX174" fmla="*/ 451187 w 1944000"/>
              <a:gd name="connsiteY174" fmla="*/ 644182 h 1944000"/>
              <a:gd name="connsiteX175" fmla="*/ 450234 w 1944000"/>
              <a:gd name="connsiteY175" fmla="*/ 654024 h 1944000"/>
              <a:gd name="connsiteX176" fmla="*/ 449280 w 1944000"/>
              <a:gd name="connsiteY176" fmla="*/ 664184 h 1944000"/>
              <a:gd name="connsiteX177" fmla="*/ 448962 w 1944000"/>
              <a:gd name="connsiteY177" fmla="*/ 674344 h 1944000"/>
              <a:gd name="connsiteX178" fmla="*/ 448644 w 1944000"/>
              <a:gd name="connsiteY178" fmla="*/ 684822 h 1944000"/>
              <a:gd name="connsiteX179" fmla="*/ 448962 w 1944000"/>
              <a:gd name="connsiteY179" fmla="*/ 695934 h 1944000"/>
              <a:gd name="connsiteX180" fmla="*/ 449598 w 1944000"/>
              <a:gd name="connsiteY180" fmla="*/ 706729 h 1944000"/>
              <a:gd name="connsiteX181" fmla="*/ 450552 w 1944000"/>
              <a:gd name="connsiteY181" fmla="*/ 717842 h 1944000"/>
              <a:gd name="connsiteX182" fmla="*/ 452141 w 1944000"/>
              <a:gd name="connsiteY182" fmla="*/ 728637 h 1944000"/>
              <a:gd name="connsiteX183" fmla="*/ 453730 w 1944000"/>
              <a:gd name="connsiteY183" fmla="*/ 739432 h 1944000"/>
              <a:gd name="connsiteX184" fmla="*/ 455955 w 1944000"/>
              <a:gd name="connsiteY184" fmla="*/ 749909 h 1944000"/>
              <a:gd name="connsiteX185" fmla="*/ 458180 w 1944000"/>
              <a:gd name="connsiteY185" fmla="*/ 760387 h 1944000"/>
              <a:gd name="connsiteX186" fmla="*/ 461359 w 1944000"/>
              <a:gd name="connsiteY186" fmla="*/ 770547 h 1944000"/>
              <a:gd name="connsiteX187" fmla="*/ 464537 w 1944000"/>
              <a:gd name="connsiteY187" fmla="*/ 781024 h 1944000"/>
              <a:gd name="connsiteX188" fmla="*/ 468352 w 1944000"/>
              <a:gd name="connsiteY188" fmla="*/ 791184 h 1944000"/>
              <a:gd name="connsiteX189" fmla="*/ 472484 w 1944000"/>
              <a:gd name="connsiteY189" fmla="*/ 801027 h 1944000"/>
              <a:gd name="connsiteX190" fmla="*/ 476934 w 1944000"/>
              <a:gd name="connsiteY190" fmla="*/ 810869 h 1944000"/>
              <a:gd name="connsiteX191" fmla="*/ 482020 w 1944000"/>
              <a:gd name="connsiteY191" fmla="*/ 820712 h 1944000"/>
              <a:gd name="connsiteX192" fmla="*/ 487423 w 1944000"/>
              <a:gd name="connsiteY192" fmla="*/ 830237 h 1944000"/>
              <a:gd name="connsiteX193" fmla="*/ 492827 w 1944000"/>
              <a:gd name="connsiteY193" fmla="*/ 839762 h 1944000"/>
              <a:gd name="connsiteX194" fmla="*/ 498866 w 1944000"/>
              <a:gd name="connsiteY194" fmla="*/ 848969 h 1944000"/>
              <a:gd name="connsiteX195" fmla="*/ 505541 w 1944000"/>
              <a:gd name="connsiteY195" fmla="*/ 858177 h 1944000"/>
              <a:gd name="connsiteX196" fmla="*/ 512216 w 1944000"/>
              <a:gd name="connsiteY196" fmla="*/ 867067 h 1944000"/>
              <a:gd name="connsiteX197" fmla="*/ 519527 w 1944000"/>
              <a:gd name="connsiteY197" fmla="*/ 875957 h 1944000"/>
              <a:gd name="connsiteX198" fmla="*/ 527156 w 1944000"/>
              <a:gd name="connsiteY198" fmla="*/ 884212 h 1944000"/>
              <a:gd name="connsiteX199" fmla="*/ 535102 w 1944000"/>
              <a:gd name="connsiteY199" fmla="*/ 892467 h 1944000"/>
              <a:gd name="connsiteX200" fmla="*/ 543367 w 1944000"/>
              <a:gd name="connsiteY200" fmla="*/ 900404 h 1944000"/>
              <a:gd name="connsiteX201" fmla="*/ 551949 w 1944000"/>
              <a:gd name="connsiteY201" fmla="*/ 908024 h 1944000"/>
              <a:gd name="connsiteX202" fmla="*/ 561167 w 1944000"/>
              <a:gd name="connsiteY202" fmla="*/ 915644 h 1944000"/>
              <a:gd name="connsiteX203" fmla="*/ 570385 w 1944000"/>
              <a:gd name="connsiteY203" fmla="*/ 922947 h 1944000"/>
              <a:gd name="connsiteX204" fmla="*/ 580238 w 1944000"/>
              <a:gd name="connsiteY204" fmla="*/ 929932 h 1944000"/>
              <a:gd name="connsiteX205" fmla="*/ 590410 w 1944000"/>
              <a:gd name="connsiteY205" fmla="*/ 936282 h 1944000"/>
              <a:gd name="connsiteX206" fmla="*/ 600899 w 1944000"/>
              <a:gd name="connsiteY206" fmla="*/ 942632 h 1944000"/>
              <a:gd name="connsiteX207" fmla="*/ 611706 w 1944000"/>
              <a:gd name="connsiteY207" fmla="*/ 948982 h 1944000"/>
              <a:gd name="connsiteX208" fmla="*/ 623149 w 1944000"/>
              <a:gd name="connsiteY208" fmla="*/ 954697 h 1944000"/>
              <a:gd name="connsiteX209" fmla="*/ 634592 w 1944000"/>
              <a:gd name="connsiteY209" fmla="*/ 960412 h 1944000"/>
              <a:gd name="connsiteX210" fmla="*/ 646671 w 1944000"/>
              <a:gd name="connsiteY210" fmla="*/ 966127 h 1944000"/>
              <a:gd name="connsiteX211" fmla="*/ 666378 w 1944000"/>
              <a:gd name="connsiteY211" fmla="*/ 974064 h 1944000"/>
              <a:gd name="connsiteX212" fmla="*/ 688629 w 1944000"/>
              <a:gd name="connsiteY212" fmla="*/ 982637 h 1944000"/>
              <a:gd name="connsiteX213" fmla="*/ 713739 w 1944000"/>
              <a:gd name="connsiteY213" fmla="*/ 991209 h 1944000"/>
              <a:gd name="connsiteX214" fmla="*/ 741711 w 1944000"/>
              <a:gd name="connsiteY214" fmla="*/ 1000099 h 1944000"/>
              <a:gd name="connsiteX215" fmla="*/ 772544 w 1944000"/>
              <a:gd name="connsiteY215" fmla="*/ 1009307 h 1944000"/>
              <a:gd name="connsiteX216" fmla="*/ 805919 w 1944000"/>
              <a:gd name="connsiteY216" fmla="*/ 1018514 h 1944000"/>
              <a:gd name="connsiteX217" fmla="*/ 841837 w 1944000"/>
              <a:gd name="connsiteY217" fmla="*/ 1028357 h 1944000"/>
              <a:gd name="connsiteX218" fmla="*/ 880616 w 1944000"/>
              <a:gd name="connsiteY218" fmla="*/ 1038199 h 1944000"/>
              <a:gd name="connsiteX219" fmla="*/ 880616 w 1944000"/>
              <a:gd name="connsiteY219" fmla="*/ 1433487 h 1944000"/>
              <a:gd name="connsiteX220" fmla="*/ 870444 w 1944000"/>
              <a:gd name="connsiteY220" fmla="*/ 1431582 h 1944000"/>
              <a:gd name="connsiteX221" fmla="*/ 860591 w 1944000"/>
              <a:gd name="connsiteY221" fmla="*/ 1429042 h 1944000"/>
              <a:gd name="connsiteX222" fmla="*/ 850737 w 1944000"/>
              <a:gd name="connsiteY222" fmla="*/ 1426820 h 1944000"/>
              <a:gd name="connsiteX223" fmla="*/ 841519 w 1944000"/>
              <a:gd name="connsiteY223" fmla="*/ 1424280 h 1944000"/>
              <a:gd name="connsiteX224" fmla="*/ 831983 w 1944000"/>
              <a:gd name="connsiteY224" fmla="*/ 1421422 h 1944000"/>
              <a:gd name="connsiteX225" fmla="*/ 823083 w 1944000"/>
              <a:gd name="connsiteY225" fmla="*/ 1418247 h 1944000"/>
              <a:gd name="connsiteX226" fmla="*/ 814183 w 1944000"/>
              <a:gd name="connsiteY226" fmla="*/ 1415072 h 1944000"/>
              <a:gd name="connsiteX227" fmla="*/ 805283 w 1944000"/>
              <a:gd name="connsiteY227" fmla="*/ 1411580 h 1944000"/>
              <a:gd name="connsiteX228" fmla="*/ 796701 w 1944000"/>
              <a:gd name="connsiteY228" fmla="*/ 1408087 h 1944000"/>
              <a:gd name="connsiteX229" fmla="*/ 788437 w 1944000"/>
              <a:gd name="connsiteY229" fmla="*/ 1404277 h 1944000"/>
              <a:gd name="connsiteX230" fmla="*/ 780490 w 1944000"/>
              <a:gd name="connsiteY230" fmla="*/ 1400150 h 1944000"/>
              <a:gd name="connsiteX231" fmla="*/ 772544 w 1944000"/>
              <a:gd name="connsiteY231" fmla="*/ 1396022 h 1944000"/>
              <a:gd name="connsiteX232" fmla="*/ 764915 w 1944000"/>
              <a:gd name="connsiteY232" fmla="*/ 1391260 h 1944000"/>
              <a:gd name="connsiteX233" fmla="*/ 757604 w 1944000"/>
              <a:gd name="connsiteY233" fmla="*/ 1386815 h 1944000"/>
              <a:gd name="connsiteX234" fmla="*/ 750293 w 1944000"/>
              <a:gd name="connsiteY234" fmla="*/ 1381735 h 1944000"/>
              <a:gd name="connsiteX235" fmla="*/ 743618 w 1944000"/>
              <a:gd name="connsiteY235" fmla="*/ 1376655 h 1944000"/>
              <a:gd name="connsiteX236" fmla="*/ 732811 w 1944000"/>
              <a:gd name="connsiteY236" fmla="*/ 1368082 h 1944000"/>
              <a:gd name="connsiteX237" fmla="*/ 722640 w 1944000"/>
              <a:gd name="connsiteY237" fmla="*/ 1359192 h 1944000"/>
              <a:gd name="connsiteX238" fmla="*/ 713104 w 1944000"/>
              <a:gd name="connsiteY238" fmla="*/ 1349985 h 1944000"/>
              <a:gd name="connsiteX239" fmla="*/ 704204 w 1944000"/>
              <a:gd name="connsiteY239" fmla="*/ 1340142 h 1944000"/>
              <a:gd name="connsiteX240" fmla="*/ 695621 w 1944000"/>
              <a:gd name="connsiteY240" fmla="*/ 1329982 h 1944000"/>
              <a:gd name="connsiteX241" fmla="*/ 687675 w 1944000"/>
              <a:gd name="connsiteY241" fmla="*/ 1319187 h 1944000"/>
              <a:gd name="connsiteX242" fmla="*/ 680046 w 1944000"/>
              <a:gd name="connsiteY242" fmla="*/ 1308075 h 1944000"/>
              <a:gd name="connsiteX243" fmla="*/ 673371 w 1944000"/>
              <a:gd name="connsiteY243" fmla="*/ 1296327 h 1944000"/>
              <a:gd name="connsiteX244" fmla="*/ 667014 w 1944000"/>
              <a:gd name="connsiteY244" fmla="*/ 1284262 h 1944000"/>
              <a:gd name="connsiteX245" fmla="*/ 660975 w 1944000"/>
              <a:gd name="connsiteY245" fmla="*/ 1271562 h 1944000"/>
              <a:gd name="connsiteX246" fmla="*/ 655889 w 1944000"/>
              <a:gd name="connsiteY246" fmla="*/ 1258862 h 1944000"/>
              <a:gd name="connsiteX247" fmla="*/ 651121 w 1944000"/>
              <a:gd name="connsiteY247" fmla="*/ 1245209 h 1944000"/>
              <a:gd name="connsiteX248" fmla="*/ 646989 w 1944000"/>
              <a:gd name="connsiteY248" fmla="*/ 1231557 h 1944000"/>
              <a:gd name="connsiteX249" fmla="*/ 642857 w 1944000"/>
              <a:gd name="connsiteY249" fmla="*/ 1217269 h 1944000"/>
              <a:gd name="connsiteX250" fmla="*/ 639996 w 1944000"/>
              <a:gd name="connsiteY250" fmla="*/ 1202664 h 1944000"/>
              <a:gd name="connsiteX251" fmla="*/ 637453 w 1944000"/>
              <a:gd name="connsiteY251" fmla="*/ 1187424 h 1944000"/>
              <a:gd name="connsiteX252" fmla="*/ 410819 w 1944000"/>
              <a:gd name="connsiteY252" fmla="*/ 1219492 h 1944000"/>
              <a:gd name="connsiteX253" fmla="*/ 413044 w 1944000"/>
              <a:gd name="connsiteY253" fmla="*/ 1231557 h 1944000"/>
              <a:gd name="connsiteX254" fmla="*/ 415587 w 1944000"/>
              <a:gd name="connsiteY254" fmla="*/ 1243304 h 1944000"/>
              <a:gd name="connsiteX255" fmla="*/ 418766 w 1944000"/>
              <a:gd name="connsiteY255" fmla="*/ 1255370 h 1944000"/>
              <a:gd name="connsiteX256" fmla="*/ 421626 w 1944000"/>
              <a:gd name="connsiteY256" fmla="*/ 1266800 h 1944000"/>
              <a:gd name="connsiteX257" fmla="*/ 424805 w 1944000"/>
              <a:gd name="connsiteY257" fmla="*/ 1278230 h 1944000"/>
              <a:gd name="connsiteX258" fmla="*/ 428619 w 1944000"/>
              <a:gd name="connsiteY258" fmla="*/ 1289660 h 1944000"/>
              <a:gd name="connsiteX259" fmla="*/ 432116 w 1944000"/>
              <a:gd name="connsiteY259" fmla="*/ 1300455 h 1944000"/>
              <a:gd name="connsiteX260" fmla="*/ 435930 w 1944000"/>
              <a:gd name="connsiteY260" fmla="*/ 1311250 h 1944000"/>
              <a:gd name="connsiteX261" fmla="*/ 440062 w 1944000"/>
              <a:gd name="connsiteY261" fmla="*/ 1321727 h 1944000"/>
              <a:gd name="connsiteX262" fmla="*/ 444512 w 1944000"/>
              <a:gd name="connsiteY262" fmla="*/ 1332205 h 1944000"/>
              <a:gd name="connsiteX263" fmla="*/ 448644 w 1944000"/>
              <a:gd name="connsiteY263" fmla="*/ 1342682 h 1944000"/>
              <a:gd name="connsiteX264" fmla="*/ 453412 w 1944000"/>
              <a:gd name="connsiteY264" fmla="*/ 1352525 h 1944000"/>
              <a:gd name="connsiteX265" fmla="*/ 458180 w 1944000"/>
              <a:gd name="connsiteY265" fmla="*/ 1362367 h 1944000"/>
              <a:gd name="connsiteX266" fmla="*/ 463266 w 1944000"/>
              <a:gd name="connsiteY266" fmla="*/ 1372210 h 1944000"/>
              <a:gd name="connsiteX267" fmla="*/ 468352 w 1944000"/>
              <a:gd name="connsiteY267" fmla="*/ 1381735 h 1944000"/>
              <a:gd name="connsiteX268" fmla="*/ 473755 w 1944000"/>
              <a:gd name="connsiteY268" fmla="*/ 1390942 h 1944000"/>
              <a:gd name="connsiteX269" fmla="*/ 479477 w 1944000"/>
              <a:gd name="connsiteY269" fmla="*/ 1399832 h 1944000"/>
              <a:gd name="connsiteX270" fmla="*/ 485198 w 1944000"/>
              <a:gd name="connsiteY270" fmla="*/ 1409040 h 1944000"/>
              <a:gd name="connsiteX271" fmla="*/ 491238 w 1944000"/>
              <a:gd name="connsiteY271" fmla="*/ 1417612 h 1944000"/>
              <a:gd name="connsiteX272" fmla="*/ 497595 w 1944000"/>
              <a:gd name="connsiteY272" fmla="*/ 1426185 h 1944000"/>
              <a:gd name="connsiteX273" fmla="*/ 503634 w 1944000"/>
              <a:gd name="connsiteY273" fmla="*/ 1434757 h 1944000"/>
              <a:gd name="connsiteX274" fmla="*/ 510309 w 1944000"/>
              <a:gd name="connsiteY274" fmla="*/ 1442695 h 1944000"/>
              <a:gd name="connsiteX275" fmla="*/ 517302 w 1944000"/>
              <a:gd name="connsiteY275" fmla="*/ 1450950 h 1944000"/>
              <a:gd name="connsiteX276" fmla="*/ 524295 w 1944000"/>
              <a:gd name="connsiteY276" fmla="*/ 1458570 h 1944000"/>
              <a:gd name="connsiteX277" fmla="*/ 531288 w 1944000"/>
              <a:gd name="connsiteY277" fmla="*/ 1466190 h 1944000"/>
              <a:gd name="connsiteX278" fmla="*/ 538599 w 1944000"/>
              <a:gd name="connsiteY278" fmla="*/ 1473492 h 1944000"/>
              <a:gd name="connsiteX279" fmla="*/ 546227 w 1944000"/>
              <a:gd name="connsiteY279" fmla="*/ 1480795 h 1944000"/>
              <a:gd name="connsiteX280" fmla="*/ 553856 w 1944000"/>
              <a:gd name="connsiteY280" fmla="*/ 1487780 h 1944000"/>
              <a:gd name="connsiteX281" fmla="*/ 561802 w 1944000"/>
              <a:gd name="connsiteY281" fmla="*/ 1494765 h 1944000"/>
              <a:gd name="connsiteX282" fmla="*/ 570067 w 1944000"/>
              <a:gd name="connsiteY282" fmla="*/ 1501750 h 1944000"/>
              <a:gd name="connsiteX283" fmla="*/ 578331 w 1944000"/>
              <a:gd name="connsiteY283" fmla="*/ 1507782 h 1944000"/>
              <a:gd name="connsiteX284" fmla="*/ 586913 w 1944000"/>
              <a:gd name="connsiteY284" fmla="*/ 1514132 h 1944000"/>
              <a:gd name="connsiteX285" fmla="*/ 600581 w 1944000"/>
              <a:gd name="connsiteY285" fmla="*/ 1523657 h 1944000"/>
              <a:gd name="connsiteX286" fmla="*/ 615203 w 1944000"/>
              <a:gd name="connsiteY286" fmla="*/ 1532865 h 1944000"/>
              <a:gd name="connsiteX287" fmla="*/ 630142 w 1944000"/>
              <a:gd name="connsiteY287" fmla="*/ 1541437 h 1944000"/>
              <a:gd name="connsiteX288" fmla="*/ 645717 w 1944000"/>
              <a:gd name="connsiteY288" fmla="*/ 1549375 h 1944000"/>
              <a:gd name="connsiteX289" fmla="*/ 661928 w 1944000"/>
              <a:gd name="connsiteY289" fmla="*/ 1556995 h 1944000"/>
              <a:gd name="connsiteX290" fmla="*/ 678775 w 1944000"/>
              <a:gd name="connsiteY290" fmla="*/ 1563980 h 1944000"/>
              <a:gd name="connsiteX291" fmla="*/ 696257 w 1944000"/>
              <a:gd name="connsiteY291" fmla="*/ 1570647 h 1944000"/>
              <a:gd name="connsiteX292" fmla="*/ 714375 w 1944000"/>
              <a:gd name="connsiteY292" fmla="*/ 1576680 h 1944000"/>
              <a:gd name="connsiteX293" fmla="*/ 733129 w 1944000"/>
              <a:gd name="connsiteY293" fmla="*/ 1582395 h 1944000"/>
              <a:gd name="connsiteX294" fmla="*/ 752518 w 1944000"/>
              <a:gd name="connsiteY294" fmla="*/ 1587475 h 1944000"/>
              <a:gd name="connsiteX295" fmla="*/ 772544 w 1944000"/>
              <a:gd name="connsiteY295" fmla="*/ 1592237 h 1944000"/>
              <a:gd name="connsiteX296" fmla="*/ 792887 w 1944000"/>
              <a:gd name="connsiteY296" fmla="*/ 1596365 h 1944000"/>
              <a:gd name="connsiteX297" fmla="*/ 814183 w 1944000"/>
              <a:gd name="connsiteY297" fmla="*/ 1600175 h 1944000"/>
              <a:gd name="connsiteX298" fmla="*/ 835480 w 1944000"/>
              <a:gd name="connsiteY298" fmla="*/ 1603350 h 1944000"/>
              <a:gd name="connsiteX299" fmla="*/ 858048 w 1944000"/>
              <a:gd name="connsiteY299" fmla="*/ 1606525 h 1944000"/>
              <a:gd name="connsiteX300" fmla="*/ 880616 w 1944000"/>
              <a:gd name="connsiteY300" fmla="*/ 1608747 h 1944000"/>
              <a:gd name="connsiteX301" fmla="*/ 880616 w 1944000"/>
              <a:gd name="connsiteY301" fmla="*/ 1726857 h 1944000"/>
              <a:gd name="connsiteX302" fmla="*/ 1063385 w 1944000"/>
              <a:gd name="connsiteY302" fmla="*/ 1726857 h 1944000"/>
              <a:gd name="connsiteX303" fmla="*/ 1063385 w 1944000"/>
              <a:gd name="connsiteY303" fmla="*/ 1610652 h 1944000"/>
              <a:gd name="connsiteX304" fmla="*/ 1077371 w 1944000"/>
              <a:gd name="connsiteY304" fmla="*/ 1609382 h 1944000"/>
              <a:gd name="connsiteX305" fmla="*/ 1091675 w 1944000"/>
              <a:gd name="connsiteY305" fmla="*/ 1607795 h 1944000"/>
              <a:gd name="connsiteX306" fmla="*/ 1105661 w 1944000"/>
              <a:gd name="connsiteY306" fmla="*/ 1606207 h 1944000"/>
              <a:gd name="connsiteX307" fmla="*/ 1119329 w 1944000"/>
              <a:gd name="connsiteY307" fmla="*/ 1603985 h 1944000"/>
              <a:gd name="connsiteX308" fmla="*/ 1133314 w 1944000"/>
              <a:gd name="connsiteY308" fmla="*/ 1602080 h 1944000"/>
              <a:gd name="connsiteX309" fmla="*/ 1146665 w 1944000"/>
              <a:gd name="connsiteY309" fmla="*/ 1599857 h 1944000"/>
              <a:gd name="connsiteX310" fmla="*/ 1160015 w 1944000"/>
              <a:gd name="connsiteY310" fmla="*/ 1597317 h 1944000"/>
              <a:gd name="connsiteX311" fmla="*/ 1173047 w 1944000"/>
              <a:gd name="connsiteY311" fmla="*/ 1594142 h 1944000"/>
              <a:gd name="connsiteX312" fmla="*/ 1186397 w 1944000"/>
              <a:gd name="connsiteY312" fmla="*/ 1591285 h 1944000"/>
              <a:gd name="connsiteX313" fmla="*/ 1199111 w 1944000"/>
              <a:gd name="connsiteY313" fmla="*/ 1587792 h 1944000"/>
              <a:gd name="connsiteX314" fmla="*/ 1212144 w 1944000"/>
              <a:gd name="connsiteY314" fmla="*/ 1584300 h 1944000"/>
              <a:gd name="connsiteX315" fmla="*/ 1224540 w 1944000"/>
              <a:gd name="connsiteY315" fmla="*/ 1580807 h 1944000"/>
              <a:gd name="connsiteX316" fmla="*/ 1236937 w 1944000"/>
              <a:gd name="connsiteY316" fmla="*/ 1576680 h 1944000"/>
              <a:gd name="connsiteX317" fmla="*/ 1249333 w 1944000"/>
              <a:gd name="connsiteY317" fmla="*/ 1572552 h 1944000"/>
              <a:gd name="connsiteX318" fmla="*/ 1261412 w 1944000"/>
              <a:gd name="connsiteY318" fmla="*/ 1567790 h 1944000"/>
              <a:gd name="connsiteX319" fmla="*/ 1273491 w 1944000"/>
              <a:gd name="connsiteY319" fmla="*/ 1563345 h 1944000"/>
              <a:gd name="connsiteX320" fmla="*/ 1288748 w 1944000"/>
              <a:gd name="connsiteY320" fmla="*/ 1556995 h 1944000"/>
              <a:gd name="connsiteX321" fmla="*/ 1304005 w 1944000"/>
              <a:gd name="connsiteY321" fmla="*/ 1550010 h 1944000"/>
              <a:gd name="connsiteX322" fmla="*/ 1318627 w 1944000"/>
              <a:gd name="connsiteY322" fmla="*/ 1543025 h 1944000"/>
              <a:gd name="connsiteX323" fmla="*/ 1332613 w 1944000"/>
              <a:gd name="connsiteY323" fmla="*/ 1535722 h 1944000"/>
              <a:gd name="connsiteX324" fmla="*/ 1346598 w 1944000"/>
              <a:gd name="connsiteY324" fmla="*/ 1528102 h 1944000"/>
              <a:gd name="connsiteX325" fmla="*/ 1359631 w 1944000"/>
              <a:gd name="connsiteY325" fmla="*/ 1519847 h 1944000"/>
              <a:gd name="connsiteX326" fmla="*/ 1372345 w 1944000"/>
              <a:gd name="connsiteY326" fmla="*/ 1511592 h 1944000"/>
              <a:gd name="connsiteX327" fmla="*/ 1384742 w 1944000"/>
              <a:gd name="connsiteY327" fmla="*/ 1502702 h 1944000"/>
              <a:gd name="connsiteX328" fmla="*/ 1396185 w 1944000"/>
              <a:gd name="connsiteY328" fmla="*/ 1493812 h 1944000"/>
              <a:gd name="connsiteX329" fmla="*/ 1407945 w 1944000"/>
              <a:gd name="connsiteY329" fmla="*/ 1484287 h 1944000"/>
              <a:gd name="connsiteX330" fmla="*/ 1418753 w 1944000"/>
              <a:gd name="connsiteY330" fmla="*/ 1474762 h 1944000"/>
              <a:gd name="connsiteX331" fmla="*/ 1429242 w 1944000"/>
              <a:gd name="connsiteY331" fmla="*/ 1464602 h 1944000"/>
              <a:gd name="connsiteX332" fmla="*/ 1439096 w 1944000"/>
              <a:gd name="connsiteY332" fmla="*/ 1454125 h 1944000"/>
              <a:gd name="connsiteX333" fmla="*/ 1448631 w 1944000"/>
              <a:gd name="connsiteY333" fmla="*/ 1443647 h 1944000"/>
              <a:gd name="connsiteX334" fmla="*/ 1457531 w 1944000"/>
              <a:gd name="connsiteY334" fmla="*/ 1432535 h 1944000"/>
              <a:gd name="connsiteX335" fmla="*/ 1466114 w 1944000"/>
              <a:gd name="connsiteY335" fmla="*/ 1421422 h 1944000"/>
              <a:gd name="connsiteX336" fmla="*/ 1474378 w 1944000"/>
              <a:gd name="connsiteY336" fmla="*/ 1409675 h 1944000"/>
              <a:gd name="connsiteX337" fmla="*/ 1482007 w 1944000"/>
              <a:gd name="connsiteY337" fmla="*/ 1398245 h 1944000"/>
              <a:gd name="connsiteX338" fmla="*/ 1489000 w 1944000"/>
              <a:gd name="connsiteY338" fmla="*/ 1386497 h 1944000"/>
              <a:gd name="connsiteX339" fmla="*/ 1495675 w 1944000"/>
              <a:gd name="connsiteY339" fmla="*/ 1374432 h 1944000"/>
              <a:gd name="connsiteX340" fmla="*/ 1501396 w 1944000"/>
              <a:gd name="connsiteY340" fmla="*/ 1362685 h 1944000"/>
              <a:gd name="connsiteX341" fmla="*/ 1507118 w 1944000"/>
              <a:gd name="connsiteY341" fmla="*/ 1350620 h 1944000"/>
              <a:gd name="connsiteX342" fmla="*/ 1512203 w 1944000"/>
              <a:gd name="connsiteY342" fmla="*/ 1338555 h 1944000"/>
              <a:gd name="connsiteX343" fmla="*/ 1516335 w 1944000"/>
              <a:gd name="connsiteY343" fmla="*/ 1326490 h 1944000"/>
              <a:gd name="connsiteX344" fmla="*/ 1520468 w 1944000"/>
              <a:gd name="connsiteY344" fmla="*/ 1314107 h 1944000"/>
              <a:gd name="connsiteX345" fmla="*/ 1523964 w 1944000"/>
              <a:gd name="connsiteY345" fmla="*/ 1301725 h 1944000"/>
              <a:gd name="connsiteX346" fmla="*/ 1526507 w 1944000"/>
              <a:gd name="connsiteY346" fmla="*/ 1289025 h 1944000"/>
              <a:gd name="connsiteX347" fmla="*/ 1528732 w 1944000"/>
              <a:gd name="connsiteY347" fmla="*/ 1276642 h 1944000"/>
              <a:gd name="connsiteX348" fmla="*/ 1530957 w 1944000"/>
              <a:gd name="connsiteY348" fmla="*/ 1263942 h 1944000"/>
              <a:gd name="connsiteX349" fmla="*/ 1532228 w 1944000"/>
              <a:gd name="connsiteY349" fmla="*/ 1251242 h 1944000"/>
              <a:gd name="connsiteX350" fmla="*/ 1532864 w 1944000"/>
              <a:gd name="connsiteY350" fmla="*/ 1238542 h 1944000"/>
              <a:gd name="connsiteX351" fmla="*/ 1533182 w 1944000"/>
              <a:gd name="connsiteY351" fmla="*/ 1225207 h 1944000"/>
              <a:gd name="connsiteX352" fmla="*/ 1533182 w 1944000"/>
              <a:gd name="connsiteY352" fmla="*/ 1212189 h 1944000"/>
              <a:gd name="connsiteX353" fmla="*/ 1532546 w 1944000"/>
              <a:gd name="connsiteY353" fmla="*/ 1199172 h 1944000"/>
              <a:gd name="connsiteX354" fmla="*/ 1531275 w 1944000"/>
              <a:gd name="connsiteY354" fmla="*/ 1186789 h 1944000"/>
              <a:gd name="connsiteX355" fmla="*/ 1530003 w 1944000"/>
              <a:gd name="connsiteY355" fmla="*/ 1174407 h 1944000"/>
              <a:gd name="connsiteX356" fmla="*/ 1527778 w 1944000"/>
              <a:gd name="connsiteY356" fmla="*/ 1162342 h 1944000"/>
              <a:gd name="connsiteX357" fmla="*/ 1525553 w 1944000"/>
              <a:gd name="connsiteY357" fmla="*/ 1150594 h 1944000"/>
              <a:gd name="connsiteX358" fmla="*/ 1522693 w 1944000"/>
              <a:gd name="connsiteY358" fmla="*/ 1138847 h 1944000"/>
              <a:gd name="connsiteX359" fmla="*/ 1519514 w 1944000"/>
              <a:gd name="connsiteY359" fmla="*/ 1127734 h 1944000"/>
              <a:gd name="connsiteX360" fmla="*/ 1516018 w 1944000"/>
              <a:gd name="connsiteY360" fmla="*/ 1116939 h 1944000"/>
              <a:gd name="connsiteX361" fmla="*/ 1511885 w 1944000"/>
              <a:gd name="connsiteY361" fmla="*/ 1106144 h 1944000"/>
              <a:gd name="connsiteX362" fmla="*/ 1507435 w 1944000"/>
              <a:gd name="connsiteY362" fmla="*/ 1095349 h 1944000"/>
              <a:gd name="connsiteX363" fmla="*/ 1502350 w 1944000"/>
              <a:gd name="connsiteY363" fmla="*/ 1085189 h 1944000"/>
              <a:gd name="connsiteX364" fmla="*/ 1496946 w 1944000"/>
              <a:gd name="connsiteY364" fmla="*/ 1075347 h 1944000"/>
              <a:gd name="connsiteX365" fmla="*/ 1491225 w 1944000"/>
              <a:gd name="connsiteY365" fmla="*/ 1065822 h 1944000"/>
              <a:gd name="connsiteX366" fmla="*/ 1485185 w 1944000"/>
              <a:gd name="connsiteY366" fmla="*/ 1056614 h 1944000"/>
              <a:gd name="connsiteX367" fmla="*/ 1478510 w 1944000"/>
              <a:gd name="connsiteY367" fmla="*/ 1047407 h 1944000"/>
              <a:gd name="connsiteX368" fmla="*/ 1471517 w 1944000"/>
              <a:gd name="connsiteY368" fmla="*/ 1038517 h 1944000"/>
              <a:gd name="connsiteX369" fmla="*/ 1463889 w 1944000"/>
              <a:gd name="connsiteY369" fmla="*/ 1029944 h 1944000"/>
              <a:gd name="connsiteX370" fmla="*/ 1456260 w 1944000"/>
              <a:gd name="connsiteY370" fmla="*/ 1021689 h 1944000"/>
              <a:gd name="connsiteX371" fmla="*/ 1448314 w 1944000"/>
              <a:gd name="connsiteY371" fmla="*/ 1013752 h 1944000"/>
              <a:gd name="connsiteX372" fmla="*/ 1440049 w 1944000"/>
              <a:gd name="connsiteY372" fmla="*/ 1005814 h 1944000"/>
              <a:gd name="connsiteX373" fmla="*/ 1431467 w 1944000"/>
              <a:gd name="connsiteY373" fmla="*/ 998512 h 1944000"/>
              <a:gd name="connsiteX374" fmla="*/ 1422567 w 1944000"/>
              <a:gd name="connsiteY374" fmla="*/ 991527 h 1944000"/>
              <a:gd name="connsiteX375" fmla="*/ 1413349 w 1944000"/>
              <a:gd name="connsiteY375" fmla="*/ 984542 h 1944000"/>
              <a:gd name="connsiteX376" fmla="*/ 1403813 w 1944000"/>
              <a:gd name="connsiteY376" fmla="*/ 977557 h 1944000"/>
              <a:gd name="connsiteX377" fmla="*/ 1393959 w 1944000"/>
              <a:gd name="connsiteY377" fmla="*/ 971207 h 1944000"/>
              <a:gd name="connsiteX378" fmla="*/ 1383788 w 1944000"/>
              <a:gd name="connsiteY378" fmla="*/ 965174 h 1944000"/>
              <a:gd name="connsiteX379" fmla="*/ 1373299 w 1944000"/>
              <a:gd name="connsiteY379" fmla="*/ 959142 h 1944000"/>
              <a:gd name="connsiteX380" fmla="*/ 1362491 w 1944000"/>
              <a:gd name="connsiteY380" fmla="*/ 953427 h 1944000"/>
              <a:gd name="connsiteX381" fmla="*/ 1351048 w 1944000"/>
              <a:gd name="connsiteY381" fmla="*/ 948347 h 1944000"/>
              <a:gd name="connsiteX382" fmla="*/ 1339605 w 1944000"/>
              <a:gd name="connsiteY382" fmla="*/ 942949 h 1944000"/>
              <a:gd name="connsiteX383" fmla="*/ 1327845 w 1944000"/>
              <a:gd name="connsiteY383" fmla="*/ 937869 h 1944000"/>
              <a:gd name="connsiteX384" fmla="*/ 1305912 w 1944000"/>
              <a:gd name="connsiteY384" fmla="*/ 930249 h 1944000"/>
              <a:gd name="connsiteX385" fmla="*/ 1280801 w 1944000"/>
              <a:gd name="connsiteY385" fmla="*/ 921677 h 1944000"/>
              <a:gd name="connsiteX386" fmla="*/ 1252512 w 1944000"/>
              <a:gd name="connsiteY386" fmla="*/ 912469 h 1944000"/>
              <a:gd name="connsiteX387" fmla="*/ 1221362 w 1944000"/>
              <a:gd name="connsiteY387" fmla="*/ 902627 h 1944000"/>
              <a:gd name="connsiteX388" fmla="*/ 1186397 w 1944000"/>
              <a:gd name="connsiteY388" fmla="*/ 892784 h 1944000"/>
              <a:gd name="connsiteX389" fmla="*/ 1148572 w 1944000"/>
              <a:gd name="connsiteY389" fmla="*/ 882307 h 1944000"/>
              <a:gd name="connsiteX390" fmla="*/ 1107568 w 1944000"/>
              <a:gd name="connsiteY390" fmla="*/ 871512 h 1944000"/>
              <a:gd name="connsiteX391" fmla="*/ 1063385 w 1944000"/>
              <a:gd name="connsiteY391" fmla="*/ 860399 h 1944000"/>
              <a:gd name="connsiteX392" fmla="*/ 1063385 w 1944000"/>
              <a:gd name="connsiteY392" fmla="*/ 511149 h 1944000"/>
              <a:gd name="connsiteX393" fmla="*/ 1078960 w 1944000"/>
              <a:gd name="connsiteY393" fmla="*/ 514642 h 1944000"/>
              <a:gd name="connsiteX394" fmla="*/ 1093582 w 1944000"/>
              <a:gd name="connsiteY394" fmla="*/ 518769 h 1944000"/>
              <a:gd name="connsiteX395" fmla="*/ 1108204 w 1944000"/>
              <a:gd name="connsiteY395" fmla="*/ 523214 h 1944000"/>
              <a:gd name="connsiteX396" fmla="*/ 1121554 w 1944000"/>
              <a:gd name="connsiteY396" fmla="*/ 528612 h 1944000"/>
              <a:gd name="connsiteX397" fmla="*/ 1128229 w 1944000"/>
              <a:gd name="connsiteY397" fmla="*/ 531469 h 1944000"/>
              <a:gd name="connsiteX398" fmla="*/ 1134904 w 1944000"/>
              <a:gd name="connsiteY398" fmla="*/ 534644 h 1944000"/>
              <a:gd name="connsiteX399" fmla="*/ 1141261 w 1944000"/>
              <a:gd name="connsiteY399" fmla="*/ 537502 h 1944000"/>
              <a:gd name="connsiteX400" fmla="*/ 1146982 w 1944000"/>
              <a:gd name="connsiteY400" fmla="*/ 540677 h 1944000"/>
              <a:gd name="connsiteX401" fmla="*/ 1153022 w 1944000"/>
              <a:gd name="connsiteY401" fmla="*/ 544169 h 1944000"/>
              <a:gd name="connsiteX402" fmla="*/ 1159061 w 1944000"/>
              <a:gd name="connsiteY402" fmla="*/ 547662 h 1944000"/>
              <a:gd name="connsiteX403" fmla="*/ 1164465 w 1944000"/>
              <a:gd name="connsiteY403" fmla="*/ 551154 h 1944000"/>
              <a:gd name="connsiteX404" fmla="*/ 1169868 w 1944000"/>
              <a:gd name="connsiteY404" fmla="*/ 555282 h 1944000"/>
              <a:gd name="connsiteX405" fmla="*/ 1178768 w 1944000"/>
              <a:gd name="connsiteY405" fmla="*/ 561949 h 1944000"/>
              <a:gd name="connsiteX406" fmla="*/ 1187351 w 1944000"/>
              <a:gd name="connsiteY406" fmla="*/ 568934 h 1944000"/>
              <a:gd name="connsiteX407" fmla="*/ 1195297 w 1944000"/>
              <a:gd name="connsiteY407" fmla="*/ 576554 h 1944000"/>
              <a:gd name="connsiteX408" fmla="*/ 1202926 w 1944000"/>
              <a:gd name="connsiteY408" fmla="*/ 584174 h 1944000"/>
              <a:gd name="connsiteX409" fmla="*/ 1209919 w 1944000"/>
              <a:gd name="connsiteY409" fmla="*/ 592429 h 1944000"/>
              <a:gd name="connsiteX410" fmla="*/ 1216594 w 1944000"/>
              <a:gd name="connsiteY410" fmla="*/ 601002 h 1944000"/>
              <a:gd name="connsiteX411" fmla="*/ 1222633 w 1944000"/>
              <a:gd name="connsiteY411" fmla="*/ 609574 h 1944000"/>
              <a:gd name="connsiteX412" fmla="*/ 1228355 w 1944000"/>
              <a:gd name="connsiteY412" fmla="*/ 618782 h 1944000"/>
              <a:gd name="connsiteX413" fmla="*/ 1233758 w 1944000"/>
              <a:gd name="connsiteY413" fmla="*/ 627989 h 1944000"/>
              <a:gd name="connsiteX414" fmla="*/ 1238844 w 1944000"/>
              <a:gd name="connsiteY414" fmla="*/ 637832 h 1944000"/>
              <a:gd name="connsiteX415" fmla="*/ 1242976 w 1944000"/>
              <a:gd name="connsiteY415" fmla="*/ 647674 h 1944000"/>
              <a:gd name="connsiteX416" fmla="*/ 1247108 w 1944000"/>
              <a:gd name="connsiteY416" fmla="*/ 658469 h 1944000"/>
              <a:gd name="connsiteX417" fmla="*/ 1250287 w 1944000"/>
              <a:gd name="connsiteY417" fmla="*/ 668947 h 1944000"/>
              <a:gd name="connsiteX418" fmla="*/ 1253465 w 1944000"/>
              <a:gd name="connsiteY418" fmla="*/ 680059 h 1944000"/>
              <a:gd name="connsiteX419" fmla="*/ 1256326 w 1944000"/>
              <a:gd name="connsiteY419" fmla="*/ 691172 h 1944000"/>
              <a:gd name="connsiteX420" fmla="*/ 1258233 w 1944000"/>
              <a:gd name="connsiteY420" fmla="*/ 702919 h 1944000"/>
              <a:gd name="connsiteX421" fmla="*/ 1482324 w 1944000"/>
              <a:gd name="connsiteY421" fmla="*/ 675297 h 1944000"/>
              <a:gd name="connsiteX422" fmla="*/ 1479464 w 1944000"/>
              <a:gd name="connsiteY422" fmla="*/ 660692 h 1944000"/>
              <a:gd name="connsiteX423" fmla="*/ 1475967 w 1944000"/>
              <a:gd name="connsiteY423" fmla="*/ 646087 h 1944000"/>
              <a:gd name="connsiteX424" fmla="*/ 1472789 w 1944000"/>
              <a:gd name="connsiteY424" fmla="*/ 632434 h 1944000"/>
              <a:gd name="connsiteX425" fmla="*/ 1469292 w 1944000"/>
              <a:gd name="connsiteY425" fmla="*/ 618782 h 1944000"/>
              <a:gd name="connsiteX426" fmla="*/ 1465160 w 1944000"/>
              <a:gd name="connsiteY426" fmla="*/ 605764 h 1944000"/>
              <a:gd name="connsiteX427" fmla="*/ 1461028 w 1944000"/>
              <a:gd name="connsiteY427" fmla="*/ 592747 h 1944000"/>
              <a:gd name="connsiteX428" fmla="*/ 1456260 w 1944000"/>
              <a:gd name="connsiteY428" fmla="*/ 580364 h 1944000"/>
              <a:gd name="connsiteX429" fmla="*/ 1451810 w 1944000"/>
              <a:gd name="connsiteY429" fmla="*/ 568299 h 1944000"/>
              <a:gd name="connsiteX430" fmla="*/ 1446406 w 1944000"/>
              <a:gd name="connsiteY430" fmla="*/ 556552 h 1944000"/>
              <a:gd name="connsiteX431" fmla="*/ 1441321 w 1944000"/>
              <a:gd name="connsiteY431" fmla="*/ 545439 h 1944000"/>
              <a:gd name="connsiteX432" fmla="*/ 1435599 w 1944000"/>
              <a:gd name="connsiteY432" fmla="*/ 534644 h 1944000"/>
              <a:gd name="connsiteX433" fmla="*/ 1429560 w 1944000"/>
              <a:gd name="connsiteY433" fmla="*/ 523532 h 1944000"/>
              <a:gd name="connsiteX434" fmla="*/ 1423838 w 1944000"/>
              <a:gd name="connsiteY434" fmla="*/ 513689 h 1944000"/>
              <a:gd name="connsiteX435" fmla="*/ 1417163 w 1944000"/>
              <a:gd name="connsiteY435" fmla="*/ 503847 h 1944000"/>
              <a:gd name="connsiteX436" fmla="*/ 1410488 w 1944000"/>
              <a:gd name="connsiteY436" fmla="*/ 494322 h 1944000"/>
              <a:gd name="connsiteX437" fmla="*/ 1403177 w 1944000"/>
              <a:gd name="connsiteY437" fmla="*/ 485432 h 1944000"/>
              <a:gd name="connsiteX438" fmla="*/ 1395867 w 1944000"/>
              <a:gd name="connsiteY438" fmla="*/ 476542 h 1944000"/>
              <a:gd name="connsiteX439" fmla="*/ 1388238 w 1944000"/>
              <a:gd name="connsiteY439" fmla="*/ 467969 h 1944000"/>
              <a:gd name="connsiteX440" fmla="*/ 1379974 w 1944000"/>
              <a:gd name="connsiteY440" fmla="*/ 459714 h 1944000"/>
              <a:gd name="connsiteX441" fmla="*/ 1371074 w 1944000"/>
              <a:gd name="connsiteY441" fmla="*/ 451459 h 1944000"/>
              <a:gd name="connsiteX442" fmla="*/ 1361538 w 1944000"/>
              <a:gd name="connsiteY442" fmla="*/ 443522 h 1944000"/>
              <a:gd name="connsiteX443" fmla="*/ 1351366 w 1944000"/>
              <a:gd name="connsiteY443" fmla="*/ 435902 h 1944000"/>
              <a:gd name="connsiteX444" fmla="*/ 1341195 w 1944000"/>
              <a:gd name="connsiteY444" fmla="*/ 428599 h 1944000"/>
              <a:gd name="connsiteX445" fmla="*/ 1330388 w 1944000"/>
              <a:gd name="connsiteY445" fmla="*/ 421614 h 1944000"/>
              <a:gd name="connsiteX446" fmla="*/ 1319262 w 1944000"/>
              <a:gd name="connsiteY446" fmla="*/ 414629 h 1944000"/>
              <a:gd name="connsiteX447" fmla="*/ 1307184 w 1944000"/>
              <a:gd name="connsiteY447" fmla="*/ 407962 h 1944000"/>
              <a:gd name="connsiteX448" fmla="*/ 1294787 w 1944000"/>
              <a:gd name="connsiteY448" fmla="*/ 401294 h 1944000"/>
              <a:gd name="connsiteX449" fmla="*/ 1282073 w 1944000"/>
              <a:gd name="connsiteY449" fmla="*/ 395262 h 1944000"/>
              <a:gd name="connsiteX450" fmla="*/ 1268723 w 1944000"/>
              <a:gd name="connsiteY450" fmla="*/ 389229 h 1944000"/>
              <a:gd name="connsiteX451" fmla="*/ 1254737 w 1944000"/>
              <a:gd name="connsiteY451" fmla="*/ 383197 h 1944000"/>
              <a:gd name="connsiteX452" fmla="*/ 1240751 w 1944000"/>
              <a:gd name="connsiteY452" fmla="*/ 378117 h 1944000"/>
              <a:gd name="connsiteX453" fmla="*/ 1225812 w 1944000"/>
              <a:gd name="connsiteY453" fmla="*/ 372402 h 1944000"/>
              <a:gd name="connsiteX454" fmla="*/ 1207058 w 1944000"/>
              <a:gd name="connsiteY454" fmla="*/ 366369 h 1944000"/>
              <a:gd name="connsiteX455" fmla="*/ 1187986 w 1944000"/>
              <a:gd name="connsiteY455" fmla="*/ 360972 h 1944000"/>
              <a:gd name="connsiteX456" fmla="*/ 1168279 w 1944000"/>
              <a:gd name="connsiteY456" fmla="*/ 355574 h 1944000"/>
              <a:gd name="connsiteX457" fmla="*/ 1147936 w 1944000"/>
              <a:gd name="connsiteY457" fmla="*/ 351129 h 1944000"/>
              <a:gd name="connsiteX458" fmla="*/ 1127593 w 1944000"/>
              <a:gd name="connsiteY458" fmla="*/ 346684 h 1944000"/>
              <a:gd name="connsiteX459" fmla="*/ 1106614 w 1944000"/>
              <a:gd name="connsiteY459" fmla="*/ 343192 h 1944000"/>
              <a:gd name="connsiteX460" fmla="*/ 1085000 w 1944000"/>
              <a:gd name="connsiteY460" fmla="*/ 339699 h 1944000"/>
              <a:gd name="connsiteX461" fmla="*/ 1063385 w 1944000"/>
              <a:gd name="connsiteY461" fmla="*/ 337159 h 1944000"/>
              <a:gd name="connsiteX462" fmla="*/ 1063385 w 1944000"/>
              <a:gd name="connsiteY462" fmla="*/ 217144 h 1944000"/>
              <a:gd name="connsiteX463" fmla="*/ 972000 w 1944000"/>
              <a:gd name="connsiteY463" fmla="*/ 0 h 1944000"/>
              <a:gd name="connsiteX464" fmla="*/ 1944000 w 1944000"/>
              <a:gd name="connsiteY464" fmla="*/ 972000 h 1944000"/>
              <a:gd name="connsiteX465" fmla="*/ 972000 w 1944000"/>
              <a:gd name="connsiteY465" fmla="*/ 1944000 h 1944000"/>
              <a:gd name="connsiteX466" fmla="*/ 0 w 1944000"/>
              <a:gd name="connsiteY466" fmla="*/ 972000 h 1944000"/>
              <a:gd name="connsiteX467" fmla="*/ 972000 w 1944000"/>
              <a:gd name="connsiteY467" fmla="*/ 0 h 19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Lst>
            <a:rect l="l" t="t" r="r" b="b"/>
            <a:pathLst>
              <a:path w="1944000" h="1944000">
                <a:moveTo>
                  <a:pt x="1063385" y="1082014"/>
                </a:moveTo>
                <a:lnTo>
                  <a:pt x="1093900" y="1089952"/>
                </a:lnTo>
                <a:lnTo>
                  <a:pt x="1121871" y="1097572"/>
                </a:lnTo>
                <a:lnTo>
                  <a:pt x="1146982" y="1104557"/>
                </a:lnTo>
                <a:lnTo>
                  <a:pt x="1169550" y="1111542"/>
                </a:lnTo>
                <a:lnTo>
                  <a:pt x="1188940" y="1118209"/>
                </a:lnTo>
                <a:lnTo>
                  <a:pt x="1205469" y="1124559"/>
                </a:lnTo>
                <a:lnTo>
                  <a:pt x="1212779" y="1127734"/>
                </a:lnTo>
                <a:lnTo>
                  <a:pt x="1219137" y="1130592"/>
                </a:lnTo>
                <a:lnTo>
                  <a:pt x="1225176" y="1133449"/>
                </a:lnTo>
                <a:lnTo>
                  <a:pt x="1230262" y="1136307"/>
                </a:lnTo>
                <a:lnTo>
                  <a:pt x="1238526" y="1141704"/>
                </a:lnTo>
                <a:lnTo>
                  <a:pt x="1245837" y="1146784"/>
                </a:lnTo>
                <a:lnTo>
                  <a:pt x="1253148" y="1152499"/>
                </a:lnTo>
                <a:lnTo>
                  <a:pt x="1259823" y="1158532"/>
                </a:lnTo>
                <a:lnTo>
                  <a:pt x="1265862" y="1164564"/>
                </a:lnTo>
                <a:lnTo>
                  <a:pt x="1271266" y="1170914"/>
                </a:lnTo>
                <a:lnTo>
                  <a:pt x="1276351" y="1177582"/>
                </a:lnTo>
                <a:lnTo>
                  <a:pt x="1280801" y="1184567"/>
                </a:lnTo>
                <a:lnTo>
                  <a:pt x="1284934" y="1191234"/>
                </a:lnTo>
                <a:lnTo>
                  <a:pt x="1288112" y="1198537"/>
                </a:lnTo>
                <a:lnTo>
                  <a:pt x="1291291" y="1206157"/>
                </a:lnTo>
                <a:lnTo>
                  <a:pt x="1293516" y="1214094"/>
                </a:lnTo>
                <a:lnTo>
                  <a:pt x="1295423" y="1222032"/>
                </a:lnTo>
                <a:lnTo>
                  <a:pt x="1296694" y="1230287"/>
                </a:lnTo>
                <a:lnTo>
                  <a:pt x="1297330" y="1238859"/>
                </a:lnTo>
                <a:lnTo>
                  <a:pt x="1297648" y="1247432"/>
                </a:lnTo>
                <a:lnTo>
                  <a:pt x="1297330" y="1257275"/>
                </a:lnTo>
                <a:lnTo>
                  <a:pt x="1296377" y="1266800"/>
                </a:lnTo>
                <a:lnTo>
                  <a:pt x="1295105" y="1276007"/>
                </a:lnTo>
                <a:lnTo>
                  <a:pt x="1292880" y="1285215"/>
                </a:lnTo>
                <a:lnTo>
                  <a:pt x="1290019" y="1294422"/>
                </a:lnTo>
                <a:lnTo>
                  <a:pt x="1286841" y="1303312"/>
                </a:lnTo>
                <a:lnTo>
                  <a:pt x="1283344" y="1312202"/>
                </a:lnTo>
                <a:lnTo>
                  <a:pt x="1278576" y="1320775"/>
                </a:lnTo>
                <a:lnTo>
                  <a:pt x="1273808" y="1329347"/>
                </a:lnTo>
                <a:lnTo>
                  <a:pt x="1267769" y="1337602"/>
                </a:lnTo>
                <a:lnTo>
                  <a:pt x="1261412" y="1345857"/>
                </a:lnTo>
                <a:lnTo>
                  <a:pt x="1254737" y="1353795"/>
                </a:lnTo>
                <a:lnTo>
                  <a:pt x="1247426" y="1361732"/>
                </a:lnTo>
                <a:lnTo>
                  <a:pt x="1239162" y="1369670"/>
                </a:lnTo>
                <a:lnTo>
                  <a:pt x="1230580" y="1376655"/>
                </a:lnTo>
                <a:lnTo>
                  <a:pt x="1221362" y="1384275"/>
                </a:lnTo>
                <a:lnTo>
                  <a:pt x="1214051" y="1389672"/>
                </a:lnTo>
                <a:lnTo>
                  <a:pt x="1206422" y="1394435"/>
                </a:lnTo>
                <a:lnTo>
                  <a:pt x="1198476" y="1399515"/>
                </a:lnTo>
                <a:lnTo>
                  <a:pt x="1190211" y="1403960"/>
                </a:lnTo>
                <a:lnTo>
                  <a:pt x="1181311" y="1408087"/>
                </a:lnTo>
                <a:lnTo>
                  <a:pt x="1172411" y="1411897"/>
                </a:lnTo>
                <a:lnTo>
                  <a:pt x="1163193" y="1416025"/>
                </a:lnTo>
                <a:lnTo>
                  <a:pt x="1153340" y="1419517"/>
                </a:lnTo>
                <a:lnTo>
                  <a:pt x="1143486" y="1422692"/>
                </a:lnTo>
                <a:lnTo>
                  <a:pt x="1132997" y="1425867"/>
                </a:lnTo>
                <a:lnTo>
                  <a:pt x="1122189" y="1428407"/>
                </a:lnTo>
                <a:lnTo>
                  <a:pt x="1111064" y="1431265"/>
                </a:lnTo>
                <a:lnTo>
                  <a:pt x="1099621" y="1433487"/>
                </a:lnTo>
                <a:lnTo>
                  <a:pt x="1087860" y="1435392"/>
                </a:lnTo>
                <a:lnTo>
                  <a:pt x="1075782" y="1436980"/>
                </a:lnTo>
                <a:lnTo>
                  <a:pt x="1063385" y="1438567"/>
                </a:lnTo>
                <a:close/>
                <a:moveTo>
                  <a:pt x="880616" y="505752"/>
                </a:moveTo>
                <a:lnTo>
                  <a:pt x="880616" y="814362"/>
                </a:lnTo>
                <a:lnTo>
                  <a:pt x="847241" y="805789"/>
                </a:lnTo>
                <a:lnTo>
                  <a:pt x="820223" y="798804"/>
                </a:lnTo>
                <a:lnTo>
                  <a:pt x="799879" y="793089"/>
                </a:lnTo>
                <a:lnTo>
                  <a:pt x="785894" y="788327"/>
                </a:lnTo>
                <a:lnTo>
                  <a:pt x="771590" y="782929"/>
                </a:lnTo>
                <a:lnTo>
                  <a:pt x="757922" y="776897"/>
                </a:lnTo>
                <a:lnTo>
                  <a:pt x="745843" y="770229"/>
                </a:lnTo>
                <a:lnTo>
                  <a:pt x="739804" y="767054"/>
                </a:lnTo>
                <a:lnTo>
                  <a:pt x="734400" y="763879"/>
                </a:lnTo>
                <a:lnTo>
                  <a:pt x="728679" y="760069"/>
                </a:lnTo>
                <a:lnTo>
                  <a:pt x="723593" y="756577"/>
                </a:lnTo>
                <a:lnTo>
                  <a:pt x="718825" y="752767"/>
                </a:lnTo>
                <a:lnTo>
                  <a:pt x="714057" y="749274"/>
                </a:lnTo>
                <a:lnTo>
                  <a:pt x="709925" y="745464"/>
                </a:lnTo>
                <a:lnTo>
                  <a:pt x="705475" y="741337"/>
                </a:lnTo>
                <a:lnTo>
                  <a:pt x="701979" y="737209"/>
                </a:lnTo>
                <a:lnTo>
                  <a:pt x="698164" y="733082"/>
                </a:lnTo>
                <a:lnTo>
                  <a:pt x="694668" y="728954"/>
                </a:lnTo>
                <a:lnTo>
                  <a:pt x="691807" y="724827"/>
                </a:lnTo>
                <a:lnTo>
                  <a:pt x="688629" y="720699"/>
                </a:lnTo>
                <a:lnTo>
                  <a:pt x="686086" y="716254"/>
                </a:lnTo>
                <a:lnTo>
                  <a:pt x="683543" y="712127"/>
                </a:lnTo>
                <a:lnTo>
                  <a:pt x="681000" y="707682"/>
                </a:lnTo>
                <a:lnTo>
                  <a:pt x="679093" y="703237"/>
                </a:lnTo>
                <a:lnTo>
                  <a:pt x="677186" y="698474"/>
                </a:lnTo>
                <a:lnTo>
                  <a:pt x="675596" y="694347"/>
                </a:lnTo>
                <a:lnTo>
                  <a:pt x="674325" y="689584"/>
                </a:lnTo>
                <a:lnTo>
                  <a:pt x="673053" y="684822"/>
                </a:lnTo>
                <a:lnTo>
                  <a:pt x="671782" y="680059"/>
                </a:lnTo>
                <a:lnTo>
                  <a:pt x="671146" y="675297"/>
                </a:lnTo>
                <a:lnTo>
                  <a:pt x="670511" y="670217"/>
                </a:lnTo>
                <a:lnTo>
                  <a:pt x="670193" y="665137"/>
                </a:lnTo>
                <a:lnTo>
                  <a:pt x="670193" y="660374"/>
                </a:lnTo>
                <a:lnTo>
                  <a:pt x="670511" y="652437"/>
                </a:lnTo>
                <a:lnTo>
                  <a:pt x="671146" y="644499"/>
                </a:lnTo>
                <a:lnTo>
                  <a:pt x="672736" y="636879"/>
                </a:lnTo>
                <a:lnTo>
                  <a:pt x="674643" y="629259"/>
                </a:lnTo>
                <a:lnTo>
                  <a:pt x="676868" y="622274"/>
                </a:lnTo>
                <a:lnTo>
                  <a:pt x="679728" y="614972"/>
                </a:lnTo>
                <a:lnTo>
                  <a:pt x="683225" y="607669"/>
                </a:lnTo>
                <a:lnTo>
                  <a:pt x="687039" y="600684"/>
                </a:lnTo>
                <a:lnTo>
                  <a:pt x="691807" y="593699"/>
                </a:lnTo>
                <a:lnTo>
                  <a:pt x="696575" y="587349"/>
                </a:lnTo>
                <a:lnTo>
                  <a:pt x="702297" y="580682"/>
                </a:lnTo>
                <a:lnTo>
                  <a:pt x="708336" y="574014"/>
                </a:lnTo>
                <a:lnTo>
                  <a:pt x="714693" y="567664"/>
                </a:lnTo>
                <a:lnTo>
                  <a:pt x="722004" y="561632"/>
                </a:lnTo>
                <a:lnTo>
                  <a:pt x="729632" y="555282"/>
                </a:lnTo>
                <a:lnTo>
                  <a:pt x="737897" y="549249"/>
                </a:lnTo>
                <a:lnTo>
                  <a:pt x="743936" y="545122"/>
                </a:lnTo>
                <a:lnTo>
                  <a:pt x="750293" y="540994"/>
                </a:lnTo>
                <a:lnTo>
                  <a:pt x="757286" y="537502"/>
                </a:lnTo>
                <a:lnTo>
                  <a:pt x="764597" y="533692"/>
                </a:lnTo>
                <a:lnTo>
                  <a:pt x="772544" y="530517"/>
                </a:lnTo>
                <a:lnTo>
                  <a:pt x="780490" y="527342"/>
                </a:lnTo>
                <a:lnTo>
                  <a:pt x="789072" y="524167"/>
                </a:lnTo>
                <a:lnTo>
                  <a:pt x="797654" y="521627"/>
                </a:lnTo>
                <a:lnTo>
                  <a:pt x="806872" y="519087"/>
                </a:lnTo>
                <a:lnTo>
                  <a:pt x="816408" y="516229"/>
                </a:lnTo>
                <a:lnTo>
                  <a:pt x="825944" y="514324"/>
                </a:lnTo>
                <a:lnTo>
                  <a:pt x="836116" y="512102"/>
                </a:lnTo>
                <a:lnTo>
                  <a:pt x="846923" y="510514"/>
                </a:lnTo>
                <a:lnTo>
                  <a:pt x="858048" y="508927"/>
                </a:lnTo>
                <a:lnTo>
                  <a:pt x="869173" y="507022"/>
                </a:lnTo>
                <a:close/>
                <a:moveTo>
                  <a:pt x="880616" y="217144"/>
                </a:moveTo>
                <a:lnTo>
                  <a:pt x="880616" y="333984"/>
                </a:lnTo>
                <a:lnTo>
                  <a:pt x="863451" y="335254"/>
                </a:lnTo>
                <a:lnTo>
                  <a:pt x="846287" y="337159"/>
                </a:lnTo>
                <a:lnTo>
                  <a:pt x="829440" y="339382"/>
                </a:lnTo>
                <a:lnTo>
                  <a:pt x="812912" y="341922"/>
                </a:lnTo>
                <a:lnTo>
                  <a:pt x="796701" y="344779"/>
                </a:lnTo>
                <a:lnTo>
                  <a:pt x="780490" y="347954"/>
                </a:lnTo>
                <a:lnTo>
                  <a:pt x="764279" y="351764"/>
                </a:lnTo>
                <a:lnTo>
                  <a:pt x="748386" y="355892"/>
                </a:lnTo>
                <a:lnTo>
                  <a:pt x="726136" y="362242"/>
                </a:lnTo>
                <a:lnTo>
                  <a:pt x="704839" y="368909"/>
                </a:lnTo>
                <a:lnTo>
                  <a:pt x="684814" y="375894"/>
                </a:lnTo>
                <a:lnTo>
                  <a:pt x="666061" y="383197"/>
                </a:lnTo>
                <a:lnTo>
                  <a:pt x="657160" y="387324"/>
                </a:lnTo>
                <a:lnTo>
                  <a:pt x="648260" y="391134"/>
                </a:lnTo>
                <a:lnTo>
                  <a:pt x="639996" y="395262"/>
                </a:lnTo>
                <a:lnTo>
                  <a:pt x="632050" y="399072"/>
                </a:lnTo>
                <a:lnTo>
                  <a:pt x="624103" y="403517"/>
                </a:lnTo>
                <a:lnTo>
                  <a:pt x="616792" y="407644"/>
                </a:lnTo>
                <a:lnTo>
                  <a:pt x="609481" y="412089"/>
                </a:lnTo>
                <a:lnTo>
                  <a:pt x="602806" y="416534"/>
                </a:lnTo>
                <a:lnTo>
                  <a:pt x="593906" y="422567"/>
                </a:lnTo>
                <a:lnTo>
                  <a:pt x="585642" y="428282"/>
                </a:lnTo>
                <a:lnTo>
                  <a:pt x="577060" y="434632"/>
                </a:lnTo>
                <a:lnTo>
                  <a:pt x="569113" y="440982"/>
                </a:lnTo>
                <a:lnTo>
                  <a:pt x="561167" y="447967"/>
                </a:lnTo>
                <a:lnTo>
                  <a:pt x="553538" y="454317"/>
                </a:lnTo>
                <a:lnTo>
                  <a:pt x="545910" y="461302"/>
                </a:lnTo>
                <a:lnTo>
                  <a:pt x="538917" y="468604"/>
                </a:lnTo>
                <a:lnTo>
                  <a:pt x="532241" y="475907"/>
                </a:lnTo>
                <a:lnTo>
                  <a:pt x="525249" y="483527"/>
                </a:lnTo>
                <a:lnTo>
                  <a:pt x="518891" y="491464"/>
                </a:lnTo>
                <a:lnTo>
                  <a:pt x="512534" y="499402"/>
                </a:lnTo>
                <a:lnTo>
                  <a:pt x="506813" y="507022"/>
                </a:lnTo>
                <a:lnTo>
                  <a:pt x="501091" y="515277"/>
                </a:lnTo>
                <a:lnTo>
                  <a:pt x="495370" y="523849"/>
                </a:lnTo>
                <a:lnTo>
                  <a:pt x="490284" y="532422"/>
                </a:lnTo>
                <a:lnTo>
                  <a:pt x="485198" y="541312"/>
                </a:lnTo>
                <a:lnTo>
                  <a:pt x="480430" y="550202"/>
                </a:lnTo>
                <a:lnTo>
                  <a:pt x="475980" y="559092"/>
                </a:lnTo>
                <a:lnTo>
                  <a:pt x="472166" y="568299"/>
                </a:lnTo>
                <a:lnTo>
                  <a:pt x="468352" y="577507"/>
                </a:lnTo>
                <a:lnTo>
                  <a:pt x="464855" y="586714"/>
                </a:lnTo>
                <a:lnTo>
                  <a:pt x="461994" y="596239"/>
                </a:lnTo>
                <a:lnTo>
                  <a:pt x="459134" y="605764"/>
                </a:lnTo>
                <a:lnTo>
                  <a:pt x="456591" y="615289"/>
                </a:lnTo>
                <a:lnTo>
                  <a:pt x="454684" y="624814"/>
                </a:lnTo>
                <a:lnTo>
                  <a:pt x="453094" y="634657"/>
                </a:lnTo>
                <a:lnTo>
                  <a:pt x="451187" y="644182"/>
                </a:lnTo>
                <a:lnTo>
                  <a:pt x="450234" y="654024"/>
                </a:lnTo>
                <a:lnTo>
                  <a:pt x="449280" y="664184"/>
                </a:lnTo>
                <a:lnTo>
                  <a:pt x="448962" y="674344"/>
                </a:lnTo>
                <a:lnTo>
                  <a:pt x="448644" y="684822"/>
                </a:lnTo>
                <a:lnTo>
                  <a:pt x="448962" y="695934"/>
                </a:lnTo>
                <a:lnTo>
                  <a:pt x="449598" y="706729"/>
                </a:lnTo>
                <a:lnTo>
                  <a:pt x="450552" y="717842"/>
                </a:lnTo>
                <a:lnTo>
                  <a:pt x="452141" y="728637"/>
                </a:lnTo>
                <a:lnTo>
                  <a:pt x="453730" y="739432"/>
                </a:lnTo>
                <a:lnTo>
                  <a:pt x="455955" y="749909"/>
                </a:lnTo>
                <a:lnTo>
                  <a:pt x="458180" y="760387"/>
                </a:lnTo>
                <a:lnTo>
                  <a:pt x="461359" y="770547"/>
                </a:lnTo>
                <a:lnTo>
                  <a:pt x="464537" y="781024"/>
                </a:lnTo>
                <a:lnTo>
                  <a:pt x="468352" y="791184"/>
                </a:lnTo>
                <a:lnTo>
                  <a:pt x="472484" y="801027"/>
                </a:lnTo>
                <a:lnTo>
                  <a:pt x="476934" y="810869"/>
                </a:lnTo>
                <a:lnTo>
                  <a:pt x="482020" y="820712"/>
                </a:lnTo>
                <a:lnTo>
                  <a:pt x="487423" y="830237"/>
                </a:lnTo>
                <a:lnTo>
                  <a:pt x="492827" y="839762"/>
                </a:lnTo>
                <a:lnTo>
                  <a:pt x="498866" y="848969"/>
                </a:lnTo>
                <a:lnTo>
                  <a:pt x="505541" y="858177"/>
                </a:lnTo>
                <a:lnTo>
                  <a:pt x="512216" y="867067"/>
                </a:lnTo>
                <a:lnTo>
                  <a:pt x="519527" y="875957"/>
                </a:lnTo>
                <a:lnTo>
                  <a:pt x="527156" y="884212"/>
                </a:lnTo>
                <a:lnTo>
                  <a:pt x="535102" y="892467"/>
                </a:lnTo>
                <a:lnTo>
                  <a:pt x="543367" y="900404"/>
                </a:lnTo>
                <a:lnTo>
                  <a:pt x="551949" y="908024"/>
                </a:lnTo>
                <a:lnTo>
                  <a:pt x="561167" y="915644"/>
                </a:lnTo>
                <a:lnTo>
                  <a:pt x="570385" y="922947"/>
                </a:lnTo>
                <a:lnTo>
                  <a:pt x="580238" y="929932"/>
                </a:lnTo>
                <a:lnTo>
                  <a:pt x="590410" y="936282"/>
                </a:lnTo>
                <a:lnTo>
                  <a:pt x="600899" y="942632"/>
                </a:lnTo>
                <a:lnTo>
                  <a:pt x="611706" y="948982"/>
                </a:lnTo>
                <a:lnTo>
                  <a:pt x="623149" y="954697"/>
                </a:lnTo>
                <a:lnTo>
                  <a:pt x="634592" y="960412"/>
                </a:lnTo>
                <a:lnTo>
                  <a:pt x="646671" y="966127"/>
                </a:lnTo>
                <a:lnTo>
                  <a:pt x="666378" y="974064"/>
                </a:lnTo>
                <a:lnTo>
                  <a:pt x="688629" y="982637"/>
                </a:lnTo>
                <a:lnTo>
                  <a:pt x="713739" y="991209"/>
                </a:lnTo>
                <a:lnTo>
                  <a:pt x="741711" y="1000099"/>
                </a:lnTo>
                <a:lnTo>
                  <a:pt x="772544" y="1009307"/>
                </a:lnTo>
                <a:lnTo>
                  <a:pt x="805919" y="1018514"/>
                </a:lnTo>
                <a:lnTo>
                  <a:pt x="841837" y="1028357"/>
                </a:lnTo>
                <a:lnTo>
                  <a:pt x="880616" y="1038199"/>
                </a:lnTo>
                <a:lnTo>
                  <a:pt x="880616" y="1433487"/>
                </a:lnTo>
                <a:lnTo>
                  <a:pt x="870444" y="1431582"/>
                </a:lnTo>
                <a:lnTo>
                  <a:pt x="860591" y="1429042"/>
                </a:lnTo>
                <a:lnTo>
                  <a:pt x="850737" y="1426820"/>
                </a:lnTo>
                <a:lnTo>
                  <a:pt x="841519" y="1424280"/>
                </a:lnTo>
                <a:lnTo>
                  <a:pt x="831983" y="1421422"/>
                </a:lnTo>
                <a:lnTo>
                  <a:pt x="823083" y="1418247"/>
                </a:lnTo>
                <a:lnTo>
                  <a:pt x="814183" y="1415072"/>
                </a:lnTo>
                <a:lnTo>
                  <a:pt x="805283" y="1411580"/>
                </a:lnTo>
                <a:lnTo>
                  <a:pt x="796701" y="1408087"/>
                </a:lnTo>
                <a:lnTo>
                  <a:pt x="788437" y="1404277"/>
                </a:lnTo>
                <a:lnTo>
                  <a:pt x="780490" y="1400150"/>
                </a:lnTo>
                <a:lnTo>
                  <a:pt x="772544" y="1396022"/>
                </a:lnTo>
                <a:lnTo>
                  <a:pt x="764915" y="1391260"/>
                </a:lnTo>
                <a:lnTo>
                  <a:pt x="757604" y="1386815"/>
                </a:lnTo>
                <a:lnTo>
                  <a:pt x="750293" y="1381735"/>
                </a:lnTo>
                <a:lnTo>
                  <a:pt x="743618" y="1376655"/>
                </a:lnTo>
                <a:lnTo>
                  <a:pt x="732811" y="1368082"/>
                </a:lnTo>
                <a:lnTo>
                  <a:pt x="722640" y="1359192"/>
                </a:lnTo>
                <a:lnTo>
                  <a:pt x="713104" y="1349985"/>
                </a:lnTo>
                <a:lnTo>
                  <a:pt x="704204" y="1340142"/>
                </a:lnTo>
                <a:lnTo>
                  <a:pt x="695621" y="1329982"/>
                </a:lnTo>
                <a:lnTo>
                  <a:pt x="687675" y="1319187"/>
                </a:lnTo>
                <a:lnTo>
                  <a:pt x="680046" y="1308075"/>
                </a:lnTo>
                <a:lnTo>
                  <a:pt x="673371" y="1296327"/>
                </a:lnTo>
                <a:lnTo>
                  <a:pt x="667014" y="1284262"/>
                </a:lnTo>
                <a:lnTo>
                  <a:pt x="660975" y="1271562"/>
                </a:lnTo>
                <a:lnTo>
                  <a:pt x="655889" y="1258862"/>
                </a:lnTo>
                <a:lnTo>
                  <a:pt x="651121" y="1245209"/>
                </a:lnTo>
                <a:lnTo>
                  <a:pt x="646989" y="1231557"/>
                </a:lnTo>
                <a:lnTo>
                  <a:pt x="642857" y="1217269"/>
                </a:lnTo>
                <a:lnTo>
                  <a:pt x="639996" y="1202664"/>
                </a:lnTo>
                <a:lnTo>
                  <a:pt x="637453" y="1187424"/>
                </a:lnTo>
                <a:lnTo>
                  <a:pt x="410819" y="1219492"/>
                </a:lnTo>
                <a:lnTo>
                  <a:pt x="413044" y="1231557"/>
                </a:lnTo>
                <a:lnTo>
                  <a:pt x="415587" y="1243304"/>
                </a:lnTo>
                <a:lnTo>
                  <a:pt x="418766" y="1255370"/>
                </a:lnTo>
                <a:lnTo>
                  <a:pt x="421626" y="1266800"/>
                </a:lnTo>
                <a:lnTo>
                  <a:pt x="424805" y="1278230"/>
                </a:lnTo>
                <a:lnTo>
                  <a:pt x="428619" y="1289660"/>
                </a:lnTo>
                <a:lnTo>
                  <a:pt x="432116" y="1300455"/>
                </a:lnTo>
                <a:lnTo>
                  <a:pt x="435930" y="1311250"/>
                </a:lnTo>
                <a:lnTo>
                  <a:pt x="440062" y="1321727"/>
                </a:lnTo>
                <a:lnTo>
                  <a:pt x="444512" y="1332205"/>
                </a:lnTo>
                <a:lnTo>
                  <a:pt x="448644" y="1342682"/>
                </a:lnTo>
                <a:lnTo>
                  <a:pt x="453412" y="1352525"/>
                </a:lnTo>
                <a:lnTo>
                  <a:pt x="458180" y="1362367"/>
                </a:lnTo>
                <a:lnTo>
                  <a:pt x="463266" y="1372210"/>
                </a:lnTo>
                <a:lnTo>
                  <a:pt x="468352" y="1381735"/>
                </a:lnTo>
                <a:lnTo>
                  <a:pt x="473755" y="1390942"/>
                </a:lnTo>
                <a:lnTo>
                  <a:pt x="479477" y="1399832"/>
                </a:lnTo>
                <a:lnTo>
                  <a:pt x="485198" y="1409040"/>
                </a:lnTo>
                <a:lnTo>
                  <a:pt x="491238" y="1417612"/>
                </a:lnTo>
                <a:lnTo>
                  <a:pt x="497595" y="1426185"/>
                </a:lnTo>
                <a:lnTo>
                  <a:pt x="503634" y="1434757"/>
                </a:lnTo>
                <a:lnTo>
                  <a:pt x="510309" y="1442695"/>
                </a:lnTo>
                <a:lnTo>
                  <a:pt x="517302" y="1450950"/>
                </a:lnTo>
                <a:lnTo>
                  <a:pt x="524295" y="1458570"/>
                </a:lnTo>
                <a:lnTo>
                  <a:pt x="531288" y="1466190"/>
                </a:lnTo>
                <a:lnTo>
                  <a:pt x="538599" y="1473492"/>
                </a:lnTo>
                <a:lnTo>
                  <a:pt x="546227" y="1480795"/>
                </a:lnTo>
                <a:lnTo>
                  <a:pt x="553856" y="1487780"/>
                </a:lnTo>
                <a:lnTo>
                  <a:pt x="561802" y="1494765"/>
                </a:lnTo>
                <a:lnTo>
                  <a:pt x="570067" y="1501750"/>
                </a:lnTo>
                <a:lnTo>
                  <a:pt x="578331" y="1507782"/>
                </a:lnTo>
                <a:lnTo>
                  <a:pt x="586913" y="1514132"/>
                </a:lnTo>
                <a:lnTo>
                  <a:pt x="600581" y="1523657"/>
                </a:lnTo>
                <a:lnTo>
                  <a:pt x="615203" y="1532865"/>
                </a:lnTo>
                <a:lnTo>
                  <a:pt x="630142" y="1541437"/>
                </a:lnTo>
                <a:lnTo>
                  <a:pt x="645717" y="1549375"/>
                </a:lnTo>
                <a:lnTo>
                  <a:pt x="661928" y="1556995"/>
                </a:lnTo>
                <a:lnTo>
                  <a:pt x="678775" y="1563980"/>
                </a:lnTo>
                <a:lnTo>
                  <a:pt x="696257" y="1570647"/>
                </a:lnTo>
                <a:lnTo>
                  <a:pt x="714375" y="1576680"/>
                </a:lnTo>
                <a:lnTo>
                  <a:pt x="733129" y="1582395"/>
                </a:lnTo>
                <a:lnTo>
                  <a:pt x="752518" y="1587475"/>
                </a:lnTo>
                <a:lnTo>
                  <a:pt x="772544" y="1592237"/>
                </a:lnTo>
                <a:lnTo>
                  <a:pt x="792887" y="1596365"/>
                </a:lnTo>
                <a:lnTo>
                  <a:pt x="814183" y="1600175"/>
                </a:lnTo>
                <a:lnTo>
                  <a:pt x="835480" y="1603350"/>
                </a:lnTo>
                <a:lnTo>
                  <a:pt x="858048" y="1606525"/>
                </a:lnTo>
                <a:lnTo>
                  <a:pt x="880616" y="1608747"/>
                </a:lnTo>
                <a:lnTo>
                  <a:pt x="880616" y="1726857"/>
                </a:lnTo>
                <a:lnTo>
                  <a:pt x="1063385" y="1726857"/>
                </a:lnTo>
                <a:lnTo>
                  <a:pt x="1063385" y="1610652"/>
                </a:lnTo>
                <a:lnTo>
                  <a:pt x="1077371" y="1609382"/>
                </a:lnTo>
                <a:lnTo>
                  <a:pt x="1091675" y="1607795"/>
                </a:lnTo>
                <a:lnTo>
                  <a:pt x="1105661" y="1606207"/>
                </a:lnTo>
                <a:lnTo>
                  <a:pt x="1119329" y="1603985"/>
                </a:lnTo>
                <a:lnTo>
                  <a:pt x="1133314" y="1602080"/>
                </a:lnTo>
                <a:lnTo>
                  <a:pt x="1146665" y="1599857"/>
                </a:lnTo>
                <a:lnTo>
                  <a:pt x="1160015" y="1597317"/>
                </a:lnTo>
                <a:lnTo>
                  <a:pt x="1173047" y="1594142"/>
                </a:lnTo>
                <a:lnTo>
                  <a:pt x="1186397" y="1591285"/>
                </a:lnTo>
                <a:lnTo>
                  <a:pt x="1199111" y="1587792"/>
                </a:lnTo>
                <a:lnTo>
                  <a:pt x="1212144" y="1584300"/>
                </a:lnTo>
                <a:lnTo>
                  <a:pt x="1224540" y="1580807"/>
                </a:lnTo>
                <a:lnTo>
                  <a:pt x="1236937" y="1576680"/>
                </a:lnTo>
                <a:lnTo>
                  <a:pt x="1249333" y="1572552"/>
                </a:lnTo>
                <a:lnTo>
                  <a:pt x="1261412" y="1567790"/>
                </a:lnTo>
                <a:lnTo>
                  <a:pt x="1273491" y="1563345"/>
                </a:lnTo>
                <a:lnTo>
                  <a:pt x="1288748" y="1556995"/>
                </a:lnTo>
                <a:lnTo>
                  <a:pt x="1304005" y="1550010"/>
                </a:lnTo>
                <a:lnTo>
                  <a:pt x="1318627" y="1543025"/>
                </a:lnTo>
                <a:lnTo>
                  <a:pt x="1332613" y="1535722"/>
                </a:lnTo>
                <a:lnTo>
                  <a:pt x="1346598" y="1528102"/>
                </a:lnTo>
                <a:lnTo>
                  <a:pt x="1359631" y="1519847"/>
                </a:lnTo>
                <a:lnTo>
                  <a:pt x="1372345" y="1511592"/>
                </a:lnTo>
                <a:lnTo>
                  <a:pt x="1384742" y="1502702"/>
                </a:lnTo>
                <a:lnTo>
                  <a:pt x="1396185" y="1493812"/>
                </a:lnTo>
                <a:lnTo>
                  <a:pt x="1407945" y="1484287"/>
                </a:lnTo>
                <a:lnTo>
                  <a:pt x="1418753" y="1474762"/>
                </a:lnTo>
                <a:lnTo>
                  <a:pt x="1429242" y="1464602"/>
                </a:lnTo>
                <a:lnTo>
                  <a:pt x="1439096" y="1454125"/>
                </a:lnTo>
                <a:lnTo>
                  <a:pt x="1448631" y="1443647"/>
                </a:lnTo>
                <a:lnTo>
                  <a:pt x="1457531" y="1432535"/>
                </a:lnTo>
                <a:lnTo>
                  <a:pt x="1466114" y="1421422"/>
                </a:lnTo>
                <a:lnTo>
                  <a:pt x="1474378" y="1409675"/>
                </a:lnTo>
                <a:lnTo>
                  <a:pt x="1482007" y="1398245"/>
                </a:lnTo>
                <a:lnTo>
                  <a:pt x="1489000" y="1386497"/>
                </a:lnTo>
                <a:lnTo>
                  <a:pt x="1495675" y="1374432"/>
                </a:lnTo>
                <a:lnTo>
                  <a:pt x="1501396" y="1362685"/>
                </a:lnTo>
                <a:lnTo>
                  <a:pt x="1507118" y="1350620"/>
                </a:lnTo>
                <a:lnTo>
                  <a:pt x="1512203" y="1338555"/>
                </a:lnTo>
                <a:lnTo>
                  <a:pt x="1516335" y="1326490"/>
                </a:lnTo>
                <a:lnTo>
                  <a:pt x="1520468" y="1314107"/>
                </a:lnTo>
                <a:lnTo>
                  <a:pt x="1523964" y="1301725"/>
                </a:lnTo>
                <a:lnTo>
                  <a:pt x="1526507" y="1289025"/>
                </a:lnTo>
                <a:lnTo>
                  <a:pt x="1528732" y="1276642"/>
                </a:lnTo>
                <a:lnTo>
                  <a:pt x="1530957" y="1263942"/>
                </a:lnTo>
                <a:lnTo>
                  <a:pt x="1532228" y="1251242"/>
                </a:lnTo>
                <a:lnTo>
                  <a:pt x="1532864" y="1238542"/>
                </a:lnTo>
                <a:lnTo>
                  <a:pt x="1533182" y="1225207"/>
                </a:lnTo>
                <a:lnTo>
                  <a:pt x="1533182" y="1212189"/>
                </a:lnTo>
                <a:lnTo>
                  <a:pt x="1532546" y="1199172"/>
                </a:lnTo>
                <a:lnTo>
                  <a:pt x="1531275" y="1186789"/>
                </a:lnTo>
                <a:lnTo>
                  <a:pt x="1530003" y="1174407"/>
                </a:lnTo>
                <a:lnTo>
                  <a:pt x="1527778" y="1162342"/>
                </a:lnTo>
                <a:lnTo>
                  <a:pt x="1525553" y="1150594"/>
                </a:lnTo>
                <a:lnTo>
                  <a:pt x="1522693" y="1138847"/>
                </a:lnTo>
                <a:lnTo>
                  <a:pt x="1519514" y="1127734"/>
                </a:lnTo>
                <a:lnTo>
                  <a:pt x="1516018" y="1116939"/>
                </a:lnTo>
                <a:lnTo>
                  <a:pt x="1511885" y="1106144"/>
                </a:lnTo>
                <a:lnTo>
                  <a:pt x="1507435" y="1095349"/>
                </a:lnTo>
                <a:lnTo>
                  <a:pt x="1502350" y="1085189"/>
                </a:lnTo>
                <a:lnTo>
                  <a:pt x="1496946" y="1075347"/>
                </a:lnTo>
                <a:lnTo>
                  <a:pt x="1491225" y="1065822"/>
                </a:lnTo>
                <a:lnTo>
                  <a:pt x="1485185" y="1056614"/>
                </a:lnTo>
                <a:lnTo>
                  <a:pt x="1478510" y="1047407"/>
                </a:lnTo>
                <a:lnTo>
                  <a:pt x="1471517" y="1038517"/>
                </a:lnTo>
                <a:lnTo>
                  <a:pt x="1463889" y="1029944"/>
                </a:lnTo>
                <a:lnTo>
                  <a:pt x="1456260" y="1021689"/>
                </a:lnTo>
                <a:lnTo>
                  <a:pt x="1448314" y="1013752"/>
                </a:lnTo>
                <a:lnTo>
                  <a:pt x="1440049" y="1005814"/>
                </a:lnTo>
                <a:lnTo>
                  <a:pt x="1431467" y="998512"/>
                </a:lnTo>
                <a:lnTo>
                  <a:pt x="1422567" y="991527"/>
                </a:lnTo>
                <a:lnTo>
                  <a:pt x="1413349" y="984542"/>
                </a:lnTo>
                <a:lnTo>
                  <a:pt x="1403813" y="977557"/>
                </a:lnTo>
                <a:lnTo>
                  <a:pt x="1393959" y="971207"/>
                </a:lnTo>
                <a:lnTo>
                  <a:pt x="1383788" y="965174"/>
                </a:lnTo>
                <a:lnTo>
                  <a:pt x="1373299" y="959142"/>
                </a:lnTo>
                <a:lnTo>
                  <a:pt x="1362491" y="953427"/>
                </a:lnTo>
                <a:lnTo>
                  <a:pt x="1351048" y="948347"/>
                </a:lnTo>
                <a:lnTo>
                  <a:pt x="1339605" y="942949"/>
                </a:lnTo>
                <a:lnTo>
                  <a:pt x="1327845" y="937869"/>
                </a:lnTo>
                <a:lnTo>
                  <a:pt x="1305912" y="930249"/>
                </a:lnTo>
                <a:lnTo>
                  <a:pt x="1280801" y="921677"/>
                </a:lnTo>
                <a:lnTo>
                  <a:pt x="1252512" y="912469"/>
                </a:lnTo>
                <a:lnTo>
                  <a:pt x="1221362" y="902627"/>
                </a:lnTo>
                <a:lnTo>
                  <a:pt x="1186397" y="892784"/>
                </a:lnTo>
                <a:lnTo>
                  <a:pt x="1148572" y="882307"/>
                </a:lnTo>
                <a:lnTo>
                  <a:pt x="1107568" y="871512"/>
                </a:lnTo>
                <a:lnTo>
                  <a:pt x="1063385" y="860399"/>
                </a:lnTo>
                <a:lnTo>
                  <a:pt x="1063385" y="511149"/>
                </a:lnTo>
                <a:lnTo>
                  <a:pt x="1078960" y="514642"/>
                </a:lnTo>
                <a:lnTo>
                  <a:pt x="1093582" y="518769"/>
                </a:lnTo>
                <a:lnTo>
                  <a:pt x="1108204" y="523214"/>
                </a:lnTo>
                <a:lnTo>
                  <a:pt x="1121554" y="528612"/>
                </a:lnTo>
                <a:lnTo>
                  <a:pt x="1128229" y="531469"/>
                </a:lnTo>
                <a:lnTo>
                  <a:pt x="1134904" y="534644"/>
                </a:lnTo>
                <a:lnTo>
                  <a:pt x="1141261" y="537502"/>
                </a:lnTo>
                <a:lnTo>
                  <a:pt x="1146982" y="540677"/>
                </a:lnTo>
                <a:lnTo>
                  <a:pt x="1153022" y="544169"/>
                </a:lnTo>
                <a:lnTo>
                  <a:pt x="1159061" y="547662"/>
                </a:lnTo>
                <a:lnTo>
                  <a:pt x="1164465" y="551154"/>
                </a:lnTo>
                <a:lnTo>
                  <a:pt x="1169868" y="555282"/>
                </a:lnTo>
                <a:lnTo>
                  <a:pt x="1178768" y="561949"/>
                </a:lnTo>
                <a:lnTo>
                  <a:pt x="1187351" y="568934"/>
                </a:lnTo>
                <a:lnTo>
                  <a:pt x="1195297" y="576554"/>
                </a:lnTo>
                <a:lnTo>
                  <a:pt x="1202926" y="584174"/>
                </a:lnTo>
                <a:lnTo>
                  <a:pt x="1209919" y="592429"/>
                </a:lnTo>
                <a:lnTo>
                  <a:pt x="1216594" y="601002"/>
                </a:lnTo>
                <a:lnTo>
                  <a:pt x="1222633" y="609574"/>
                </a:lnTo>
                <a:lnTo>
                  <a:pt x="1228355" y="618782"/>
                </a:lnTo>
                <a:lnTo>
                  <a:pt x="1233758" y="627989"/>
                </a:lnTo>
                <a:lnTo>
                  <a:pt x="1238844" y="637832"/>
                </a:lnTo>
                <a:lnTo>
                  <a:pt x="1242976" y="647674"/>
                </a:lnTo>
                <a:lnTo>
                  <a:pt x="1247108" y="658469"/>
                </a:lnTo>
                <a:lnTo>
                  <a:pt x="1250287" y="668947"/>
                </a:lnTo>
                <a:lnTo>
                  <a:pt x="1253465" y="680059"/>
                </a:lnTo>
                <a:lnTo>
                  <a:pt x="1256326" y="691172"/>
                </a:lnTo>
                <a:lnTo>
                  <a:pt x="1258233" y="702919"/>
                </a:lnTo>
                <a:lnTo>
                  <a:pt x="1482324" y="675297"/>
                </a:lnTo>
                <a:lnTo>
                  <a:pt x="1479464" y="660692"/>
                </a:lnTo>
                <a:lnTo>
                  <a:pt x="1475967" y="646087"/>
                </a:lnTo>
                <a:lnTo>
                  <a:pt x="1472789" y="632434"/>
                </a:lnTo>
                <a:lnTo>
                  <a:pt x="1469292" y="618782"/>
                </a:lnTo>
                <a:lnTo>
                  <a:pt x="1465160" y="605764"/>
                </a:lnTo>
                <a:lnTo>
                  <a:pt x="1461028" y="592747"/>
                </a:lnTo>
                <a:lnTo>
                  <a:pt x="1456260" y="580364"/>
                </a:lnTo>
                <a:lnTo>
                  <a:pt x="1451810" y="568299"/>
                </a:lnTo>
                <a:lnTo>
                  <a:pt x="1446406" y="556552"/>
                </a:lnTo>
                <a:lnTo>
                  <a:pt x="1441321" y="545439"/>
                </a:lnTo>
                <a:lnTo>
                  <a:pt x="1435599" y="534644"/>
                </a:lnTo>
                <a:lnTo>
                  <a:pt x="1429560" y="523532"/>
                </a:lnTo>
                <a:lnTo>
                  <a:pt x="1423838" y="513689"/>
                </a:lnTo>
                <a:lnTo>
                  <a:pt x="1417163" y="503847"/>
                </a:lnTo>
                <a:lnTo>
                  <a:pt x="1410488" y="494322"/>
                </a:lnTo>
                <a:lnTo>
                  <a:pt x="1403177" y="485432"/>
                </a:lnTo>
                <a:lnTo>
                  <a:pt x="1395867" y="476542"/>
                </a:lnTo>
                <a:lnTo>
                  <a:pt x="1388238" y="467969"/>
                </a:lnTo>
                <a:lnTo>
                  <a:pt x="1379974" y="459714"/>
                </a:lnTo>
                <a:lnTo>
                  <a:pt x="1371074" y="451459"/>
                </a:lnTo>
                <a:lnTo>
                  <a:pt x="1361538" y="443522"/>
                </a:lnTo>
                <a:lnTo>
                  <a:pt x="1351366" y="435902"/>
                </a:lnTo>
                <a:lnTo>
                  <a:pt x="1341195" y="428599"/>
                </a:lnTo>
                <a:lnTo>
                  <a:pt x="1330388" y="421614"/>
                </a:lnTo>
                <a:lnTo>
                  <a:pt x="1319262" y="414629"/>
                </a:lnTo>
                <a:lnTo>
                  <a:pt x="1307184" y="407962"/>
                </a:lnTo>
                <a:lnTo>
                  <a:pt x="1294787" y="401294"/>
                </a:lnTo>
                <a:lnTo>
                  <a:pt x="1282073" y="395262"/>
                </a:lnTo>
                <a:lnTo>
                  <a:pt x="1268723" y="389229"/>
                </a:lnTo>
                <a:lnTo>
                  <a:pt x="1254737" y="383197"/>
                </a:lnTo>
                <a:lnTo>
                  <a:pt x="1240751" y="378117"/>
                </a:lnTo>
                <a:lnTo>
                  <a:pt x="1225812" y="372402"/>
                </a:lnTo>
                <a:lnTo>
                  <a:pt x="1207058" y="366369"/>
                </a:lnTo>
                <a:lnTo>
                  <a:pt x="1187986" y="360972"/>
                </a:lnTo>
                <a:lnTo>
                  <a:pt x="1168279" y="355574"/>
                </a:lnTo>
                <a:lnTo>
                  <a:pt x="1147936" y="351129"/>
                </a:lnTo>
                <a:lnTo>
                  <a:pt x="1127593" y="346684"/>
                </a:lnTo>
                <a:lnTo>
                  <a:pt x="1106614" y="343192"/>
                </a:lnTo>
                <a:lnTo>
                  <a:pt x="1085000" y="339699"/>
                </a:lnTo>
                <a:lnTo>
                  <a:pt x="1063385" y="337159"/>
                </a:lnTo>
                <a:lnTo>
                  <a:pt x="1063385" y="217144"/>
                </a:lnTo>
                <a:close/>
                <a:moveTo>
                  <a:pt x="972000" y="0"/>
                </a:moveTo>
                <a:cubicBezTo>
                  <a:pt x="1508821" y="0"/>
                  <a:pt x="1944000" y="435179"/>
                  <a:pt x="1944000" y="972000"/>
                </a:cubicBezTo>
                <a:cubicBezTo>
                  <a:pt x="1944000" y="1508821"/>
                  <a:pt x="1508821" y="1944000"/>
                  <a:pt x="972000" y="1944000"/>
                </a:cubicBezTo>
                <a:cubicBezTo>
                  <a:pt x="435179" y="1944000"/>
                  <a:pt x="0" y="1508821"/>
                  <a:pt x="0" y="972000"/>
                </a:cubicBezTo>
                <a:cubicBezTo>
                  <a:pt x="0" y="435179"/>
                  <a:pt x="435179" y="0"/>
                  <a:pt x="972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sp>
        <p:nvSpPr>
          <p:cNvPr id="32" name="文本框 10"/>
          <p:cNvSpPr txBox="1">
            <a:spLocks noChangeArrowheads="1"/>
          </p:cNvSpPr>
          <p:nvPr/>
        </p:nvSpPr>
        <p:spPr bwMode="auto">
          <a:xfrm>
            <a:off x="878400" y="266400"/>
            <a:ext cx="2632543" cy="259679"/>
          </a:xfrm>
          <a:prstGeom prst="rect">
            <a:avLst/>
          </a:prstGeom>
          <a:noFill/>
          <a:ln>
            <a:noFill/>
          </a:ln>
        </p:spPr>
        <p:txBody>
          <a:bodyPr wrap="square" lIns="51428" tIns="25714" rIns="51428" bIns="25714">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350" dirty="0">
                <a:latin typeface="微软雅黑" panose="020B0503020204020204" pitchFamily="34" charset="-122"/>
                <a:ea typeface="微软雅黑" panose="020B0503020204020204" pitchFamily="34" charset="-122"/>
                <a:cs typeface="+mn-ea"/>
                <a:sym typeface="+mn-lt"/>
              </a:rPr>
              <a:t>添加文字标题</a:t>
            </a:r>
            <a:r>
              <a:rPr lang="zh-CN" altLang="en-US" sz="900" dirty="0">
                <a:latin typeface="微软雅黑" panose="020B0503020204020204" pitchFamily="34" charset="-122"/>
                <a:ea typeface="微软雅黑" panose="020B0503020204020204" pitchFamily="34" charset="-122"/>
                <a:cs typeface="+mn-ea"/>
                <a:sym typeface="+mn-lt"/>
              </a:rPr>
              <a:t>（文字可以编辑）</a:t>
            </a:r>
          </a:p>
        </p:txBody>
      </p:sp>
    </p:spTree>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2" presetClass="entr" presetSubtype="8" fill="hold" nodeType="afterEffect" p14:presetBounceEnd="44000">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14:bounceEnd="44000">
                                          <p:cBhvr additive="base">
                                            <p:cTn id="11" dur="500" fill="hold"/>
                                            <p:tgtEl>
                                              <p:spTgt spid="21"/>
                                            </p:tgtEl>
                                            <p:attrNameLst>
                                              <p:attrName>ppt_x</p:attrName>
                                            </p:attrNameLst>
                                          </p:cBhvr>
                                          <p:tavLst>
                                            <p:tav tm="0">
                                              <p:val>
                                                <p:strVal val="0-#ppt_w/2"/>
                                              </p:val>
                                            </p:tav>
                                            <p:tav tm="100000">
                                              <p:val>
                                                <p:strVal val="#ppt_x"/>
                                              </p:val>
                                            </p:tav>
                                          </p:tavLst>
                                        </p:anim>
                                        <p:anim calcmode="lin" valueType="num" p14:bounceEnd="44000">
                                          <p:cBhvr additive="base">
                                            <p:cTn id="12" dur="500" fill="hold"/>
                                            <p:tgtEl>
                                              <p:spTgt spid="21"/>
                                            </p:tgtEl>
                                            <p:attrNameLst>
                                              <p:attrName>ppt_y</p:attrName>
                                            </p:attrNameLst>
                                          </p:cBhvr>
                                          <p:tavLst>
                                            <p:tav tm="0">
                                              <p:val>
                                                <p:strVal val="#ppt_y"/>
                                              </p:val>
                                            </p:tav>
                                            <p:tav tm="100000">
                                              <p:val>
                                                <p:strVal val="#ppt_y"/>
                                              </p:val>
                                            </p:tav>
                                          </p:tavLst>
                                        </p:anim>
                                      </p:childTnLst>
                                    </p:cTn>
                                  </p:par>
                                  <p:par>
                                    <p:cTn id="13" presetID="12" presetClass="entr" presetSubtype="8" fill="hold" grpId="0" nodeType="withEffect">
                                      <p:stCondLst>
                                        <p:cond delay="20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300"/>
                                            <p:tgtEl>
                                              <p:spTgt spid="25"/>
                                            </p:tgtEl>
                                            <p:attrNameLst>
                                              <p:attrName>ppt_x</p:attrName>
                                            </p:attrNameLst>
                                          </p:cBhvr>
                                          <p:tavLst>
                                            <p:tav tm="0">
                                              <p:val>
                                                <p:strVal val="#ppt_x-#ppt_w*1.125000"/>
                                              </p:val>
                                            </p:tav>
                                            <p:tav tm="100000">
                                              <p:val>
                                                <p:strVal val="#ppt_x"/>
                                              </p:val>
                                            </p:tav>
                                          </p:tavLst>
                                        </p:anim>
                                        <p:animEffect transition="in" filter="wipe(right)">
                                          <p:cBhvr>
                                            <p:cTn id="16" dur="300"/>
                                            <p:tgtEl>
                                              <p:spTgt spid="25"/>
                                            </p:tgtEl>
                                          </p:cBhvr>
                                        </p:animEffect>
                                      </p:childTnLst>
                                    </p:cTn>
                                  </p:par>
                                  <p:par>
                                    <p:cTn id="17" presetID="12" presetClass="entr" presetSubtype="8" fill="hold" grpId="0" nodeType="withEffect">
                                      <p:stCondLst>
                                        <p:cond delay="20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300"/>
                                            <p:tgtEl>
                                              <p:spTgt spid="18"/>
                                            </p:tgtEl>
                                            <p:attrNameLst>
                                              <p:attrName>ppt_x</p:attrName>
                                            </p:attrNameLst>
                                          </p:cBhvr>
                                          <p:tavLst>
                                            <p:tav tm="0">
                                              <p:val>
                                                <p:strVal val="#ppt_x-#ppt_w*1.125000"/>
                                              </p:val>
                                            </p:tav>
                                            <p:tav tm="100000">
                                              <p:val>
                                                <p:strVal val="#ppt_x"/>
                                              </p:val>
                                            </p:tav>
                                          </p:tavLst>
                                        </p:anim>
                                        <p:animEffect transition="in" filter="wipe(right)">
                                          <p:cBhvr>
                                            <p:cTn id="20" dur="300"/>
                                            <p:tgtEl>
                                              <p:spTgt spid="18"/>
                                            </p:tgtEl>
                                          </p:cBhvr>
                                        </p:animEffect>
                                      </p:childTnLst>
                                    </p:cTn>
                                  </p:par>
                                </p:childTnLst>
                              </p:cTn>
                            </p:par>
                            <p:par>
                              <p:cTn id="21" fill="hold">
                                <p:stCondLst>
                                  <p:cond delay="1000"/>
                                </p:stCondLst>
                                <p:childTnLst>
                                  <p:par>
                                    <p:cTn id="22" presetID="2" presetClass="entr" presetSubtype="2" fill="hold" grpId="0" nodeType="afterEffect" p14:presetBounceEnd="44000">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14:bounceEnd="44000">
                                          <p:cBhvr additive="base">
                                            <p:cTn id="24" dur="500" fill="hold"/>
                                            <p:tgtEl>
                                              <p:spTgt spid="20"/>
                                            </p:tgtEl>
                                            <p:attrNameLst>
                                              <p:attrName>ppt_x</p:attrName>
                                            </p:attrNameLst>
                                          </p:cBhvr>
                                          <p:tavLst>
                                            <p:tav tm="0">
                                              <p:val>
                                                <p:strVal val="1+#ppt_w/2"/>
                                              </p:val>
                                            </p:tav>
                                            <p:tav tm="100000">
                                              <p:val>
                                                <p:strVal val="#ppt_x"/>
                                              </p:val>
                                            </p:tav>
                                          </p:tavLst>
                                        </p:anim>
                                        <p:anim calcmode="lin" valueType="num" p14:bounceEnd="44000">
                                          <p:cBhvr additive="base">
                                            <p:cTn id="25" dur="500" fill="hold"/>
                                            <p:tgtEl>
                                              <p:spTgt spid="20"/>
                                            </p:tgtEl>
                                            <p:attrNameLst>
                                              <p:attrName>ppt_y</p:attrName>
                                            </p:attrNameLst>
                                          </p:cBhvr>
                                          <p:tavLst>
                                            <p:tav tm="0">
                                              <p:val>
                                                <p:strVal val="#ppt_y"/>
                                              </p:val>
                                            </p:tav>
                                            <p:tav tm="100000">
                                              <p:val>
                                                <p:strVal val="#ppt_y"/>
                                              </p:val>
                                            </p:tav>
                                          </p:tavLst>
                                        </p:anim>
                                      </p:childTnLst>
                                    </p:cTn>
                                  </p:par>
                                  <p:par>
                                    <p:cTn id="26" presetID="12" presetClass="entr" presetSubtype="2" fill="hold" grpId="0" nodeType="withEffect">
                                      <p:stCondLst>
                                        <p:cond delay="200"/>
                                      </p:stCondLst>
                                      <p:childTnLst>
                                        <p:set>
                                          <p:cBhvr>
                                            <p:cTn id="27" dur="1" fill="hold">
                                              <p:stCondLst>
                                                <p:cond delay="0"/>
                                              </p:stCondLst>
                                            </p:cTn>
                                            <p:tgtEl>
                                              <p:spTgt spid="19"/>
                                            </p:tgtEl>
                                            <p:attrNameLst>
                                              <p:attrName>style.visibility</p:attrName>
                                            </p:attrNameLst>
                                          </p:cBhvr>
                                          <p:to>
                                            <p:strVal val="visible"/>
                                          </p:to>
                                        </p:set>
                                        <p:anim calcmode="lin" valueType="num">
                                          <p:cBhvr additive="base">
                                            <p:cTn id="28" dur="300"/>
                                            <p:tgtEl>
                                              <p:spTgt spid="19"/>
                                            </p:tgtEl>
                                            <p:attrNameLst>
                                              <p:attrName>ppt_x</p:attrName>
                                            </p:attrNameLst>
                                          </p:cBhvr>
                                          <p:tavLst>
                                            <p:tav tm="0">
                                              <p:val>
                                                <p:strVal val="#ppt_x+#ppt_w*1.125000"/>
                                              </p:val>
                                            </p:tav>
                                            <p:tav tm="100000">
                                              <p:val>
                                                <p:strVal val="#ppt_x"/>
                                              </p:val>
                                            </p:tav>
                                          </p:tavLst>
                                        </p:anim>
                                        <p:animEffect transition="in" filter="wipe(left)">
                                          <p:cBhvr>
                                            <p:cTn id="29" dur="300"/>
                                            <p:tgtEl>
                                              <p:spTgt spid="19"/>
                                            </p:tgtEl>
                                          </p:cBhvr>
                                        </p:animEffect>
                                      </p:childTnLst>
                                    </p:cTn>
                                  </p:par>
                                  <p:par>
                                    <p:cTn id="30" presetID="12" presetClass="entr" presetSubtype="2" fill="hold" grpId="0" nodeType="withEffect">
                                      <p:stCondLst>
                                        <p:cond delay="200"/>
                                      </p:stCondLst>
                                      <p:childTnLst>
                                        <p:set>
                                          <p:cBhvr>
                                            <p:cTn id="31" dur="1" fill="hold">
                                              <p:stCondLst>
                                                <p:cond delay="0"/>
                                              </p:stCondLst>
                                            </p:cTn>
                                            <p:tgtEl>
                                              <p:spTgt spid="24"/>
                                            </p:tgtEl>
                                            <p:attrNameLst>
                                              <p:attrName>style.visibility</p:attrName>
                                            </p:attrNameLst>
                                          </p:cBhvr>
                                          <p:to>
                                            <p:strVal val="visible"/>
                                          </p:to>
                                        </p:set>
                                        <p:anim calcmode="lin" valueType="num">
                                          <p:cBhvr additive="base">
                                            <p:cTn id="32" dur="300"/>
                                            <p:tgtEl>
                                              <p:spTgt spid="24"/>
                                            </p:tgtEl>
                                            <p:attrNameLst>
                                              <p:attrName>ppt_x</p:attrName>
                                            </p:attrNameLst>
                                          </p:cBhvr>
                                          <p:tavLst>
                                            <p:tav tm="0">
                                              <p:val>
                                                <p:strVal val="#ppt_x+#ppt_w*1.125000"/>
                                              </p:val>
                                            </p:tav>
                                            <p:tav tm="100000">
                                              <p:val>
                                                <p:strVal val="#ppt_x"/>
                                              </p:val>
                                            </p:tav>
                                          </p:tavLst>
                                        </p:anim>
                                        <p:animEffect transition="in" filter="wipe(left)">
                                          <p:cBhvr>
                                            <p:cTn id="33" dur="300"/>
                                            <p:tgtEl>
                                              <p:spTgt spid="24"/>
                                            </p:tgtEl>
                                          </p:cBhvr>
                                        </p:animEffect>
                                      </p:childTnLst>
                                    </p:cTn>
                                  </p:par>
                                </p:childTnLst>
                              </p:cTn>
                            </p:par>
                            <p:par>
                              <p:cTn id="34" fill="hold">
                                <p:stCondLst>
                                  <p:cond delay="1500"/>
                                </p:stCondLst>
                                <p:childTnLst>
                                  <p:par>
                                    <p:cTn id="35" presetID="2" presetClass="entr" presetSubtype="8" fill="hold" grpId="0" nodeType="afterEffect" p14:presetBounceEnd="44000">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14:bounceEnd="44000">
                                          <p:cBhvr additive="base">
                                            <p:cTn id="37" dur="500" fill="hold"/>
                                            <p:tgtEl>
                                              <p:spTgt spid="6"/>
                                            </p:tgtEl>
                                            <p:attrNameLst>
                                              <p:attrName>ppt_x</p:attrName>
                                            </p:attrNameLst>
                                          </p:cBhvr>
                                          <p:tavLst>
                                            <p:tav tm="0">
                                              <p:val>
                                                <p:strVal val="0-#ppt_w/2"/>
                                              </p:val>
                                            </p:tav>
                                            <p:tav tm="100000">
                                              <p:val>
                                                <p:strVal val="#ppt_x"/>
                                              </p:val>
                                            </p:tav>
                                          </p:tavLst>
                                        </p:anim>
                                        <p:anim calcmode="lin" valueType="num" p14:bounceEnd="44000">
                                          <p:cBhvr additive="base">
                                            <p:cTn id="38" dur="500" fill="hold"/>
                                            <p:tgtEl>
                                              <p:spTgt spid="6"/>
                                            </p:tgtEl>
                                            <p:attrNameLst>
                                              <p:attrName>ppt_y</p:attrName>
                                            </p:attrNameLst>
                                          </p:cBhvr>
                                          <p:tavLst>
                                            <p:tav tm="0">
                                              <p:val>
                                                <p:strVal val="#ppt_y"/>
                                              </p:val>
                                            </p:tav>
                                            <p:tav tm="100000">
                                              <p:val>
                                                <p:strVal val="#ppt_y"/>
                                              </p:val>
                                            </p:tav>
                                          </p:tavLst>
                                        </p:anim>
                                      </p:childTnLst>
                                    </p:cTn>
                                  </p:par>
                                  <p:par>
                                    <p:cTn id="39" presetID="12" presetClass="entr" presetSubtype="8" fill="hold" grpId="0" nodeType="withEffect">
                                      <p:stCondLst>
                                        <p:cond delay="20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300"/>
                                            <p:tgtEl>
                                              <p:spTgt spid="2"/>
                                            </p:tgtEl>
                                            <p:attrNameLst>
                                              <p:attrName>ppt_x</p:attrName>
                                            </p:attrNameLst>
                                          </p:cBhvr>
                                          <p:tavLst>
                                            <p:tav tm="0">
                                              <p:val>
                                                <p:strVal val="#ppt_x-#ppt_w*1.125000"/>
                                              </p:val>
                                            </p:tav>
                                            <p:tav tm="100000">
                                              <p:val>
                                                <p:strVal val="#ppt_x"/>
                                              </p:val>
                                            </p:tav>
                                          </p:tavLst>
                                        </p:anim>
                                        <p:animEffect transition="in" filter="wipe(right)">
                                          <p:cBhvr>
                                            <p:cTn id="42" dur="300"/>
                                            <p:tgtEl>
                                              <p:spTgt spid="2"/>
                                            </p:tgtEl>
                                          </p:cBhvr>
                                        </p:animEffect>
                                      </p:childTnLst>
                                    </p:cTn>
                                  </p:par>
                                  <p:par>
                                    <p:cTn id="43" presetID="12" presetClass="entr" presetSubtype="8" fill="hold" grpId="0" nodeType="withEffect">
                                      <p:stCondLst>
                                        <p:cond delay="200"/>
                                      </p:stCondLst>
                                      <p:childTnLst>
                                        <p:set>
                                          <p:cBhvr>
                                            <p:cTn id="44" dur="1" fill="hold">
                                              <p:stCondLst>
                                                <p:cond delay="0"/>
                                              </p:stCondLst>
                                            </p:cTn>
                                            <p:tgtEl>
                                              <p:spTgt spid="15"/>
                                            </p:tgtEl>
                                            <p:attrNameLst>
                                              <p:attrName>style.visibility</p:attrName>
                                            </p:attrNameLst>
                                          </p:cBhvr>
                                          <p:to>
                                            <p:strVal val="visible"/>
                                          </p:to>
                                        </p:set>
                                        <p:anim calcmode="lin" valueType="num">
                                          <p:cBhvr additive="base">
                                            <p:cTn id="45" dur="300"/>
                                            <p:tgtEl>
                                              <p:spTgt spid="15"/>
                                            </p:tgtEl>
                                            <p:attrNameLst>
                                              <p:attrName>ppt_x</p:attrName>
                                            </p:attrNameLst>
                                          </p:cBhvr>
                                          <p:tavLst>
                                            <p:tav tm="0">
                                              <p:val>
                                                <p:strVal val="#ppt_x-#ppt_w*1.125000"/>
                                              </p:val>
                                            </p:tav>
                                            <p:tav tm="100000">
                                              <p:val>
                                                <p:strVal val="#ppt_x"/>
                                              </p:val>
                                            </p:tav>
                                          </p:tavLst>
                                        </p:anim>
                                        <p:animEffect transition="in" filter="wipe(right)">
                                          <p:cBhvr>
                                            <p:cTn id="46" dur="300"/>
                                            <p:tgtEl>
                                              <p:spTgt spid="15"/>
                                            </p:tgtEl>
                                          </p:cBhvr>
                                        </p:animEffect>
                                      </p:childTnLst>
                                    </p:cTn>
                                  </p:par>
                                </p:childTnLst>
                              </p:cTn>
                            </p:par>
                            <p:par>
                              <p:cTn id="47" fill="hold">
                                <p:stCondLst>
                                  <p:cond delay="2000"/>
                                </p:stCondLst>
                                <p:childTnLst>
                                  <p:par>
                                    <p:cTn id="48" presetID="2" presetClass="entr" presetSubtype="2" fill="hold" nodeType="afterEffect" p14:presetBounceEnd="44000">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14:bounceEnd="44000">
                                          <p:cBhvr additive="base">
                                            <p:cTn id="50" dur="500" fill="hold"/>
                                            <p:tgtEl>
                                              <p:spTgt spid="7"/>
                                            </p:tgtEl>
                                            <p:attrNameLst>
                                              <p:attrName>ppt_x</p:attrName>
                                            </p:attrNameLst>
                                          </p:cBhvr>
                                          <p:tavLst>
                                            <p:tav tm="0">
                                              <p:val>
                                                <p:strVal val="1+#ppt_w/2"/>
                                              </p:val>
                                            </p:tav>
                                            <p:tav tm="100000">
                                              <p:val>
                                                <p:strVal val="#ppt_x"/>
                                              </p:val>
                                            </p:tav>
                                          </p:tavLst>
                                        </p:anim>
                                        <p:anim calcmode="lin" valueType="num" p14:bounceEnd="44000">
                                          <p:cBhvr additive="base">
                                            <p:cTn id="51" dur="500" fill="hold"/>
                                            <p:tgtEl>
                                              <p:spTgt spid="7"/>
                                            </p:tgtEl>
                                            <p:attrNameLst>
                                              <p:attrName>ppt_y</p:attrName>
                                            </p:attrNameLst>
                                          </p:cBhvr>
                                          <p:tavLst>
                                            <p:tav tm="0">
                                              <p:val>
                                                <p:strVal val="#ppt_y"/>
                                              </p:val>
                                            </p:tav>
                                            <p:tav tm="100000">
                                              <p:val>
                                                <p:strVal val="#ppt_y"/>
                                              </p:val>
                                            </p:tav>
                                          </p:tavLst>
                                        </p:anim>
                                      </p:childTnLst>
                                    </p:cTn>
                                  </p:par>
                                  <p:par>
                                    <p:cTn id="52" presetID="12" presetClass="entr" presetSubtype="2" fill="hold" grpId="0" nodeType="withEffect">
                                      <p:stCondLst>
                                        <p:cond delay="200"/>
                                      </p:stCondLst>
                                      <p:childTnLst>
                                        <p:set>
                                          <p:cBhvr>
                                            <p:cTn id="53" dur="1" fill="hold">
                                              <p:stCondLst>
                                                <p:cond delay="0"/>
                                              </p:stCondLst>
                                            </p:cTn>
                                            <p:tgtEl>
                                              <p:spTgt spid="4"/>
                                            </p:tgtEl>
                                            <p:attrNameLst>
                                              <p:attrName>style.visibility</p:attrName>
                                            </p:attrNameLst>
                                          </p:cBhvr>
                                          <p:to>
                                            <p:strVal val="visible"/>
                                          </p:to>
                                        </p:set>
                                        <p:anim calcmode="lin" valueType="num">
                                          <p:cBhvr additive="base">
                                            <p:cTn id="54" dur="300"/>
                                            <p:tgtEl>
                                              <p:spTgt spid="4"/>
                                            </p:tgtEl>
                                            <p:attrNameLst>
                                              <p:attrName>ppt_x</p:attrName>
                                            </p:attrNameLst>
                                          </p:cBhvr>
                                          <p:tavLst>
                                            <p:tav tm="0">
                                              <p:val>
                                                <p:strVal val="#ppt_x+#ppt_w*1.125000"/>
                                              </p:val>
                                            </p:tav>
                                            <p:tav tm="100000">
                                              <p:val>
                                                <p:strVal val="#ppt_x"/>
                                              </p:val>
                                            </p:tav>
                                          </p:tavLst>
                                        </p:anim>
                                        <p:animEffect transition="in" filter="wipe(left)">
                                          <p:cBhvr>
                                            <p:cTn id="55" dur="300"/>
                                            <p:tgtEl>
                                              <p:spTgt spid="4"/>
                                            </p:tgtEl>
                                          </p:cBhvr>
                                        </p:animEffect>
                                      </p:childTnLst>
                                    </p:cTn>
                                  </p:par>
                                  <p:par>
                                    <p:cTn id="56" presetID="12" presetClass="entr" presetSubtype="2" fill="hold" grpId="0" nodeType="withEffect">
                                      <p:stCondLst>
                                        <p:cond delay="200"/>
                                      </p:stCondLst>
                                      <p:childTnLst>
                                        <p:set>
                                          <p:cBhvr>
                                            <p:cTn id="57" dur="1" fill="hold">
                                              <p:stCondLst>
                                                <p:cond delay="0"/>
                                              </p:stCondLst>
                                            </p:cTn>
                                            <p:tgtEl>
                                              <p:spTgt spid="17"/>
                                            </p:tgtEl>
                                            <p:attrNameLst>
                                              <p:attrName>style.visibility</p:attrName>
                                            </p:attrNameLst>
                                          </p:cBhvr>
                                          <p:to>
                                            <p:strVal val="visible"/>
                                          </p:to>
                                        </p:set>
                                        <p:anim calcmode="lin" valueType="num">
                                          <p:cBhvr additive="base">
                                            <p:cTn id="58" dur="300"/>
                                            <p:tgtEl>
                                              <p:spTgt spid="17"/>
                                            </p:tgtEl>
                                            <p:attrNameLst>
                                              <p:attrName>ppt_x</p:attrName>
                                            </p:attrNameLst>
                                          </p:cBhvr>
                                          <p:tavLst>
                                            <p:tav tm="0">
                                              <p:val>
                                                <p:strVal val="#ppt_x+#ppt_w*1.125000"/>
                                              </p:val>
                                            </p:tav>
                                            <p:tav tm="100000">
                                              <p:val>
                                                <p:strVal val="#ppt_x"/>
                                              </p:val>
                                            </p:tav>
                                          </p:tavLst>
                                        </p:anim>
                                        <p:animEffect transition="in" filter="wipe(left)">
                                          <p:cBhvr>
                                            <p:cTn id="59" dur="300"/>
                                            <p:tgtEl>
                                              <p:spTgt spid="17"/>
                                            </p:tgtEl>
                                          </p:cBhvr>
                                        </p:animEffect>
                                      </p:childTnLst>
                                    </p:cTn>
                                  </p:par>
                                </p:childTnLst>
                              </p:cTn>
                            </p:par>
                            <p:par>
                              <p:cTn id="60" fill="hold">
                                <p:stCondLst>
                                  <p:cond delay="2500"/>
                                </p:stCondLst>
                                <p:childTnLst>
                                  <p:par>
                                    <p:cTn id="61" presetID="2" presetClass="entr" presetSubtype="8" fill="hold" nodeType="afterEffect" p14:presetBounceEnd="44000">
                                      <p:stCondLst>
                                        <p:cond delay="0"/>
                                      </p:stCondLst>
                                      <p:childTnLst>
                                        <p:set>
                                          <p:cBhvr>
                                            <p:cTn id="62" dur="1" fill="hold">
                                              <p:stCondLst>
                                                <p:cond delay="0"/>
                                              </p:stCondLst>
                                            </p:cTn>
                                            <p:tgtEl>
                                              <p:spTgt spid="11"/>
                                            </p:tgtEl>
                                            <p:attrNameLst>
                                              <p:attrName>style.visibility</p:attrName>
                                            </p:attrNameLst>
                                          </p:cBhvr>
                                          <p:to>
                                            <p:strVal val="visible"/>
                                          </p:to>
                                        </p:set>
                                        <p:anim calcmode="lin" valueType="num" p14:bounceEnd="44000">
                                          <p:cBhvr additive="base">
                                            <p:cTn id="63" dur="500" fill="hold"/>
                                            <p:tgtEl>
                                              <p:spTgt spid="11"/>
                                            </p:tgtEl>
                                            <p:attrNameLst>
                                              <p:attrName>ppt_x</p:attrName>
                                            </p:attrNameLst>
                                          </p:cBhvr>
                                          <p:tavLst>
                                            <p:tav tm="0">
                                              <p:val>
                                                <p:strVal val="0-#ppt_w/2"/>
                                              </p:val>
                                            </p:tav>
                                            <p:tav tm="100000">
                                              <p:val>
                                                <p:strVal val="#ppt_x"/>
                                              </p:val>
                                            </p:tav>
                                          </p:tavLst>
                                        </p:anim>
                                        <p:anim calcmode="lin" valueType="num" p14:bounceEnd="44000">
                                          <p:cBhvr additive="base">
                                            <p:cTn id="64" dur="500" fill="hold"/>
                                            <p:tgtEl>
                                              <p:spTgt spid="11"/>
                                            </p:tgtEl>
                                            <p:attrNameLst>
                                              <p:attrName>ppt_y</p:attrName>
                                            </p:attrNameLst>
                                          </p:cBhvr>
                                          <p:tavLst>
                                            <p:tav tm="0">
                                              <p:val>
                                                <p:strVal val="#ppt_y"/>
                                              </p:val>
                                            </p:tav>
                                            <p:tav tm="100000">
                                              <p:val>
                                                <p:strVal val="#ppt_y"/>
                                              </p:val>
                                            </p:tav>
                                          </p:tavLst>
                                        </p:anim>
                                      </p:childTnLst>
                                    </p:cTn>
                                  </p:par>
                                  <p:par>
                                    <p:cTn id="65" presetID="12" presetClass="entr" presetSubtype="8" fill="hold" grpId="0" nodeType="withEffect">
                                      <p:stCondLst>
                                        <p:cond delay="200"/>
                                      </p:stCondLst>
                                      <p:childTnLst>
                                        <p:set>
                                          <p:cBhvr>
                                            <p:cTn id="66" dur="1" fill="hold">
                                              <p:stCondLst>
                                                <p:cond delay="0"/>
                                              </p:stCondLst>
                                            </p:cTn>
                                            <p:tgtEl>
                                              <p:spTgt spid="16"/>
                                            </p:tgtEl>
                                            <p:attrNameLst>
                                              <p:attrName>style.visibility</p:attrName>
                                            </p:attrNameLst>
                                          </p:cBhvr>
                                          <p:to>
                                            <p:strVal val="visible"/>
                                          </p:to>
                                        </p:set>
                                        <p:anim calcmode="lin" valueType="num">
                                          <p:cBhvr additive="base">
                                            <p:cTn id="67" dur="300"/>
                                            <p:tgtEl>
                                              <p:spTgt spid="16"/>
                                            </p:tgtEl>
                                            <p:attrNameLst>
                                              <p:attrName>ppt_x</p:attrName>
                                            </p:attrNameLst>
                                          </p:cBhvr>
                                          <p:tavLst>
                                            <p:tav tm="0">
                                              <p:val>
                                                <p:strVal val="#ppt_x-#ppt_w*1.125000"/>
                                              </p:val>
                                            </p:tav>
                                            <p:tav tm="100000">
                                              <p:val>
                                                <p:strVal val="#ppt_x"/>
                                              </p:val>
                                            </p:tav>
                                          </p:tavLst>
                                        </p:anim>
                                        <p:animEffect transition="in" filter="wipe(right)">
                                          <p:cBhvr>
                                            <p:cTn id="68" dur="300"/>
                                            <p:tgtEl>
                                              <p:spTgt spid="16"/>
                                            </p:tgtEl>
                                          </p:cBhvr>
                                        </p:animEffect>
                                      </p:childTnLst>
                                    </p:cTn>
                                  </p:par>
                                  <p:par>
                                    <p:cTn id="69" presetID="12" presetClass="entr" presetSubtype="8" fill="hold" grpId="0" nodeType="withEffect">
                                      <p:stCondLst>
                                        <p:cond delay="200"/>
                                      </p:stCondLst>
                                      <p:childTnLst>
                                        <p:set>
                                          <p:cBhvr>
                                            <p:cTn id="70" dur="1" fill="hold">
                                              <p:stCondLst>
                                                <p:cond delay="0"/>
                                              </p:stCondLst>
                                            </p:cTn>
                                            <p:tgtEl>
                                              <p:spTgt spid="3"/>
                                            </p:tgtEl>
                                            <p:attrNameLst>
                                              <p:attrName>style.visibility</p:attrName>
                                            </p:attrNameLst>
                                          </p:cBhvr>
                                          <p:to>
                                            <p:strVal val="visible"/>
                                          </p:to>
                                        </p:set>
                                        <p:anim calcmode="lin" valueType="num">
                                          <p:cBhvr additive="base">
                                            <p:cTn id="71" dur="300"/>
                                            <p:tgtEl>
                                              <p:spTgt spid="3"/>
                                            </p:tgtEl>
                                            <p:attrNameLst>
                                              <p:attrName>ppt_x</p:attrName>
                                            </p:attrNameLst>
                                          </p:cBhvr>
                                          <p:tavLst>
                                            <p:tav tm="0">
                                              <p:val>
                                                <p:strVal val="#ppt_x-#ppt_w*1.125000"/>
                                              </p:val>
                                            </p:tav>
                                            <p:tav tm="100000">
                                              <p:val>
                                                <p:strVal val="#ppt_x"/>
                                              </p:val>
                                            </p:tav>
                                          </p:tavLst>
                                        </p:anim>
                                        <p:animEffect transition="in" filter="wipe(right)">
                                          <p:cBhvr>
                                            <p:cTn id="72" dur="300"/>
                                            <p:tgtEl>
                                              <p:spTgt spid="3"/>
                                            </p:tgtEl>
                                          </p:cBhvr>
                                        </p:animEffect>
                                      </p:childTnLst>
                                    </p:cTn>
                                  </p:par>
                                </p:childTnLst>
                              </p:cTn>
                            </p:par>
                            <p:par>
                              <p:cTn id="73" fill="hold">
                                <p:stCondLst>
                                  <p:cond delay="3000"/>
                                </p:stCondLst>
                                <p:childTnLst>
                                  <p:par>
                                    <p:cTn id="74" presetID="2" presetClass="entr" presetSubtype="2" fill="hold" grpId="0" nodeType="afterEffect" p14:presetBounceEnd="44000">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14:bounceEnd="44000">
                                          <p:cBhvr additive="base">
                                            <p:cTn id="76" dur="500" fill="hold"/>
                                            <p:tgtEl>
                                              <p:spTgt spid="10"/>
                                            </p:tgtEl>
                                            <p:attrNameLst>
                                              <p:attrName>ppt_x</p:attrName>
                                            </p:attrNameLst>
                                          </p:cBhvr>
                                          <p:tavLst>
                                            <p:tav tm="0">
                                              <p:val>
                                                <p:strVal val="1+#ppt_w/2"/>
                                              </p:val>
                                            </p:tav>
                                            <p:tav tm="100000">
                                              <p:val>
                                                <p:strVal val="#ppt_x"/>
                                              </p:val>
                                            </p:tav>
                                          </p:tavLst>
                                        </p:anim>
                                        <p:anim calcmode="lin" valueType="num" p14:bounceEnd="44000">
                                          <p:cBhvr additive="base">
                                            <p:cTn id="77" dur="500" fill="hold"/>
                                            <p:tgtEl>
                                              <p:spTgt spid="10"/>
                                            </p:tgtEl>
                                            <p:attrNameLst>
                                              <p:attrName>ppt_y</p:attrName>
                                            </p:attrNameLst>
                                          </p:cBhvr>
                                          <p:tavLst>
                                            <p:tav tm="0">
                                              <p:val>
                                                <p:strVal val="#ppt_y"/>
                                              </p:val>
                                            </p:tav>
                                            <p:tav tm="100000">
                                              <p:val>
                                                <p:strVal val="#ppt_y"/>
                                              </p:val>
                                            </p:tav>
                                          </p:tavLst>
                                        </p:anim>
                                      </p:childTnLst>
                                    </p:cTn>
                                  </p:par>
                                  <p:par>
                                    <p:cTn id="78" presetID="12" presetClass="entr" presetSubtype="2" fill="hold" grpId="0" nodeType="withEffect">
                                      <p:stCondLst>
                                        <p:cond delay="200"/>
                                      </p:stCondLst>
                                      <p:childTnLst>
                                        <p:set>
                                          <p:cBhvr>
                                            <p:cTn id="79" dur="1" fill="hold">
                                              <p:stCondLst>
                                                <p:cond delay="0"/>
                                              </p:stCondLst>
                                            </p:cTn>
                                            <p:tgtEl>
                                              <p:spTgt spid="5"/>
                                            </p:tgtEl>
                                            <p:attrNameLst>
                                              <p:attrName>style.visibility</p:attrName>
                                            </p:attrNameLst>
                                          </p:cBhvr>
                                          <p:to>
                                            <p:strVal val="visible"/>
                                          </p:to>
                                        </p:set>
                                        <p:anim calcmode="lin" valueType="num">
                                          <p:cBhvr additive="base">
                                            <p:cTn id="80" dur="300"/>
                                            <p:tgtEl>
                                              <p:spTgt spid="5"/>
                                            </p:tgtEl>
                                            <p:attrNameLst>
                                              <p:attrName>ppt_x</p:attrName>
                                            </p:attrNameLst>
                                          </p:cBhvr>
                                          <p:tavLst>
                                            <p:tav tm="0">
                                              <p:val>
                                                <p:strVal val="#ppt_x+#ppt_w*1.125000"/>
                                              </p:val>
                                            </p:tav>
                                            <p:tav tm="100000">
                                              <p:val>
                                                <p:strVal val="#ppt_x"/>
                                              </p:val>
                                            </p:tav>
                                          </p:tavLst>
                                        </p:anim>
                                        <p:animEffect transition="in" filter="wipe(left)">
                                          <p:cBhvr>
                                            <p:cTn id="81" dur="300"/>
                                            <p:tgtEl>
                                              <p:spTgt spid="5"/>
                                            </p:tgtEl>
                                          </p:cBhvr>
                                        </p:animEffect>
                                      </p:childTnLst>
                                    </p:cTn>
                                  </p:par>
                                  <p:par>
                                    <p:cTn id="82" presetID="12" presetClass="entr" presetSubtype="2" fill="hold" grpId="0" nodeType="withEffect">
                                      <p:stCondLst>
                                        <p:cond delay="200"/>
                                      </p:stCondLst>
                                      <p:childTnLst>
                                        <p:set>
                                          <p:cBhvr>
                                            <p:cTn id="83" dur="1" fill="hold">
                                              <p:stCondLst>
                                                <p:cond delay="0"/>
                                              </p:stCondLst>
                                            </p:cTn>
                                            <p:tgtEl>
                                              <p:spTgt spid="14"/>
                                            </p:tgtEl>
                                            <p:attrNameLst>
                                              <p:attrName>style.visibility</p:attrName>
                                            </p:attrNameLst>
                                          </p:cBhvr>
                                          <p:to>
                                            <p:strVal val="visible"/>
                                          </p:to>
                                        </p:set>
                                        <p:anim calcmode="lin" valueType="num">
                                          <p:cBhvr additive="base">
                                            <p:cTn id="84" dur="300"/>
                                            <p:tgtEl>
                                              <p:spTgt spid="14"/>
                                            </p:tgtEl>
                                            <p:attrNameLst>
                                              <p:attrName>ppt_x</p:attrName>
                                            </p:attrNameLst>
                                          </p:cBhvr>
                                          <p:tavLst>
                                            <p:tav tm="0">
                                              <p:val>
                                                <p:strVal val="#ppt_x+#ppt_w*1.125000"/>
                                              </p:val>
                                            </p:tav>
                                            <p:tav tm="100000">
                                              <p:val>
                                                <p:strVal val="#ppt_x"/>
                                              </p:val>
                                            </p:tav>
                                          </p:tavLst>
                                        </p:anim>
                                        <p:animEffect transition="in" filter="wipe(left)">
                                          <p:cBhvr>
                                            <p:cTn id="85" dur="300"/>
                                            <p:tgtEl>
                                              <p:spTgt spid="14"/>
                                            </p:tgtEl>
                                          </p:cBhvr>
                                        </p:animEffect>
                                      </p:childTnLst>
                                    </p:cTn>
                                  </p:par>
                                </p:childTnLst>
                              </p:cTn>
                            </p:par>
                            <p:par>
                              <p:cTn id="86" fill="hold">
                                <p:stCondLst>
                                  <p:cond delay="3500"/>
                                </p:stCondLst>
                                <p:childTnLst>
                                  <p:par>
                                    <p:cTn id="87" presetID="53" presetClass="entr" presetSubtype="528"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 calcmode="lin" valueType="num">
                                          <p:cBhvr>
                                            <p:cTn id="89" dur="500" fill="hold"/>
                                            <p:tgtEl>
                                              <p:spTgt spid="29"/>
                                            </p:tgtEl>
                                            <p:attrNameLst>
                                              <p:attrName>ppt_w</p:attrName>
                                            </p:attrNameLst>
                                          </p:cBhvr>
                                          <p:tavLst>
                                            <p:tav tm="0">
                                              <p:val>
                                                <p:fltVal val="0"/>
                                              </p:val>
                                            </p:tav>
                                            <p:tav tm="100000">
                                              <p:val>
                                                <p:strVal val="#ppt_w"/>
                                              </p:val>
                                            </p:tav>
                                          </p:tavLst>
                                        </p:anim>
                                        <p:anim calcmode="lin" valueType="num">
                                          <p:cBhvr>
                                            <p:cTn id="90" dur="500" fill="hold"/>
                                            <p:tgtEl>
                                              <p:spTgt spid="29"/>
                                            </p:tgtEl>
                                            <p:attrNameLst>
                                              <p:attrName>ppt_h</p:attrName>
                                            </p:attrNameLst>
                                          </p:cBhvr>
                                          <p:tavLst>
                                            <p:tav tm="0">
                                              <p:val>
                                                <p:fltVal val="0"/>
                                              </p:val>
                                            </p:tav>
                                            <p:tav tm="100000">
                                              <p:val>
                                                <p:strVal val="#ppt_h"/>
                                              </p:val>
                                            </p:tav>
                                          </p:tavLst>
                                        </p:anim>
                                        <p:animEffect transition="in" filter="fade">
                                          <p:cBhvr>
                                            <p:cTn id="91" dur="500"/>
                                            <p:tgtEl>
                                              <p:spTgt spid="29"/>
                                            </p:tgtEl>
                                          </p:cBhvr>
                                        </p:animEffect>
                                        <p:anim calcmode="lin" valueType="num">
                                          <p:cBhvr>
                                            <p:cTn id="92" dur="500" fill="hold"/>
                                            <p:tgtEl>
                                              <p:spTgt spid="29"/>
                                            </p:tgtEl>
                                            <p:attrNameLst>
                                              <p:attrName>ppt_x</p:attrName>
                                            </p:attrNameLst>
                                          </p:cBhvr>
                                          <p:tavLst>
                                            <p:tav tm="0">
                                              <p:val>
                                                <p:fltVal val="0.5"/>
                                              </p:val>
                                            </p:tav>
                                            <p:tav tm="100000">
                                              <p:val>
                                                <p:strVal val="#ppt_x"/>
                                              </p:val>
                                            </p:tav>
                                          </p:tavLst>
                                        </p:anim>
                                        <p:anim calcmode="lin" valueType="num">
                                          <p:cBhvr>
                                            <p:cTn id="93" dur="500" fill="hold"/>
                                            <p:tgtEl>
                                              <p:spTgt spid="29"/>
                                            </p:tgtEl>
                                            <p:attrNameLst>
                                              <p:attrName>ppt_y</p:attrName>
                                            </p:attrNameLst>
                                          </p:cBhvr>
                                          <p:tavLst>
                                            <p:tav tm="0">
                                              <p:val>
                                                <p:fltVal val="0.5"/>
                                              </p:val>
                                            </p:tav>
                                            <p:tav tm="100000">
                                              <p:val>
                                                <p:strVal val="#ppt_y"/>
                                              </p:val>
                                            </p:tav>
                                          </p:tavLst>
                                        </p:anim>
                                      </p:childTnLst>
                                    </p:cTn>
                                  </p:par>
                                  <p:par>
                                    <p:cTn id="94" presetID="53" presetClass="entr" presetSubtype="528" fill="hold" grpId="0" nodeType="withEffect">
                                      <p:stCondLst>
                                        <p:cond delay="1000"/>
                                      </p:stCondLst>
                                      <p:childTnLst>
                                        <p:set>
                                          <p:cBhvr>
                                            <p:cTn id="95" dur="1" fill="hold">
                                              <p:stCondLst>
                                                <p:cond delay="0"/>
                                              </p:stCondLst>
                                            </p:cTn>
                                            <p:tgtEl>
                                              <p:spTgt spid="26"/>
                                            </p:tgtEl>
                                            <p:attrNameLst>
                                              <p:attrName>style.visibility</p:attrName>
                                            </p:attrNameLst>
                                          </p:cBhvr>
                                          <p:to>
                                            <p:strVal val="visible"/>
                                          </p:to>
                                        </p:set>
                                        <p:anim calcmode="lin" valueType="num">
                                          <p:cBhvr>
                                            <p:cTn id="96" dur="500" fill="hold"/>
                                            <p:tgtEl>
                                              <p:spTgt spid="26"/>
                                            </p:tgtEl>
                                            <p:attrNameLst>
                                              <p:attrName>ppt_w</p:attrName>
                                            </p:attrNameLst>
                                          </p:cBhvr>
                                          <p:tavLst>
                                            <p:tav tm="0">
                                              <p:val>
                                                <p:fltVal val="0"/>
                                              </p:val>
                                            </p:tav>
                                            <p:tav tm="100000">
                                              <p:val>
                                                <p:strVal val="#ppt_w"/>
                                              </p:val>
                                            </p:tav>
                                          </p:tavLst>
                                        </p:anim>
                                        <p:anim calcmode="lin" valueType="num">
                                          <p:cBhvr>
                                            <p:cTn id="97" dur="500" fill="hold"/>
                                            <p:tgtEl>
                                              <p:spTgt spid="26"/>
                                            </p:tgtEl>
                                            <p:attrNameLst>
                                              <p:attrName>ppt_h</p:attrName>
                                            </p:attrNameLst>
                                          </p:cBhvr>
                                          <p:tavLst>
                                            <p:tav tm="0">
                                              <p:val>
                                                <p:fltVal val="0"/>
                                              </p:val>
                                            </p:tav>
                                            <p:tav tm="100000">
                                              <p:val>
                                                <p:strVal val="#ppt_h"/>
                                              </p:val>
                                            </p:tav>
                                          </p:tavLst>
                                        </p:anim>
                                        <p:animEffect transition="in" filter="fade">
                                          <p:cBhvr>
                                            <p:cTn id="98" dur="500"/>
                                            <p:tgtEl>
                                              <p:spTgt spid="26"/>
                                            </p:tgtEl>
                                          </p:cBhvr>
                                        </p:animEffect>
                                        <p:anim calcmode="lin" valueType="num">
                                          <p:cBhvr>
                                            <p:cTn id="99" dur="500" fill="hold"/>
                                            <p:tgtEl>
                                              <p:spTgt spid="26"/>
                                            </p:tgtEl>
                                            <p:attrNameLst>
                                              <p:attrName>ppt_x</p:attrName>
                                            </p:attrNameLst>
                                          </p:cBhvr>
                                          <p:tavLst>
                                            <p:tav tm="0">
                                              <p:val>
                                                <p:fltVal val="0.5"/>
                                              </p:val>
                                            </p:tav>
                                            <p:tav tm="100000">
                                              <p:val>
                                                <p:strVal val="#ppt_x"/>
                                              </p:val>
                                            </p:tav>
                                          </p:tavLst>
                                        </p:anim>
                                        <p:anim calcmode="lin" valueType="num">
                                          <p:cBhvr>
                                            <p:cTn id="100" dur="500" fill="hold"/>
                                            <p:tgtEl>
                                              <p:spTgt spid="26"/>
                                            </p:tgtEl>
                                            <p:attrNameLst>
                                              <p:attrName>ppt_y</p:attrName>
                                            </p:attrNameLst>
                                          </p:cBhvr>
                                          <p:tavLst>
                                            <p:tav tm="0">
                                              <p:val>
                                                <p:fltVal val="0.5"/>
                                              </p:val>
                                            </p:tav>
                                            <p:tav tm="100000">
                                              <p:val>
                                                <p:strVal val="#ppt_y"/>
                                              </p:val>
                                            </p:tav>
                                          </p:tavLst>
                                        </p:anim>
                                      </p:childTnLst>
                                    </p:cTn>
                                  </p:par>
                                  <p:par>
                                    <p:cTn id="101" presetID="53" presetClass="entr" presetSubtype="528" fill="hold" grpId="0" nodeType="withEffect">
                                      <p:stCondLst>
                                        <p:cond delay="80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anim calcmode="lin" valueType="num">
                                          <p:cBhvr>
                                            <p:cTn id="106" dur="500" fill="hold"/>
                                            <p:tgtEl>
                                              <p:spTgt spid="27"/>
                                            </p:tgtEl>
                                            <p:attrNameLst>
                                              <p:attrName>ppt_x</p:attrName>
                                            </p:attrNameLst>
                                          </p:cBhvr>
                                          <p:tavLst>
                                            <p:tav tm="0">
                                              <p:val>
                                                <p:fltVal val="0.5"/>
                                              </p:val>
                                            </p:tav>
                                            <p:tav tm="100000">
                                              <p:val>
                                                <p:strVal val="#ppt_x"/>
                                              </p:val>
                                            </p:tav>
                                          </p:tavLst>
                                        </p:anim>
                                        <p:anim calcmode="lin" valueType="num">
                                          <p:cBhvr>
                                            <p:cTn id="107" dur="500" fill="hold"/>
                                            <p:tgtEl>
                                              <p:spTgt spid="27"/>
                                            </p:tgtEl>
                                            <p:attrNameLst>
                                              <p:attrName>ppt_y</p:attrName>
                                            </p:attrNameLst>
                                          </p:cBhvr>
                                          <p:tavLst>
                                            <p:tav tm="0">
                                              <p:val>
                                                <p:fltVal val="0.5"/>
                                              </p:val>
                                            </p:tav>
                                            <p:tav tm="100000">
                                              <p:val>
                                                <p:strVal val="#ppt_y"/>
                                              </p:val>
                                            </p:tav>
                                          </p:tavLst>
                                        </p:anim>
                                      </p:childTnLst>
                                    </p:cTn>
                                  </p:par>
                                  <p:par>
                                    <p:cTn id="108" presetID="53" presetClass="entr" presetSubtype="528" fill="hold" grpId="0" nodeType="withEffect">
                                      <p:stCondLst>
                                        <p:cond delay="600"/>
                                      </p:stCondLst>
                                      <p:childTnLst>
                                        <p:set>
                                          <p:cBhvr>
                                            <p:cTn id="109" dur="1" fill="hold">
                                              <p:stCondLst>
                                                <p:cond delay="0"/>
                                              </p:stCondLst>
                                            </p:cTn>
                                            <p:tgtEl>
                                              <p:spTgt spid="28"/>
                                            </p:tgtEl>
                                            <p:attrNameLst>
                                              <p:attrName>style.visibility</p:attrName>
                                            </p:attrNameLst>
                                          </p:cBhvr>
                                          <p:to>
                                            <p:strVal val="visible"/>
                                          </p:to>
                                        </p:set>
                                        <p:anim calcmode="lin" valueType="num">
                                          <p:cBhvr>
                                            <p:cTn id="110" dur="500" fill="hold"/>
                                            <p:tgtEl>
                                              <p:spTgt spid="28"/>
                                            </p:tgtEl>
                                            <p:attrNameLst>
                                              <p:attrName>ppt_w</p:attrName>
                                            </p:attrNameLst>
                                          </p:cBhvr>
                                          <p:tavLst>
                                            <p:tav tm="0">
                                              <p:val>
                                                <p:fltVal val="0"/>
                                              </p:val>
                                            </p:tav>
                                            <p:tav tm="100000">
                                              <p:val>
                                                <p:strVal val="#ppt_w"/>
                                              </p:val>
                                            </p:tav>
                                          </p:tavLst>
                                        </p:anim>
                                        <p:anim calcmode="lin" valueType="num">
                                          <p:cBhvr>
                                            <p:cTn id="111" dur="500" fill="hold"/>
                                            <p:tgtEl>
                                              <p:spTgt spid="28"/>
                                            </p:tgtEl>
                                            <p:attrNameLst>
                                              <p:attrName>ppt_h</p:attrName>
                                            </p:attrNameLst>
                                          </p:cBhvr>
                                          <p:tavLst>
                                            <p:tav tm="0">
                                              <p:val>
                                                <p:fltVal val="0"/>
                                              </p:val>
                                            </p:tav>
                                            <p:tav tm="100000">
                                              <p:val>
                                                <p:strVal val="#ppt_h"/>
                                              </p:val>
                                            </p:tav>
                                          </p:tavLst>
                                        </p:anim>
                                        <p:animEffect transition="in" filter="fade">
                                          <p:cBhvr>
                                            <p:cTn id="112" dur="500"/>
                                            <p:tgtEl>
                                              <p:spTgt spid="28"/>
                                            </p:tgtEl>
                                          </p:cBhvr>
                                        </p:animEffect>
                                        <p:anim calcmode="lin" valueType="num">
                                          <p:cBhvr>
                                            <p:cTn id="113" dur="500" fill="hold"/>
                                            <p:tgtEl>
                                              <p:spTgt spid="28"/>
                                            </p:tgtEl>
                                            <p:attrNameLst>
                                              <p:attrName>ppt_x</p:attrName>
                                            </p:attrNameLst>
                                          </p:cBhvr>
                                          <p:tavLst>
                                            <p:tav tm="0">
                                              <p:val>
                                                <p:fltVal val="0.5"/>
                                              </p:val>
                                            </p:tav>
                                            <p:tav tm="100000">
                                              <p:val>
                                                <p:strVal val="#ppt_x"/>
                                              </p:val>
                                            </p:tav>
                                          </p:tavLst>
                                        </p:anim>
                                        <p:anim calcmode="lin" valueType="num">
                                          <p:cBhvr>
                                            <p:cTn id="114" dur="500" fill="hold"/>
                                            <p:tgtEl>
                                              <p:spTgt spid="28"/>
                                            </p:tgtEl>
                                            <p:attrNameLst>
                                              <p:attrName>ppt_y</p:attrName>
                                            </p:attrNameLst>
                                          </p:cBhvr>
                                          <p:tavLst>
                                            <p:tav tm="0">
                                              <p:val>
                                                <p:fltVal val="0.5"/>
                                              </p:val>
                                            </p:tav>
                                            <p:tav tm="100000">
                                              <p:val>
                                                <p:strVal val="#ppt_y"/>
                                              </p:val>
                                            </p:tav>
                                          </p:tavLst>
                                        </p:anim>
                                      </p:childTnLst>
                                    </p:cTn>
                                  </p:par>
                                  <p:par>
                                    <p:cTn id="115" presetID="53" presetClass="entr" presetSubtype="528" fill="hold" grpId="0" nodeType="withEffect">
                                      <p:stCondLst>
                                        <p:cond delay="200"/>
                                      </p:stCondLst>
                                      <p:childTnLst>
                                        <p:set>
                                          <p:cBhvr>
                                            <p:cTn id="116" dur="1" fill="hold">
                                              <p:stCondLst>
                                                <p:cond delay="0"/>
                                              </p:stCondLst>
                                            </p:cTn>
                                            <p:tgtEl>
                                              <p:spTgt spid="30"/>
                                            </p:tgtEl>
                                            <p:attrNameLst>
                                              <p:attrName>style.visibility</p:attrName>
                                            </p:attrNameLst>
                                          </p:cBhvr>
                                          <p:to>
                                            <p:strVal val="visible"/>
                                          </p:to>
                                        </p:set>
                                        <p:anim calcmode="lin" valueType="num">
                                          <p:cBhvr>
                                            <p:cTn id="117" dur="500" fill="hold"/>
                                            <p:tgtEl>
                                              <p:spTgt spid="30"/>
                                            </p:tgtEl>
                                            <p:attrNameLst>
                                              <p:attrName>ppt_w</p:attrName>
                                            </p:attrNameLst>
                                          </p:cBhvr>
                                          <p:tavLst>
                                            <p:tav tm="0">
                                              <p:val>
                                                <p:fltVal val="0"/>
                                              </p:val>
                                            </p:tav>
                                            <p:tav tm="100000">
                                              <p:val>
                                                <p:strVal val="#ppt_w"/>
                                              </p:val>
                                            </p:tav>
                                          </p:tavLst>
                                        </p:anim>
                                        <p:anim calcmode="lin" valueType="num">
                                          <p:cBhvr>
                                            <p:cTn id="118" dur="500" fill="hold"/>
                                            <p:tgtEl>
                                              <p:spTgt spid="30"/>
                                            </p:tgtEl>
                                            <p:attrNameLst>
                                              <p:attrName>ppt_h</p:attrName>
                                            </p:attrNameLst>
                                          </p:cBhvr>
                                          <p:tavLst>
                                            <p:tav tm="0">
                                              <p:val>
                                                <p:fltVal val="0"/>
                                              </p:val>
                                            </p:tav>
                                            <p:tav tm="100000">
                                              <p:val>
                                                <p:strVal val="#ppt_h"/>
                                              </p:val>
                                            </p:tav>
                                          </p:tavLst>
                                        </p:anim>
                                        <p:animEffect transition="in" filter="fade">
                                          <p:cBhvr>
                                            <p:cTn id="119" dur="500"/>
                                            <p:tgtEl>
                                              <p:spTgt spid="30"/>
                                            </p:tgtEl>
                                          </p:cBhvr>
                                        </p:animEffect>
                                        <p:anim calcmode="lin" valueType="num">
                                          <p:cBhvr>
                                            <p:cTn id="120" dur="500" fill="hold"/>
                                            <p:tgtEl>
                                              <p:spTgt spid="30"/>
                                            </p:tgtEl>
                                            <p:attrNameLst>
                                              <p:attrName>ppt_x</p:attrName>
                                            </p:attrNameLst>
                                          </p:cBhvr>
                                          <p:tavLst>
                                            <p:tav tm="0">
                                              <p:val>
                                                <p:fltVal val="0.5"/>
                                              </p:val>
                                            </p:tav>
                                            <p:tav tm="100000">
                                              <p:val>
                                                <p:strVal val="#ppt_x"/>
                                              </p:val>
                                            </p:tav>
                                          </p:tavLst>
                                        </p:anim>
                                        <p:anim calcmode="lin" valueType="num">
                                          <p:cBhvr>
                                            <p:cTn id="121" dur="500" fill="hold"/>
                                            <p:tgtEl>
                                              <p:spTgt spid="30"/>
                                            </p:tgtEl>
                                            <p:attrNameLst>
                                              <p:attrName>ppt_y</p:attrName>
                                            </p:attrNameLst>
                                          </p:cBhvr>
                                          <p:tavLst>
                                            <p:tav tm="0">
                                              <p:val>
                                                <p:fltVal val="0.5"/>
                                              </p:val>
                                            </p:tav>
                                            <p:tav tm="100000">
                                              <p:val>
                                                <p:strVal val="#ppt_y"/>
                                              </p:val>
                                            </p:tav>
                                          </p:tavLst>
                                        </p:anim>
                                      </p:childTnLst>
                                    </p:cTn>
                                  </p:par>
                                  <p:par>
                                    <p:cTn id="122" presetID="53" presetClass="entr" presetSubtype="528" fill="hold" grpId="0" nodeType="withEffect">
                                      <p:stCondLst>
                                        <p:cond delay="400"/>
                                      </p:stCondLst>
                                      <p:childTnLst>
                                        <p:set>
                                          <p:cBhvr>
                                            <p:cTn id="123" dur="1" fill="hold">
                                              <p:stCondLst>
                                                <p:cond delay="0"/>
                                              </p:stCondLst>
                                            </p:cTn>
                                            <p:tgtEl>
                                              <p:spTgt spid="31"/>
                                            </p:tgtEl>
                                            <p:attrNameLst>
                                              <p:attrName>style.visibility</p:attrName>
                                            </p:attrNameLst>
                                          </p:cBhvr>
                                          <p:to>
                                            <p:strVal val="visible"/>
                                          </p:to>
                                        </p:set>
                                        <p:anim calcmode="lin" valueType="num">
                                          <p:cBhvr>
                                            <p:cTn id="124" dur="500" fill="hold"/>
                                            <p:tgtEl>
                                              <p:spTgt spid="31"/>
                                            </p:tgtEl>
                                            <p:attrNameLst>
                                              <p:attrName>ppt_w</p:attrName>
                                            </p:attrNameLst>
                                          </p:cBhvr>
                                          <p:tavLst>
                                            <p:tav tm="0">
                                              <p:val>
                                                <p:fltVal val="0"/>
                                              </p:val>
                                            </p:tav>
                                            <p:tav tm="100000">
                                              <p:val>
                                                <p:strVal val="#ppt_w"/>
                                              </p:val>
                                            </p:tav>
                                          </p:tavLst>
                                        </p:anim>
                                        <p:anim calcmode="lin" valueType="num">
                                          <p:cBhvr>
                                            <p:cTn id="125" dur="500" fill="hold"/>
                                            <p:tgtEl>
                                              <p:spTgt spid="31"/>
                                            </p:tgtEl>
                                            <p:attrNameLst>
                                              <p:attrName>ppt_h</p:attrName>
                                            </p:attrNameLst>
                                          </p:cBhvr>
                                          <p:tavLst>
                                            <p:tav tm="0">
                                              <p:val>
                                                <p:fltVal val="0"/>
                                              </p:val>
                                            </p:tav>
                                            <p:tav tm="100000">
                                              <p:val>
                                                <p:strVal val="#ppt_h"/>
                                              </p:val>
                                            </p:tav>
                                          </p:tavLst>
                                        </p:anim>
                                        <p:animEffect transition="in" filter="fade">
                                          <p:cBhvr>
                                            <p:cTn id="126" dur="500"/>
                                            <p:tgtEl>
                                              <p:spTgt spid="31"/>
                                            </p:tgtEl>
                                          </p:cBhvr>
                                        </p:animEffect>
                                        <p:anim calcmode="lin" valueType="num">
                                          <p:cBhvr>
                                            <p:cTn id="127" dur="500" fill="hold"/>
                                            <p:tgtEl>
                                              <p:spTgt spid="31"/>
                                            </p:tgtEl>
                                            <p:attrNameLst>
                                              <p:attrName>ppt_x</p:attrName>
                                            </p:attrNameLst>
                                          </p:cBhvr>
                                          <p:tavLst>
                                            <p:tav tm="0">
                                              <p:val>
                                                <p:fltVal val="0.5"/>
                                              </p:val>
                                            </p:tav>
                                            <p:tav tm="100000">
                                              <p:val>
                                                <p:strVal val="#ppt_x"/>
                                              </p:val>
                                            </p:tav>
                                          </p:tavLst>
                                        </p:anim>
                                        <p:anim calcmode="lin" valueType="num">
                                          <p:cBhvr>
                                            <p:cTn id="128" dur="500" fill="hold"/>
                                            <p:tgtEl>
                                              <p:spTgt spid="3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animBg="1"/>
          <p:bldP spid="10" grpId="0" animBg="1"/>
          <p:bldP spid="14" grpId="0"/>
          <p:bldP spid="15" grpId="0"/>
          <p:bldP spid="16" grpId="0"/>
          <p:bldP spid="17" grpId="0"/>
          <p:bldP spid="18" grpId="0"/>
          <p:bldP spid="19" grpId="0"/>
          <p:bldP spid="20" grpId="0" animBg="1"/>
          <p:bldP spid="24" grpId="0"/>
          <p:bldP spid="25" grpId="0"/>
          <p:bldP spid="26" grpId="0" animBg="1"/>
          <p:bldP spid="27" grpId="0" animBg="1"/>
          <p:bldP spid="28" grpId="0" animBg="1"/>
          <p:bldP spid="29" grpId="0" animBg="1"/>
          <p:bldP spid="30" grpId="0" animBg="1"/>
          <p:bldP spid="31" grpId="0" animBg="1"/>
          <p:bldP spid="3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par>
                                    <p:cTn id="13" presetID="12" presetClass="entr" presetSubtype="8" fill="hold" grpId="0" nodeType="withEffect">
                                      <p:stCondLst>
                                        <p:cond delay="20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300"/>
                                            <p:tgtEl>
                                              <p:spTgt spid="25"/>
                                            </p:tgtEl>
                                            <p:attrNameLst>
                                              <p:attrName>ppt_x</p:attrName>
                                            </p:attrNameLst>
                                          </p:cBhvr>
                                          <p:tavLst>
                                            <p:tav tm="0">
                                              <p:val>
                                                <p:strVal val="#ppt_x-#ppt_w*1.125000"/>
                                              </p:val>
                                            </p:tav>
                                            <p:tav tm="100000">
                                              <p:val>
                                                <p:strVal val="#ppt_x"/>
                                              </p:val>
                                            </p:tav>
                                          </p:tavLst>
                                        </p:anim>
                                        <p:animEffect transition="in" filter="wipe(right)">
                                          <p:cBhvr>
                                            <p:cTn id="16" dur="300"/>
                                            <p:tgtEl>
                                              <p:spTgt spid="25"/>
                                            </p:tgtEl>
                                          </p:cBhvr>
                                        </p:animEffect>
                                      </p:childTnLst>
                                    </p:cTn>
                                  </p:par>
                                  <p:par>
                                    <p:cTn id="17" presetID="12" presetClass="entr" presetSubtype="8" fill="hold" grpId="0" nodeType="withEffect">
                                      <p:stCondLst>
                                        <p:cond delay="20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300"/>
                                            <p:tgtEl>
                                              <p:spTgt spid="18"/>
                                            </p:tgtEl>
                                            <p:attrNameLst>
                                              <p:attrName>ppt_x</p:attrName>
                                            </p:attrNameLst>
                                          </p:cBhvr>
                                          <p:tavLst>
                                            <p:tav tm="0">
                                              <p:val>
                                                <p:strVal val="#ppt_x-#ppt_w*1.125000"/>
                                              </p:val>
                                            </p:tav>
                                            <p:tav tm="100000">
                                              <p:val>
                                                <p:strVal val="#ppt_x"/>
                                              </p:val>
                                            </p:tav>
                                          </p:tavLst>
                                        </p:anim>
                                        <p:animEffect transition="in" filter="wipe(right)">
                                          <p:cBhvr>
                                            <p:cTn id="20" dur="300"/>
                                            <p:tgtEl>
                                              <p:spTgt spid="18"/>
                                            </p:tgtEl>
                                          </p:cBhvr>
                                        </p:animEffect>
                                      </p:childTnLst>
                                    </p:cTn>
                                  </p:par>
                                </p:childTnLst>
                              </p:cTn>
                            </p:par>
                            <p:par>
                              <p:cTn id="21" fill="hold">
                                <p:stCondLst>
                                  <p:cond delay="1000"/>
                                </p:stCondLst>
                                <p:childTnLst>
                                  <p:par>
                                    <p:cTn id="22" presetID="2" presetClass="entr" presetSubtype="2"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additive="base">
                                            <p:cTn id="24" dur="500" fill="hold"/>
                                            <p:tgtEl>
                                              <p:spTgt spid="20"/>
                                            </p:tgtEl>
                                            <p:attrNameLst>
                                              <p:attrName>ppt_x</p:attrName>
                                            </p:attrNameLst>
                                          </p:cBhvr>
                                          <p:tavLst>
                                            <p:tav tm="0">
                                              <p:val>
                                                <p:strVal val="1+#ppt_w/2"/>
                                              </p:val>
                                            </p:tav>
                                            <p:tav tm="100000">
                                              <p:val>
                                                <p:strVal val="#ppt_x"/>
                                              </p:val>
                                            </p:tav>
                                          </p:tavLst>
                                        </p:anim>
                                        <p:anim calcmode="lin" valueType="num">
                                          <p:cBhvr additive="base">
                                            <p:cTn id="25" dur="500" fill="hold"/>
                                            <p:tgtEl>
                                              <p:spTgt spid="20"/>
                                            </p:tgtEl>
                                            <p:attrNameLst>
                                              <p:attrName>ppt_y</p:attrName>
                                            </p:attrNameLst>
                                          </p:cBhvr>
                                          <p:tavLst>
                                            <p:tav tm="0">
                                              <p:val>
                                                <p:strVal val="#ppt_y"/>
                                              </p:val>
                                            </p:tav>
                                            <p:tav tm="100000">
                                              <p:val>
                                                <p:strVal val="#ppt_y"/>
                                              </p:val>
                                            </p:tav>
                                          </p:tavLst>
                                        </p:anim>
                                      </p:childTnLst>
                                    </p:cTn>
                                  </p:par>
                                  <p:par>
                                    <p:cTn id="26" presetID="12" presetClass="entr" presetSubtype="2" fill="hold" grpId="0" nodeType="withEffect">
                                      <p:stCondLst>
                                        <p:cond delay="200"/>
                                      </p:stCondLst>
                                      <p:childTnLst>
                                        <p:set>
                                          <p:cBhvr>
                                            <p:cTn id="27" dur="1" fill="hold">
                                              <p:stCondLst>
                                                <p:cond delay="0"/>
                                              </p:stCondLst>
                                            </p:cTn>
                                            <p:tgtEl>
                                              <p:spTgt spid="19"/>
                                            </p:tgtEl>
                                            <p:attrNameLst>
                                              <p:attrName>style.visibility</p:attrName>
                                            </p:attrNameLst>
                                          </p:cBhvr>
                                          <p:to>
                                            <p:strVal val="visible"/>
                                          </p:to>
                                        </p:set>
                                        <p:anim calcmode="lin" valueType="num">
                                          <p:cBhvr additive="base">
                                            <p:cTn id="28" dur="300"/>
                                            <p:tgtEl>
                                              <p:spTgt spid="19"/>
                                            </p:tgtEl>
                                            <p:attrNameLst>
                                              <p:attrName>ppt_x</p:attrName>
                                            </p:attrNameLst>
                                          </p:cBhvr>
                                          <p:tavLst>
                                            <p:tav tm="0">
                                              <p:val>
                                                <p:strVal val="#ppt_x+#ppt_w*1.125000"/>
                                              </p:val>
                                            </p:tav>
                                            <p:tav tm="100000">
                                              <p:val>
                                                <p:strVal val="#ppt_x"/>
                                              </p:val>
                                            </p:tav>
                                          </p:tavLst>
                                        </p:anim>
                                        <p:animEffect transition="in" filter="wipe(left)">
                                          <p:cBhvr>
                                            <p:cTn id="29" dur="300"/>
                                            <p:tgtEl>
                                              <p:spTgt spid="19"/>
                                            </p:tgtEl>
                                          </p:cBhvr>
                                        </p:animEffect>
                                      </p:childTnLst>
                                    </p:cTn>
                                  </p:par>
                                  <p:par>
                                    <p:cTn id="30" presetID="12" presetClass="entr" presetSubtype="2" fill="hold" grpId="0" nodeType="withEffect">
                                      <p:stCondLst>
                                        <p:cond delay="200"/>
                                      </p:stCondLst>
                                      <p:childTnLst>
                                        <p:set>
                                          <p:cBhvr>
                                            <p:cTn id="31" dur="1" fill="hold">
                                              <p:stCondLst>
                                                <p:cond delay="0"/>
                                              </p:stCondLst>
                                            </p:cTn>
                                            <p:tgtEl>
                                              <p:spTgt spid="24"/>
                                            </p:tgtEl>
                                            <p:attrNameLst>
                                              <p:attrName>style.visibility</p:attrName>
                                            </p:attrNameLst>
                                          </p:cBhvr>
                                          <p:to>
                                            <p:strVal val="visible"/>
                                          </p:to>
                                        </p:set>
                                        <p:anim calcmode="lin" valueType="num">
                                          <p:cBhvr additive="base">
                                            <p:cTn id="32" dur="300"/>
                                            <p:tgtEl>
                                              <p:spTgt spid="24"/>
                                            </p:tgtEl>
                                            <p:attrNameLst>
                                              <p:attrName>ppt_x</p:attrName>
                                            </p:attrNameLst>
                                          </p:cBhvr>
                                          <p:tavLst>
                                            <p:tav tm="0">
                                              <p:val>
                                                <p:strVal val="#ppt_x+#ppt_w*1.125000"/>
                                              </p:val>
                                            </p:tav>
                                            <p:tav tm="100000">
                                              <p:val>
                                                <p:strVal val="#ppt_x"/>
                                              </p:val>
                                            </p:tav>
                                          </p:tavLst>
                                        </p:anim>
                                        <p:animEffect transition="in" filter="wipe(left)">
                                          <p:cBhvr>
                                            <p:cTn id="33" dur="300"/>
                                            <p:tgtEl>
                                              <p:spTgt spid="24"/>
                                            </p:tgtEl>
                                          </p:cBhvr>
                                        </p:animEffect>
                                      </p:childTnLst>
                                    </p:cTn>
                                  </p:par>
                                </p:childTnLst>
                              </p:cTn>
                            </p:par>
                            <p:par>
                              <p:cTn id="34" fill="hold">
                                <p:stCondLst>
                                  <p:cond delay="1500"/>
                                </p:stCondLst>
                                <p:childTnLst>
                                  <p:par>
                                    <p:cTn id="35" presetID="2" presetClass="entr" presetSubtype="8" fill="hold" grpId="0"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0-#ppt_w/2"/>
                                              </p:val>
                                            </p:tav>
                                            <p:tav tm="100000">
                                              <p:val>
                                                <p:strVal val="#ppt_x"/>
                                              </p:val>
                                            </p:tav>
                                          </p:tavLst>
                                        </p:anim>
                                        <p:anim calcmode="lin" valueType="num">
                                          <p:cBhvr additive="base">
                                            <p:cTn id="38" dur="500" fill="hold"/>
                                            <p:tgtEl>
                                              <p:spTgt spid="6"/>
                                            </p:tgtEl>
                                            <p:attrNameLst>
                                              <p:attrName>ppt_y</p:attrName>
                                            </p:attrNameLst>
                                          </p:cBhvr>
                                          <p:tavLst>
                                            <p:tav tm="0">
                                              <p:val>
                                                <p:strVal val="#ppt_y"/>
                                              </p:val>
                                            </p:tav>
                                            <p:tav tm="100000">
                                              <p:val>
                                                <p:strVal val="#ppt_y"/>
                                              </p:val>
                                            </p:tav>
                                          </p:tavLst>
                                        </p:anim>
                                      </p:childTnLst>
                                    </p:cTn>
                                  </p:par>
                                  <p:par>
                                    <p:cTn id="39" presetID="12" presetClass="entr" presetSubtype="8" fill="hold" grpId="0" nodeType="withEffect">
                                      <p:stCondLst>
                                        <p:cond delay="20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300"/>
                                            <p:tgtEl>
                                              <p:spTgt spid="2"/>
                                            </p:tgtEl>
                                            <p:attrNameLst>
                                              <p:attrName>ppt_x</p:attrName>
                                            </p:attrNameLst>
                                          </p:cBhvr>
                                          <p:tavLst>
                                            <p:tav tm="0">
                                              <p:val>
                                                <p:strVal val="#ppt_x-#ppt_w*1.125000"/>
                                              </p:val>
                                            </p:tav>
                                            <p:tav tm="100000">
                                              <p:val>
                                                <p:strVal val="#ppt_x"/>
                                              </p:val>
                                            </p:tav>
                                          </p:tavLst>
                                        </p:anim>
                                        <p:animEffect transition="in" filter="wipe(right)">
                                          <p:cBhvr>
                                            <p:cTn id="42" dur="300"/>
                                            <p:tgtEl>
                                              <p:spTgt spid="2"/>
                                            </p:tgtEl>
                                          </p:cBhvr>
                                        </p:animEffect>
                                      </p:childTnLst>
                                    </p:cTn>
                                  </p:par>
                                  <p:par>
                                    <p:cTn id="43" presetID="12" presetClass="entr" presetSubtype="8" fill="hold" grpId="0" nodeType="withEffect">
                                      <p:stCondLst>
                                        <p:cond delay="200"/>
                                      </p:stCondLst>
                                      <p:childTnLst>
                                        <p:set>
                                          <p:cBhvr>
                                            <p:cTn id="44" dur="1" fill="hold">
                                              <p:stCondLst>
                                                <p:cond delay="0"/>
                                              </p:stCondLst>
                                            </p:cTn>
                                            <p:tgtEl>
                                              <p:spTgt spid="15"/>
                                            </p:tgtEl>
                                            <p:attrNameLst>
                                              <p:attrName>style.visibility</p:attrName>
                                            </p:attrNameLst>
                                          </p:cBhvr>
                                          <p:to>
                                            <p:strVal val="visible"/>
                                          </p:to>
                                        </p:set>
                                        <p:anim calcmode="lin" valueType="num">
                                          <p:cBhvr additive="base">
                                            <p:cTn id="45" dur="300"/>
                                            <p:tgtEl>
                                              <p:spTgt spid="15"/>
                                            </p:tgtEl>
                                            <p:attrNameLst>
                                              <p:attrName>ppt_x</p:attrName>
                                            </p:attrNameLst>
                                          </p:cBhvr>
                                          <p:tavLst>
                                            <p:tav tm="0">
                                              <p:val>
                                                <p:strVal val="#ppt_x-#ppt_w*1.125000"/>
                                              </p:val>
                                            </p:tav>
                                            <p:tav tm="100000">
                                              <p:val>
                                                <p:strVal val="#ppt_x"/>
                                              </p:val>
                                            </p:tav>
                                          </p:tavLst>
                                        </p:anim>
                                        <p:animEffect transition="in" filter="wipe(right)">
                                          <p:cBhvr>
                                            <p:cTn id="46" dur="300"/>
                                            <p:tgtEl>
                                              <p:spTgt spid="15"/>
                                            </p:tgtEl>
                                          </p:cBhvr>
                                        </p:animEffect>
                                      </p:childTnLst>
                                    </p:cTn>
                                  </p:par>
                                </p:childTnLst>
                              </p:cTn>
                            </p:par>
                            <p:par>
                              <p:cTn id="47" fill="hold">
                                <p:stCondLst>
                                  <p:cond delay="2000"/>
                                </p:stCondLst>
                                <p:childTnLst>
                                  <p:par>
                                    <p:cTn id="48" presetID="2" presetClass="entr" presetSubtype="2" fill="hold"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additive="base">
                                            <p:cTn id="50" dur="500" fill="hold"/>
                                            <p:tgtEl>
                                              <p:spTgt spid="7"/>
                                            </p:tgtEl>
                                            <p:attrNameLst>
                                              <p:attrName>ppt_x</p:attrName>
                                            </p:attrNameLst>
                                          </p:cBhvr>
                                          <p:tavLst>
                                            <p:tav tm="0">
                                              <p:val>
                                                <p:strVal val="1+#ppt_w/2"/>
                                              </p:val>
                                            </p:tav>
                                            <p:tav tm="100000">
                                              <p:val>
                                                <p:strVal val="#ppt_x"/>
                                              </p:val>
                                            </p:tav>
                                          </p:tavLst>
                                        </p:anim>
                                        <p:anim calcmode="lin" valueType="num">
                                          <p:cBhvr additive="base">
                                            <p:cTn id="51" dur="500" fill="hold"/>
                                            <p:tgtEl>
                                              <p:spTgt spid="7"/>
                                            </p:tgtEl>
                                            <p:attrNameLst>
                                              <p:attrName>ppt_y</p:attrName>
                                            </p:attrNameLst>
                                          </p:cBhvr>
                                          <p:tavLst>
                                            <p:tav tm="0">
                                              <p:val>
                                                <p:strVal val="#ppt_y"/>
                                              </p:val>
                                            </p:tav>
                                            <p:tav tm="100000">
                                              <p:val>
                                                <p:strVal val="#ppt_y"/>
                                              </p:val>
                                            </p:tav>
                                          </p:tavLst>
                                        </p:anim>
                                      </p:childTnLst>
                                    </p:cTn>
                                  </p:par>
                                  <p:par>
                                    <p:cTn id="52" presetID="12" presetClass="entr" presetSubtype="2" fill="hold" grpId="0" nodeType="withEffect">
                                      <p:stCondLst>
                                        <p:cond delay="200"/>
                                      </p:stCondLst>
                                      <p:childTnLst>
                                        <p:set>
                                          <p:cBhvr>
                                            <p:cTn id="53" dur="1" fill="hold">
                                              <p:stCondLst>
                                                <p:cond delay="0"/>
                                              </p:stCondLst>
                                            </p:cTn>
                                            <p:tgtEl>
                                              <p:spTgt spid="4"/>
                                            </p:tgtEl>
                                            <p:attrNameLst>
                                              <p:attrName>style.visibility</p:attrName>
                                            </p:attrNameLst>
                                          </p:cBhvr>
                                          <p:to>
                                            <p:strVal val="visible"/>
                                          </p:to>
                                        </p:set>
                                        <p:anim calcmode="lin" valueType="num">
                                          <p:cBhvr additive="base">
                                            <p:cTn id="54" dur="300"/>
                                            <p:tgtEl>
                                              <p:spTgt spid="4"/>
                                            </p:tgtEl>
                                            <p:attrNameLst>
                                              <p:attrName>ppt_x</p:attrName>
                                            </p:attrNameLst>
                                          </p:cBhvr>
                                          <p:tavLst>
                                            <p:tav tm="0">
                                              <p:val>
                                                <p:strVal val="#ppt_x+#ppt_w*1.125000"/>
                                              </p:val>
                                            </p:tav>
                                            <p:tav tm="100000">
                                              <p:val>
                                                <p:strVal val="#ppt_x"/>
                                              </p:val>
                                            </p:tav>
                                          </p:tavLst>
                                        </p:anim>
                                        <p:animEffect transition="in" filter="wipe(left)">
                                          <p:cBhvr>
                                            <p:cTn id="55" dur="300"/>
                                            <p:tgtEl>
                                              <p:spTgt spid="4"/>
                                            </p:tgtEl>
                                          </p:cBhvr>
                                        </p:animEffect>
                                      </p:childTnLst>
                                    </p:cTn>
                                  </p:par>
                                  <p:par>
                                    <p:cTn id="56" presetID="12" presetClass="entr" presetSubtype="2" fill="hold" grpId="0" nodeType="withEffect">
                                      <p:stCondLst>
                                        <p:cond delay="200"/>
                                      </p:stCondLst>
                                      <p:childTnLst>
                                        <p:set>
                                          <p:cBhvr>
                                            <p:cTn id="57" dur="1" fill="hold">
                                              <p:stCondLst>
                                                <p:cond delay="0"/>
                                              </p:stCondLst>
                                            </p:cTn>
                                            <p:tgtEl>
                                              <p:spTgt spid="17"/>
                                            </p:tgtEl>
                                            <p:attrNameLst>
                                              <p:attrName>style.visibility</p:attrName>
                                            </p:attrNameLst>
                                          </p:cBhvr>
                                          <p:to>
                                            <p:strVal val="visible"/>
                                          </p:to>
                                        </p:set>
                                        <p:anim calcmode="lin" valueType="num">
                                          <p:cBhvr additive="base">
                                            <p:cTn id="58" dur="300"/>
                                            <p:tgtEl>
                                              <p:spTgt spid="17"/>
                                            </p:tgtEl>
                                            <p:attrNameLst>
                                              <p:attrName>ppt_x</p:attrName>
                                            </p:attrNameLst>
                                          </p:cBhvr>
                                          <p:tavLst>
                                            <p:tav tm="0">
                                              <p:val>
                                                <p:strVal val="#ppt_x+#ppt_w*1.125000"/>
                                              </p:val>
                                            </p:tav>
                                            <p:tav tm="100000">
                                              <p:val>
                                                <p:strVal val="#ppt_x"/>
                                              </p:val>
                                            </p:tav>
                                          </p:tavLst>
                                        </p:anim>
                                        <p:animEffect transition="in" filter="wipe(left)">
                                          <p:cBhvr>
                                            <p:cTn id="59" dur="300"/>
                                            <p:tgtEl>
                                              <p:spTgt spid="17"/>
                                            </p:tgtEl>
                                          </p:cBhvr>
                                        </p:animEffect>
                                      </p:childTnLst>
                                    </p:cTn>
                                  </p:par>
                                </p:childTnLst>
                              </p:cTn>
                            </p:par>
                            <p:par>
                              <p:cTn id="60" fill="hold">
                                <p:stCondLst>
                                  <p:cond delay="2500"/>
                                </p:stCondLst>
                                <p:childTnLst>
                                  <p:par>
                                    <p:cTn id="61" presetID="2" presetClass="entr" presetSubtype="8" fill="hold" nodeType="afterEffect">
                                      <p:stCondLst>
                                        <p:cond delay="0"/>
                                      </p:stCondLst>
                                      <p:childTnLst>
                                        <p:set>
                                          <p:cBhvr>
                                            <p:cTn id="62" dur="1" fill="hold">
                                              <p:stCondLst>
                                                <p:cond delay="0"/>
                                              </p:stCondLst>
                                            </p:cTn>
                                            <p:tgtEl>
                                              <p:spTgt spid="11"/>
                                            </p:tgtEl>
                                            <p:attrNameLst>
                                              <p:attrName>style.visibility</p:attrName>
                                            </p:attrNameLst>
                                          </p:cBhvr>
                                          <p:to>
                                            <p:strVal val="visible"/>
                                          </p:to>
                                        </p:set>
                                        <p:anim calcmode="lin" valueType="num">
                                          <p:cBhvr additive="base">
                                            <p:cTn id="63" dur="500" fill="hold"/>
                                            <p:tgtEl>
                                              <p:spTgt spid="11"/>
                                            </p:tgtEl>
                                            <p:attrNameLst>
                                              <p:attrName>ppt_x</p:attrName>
                                            </p:attrNameLst>
                                          </p:cBhvr>
                                          <p:tavLst>
                                            <p:tav tm="0">
                                              <p:val>
                                                <p:strVal val="0-#ppt_w/2"/>
                                              </p:val>
                                            </p:tav>
                                            <p:tav tm="100000">
                                              <p:val>
                                                <p:strVal val="#ppt_x"/>
                                              </p:val>
                                            </p:tav>
                                          </p:tavLst>
                                        </p:anim>
                                        <p:anim calcmode="lin" valueType="num">
                                          <p:cBhvr additive="base">
                                            <p:cTn id="64" dur="500" fill="hold"/>
                                            <p:tgtEl>
                                              <p:spTgt spid="11"/>
                                            </p:tgtEl>
                                            <p:attrNameLst>
                                              <p:attrName>ppt_y</p:attrName>
                                            </p:attrNameLst>
                                          </p:cBhvr>
                                          <p:tavLst>
                                            <p:tav tm="0">
                                              <p:val>
                                                <p:strVal val="#ppt_y"/>
                                              </p:val>
                                            </p:tav>
                                            <p:tav tm="100000">
                                              <p:val>
                                                <p:strVal val="#ppt_y"/>
                                              </p:val>
                                            </p:tav>
                                          </p:tavLst>
                                        </p:anim>
                                      </p:childTnLst>
                                    </p:cTn>
                                  </p:par>
                                  <p:par>
                                    <p:cTn id="65" presetID="12" presetClass="entr" presetSubtype="8" fill="hold" grpId="0" nodeType="withEffect">
                                      <p:stCondLst>
                                        <p:cond delay="200"/>
                                      </p:stCondLst>
                                      <p:childTnLst>
                                        <p:set>
                                          <p:cBhvr>
                                            <p:cTn id="66" dur="1" fill="hold">
                                              <p:stCondLst>
                                                <p:cond delay="0"/>
                                              </p:stCondLst>
                                            </p:cTn>
                                            <p:tgtEl>
                                              <p:spTgt spid="16"/>
                                            </p:tgtEl>
                                            <p:attrNameLst>
                                              <p:attrName>style.visibility</p:attrName>
                                            </p:attrNameLst>
                                          </p:cBhvr>
                                          <p:to>
                                            <p:strVal val="visible"/>
                                          </p:to>
                                        </p:set>
                                        <p:anim calcmode="lin" valueType="num">
                                          <p:cBhvr additive="base">
                                            <p:cTn id="67" dur="300"/>
                                            <p:tgtEl>
                                              <p:spTgt spid="16"/>
                                            </p:tgtEl>
                                            <p:attrNameLst>
                                              <p:attrName>ppt_x</p:attrName>
                                            </p:attrNameLst>
                                          </p:cBhvr>
                                          <p:tavLst>
                                            <p:tav tm="0">
                                              <p:val>
                                                <p:strVal val="#ppt_x-#ppt_w*1.125000"/>
                                              </p:val>
                                            </p:tav>
                                            <p:tav tm="100000">
                                              <p:val>
                                                <p:strVal val="#ppt_x"/>
                                              </p:val>
                                            </p:tav>
                                          </p:tavLst>
                                        </p:anim>
                                        <p:animEffect transition="in" filter="wipe(right)">
                                          <p:cBhvr>
                                            <p:cTn id="68" dur="300"/>
                                            <p:tgtEl>
                                              <p:spTgt spid="16"/>
                                            </p:tgtEl>
                                          </p:cBhvr>
                                        </p:animEffect>
                                      </p:childTnLst>
                                    </p:cTn>
                                  </p:par>
                                  <p:par>
                                    <p:cTn id="69" presetID="12" presetClass="entr" presetSubtype="8" fill="hold" grpId="0" nodeType="withEffect">
                                      <p:stCondLst>
                                        <p:cond delay="200"/>
                                      </p:stCondLst>
                                      <p:childTnLst>
                                        <p:set>
                                          <p:cBhvr>
                                            <p:cTn id="70" dur="1" fill="hold">
                                              <p:stCondLst>
                                                <p:cond delay="0"/>
                                              </p:stCondLst>
                                            </p:cTn>
                                            <p:tgtEl>
                                              <p:spTgt spid="3"/>
                                            </p:tgtEl>
                                            <p:attrNameLst>
                                              <p:attrName>style.visibility</p:attrName>
                                            </p:attrNameLst>
                                          </p:cBhvr>
                                          <p:to>
                                            <p:strVal val="visible"/>
                                          </p:to>
                                        </p:set>
                                        <p:anim calcmode="lin" valueType="num">
                                          <p:cBhvr additive="base">
                                            <p:cTn id="71" dur="300"/>
                                            <p:tgtEl>
                                              <p:spTgt spid="3"/>
                                            </p:tgtEl>
                                            <p:attrNameLst>
                                              <p:attrName>ppt_x</p:attrName>
                                            </p:attrNameLst>
                                          </p:cBhvr>
                                          <p:tavLst>
                                            <p:tav tm="0">
                                              <p:val>
                                                <p:strVal val="#ppt_x-#ppt_w*1.125000"/>
                                              </p:val>
                                            </p:tav>
                                            <p:tav tm="100000">
                                              <p:val>
                                                <p:strVal val="#ppt_x"/>
                                              </p:val>
                                            </p:tav>
                                          </p:tavLst>
                                        </p:anim>
                                        <p:animEffect transition="in" filter="wipe(right)">
                                          <p:cBhvr>
                                            <p:cTn id="72" dur="300"/>
                                            <p:tgtEl>
                                              <p:spTgt spid="3"/>
                                            </p:tgtEl>
                                          </p:cBhvr>
                                        </p:animEffect>
                                      </p:childTnLst>
                                    </p:cTn>
                                  </p:par>
                                </p:childTnLst>
                              </p:cTn>
                            </p:par>
                            <p:par>
                              <p:cTn id="73" fill="hold">
                                <p:stCondLst>
                                  <p:cond delay="3000"/>
                                </p:stCondLst>
                                <p:childTnLst>
                                  <p:par>
                                    <p:cTn id="74" presetID="2" presetClass="entr" presetSubtype="2"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additive="base">
                                            <p:cTn id="76" dur="500" fill="hold"/>
                                            <p:tgtEl>
                                              <p:spTgt spid="10"/>
                                            </p:tgtEl>
                                            <p:attrNameLst>
                                              <p:attrName>ppt_x</p:attrName>
                                            </p:attrNameLst>
                                          </p:cBhvr>
                                          <p:tavLst>
                                            <p:tav tm="0">
                                              <p:val>
                                                <p:strVal val="1+#ppt_w/2"/>
                                              </p:val>
                                            </p:tav>
                                            <p:tav tm="100000">
                                              <p:val>
                                                <p:strVal val="#ppt_x"/>
                                              </p:val>
                                            </p:tav>
                                          </p:tavLst>
                                        </p:anim>
                                        <p:anim calcmode="lin" valueType="num">
                                          <p:cBhvr additive="base">
                                            <p:cTn id="77" dur="500" fill="hold"/>
                                            <p:tgtEl>
                                              <p:spTgt spid="10"/>
                                            </p:tgtEl>
                                            <p:attrNameLst>
                                              <p:attrName>ppt_y</p:attrName>
                                            </p:attrNameLst>
                                          </p:cBhvr>
                                          <p:tavLst>
                                            <p:tav tm="0">
                                              <p:val>
                                                <p:strVal val="#ppt_y"/>
                                              </p:val>
                                            </p:tav>
                                            <p:tav tm="100000">
                                              <p:val>
                                                <p:strVal val="#ppt_y"/>
                                              </p:val>
                                            </p:tav>
                                          </p:tavLst>
                                        </p:anim>
                                      </p:childTnLst>
                                    </p:cTn>
                                  </p:par>
                                  <p:par>
                                    <p:cTn id="78" presetID="12" presetClass="entr" presetSubtype="2" fill="hold" grpId="0" nodeType="withEffect">
                                      <p:stCondLst>
                                        <p:cond delay="200"/>
                                      </p:stCondLst>
                                      <p:childTnLst>
                                        <p:set>
                                          <p:cBhvr>
                                            <p:cTn id="79" dur="1" fill="hold">
                                              <p:stCondLst>
                                                <p:cond delay="0"/>
                                              </p:stCondLst>
                                            </p:cTn>
                                            <p:tgtEl>
                                              <p:spTgt spid="5"/>
                                            </p:tgtEl>
                                            <p:attrNameLst>
                                              <p:attrName>style.visibility</p:attrName>
                                            </p:attrNameLst>
                                          </p:cBhvr>
                                          <p:to>
                                            <p:strVal val="visible"/>
                                          </p:to>
                                        </p:set>
                                        <p:anim calcmode="lin" valueType="num">
                                          <p:cBhvr additive="base">
                                            <p:cTn id="80" dur="300"/>
                                            <p:tgtEl>
                                              <p:spTgt spid="5"/>
                                            </p:tgtEl>
                                            <p:attrNameLst>
                                              <p:attrName>ppt_x</p:attrName>
                                            </p:attrNameLst>
                                          </p:cBhvr>
                                          <p:tavLst>
                                            <p:tav tm="0">
                                              <p:val>
                                                <p:strVal val="#ppt_x+#ppt_w*1.125000"/>
                                              </p:val>
                                            </p:tav>
                                            <p:tav tm="100000">
                                              <p:val>
                                                <p:strVal val="#ppt_x"/>
                                              </p:val>
                                            </p:tav>
                                          </p:tavLst>
                                        </p:anim>
                                        <p:animEffect transition="in" filter="wipe(left)">
                                          <p:cBhvr>
                                            <p:cTn id="81" dur="300"/>
                                            <p:tgtEl>
                                              <p:spTgt spid="5"/>
                                            </p:tgtEl>
                                          </p:cBhvr>
                                        </p:animEffect>
                                      </p:childTnLst>
                                    </p:cTn>
                                  </p:par>
                                  <p:par>
                                    <p:cTn id="82" presetID="12" presetClass="entr" presetSubtype="2" fill="hold" grpId="0" nodeType="withEffect">
                                      <p:stCondLst>
                                        <p:cond delay="200"/>
                                      </p:stCondLst>
                                      <p:childTnLst>
                                        <p:set>
                                          <p:cBhvr>
                                            <p:cTn id="83" dur="1" fill="hold">
                                              <p:stCondLst>
                                                <p:cond delay="0"/>
                                              </p:stCondLst>
                                            </p:cTn>
                                            <p:tgtEl>
                                              <p:spTgt spid="14"/>
                                            </p:tgtEl>
                                            <p:attrNameLst>
                                              <p:attrName>style.visibility</p:attrName>
                                            </p:attrNameLst>
                                          </p:cBhvr>
                                          <p:to>
                                            <p:strVal val="visible"/>
                                          </p:to>
                                        </p:set>
                                        <p:anim calcmode="lin" valueType="num">
                                          <p:cBhvr additive="base">
                                            <p:cTn id="84" dur="300"/>
                                            <p:tgtEl>
                                              <p:spTgt spid="14"/>
                                            </p:tgtEl>
                                            <p:attrNameLst>
                                              <p:attrName>ppt_x</p:attrName>
                                            </p:attrNameLst>
                                          </p:cBhvr>
                                          <p:tavLst>
                                            <p:tav tm="0">
                                              <p:val>
                                                <p:strVal val="#ppt_x+#ppt_w*1.125000"/>
                                              </p:val>
                                            </p:tav>
                                            <p:tav tm="100000">
                                              <p:val>
                                                <p:strVal val="#ppt_x"/>
                                              </p:val>
                                            </p:tav>
                                          </p:tavLst>
                                        </p:anim>
                                        <p:animEffect transition="in" filter="wipe(left)">
                                          <p:cBhvr>
                                            <p:cTn id="85" dur="300"/>
                                            <p:tgtEl>
                                              <p:spTgt spid="14"/>
                                            </p:tgtEl>
                                          </p:cBhvr>
                                        </p:animEffect>
                                      </p:childTnLst>
                                    </p:cTn>
                                  </p:par>
                                </p:childTnLst>
                              </p:cTn>
                            </p:par>
                            <p:par>
                              <p:cTn id="86" fill="hold">
                                <p:stCondLst>
                                  <p:cond delay="3500"/>
                                </p:stCondLst>
                                <p:childTnLst>
                                  <p:par>
                                    <p:cTn id="87" presetID="53" presetClass="entr" presetSubtype="528"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 calcmode="lin" valueType="num">
                                          <p:cBhvr>
                                            <p:cTn id="89" dur="500" fill="hold"/>
                                            <p:tgtEl>
                                              <p:spTgt spid="29"/>
                                            </p:tgtEl>
                                            <p:attrNameLst>
                                              <p:attrName>ppt_w</p:attrName>
                                            </p:attrNameLst>
                                          </p:cBhvr>
                                          <p:tavLst>
                                            <p:tav tm="0">
                                              <p:val>
                                                <p:fltVal val="0"/>
                                              </p:val>
                                            </p:tav>
                                            <p:tav tm="100000">
                                              <p:val>
                                                <p:strVal val="#ppt_w"/>
                                              </p:val>
                                            </p:tav>
                                          </p:tavLst>
                                        </p:anim>
                                        <p:anim calcmode="lin" valueType="num">
                                          <p:cBhvr>
                                            <p:cTn id="90" dur="500" fill="hold"/>
                                            <p:tgtEl>
                                              <p:spTgt spid="29"/>
                                            </p:tgtEl>
                                            <p:attrNameLst>
                                              <p:attrName>ppt_h</p:attrName>
                                            </p:attrNameLst>
                                          </p:cBhvr>
                                          <p:tavLst>
                                            <p:tav tm="0">
                                              <p:val>
                                                <p:fltVal val="0"/>
                                              </p:val>
                                            </p:tav>
                                            <p:tav tm="100000">
                                              <p:val>
                                                <p:strVal val="#ppt_h"/>
                                              </p:val>
                                            </p:tav>
                                          </p:tavLst>
                                        </p:anim>
                                        <p:animEffect transition="in" filter="fade">
                                          <p:cBhvr>
                                            <p:cTn id="91" dur="500"/>
                                            <p:tgtEl>
                                              <p:spTgt spid="29"/>
                                            </p:tgtEl>
                                          </p:cBhvr>
                                        </p:animEffect>
                                        <p:anim calcmode="lin" valueType="num">
                                          <p:cBhvr>
                                            <p:cTn id="92" dur="500" fill="hold"/>
                                            <p:tgtEl>
                                              <p:spTgt spid="29"/>
                                            </p:tgtEl>
                                            <p:attrNameLst>
                                              <p:attrName>ppt_x</p:attrName>
                                            </p:attrNameLst>
                                          </p:cBhvr>
                                          <p:tavLst>
                                            <p:tav tm="0">
                                              <p:val>
                                                <p:fltVal val="0.5"/>
                                              </p:val>
                                            </p:tav>
                                            <p:tav tm="100000">
                                              <p:val>
                                                <p:strVal val="#ppt_x"/>
                                              </p:val>
                                            </p:tav>
                                          </p:tavLst>
                                        </p:anim>
                                        <p:anim calcmode="lin" valueType="num">
                                          <p:cBhvr>
                                            <p:cTn id="93" dur="500" fill="hold"/>
                                            <p:tgtEl>
                                              <p:spTgt spid="29"/>
                                            </p:tgtEl>
                                            <p:attrNameLst>
                                              <p:attrName>ppt_y</p:attrName>
                                            </p:attrNameLst>
                                          </p:cBhvr>
                                          <p:tavLst>
                                            <p:tav tm="0">
                                              <p:val>
                                                <p:fltVal val="0.5"/>
                                              </p:val>
                                            </p:tav>
                                            <p:tav tm="100000">
                                              <p:val>
                                                <p:strVal val="#ppt_y"/>
                                              </p:val>
                                            </p:tav>
                                          </p:tavLst>
                                        </p:anim>
                                      </p:childTnLst>
                                    </p:cTn>
                                  </p:par>
                                  <p:par>
                                    <p:cTn id="94" presetID="53" presetClass="entr" presetSubtype="528" fill="hold" grpId="0" nodeType="withEffect">
                                      <p:stCondLst>
                                        <p:cond delay="1000"/>
                                      </p:stCondLst>
                                      <p:childTnLst>
                                        <p:set>
                                          <p:cBhvr>
                                            <p:cTn id="95" dur="1" fill="hold">
                                              <p:stCondLst>
                                                <p:cond delay="0"/>
                                              </p:stCondLst>
                                            </p:cTn>
                                            <p:tgtEl>
                                              <p:spTgt spid="26"/>
                                            </p:tgtEl>
                                            <p:attrNameLst>
                                              <p:attrName>style.visibility</p:attrName>
                                            </p:attrNameLst>
                                          </p:cBhvr>
                                          <p:to>
                                            <p:strVal val="visible"/>
                                          </p:to>
                                        </p:set>
                                        <p:anim calcmode="lin" valueType="num">
                                          <p:cBhvr>
                                            <p:cTn id="96" dur="500" fill="hold"/>
                                            <p:tgtEl>
                                              <p:spTgt spid="26"/>
                                            </p:tgtEl>
                                            <p:attrNameLst>
                                              <p:attrName>ppt_w</p:attrName>
                                            </p:attrNameLst>
                                          </p:cBhvr>
                                          <p:tavLst>
                                            <p:tav tm="0">
                                              <p:val>
                                                <p:fltVal val="0"/>
                                              </p:val>
                                            </p:tav>
                                            <p:tav tm="100000">
                                              <p:val>
                                                <p:strVal val="#ppt_w"/>
                                              </p:val>
                                            </p:tav>
                                          </p:tavLst>
                                        </p:anim>
                                        <p:anim calcmode="lin" valueType="num">
                                          <p:cBhvr>
                                            <p:cTn id="97" dur="500" fill="hold"/>
                                            <p:tgtEl>
                                              <p:spTgt spid="26"/>
                                            </p:tgtEl>
                                            <p:attrNameLst>
                                              <p:attrName>ppt_h</p:attrName>
                                            </p:attrNameLst>
                                          </p:cBhvr>
                                          <p:tavLst>
                                            <p:tav tm="0">
                                              <p:val>
                                                <p:fltVal val="0"/>
                                              </p:val>
                                            </p:tav>
                                            <p:tav tm="100000">
                                              <p:val>
                                                <p:strVal val="#ppt_h"/>
                                              </p:val>
                                            </p:tav>
                                          </p:tavLst>
                                        </p:anim>
                                        <p:animEffect transition="in" filter="fade">
                                          <p:cBhvr>
                                            <p:cTn id="98" dur="500"/>
                                            <p:tgtEl>
                                              <p:spTgt spid="26"/>
                                            </p:tgtEl>
                                          </p:cBhvr>
                                        </p:animEffect>
                                        <p:anim calcmode="lin" valueType="num">
                                          <p:cBhvr>
                                            <p:cTn id="99" dur="500" fill="hold"/>
                                            <p:tgtEl>
                                              <p:spTgt spid="26"/>
                                            </p:tgtEl>
                                            <p:attrNameLst>
                                              <p:attrName>ppt_x</p:attrName>
                                            </p:attrNameLst>
                                          </p:cBhvr>
                                          <p:tavLst>
                                            <p:tav tm="0">
                                              <p:val>
                                                <p:fltVal val="0.5"/>
                                              </p:val>
                                            </p:tav>
                                            <p:tav tm="100000">
                                              <p:val>
                                                <p:strVal val="#ppt_x"/>
                                              </p:val>
                                            </p:tav>
                                          </p:tavLst>
                                        </p:anim>
                                        <p:anim calcmode="lin" valueType="num">
                                          <p:cBhvr>
                                            <p:cTn id="100" dur="500" fill="hold"/>
                                            <p:tgtEl>
                                              <p:spTgt spid="26"/>
                                            </p:tgtEl>
                                            <p:attrNameLst>
                                              <p:attrName>ppt_y</p:attrName>
                                            </p:attrNameLst>
                                          </p:cBhvr>
                                          <p:tavLst>
                                            <p:tav tm="0">
                                              <p:val>
                                                <p:fltVal val="0.5"/>
                                              </p:val>
                                            </p:tav>
                                            <p:tav tm="100000">
                                              <p:val>
                                                <p:strVal val="#ppt_y"/>
                                              </p:val>
                                            </p:tav>
                                          </p:tavLst>
                                        </p:anim>
                                      </p:childTnLst>
                                    </p:cTn>
                                  </p:par>
                                  <p:par>
                                    <p:cTn id="101" presetID="53" presetClass="entr" presetSubtype="528" fill="hold" grpId="0" nodeType="withEffect">
                                      <p:stCondLst>
                                        <p:cond delay="80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anim calcmode="lin" valueType="num">
                                          <p:cBhvr>
                                            <p:cTn id="106" dur="500" fill="hold"/>
                                            <p:tgtEl>
                                              <p:spTgt spid="27"/>
                                            </p:tgtEl>
                                            <p:attrNameLst>
                                              <p:attrName>ppt_x</p:attrName>
                                            </p:attrNameLst>
                                          </p:cBhvr>
                                          <p:tavLst>
                                            <p:tav tm="0">
                                              <p:val>
                                                <p:fltVal val="0.5"/>
                                              </p:val>
                                            </p:tav>
                                            <p:tav tm="100000">
                                              <p:val>
                                                <p:strVal val="#ppt_x"/>
                                              </p:val>
                                            </p:tav>
                                          </p:tavLst>
                                        </p:anim>
                                        <p:anim calcmode="lin" valueType="num">
                                          <p:cBhvr>
                                            <p:cTn id="107" dur="500" fill="hold"/>
                                            <p:tgtEl>
                                              <p:spTgt spid="27"/>
                                            </p:tgtEl>
                                            <p:attrNameLst>
                                              <p:attrName>ppt_y</p:attrName>
                                            </p:attrNameLst>
                                          </p:cBhvr>
                                          <p:tavLst>
                                            <p:tav tm="0">
                                              <p:val>
                                                <p:fltVal val="0.5"/>
                                              </p:val>
                                            </p:tav>
                                            <p:tav tm="100000">
                                              <p:val>
                                                <p:strVal val="#ppt_y"/>
                                              </p:val>
                                            </p:tav>
                                          </p:tavLst>
                                        </p:anim>
                                      </p:childTnLst>
                                    </p:cTn>
                                  </p:par>
                                  <p:par>
                                    <p:cTn id="108" presetID="53" presetClass="entr" presetSubtype="528" fill="hold" grpId="0" nodeType="withEffect">
                                      <p:stCondLst>
                                        <p:cond delay="600"/>
                                      </p:stCondLst>
                                      <p:childTnLst>
                                        <p:set>
                                          <p:cBhvr>
                                            <p:cTn id="109" dur="1" fill="hold">
                                              <p:stCondLst>
                                                <p:cond delay="0"/>
                                              </p:stCondLst>
                                            </p:cTn>
                                            <p:tgtEl>
                                              <p:spTgt spid="28"/>
                                            </p:tgtEl>
                                            <p:attrNameLst>
                                              <p:attrName>style.visibility</p:attrName>
                                            </p:attrNameLst>
                                          </p:cBhvr>
                                          <p:to>
                                            <p:strVal val="visible"/>
                                          </p:to>
                                        </p:set>
                                        <p:anim calcmode="lin" valueType="num">
                                          <p:cBhvr>
                                            <p:cTn id="110" dur="500" fill="hold"/>
                                            <p:tgtEl>
                                              <p:spTgt spid="28"/>
                                            </p:tgtEl>
                                            <p:attrNameLst>
                                              <p:attrName>ppt_w</p:attrName>
                                            </p:attrNameLst>
                                          </p:cBhvr>
                                          <p:tavLst>
                                            <p:tav tm="0">
                                              <p:val>
                                                <p:fltVal val="0"/>
                                              </p:val>
                                            </p:tav>
                                            <p:tav tm="100000">
                                              <p:val>
                                                <p:strVal val="#ppt_w"/>
                                              </p:val>
                                            </p:tav>
                                          </p:tavLst>
                                        </p:anim>
                                        <p:anim calcmode="lin" valueType="num">
                                          <p:cBhvr>
                                            <p:cTn id="111" dur="500" fill="hold"/>
                                            <p:tgtEl>
                                              <p:spTgt spid="28"/>
                                            </p:tgtEl>
                                            <p:attrNameLst>
                                              <p:attrName>ppt_h</p:attrName>
                                            </p:attrNameLst>
                                          </p:cBhvr>
                                          <p:tavLst>
                                            <p:tav tm="0">
                                              <p:val>
                                                <p:fltVal val="0"/>
                                              </p:val>
                                            </p:tav>
                                            <p:tav tm="100000">
                                              <p:val>
                                                <p:strVal val="#ppt_h"/>
                                              </p:val>
                                            </p:tav>
                                          </p:tavLst>
                                        </p:anim>
                                        <p:animEffect transition="in" filter="fade">
                                          <p:cBhvr>
                                            <p:cTn id="112" dur="500"/>
                                            <p:tgtEl>
                                              <p:spTgt spid="28"/>
                                            </p:tgtEl>
                                          </p:cBhvr>
                                        </p:animEffect>
                                        <p:anim calcmode="lin" valueType="num">
                                          <p:cBhvr>
                                            <p:cTn id="113" dur="500" fill="hold"/>
                                            <p:tgtEl>
                                              <p:spTgt spid="28"/>
                                            </p:tgtEl>
                                            <p:attrNameLst>
                                              <p:attrName>ppt_x</p:attrName>
                                            </p:attrNameLst>
                                          </p:cBhvr>
                                          <p:tavLst>
                                            <p:tav tm="0">
                                              <p:val>
                                                <p:fltVal val="0.5"/>
                                              </p:val>
                                            </p:tav>
                                            <p:tav tm="100000">
                                              <p:val>
                                                <p:strVal val="#ppt_x"/>
                                              </p:val>
                                            </p:tav>
                                          </p:tavLst>
                                        </p:anim>
                                        <p:anim calcmode="lin" valueType="num">
                                          <p:cBhvr>
                                            <p:cTn id="114" dur="500" fill="hold"/>
                                            <p:tgtEl>
                                              <p:spTgt spid="28"/>
                                            </p:tgtEl>
                                            <p:attrNameLst>
                                              <p:attrName>ppt_y</p:attrName>
                                            </p:attrNameLst>
                                          </p:cBhvr>
                                          <p:tavLst>
                                            <p:tav tm="0">
                                              <p:val>
                                                <p:fltVal val="0.5"/>
                                              </p:val>
                                            </p:tav>
                                            <p:tav tm="100000">
                                              <p:val>
                                                <p:strVal val="#ppt_y"/>
                                              </p:val>
                                            </p:tav>
                                          </p:tavLst>
                                        </p:anim>
                                      </p:childTnLst>
                                    </p:cTn>
                                  </p:par>
                                  <p:par>
                                    <p:cTn id="115" presetID="53" presetClass="entr" presetSubtype="528" fill="hold" grpId="0" nodeType="withEffect">
                                      <p:stCondLst>
                                        <p:cond delay="200"/>
                                      </p:stCondLst>
                                      <p:childTnLst>
                                        <p:set>
                                          <p:cBhvr>
                                            <p:cTn id="116" dur="1" fill="hold">
                                              <p:stCondLst>
                                                <p:cond delay="0"/>
                                              </p:stCondLst>
                                            </p:cTn>
                                            <p:tgtEl>
                                              <p:spTgt spid="30"/>
                                            </p:tgtEl>
                                            <p:attrNameLst>
                                              <p:attrName>style.visibility</p:attrName>
                                            </p:attrNameLst>
                                          </p:cBhvr>
                                          <p:to>
                                            <p:strVal val="visible"/>
                                          </p:to>
                                        </p:set>
                                        <p:anim calcmode="lin" valueType="num">
                                          <p:cBhvr>
                                            <p:cTn id="117" dur="500" fill="hold"/>
                                            <p:tgtEl>
                                              <p:spTgt spid="30"/>
                                            </p:tgtEl>
                                            <p:attrNameLst>
                                              <p:attrName>ppt_w</p:attrName>
                                            </p:attrNameLst>
                                          </p:cBhvr>
                                          <p:tavLst>
                                            <p:tav tm="0">
                                              <p:val>
                                                <p:fltVal val="0"/>
                                              </p:val>
                                            </p:tav>
                                            <p:tav tm="100000">
                                              <p:val>
                                                <p:strVal val="#ppt_w"/>
                                              </p:val>
                                            </p:tav>
                                          </p:tavLst>
                                        </p:anim>
                                        <p:anim calcmode="lin" valueType="num">
                                          <p:cBhvr>
                                            <p:cTn id="118" dur="500" fill="hold"/>
                                            <p:tgtEl>
                                              <p:spTgt spid="30"/>
                                            </p:tgtEl>
                                            <p:attrNameLst>
                                              <p:attrName>ppt_h</p:attrName>
                                            </p:attrNameLst>
                                          </p:cBhvr>
                                          <p:tavLst>
                                            <p:tav tm="0">
                                              <p:val>
                                                <p:fltVal val="0"/>
                                              </p:val>
                                            </p:tav>
                                            <p:tav tm="100000">
                                              <p:val>
                                                <p:strVal val="#ppt_h"/>
                                              </p:val>
                                            </p:tav>
                                          </p:tavLst>
                                        </p:anim>
                                        <p:animEffect transition="in" filter="fade">
                                          <p:cBhvr>
                                            <p:cTn id="119" dur="500"/>
                                            <p:tgtEl>
                                              <p:spTgt spid="30"/>
                                            </p:tgtEl>
                                          </p:cBhvr>
                                        </p:animEffect>
                                        <p:anim calcmode="lin" valueType="num">
                                          <p:cBhvr>
                                            <p:cTn id="120" dur="500" fill="hold"/>
                                            <p:tgtEl>
                                              <p:spTgt spid="30"/>
                                            </p:tgtEl>
                                            <p:attrNameLst>
                                              <p:attrName>ppt_x</p:attrName>
                                            </p:attrNameLst>
                                          </p:cBhvr>
                                          <p:tavLst>
                                            <p:tav tm="0">
                                              <p:val>
                                                <p:fltVal val="0.5"/>
                                              </p:val>
                                            </p:tav>
                                            <p:tav tm="100000">
                                              <p:val>
                                                <p:strVal val="#ppt_x"/>
                                              </p:val>
                                            </p:tav>
                                          </p:tavLst>
                                        </p:anim>
                                        <p:anim calcmode="lin" valueType="num">
                                          <p:cBhvr>
                                            <p:cTn id="121" dur="500" fill="hold"/>
                                            <p:tgtEl>
                                              <p:spTgt spid="30"/>
                                            </p:tgtEl>
                                            <p:attrNameLst>
                                              <p:attrName>ppt_y</p:attrName>
                                            </p:attrNameLst>
                                          </p:cBhvr>
                                          <p:tavLst>
                                            <p:tav tm="0">
                                              <p:val>
                                                <p:fltVal val="0.5"/>
                                              </p:val>
                                            </p:tav>
                                            <p:tav tm="100000">
                                              <p:val>
                                                <p:strVal val="#ppt_y"/>
                                              </p:val>
                                            </p:tav>
                                          </p:tavLst>
                                        </p:anim>
                                      </p:childTnLst>
                                    </p:cTn>
                                  </p:par>
                                  <p:par>
                                    <p:cTn id="122" presetID="53" presetClass="entr" presetSubtype="528" fill="hold" grpId="0" nodeType="withEffect">
                                      <p:stCondLst>
                                        <p:cond delay="400"/>
                                      </p:stCondLst>
                                      <p:childTnLst>
                                        <p:set>
                                          <p:cBhvr>
                                            <p:cTn id="123" dur="1" fill="hold">
                                              <p:stCondLst>
                                                <p:cond delay="0"/>
                                              </p:stCondLst>
                                            </p:cTn>
                                            <p:tgtEl>
                                              <p:spTgt spid="31"/>
                                            </p:tgtEl>
                                            <p:attrNameLst>
                                              <p:attrName>style.visibility</p:attrName>
                                            </p:attrNameLst>
                                          </p:cBhvr>
                                          <p:to>
                                            <p:strVal val="visible"/>
                                          </p:to>
                                        </p:set>
                                        <p:anim calcmode="lin" valueType="num">
                                          <p:cBhvr>
                                            <p:cTn id="124" dur="500" fill="hold"/>
                                            <p:tgtEl>
                                              <p:spTgt spid="31"/>
                                            </p:tgtEl>
                                            <p:attrNameLst>
                                              <p:attrName>ppt_w</p:attrName>
                                            </p:attrNameLst>
                                          </p:cBhvr>
                                          <p:tavLst>
                                            <p:tav tm="0">
                                              <p:val>
                                                <p:fltVal val="0"/>
                                              </p:val>
                                            </p:tav>
                                            <p:tav tm="100000">
                                              <p:val>
                                                <p:strVal val="#ppt_w"/>
                                              </p:val>
                                            </p:tav>
                                          </p:tavLst>
                                        </p:anim>
                                        <p:anim calcmode="lin" valueType="num">
                                          <p:cBhvr>
                                            <p:cTn id="125" dur="500" fill="hold"/>
                                            <p:tgtEl>
                                              <p:spTgt spid="31"/>
                                            </p:tgtEl>
                                            <p:attrNameLst>
                                              <p:attrName>ppt_h</p:attrName>
                                            </p:attrNameLst>
                                          </p:cBhvr>
                                          <p:tavLst>
                                            <p:tav tm="0">
                                              <p:val>
                                                <p:fltVal val="0"/>
                                              </p:val>
                                            </p:tav>
                                            <p:tav tm="100000">
                                              <p:val>
                                                <p:strVal val="#ppt_h"/>
                                              </p:val>
                                            </p:tav>
                                          </p:tavLst>
                                        </p:anim>
                                        <p:animEffect transition="in" filter="fade">
                                          <p:cBhvr>
                                            <p:cTn id="126" dur="500"/>
                                            <p:tgtEl>
                                              <p:spTgt spid="31"/>
                                            </p:tgtEl>
                                          </p:cBhvr>
                                        </p:animEffect>
                                        <p:anim calcmode="lin" valueType="num">
                                          <p:cBhvr>
                                            <p:cTn id="127" dur="500" fill="hold"/>
                                            <p:tgtEl>
                                              <p:spTgt spid="31"/>
                                            </p:tgtEl>
                                            <p:attrNameLst>
                                              <p:attrName>ppt_x</p:attrName>
                                            </p:attrNameLst>
                                          </p:cBhvr>
                                          <p:tavLst>
                                            <p:tav tm="0">
                                              <p:val>
                                                <p:fltVal val="0.5"/>
                                              </p:val>
                                            </p:tav>
                                            <p:tav tm="100000">
                                              <p:val>
                                                <p:strVal val="#ppt_x"/>
                                              </p:val>
                                            </p:tav>
                                          </p:tavLst>
                                        </p:anim>
                                        <p:anim calcmode="lin" valueType="num">
                                          <p:cBhvr>
                                            <p:cTn id="128" dur="500" fill="hold"/>
                                            <p:tgtEl>
                                              <p:spTgt spid="3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animBg="1"/>
          <p:bldP spid="10" grpId="0" animBg="1"/>
          <p:bldP spid="14" grpId="0"/>
          <p:bldP spid="15" grpId="0"/>
          <p:bldP spid="16" grpId="0"/>
          <p:bldP spid="17" grpId="0"/>
          <p:bldP spid="18" grpId="0"/>
          <p:bldP spid="19" grpId="0"/>
          <p:bldP spid="20" grpId="0" animBg="1"/>
          <p:bldP spid="24" grpId="0"/>
          <p:bldP spid="25" grpId="0"/>
          <p:bldP spid="26" grpId="0" animBg="1"/>
          <p:bldP spid="27" grpId="0" animBg="1"/>
          <p:bldP spid="28" grpId="0" animBg="1"/>
          <p:bldP spid="29" grpId="0" animBg="1"/>
          <p:bldP spid="30" grpId="0" animBg="1"/>
          <p:bldP spid="31" grpId="0" animBg="1"/>
          <p:bldP spid="32" grpId="0"/>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590994" y="2105407"/>
            <a:ext cx="6228449" cy="98504"/>
            <a:chOff x="2088841" y="4786946"/>
            <a:chExt cx="8304598" cy="131338"/>
          </a:xfrm>
        </p:grpSpPr>
        <p:sp>
          <p:nvSpPr>
            <p:cNvPr id="5" name="圆角矩形 4"/>
            <p:cNvSpPr/>
            <p:nvPr/>
          </p:nvSpPr>
          <p:spPr>
            <a:xfrm>
              <a:off x="2088841" y="4786946"/>
              <a:ext cx="8304598" cy="121800"/>
            </a:xfrm>
            <a:prstGeom prst="roundRect">
              <a:avLst>
                <a:gd name="adj" fmla="val 50000"/>
              </a:avLst>
            </a:prstGeom>
            <a:solidFill>
              <a:schemeClr val="bg1">
                <a:lumMod val="85000"/>
              </a:schemeClr>
            </a:solidFill>
            <a:ln w="19050">
              <a:gradFill flip="none" rotWithShape="1">
                <a:gsLst>
                  <a:gs pos="0">
                    <a:schemeClr val="bg1">
                      <a:lumMod val="85000"/>
                    </a:schemeClr>
                  </a:gs>
                  <a:gs pos="100000">
                    <a:schemeClr val="bg1"/>
                  </a:gs>
                </a:gsLst>
                <a:lin ang="2700000" scaled="1"/>
                <a:tileRect/>
              </a:gradFill>
            </a:ln>
            <a:effectLst>
              <a:innerShdw blurRad="101600" dist="381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FFFFFF"/>
                </a:solidFill>
                <a:latin typeface="+mj-ea"/>
                <a:ea typeface="+mj-ea"/>
              </a:endParaRPr>
            </a:p>
          </p:txBody>
        </p:sp>
        <p:sp>
          <p:nvSpPr>
            <p:cNvPr id="6" name="圆角矩形 5"/>
            <p:cNvSpPr/>
            <p:nvPr/>
          </p:nvSpPr>
          <p:spPr>
            <a:xfrm>
              <a:off x="6691937" y="4796484"/>
              <a:ext cx="2039726" cy="121800"/>
            </a:xfrm>
            <a:prstGeom prst="roundRect">
              <a:avLst>
                <a:gd name="adj" fmla="val 50000"/>
              </a:avLst>
            </a:prstGeom>
            <a:solidFill>
              <a:srgbClr val="EA5504"/>
            </a:solidFill>
            <a:ln w="19050">
              <a:gradFill flip="none" rotWithShape="1">
                <a:gsLst>
                  <a:gs pos="0">
                    <a:schemeClr val="bg1">
                      <a:lumMod val="85000"/>
                    </a:schemeClr>
                  </a:gs>
                  <a:gs pos="100000">
                    <a:schemeClr val="bg1"/>
                  </a:gs>
                </a:gsLst>
                <a:lin ang="2700000" scaled="1"/>
                <a:tileRect/>
              </a:gradFill>
            </a:ln>
            <a:effectLst>
              <a:innerShdw blurRad="101600" dist="381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FFFFFF"/>
                </a:solidFill>
                <a:latin typeface="+mj-ea"/>
                <a:ea typeface="+mj-ea"/>
              </a:endParaRPr>
            </a:p>
          </p:txBody>
        </p:sp>
      </p:grpSp>
      <p:grpSp>
        <p:nvGrpSpPr>
          <p:cNvPr id="7" name="组合 6"/>
          <p:cNvGrpSpPr/>
          <p:nvPr/>
        </p:nvGrpSpPr>
        <p:grpSpPr>
          <a:xfrm>
            <a:off x="1399091" y="3404194"/>
            <a:ext cx="6129582" cy="1041780"/>
            <a:chOff x="2207942" y="2018652"/>
            <a:chExt cx="7776116" cy="1220497"/>
          </a:xfrm>
        </p:grpSpPr>
        <p:sp>
          <p:nvSpPr>
            <p:cNvPr id="8" name="圆角矩形 7"/>
            <p:cNvSpPr/>
            <p:nvPr/>
          </p:nvSpPr>
          <p:spPr>
            <a:xfrm>
              <a:off x="2207942" y="2018652"/>
              <a:ext cx="7776116" cy="1220497"/>
            </a:xfrm>
            <a:prstGeom prst="roundRect">
              <a:avLst>
                <a:gd name="adj" fmla="val 50000"/>
              </a:avLst>
            </a:prstGeom>
            <a:solidFill>
              <a:schemeClr val="bg1">
                <a:lumMod val="85000"/>
              </a:schemeClr>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FFFFFF"/>
                </a:solidFill>
                <a:latin typeface="+mj-ea"/>
                <a:ea typeface="+mj-ea"/>
              </a:endParaRPr>
            </a:p>
          </p:txBody>
        </p:sp>
        <p:sp>
          <p:nvSpPr>
            <p:cNvPr id="9" name="圆角矩形 8"/>
            <p:cNvSpPr/>
            <p:nvPr/>
          </p:nvSpPr>
          <p:spPr>
            <a:xfrm>
              <a:off x="2314903" y="2115844"/>
              <a:ext cx="7562195" cy="1026111"/>
            </a:xfrm>
            <a:prstGeom prst="roundRect">
              <a:avLst>
                <a:gd name="adj" fmla="val 50000"/>
              </a:avLst>
            </a:prstGeom>
            <a:solidFill>
              <a:schemeClr val="bg1">
                <a:lumMod val="95000"/>
              </a:schemeClr>
            </a:solidFill>
            <a:ln w="50800">
              <a:noFill/>
            </a:ln>
            <a:effectLst>
              <a:outerShdw blurRad="127000" dist="63500" dir="2700000" algn="tl" rotWithShape="0">
                <a:schemeClr val="tx1">
                  <a:lumMod val="65000"/>
                  <a:lumOff val="35000"/>
                  <a:alpha val="64000"/>
                </a:schemeClr>
              </a:outerShdw>
            </a:effectLst>
            <a:scene3d>
              <a:camera prst="orthographicFront"/>
              <a:lightRig rig="threePt" dir="t"/>
            </a:scene3d>
            <a:sp3d prstMaterial="softEdge">
              <a:bevelT w="571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mj-ea"/>
                <a:ea typeface="+mj-ea"/>
              </a:endParaRPr>
            </a:p>
          </p:txBody>
        </p:sp>
      </p:grpSp>
      <p:grpSp>
        <p:nvGrpSpPr>
          <p:cNvPr id="10" name="组合 9"/>
          <p:cNvGrpSpPr/>
          <p:nvPr/>
        </p:nvGrpSpPr>
        <p:grpSpPr>
          <a:xfrm>
            <a:off x="2038940" y="3621430"/>
            <a:ext cx="906534" cy="630391"/>
            <a:chOff x="1514730" y="396832"/>
            <a:chExt cx="1208712" cy="840521"/>
          </a:xfrm>
        </p:grpSpPr>
        <p:sp>
          <p:nvSpPr>
            <p:cNvPr id="11" name="文本框 10"/>
            <p:cNvSpPr txBox="1"/>
            <p:nvPr/>
          </p:nvSpPr>
          <p:spPr>
            <a:xfrm>
              <a:off x="1514730" y="396832"/>
              <a:ext cx="1208712" cy="533480"/>
            </a:xfrm>
            <a:prstGeom prst="rect">
              <a:avLst/>
            </a:prstGeom>
            <a:noFill/>
            <a:effectLst/>
          </p:spPr>
          <p:txBody>
            <a:bodyPr wrap="square" rtlCol="0">
              <a:spAutoFit/>
            </a:bodyPr>
            <a:lstStyle>
              <a:defPPr>
                <a:defRPr lang="zh-CN"/>
              </a:defPPr>
              <a:lvl1pPr algn="ctr">
                <a:defRPr sz="2000">
                  <a:solidFill>
                    <a:srgbClr val="FBE900"/>
                  </a:solidFill>
                  <a:latin typeface="微软雅黑" panose="020B0503020204020204" pitchFamily="34" charset="-122"/>
                  <a:ea typeface="微软雅黑" panose="020B0503020204020204" pitchFamily="34" charset="-122"/>
                </a:defRPr>
              </a:lvl1pPr>
            </a:lstStyle>
            <a:p>
              <a:r>
                <a:rPr lang="zh-CN" altLang="en-US" dirty="0">
                  <a:solidFill>
                    <a:srgbClr val="EA5504"/>
                  </a:solidFill>
                </a:rPr>
                <a:t>标题</a:t>
              </a:r>
            </a:p>
          </p:txBody>
        </p:sp>
        <p:sp>
          <p:nvSpPr>
            <p:cNvPr id="12" name="文本框 11"/>
            <p:cNvSpPr txBox="1"/>
            <p:nvPr/>
          </p:nvSpPr>
          <p:spPr>
            <a:xfrm>
              <a:off x="1563026" y="944965"/>
              <a:ext cx="1112119" cy="292388"/>
            </a:xfrm>
            <a:prstGeom prst="rect">
              <a:avLst/>
            </a:prstGeom>
            <a:noFill/>
          </p:spPr>
          <p:txBody>
            <a:bodyPr wrap="square" rtlCol="0">
              <a:spAutoFit/>
            </a:bodyPr>
            <a:lstStyle/>
            <a:p>
              <a:pPr algn="dist"/>
              <a:r>
                <a:rPr lang="en-US" altLang="zh-CN" sz="825" dirty="0">
                  <a:solidFill>
                    <a:schemeClr val="tx1">
                      <a:lumMod val="65000"/>
                      <a:lumOff val="35000"/>
                    </a:schemeClr>
                  </a:solidFill>
                  <a:latin typeface="微软雅黑" panose="020B0503020204020204" pitchFamily="34" charset="-122"/>
                  <a:ea typeface="微软雅黑" panose="020B0503020204020204" pitchFamily="34" charset="-122"/>
                </a:rPr>
                <a:t>PERCEPTUAL</a:t>
              </a:r>
            </a:p>
          </p:txBody>
        </p:sp>
      </p:grpSp>
      <p:grpSp>
        <p:nvGrpSpPr>
          <p:cNvPr id="13" name="组合 12"/>
          <p:cNvGrpSpPr/>
          <p:nvPr/>
        </p:nvGrpSpPr>
        <p:grpSpPr>
          <a:xfrm>
            <a:off x="3353390" y="3621430"/>
            <a:ext cx="906534" cy="630391"/>
            <a:chOff x="1514730" y="396832"/>
            <a:chExt cx="1208712" cy="840521"/>
          </a:xfrm>
        </p:grpSpPr>
        <p:sp>
          <p:nvSpPr>
            <p:cNvPr id="14" name="文本框 13"/>
            <p:cNvSpPr txBox="1"/>
            <p:nvPr/>
          </p:nvSpPr>
          <p:spPr>
            <a:xfrm>
              <a:off x="1514730" y="396832"/>
              <a:ext cx="1208712" cy="533480"/>
            </a:xfrm>
            <a:prstGeom prst="rect">
              <a:avLst/>
            </a:prstGeom>
            <a:noFill/>
            <a:effectLst/>
          </p:spPr>
          <p:txBody>
            <a:bodyPr wrap="square" rtlCol="0">
              <a:spAutoFit/>
            </a:bodyPr>
            <a:lstStyle/>
            <a:p>
              <a:pPr algn="ctr"/>
              <a:r>
                <a:rPr lang="zh-CN" altLang="en-US" sz="2000" dirty="0">
                  <a:solidFill>
                    <a:srgbClr val="EA5504"/>
                  </a:solidFill>
                  <a:latin typeface="微软雅黑" panose="020B0503020204020204" pitchFamily="34" charset="-122"/>
                  <a:ea typeface="微软雅黑" panose="020B0503020204020204" pitchFamily="34" charset="-122"/>
                </a:rPr>
                <a:t>标题</a:t>
              </a:r>
            </a:p>
          </p:txBody>
        </p:sp>
        <p:sp>
          <p:nvSpPr>
            <p:cNvPr id="15" name="文本框 14"/>
            <p:cNvSpPr txBox="1"/>
            <p:nvPr/>
          </p:nvSpPr>
          <p:spPr>
            <a:xfrm>
              <a:off x="1563026" y="944965"/>
              <a:ext cx="1112119" cy="292388"/>
            </a:xfrm>
            <a:prstGeom prst="rect">
              <a:avLst/>
            </a:prstGeom>
            <a:noFill/>
          </p:spPr>
          <p:txBody>
            <a:bodyPr wrap="square" rtlCol="0">
              <a:spAutoFit/>
            </a:bodyPr>
            <a:lstStyle/>
            <a:p>
              <a:pPr algn="dist"/>
              <a:r>
                <a:rPr lang="en-US" altLang="zh-CN" sz="825" dirty="0">
                  <a:solidFill>
                    <a:schemeClr val="tx1">
                      <a:lumMod val="65000"/>
                      <a:lumOff val="35000"/>
                    </a:schemeClr>
                  </a:solidFill>
                  <a:latin typeface="微软雅黑" panose="020B0503020204020204" pitchFamily="34" charset="-122"/>
                  <a:ea typeface="微软雅黑" panose="020B0503020204020204" pitchFamily="34" charset="-122"/>
                </a:rPr>
                <a:t>PERCEPTUAL</a:t>
              </a:r>
            </a:p>
          </p:txBody>
        </p:sp>
      </p:grpSp>
      <p:grpSp>
        <p:nvGrpSpPr>
          <p:cNvPr id="16" name="组合 15"/>
          <p:cNvGrpSpPr/>
          <p:nvPr/>
        </p:nvGrpSpPr>
        <p:grpSpPr>
          <a:xfrm>
            <a:off x="4667840" y="3621430"/>
            <a:ext cx="906534" cy="630391"/>
            <a:chOff x="1514730" y="396832"/>
            <a:chExt cx="1208712" cy="840521"/>
          </a:xfrm>
        </p:grpSpPr>
        <p:sp>
          <p:nvSpPr>
            <p:cNvPr id="17" name="文本框 16"/>
            <p:cNvSpPr txBox="1"/>
            <p:nvPr/>
          </p:nvSpPr>
          <p:spPr>
            <a:xfrm>
              <a:off x="1514730" y="396832"/>
              <a:ext cx="1208712" cy="533480"/>
            </a:xfrm>
            <a:prstGeom prst="rect">
              <a:avLst/>
            </a:prstGeom>
            <a:noFill/>
            <a:effectLst/>
          </p:spPr>
          <p:txBody>
            <a:bodyPr wrap="square" rtlCol="0">
              <a:spAutoFit/>
            </a:bodyPr>
            <a:lstStyle>
              <a:defPPr>
                <a:defRPr lang="zh-CN"/>
              </a:defPPr>
              <a:lvl1pPr algn="ctr">
                <a:defRPr sz="2000">
                  <a:solidFill>
                    <a:srgbClr val="FBE900"/>
                  </a:solidFill>
                  <a:latin typeface="微软雅黑" panose="020B0503020204020204" pitchFamily="34" charset="-122"/>
                  <a:ea typeface="微软雅黑" panose="020B0503020204020204" pitchFamily="34" charset="-122"/>
                </a:defRPr>
              </a:lvl1pPr>
            </a:lstStyle>
            <a:p>
              <a:r>
                <a:rPr lang="zh-CN" altLang="en-US" dirty="0">
                  <a:solidFill>
                    <a:srgbClr val="EA5504"/>
                  </a:solidFill>
                </a:rPr>
                <a:t>标题</a:t>
              </a:r>
            </a:p>
          </p:txBody>
        </p:sp>
        <p:sp>
          <p:nvSpPr>
            <p:cNvPr id="18" name="文本框 17"/>
            <p:cNvSpPr txBox="1"/>
            <p:nvPr/>
          </p:nvSpPr>
          <p:spPr>
            <a:xfrm>
              <a:off x="1563026" y="944965"/>
              <a:ext cx="1112119" cy="292388"/>
            </a:xfrm>
            <a:prstGeom prst="rect">
              <a:avLst/>
            </a:prstGeom>
            <a:noFill/>
          </p:spPr>
          <p:txBody>
            <a:bodyPr wrap="square" rtlCol="0">
              <a:spAutoFit/>
            </a:bodyPr>
            <a:lstStyle/>
            <a:p>
              <a:pPr algn="dist"/>
              <a:r>
                <a:rPr lang="en-US" altLang="zh-CN" sz="825" dirty="0">
                  <a:solidFill>
                    <a:schemeClr val="tx1">
                      <a:lumMod val="65000"/>
                      <a:lumOff val="35000"/>
                    </a:schemeClr>
                  </a:solidFill>
                  <a:latin typeface="微软雅黑" panose="020B0503020204020204" pitchFamily="34" charset="-122"/>
                  <a:ea typeface="微软雅黑" panose="020B0503020204020204" pitchFamily="34" charset="-122"/>
                </a:rPr>
                <a:t>PERCEPTUAL</a:t>
              </a:r>
            </a:p>
          </p:txBody>
        </p:sp>
      </p:grpSp>
      <p:grpSp>
        <p:nvGrpSpPr>
          <p:cNvPr id="19" name="组合 18"/>
          <p:cNvGrpSpPr/>
          <p:nvPr/>
        </p:nvGrpSpPr>
        <p:grpSpPr>
          <a:xfrm>
            <a:off x="5982290" y="3621430"/>
            <a:ext cx="906534" cy="630391"/>
            <a:chOff x="1514730" y="396832"/>
            <a:chExt cx="1208712" cy="840521"/>
          </a:xfrm>
        </p:grpSpPr>
        <p:sp>
          <p:nvSpPr>
            <p:cNvPr id="20" name="文本框 19"/>
            <p:cNvSpPr txBox="1"/>
            <p:nvPr/>
          </p:nvSpPr>
          <p:spPr>
            <a:xfrm>
              <a:off x="1514730" y="396832"/>
              <a:ext cx="1208712" cy="533480"/>
            </a:xfrm>
            <a:prstGeom prst="rect">
              <a:avLst/>
            </a:prstGeom>
            <a:noFill/>
            <a:effectLst/>
          </p:spPr>
          <p:txBody>
            <a:bodyPr wrap="square" rtlCol="0">
              <a:spAutoFit/>
            </a:bodyPr>
            <a:lstStyle>
              <a:defPPr>
                <a:defRPr lang="zh-CN"/>
              </a:defPPr>
              <a:lvl1pPr algn="ctr">
                <a:defRPr sz="2000">
                  <a:solidFill>
                    <a:srgbClr val="FBE900"/>
                  </a:solidFill>
                  <a:latin typeface="微软雅黑" panose="020B0503020204020204" pitchFamily="34" charset="-122"/>
                  <a:ea typeface="微软雅黑" panose="020B0503020204020204" pitchFamily="34" charset="-122"/>
                </a:defRPr>
              </a:lvl1pPr>
            </a:lstStyle>
            <a:p>
              <a:r>
                <a:rPr lang="zh-CN" altLang="en-US" dirty="0">
                  <a:solidFill>
                    <a:srgbClr val="EA5504"/>
                  </a:solidFill>
                </a:rPr>
                <a:t>标题</a:t>
              </a:r>
            </a:p>
          </p:txBody>
        </p:sp>
        <p:sp>
          <p:nvSpPr>
            <p:cNvPr id="21" name="文本框 20"/>
            <p:cNvSpPr txBox="1"/>
            <p:nvPr/>
          </p:nvSpPr>
          <p:spPr>
            <a:xfrm>
              <a:off x="1563026" y="944965"/>
              <a:ext cx="1112119" cy="292388"/>
            </a:xfrm>
            <a:prstGeom prst="rect">
              <a:avLst/>
            </a:prstGeom>
            <a:noFill/>
          </p:spPr>
          <p:txBody>
            <a:bodyPr wrap="square" rtlCol="0">
              <a:spAutoFit/>
            </a:bodyPr>
            <a:lstStyle/>
            <a:p>
              <a:pPr algn="dist"/>
              <a:r>
                <a:rPr lang="en-US" altLang="zh-CN" sz="825" dirty="0">
                  <a:solidFill>
                    <a:schemeClr val="tx1">
                      <a:lumMod val="65000"/>
                      <a:lumOff val="35000"/>
                    </a:schemeClr>
                  </a:solidFill>
                  <a:latin typeface="微软雅黑" panose="020B0503020204020204" pitchFamily="34" charset="-122"/>
                  <a:ea typeface="微软雅黑" panose="020B0503020204020204" pitchFamily="34" charset="-122"/>
                </a:rPr>
                <a:t>PERCEPTUAL</a:t>
              </a:r>
            </a:p>
          </p:txBody>
        </p:sp>
      </p:grpSp>
      <p:cxnSp>
        <p:nvCxnSpPr>
          <p:cNvPr id="22" name="直接连接符 21"/>
          <p:cNvCxnSpPr/>
          <p:nvPr/>
        </p:nvCxnSpPr>
        <p:spPr>
          <a:xfrm>
            <a:off x="3143717" y="3651869"/>
            <a:ext cx="0" cy="503957"/>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4463882" y="3651869"/>
            <a:ext cx="0" cy="503957"/>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5784047" y="3651869"/>
            <a:ext cx="0" cy="503957"/>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5" name="椭圆 24"/>
          <p:cNvSpPr/>
          <p:nvPr/>
        </p:nvSpPr>
        <p:spPr>
          <a:xfrm>
            <a:off x="1970034" y="2045658"/>
            <a:ext cx="210850" cy="210850"/>
          </a:xfrm>
          <a:prstGeom prst="ellipse">
            <a:avLst/>
          </a:prstGeom>
          <a:solidFill>
            <a:schemeClr val="bg1">
              <a:lumMod val="95000"/>
            </a:schemeClr>
          </a:solidFill>
          <a:ln w="50800">
            <a:noFill/>
          </a:ln>
          <a:effectLst>
            <a:outerShdw blurRad="114300" dist="50800" dir="2700000" algn="tl" rotWithShape="0">
              <a:schemeClr val="tx1">
                <a:alpha val="35000"/>
              </a:schemeClr>
            </a:outerShdw>
          </a:effectLst>
          <a:scene3d>
            <a:camera prst="orthographicFront"/>
            <a:lightRig rig="threePt" dir="t"/>
          </a:scene3d>
          <a:sp3d prstMaterial="softEdge">
            <a:bevelT w="317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mj-ea"/>
              <a:ea typeface="+mj-ea"/>
            </a:endParaRPr>
          </a:p>
        </p:txBody>
      </p:sp>
      <p:sp>
        <p:nvSpPr>
          <p:cNvPr id="26" name="椭圆 25"/>
          <p:cNvSpPr/>
          <p:nvPr/>
        </p:nvSpPr>
        <p:spPr>
          <a:xfrm>
            <a:off x="2820350" y="2045658"/>
            <a:ext cx="210850" cy="210850"/>
          </a:xfrm>
          <a:prstGeom prst="ellipse">
            <a:avLst/>
          </a:prstGeom>
          <a:solidFill>
            <a:schemeClr val="bg1">
              <a:lumMod val="95000"/>
            </a:schemeClr>
          </a:solidFill>
          <a:ln w="50800">
            <a:noFill/>
          </a:ln>
          <a:effectLst>
            <a:outerShdw blurRad="114300" dist="50800" dir="2700000" algn="tl" rotWithShape="0">
              <a:schemeClr val="tx1">
                <a:alpha val="35000"/>
              </a:schemeClr>
            </a:outerShdw>
          </a:effectLst>
          <a:scene3d>
            <a:camera prst="orthographicFront"/>
            <a:lightRig rig="threePt" dir="t"/>
          </a:scene3d>
          <a:sp3d prstMaterial="softEdge">
            <a:bevelT w="317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mj-ea"/>
              <a:ea typeface="+mj-ea"/>
            </a:endParaRPr>
          </a:p>
        </p:txBody>
      </p:sp>
      <p:sp>
        <p:nvSpPr>
          <p:cNvPr id="27" name="椭圆 26"/>
          <p:cNvSpPr/>
          <p:nvPr/>
        </p:nvSpPr>
        <p:spPr>
          <a:xfrm>
            <a:off x="4909176" y="2045658"/>
            <a:ext cx="210850" cy="210850"/>
          </a:xfrm>
          <a:prstGeom prst="ellipse">
            <a:avLst/>
          </a:prstGeom>
          <a:solidFill>
            <a:schemeClr val="bg1">
              <a:lumMod val="95000"/>
            </a:schemeClr>
          </a:solidFill>
          <a:ln w="50800">
            <a:noFill/>
          </a:ln>
          <a:effectLst>
            <a:outerShdw blurRad="114300" dist="50800" dir="2700000" algn="tl" rotWithShape="0">
              <a:schemeClr val="tx1">
                <a:alpha val="35000"/>
              </a:schemeClr>
            </a:outerShdw>
          </a:effectLst>
          <a:scene3d>
            <a:camera prst="orthographicFront"/>
            <a:lightRig rig="threePt" dir="t"/>
          </a:scene3d>
          <a:sp3d prstMaterial="softEdge">
            <a:bevelT w="317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mj-ea"/>
              <a:ea typeface="+mj-ea"/>
            </a:endParaRPr>
          </a:p>
        </p:txBody>
      </p:sp>
      <p:sp>
        <p:nvSpPr>
          <p:cNvPr id="28" name="椭圆 27"/>
          <p:cNvSpPr/>
          <p:nvPr/>
        </p:nvSpPr>
        <p:spPr>
          <a:xfrm>
            <a:off x="6518901" y="2045658"/>
            <a:ext cx="210850" cy="210850"/>
          </a:xfrm>
          <a:prstGeom prst="ellipse">
            <a:avLst/>
          </a:prstGeom>
          <a:solidFill>
            <a:schemeClr val="bg1">
              <a:lumMod val="95000"/>
            </a:schemeClr>
          </a:solidFill>
          <a:ln w="50800">
            <a:noFill/>
          </a:ln>
          <a:effectLst>
            <a:outerShdw blurRad="114300" dist="50800" dir="2700000" algn="tl" rotWithShape="0">
              <a:schemeClr val="tx1">
                <a:alpha val="35000"/>
              </a:schemeClr>
            </a:outerShdw>
          </a:effectLst>
          <a:scene3d>
            <a:camera prst="orthographicFront"/>
            <a:lightRig rig="threePt" dir="t"/>
          </a:scene3d>
          <a:sp3d prstMaterial="softEdge">
            <a:bevelT w="317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mj-ea"/>
              <a:ea typeface="+mj-ea"/>
            </a:endParaRPr>
          </a:p>
        </p:txBody>
      </p:sp>
      <p:sp>
        <p:nvSpPr>
          <p:cNvPr id="29" name="文本框 28"/>
          <p:cNvSpPr txBox="1"/>
          <p:nvPr/>
        </p:nvSpPr>
        <p:spPr>
          <a:xfrm>
            <a:off x="942373" y="2053156"/>
            <a:ext cx="834089" cy="219291"/>
          </a:xfrm>
          <a:prstGeom prst="rect">
            <a:avLst/>
          </a:prstGeom>
          <a:noFill/>
        </p:spPr>
        <p:txBody>
          <a:bodyPr wrap="square" rtlCol="0">
            <a:spAutoFit/>
          </a:bodyPr>
          <a:lstStyle/>
          <a:p>
            <a:pPr algn="ctr"/>
            <a:r>
              <a:rPr lang="en-US" altLang="zh-CN" sz="825" dirty="0">
                <a:solidFill>
                  <a:schemeClr val="tx1">
                    <a:lumMod val="50000"/>
                    <a:lumOff val="50000"/>
                  </a:schemeClr>
                </a:solidFill>
                <a:latin typeface="+mj-ea"/>
                <a:ea typeface="+mj-ea"/>
              </a:rPr>
              <a:t>Since</a:t>
            </a:r>
          </a:p>
        </p:txBody>
      </p:sp>
      <p:grpSp>
        <p:nvGrpSpPr>
          <p:cNvPr id="30" name="组合 29"/>
          <p:cNvGrpSpPr/>
          <p:nvPr/>
        </p:nvGrpSpPr>
        <p:grpSpPr>
          <a:xfrm>
            <a:off x="1851542" y="2282927"/>
            <a:ext cx="1529196" cy="610453"/>
            <a:chOff x="2291100" y="4860345"/>
            <a:chExt cx="2038928" cy="813934"/>
          </a:xfrm>
        </p:grpSpPr>
        <p:sp>
          <p:nvSpPr>
            <p:cNvPr id="31" name="文本框 30"/>
            <p:cNvSpPr txBox="1"/>
            <p:nvPr/>
          </p:nvSpPr>
          <p:spPr>
            <a:xfrm>
              <a:off x="2291100" y="4860345"/>
              <a:ext cx="770361" cy="338553"/>
            </a:xfrm>
            <a:prstGeom prst="rect">
              <a:avLst/>
            </a:prstGeom>
            <a:noFill/>
          </p:spPr>
          <p:txBody>
            <a:bodyPr wrap="square" rtlCol="0">
              <a:spAutoFit/>
            </a:bodyPr>
            <a:lstStyle>
              <a:defPPr>
                <a:defRPr lang="zh-CN"/>
              </a:defPPr>
              <a:lvl1pPr algn="ctr">
                <a:defRPr sz="1100">
                  <a:solidFill>
                    <a:schemeClr val="tx1">
                      <a:lumMod val="50000"/>
                      <a:lumOff val="50000"/>
                    </a:schemeClr>
                  </a:solidFill>
                  <a:latin typeface="ITC Avant Garde Std Md" panose="020B0602020202020204" pitchFamily="34" charset="0"/>
                </a:defRPr>
              </a:lvl1pPr>
            </a:lstStyle>
            <a:p>
              <a:pPr algn="l"/>
              <a:r>
                <a:rPr lang="en-US" altLang="zh-CN" sz="1050" dirty="0">
                  <a:solidFill>
                    <a:srgbClr val="EA5504"/>
                  </a:solidFill>
                  <a:latin typeface="微软雅黑" panose="020B0503020204020204" pitchFamily="34" charset="-122"/>
                  <a:ea typeface="微软雅黑" panose="020B0503020204020204" pitchFamily="34" charset="-122"/>
                </a:rPr>
                <a:t>2011</a:t>
              </a:r>
              <a:endParaRPr lang="zh-CN" altLang="en-US" sz="1050" dirty="0">
                <a:solidFill>
                  <a:srgbClr val="EA5504"/>
                </a:solidFill>
                <a:latin typeface="微软雅黑" panose="020B0503020204020204" pitchFamily="34" charset="-122"/>
                <a:ea typeface="微软雅黑" panose="020B0503020204020204" pitchFamily="34" charset="-122"/>
              </a:endParaRPr>
            </a:p>
          </p:txBody>
        </p:sp>
        <p:sp>
          <p:nvSpPr>
            <p:cNvPr id="32" name="文本框 31"/>
            <p:cNvSpPr txBox="1"/>
            <p:nvPr/>
          </p:nvSpPr>
          <p:spPr bwMode="auto">
            <a:xfrm>
              <a:off x="2291100" y="5071038"/>
              <a:ext cx="2038928" cy="603241"/>
            </a:xfrm>
            <a:prstGeom prst="rect">
              <a:avLst/>
            </a:prstGeom>
            <a:noFill/>
          </p:spPr>
          <p:txBody>
            <a:bodyPr wrap="square">
              <a:spAutoFit/>
            </a:bodyPr>
            <a:lstStyle/>
            <a:p>
              <a:pPr>
                <a:lnSpc>
                  <a:spcPct val="130000"/>
                </a:lnSpc>
                <a:defRPr/>
              </a:pPr>
              <a:r>
                <a:rPr lang="zh-CN" altLang="en-US" sz="900" dirty="0">
                  <a:solidFill>
                    <a:srgbClr val="000000"/>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a:t>
              </a:r>
              <a:endPar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33" name="组合 32"/>
          <p:cNvGrpSpPr/>
          <p:nvPr/>
        </p:nvGrpSpPr>
        <p:grpSpPr>
          <a:xfrm>
            <a:off x="4785211" y="2282922"/>
            <a:ext cx="1529196" cy="610450"/>
            <a:chOff x="2291100" y="4860345"/>
            <a:chExt cx="2038928" cy="813931"/>
          </a:xfrm>
        </p:grpSpPr>
        <p:sp>
          <p:nvSpPr>
            <p:cNvPr id="34" name="文本框 33"/>
            <p:cNvSpPr txBox="1"/>
            <p:nvPr/>
          </p:nvSpPr>
          <p:spPr>
            <a:xfrm>
              <a:off x="2291100" y="4860345"/>
              <a:ext cx="770361" cy="338554"/>
            </a:xfrm>
            <a:prstGeom prst="rect">
              <a:avLst/>
            </a:prstGeom>
            <a:noFill/>
          </p:spPr>
          <p:txBody>
            <a:bodyPr wrap="square" rtlCol="0">
              <a:spAutoFit/>
            </a:bodyPr>
            <a:lstStyle>
              <a:defPPr>
                <a:defRPr lang="zh-CN"/>
              </a:defPPr>
              <a:lvl1pPr algn="ctr">
                <a:defRPr sz="1100">
                  <a:solidFill>
                    <a:schemeClr val="tx1">
                      <a:lumMod val="50000"/>
                      <a:lumOff val="50000"/>
                    </a:schemeClr>
                  </a:solidFill>
                  <a:latin typeface="ITC Avant Garde Std Md" panose="020B0602020202020204" pitchFamily="34" charset="0"/>
                </a:defRPr>
              </a:lvl1pPr>
            </a:lstStyle>
            <a:p>
              <a:pPr algn="l"/>
              <a:r>
                <a:rPr lang="en-US" altLang="zh-CN" sz="1050" dirty="0">
                  <a:solidFill>
                    <a:srgbClr val="EA5504"/>
                  </a:solidFill>
                  <a:latin typeface="微软雅黑" panose="020B0503020204020204" pitchFamily="34" charset="-122"/>
                  <a:ea typeface="微软雅黑" panose="020B0503020204020204" pitchFamily="34" charset="-122"/>
                </a:rPr>
                <a:t>2017</a:t>
              </a:r>
              <a:endParaRPr lang="zh-CN" altLang="en-US" sz="1050" dirty="0">
                <a:solidFill>
                  <a:srgbClr val="EA5504"/>
                </a:solidFill>
                <a:latin typeface="微软雅黑" panose="020B0503020204020204" pitchFamily="34" charset="-122"/>
                <a:ea typeface="微软雅黑" panose="020B0503020204020204" pitchFamily="34" charset="-122"/>
              </a:endParaRPr>
            </a:p>
          </p:txBody>
        </p:sp>
        <p:sp>
          <p:nvSpPr>
            <p:cNvPr id="35" name="文本框 34"/>
            <p:cNvSpPr txBox="1"/>
            <p:nvPr/>
          </p:nvSpPr>
          <p:spPr bwMode="auto">
            <a:xfrm>
              <a:off x="2291100" y="5071035"/>
              <a:ext cx="2038928" cy="603241"/>
            </a:xfrm>
            <a:prstGeom prst="rect">
              <a:avLst/>
            </a:prstGeom>
            <a:noFill/>
          </p:spPr>
          <p:txBody>
            <a:bodyPr wrap="square">
              <a:spAutoFit/>
            </a:bodyPr>
            <a:lstStyle/>
            <a:p>
              <a:pPr>
                <a:lnSpc>
                  <a:spcPct val="130000"/>
                </a:lnSpc>
                <a:defRPr/>
              </a:pPr>
              <a:r>
                <a:rPr lang="zh-CN" altLang="en-US" sz="900" dirty="0">
                  <a:solidFill>
                    <a:srgbClr val="000000"/>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a:t>
              </a:r>
              <a:endPar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36" name="组合 35"/>
          <p:cNvGrpSpPr/>
          <p:nvPr/>
        </p:nvGrpSpPr>
        <p:grpSpPr>
          <a:xfrm>
            <a:off x="2625014" y="1419615"/>
            <a:ext cx="1529196" cy="608002"/>
            <a:chOff x="2198445" y="4860345"/>
            <a:chExt cx="2038928" cy="810670"/>
          </a:xfrm>
        </p:grpSpPr>
        <p:sp>
          <p:nvSpPr>
            <p:cNvPr id="37" name="文本框 36"/>
            <p:cNvSpPr txBox="1"/>
            <p:nvPr/>
          </p:nvSpPr>
          <p:spPr>
            <a:xfrm>
              <a:off x="2291100" y="4860345"/>
              <a:ext cx="770361" cy="338555"/>
            </a:xfrm>
            <a:prstGeom prst="rect">
              <a:avLst/>
            </a:prstGeom>
            <a:noFill/>
            <a:effectLst/>
          </p:spPr>
          <p:txBody>
            <a:bodyPr wrap="square" rtlCol="0">
              <a:spAutoFit/>
            </a:bodyPr>
            <a:lstStyle>
              <a:defPPr>
                <a:defRPr lang="zh-CN"/>
              </a:defPPr>
              <a:lvl1pPr algn="ctr">
                <a:defRPr sz="1100">
                  <a:solidFill>
                    <a:schemeClr val="tx1">
                      <a:lumMod val="50000"/>
                      <a:lumOff val="50000"/>
                    </a:schemeClr>
                  </a:solidFill>
                  <a:latin typeface="ITC Avant Garde Std Md" panose="020B0602020202020204" pitchFamily="34" charset="0"/>
                </a:defRPr>
              </a:lvl1pPr>
            </a:lstStyle>
            <a:p>
              <a:pPr algn="l"/>
              <a:r>
                <a:rPr lang="en-US" altLang="zh-CN" sz="1050" dirty="0">
                  <a:solidFill>
                    <a:srgbClr val="EA5504"/>
                  </a:solidFill>
                  <a:latin typeface="微软雅黑" panose="020B0503020204020204" pitchFamily="34" charset="-122"/>
                  <a:ea typeface="微软雅黑" panose="020B0503020204020204" pitchFamily="34" charset="-122"/>
                </a:rPr>
                <a:t>2013</a:t>
              </a:r>
              <a:endParaRPr lang="zh-CN" altLang="en-US" sz="1050" dirty="0">
                <a:solidFill>
                  <a:srgbClr val="EA5504"/>
                </a:solidFill>
                <a:latin typeface="微软雅黑" panose="020B0503020204020204" pitchFamily="34" charset="-122"/>
                <a:ea typeface="微软雅黑" panose="020B0503020204020204" pitchFamily="34" charset="-122"/>
              </a:endParaRPr>
            </a:p>
          </p:txBody>
        </p:sp>
        <p:sp>
          <p:nvSpPr>
            <p:cNvPr id="38" name="文本框 37"/>
            <p:cNvSpPr txBox="1"/>
            <p:nvPr/>
          </p:nvSpPr>
          <p:spPr bwMode="auto">
            <a:xfrm>
              <a:off x="2198445" y="5067772"/>
              <a:ext cx="2038928" cy="603243"/>
            </a:xfrm>
            <a:prstGeom prst="rect">
              <a:avLst/>
            </a:prstGeom>
            <a:noFill/>
          </p:spPr>
          <p:txBody>
            <a:bodyPr wrap="square">
              <a:spAutoFit/>
            </a:bodyPr>
            <a:lstStyle/>
            <a:p>
              <a:pPr>
                <a:lnSpc>
                  <a:spcPct val="130000"/>
                </a:lnSpc>
                <a:defRPr/>
              </a:pPr>
              <a:r>
                <a:rPr lang="zh-CN" altLang="en-US" sz="900" dirty="0">
                  <a:solidFill>
                    <a:srgbClr val="000000"/>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a:t>
              </a:r>
              <a:endPar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39" name="组合 38"/>
          <p:cNvGrpSpPr/>
          <p:nvPr/>
        </p:nvGrpSpPr>
        <p:grpSpPr>
          <a:xfrm>
            <a:off x="6372200" y="1419629"/>
            <a:ext cx="1529196" cy="610447"/>
            <a:chOff x="2291100" y="4860345"/>
            <a:chExt cx="2038928" cy="813927"/>
          </a:xfrm>
        </p:grpSpPr>
        <p:sp>
          <p:nvSpPr>
            <p:cNvPr id="40" name="文本框 39"/>
            <p:cNvSpPr txBox="1"/>
            <p:nvPr/>
          </p:nvSpPr>
          <p:spPr>
            <a:xfrm>
              <a:off x="2291100" y="4860345"/>
              <a:ext cx="770361" cy="338554"/>
            </a:xfrm>
            <a:prstGeom prst="rect">
              <a:avLst/>
            </a:prstGeom>
            <a:noFill/>
            <a:effectLst/>
          </p:spPr>
          <p:txBody>
            <a:bodyPr wrap="square" rtlCol="0">
              <a:spAutoFit/>
            </a:bodyPr>
            <a:lstStyle>
              <a:defPPr>
                <a:defRPr lang="zh-CN"/>
              </a:defPPr>
              <a:lvl1pPr>
                <a:defRPr sz="1050">
                  <a:solidFill>
                    <a:srgbClr val="FBE900"/>
                  </a:solidFill>
                  <a:latin typeface="微软雅黑" panose="020B0503020204020204" pitchFamily="34" charset="-122"/>
                  <a:ea typeface="微软雅黑" panose="020B0503020204020204" pitchFamily="34" charset="-122"/>
                </a:defRPr>
              </a:lvl1pPr>
            </a:lstStyle>
            <a:p>
              <a:r>
                <a:rPr lang="en-US" altLang="zh-CN" dirty="0">
                  <a:solidFill>
                    <a:srgbClr val="EA5504"/>
                  </a:solidFill>
                </a:rPr>
                <a:t>2017</a:t>
              </a:r>
              <a:endParaRPr lang="zh-CN" altLang="en-US" dirty="0">
                <a:solidFill>
                  <a:srgbClr val="EA5504"/>
                </a:solidFill>
              </a:endParaRPr>
            </a:p>
          </p:txBody>
        </p:sp>
        <p:sp>
          <p:nvSpPr>
            <p:cNvPr id="41" name="文本框 40"/>
            <p:cNvSpPr txBox="1"/>
            <p:nvPr/>
          </p:nvSpPr>
          <p:spPr bwMode="auto">
            <a:xfrm>
              <a:off x="2291100" y="5071031"/>
              <a:ext cx="2038928" cy="603241"/>
            </a:xfrm>
            <a:prstGeom prst="rect">
              <a:avLst/>
            </a:prstGeom>
            <a:noFill/>
          </p:spPr>
          <p:txBody>
            <a:bodyPr wrap="square">
              <a:spAutoFit/>
            </a:bodyPr>
            <a:lstStyle/>
            <a:p>
              <a:pPr>
                <a:lnSpc>
                  <a:spcPct val="130000"/>
                </a:lnSpc>
                <a:defRPr/>
              </a:pPr>
              <a:r>
                <a:rPr lang="zh-CN" altLang="en-US" sz="900" dirty="0">
                  <a:solidFill>
                    <a:srgbClr val="000000"/>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a:t>
              </a:r>
              <a:endPar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42" name="文本框 10"/>
          <p:cNvSpPr txBox="1">
            <a:spLocks noChangeArrowheads="1"/>
          </p:cNvSpPr>
          <p:nvPr/>
        </p:nvSpPr>
        <p:spPr bwMode="auto">
          <a:xfrm>
            <a:off x="878400" y="266400"/>
            <a:ext cx="2632543" cy="259679"/>
          </a:xfrm>
          <a:prstGeom prst="rect">
            <a:avLst/>
          </a:prstGeom>
          <a:noFill/>
          <a:ln>
            <a:noFill/>
          </a:ln>
        </p:spPr>
        <p:txBody>
          <a:bodyPr wrap="square" lIns="51428" tIns="25714" rIns="51428" bIns="25714">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350" dirty="0">
                <a:latin typeface="微软雅黑" panose="020B0503020204020204" pitchFamily="34" charset="-122"/>
                <a:ea typeface="微软雅黑" panose="020B0503020204020204" pitchFamily="34" charset="-122"/>
                <a:cs typeface="+mn-ea"/>
                <a:sym typeface="+mn-lt"/>
              </a:rPr>
              <a:t>添加文字标题</a:t>
            </a:r>
            <a:r>
              <a:rPr lang="zh-CN" altLang="en-US" sz="900" dirty="0">
                <a:latin typeface="微软雅黑" panose="020B0503020204020204" pitchFamily="34" charset="-122"/>
                <a:ea typeface="微软雅黑" panose="020B0503020204020204" pitchFamily="34" charset="-122"/>
                <a:cs typeface="+mn-ea"/>
                <a:sym typeface="+mn-lt"/>
              </a:rPr>
              <a:t>（文字可以编辑）</a:t>
            </a:r>
          </a:p>
        </p:txBody>
      </p:sp>
    </p:spTree>
  </p:cSld>
  <p:clrMapOvr>
    <a:masterClrMapping/>
  </p:clrMapOvr>
  <mc:AlternateContent xmlns:mc="http://schemas.openxmlformats.org/markup-compatibility/2006" xmlns:p14="http://schemas.microsoft.com/office/powerpoint/2010/main">
    <mc:Choice Requires="p14">
      <p:transition spd="slow" p14:dur="1400" advTm="5000">
        <p14:doors dir="vert"/>
      </p:transition>
    </mc:Choice>
    <mc:Fallback xmlns="">
      <p:transition spd="slow" advTm="5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000"/>
                                </p:stCondLst>
                                <p:childTnLst>
                                  <p:par>
                                    <p:cTn id="13" presetID="2" presetClass="entr" presetSubtype="4" accel="60000" fill="hold" nodeType="afterEffect" p14:presetBounceEnd="40000">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14:bounceEnd="40000">
                                          <p:cBhvr additive="base">
                                            <p:cTn id="15" dur="500" fill="hold"/>
                                            <p:tgtEl>
                                              <p:spTgt spid="10"/>
                                            </p:tgtEl>
                                            <p:attrNameLst>
                                              <p:attrName>ppt_x</p:attrName>
                                            </p:attrNameLst>
                                          </p:cBhvr>
                                          <p:tavLst>
                                            <p:tav tm="0">
                                              <p:val>
                                                <p:strVal val="#ppt_x"/>
                                              </p:val>
                                            </p:tav>
                                            <p:tav tm="100000">
                                              <p:val>
                                                <p:strVal val="#ppt_x"/>
                                              </p:val>
                                            </p:tav>
                                          </p:tavLst>
                                        </p:anim>
                                        <p:anim calcmode="lin" valueType="num" p14:bounceEnd="40000">
                                          <p:cBhvr additive="base">
                                            <p:cTn id="16" dur="500" fill="hold"/>
                                            <p:tgtEl>
                                              <p:spTgt spid="10"/>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barn(outHorizontal)">
                                          <p:cBhvr>
                                            <p:cTn id="20" dur="500"/>
                                            <p:tgtEl>
                                              <p:spTgt spid="22"/>
                                            </p:tgtEl>
                                          </p:cBhvr>
                                        </p:animEffect>
                                      </p:childTnLst>
                                    </p:cTn>
                                  </p:par>
                                </p:childTnLst>
                              </p:cTn>
                            </p:par>
                            <p:par>
                              <p:cTn id="21" fill="hold">
                                <p:stCondLst>
                                  <p:cond delay="2000"/>
                                </p:stCondLst>
                                <p:childTnLst>
                                  <p:par>
                                    <p:cTn id="22" presetID="2" presetClass="entr" presetSubtype="4" accel="60000" fill="hold" nodeType="afterEffect" p14:presetBounceEnd="40000">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14:bounceEnd="40000">
                                          <p:cBhvr additive="base">
                                            <p:cTn id="24" dur="500" fill="hold"/>
                                            <p:tgtEl>
                                              <p:spTgt spid="13"/>
                                            </p:tgtEl>
                                            <p:attrNameLst>
                                              <p:attrName>ppt_x</p:attrName>
                                            </p:attrNameLst>
                                          </p:cBhvr>
                                          <p:tavLst>
                                            <p:tav tm="0">
                                              <p:val>
                                                <p:strVal val="#ppt_x"/>
                                              </p:val>
                                            </p:tav>
                                            <p:tav tm="100000">
                                              <p:val>
                                                <p:strVal val="#ppt_x"/>
                                              </p:val>
                                            </p:tav>
                                          </p:tavLst>
                                        </p:anim>
                                        <p:anim calcmode="lin" valueType="num" p14:bounceEnd="40000">
                                          <p:cBhvr additive="base">
                                            <p:cTn id="25" dur="500" fill="hold"/>
                                            <p:tgtEl>
                                              <p:spTgt spid="13"/>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16" presetClass="entr" presetSubtype="42" fill="hold" nodeType="after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barn(outHorizontal)">
                                          <p:cBhvr>
                                            <p:cTn id="29" dur="500"/>
                                            <p:tgtEl>
                                              <p:spTgt spid="23"/>
                                            </p:tgtEl>
                                          </p:cBhvr>
                                        </p:animEffect>
                                      </p:childTnLst>
                                    </p:cTn>
                                  </p:par>
                                </p:childTnLst>
                              </p:cTn>
                            </p:par>
                            <p:par>
                              <p:cTn id="30" fill="hold">
                                <p:stCondLst>
                                  <p:cond delay="3000"/>
                                </p:stCondLst>
                                <p:childTnLst>
                                  <p:par>
                                    <p:cTn id="31" presetID="2" presetClass="entr" presetSubtype="4" accel="60000" fill="hold" nodeType="afterEffect" p14:presetBounceEnd="40000">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14:bounceEnd="40000">
                                          <p:cBhvr additive="base">
                                            <p:cTn id="33" dur="500" fill="hold"/>
                                            <p:tgtEl>
                                              <p:spTgt spid="16"/>
                                            </p:tgtEl>
                                            <p:attrNameLst>
                                              <p:attrName>ppt_x</p:attrName>
                                            </p:attrNameLst>
                                          </p:cBhvr>
                                          <p:tavLst>
                                            <p:tav tm="0">
                                              <p:val>
                                                <p:strVal val="#ppt_x"/>
                                              </p:val>
                                            </p:tav>
                                            <p:tav tm="100000">
                                              <p:val>
                                                <p:strVal val="#ppt_x"/>
                                              </p:val>
                                            </p:tav>
                                          </p:tavLst>
                                        </p:anim>
                                        <p:anim calcmode="lin" valueType="num" p14:bounceEnd="40000">
                                          <p:cBhvr additive="base">
                                            <p:cTn id="34" dur="500" fill="hold"/>
                                            <p:tgtEl>
                                              <p:spTgt spid="16"/>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16" presetClass="entr" presetSubtype="42"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barn(outHorizontal)">
                                          <p:cBhvr>
                                            <p:cTn id="38" dur="500"/>
                                            <p:tgtEl>
                                              <p:spTgt spid="24"/>
                                            </p:tgtEl>
                                          </p:cBhvr>
                                        </p:animEffect>
                                      </p:childTnLst>
                                    </p:cTn>
                                  </p:par>
                                </p:childTnLst>
                              </p:cTn>
                            </p:par>
                            <p:par>
                              <p:cTn id="39" fill="hold">
                                <p:stCondLst>
                                  <p:cond delay="4000"/>
                                </p:stCondLst>
                                <p:childTnLst>
                                  <p:par>
                                    <p:cTn id="40" presetID="2" presetClass="entr" presetSubtype="4" accel="60000" fill="hold" nodeType="afterEffect" p14:presetBounceEnd="40000">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14:bounceEnd="40000">
                                          <p:cBhvr additive="base">
                                            <p:cTn id="42" dur="500" fill="hold"/>
                                            <p:tgtEl>
                                              <p:spTgt spid="19"/>
                                            </p:tgtEl>
                                            <p:attrNameLst>
                                              <p:attrName>ppt_x</p:attrName>
                                            </p:attrNameLst>
                                          </p:cBhvr>
                                          <p:tavLst>
                                            <p:tav tm="0">
                                              <p:val>
                                                <p:strVal val="#ppt_x"/>
                                              </p:val>
                                            </p:tav>
                                            <p:tav tm="100000">
                                              <p:val>
                                                <p:strVal val="#ppt_x"/>
                                              </p:val>
                                            </p:tav>
                                          </p:tavLst>
                                        </p:anim>
                                        <p:anim calcmode="lin" valueType="num" p14:bounceEnd="40000">
                                          <p:cBhvr additive="base">
                                            <p:cTn id="43" dur="500" fill="hold"/>
                                            <p:tgtEl>
                                              <p:spTgt spid="19"/>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grpId="0" nodeType="afterEffect">
                                      <p:stCondLst>
                                        <p:cond delay="0"/>
                                      </p:stCondLst>
                                      <p:iterate type="lt">
                                        <p:tmPct val="10000"/>
                                      </p:iterate>
                                      <p:childTnLst>
                                        <p:set>
                                          <p:cBhvr>
                                            <p:cTn id="46" dur="1" fill="hold">
                                              <p:stCondLst>
                                                <p:cond delay="0"/>
                                              </p:stCondLst>
                                            </p:cTn>
                                            <p:tgtEl>
                                              <p:spTgt spid="29"/>
                                            </p:tgtEl>
                                            <p:attrNameLst>
                                              <p:attrName>style.visibility</p:attrName>
                                            </p:attrNameLst>
                                          </p:cBhvr>
                                          <p:to>
                                            <p:strVal val="visible"/>
                                          </p:to>
                                        </p:set>
                                        <p:anim calcmode="lin" valueType="num">
                                          <p:cBhvr>
                                            <p:cTn id="47" dur="500" fill="hold"/>
                                            <p:tgtEl>
                                              <p:spTgt spid="29"/>
                                            </p:tgtEl>
                                            <p:attrNameLst>
                                              <p:attrName>ppt_w</p:attrName>
                                            </p:attrNameLst>
                                          </p:cBhvr>
                                          <p:tavLst>
                                            <p:tav tm="0">
                                              <p:val>
                                                <p:fltVal val="0"/>
                                              </p:val>
                                            </p:tav>
                                            <p:tav tm="100000">
                                              <p:val>
                                                <p:strVal val="#ppt_w"/>
                                              </p:val>
                                            </p:tav>
                                          </p:tavLst>
                                        </p:anim>
                                        <p:anim calcmode="lin" valueType="num">
                                          <p:cBhvr>
                                            <p:cTn id="48" dur="500" fill="hold"/>
                                            <p:tgtEl>
                                              <p:spTgt spid="29"/>
                                            </p:tgtEl>
                                            <p:attrNameLst>
                                              <p:attrName>ppt_h</p:attrName>
                                            </p:attrNameLst>
                                          </p:cBhvr>
                                          <p:tavLst>
                                            <p:tav tm="0">
                                              <p:val>
                                                <p:fltVal val="0"/>
                                              </p:val>
                                            </p:tav>
                                            <p:tav tm="100000">
                                              <p:val>
                                                <p:strVal val="#ppt_h"/>
                                              </p:val>
                                            </p:tav>
                                          </p:tavLst>
                                        </p:anim>
                                        <p:animEffect transition="in" filter="fade">
                                          <p:cBhvr>
                                            <p:cTn id="49" dur="500"/>
                                            <p:tgtEl>
                                              <p:spTgt spid="29"/>
                                            </p:tgtEl>
                                          </p:cBhvr>
                                        </p:animEffect>
                                      </p:childTnLst>
                                    </p:cTn>
                                  </p:par>
                                </p:childTnLst>
                              </p:cTn>
                            </p:par>
                            <p:par>
                              <p:cTn id="50" fill="hold">
                                <p:stCondLst>
                                  <p:cond delay="5199"/>
                                </p:stCondLst>
                                <p:childTnLst>
                                  <p:par>
                                    <p:cTn id="51" presetID="22" presetClass="entr" presetSubtype="8" fill="hold"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wipe(left)">
                                          <p:cBhvr>
                                            <p:cTn id="53" dur="3300"/>
                                            <p:tgtEl>
                                              <p:spTgt spid="4"/>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p:cTn id="56" dur="500" fill="hold"/>
                                            <p:tgtEl>
                                              <p:spTgt spid="25"/>
                                            </p:tgtEl>
                                            <p:attrNameLst>
                                              <p:attrName>ppt_w</p:attrName>
                                            </p:attrNameLst>
                                          </p:cBhvr>
                                          <p:tavLst>
                                            <p:tav tm="0">
                                              <p:val>
                                                <p:fltVal val="0"/>
                                              </p:val>
                                            </p:tav>
                                            <p:tav tm="100000">
                                              <p:val>
                                                <p:strVal val="#ppt_w"/>
                                              </p:val>
                                            </p:tav>
                                          </p:tavLst>
                                        </p:anim>
                                        <p:anim calcmode="lin" valueType="num">
                                          <p:cBhvr>
                                            <p:cTn id="57" dur="500" fill="hold"/>
                                            <p:tgtEl>
                                              <p:spTgt spid="25"/>
                                            </p:tgtEl>
                                            <p:attrNameLst>
                                              <p:attrName>ppt_h</p:attrName>
                                            </p:attrNameLst>
                                          </p:cBhvr>
                                          <p:tavLst>
                                            <p:tav tm="0">
                                              <p:val>
                                                <p:fltVal val="0"/>
                                              </p:val>
                                            </p:tav>
                                            <p:tav tm="100000">
                                              <p:val>
                                                <p:strVal val="#ppt_h"/>
                                              </p:val>
                                            </p:tav>
                                          </p:tavLst>
                                        </p:anim>
                                        <p:animEffect transition="in" filter="fade">
                                          <p:cBhvr>
                                            <p:cTn id="58" dur="500"/>
                                            <p:tgtEl>
                                              <p:spTgt spid="25"/>
                                            </p:tgtEl>
                                          </p:cBhvr>
                                        </p:animEffect>
                                      </p:childTnLst>
                                    </p:cTn>
                                  </p:par>
                                  <p:par>
                                    <p:cTn id="59" presetID="10" presetClass="entr" presetSubtype="0" fill="hold" nodeType="withEffect">
                                      <p:stCondLst>
                                        <p:cond delay="0"/>
                                      </p:stCondLst>
                                      <p:childTnLst>
                                        <p:set>
                                          <p:cBhvr>
                                            <p:cTn id="60" dur="1" fill="hold">
                                              <p:stCondLst>
                                                <p:cond delay="0"/>
                                              </p:stCondLst>
                                            </p:cTn>
                                            <p:tgtEl>
                                              <p:spTgt spid="30"/>
                                            </p:tgtEl>
                                            <p:attrNameLst>
                                              <p:attrName>style.visibility</p:attrName>
                                            </p:attrNameLst>
                                          </p:cBhvr>
                                          <p:to>
                                            <p:strVal val="visible"/>
                                          </p:to>
                                        </p:set>
                                        <p:animEffect transition="in" filter="fade">
                                          <p:cBhvr>
                                            <p:cTn id="61" dur="500"/>
                                            <p:tgtEl>
                                              <p:spTgt spid="30"/>
                                            </p:tgtEl>
                                          </p:cBhvr>
                                        </p:animEffect>
                                      </p:childTnLst>
                                    </p:cTn>
                                  </p:par>
                                  <p:par>
                                    <p:cTn id="62" presetID="53" presetClass="entr" presetSubtype="16" fill="hold" grpId="0" nodeType="withEffect">
                                      <p:stCondLst>
                                        <p:cond delay="700"/>
                                      </p:stCondLst>
                                      <p:childTnLst>
                                        <p:set>
                                          <p:cBhvr>
                                            <p:cTn id="63" dur="1" fill="hold">
                                              <p:stCondLst>
                                                <p:cond delay="0"/>
                                              </p:stCondLst>
                                            </p:cTn>
                                            <p:tgtEl>
                                              <p:spTgt spid="26"/>
                                            </p:tgtEl>
                                            <p:attrNameLst>
                                              <p:attrName>style.visibility</p:attrName>
                                            </p:attrNameLst>
                                          </p:cBhvr>
                                          <p:to>
                                            <p:strVal val="visible"/>
                                          </p:to>
                                        </p:set>
                                        <p:anim calcmode="lin" valueType="num">
                                          <p:cBhvr>
                                            <p:cTn id="64" dur="500" fill="hold"/>
                                            <p:tgtEl>
                                              <p:spTgt spid="26"/>
                                            </p:tgtEl>
                                            <p:attrNameLst>
                                              <p:attrName>ppt_w</p:attrName>
                                            </p:attrNameLst>
                                          </p:cBhvr>
                                          <p:tavLst>
                                            <p:tav tm="0">
                                              <p:val>
                                                <p:fltVal val="0"/>
                                              </p:val>
                                            </p:tav>
                                            <p:tav tm="100000">
                                              <p:val>
                                                <p:strVal val="#ppt_w"/>
                                              </p:val>
                                            </p:tav>
                                          </p:tavLst>
                                        </p:anim>
                                        <p:anim calcmode="lin" valueType="num">
                                          <p:cBhvr>
                                            <p:cTn id="65" dur="500" fill="hold"/>
                                            <p:tgtEl>
                                              <p:spTgt spid="26"/>
                                            </p:tgtEl>
                                            <p:attrNameLst>
                                              <p:attrName>ppt_h</p:attrName>
                                            </p:attrNameLst>
                                          </p:cBhvr>
                                          <p:tavLst>
                                            <p:tav tm="0">
                                              <p:val>
                                                <p:fltVal val="0"/>
                                              </p:val>
                                            </p:tav>
                                            <p:tav tm="100000">
                                              <p:val>
                                                <p:strVal val="#ppt_h"/>
                                              </p:val>
                                            </p:tav>
                                          </p:tavLst>
                                        </p:anim>
                                        <p:animEffect transition="in" filter="fade">
                                          <p:cBhvr>
                                            <p:cTn id="66" dur="500"/>
                                            <p:tgtEl>
                                              <p:spTgt spid="26"/>
                                            </p:tgtEl>
                                          </p:cBhvr>
                                        </p:animEffect>
                                      </p:childTnLst>
                                    </p:cTn>
                                  </p:par>
                                  <p:par>
                                    <p:cTn id="67" presetID="10" presetClass="entr" presetSubtype="0" fill="hold" nodeType="withEffect">
                                      <p:stCondLst>
                                        <p:cond delay="700"/>
                                      </p:stCondLst>
                                      <p:childTnLst>
                                        <p:set>
                                          <p:cBhvr>
                                            <p:cTn id="68" dur="1" fill="hold">
                                              <p:stCondLst>
                                                <p:cond delay="0"/>
                                              </p:stCondLst>
                                            </p:cTn>
                                            <p:tgtEl>
                                              <p:spTgt spid="36"/>
                                            </p:tgtEl>
                                            <p:attrNameLst>
                                              <p:attrName>style.visibility</p:attrName>
                                            </p:attrNameLst>
                                          </p:cBhvr>
                                          <p:to>
                                            <p:strVal val="visible"/>
                                          </p:to>
                                        </p:set>
                                        <p:animEffect transition="in" filter="fade">
                                          <p:cBhvr>
                                            <p:cTn id="69" dur="500"/>
                                            <p:tgtEl>
                                              <p:spTgt spid="36"/>
                                            </p:tgtEl>
                                          </p:cBhvr>
                                        </p:animEffect>
                                      </p:childTnLst>
                                    </p:cTn>
                                  </p:par>
                                  <p:par>
                                    <p:cTn id="70" presetID="53" presetClass="entr" presetSubtype="16" fill="hold" grpId="0" nodeType="withEffect">
                                      <p:stCondLst>
                                        <p:cond delay="140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par>
                                    <p:cTn id="75" presetID="10" presetClass="entr" presetSubtype="0" fill="hold" nodeType="withEffect">
                                      <p:stCondLst>
                                        <p:cond delay="140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500"/>
                                            <p:tgtEl>
                                              <p:spTgt spid="33"/>
                                            </p:tgtEl>
                                          </p:cBhvr>
                                        </p:animEffect>
                                      </p:childTnLst>
                                    </p:cTn>
                                  </p:par>
                                  <p:par>
                                    <p:cTn id="78" presetID="53" presetClass="entr" presetSubtype="16" fill="hold" grpId="0" nodeType="withEffect">
                                      <p:stCondLst>
                                        <p:cond delay="210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par>
                                    <p:cTn id="83" presetID="10" presetClass="entr" presetSubtype="0" fill="hold" nodeType="withEffect">
                                      <p:stCondLst>
                                        <p:cond delay="210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8" grpId="0" animBg="1"/>
          <p:bldP spid="29" grpId="0"/>
          <p:bldP spid="4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000"/>
                                </p:stCondLst>
                                <p:childTnLst>
                                  <p:par>
                                    <p:cTn id="13" presetID="2" presetClass="entr" presetSubtype="4" accel="6000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barn(outHorizontal)">
                                          <p:cBhvr>
                                            <p:cTn id="20" dur="500"/>
                                            <p:tgtEl>
                                              <p:spTgt spid="22"/>
                                            </p:tgtEl>
                                          </p:cBhvr>
                                        </p:animEffect>
                                      </p:childTnLst>
                                    </p:cTn>
                                  </p:par>
                                </p:childTnLst>
                              </p:cTn>
                            </p:par>
                            <p:par>
                              <p:cTn id="21" fill="hold">
                                <p:stCondLst>
                                  <p:cond delay="2000"/>
                                </p:stCondLst>
                                <p:childTnLst>
                                  <p:par>
                                    <p:cTn id="22" presetID="2" presetClass="entr" presetSubtype="4" accel="6000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ppt_x"/>
                                              </p:val>
                                            </p:tav>
                                            <p:tav tm="100000">
                                              <p:val>
                                                <p:strVal val="#ppt_x"/>
                                              </p:val>
                                            </p:tav>
                                          </p:tavLst>
                                        </p:anim>
                                        <p:anim calcmode="lin" valueType="num">
                                          <p:cBhvr additive="base">
                                            <p:cTn id="25" dur="500" fill="hold"/>
                                            <p:tgtEl>
                                              <p:spTgt spid="13"/>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16" presetClass="entr" presetSubtype="42" fill="hold" nodeType="after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barn(outHorizontal)">
                                          <p:cBhvr>
                                            <p:cTn id="29" dur="500"/>
                                            <p:tgtEl>
                                              <p:spTgt spid="23"/>
                                            </p:tgtEl>
                                          </p:cBhvr>
                                        </p:animEffect>
                                      </p:childTnLst>
                                    </p:cTn>
                                  </p:par>
                                </p:childTnLst>
                              </p:cTn>
                            </p:par>
                            <p:par>
                              <p:cTn id="30" fill="hold">
                                <p:stCondLst>
                                  <p:cond delay="3000"/>
                                </p:stCondLst>
                                <p:childTnLst>
                                  <p:par>
                                    <p:cTn id="31" presetID="2" presetClass="entr" presetSubtype="4" accel="60000"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500" fill="hold"/>
                                            <p:tgtEl>
                                              <p:spTgt spid="16"/>
                                            </p:tgtEl>
                                            <p:attrNameLst>
                                              <p:attrName>ppt_x</p:attrName>
                                            </p:attrNameLst>
                                          </p:cBhvr>
                                          <p:tavLst>
                                            <p:tav tm="0">
                                              <p:val>
                                                <p:strVal val="#ppt_x"/>
                                              </p:val>
                                            </p:tav>
                                            <p:tav tm="100000">
                                              <p:val>
                                                <p:strVal val="#ppt_x"/>
                                              </p:val>
                                            </p:tav>
                                          </p:tavLst>
                                        </p:anim>
                                        <p:anim calcmode="lin" valueType="num">
                                          <p:cBhvr additive="base">
                                            <p:cTn id="34" dur="500" fill="hold"/>
                                            <p:tgtEl>
                                              <p:spTgt spid="16"/>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16" presetClass="entr" presetSubtype="42"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barn(outHorizontal)">
                                          <p:cBhvr>
                                            <p:cTn id="38" dur="500"/>
                                            <p:tgtEl>
                                              <p:spTgt spid="24"/>
                                            </p:tgtEl>
                                          </p:cBhvr>
                                        </p:animEffect>
                                      </p:childTnLst>
                                    </p:cTn>
                                  </p:par>
                                </p:childTnLst>
                              </p:cTn>
                            </p:par>
                            <p:par>
                              <p:cTn id="39" fill="hold">
                                <p:stCondLst>
                                  <p:cond delay="4000"/>
                                </p:stCondLst>
                                <p:childTnLst>
                                  <p:par>
                                    <p:cTn id="40" presetID="2" presetClass="entr" presetSubtype="4" accel="60000" fill="hold"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additive="base">
                                            <p:cTn id="42" dur="500" fill="hold"/>
                                            <p:tgtEl>
                                              <p:spTgt spid="19"/>
                                            </p:tgtEl>
                                            <p:attrNameLst>
                                              <p:attrName>ppt_x</p:attrName>
                                            </p:attrNameLst>
                                          </p:cBhvr>
                                          <p:tavLst>
                                            <p:tav tm="0">
                                              <p:val>
                                                <p:strVal val="#ppt_x"/>
                                              </p:val>
                                            </p:tav>
                                            <p:tav tm="100000">
                                              <p:val>
                                                <p:strVal val="#ppt_x"/>
                                              </p:val>
                                            </p:tav>
                                          </p:tavLst>
                                        </p:anim>
                                        <p:anim calcmode="lin" valueType="num">
                                          <p:cBhvr additive="base">
                                            <p:cTn id="43" dur="500" fill="hold"/>
                                            <p:tgtEl>
                                              <p:spTgt spid="19"/>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grpId="0" nodeType="afterEffect">
                                      <p:stCondLst>
                                        <p:cond delay="0"/>
                                      </p:stCondLst>
                                      <p:iterate type="lt">
                                        <p:tmPct val="10000"/>
                                      </p:iterate>
                                      <p:childTnLst>
                                        <p:set>
                                          <p:cBhvr>
                                            <p:cTn id="46" dur="1" fill="hold">
                                              <p:stCondLst>
                                                <p:cond delay="0"/>
                                              </p:stCondLst>
                                            </p:cTn>
                                            <p:tgtEl>
                                              <p:spTgt spid="29"/>
                                            </p:tgtEl>
                                            <p:attrNameLst>
                                              <p:attrName>style.visibility</p:attrName>
                                            </p:attrNameLst>
                                          </p:cBhvr>
                                          <p:to>
                                            <p:strVal val="visible"/>
                                          </p:to>
                                        </p:set>
                                        <p:anim calcmode="lin" valueType="num">
                                          <p:cBhvr>
                                            <p:cTn id="47" dur="500" fill="hold"/>
                                            <p:tgtEl>
                                              <p:spTgt spid="29"/>
                                            </p:tgtEl>
                                            <p:attrNameLst>
                                              <p:attrName>ppt_w</p:attrName>
                                            </p:attrNameLst>
                                          </p:cBhvr>
                                          <p:tavLst>
                                            <p:tav tm="0">
                                              <p:val>
                                                <p:fltVal val="0"/>
                                              </p:val>
                                            </p:tav>
                                            <p:tav tm="100000">
                                              <p:val>
                                                <p:strVal val="#ppt_w"/>
                                              </p:val>
                                            </p:tav>
                                          </p:tavLst>
                                        </p:anim>
                                        <p:anim calcmode="lin" valueType="num">
                                          <p:cBhvr>
                                            <p:cTn id="48" dur="500" fill="hold"/>
                                            <p:tgtEl>
                                              <p:spTgt spid="29"/>
                                            </p:tgtEl>
                                            <p:attrNameLst>
                                              <p:attrName>ppt_h</p:attrName>
                                            </p:attrNameLst>
                                          </p:cBhvr>
                                          <p:tavLst>
                                            <p:tav tm="0">
                                              <p:val>
                                                <p:fltVal val="0"/>
                                              </p:val>
                                            </p:tav>
                                            <p:tav tm="100000">
                                              <p:val>
                                                <p:strVal val="#ppt_h"/>
                                              </p:val>
                                            </p:tav>
                                          </p:tavLst>
                                        </p:anim>
                                        <p:animEffect transition="in" filter="fade">
                                          <p:cBhvr>
                                            <p:cTn id="49" dur="500"/>
                                            <p:tgtEl>
                                              <p:spTgt spid="29"/>
                                            </p:tgtEl>
                                          </p:cBhvr>
                                        </p:animEffect>
                                      </p:childTnLst>
                                    </p:cTn>
                                  </p:par>
                                </p:childTnLst>
                              </p:cTn>
                            </p:par>
                            <p:par>
                              <p:cTn id="50" fill="hold">
                                <p:stCondLst>
                                  <p:cond delay="5199"/>
                                </p:stCondLst>
                                <p:childTnLst>
                                  <p:par>
                                    <p:cTn id="51" presetID="22" presetClass="entr" presetSubtype="8" fill="hold"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wipe(left)">
                                          <p:cBhvr>
                                            <p:cTn id="53" dur="3300"/>
                                            <p:tgtEl>
                                              <p:spTgt spid="4"/>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p:cTn id="56" dur="500" fill="hold"/>
                                            <p:tgtEl>
                                              <p:spTgt spid="25"/>
                                            </p:tgtEl>
                                            <p:attrNameLst>
                                              <p:attrName>ppt_w</p:attrName>
                                            </p:attrNameLst>
                                          </p:cBhvr>
                                          <p:tavLst>
                                            <p:tav tm="0">
                                              <p:val>
                                                <p:fltVal val="0"/>
                                              </p:val>
                                            </p:tav>
                                            <p:tav tm="100000">
                                              <p:val>
                                                <p:strVal val="#ppt_w"/>
                                              </p:val>
                                            </p:tav>
                                          </p:tavLst>
                                        </p:anim>
                                        <p:anim calcmode="lin" valueType="num">
                                          <p:cBhvr>
                                            <p:cTn id="57" dur="500" fill="hold"/>
                                            <p:tgtEl>
                                              <p:spTgt spid="25"/>
                                            </p:tgtEl>
                                            <p:attrNameLst>
                                              <p:attrName>ppt_h</p:attrName>
                                            </p:attrNameLst>
                                          </p:cBhvr>
                                          <p:tavLst>
                                            <p:tav tm="0">
                                              <p:val>
                                                <p:fltVal val="0"/>
                                              </p:val>
                                            </p:tav>
                                            <p:tav tm="100000">
                                              <p:val>
                                                <p:strVal val="#ppt_h"/>
                                              </p:val>
                                            </p:tav>
                                          </p:tavLst>
                                        </p:anim>
                                        <p:animEffect transition="in" filter="fade">
                                          <p:cBhvr>
                                            <p:cTn id="58" dur="500"/>
                                            <p:tgtEl>
                                              <p:spTgt spid="25"/>
                                            </p:tgtEl>
                                          </p:cBhvr>
                                        </p:animEffect>
                                      </p:childTnLst>
                                    </p:cTn>
                                  </p:par>
                                  <p:par>
                                    <p:cTn id="59" presetID="10" presetClass="entr" presetSubtype="0" fill="hold" nodeType="withEffect">
                                      <p:stCondLst>
                                        <p:cond delay="0"/>
                                      </p:stCondLst>
                                      <p:childTnLst>
                                        <p:set>
                                          <p:cBhvr>
                                            <p:cTn id="60" dur="1" fill="hold">
                                              <p:stCondLst>
                                                <p:cond delay="0"/>
                                              </p:stCondLst>
                                            </p:cTn>
                                            <p:tgtEl>
                                              <p:spTgt spid="30"/>
                                            </p:tgtEl>
                                            <p:attrNameLst>
                                              <p:attrName>style.visibility</p:attrName>
                                            </p:attrNameLst>
                                          </p:cBhvr>
                                          <p:to>
                                            <p:strVal val="visible"/>
                                          </p:to>
                                        </p:set>
                                        <p:animEffect transition="in" filter="fade">
                                          <p:cBhvr>
                                            <p:cTn id="61" dur="500"/>
                                            <p:tgtEl>
                                              <p:spTgt spid="30"/>
                                            </p:tgtEl>
                                          </p:cBhvr>
                                        </p:animEffect>
                                      </p:childTnLst>
                                    </p:cTn>
                                  </p:par>
                                  <p:par>
                                    <p:cTn id="62" presetID="53" presetClass="entr" presetSubtype="16" fill="hold" grpId="0" nodeType="withEffect">
                                      <p:stCondLst>
                                        <p:cond delay="700"/>
                                      </p:stCondLst>
                                      <p:childTnLst>
                                        <p:set>
                                          <p:cBhvr>
                                            <p:cTn id="63" dur="1" fill="hold">
                                              <p:stCondLst>
                                                <p:cond delay="0"/>
                                              </p:stCondLst>
                                            </p:cTn>
                                            <p:tgtEl>
                                              <p:spTgt spid="26"/>
                                            </p:tgtEl>
                                            <p:attrNameLst>
                                              <p:attrName>style.visibility</p:attrName>
                                            </p:attrNameLst>
                                          </p:cBhvr>
                                          <p:to>
                                            <p:strVal val="visible"/>
                                          </p:to>
                                        </p:set>
                                        <p:anim calcmode="lin" valueType="num">
                                          <p:cBhvr>
                                            <p:cTn id="64" dur="500" fill="hold"/>
                                            <p:tgtEl>
                                              <p:spTgt spid="26"/>
                                            </p:tgtEl>
                                            <p:attrNameLst>
                                              <p:attrName>ppt_w</p:attrName>
                                            </p:attrNameLst>
                                          </p:cBhvr>
                                          <p:tavLst>
                                            <p:tav tm="0">
                                              <p:val>
                                                <p:fltVal val="0"/>
                                              </p:val>
                                            </p:tav>
                                            <p:tav tm="100000">
                                              <p:val>
                                                <p:strVal val="#ppt_w"/>
                                              </p:val>
                                            </p:tav>
                                          </p:tavLst>
                                        </p:anim>
                                        <p:anim calcmode="lin" valueType="num">
                                          <p:cBhvr>
                                            <p:cTn id="65" dur="500" fill="hold"/>
                                            <p:tgtEl>
                                              <p:spTgt spid="26"/>
                                            </p:tgtEl>
                                            <p:attrNameLst>
                                              <p:attrName>ppt_h</p:attrName>
                                            </p:attrNameLst>
                                          </p:cBhvr>
                                          <p:tavLst>
                                            <p:tav tm="0">
                                              <p:val>
                                                <p:fltVal val="0"/>
                                              </p:val>
                                            </p:tav>
                                            <p:tav tm="100000">
                                              <p:val>
                                                <p:strVal val="#ppt_h"/>
                                              </p:val>
                                            </p:tav>
                                          </p:tavLst>
                                        </p:anim>
                                        <p:animEffect transition="in" filter="fade">
                                          <p:cBhvr>
                                            <p:cTn id="66" dur="500"/>
                                            <p:tgtEl>
                                              <p:spTgt spid="26"/>
                                            </p:tgtEl>
                                          </p:cBhvr>
                                        </p:animEffect>
                                      </p:childTnLst>
                                    </p:cTn>
                                  </p:par>
                                  <p:par>
                                    <p:cTn id="67" presetID="10" presetClass="entr" presetSubtype="0" fill="hold" nodeType="withEffect">
                                      <p:stCondLst>
                                        <p:cond delay="700"/>
                                      </p:stCondLst>
                                      <p:childTnLst>
                                        <p:set>
                                          <p:cBhvr>
                                            <p:cTn id="68" dur="1" fill="hold">
                                              <p:stCondLst>
                                                <p:cond delay="0"/>
                                              </p:stCondLst>
                                            </p:cTn>
                                            <p:tgtEl>
                                              <p:spTgt spid="36"/>
                                            </p:tgtEl>
                                            <p:attrNameLst>
                                              <p:attrName>style.visibility</p:attrName>
                                            </p:attrNameLst>
                                          </p:cBhvr>
                                          <p:to>
                                            <p:strVal val="visible"/>
                                          </p:to>
                                        </p:set>
                                        <p:animEffect transition="in" filter="fade">
                                          <p:cBhvr>
                                            <p:cTn id="69" dur="500"/>
                                            <p:tgtEl>
                                              <p:spTgt spid="36"/>
                                            </p:tgtEl>
                                          </p:cBhvr>
                                        </p:animEffect>
                                      </p:childTnLst>
                                    </p:cTn>
                                  </p:par>
                                  <p:par>
                                    <p:cTn id="70" presetID="53" presetClass="entr" presetSubtype="16" fill="hold" grpId="0" nodeType="withEffect">
                                      <p:stCondLst>
                                        <p:cond delay="140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par>
                                    <p:cTn id="75" presetID="10" presetClass="entr" presetSubtype="0" fill="hold" nodeType="withEffect">
                                      <p:stCondLst>
                                        <p:cond delay="140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500"/>
                                            <p:tgtEl>
                                              <p:spTgt spid="33"/>
                                            </p:tgtEl>
                                          </p:cBhvr>
                                        </p:animEffect>
                                      </p:childTnLst>
                                    </p:cTn>
                                  </p:par>
                                  <p:par>
                                    <p:cTn id="78" presetID="53" presetClass="entr" presetSubtype="16" fill="hold" grpId="0" nodeType="withEffect">
                                      <p:stCondLst>
                                        <p:cond delay="210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par>
                                    <p:cTn id="83" presetID="10" presetClass="entr" presetSubtype="0" fill="hold" nodeType="withEffect">
                                      <p:stCondLst>
                                        <p:cond delay="210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8" grpId="0" animBg="1"/>
          <p:bldP spid="29" grpId="0"/>
          <p:bldP spid="42" grpId="0"/>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087402" y="3111811"/>
            <a:ext cx="5131705" cy="59633"/>
          </a:xfrm>
          <a:prstGeom prst="rect">
            <a:avLst/>
          </a:prstGeom>
          <a:solidFill>
            <a:srgbClr val="EA5504"/>
          </a:solidFill>
          <a:ln>
            <a:solidFill>
              <a:srgbClr val="EA5504"/>
            </a:solidFill>
          </a:ln>
        </p:spPr>
        <p:style>
          <a:lnRef idx="2">
            <a:schemeClr val="accent1">
              <a:shade val="50000"/>
            </a:schemeClr>
          </a:lnRef>
          <a:fillRef idx="1">
            <a:schemeClr val="accent1"/>
          </a:fillRef>
          <a:effectRef idx="0">
            <a:schemeClr val="accent1"/>
          </a:effectRef>
          <a:fontRef idx="minor">
            <a:schemeClr val="lt1"/>
          </a:fontRef>
        </p:style>
        <p:txBody>
          <a:bodyPr lIns="52951" tIns="26475" rIns="52951" bIns="26475" rtlCol="0" anchor="ctr"/>
          <a:lstStyle/>
          <a:p>
            <a:pPr algn="ctr"/>
            <a:endParaRPr lang="zh-CN" altLang="en-US">
              <a:latin typeface="+mj-ea"/>
              <a:ea typeface="+mj-ea"/>
            </a:endParaRPr>
          </a:p>
        </p:txBody>
      </p:sp>
      <p:sp>
        <p:nvSpPr>
          <p:cNvPr id="4" name="矩形 3"/>
          <p:cNvSpPr/>
          <p:nvPr/>
        </p:nvSpPr>
        <p:spPr>
          <a:xfrm>
            <a:off x="2087402" y="1615301"/>
            <a:ext cx="5029305" cy="53382"/>
          </a:xfrm>
          <a:prstGeom prst="rect">
            <a:avLst/>
          </a:prstGeom>
          <a:solidFill>
            <a:srgbClr val="EA5504"/>
          </a:solidFill>
          <a:ln>
            <a:solidFill>
              <a:srgbClr val="EA5504"/>
            </a:solidFill>
          </a:ln>
        </p:spPr>
        <p:style>
          <a:lnRef idx="2">
            <a:schemeClr val="accent1">
              <a:shade val="50000"/>
            </a:schemeClr>
          </a:lnRef>
          <a:fillRef idx="1">
            <a:schemeClr val="accent1"/>
          </a:fillRef>
          <a:effectRef idx="0">
            <a:schemeClr val="accent1"/>
          </a:effectRef>
          <a:fontRef idx="minor">
            <a:schemeClr val="lt1"/>
          </a:fontRef>
        </p:style>
        <p:txBody>
          <a:bodyPr lIns="52951" tIns="26475" rIns="52951" bIns="26475" rtlCol="0" anchor="ctr"/>
          <a:lstStyle/>
          <a:p>
            <a:pPr algn="ctr"/>
            <a:endParaRPr lang="zh-CN" altLang="en-US">
              <a:latin typeface="+mj-ea"/>
              <a:ea typeface="+mj-ea"/>
            </a:endParaRPr>
          </a:p>
        </p:txBody>
      </p:sp>
      <p:sp>
        <p:nvSpPr>
          <p:cNvPr id="6" name="TextBox 5"/>
          <p:cNvSpPr txBox="1"/>
          <p:nvPr/>
        </p:nvSpPr>
        <p:spPr>
          <a:xfrm>
            <a:off x="2368595" y="1718306"/>
            <a:ext cx="4429948" cy="953714"/>
          </a:xfrm>
          <a:prstGeom prst="rect">
            <a:avLst/>
          </a:prstGeom>
          <a:noFill/>
        </p:spPr>
        <p:txBody>
          <a:bodyPr wrap="square" lIns="52951" tIns="26475" rIns="52951" bIns="26475" rtlCol="0">
            <a:spAutoFit/>
          </a:bodyPr>
          <a:lstStyle/>
          <a:p>
            <a:pPr>
              <a:lnSpc>
                <a:spcPct val="130000"/>
              </a:lnSpc>
            </a:pP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30000"/>
              </a:lnSpc>
            </a:pP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a:t>
            </a:r>
          </a:p>
        </p:txBody>
      </p:sp>
      <p:sp>
        <p:nvSpPr>
          <p:cNvPr id="8" name="TextBox 7"/>
          <p:cNvSpPr txBox="1"/>
          <p:nvPr/>
        </p:nvSpPr>
        <p:spPr>
          <a:xfrm>
            <a:off x="1991384" y="3236925"/>
            <a:ext cx="4954759" cy="773664"/>
          </a:xfrm>
          <a:prstGeom prst="rect">
            <a:avLst/>
          </a:prstGeom>
          <a:noFill/>
        </p:spPr>
        <p:txBody>
          <a:bodyPr wrap="square" lIns="52951" tIns="26475" rIns="52951" bIns="26475" rtlCol="0">
            <a:spAutoFit/>
          </a:bodyPr>
          <a:lstStyle/>
          <a:p>
            <a:pPr>
              <a:lnSpc>
                <a:spcPct val="130000"/>
              </a:lnSpc>
            </a:pP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30000"/>
              </a:lnSpc>
            </a:pP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a:t>
            </a:r>
          </a:p>
        </p:txBody>
      </p:sp>
      <p:grpSp>
        <p:nvGrpSpPr>
          <p:cNvPr id="9" name="组合 8"/>
          <p:cNvGrpSpPr/>
          <p:nvPr/>
        </p:nvGrpSpPr>
        <p:grpSpPr>
          <a:xfrm>
            <a:off x="1202722" y="1220950"/>
            <a:ext cx="985388" cy="985260"/>
            <a:chOff x="304800" y="673100"/>
            <a:chExt cx="4000500" cy="4000500"/>
          </a:xfrm>
          <a:effectLst>
            <a:outerShdw blurRad="444500" dist="254000" dir="8100000" algn="tr" rotWithShape="0">
              <a:prstClr val="black">
                <a:alpha val="50000"/>
              </a:prstClr>
            </a:outerShdw>
          </a:effectLst>
        </p:grpSpPr>
        <p:sp>
          <p:nvSpPr>
            <p:cNvPr id="10" name="同心圆 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b="1" dirty="0">
                <a:solidFill>
                  <a:srgbClr val="C00000"/>
                </a:solidFill>
                <a:latin typeface="+mj-ea"/>
                <a:ea typeface="+mj-ea"/>
              </a:endParaRPr>
            </a:p>
          </p:txBody>
        </p:sp>
        <p:sp>
          <p:nvSpPr>
            <p:cNvPr id="11" name="椭圆 1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b="1" dirty="0">
                <a:solidFill>
                  <a:srgbClr val="C00000"/>
                </a:solidFill>
                <a:latin typeface="+mj-ea"/>
                <a:ea typeface="+mj-ea"/>
              </a:endParaRPr>
            </a:p>
          </p:txBody>
        </p:sp>
      </p:grpSp>
      <p:sp>
        <p:nvSpPr>
          <p:cNvPr id="12" name="TextBox 36"/>
          <p:cNvSpPr txBox="1"/>
          <p:nvPr/>
        </p:nvSpPr>
        <p:spPr>
          <a:xfrm>
            <a:off x="1392771" y="1408444"/>
            <a:ext cx="598612" cy="623248"/>
          </a:xfrm>
          <a:prstGeom prst="rect">
            <a:avLst/>
          </a:prstGeom>
          <a:noFill/>
          <a:effectLst/>
        </p:spPr>
        <p:txBody>
          <a:bodyPr wrap="square" lIns="68580" tIns="34290" rIns="68580" bIns="34290" rtlCol="0">
            <a:spAutoFit/>
          </a:bodyPr>
          <a:lstStyle/>
          <a:p>
            <a:r>
              <a:rPr lang="zh-CN" altLang="en-US" b="1" dirty="0">
                <a:solidFill>
                  <a:srgbClr val="EA5504"/>
                </a:solidFill>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rPr>
              <a:t>添加</a:t>
            </a:r>
            <a:endParaRPr lang="en-US" altLang="zh-CN" b="1" dirty="0">
              <a:solidFill>
                <a:srgbClr val="EA5504"/>
              </a:solidFill>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endParaRPr>
          </a:p>
          <a:p>
            <a:r>
              <a:rPr lang="zh-CN" altLang="en-US" b="1" dirty="0">
                <a:solidFill>
                  <a:srgbClr val="EA5504"/>
                </a:solidFill>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rPr>
              <a:t>标题</a:t>
            </a:r>
          </a:p>
        </p:txBody>
      </p:sp>
      <p:grpSp>
        <p:nvGrpSpPr>
          <p:cNvPr id="13" name="组合 12"/>
          <p:cNvGrpSpPr/>
          <p:nvPr/>
        </p:nvGrpSpPr>
        <p:grpSpPr>
          <a:xfrm>
            <a:off x="7104384" y="2683852"/>
            <a:ext cx="985388" cy="985260"/>
            <a:chOff x="304800" y="673100"/>
            <a:chExt cx="4000500" cy="4000500"/>
          </a:xfrm>
          <a:effectLst>
            <a:outerShdw blurRad="444500" dist="254000" dir="8100000" algn="tr" rotWithShape="0">
              <a:prstClr val="black">
                <a:alpha val="50000"/>
              </a:prstClr>
            </a:outerShdw>
          </a:effectLst>
        </p:grpSpPr>
        <p:sp>
          <p:nvSpPr>
            <p:cNvPr id="14" name="同心圆 1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b="1" dirty="0">
                <a:solidFill>
                  <a:srgbClr val="C00000"/>
                </a:solidFill>
                <a:latin typeface="+mj-ea"/>
                <a:ea typeface="+mj-ea"/>
              </a:endParaRPr>
            </a:p>
          </p:txBody>
        </p:sp>
        <p:sp>
          <p:nvSpPr>
            <p:cNvPr id="15" name="椭圆 1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b="1" dirty="0">
                <a:solidFill>
                  <a:srgbClr val="C00000"/>
                </a:solidFill>
                <a:latin typeface="+mj-ea"/>
                <a:ea typeface="+mj-ea"/>
              </a:endParaRPr>
            </a:p>
          </p:txBody>
        </p:sp>
      </p:grpSp>
      <p:sp>
        <p:nvSpPr>
          <p:cNvPr id="16" name="TextBox 36"/>
          <p:cNvSpPr txBox="1"/>
          <p:nvPr/>
        </p:nvSpPr>
        <p:spPr>
          <a:xfrm>
            <a:off x="7284661" y="2828279"/>
            <a:ext cx="603370" cy="623248"/>
          </a:xfrm>
          <a:prstGeom prst="rect">
            <a:avLst/>
          </a:prstGeom>
          <a:noFill/>
        </p:spPr>
        <p:txBody>
          <a:bodyPr wrap="none" lIns="68580" tIns="34290" rIns="68580" bIns="34290" rtlCol="0">
            <a:spAutoFit/>
          </a:bodyPr>
          <a:lstStyle/>
          <a:p>
            <a:r>
              <a:rPr lang="zh-CN" altLang="en-US" b="1" dirty="0">
                <a:solidFill>
                  <a:srgbClr val="EA5504"/>
                </a:solidFill>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rPr>
              <a:t>添加</a:t>
            </a:r>
            <a:endParaRPr lang="en-US" altLang="zh-CN" b="1" dirty="0">
              <a:solidFill>
                <a:srgbClr val="EA5504"/>
              </a:solidFill>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endParaRPr>
          </a:p>
          <a:p>
            <a:r>
              <a:rPr lang="zh-CN" altLang="en-US" b="1" dirty="0">
                <a:solidFill>
                  <a:srgbClr val="EA5504"/>
                </a:solidFill>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rPr>
              <a:t>标题</a:t>
            </a:r>
          </a:p>
        </p:txBody>
      </p:sp>
      <p:sp>
        <p:nvSpPr>
          <p:cNvPr id="18" name="文本框 10"/>
          <p:cNvSpPr txBox="1">
            <a:spLocks noChangeArrowheads="1"/>
          </p:cNvSpPr>
          <p:nvPr/>
        </p:nvSpPr>
        <p:spPr bwMode="auto">
          <a:xfrm>
            <a:off x="878400" y="266400"/>
            <a:ext cx="2632543" cy="259679"/>
          </a:xfrm>
          <a:prstGeom prst="rect">
            <a:avLst/>
          </a:prstGeom>
          <a:noFill/>
          <a:ln>
            <a:noFill/>
          </a:ln>
        </p:spPr>
        <p:txBody>
          <a:bodyPr wrap="square" lIns="51428" tIns="25714" rIns="51428" bIns="25714">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350" dirty="0">
                <a:latin typeface="微软雅黑" panose="020B0503020204020204" pitchFamily="34" charset="-122"/>
                <a:ea typeface="微软雅黑" panose="020B0503020204020204" pitchFamily="34" charset="-122"/>
                <a:cs typeface="+mn-ea"/>
                <a:sym typeface="+mn-lt"/>
              </a:rPr>
              <a:t>添加文字标题</a:t>
            </a:r>
            <a:r>
              <a:rPr lang="zh-CN" altLang="en-US" sz="900" dirty="0">
                <a:latin typeface="微软雅黑" panose="020B0503020204020204" pitchFamily="34" charset="-122"/>
                <a:ea typeface="微软雅黑" panose="020B0503020204020204" pitchFamily="34" charset="-122"/>
                <a:cs typeface="+mn-ea"/>
                <a:sym typeface="+mn-lt"/>
              </a:rPr>
              <a:t>（文字可以编辑）</a:t>
            </a:r>
          </a:p>
        </p:txBody>
      </p:sp>
    </p:spTree>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childTnLst>
                          </p:cTn>
                        </p:par>
                        <p:par>
                          <p:cTn id="23" fill="hold">
                            <p:stCondLst>
                              <p:cond delay="2000"/>
                            </p:stCondLst>
                            <p:childTnLst>
                              <p:par>
                                <p:cTn id="24" presetID="22" presetClass="entr" presetSubtype="8" fill="hold" grpId="0" nodeType="afterEffect">
                                  <p:stCondLst>
                                    <p:cond delay="0"/>
                                  </p:stCondLst>
                                  <p:iterate type="lt">
                                    <p:tmPct val="30000"/>
                                  </p:iterate>
                                  <p:childTnLst>
                                    <p:set>
                                      <p:cBhvr>
                                        <p:cTn id="25" dur="1" fill="hold">
                                          <p:stCondLst>
                                            <p:cond delay="0"/>
                                          </p:stCondLst>
                                        </p:cTn>
                                        <p:tgtEl>
                                          <p:spTgt spid="6"/>
                                        </p:tgtEl>
                                        <p:attrNameLst>
                                          <p:attrName>style.visibility</p:attrName>
                                        </p:attrNameLst>
                                      </p:cBhvr>
                                      <p:to>
                                        <p:strVal val="visible"/>
                                      </p:to>
                                    </p:set>
                                    <p:animEffect transition="in" filter="wipe(left)">
                                      <p:cBhvr>
                                        <p:cTn id="26" dur="100"/>
                                        <p:tgtEl>
                                          <p:spTgt spid="6"/>
                                        </p:tgtEl>
                                      </p:cBhvr>
                                    </p:animEffect>
                                  </p:childTnLst>
                                </p:cTn>
                              </p:par>
                            </p:childTnLst>
                          </p:cTn>
                        </p:par>
                        <p:par>
                          <p:cTn id="27" fill="hold">
                            <p:stCondLst>
                              <p:cond delay="6210"/>
                            </p:stCondLst>
                            <p:childTnLst>
                              <p:par>
                                <p:cTn id="28" presetID="22" presetClass="entr" presetSubtype="2" fill="hold" grpId="0" nodeType="after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ipe(right)">
                                      <p:cBhvr>
                                        <p:cTn id="30" dur="500"/>
                                        <p:tgtEl>
                                          <p:spTgt spid="3"/>
                                        </p:tgtEl>
                                      </p:cBhvr>
                                    </p:animEffect>
                                  </p:childTnLst>
                                </p:cTn>
                              </p:par>
                            </p:childTnLst>
                          </p:cTn>
                        </p:par>
                        <p:par>
                          <p:cTn id="31" fill="hold">
                            <p:stCondLst>
                              <p:cond delay="6710"/>
                            </p:stCondLst>
                            <p:childTnLst>
                              <p:par>
                                <p:cTn id="32" presetID="2" presetClass="entr" presetSubtype="4" fill="hold"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additive="base">
                                        <p:cTn id="34" dur="500" fill="hold"/>
                                        <p:tgtEl>
                                          <p:spTgt spid="13"/>
                                        </p:tgtEl>
                                        <p:attrNameLst>
                                          <p:attrName>ppt_x</p:attrName>
                                        </p:attrNameLst>
                                      </p:cBhvr>
                                      <p:tavLst>
                                        <p:tav tm="0">
                                          <p:val>
                                            <p:strVal val="#ppt_x"/>
                                          </p:val>
                                        </p:tav>
                                        <p:tav tm="100000">
                                          <p:val>
                                            <p:strVal val="#ppt_x"/>
                                          </p:val>
                                        </p:tav>
                                      </p:tavLst>
                                    </p:anim>
                                    <p:anim calcmode="lin" valueType="num">
                                      <p:cBhvr additive="base">
                                        <p:cTn id="35" dur="500" fill="hold"/>
                                        <p:tgtEl>
                                          <p:spTgt spid="13"/>
                                        </p:tgtEl>
                                        <p:attrNameLst>
                                          <p:attrName>ppt_y</p:attrName>
                                        </p:attrNameLst>
                                      </p:cBhvr>
                                      <p:tavLst>
                                        <p:tav tm="0">
                                          <p:val>
                                            <p:strVal val="1+#ppt_h/2"/>
                                          </p:val>
                                        </p:tav>
                                        <p:tav tm="100000">
                                          <p:val>
                                            <p:strVal val="#ppt_y"/>
                                          </p:val>
                                        </p:tav>
                                      </p:tavLst>
                                    </p:anim>
                                  </p:childTnLst>
                                </p:cTn>
                              </p:par>
                            </p:childTnLst>
                          </p:cTn>
                        </p:par>
                        <p:par>
                          <p:cTn id="36" fill="hold">
                            <p:stCondLst>
                              <p:cond delay="7210"/>
                            </p:stCondLst>
                            <p:childTnLst>
                              <p:par>
                                <p:cTn id="37" presetID="53" presetClass="entr" presetSubtype="16"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p:cTn id="39" dur="500" fill="hold"/>
                                        <p:tgtEl>
                                          <p:spTgt spid="16"/>
                                        </p:tgtEl>
                                        <p:attrNameLst>
                                          <p:attrName>ppt_w</p:attrName>
                                        </p:attrNameLst>
                                      </p:cBhvr>
                                      <p:tavLst>
                                        <p:tav tm="0">
                                          <p:val>
                                            <p:fltVal val="0"/>
                                          </p:val>
                                        </p:tav>
                                        <p:tav tm="100000">
                                          <p:val>
                                            <p:strVal val="#ppt_w"/>
                                          </p:val>
                                        </p:tav>
                                      </p:tavLst>
                                    </p:anim>
                                    <p:anim calcmode="lin" valueType="num">
                                      <p:cBhvr>
                                        <p:cTn id="40" dur="500" fill="hold"/>
                                        <p:tgtEl>
                                          <p:spTgt spid="16"/>
                                        </p:tgtEl>
                                        <p:attrNameLst>
                                          <p:attrName>ppt_h</p:attrName>
                                        </p:attrNameLst>
                                      </p:cBhvr>
                                      <p:tavLst>
                                        <p:tav tm="0">
                                          <p:val>
                                            <p:fltVal val="0"/>
                                          </p:val>
                                        </p:tav>
                                        <p:tav tm="100000">
                                          <p:val>
                                            <p:strVal val="#ppt_h"/>
                                          </p:val>
                                        </p:tav>
                                      </p:tavLst>
                                    </p:anim>
                                    <p:animEffect transition="in" filter="fade">
                                      <p:cBhvr>
                                        <p:cTn id="41" dur="500"/>
                                        <p:tgtEl>
                                          <p:spTgt spid="16"/>
                                        </p:tgtEl>
                                      </p:cBhvr>
                                    </p:animEffect>
                                  </p:childTnLst>
                                </p:cTn>
                              </p:par>
                            </p:childTnLst>
                          </p:cTn>
                        </p:par>
                        <p:par>
                          <p:cTn id="42" fill="hold">
                            <p:stCondLst>
                              <p:cond delay="7710"/>
                            </p:stCondLst>
                            <p:childTnLst>
                              <p:par>
                                <p:cTn id="43" presetID="22" presetClass="entr" presetSubtype="8" fill="hold" grpId="0" nodeType="afterEffect">
                                  <p:stCondLst>
                                    <p:cond delay="0"/>
                                  </p:stCondLst>
                                  <p:iterate type="lt">
                                    <p:tmPct val="30000"/>
                                  </p:iterate>
                                  <p:childTnLst>
                                    <p:set>
                                      <p:cBhvr>
                                        <p:cTn id="44" dur="1" fill="hold">
                                          <p:stCondLst>
                                            <p:cond delay="0"/>
                                          </p:stCondLst>
                                        </p:cTn>
                                        <p:tgtEl>
                                          <p:spTgt spid="8"/>
                                        </p:tgtEl>
                                        <p:attrNameLst>
                                          <p:attrName>style.visibility</p:attrName>
                                        </p:attrNameLst>
                                      </p:cBhvr>
                                      <p:to>
                                        <p:strVal val="visible"/>
                                      </p:to>
                                    </p:set>
                                    <p:animEffect transition="in" filter="wipe(left)">
                                      <p:cBhvr>
                                        <p:cTn id="45" dur="1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p:bldP spid="8" grpId="0"/>
      <p:bldP spid="12" grpId="0"/>
      <p:bldP spid="16" grpId="0"/>
      <p:bldP spid="1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TextBox 1"/>
          <p:cNvSpPr txBox="1"/>
          <p:nvPr/>
        </p:nvSpPr>
        <p:spPr>
          <a:xfrm>
            <a:off x="1655297" y="1167595"/>
            <a:ext cx="2234218" cy="308823"/>
          </a:xfrm>
          <a:prstGeom prst="rect">
            <a:avLst/>
          </a:prstGeom>
          <a:noFill/>
        </p:spPr>
        <p:txBody>
          <a:bodyPr wrap="square" lIns="77237" tIns="38618" rIns="77237" bIns="38618" rtlCol="0">
            <a:spAutoFit/>
          </a:bodyPr>
          <a:lstStyle/>
          <a:p>
            <a:r>
              <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rPr>
              <a:t>点击添加关键字</a:t>
            </a:r>
          </a:p>
        </p:txBody>
      </p:sp>
      <p:sp>
        <p:nvSpPr>
          <p:cNvPr id="99" name="TextBox 5"/>
          <p:cNvSpPr txBox="1"/>
          <p:nvPr/>
        </p:nvSpPr>
        <p:spPr>
          <a:xfrm>
            <a:off x="635798" y="1824343"/>
            <a:ext cx="885982" cy="253916"/>
          </a:xfrm>
          <a:prstGeom prst="rect">
            <a:avLst/>
          </a:prstGeom>
          <a:noFill/>
        </p:spPr>
        <p:txBody>
          <a:bodyPr wrap="square" lIns="68580" tIns="34290" rIns="68580" bIns="34290" rtlCol="0">
            <a:spAutoFit/>
          </a:body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grpSp>
        <p:nvGrpSpPr>
          <p:cNvPr id="100" name="组合 99"/>
          <p:cNvGrpSpPr/>
          <p:nvPr/>
        </p:nvGrpSpPr>
        <p:grpSpPr>
          <a:xfrm>
            <a:off x="1712292" y="1677904"/>
            <a:ext cx="6504425" cy="520483"/>
            <a:chOff x="4154965" y="2529230"/>
            <a:chExt cx="6616289" cy="529503"/>
          </a:xfrm>
          <a:solidFill>
            <a:srgbClr val="C00001"/>
          </a:solidFill>
        </p:grpSpPr>
        <p:sp>
          <p:nvSpPr>
            <p:cNvPr id="101" name="右箭头 100"/>
            <p:cNvSpPr/>
            <p:nvPr/>
          </p:nvSpPr>
          <p:spPr>
            <a:xfrm>
              <a:off x="4154965" y="2529230"/>
              <a:ext cx="6616289" cy="529503"/>
            </a:xfrm>
            <a:prstGeom prst="rightArrow">
              <a:avLst/>
            </a:prstGeom>
            <a:solidFill>
              <a:srgbClr val="EA5504"/>
            </a:solidFill>
            <a:ln>
              <a:noFill/>
            </a:ln>
          </p:spPr>
          <p:txBody>
            <a:bodyPr vert="horz" wrap="square" lIns="91440" tIns="45720" rIns="91440" bIns="45720" numCol="1" anchor="t" anchorCtr="0" compatLnSpc="1"/>
            <a:lstStyle/>
            <a:p>
              <a:endParaRPr lang="zh-CN" altLang="en-US" sz="11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2" name="TextBox 7"/>
            <p:cNvSpPr txBox="1"/>
            <p:nvPr/>
          </p:nvSpPr>
          <p:spPr>
            <a:xfrm>
              <a:off x="4309398" y="2695873"/>
              <a:ext cx="1335764" cy="266144"/>
            </a:xfrm>
            <a:prstGeom prst="rect">
              <a:avLst/>
            </a:prstGeom>
            <a:noFill/>
          </p:spPr>
          <p:txBody>
            <a:bodyPr wrap="none" rtlCol="0">
              <a:spAutoFit/>
            </a:bodyPr>
            <a:lstStyle/>
            <a:p>
              <a:r>
                <a:rPr lang="zh-CN" altLang="en-US" sz="1100" dirty="0">
                  <a:solidFill>
                    <a:schemeClr val="bg1"/>
                  </a:solidFill>
                  <a:latin typeface="微软雅黑" panose="020B0503020204020204" pitchFamily="34" charset="-122"/>
                  <a:ea typeface="微软雅黑" panose="020B0503020204020204" pitchFamily="34" charset="-122"/>
                </a:rPr>
                <a:t>修改文字或者删除</a:t>
              </a:r>
            </a:p>
          </p:txBody>
        </p:sp>
      </p:grpSp>
      <p:sp>
        <p:nvSpPr>
          <p:cNvPr id="103" name="TextBox 4"/>
          <p:cNvSpPr txBox="1"/>
          <p:nvPr/>
        </p:nvSpPr>
        <p:spPr>
          <a:xfrm>
            <a:off x="8217485" y="1834593"/>
            <a:ext cx="673006" cy="346249"/>
          </a:xfrm>
          <a:prstGeom prst="rect">
            <a:avLst/>
          </a:prstGeom>
          <a:noFill/>
        </p:spPr>
        <p:txBody>
          <a:bodyPr wrap="square" lIns="68580" tIns="34290" rIns="68580" bIns="34290" rtlCol="0">
            <a:spAutoFit/>
          </a:bodyPr>
          <a:lstStyle/>
          <a:p>
            <a:r>
              <a:rPr lang="en-US" altLang="zh-CN" dirty="0">
                <a:latin typeface="微软雅黑" panose="020B0503020204020204" pitchFamily="34" charset="-122"/>
                <a:ea typeface="微软雅黑" panose="020B0503020204020204" pitchFamily="34" charset="-122"/>
              </a:rPr>
              <a:t>95%</a:t>
            </a:r>
            <a:endParaRPr lang="zh-CN" altLang="en-US" dirty="0">
              <a:latin typeface="微软雅黑" panose="020B0503020204020204" pitchFamily="34" charset="-122"/>
              <a:ea typeface="微软雅黑" panose="020B0503020204020204" pitchFamily="34" charset="-122"/>
            </a:endParaRPr>
          </a:p>
        </p:txBody>
      </p:sp>
      <p:sp>
        <p:nvSpPr>
          <p:cNvPr id="104" name="TextBox 11"/>
          <p:cNvSpPr txBox="1"/>
          <p:nvPr/>
        </p:nvSpPr>
        <p:spPr>
          <a:xfrm>
            <a:off x="635801" y="2263828"/>
            <a:ext cx="885982" cy="253916"/>
          </a:xfrm>
          <a:prstGeom prst="rect">
            <a:avLst/>
          </a:prstGeom>
          <a:noFill/>
        </p:spPr>
        <p:txBody>
          <a:bodyPr wrap="square" lIns="68580" tIns="34290" rIns="68580" bIns="34290" rtlCol="0">
            <a:spAutoFit/>
          </a:body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grpSp>
        <p:nvGrpSpPr>
          <p:cNvPr id="105" name="组合 104"/>
          <p:cNvGrpSpPr/>
          <p:nvPr/>
        </p:nvGrpSpPr>
        <p:grpSpPr>
          <a:xfrm>
            <a:off x="1712291" y="2132151"/>
            <a:ext cx="4575570" cy="520483"/>
            <a:chOff x="4154965" y="3117351"/>
            <a:chExt cx="4654261" cy="529503"/>
          </a:xfrm>
          <a:solidFill>
            <a:srgbClr val="C00001"/>
          </a:solidFill>
        </p:grpSpPr>
        <p:sp>
          <p:nvSpPr>
            <p:cNvPr id="106" name="右箭头 105"/>
            <p:cNvSpPr/>
            <p:nvPr/>
          </p:nvSpPr>
          <p:spPr>
            <a:xfrm>
              <a:off x="4154965" y="3117351"/>
              <a:ext cx="4654261" cy="529503"/>
            </a:xfrm>
            <a:prstGeom prst="rightArrow">
              <a:avLst/>
            </a:prstGeom>
            <a:solidFill>
              <a:srgbClr val="FB6C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latin typeface="微软雅黑" panose="020B0503020204020204" pitchFamily="34" charset="-122"/>
                <a:ea typeface="微软雅黑" panose="020B0503020204020204" pitchFamily="34" charset="-122"/>
              </a:endParaRPr>
            </a:p>
          </p:txBody>
        </p:sp>
        <p:sp>
          <p:nvSpPr>
            <p:cNvPr id="107" name="TextBox 13"/>
            <p:cNvSpPr txBox="1"/>
            <p:nvPr/>
          </p:nvSpPr>
          <p:spPr>
            <a:xfrm>
              <a:off x="4309398" y="3274795"/>
              <a:ext cx="1335764" cy="266144"/>
            </a:xfrm>
            <a:prstGeom prst="rect">
              <a:avLst/>
            </a:prstGeom>
            <a:noFill/>
          </p:spPr>
          <p:txBody>
            <a:bodyPr wrap="none" rtlCol="0">
              <a:spAutoFit/>
            </a:bodyPr>
            <a:lstStyle/>
            <a:p>
              <a:r>
                <a:rPr lang="zh-CN" altLang="en-US" sz="1100" dirty="0">
                  <a:solidFill>
                    <a:schemeClr val="bg1"/>
                  </a:solidFill>
                  <a:latin typeface="微软雅黑" panose="020B0503020204020204" pitchFamily="34" charset="-122"/>
                  <a:ea typeface="微软雅黑" panose="020B0503020204020204" pitchFamily="34" charset="-122"/>
                </a:rPr>
                <a:t>修改文字或者删除</a:t>
              </a:r>
            </a:p>
          </p:txBody>
        </p:sp>
      </p:grpSp>
      <p:sp>
        <p:nvSpPr>
          <p:cNvPr id="108" name="TextBox 10"/>
          <p:cNvSpPr txBox="1"/>
          <p:nvPr/>
        </p:nvSpPr>
        <p:spPr>
          <a:xfrm>
            <a:off x="6684828" y="2291021"/>
            <a:ext cx="673006" cy="346249"/>
          </a:xfrm>
          <a:prstGeom prst="rect">
            <a:avLst/>
          </a:prstGeom>
          <a:noFill/>
        </p:spPr>
        <p:txBody>
          <a:bodyPr wrap="square" lIns="68580" tIns="34290" rIns="68580" bIns="34290" rtlCol="0">
            <a:spAutoFit/>
          </a:bodyPr>
          <a:lstStyle/>
          <a:p>
            <a:r>
              <a:rPr lang="en-US" altLang="zh-CN" dirty="0">
                <a:latin typeface="微软雅黑" panose="020B0503020204020204" pitchFamily="34" charset="-122"/>
                <a:ea typeface="微软雅黑" panose="020B0503020204020204" pitchFamily="34" charset="-122"/>
              </a:rPr>
              <a:t>75%</a:t>
            </a:r>
            <a:endParaRPr lang="zh-CN" altLang="en-US" dirty="0">
              <a:latin typeface="微软雅黑" panose="020B0503020204020204" pitchFamily="34" charset="-122"/>
              <a:ea typeface="微软雅黑" panose="020B0503020204020204" pitchFamily="34" charset="-122"/>
            </a:endParaRPr>
          </a:p>
        </p:txBody>
      </p:sp>
      <p:sp>
        <p:nvSpPr>
          <p:cNvPr id="109" name="TextBox 17"/>
          <p:cNvSpPr txBox="1"/>
          <p:nvPr/>
        </p:nvSpPr>
        <p:spPr>
          <a:xfrm>
            <a:off x="635799" y="2662687"/>
            <a:ext cx="885982" cy="253916"/>
          </a:xfrm>
          <a:prstGeom prst="rect">
            <a:avLst/>
          </a:prstGeom>
          <a:noFill/>
        </p:spPr>
        <p:txBody>
          <a:bodyPr wrap="square" lIns="68580" tIns="34290" rIns="68580" bIns="34290" rtlCol="0">
            <a:spAutoFit/>
          </a:body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grpSp>
        <p:nvGrpSpPr>
          <p:cNvPr id="110" name="组合 109"/>
          <p:cNvGrpSpPr/>
          <p:nvPr/>
        </p:nvGrpSpPr>
        <p:grpSpPr>
          <a:xfrm>
            <a:off x="1712292" y="2573242"/>
            <a:ext cx="5293098" cy="520483"/>
            <a:chOff x="4154966" y="3705473"/>
            <a:chExt cx="5384129" cy="529503"/>
          </a:xfrm>
          <a:solidFill>
            <a:srgbClr val="C00001"/>
          </a:solidFill>
        </p:grpSpPr>
        <p:sp>
          <p:nvSpPr>
            <p:cNvPr id="111" name="右箭头 110"/>
            <p:cNvSpPr/>
            <p:nvPr/>
          </p:nvSpPr>
          <p:spPr>
            <a:xfrm>
              <a:off x="4154966" y="3705473"/>
              <a:ext cx="5384129" cy="529503"/>
            </a:xfrm>
            <a:prstGeom prst="rightArrow">
              <a:avLst/>
            </a:prstGeom>
            <a:solidFill>
              <a:srgbClr val="EA5504"/>
            </a:solidFill>
            <a:ln>
              <a:noFill/>
            </a:ln>
          </p:spPr>
          <p:txBody>
            <a:bodyPr vert="horz" wrap="square" lIns="91440" tIns="45720" rIns="91440" bIns="45720" numCol="1" anchor="t" anchorCtr="0" compatLnSpc="1"/>
            <a:lstStyle/>
            <a:p>
              <a:endPar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2" name="TextBox 19"/>
            <p:cNvSpPr txBox="1"/>
            <p:nvPr/>
          </p:nvSpPr>
          <p:spPr>
            <a:xfrm>
              <a:off x="4309397" y="3853717"/>
              <a:ext cx="1335764" cy="266144"/>
            </a:xfrm>
            <a:prstGeom prst="rect">
              <a:avLst/>
            </a:prstGeom>
            <a:noFill/>
          </p:spPr>
          <p:txBody>
            <a:bodyPr wrap="none" rtlCol="0">
              <a:spAutoFit/>
            </a:bodyPr>
            <a:lstStyle/>
            <a:p>
              <a:r>
                <a:rPr lang="zh-CN" altLang="en-US" sz="1100" dirty="0">
                  <a:solidFill>
                    <a:schemeClr val="bg1"/>
                  </a:solidFill>
                  <a:latin typeface="微软雅黑" panose="020B0503020204020204" pitchFamily="34" charset="-122"/>
                  <a:ea typeface="微软雅黑" panose="020B0503020204020204" pitchFamily="34" charset="-122"/>
                </a:rPr>
                <a:t>修改文字或者删除</a:t>
              </a:r>
            </a:p>
          </p:txBody>
        </p:sp>
      </p:grpSp>
      <p:sp>
        <p:nvSpPr>
          <p:cNvPr id="113" name="TextBox 16"/>
          <p:cNvSpPr txBox="1"/>
          <p:nvPr/>
        </p:nvSpPr>
        <p:spPr>
          <a:xfrm>
            <a:off x="7285629" y="2735180"/>
            <a:ext cx="673006" cy="346249"/>
          </a:xfrm>
          <a:prstGeom prst="rect">
            <a:avLst/>
          </a:prstGeom>
          <a:noFill/>
        </p:spPr>
        <p:txBody>
          <a:bodyPr wrap="square" lIns="68580" tIns="34290" rIns="68580" bIns="34290" rtlCol="0">
            <a:spAutoFit/>
          </a:bodyPr>
          <a:lstStyle/>
          <a:p>
            <a:r>
              <a:rPr lang="en-US" altLang="zh-CN" dirty="0">
                <a:latin typeface="微软雅黑" panose="020B0503020204020204" pitchFamily="34" charset="-122"/>
                <a:ea typeface="微软雅黑" panose="020B0503020204020204" pitchFamily="34" charset="-122"/>
              </a:rPr>
              <a:t>85%</a:t>
            </a:r>
            <a:endParaRPr lang="zh-CN" altLang="en-US" dirty="0">
              <a:latin typeface="微软雅黑" panose="020B0503020204020204" pitchFamily="34" charset="-122"/>
              <a:ea typeface="微软雅黑" panose="020B0503020204020204" pitchFamily="34" charset="-122"/>
            </a:endParaRPr>
          </a:p>
        </p:txBody>
      </p:sp>
      <p:sp>
        <p:nvSpPr>
          <p:cNvPr id="114" name="TextBox 23"/>
          <p:cNvSpPr txBox="1"/>
          <p:nvPr/>
        </p:nvSpPr>
        <p:spPr>
          <a:xfrm>
            <a:off x="635799" y="3104491"/>
            <a:ext cx="885982" cy="253916"/>
          </a:xfrm>
          <a:prstGeom prst="rect">
            <a:avLst/>
          </a:prstGeom>
          <a:noFill/>
        </p:spPr>
        <p:txBody>
          <a:bodyPr wrap="square" lIns="68580" tIns="34290" rIns="68580" bIns="34290" rtlCol="0">
            <a:spAutoFit/>
          </a:body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grpSp>
        <p:nvGrpSpPr>
          <p:cNvPr id="115" name="组合 114"/>
          <p:cNvGrpSpPr/>
          <p:nvPr/>
        </p:nvGrpSpPr>
        <p:grpSpPr>
          <a:xfrm>
            <a:off x="1712292" y="3003799"/>
            <a:ext cx="3618864" cy="520483"/>
            <a:chOff x="4154967" y="4282877"/>
            <a:chExt cx="3681102" cy="529503"/>
          </a:xfrm>
          <a:solidFill>
            <a:srgbClr val="C00001"/>
          </a:solidFill>
        </p:grpSpPr>
        <p:sp>
          <p:nvSpPr>
            <p:cNvPr id="173" name="右箭头 172"/>
            <p:cNvSpPr/>
            <p:nvPr/>
          </p:nvSpPr>
          <p:spPr>
            <a:xfrm>
              <a:off x="4154967" y="4282877"/>
              <a:ext cx="3681102" cy="529503"/>
            </a:xfrm>
            <a:prstGeom prst="rightArrow">
              <a:avLst/>
            </a:prstGeom>
            <a:solidFill>
              <a:srgbClr val="FB6C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dirty="0">
                <a:latin typeface="微软雅黑" panose="020B0503020204020204" pitchFamily="34" charset="-122"/>
                <a:ea typeface="微软雅黑" panose="020B0503020204020204" pitchFamily="34" charset="-122"/>
              </a:endParaRPr>
            </a:p>
          </p:txBody>
        </p:sp>
        <p:sp>
          <p:nvSpPr>
            <p:cNvPr id="174" name="TextBox 25"/>
            <p:cNvSpPr txBox="1"/>
            <p:nvPr/>
          </p:nvSpPr>
          <p:spPr>
            <a:xfrm>
              <a:off x="4309398" y="4432638"/>
              <a:ext cx="1335764" cy="266144"/>
            </a:xfrm>
            <a:prstGeom prst="rect">
              <a:avLst/>
            </a:prstGeom>
            <a:noFill/>
          </p:spPr>
          <p:txBody>
            <a:bodyPr wrap="none" rtlCol="0">
              <a:spAutoFit/>
            </a:bodyPr>
            <a:lstStyle/>
            <a:p>
              <a:r>
                <a:rPr lang="zh-CN" altLang="en-US" sz="1100" dirty="0">
                  <a:solidFill>
                    <a:schemeClr val="bg1"/>
                  </a:solidFill>
                  <a:latin typeface="微软雅黑" panose="020B0503020204020204" pitchFamily="34" charset="-122"/>
                  <a:ea typeface="微软雅黑" panose="020B0503020204020204" pitchFamily="34" charset="-122"/>
                </a:rPr>
                <a:t>修改文字或者删除</a:t>
              </a:r>
            </a:p>
          </p:txBody>
        </p:sp>
      </p:grpSp>
      <p:sp>
        <p:nvSpPr>
          <p:cNvPr id="175" name="TextBox 22"/>
          <p:cNvSpPr txBox="1"/>
          <p:nvPr/>
        </p:nvSpPr>
        <p:spPr>
          <a:xfrm>
            <a:off x="5998199" y="3179337"/>
            <a:ext cx="673006" cy="346249"/>
          </a:xfrm>
          <a:prstGeom prst="rect">
            <a:avLst/>
          </a:prstGeom>
          <a:noFill/>
        </p:spPr>
        <p:txBody>
          <a:bodyPr wrap="square" lIns="68580" tIns="34290" rIns="68580" bIns="34290" rtlCol="0">
            <a:spAutoFit/>
          </a:bodyPr>
          <a:lstStyle/>
          <a:p>
            <a:r>
              <a:rPr lang="en-US" altLang="zh-CN" dirty="0">
                <a:latin typeface="微软雅黑" panose="020B0503020204020204" pitchFamily="34" charset="-122"/>
                <a:ea typeface="微软雅黑" panose="020B0503020204020204" pitchFamily="34" charset="-122"/>
              </a:rPr>
              <a:t>52%</a:t>
            </a:r>
            <a:endParaRPr lang="zh-CN" altLang="en-US" dirty="0">
              <a:latin typeface="微软雅黑" panose="020B0503020204020204" pitchFamily="34" charset="-122"/>
              <a:ea typeface="微软雅黑" panose="020B0503020204020204" pitchFamily="34" charset="-122"/>
            </a:endParaRPr>
          </a:p>
        </p:txBody>
      </p:sp>
      <p:sp>
        <p:nvSpPr>
          <p:cNvPr id="176" name="TextBox 29"/>
          <p:cNvSpPr txBox="1"/>
          <p:nvPr/>
        </p:nvSpPr>
        <p:spPr>
          <a:xfrm>
            <a:off x="635799" y="3575544"/>
            <a:ext cx="885982" cy="253916"/>
          </a:xfrm>
          <a:prstGeom prst="rect">
            <a:avLst/>
          </a:prstGeom>
          <a:noFill/>
        </p:spPr>
        <p:txBody>
          <a:bodyPr wrap="square" lIns="68580" tIns="34290" rIns="68580" bIns="34290" rtlCol="0">
            <a:spAutoFit/>
          </a:body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grpSp>
        <p:nvGrpSpPr>
          <p:cNvPr id="177" name="组合 176"/>
          <p:cNvGrpSpPr/>
          <p:nvPr/>
        </p:nvGrpSpPr>
        <p:grpSpPr>
          <a:xfrm>
            <a:off x="1712293" y="3455425"/>
            <a:ext cx="6010625" cy="520483"/>
            <a:chOff x="4154967" y="4881716"/>
            <a:chExt cx="6113997" cy="529503"/>
          </a:xfrm>
          <a:solidFill>
            <a:srgbClr val="C00001"/>
          </a:solidFill>
        </p:grpSpPr>
        <p:sp>
          <p:nvSpPr>
            <p:cNvPr id="178" name="右箭头 177"/>
            <p:cNvSpPr/>
            <p:nvPr/>
          </p:nvSpPr>
          <p:spPr>
            <a:xfrm>
              <a:off x="4154967" y="4881716"/>
              <a:ext cx="6113997" cy="529503"/>
            </a:xfrm>
            <a:prstGeom prst="rightArrow">
              <a:avLst/>
            </a:prstGeom>
            <a:solidFill>
              <a:srgbClr val="EA5504"/>
            </a:solidFill>
            <a:ln>
              <a:noFill/>
            </a:ln>
          </p:spPr>
          <p:txBody>
            <a:bodyPr vert="horz" wrap="square" lIns="91440" tIns="45720" rIns="91440" bIns="45720" numCol="1" anchor="t" anchorCtr="0" compatLnSpc="1"/>
            <a:lstStyle/>
            <a:p>
              <a:endPar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9" name="TextBox 31"/>
            <p:cNvSpPr txBox="1"/>
            <p:nvPr/>
          </p:nvSpPr>
          <p:spPr>
            <a:xfrm>
              <a:off x="4309398" y="5011560"/>
              <a:ext cx="1335764" cy="266144"/>
            </a:xfrm>
            <a:prstGeom prst="rect">
              <a:avLst/>
            </a:prstGeom>
            <a:noFill/>
          </p:spPr>
          <p:txBody>
            <a:bodyPr wrap="none" rtlCol="0">
              <a:spAutoFit/>
            </a:bodyPr>
            <a:lstStyle/>
            <a:p>
              <a:r>
                <a:rPr lang="zh-CN" altLang="en-US" sz="1100" dirty="0">
                  <a:solidFill>
                    <a:schemeClr val="bg1"/>
                  </a:solidFill>
                  <a:latin typeface="微软雅黑" panose="020B0503020204020204" pitchFamily="34" charset="-122"/>
                  <a:ea typeface="微软雅黑" panose="020B0503020204020204" pitchFamily="34" charset="-122"/>
                </a:rPr>
                <a:t>修改文字或者删除</a:t>
              </a:r>
            </a:p>
          </p:txBody>
        </p:sp>
      </p:grpSp>
      <p:sp>
        <p:nvSpPr>
          <p:cNvPr id="180" name="TextBox 28"/>
          <p:cNvSpPr txBox="1"/>
          <p:nvPr/>
        </p:nvSpPr>
        <p:spPr>
          <a:xfrm>
            <a:off x="7812865" y="3598955"/>
            <a:ext cx="721271" cy="346249"/>
          </a:xfrm>
          <a:prstGeom prst="rect">
            <a:avLst/>
          </a:prstGeom>
          <a:noFill/>
        </p:spPr>
        <p:txBody>
          <a:bodyPr wrap="square" lIns="68580" tIns="34290" rIns="68580" bIns="34290" rtlCol="0">
            <a:spAutoFit/>
          </a:bodyPr>
          <a:lstStyle/>
          <a:p>
            <a:r>
              <a:rPr lang="en-US" altLang="zh-CN">
                <a:latin typeface="微软雅黑" panose="020B0503020204020204" pitchFamily="34" charset="-122"/>
                <a:ea typeface="微软雅黑" panose="020B0503020204020204" pitchFamily="34" charset="-122"/>
              </a:rPr>
              <a:t>87%</a:t>
            </a:r>
            <a:endParaRPr lang="zh-CN" altLang="en-US" dirty="0">
              <a:latin typeface="微软雅黑" panose="020B0503020204020204" pitchFamily="34" charset="-122"/>
              <a:ea typeface="微软雅黑" panose="020B0503020204020204" pitchFamily="34" charset="-122"/>
            </a:endParaRPr>
          </a:p>
        </p:txBody>
      </p:sp>
      <p:grpSp>
        <p:nvGrpSpPr>
          <p:cNvPr id="181" name="组合 180"/>
          <p:cNvGrpSpPr/>
          <p:nvPr/>
        </p:nvGrpSpPr>
        <p:grpSpPr>
          <a:xfrm>
            <a:off x="1549558" y="1739440"/>
            <a:ext cx="331578" cy="331535"/>
            <a:chOff x="304800" y="673100"/>
            <a:chExt cx="4000500" cy="4000500"/>
          </a:xfrm>
          <a:effectLst>
            <a:outerShdw blurRad="444500" dist="254000" dir="8100000" algn="tr" rotWithShape="0">
              <a:prstClr val="black">
                <a:alpha val="50000"/>
              </a:prstClr>
            </a:outerShdw>
          </a:effectLst>
        </p:grpSpPr>
        <p:sp>
          <p:nvSpPr>
            <p:cNvPr id="182" name="同心圆 18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183" name="椭圆 182"/>
            <p:cNvSpPr/>
            <p:nvPr/>
          </p:nvSpPr>
          <p:spPr>
            <a:xfrm>
              <a:off x="392109" y="760409"/>
              <a:ext cx="3825870" cy="382587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184" name="组合 183"/>
          <p:cNvGrpSpPr/>
          <p:nvPr/>
        </p:nvGrpSpPr>
        <p:grpSpPr>
          <a:xfrm>
            <a:off x="1549558" y="2199648"/>
            <a:ext cx="331578" cy="331535"/>
            <a:chOff x="304800" y="673100"/>
            <a:chExt cx="4000500" cy="4000500"/>
          </a:xfrm>
          <a:effectLst>
            <a:outerShdw blurRad="444500" dist="254000" dir="8100000" algn="tr" rotWithShape="0">
              <a:prstClr val="black">
                <a:alpha val="50000"/>
              </a:prstClr>
            </a:outerShdw>
          </a:effectLst>
        </p:grpSpPr>
        <p:sp>
          <p:nvSpPr>
            <p:cNvPr id="185" name="同心圆 18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186" name="椭圆 185"/>
            <p:cNvSpPr/>
            <p:nvPr/>
          </p:nvSpPr>
          <p:spPr>
            <a:xfrm>
              <a:off x="392109" y="760409"/>
              <a:ext cx="3825870" cy="382587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187" name="组合 186"/>
          <p:cNvGrpSpPr/>
          <p:nvPr/>
        </p:nvGrpSpPr>
        <p:grpSpPr>
          <a:xfrm>
            <a:off x="1549558" y="2641808"/>
            <a:ext cx="331578" cy="331535"/>
            <a:chOff x="304800" y="673100"/>
            <a:chExt cx="4000500" cy="4000500"/>
          </a:xfrm>
          <a:effectLst>
            <a:outerShdw blurRad="444500" dist="254000" dir="8100000" algn="tr" rotWithShape="0">
              <a:prstClr val="black">
                <a:alpha val="50000"/>
              </a:prstClr>
            </a:outerShdw>
          </a:effectLst>
        </p:grpSpPr>
        <p:sp>
          <p:nvSpPr>
            <p:cNvPr id="188" name="同心圆 18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189" name="椭圆 188"/>
            <p:cNvSpPr/>
            <p:nvPr/>
          </p:nvSpPr>
          <p:spPr>
            <a:xfrm>
              <a:off x="392109" y="760409"/>
              <a:ext cx="3825870" cy="382587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190" name="组合 189"/>
          <p:cNvGrpSpPr/>
          <p:nvPr/>
        </p:nvGrpSpPr>
        <p:grpSpPr>
          <a:xfrm>
            <a:off x="1549558" y="3083969"/>
            <a:ext cx="331578" cy="331535"/>
            <a:chOff x="304800" y="673100"/>
            <a:chExt cx="4000500" cy="4000500"/>
          </a:xfrm>
          <a:effectLst>
            <a:outerShdw blurRad="444500" dist="254000" dir="8100000" algn="tr" rotWithShape="0">
              <a:prstClr val="black">
                <a:alpha val="50000"/>
              </a:prstClr>
            </a:outerShdw>
          </a:effectLst>
        </p:grpSpPr>
        <p:sp>
          <p:nvSpPr>
            <p:cNvPr id="191" name="同心圆 19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192" name="椭圆 191"/>
            <p:cNvSpPr/>
            <p:nvPr/>
          </p:nvSpPr>
          <p:spPr>
            <a:xfrm>
              <a:off x="392109" y="760409"/>
              <a:ext cx="3825870" cy="382587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193" name="组合 192"/>
          <p:cNvGrpSpPr/>
          <p:nvPr/>
        </p:nvGrpSpPr>
        <p:grpSpPr>
          <a:xfrm>
            <a:off x="1549558" y="3526130"/>
            <a:ext cx="331578" cy="331535"/>
            <a:chOff x="304800" y="673100"/>
            <a:chExt cx="4000500" cy="4000500"/>
          </a:xfrm>
          <a:effectLst>
            <a:outerShdw blurRad="444500" dist="254000" dir="8100000" algn="tr" rotWithShape="0">
              <a:prstClr val="black">
                <a:alpha val="50000"/>
              </a:prstClr>
            </a:outerShdw>
          </a:effectLst>
        </p:grpSpPr>
        <p:sp>
          <p:nvSpPr>
            <p:cNvPr id="194" name="同心圆 19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195" name="椭圆 194"/>
            <p:cNvSpPr/>
            <p:nvPr/>
          </p:nvSpPr>
          <p:spPr>
            <a:xfrm>
              <a:off x="392109" y="760409"/>
              <a:ext cx="3825870" cy="382587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44" name="文本框 10"/>
          <p:cNvSpPr txBox="1">
            <a:spLocks noChangeArrowheads="1"/>
          </p:cNvSpPr>
          <p:nvPr/>
        </p:nvSpPr>
        <p:spPr bwMode="auto">
          <a:xfrm>
            <a:off x="878400" y="266400"/>
            <a:ext cx="2632543" cy="259679"/>
          </a:xfrm>
          <a:prstGeom prst="rect">
            <a:avLst/>
          </a:prstGeom>
          <a:noFill/>
          <a:ln>
            <a:noFill/>
          </a:ln>
        </p:spPr>
        <p:txBody>
          <a:bodyPr wrap="square" lIns="51428" tIns="25714" rIns="51428" bIns="25714">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350" dirty="0">
                <a:latin typeface="微软雅黑" panose="020B0503020204020204" pitchFamily="34" charset="-122"/>
                <a:ea typeface="微软雅黑" panose="020B0503020204020204" pitchFamily="34" charset="-122"/>
                <a:cs typeface="+mn-ea"/>
                <a:sym typeface="+mn-lt"/>
              </a:rPr>
              <a:t>添加文字标题</a:t>
            </a:r>
            <a:r>
              <a:rPr lang="zh-CN" altLang="en-US" sz="900" dirty="0">
                <a:latin typeface="微软雅黑" panose="020B0503020204020204" pitchFamily="34" charset="-122"/>
                <a:ea typeface="微软雅黑" panose="020B0503020204020204" pitchFamily="34" charset="-122"/>
                <a:cs typeface="+mn-ea"/>
                <a:sym typeface="+mn-lt"/>
              </a:rPr>
              <a:t>（文字可以编辑）</a:t>
            </a:r>
          </a:p>
        </p:txBody>
      </p:sp>
    </p:spTree>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38" presetClass="entr" presetSubtype="0" accel="50000" fill="hold" grpId="0" nodeType="withEffect">
                                  <p:stCondLst>
                                    <p:cond delay="0"/>
                                  </p:stCondLst>
                                  <p:iterate type="lt">
                                    <p:tmPct val="3000"/>
                                  </p:iterate>
                                  <p:childTnLst>
                                    <p:set>
                                      <p:cBhvr>
                                        <p:cTn id="9" dur="1" fill="hold">
                                          <p:stCondLst>
                                            <p:cond delay="0"/>
                                          </p:stCondLst>
                                        </p:cTn>
                                        <p:tgtEl>
                                          <p:spTgt spid="98"/>
                                        </p:tgtEl>
                                        <p:attrNameLst>
                                          <p:attrName>style.visibility</p:attrName>
                                        </p:attrNameLst>
                                      </p:cBhvr>
                                      <p:to>
                                        <p:strVal val="visible"/>
                                      </p:to>
                                    </p:set>
                                    <p:set>
                                      <p:cBhvr>
                                        <p:cTn id="10" dur="683" fill="hold">
                                          <p:stCondLst>
                                            <p:cond delay="0"/>
                                          </p:stCondLst>
                                        </p:cTn>
                                        <p:tgtEl>
                                          <p:spTgt spid="98"/>
                                        </p:tgtEl>
                                        <p:attrNameLst>
                                          <p:attrName>style.rotation</p:attrName>
                                        </p:attrNameLst>
                                      </p:cBhvr>
                                      <p:to>
                                        <p:strVal val="-45.0"/>
                                      </p:to>
                                    </p:set>
                                    <p:anim calcmode="lin" valueType="num">
                                      <p:cBhvr>
                                        <p:cTn id="11" dur="683" fill="hold">
                                          <p:stCondLst>
                                            <p:cond delay="683"/>
                                          </p:stCondLst>
                                        </p:cTn>
                                        <p:tgtEl>
                                          <p:spTgt spid="98"/>
                                        </p:tgtEl>
                                        <p:attrNameLst>
                                          <p:attrName>style.rotation</p:attrName>
                                        </p:attrNameLst>
                                      </p:cBhvr>
                                      <p:tavLst>
                                        <p:tav tm="0">
                                          <p:val>
                                            <p:fltVal val="-45"/>
                                          </p:val>
                                        </p:tav>
                                        <p:tav tm="69900">
                                          <p:val>
                                            <p:fltVal val="45"/>
                                          </p:val>
                                        </p:tav>
                                        <p:tav tm="100000">
                                          <p:val>
                                            <p:fltVal val="0"/>
                                          </p:val>
                                        </p:tav>
                                      </p:tavLst>
                                    </p:anim>
                                    <p:anim calcmode="lin" valueType="num">
                                      <p:cBhvr>
                                        <p:cTn id="12" dur="683" fill="hold">
                                          <p:stCondLst>
                                            <p:cond delay="0"/>
                                          </p:stCondLst>
                                        </p:cTn>
                                        <p:tgtEl>
                                          <p:spTgt spid="98"/>
                                        </p:tgtEl>
                                        <p:attrNameLst>
                                          <p:attrName>ppt_y</p:attrName>
                                        </p:attrNameLst>
                                      </p:cBhvr>
                                      <p:tavLst>
                                        <p:tav tm="0">
                                          <p:val>
                                            <p:strVal val="#ppt_y-1"/>
                                          </p:val>
                                        </p:tav>
                                        <p:tav tm="100000">
                                          <p:val>
                                            <p:strVal val="#ppt_y-(0.354*#ppt_w-0.172*#ppt_h)"/>
                                          </p:val>
                                        </p:tav>
                                      </p:tavLst>
                                    </p:anim>
                                    <p:anim calcmode="lin" valueType="num">
                                      <p:cBhvr>
                                        <p:cTn id="13" dur="234" decel="50000" autoRev="1" fill="hold">
                                          <p:stCondLst>
                                            <p:cond delay="683"/>
                                          </p:stCondLst>
                                        </p:cTn>
                                        <p:tgtEl>
                                          <p:spTgt spid="98"/>
                                        </p:tgtEl>
                                        <p:attrNameLst>
                                          <p:attrName>ppt_y</p:attrName>
                                        </p:attrNameLst>
                                      </p:cBhvr>
                                      <p:tavLst>
                                        <p:tav tm="0">
                                          <p:val>
                                            <p:strVal val="#ppt_y-(0.354*#ppt_w-0.172*#ppt_h)"/>
                                          </p:val>
                                        </p:tav>
                                        <p:tav tm="100000">
                                          <p:val>
                                            <p:strVal val="#ppt_y-(0.354*#ppt_w-0.172*#ppt_h)-#ppt_h/2"/>
                                          </p:val>
                                        </p:tav>
                                      </p:tavLst>
                                    </p:anim>
                                    <p:anim calcmode="lin" valueType="num">
                                      <p:cBhvr>
                                        <p:cTn id="14" dur="204" fill="hold">
                                          <p:stCondLst>
                                            <p:cond delay="1296"/>
                                          </p:stCondLst>
                                        </p:cTn>
                                        <p:tgtEl>
                                          <p:spTgt spid="98"/>
                                        </p:tgtEl>
                                        <p:attrNameLst>
                                          <p:attrName>ppt_y</p:attrName>
                                        </p:attrNameLst>
                                      </p:cBhvr>
                                      <p:tavLst>
                                        <p:tav tm="0">
                                          <p:val>
                                            <p:strVal val="#ppt_y-(0.354*#ppt_w-0.172*#ppt_h)"/>
                                          </p:val>
                                        </p:tav>
                                        <p:tav tm="100000">
                                          <p:val>
                                            <p:strVal val="#ppt_y"/>
                                          </p:val>
                                        </p:tav>
                                      </p:tavLst>
                                    </p:anim>
                                  </p:childTnLst>
                                </p:cTn>
                              </p:par>
                            </p:childTnLst>
                          </p:cTn>
                        </p:par>
                        <p:par>
                          <p:cTn id="15" fill="hold">
                            <p:stCondLst>
                              <p:cond delay="1769"/>
                            </p:stCondLst>
                            <p:childTnLst>
                              <p:par>
                                <p:cTn id="16" presetID="2" presetClass="entr" presetSubtype="4" fill="hold" grpId="0" nodeType="after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additive="base">
                                        <p:cTn id="18" dur="500" fill="hold"/>
                                        <p:tgtEl>
                                          <p:spTgt spid="99"/>
                                        </p:tgtEl>
                                        <p:attrNameLst>
                                          <p:attrName>ppt_x</p:attrName>
                                        </p:attrNameLst>
                                      </p:cBhvr>
                                      <p:tavLst>
                                        <p:tav tm="0">
                                          <p:val>
                                            <p:strVal val="#ppt_x"/>
                                          </p:val>
                                        </p:tav>
                                        <p:tav tm="100000">
                                          <p:val>
                                            <p:strVal val="#ppt_x"/>
                                          </p:val>
                                        </p:tav>
                                      </p:tavLst>
                                    </p:anim>
                                    <p:anim calcmode="lin" valueType="num">
                                      <p:cBhvr additive="base">
                                        <p:cTn id="19" dur="500" fill="hold"/>
                                        <p:tgtEl>
                                          <p:spTgt spid="99"/>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04"/>
                                        </p:tgtEl>
                                        <p:attrNameLst>
                                          <p:attrName>style.visibility</p:attrName>
                                        </p:attrNameLst>
                                      </p:cBhvr>
                                      <p:to>
                                        <p:strVal val="visible"/>
                                      </p:to>
                                    </p:set>
                                    <p:anim calcmode="lin" valueType="num">
                                      <p:cBhvr additive="base">
                                        <p:cTn id="22" dur="500" fill="hold"/>
                                        <p:tgtEl>
                                          <p:spTgt spid="104"/>
                                        </p:tgtEl>
                                        <p:attrNameLst>
                                          <p:attrName>ppt_x</p:attrName>
                                        </p:attrNameLst>
                                      </p:cBhvr>
                                      <p:tavLst>
                                        <p:tav tm="0">
                                          <p:val>
                                            <p:strVal val="#ppt_x"/>
                                          </p:val>
                                        </p:tav>
                                        <p:tav tm="100000">
                                          <p:val>
                                            <p:strVal val="#ppt_x"/>
                                          </p:val>
                                        </p:tav>
                                      </p:tavLst>
                                    </p:anim>
                                    <p:anim calcmode="lin" valueType="num">
                                      <p:cBhvr additive="base">
                                        <p:cTn id="23" dur="500" fill="hold"/>
                                        <p:tgtEl>
                                          <p:spTgt spid="104"/>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109"/>
                                        </p:tgtEl>
                                        <p:attrNameLst>
                                          <p:attrName>style.visibility</p:attrName>
                                        </p:attrNameLst>
                                      </p:cBhvr>
                                      <p:to>
                                        <p:strVal val="visible"/>
                                      </p:to>
                                    </p:set>
                                    <p:anim calcmode="lin" valueType="num">
                                      <p:cBhvr additive="base">
                                        <p:cTn id="26" dur="500" fill="hold"/>
                                        <p:tgtEl>
                                          <p:spTgt spid="109"/>
                                        </p:tgtEl>
                                        <p:attrNameLst>
                                          <p:attrName>ppt_x</p:attrName>
                                        </p:attrNameLst>
                                      </p:cBhvr>
                                      <p:tavLst>
                                        <p:tav tm="0">
                                          <p:val>
                                            <p:strVal val="#ppt_x"/>
                                          </p:val>
                                        </p:tav>
                                        <p:tav tm="100000">
                                          <p:val>
                                            <p:strVal val="#ppt_x"/>
                                          </p:val>
                                        </p:tav>
                                      </p:tavLst>
                                    </p:anim>
                                    <p:anim calcmode="lin" valueType="num">
                                      <p:cBhvr additive="base">
                                        <p:cTn id="27" dur="500" fill="hold"/>
                                        <p:tgtEl>
                                          <p:spTgt spid="109"/>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14"/>
                                        </p:tgtEl>
                                        <p:attrNameLst>
                                          <p:attrName>style.visibility</p:attrName>
                                        </p:attrNameLst>
                                      </p:cBhvr>
                                      <p:to>
                                        <p:strVal val="visible"/>
                                      </p:to>
                                    </p:set>
                                    <p:anim calcmode="lin" valueType="num">
                                      <p:cBhvr additive="base">
                                        <p:cTn id="30" dur="500" fill="hold"/>
                                        <p:tgtEl>
                                          <p:spTgt spid="114"/>
                                        </p:tgtEl>
                                        <p:attrNameLst>
                                          <p:attrName>ppt_x</p:attrName>
                                        </p:attrNameLst>
                                      </p:cBhvr>
                                      <p:tavLst>
                                        <p:tav tm="0">
                                          <p:val>
                                            <p:strVal val="#ppt_x"/>
                                          </p:val>
                                        </p:tav>
                                        <p:tav tm="100000">
                                          <p:val>
                                            <p:strVal val="#ppt_x"/>
                                          </p:val>
                                        </p:tav>
                                      </p:tavLst>
                                    </p:anim>
                                    <p:anim calcmode="lin" valueType="num">
                                      <p:cBhvr additive="base">
                                        <p:cTn id="31" dur="500" fill="hold"/>
                                        <p:tgtEl>
                                          <p:spTgt spid="114"/>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176"/>
                                        </p:tgtEl>
                                        <p:attrNameLst>
                                          <p:attrName>style.visibility</p:attrName>
                                        </p:attrNameLst>
                                      </p:cBhvr>
                                      <p:to>
                                        <p:strVal val="visible"/>
                                      </p:to>
                                    </p:set>
                                    <p:anim calcmode="lin" valueType="num">
                                      <p:cBhvr additive="base">
                                        <p:cTn id="34" dur="500" fill="hold"/>
                                        <p:tgtEl>
                                          <p:spTgt spid="176"/>
                                        </p:tgtEl>
                                        <p:attrNameLst>
                                          <p:attrName>ppt_x</p:attrName>
                                        </p:attrNameLst>
                                      </p:cBhvr>
                                      <p:tavLst>
                                        <p:tav tm="0">
                                          <p:val>
                                            <p:strVal val="#ppt_x"/>
                                          </p:val>
                                        </p:tav>
                                        <p:tav tm="100000">
                                          <p:val>
                                            <p:strVal val="#ppt_x"/>
                                          </p:val>
                                        </p:tav>
                                      </p:tavLst>
                                    </p:anim>
                                    <p:anim calcmode="lin" valueType="num">
                                      <p:cBhvr additive="base">
                                        <p:cTn id="35" dur="500" fill="hold"/>
                                        <p:tgtEl>
                                          <p:spTgt spid="176"/>
                                        </p:tgtEl>
                                        <p:attrNameLst>
                                          <p:attrName>ppt_y</p:attrName>
                                        </p:attrNameLst>
                                      </p:cBhvr>
                                      <p:tavLst>
                                        <p:tav tm="0">
                                          <p:val>
                                            <p:strVal val="1+#ppt_h/2"/>
                                          </p:val>
                                        </p:tav>
                                        <p:tav tm="100000">
                                          <p:val>
                                            <p:strVal val="#ppt_y"/>
                                          </p:val>
                                        </p:tav>
                                      </p:tavLst>
                                    </p:anim>
                                  </p:childTnLst>
                                </p:cTn>
                              </p:par>
                            </p:childTnLst>
                          </p:cTn>
                        </p:par>
                        <p:par>
                          <p:cTn id="36" fill="hold">
                            <p:stCondLst>
                              <p:cond delay="2269"/>
                            </p:stCondLst>
                            <p:childTnLst>
                              <p:par>
                                <p:cTn id="37" presetID="53" presetClass="entr" presetSubtype="16" fill="hold" nodeType="afterEffect">
                                  <p:stCondLst>
                                    <p:cond delay="0"/>
                                  </p:stCondLst>
                                  <p:childTnLst>
                                    <p:set>
                                      <p:cBhvr>
                                        <p:cTn id="38" dur="1" fill="hold">
                                          <p:stCondLst>
                                            <p:cond delay="0"/>
                                          </p:stCondLst>
                                        </p:cTn>
                                        <p:tgtEl>
                                          <p:spTgt spid="181"/>
                                        </p:tgtEl>
                                        <p:attrNameLst>
                                          <p:attrName>style.visibility</p:attrName>
                                        </p:attrNameLst>
                                      </p:cBhvr>
                                      <p:to>
                                        <p:strVal val="visible"/>
                                      </p:to>
                                    </p:set>
                                    <p:anim calcmode="lin" valueType="num">
                                      <p:cBhvr>
                                        <p:cTn id="39" dur="500" fill="hold"/>
                                        <p:tgtEl>
                                          <p:spTgt spid="181"/>
                                        </p:tgtEl>
                                        <p:attrNameLst>
                                          <p:attrName>ppt_w</p:attrName>
                                        </p:attrNameLst>
                                      </p:cBhvr>
                                      <p:tavLst>
                                        <p:tav tm="0">
                                          <p:val>
                                            <p:fltVal val="0"/>
                                          </p:val>
                                        </p:tav>
                                        <p:tav tm="100000">
                                          <p:val>
                                            <p:strVal val="#ppt_w"/>
                                          </p:val>
                                        </p:tav>
                                      </p:tavLst>
                                    </p:anim>
                                    <p:anim calcmode="lin" valueType="num">
                                      <p:cBhvr>
                                        <p:cTn id="40" dur="500" fill="hold"/>
                                        <p:tgtEl>
                                          <p:spTgt spid="181"/>
                                        </p:tgtEl>
                                        <p:attrNameLst>
                                          <p:attrName>ppt_h</p:attrName>
                                        </p:attrNameLst>
                                      </p:cBhvr>
                                      <p:tavLst>
                                        <p:tav tm="0">
                                          <p:val>
                                            <p:fltVal val="0"/>
                                          </p:val>
                                        </p:tav>
                                        <p:tav tm="100000">
                                          <p:val>
                                            <p:strVal val="#ppt_h"/>
                                          </p:val>
                                        </p:tav>
                                      </p:tavLst>
                                    </p:anim>
                                    <p:animEffect transition="in" filter="fade">
                                      <p:cBhvr>
                                        <p:cTn id="41" dur="500"/>
                                        <p:tgtEl>
                                          <p:spTgt spid="181"/>
                                        </p:tgtEl>
                                      </p:cBhvr>
                                    </p:animEffect>
                                  </p:childTnLst>
                                </p:cTn>
                              </p:par>
                              <p:par>
                                <p:cTn id="42" presetID="53" presetClass="entr" presetSubtype="16" fill="hold" nodeType="withEffect">
                                  <p:stCondLst>
                                    <p:cond delay="150"/>
                                  </p:stCondLst>
                                  <p:childTnLst>
                                    <p:set>
                                      <p:cBhvr>
                                        <p:cTn id="43" dur="1" fill="hold">
                                          <p:stCondLst>
                                            <p:cond delay="0"/>
                                          </p:stCondLst>
                                        </p:cTn>
                                        <p:tgtEl>
                                          <p:spTgt spid="184"/>
                                        </p:tgtEl>
                                        <p:attrNameLst>
                                          <p:attrName>style.visibility</p:attrName>
                                        </p:attrNameLst>
                                      </p:cBhvr>
                                      <p:to>
                                        <p:strVal val="visible"/>
                                      </p:to>
                                    </p:set>
                                    <p:anim calcmode="lin" valueType="num">
                                      <p:cBhvr>
                                        <p:cTn id="44" dur="500" fill="hold"/>
                                        <p:tgtEl>
                                          <p:spTgt spid="184"/>
                                        </p:tgtEl>
                                        <p:attrNameLst>
                                          <p:attrName>ppt_w</p:attrName>
                                        </p:attrNameLst>
                                      </p:cBhvr>
                                      <p:tavLst>
                                        <p:tav tm="0">
                                          <p:val>
                                            <p:fltVal val="0"/>
                                          </p:val>
                                        </p:tav>
                                        <p:tav tm="100000">
                                          <p:val>
                                            <p:strVal val="#ppt_w"/>
                                          </p:val>
                                        </p:tav>
                                      </p:tavLst>
                                    </p:anim>
                                    <p:anim calcmode="lin" valueType="num">
                                      <p:cBhvr>
                                        <p:cTn id="45" dur="500" fill="hold"/>
                                        <p:tgtEl>
                                          <p:spTgt spid="184"/>
                                        </p:tgtEl>
                                        <p:attrNameLst>
                                          <p:attrName>ppt_h</p:attrName>
                                        </p:attrNameLst>
                                      </p:cBhvr>
                                      <p:tavLst>
                                        <p:tav tm="0">
                                          <p:val>
                                            <p:fltVal val="0"/>
                                          </p:val>
                                        </p:tav>
                                        <p:tav tm="100000">
                                          <p:val>
                                            <p:strVal val="#ppt_h"/>
                                          </p:val>
                                        </p:tav>
                                      </p:tavLst>
                                    </p:anim>
                                    <p:animEffect transition="in" filter="fade">
                                      <p:cBhvr>
                                        <p:cTn id="46" dur="500"/>
                                        <p:tgtEl>
                                          <p:spTgt spid="184"/>
                                        </p:tgtEl>
                                      </p:cBhvr>
                                    </p:animEffect>
                                  </p:childTnLst>
                                </p:cTn>
                              </p:par>
                              <p:par>
                                <p:cTn id="47" presetID="53" presetClass="entr" presetSubtype="16" fill="hold" nodeType="withEffect">
                                  <p:stCondLst>
                                    <p:cond delay="300"/>
                                  </p:stCondLst>
                                  <p:childTnLst>
                                    <p:set>
                                      <p:cBhvr>
                                        <p:cTn id="48" dur="1" fill="hold">
                                          <p:stCondLst>
                                            <p:cond delay="0"/>
                                          </p:stCondLst>
                                        </p:cTn>
                                        <p:tgtEl>
                                          <p:spTgt spid="187"/>
                                        </p:tgtEl>
                                        <p:attrNameLst>
                                          <p:attrName>style.visibility</p:attrName>
                                        </p:attrNameLst>
                                      </p:cBhvr>
                                      <p:to>
                                        <p:strVal val="visible"/>
                                      </p:to>
                                    </p:set>
                                    <p:anim calcmode="lin" valueType="num">
                                      <p:cBhvr>
                                        <p:cTn id="49" dur="500" fill="hold"/>
                                        <p:tgtEl>
                                          <p:spTgt spid="187"/>
                                        </p:tgtEl>
                                        <p:attrNameLst>
                                          <p:attrName>ppt_w</p:attrName>
                                        </p:attrNameLst>
                                      </p:cBhvr>
                                      <p:tavLst>
                                        <p:tav tm="0">
                                          <p:val>
                                            <p:fltVal val="0"/>
                                          </p:val>
                                        </p:tav>
                                        <p:tav tm="100000">
                                          <p:val>
                                            <p:strVal val="#ppt_w"/>
                                          </p:val>
                                        </p:tav>
                                      </p:tavLst>
                                    </p:anim>
                                    <p:anim calcmode="lin" valueType="num">
                                      <p:cBhvr>
                                        <p:cTn id="50" dur="500" fill="hold"/>
                                        <p:tgtEl>
                                          <p:spTgt spid="187"/>
                                        </p:tgtEl>
                                        <p:attrNameLst>
                                          <p:attrName>ppt_h</p:attrName>
                                        </p:attrNameLst>
                                      </p:cBhvr>
                                      <p:tavLst>
                                        <p:tav tm="0">
                                          <p:val>
                                            <p:fltVal val="0"/>
                                          </p:val>
                                        </p:tav>
                                        <p:tav tm="100000">
                                          <p:val>
                                            <p:strVal val="#ppt_h"/>
                                          </p:val>
                                        </p:tav>
                                      </p:tavLst>
                                    </p:anim>
                                    <p:animEffect transition="in" filter="fade">
                                      <p:cBhvr>
                                        <p:cTn id="51" dur="500"/>
                                        <p:tgtEl>
                                          <p:spTgt spid="187"/>
                                        </p:tgtEl>
                                      </p:cBhvr>
                                    </p:animEffect>
                                  </p:childTnLst>
                                </p:cTn>
                              </p:par>
                              <p:par>
                                <p:cTn id="52" presetID="53" presetClass="entr" presetSubtype="16" fill="hold" nodeType="withEffect">
                                  <p:stCondLst>
                                    <p:cond delay="450"/>
                                  </p:stCondLst>
                                  <p:childTnLst>
                                    <p:set>
                                      <p:cBhvr>
                                        <p:cTn id="53" dur="1" fill="hold">
                                          <p:stCondLst>
                                            <p:cond delay="0"/>
                                          </p:stCondLst>
                                        </p:cTn>
                                        <p:tgtEl>
                                          <p:spTgt spid="190"/>
                                        </p:tgtEl>
                                        <p:attrNameLst>
                                          <p:attrName>style.visibility</p:attrName>
                                        </p:attrNameLst>
                                      </p:cBhvr>
                                      <p:to>
                                        <p:strVal val="visible"/>
                                      </p:to>
                                    </p:set>
                                    <p:anim calcmode="lin" valueType="num">
                                      <p:cBhvr>
                                        <p:cTn id="54" dur="500" fill="hold"/>
                                        <p:tgtEl>
                                          <p:spTgt spid="190"/>
                                        </p:tgtEl>
                                        <p:attrNameLst>
                                          <p:attrName>ppt_w</p:attrName>
                                        </p:attrNameLst>
                                      </p:cBhvr>
                                      <p:tavLst>
                                        <p:tav tm="0">
                                          <p:val>
                                            <p:fltVal val="0"/>
                                          </p:val>
                                        </p:tav>
                                        <p:tav tm="100000">
                                          <p:val>
                                            <p:strVal val="#ppt_w"/>
                                          </p:val>
                                        </p:tav>
                                      </p:tavLst>
                                    </p:anim>
                                    <p:anim calcmode="lin" valueType="num">
                                      <p:cBhvr>
                                        <p:cTn id="55" dur="500" fill="hold"/>
                                        <p:tgtEl>
                                          <p:spTgt spid="190"/>
                                        </p:tgtEl>
                                        <p:attrNameLst>
                                          <p:attrName>ppt_h</p:attrName>
                                        </p:attrNameLst>
                                      </p:cBhvr>
                                      <p:tavLst>
                                        <p:tav tm="0">
                                          <p:val>
                                            <p:fltVal val="0"/>
                                          </p:val>
                                        </p:tav>
                                        <p:tav tm="100000">
                                          <p:val>
                                            <p:strVal val="#ppt_h"/>
                                          </p:val>
                                        </p:tav>
                                      </p:tavLst>
                                    </p:anim>
                                    <p:animEffect transition="in" filter="fade">
                                      <p:cBhvr>
                                        <p:cTn id="56" dur="500"/>
                                        <p:tgtEl>
                                          <p:spTgt spid="190"/>
                                        </p:tgtEl>
                                      </p:cBhvr>
                                    </p:animEffect>
                                  </p:childTnLst>
                                </p:cTn>
                              </p:par>
                              <p:par>
                                <p:cTn id="57" presetID="53" presetClass="entr" presetSubtype="16" fill="hold" nodeType="withEffect">
                                  <p:stCondLst>
                                    <p:cond delay="600"/>
                                  </p:stCondLst>
                                  <p:childTnLst>
                                    <p:set>
                                      <p:cBhvr>
                                        <p:cTn id="58" dur="1" fill="hold">
                                          <p:stCondLst>
                                            <p:cond delay="0"/>
                                          </p:stCondLst>
                                        </p:cTn>
                                        <p:tgtEl>
                                          <p:spTgt spid="193"/>
                                        </p:tgtEl>
                                        <p:attrNameLst>
                                          <p:attrName>style.visibility</p:attrName>
                                        </p:attrNameLst>
                                      </p:cBhvr>
                                      <p:to>
                                        <p:strVal val="visible"/>
                                      </p:to>
                                    </p:set>
                                    <p:anim calcmode="lin" valueType="num">
                                      <p:cBhvr>
                                        <p:cTn id="59" dur="500" fill="hold"/>
                                        <p:tgtEl>
                                          <p:spTgt spid="193"/>
                                        </p:tgtEl>
                                        <p:attrNameLst>
                                          <p:attrName>ppt_w</p:attrName>
                                        </p:attrNameLst>
                                      </p:cBhvr>
                                      <p:tavLst>
                                        <p:tav tm="0">
                                          <p:val>
                                            <p:fltVal val="0"/>
                                          </p:val>
                                        </p:tav>
                                        <p:tav tm="100000">
                                          <p:val>
                                            <p:strVal val="#ppt_w"/>
                                          </p:val>
                                        </p:tav>
                                      </p:tavLst>
                                    </p:anim>
                                    <p:anim calcmode="lin" valueType="num">
                                      <p:cBhvr>
                                        <p:cTn id="60" dur="500" fill="hold"/>
                                        <p:tgtEl>
                                          <p:spTgt spid="193"/>
                                        </p:tgtEl>
                                        <p:attrNameLst>
                                          <p:attrName>ppt_h</p:attrName>
                                        </p:attrNameLst>
                                      </p:cBhvr>
                                      <p:tavLst>
                                        <p:tav tm="0">
                                          <p:val>
                                            <p:fltVal val="0"/>
                                          </p:val>
                                        </p:tav>
                                        <p:tav tm="100000">
                                          <p:val>
                                            <p:strVal val="#ppt_h"/>
                                          </p:val>
                                        </p:tav>
                                      </p:tavLst>
                                    </p:anim>
                                    <p:animEffect transition="in" filter="fade">
                                      <p:cBhvr>
                                        <p:cTn id="61" dur="500"/>
                                        <p:tgtEl>
                                          <p:spTgt spid="193"/>
                                        </p:tgtEl>
                                      </p:cBhvr>
                                    </p:animEffect>
                                  </p:childTnLst>
                                </p:cTn>
                              </p:par>
                            </p:childTnLst>
                          </p:cTn>
                        </p:par>
                        <p:par>
                          <p:cTn id="62" fill="hold">
                            <p:stCondLst>
                              <p:cond delay="2769"/>
                            </p:stCondLst>
                            <p:childTnLst>
                              <p:par>
                                <p:cTn id="63" presetID="12" presetClass="entr" presetSubtype="8" fill="hold" nodeType="afterEffect">
                                  <p:stCondLst>
                                    <p:cond delay="0"/>
                                  </p:stCondLst>
                                  <p:childTnLst>
                                    <p:set>
                                      <p:cBhvr>
                                        <p:cTn id="64" dur="1" fill="hold">
                                          <p:stCondLst>
                                            <p:cond delay="0"/>
                                          </p:stCondLst>
                                        </p:cTn>
                                        <p:tgtEl>
                                          <p:spTgt spid="100"/>
                                        </p:tgtEl>
                                        <p:attrNameLst>
                                          <p:attrName>style.visibility</p:attrName>
                                        </p:attrNameLst>
                                      </p:cBhvr>
                                      <p:to>
                                        <p:strVal val="visible"/>
                                      </p:to>
                                    </p:set>
                                    <p:anim calcmode="lin" valueType="num">
                                      <p:cBhvr additive="base">
                                        <p:cTn id="65" dur="500"/>
                                        <p:tgtEl>
                                          <p:spTgt spid="100"/>
                                        </p:tgtEl>
                                        <p:attrNameLst>
                                          <p:attrName>ppt_x</p:attrName>
                                        </p:attrNameLst>
                                      </p:cBhvr>
                                      <p:tavLst>
                                        <p:tav tm="0">
                                          <p:val>
                                            <p:strVal val="#ppt_x-#ppt_w*1.125000"/>
                                          </p:val>
                                        </p:tav>
                                        <p:tav tm="100000">
                                          <p:val>
                                            <p:strVal val="#ppt_x"/>
                                          </p:val>
                                        </p:tav>
                                      </p:tavLst>
                                    </p:anim>
                                    <p:animEffect transition="in" filter="wipe(right)">
                                      <p:cBhvr>
                                        <p:cTn id="66" dur="500"/>
                                        <p:tgtEl>
                                          <p:spTgt spid="100"/>
                                        </p:tgtEl>
                                      </p:cBhvr>
                                    </p:animEffect>
                                  </p:childTnLst>
                                </p:cTn>
                              </p:par>
                              <p:par>
                                <p:cTn id="67" presetID="12" presetClass="entr" presetSubtype="8" fill="hold" nodeType="withEffect">
                                  <p:stCondLst>
                                    <p:cond delay="0"/>
                                  </p:stCondLst>
                                  <p:childTnLst>
                                    <p:set>
                                      <p:cBhvr>
                                        <p:cTn id="68" dur="1" fill="hold">
                                          <p:stCondLst>
                                            <p:cond delay="0"/>
                                          </p:stCondLst>
                                        </p:cTn>
                                        <p:tgtEl>
                                          <p:spTgt spid="105"/>
                                        </p:tgtEl>
                                        <p:attrNameLst>
                                          <p:attrName>style.visibility</p:attrName>
                                        </p:attrNameLst>
                                      </p:cBhvr>
                                      <p:to>
                                        <p:strVal val="visible"/>
                                      </p:to>
                                    </p:set>
                                    <p:anim calcmode="lin" valueType="num">
                                      <p:cBhvr additive="base">
                                        <p:cTn id="69" dur="500"/>
                                        <p:tgtEl>
                                          <p:spTgt spid="105"/>
                                        </p:tgtEl>
                                        <p:attrNameLst>
                                          <p:attrName>ppt_x</p:attrName>
                                        </p:attrNameLst>
                                      </p:cBhvr>
                                      <p:tavLst>
                                        <p:tav tm="0">
                                          <p:val>
                                            <p:strVal val="#ppt_x-#ppt_w*1.125000"/>
                                          </p:val>
                                        </p:tav>
                                        <p:tav tm="100000">
                                          <p:val>
                                            <p:strVal val="#ppt_x"/>
                                          </p:val>
                                        </p:tav>
                                      </p:tavLst>
                                    </p:anim>
                                    <p:animEffect transition="in" filter="wipe(right)">
                                      <p:cBhvr>
                                        <p:cTn id="70" dur="500"/>
                                        <p:tgtEl>
                                          <p:spTgt spid="105"/>
                                        </p:tgtEl>
                                      </p:cBhvr>
                                    </p:animEffect>
                                  </p:childTnLst>
                                </p:cTn>
                              </p:par>
                              <p:par>
                                <p:cTn id="71" presetID="12" presetClass="entr" presetSubtype="8" fill="hold" nodeType="withEffect">
                                  <p:stCondLst>
                                    <p:cond delay="0"/>
                                  </p:stCondLst>
                                  <p:childTnLst>
                                    <p:set>
                                      <p:cBhvr>
                                        <p:cTn id="72" dur="1" fill="hold">
                                          <p:stCondLst>
                                            <p:cond delay="0"/>
                                          </p:stCondLst>
                                        </p:cTn>
                                        <p:tgtEl>
                                          <p:spTgt spid="110"/>
                                        </p:tgtEl>
                                        <p:attrNameLst>
                                          <p:attrName>style.visibility</p:attrName>
                                        </p:attrNameLst>
                                      </p:cBhvr>
                                      <p:to>
                                        <p:strVal val="visible"/>
                                      </p:to>
                                    </p:set>
                                    <p:anim calcmode="lin" valueType="num">
                                      <p:cBhvr additive="base">
                                        <p:cTn id="73" dur="500"/>
                                        <p:tgtEl>
                                          <p:spTgt spid="110"/>
                                        </p:tgtEl>
                                        <p:attrNameLst>
                                          <p:attrName>ppt_x</p:attrName>
                                        </p:attrNameLst>
                                      </p:cBhvr>
                                      <p:tavLst>
                                        <p:tav tm="0">
                                          <p:val>
                                            <p:strVal val="#ppt_x-#ppt_w*1.125000"/>
                                          </p:val>
                                        </p:tav>
                                        <p:tav tm="100000">
                                          <p:val>
                                            <p:strVal val="#ppt_x"/>
                                          </p:val>
                                        </p:tav>
                                      </p:tavLst>
                                    </p:anim>
                                    <p:animEffect transition="in" filter="wipe(right)">
                                      <p:cBhvr>
                                        <p:cTn id="74" dur="500"/>
                                        <p:tgtEl>
                                          <p:spTgt spid="110"/>
                                        </p:tgtEl>
                                      </p:cBhvr>
                                    </p:animEffect>
                                  </p:childTnLst>
                                </p:cTn>
                              </p:par>
                              <p:par>
                                <p:cTn id="75" presetID="12" presetClass="entr" presetSubtype="8" fill="hold" nodeType="withEffect">
                                  <p:stCondLst>
                                    <p:cond delay="0"/>
                                  </p:stCondLst>
                                  <p:childTnLst>
                                    <p:set>
                                      <p:cBhvr>
                                        <p:cTn id="76" dur="1" fill="hold">
                                          <p:stCondLst>
                                            <p:cond delay="0"/>
                                          </p:stCondLst>
                                        </p:cTn>
                                        <p:tgtEl>
                                          <p:spTgt spid="115"/>
                                        </p:tgtEl>
                                        <p:attrNameLst>
                                          <p:attrName>style.visibility</p:attrName>
                                        </p:attrNameLst>
                                      </p:cBhvr>
                                      <p:to>
                                        <p:strVal val="visible"/>
                                      </p:to>
                                    </p:set>
                                    <p:anim calcmode="lin" valueType="num">
                                      <p:cBhvr additive="base">
                                        <p:cTn id="77" dur="500"/>
                                        <p:tgtEl>
                                          <p:spTgt spid="115"/>
                                        </p:tgtEl>
                                        <p:attrNameLst>
                                          <p:attrName>ppt_x</p:attrName>
                                        </p:attrNameLst>
                                      </p:cBhvr>
                                      <p:tavLst>
                                        <p:tav tm="0">
                                          <p:val>
                                            <p:strVal val="#ppt_x-#ppt_w*1.125000"/>
                                          </p:val>
                                        </p:tav>
                                        <p:tav tm="100000">
                                          <p:val>
                                            <p:strVal val="#ppt_x"/>
                                          </p:val>
                                        </p:tav>
                                      </p:tavLst>
                                    </p:anim>
                                    <p:animEffect transition="in" filter="wipe(right)">
                                      <p:cBhvr>
                                        <p:cTn id="78" dur="500"/>
                                        <p:tgtEl>
                                          <p:spTgt spid="115"/>
                                        </p:tgtEl>
                                      </p:cBhvr>
                                    </p:animEffect>
                                  </p:childTnLst>
                                </p:cTn>
                              </p:par>
                              <p:par>
                                <p:cTn id="79" presetID="12" presetClass="entr" presetSubtype="8" fill="hold" nodeType="withEffect">
                                  <p:stCondLst>
                                    <p:cond delay="0"/>
                                  </p:stCondLst>
                                  <p:childTnLst>
                                    <p:set>
                                      <p:cBhvr>
                                        <p:cTn id="80" dur="1" fill="hold">
                                          <p:stCondLst>
                                            <p:cond delay="0"/>
                                          </p:stCondLst>
                                        </p:cTn>
                                        <p:tgtEl>
                                          <p:spTgt spid="177"/>
                                        </p:tgtEl>
                                        <p:attrNameLst>
                                          <p:attrName>style.visibility</p:attrName>
                                        </p:attrNameLst>
                                      </p:cBhvr>
                                      <p:to>
                                        <p:strVal val="visible"/>
                                      </p:to>
                                    </p:set>
                                    <p:anim calcmode="lin" valueType="num">
                                      <p:cBhvr additive="base">
                                        <p:cTn id="81" dur="500"/>
                                        <p:tgtEl>
                                          <p:spTgt spid="177"/>
                                        </p:tgtEl>
                                        <p:attrNameLst>
                                          <p:attrName>ppt_x</p:attrName>
                                        </p:attrNameLst>
                                      </p:cBhvr>
                                      <p:tavLst>
                                        <p:tav tm="0">
                                          <p:val>
                                            <p:strVal val="#ppt_x-#ppt_w*1.125000"/>
                                          </p:val>
                                        </p:tav>
                                        <p:tav tm="100000">
                                          <p:val>
                                            <p:strVal val="#ppt_x"/>
                                          </p:val>
                                        </p:tav>
                                      </p:tavLst>
                                    </p:anim>
                                    <p:animEffect transition="in" filter="wipe(right)">
                                      <p:cBhvr>
                                        <p:cTn id="82" dur="500"/>
                                        <p:tgtEl>
                                          <p:spTgt spid="177"/>
                                        </p:tgtEl>
                                      </p:cBhvr>
                                    </p:animEffect>
                                  </p:childTnLst>
                                </p:cTn>
                              </p:par>
                            </p:childTnLst>
                          </p:cTn>
                        </p:par>
                        <p:par>
                          <p:cTn id="83" fill="hold">
                            <p:stCondLst>
                              <p:cond delay="3269"/>
                            </p:stCondLst>
                            <p:childTnLst>
                              <p:par>
                                <p:cTn id="84" presetID="2" presetClass="entr" presetSubtype="2" fill="hold" grpId="0" nodeType="afterEffect">
                                  <p:stCondLst>
                                    <p:cond delay="0"/>
                                  </p:stCondLst>
                                  <p:childTnLst>
                                    <p:set>
                                      <p:cBhvr>
                                        <p:cTn id="85" dur="1" fill="hold">
                                          <p:stCondLst>
                                            <p:cond delay="0"/>
                                          </p:stCondLst>
                                        </p:cTn>
                                        <p:tgtEl>
                                          <p:spTgt spid="103"/>
                                        </p:tgtEl>
                                        <p:attrNameLst>
                                          <p:attrName>style.visibility</p:attrName>
                                        </p:attrNameLst>
                                      </p:cBhvr>
                                      <p:to>
                                        <p:strVal val="visible"/>
                                      </p:to>
                                    </p:set>
                                    <p:anim calcmode="lin" valueType="num">
                                      <p:cBhvr additive="base">
                                        <p:cTn id="86" dur="500" fill="hold"/>
                                        <p:tgtEl>
                                          <p:spTgt spid="103"/>
                                        </p:tgtEl>
                                        <p:attrNameLst>
                                          <p:attrName>ppt_x</p:attrName>
                                        </p:attrNameLst>
                                      </p:cBhvr>
                                      <p:tavLst>
                                        <p:tav tm="0">
                                          <p:val>
                                            <p:strVal val="1+#ppt_w/2"/>
                                          </p:val>
                                        </p:tav>
                                        <p:tav tm="100000">
                                          <p:val>
                                            <p:strVal val="#ppt_x"/>
                                          </p:val>
                                        </p:tav>
                                      </p:tavLst>
                                    </p:anim>
                                    <p:anim calcmode="lin" valueType="num">
                                      <p:cBhvr additive="base">
                                        <p:cTn id="87" dur="500" fill="hold"/>
                                        <p:tgtEl>
                                          <p:spTgt spid="10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150"/>
                                  </p:stCondLst>
                                  <p:childTnLst>
                                    <p:set>
                                      <p:cBhvr>
                                        <p:cTn id="89" dur="1" fill="hold">
                                          <p:stCondLst>
                                            <p:cond delay="0"/>
                                          </p:stCondLst>
                                        </p:cTn>
                                        <p:tgtEl>
                                          <p:spTgt spid="108"/>
                                        </p:tgtEl>
                                        <p:attrNameLst>
                                          <p:attrName>style.visibility</p:attrName>
                                        </p:attrNameLst>
                                      </p:cBhvr>
                                      <p:to>
                                        <p:strVal val="visible"/>
                                      </p:to>
                                    </p:set>
                                    <p:anim calcmode="lin" valueType="num">
                                      <p:cBhvr additive="base">
                                        <p:cTn id="90" dur="500" fill="hold"/>
                                        <p:tgtEl>
                                          <p:spTgt spid="108"/>
                                        </p:tgtEl>
                                        <p:attrNameLst>
                                          <p:attrName>ppt_x</p:attrName>
                                        </p:attrNameLst>
                                      </p:cBhvr>
                                      <p:tavLst>
                                        <p:tav tm="0">
                                          <p:val>
                                            <p:strVal val="1+#ppt_w/2"/>
                                          </p:val>
                                        </p:tav>
                                        <p:tav tm="100000">
                                          <p:val>
                                            <p:strVal val="#ppt_x"/>
                                          </p:val>
                                        </p:tav>
                                      </p:tavLst>
                                    </p:anim>
                                    <p:anim calcmode="lin" valueType="num">
                                      <p:cBhvr additive="base">
                                        <p:cTn id="91" dur="500" fill="hold"/>
                                        <p:tgtEl>
                                          <p:spTgt spid="108"/>
                                        </p:tgtEl>
                                        <p:attrNameLst>
                                          <p:attrName>ppt_y</p:attrName>
                                        </p:attrNameLst>
                                      </p:cBhvr>
                                      <p:tavLst>
                                        <p:tav tm="0">
                                          <p:val>
                                            <p:strVal val="#ppt_y"/>
                                          </p:val>
                                        </p:tav>
                                        <p:tav tm="100000">
                                          <p:val>
                                            <p:strVal val="#ppt_y"/>
                                          </p:val>
                                        </p:tav>
                                      </p:tavLst>
                                    </p:anim>
                                  </p:childTnLst>
                                </p:cTn>
                              </p:par>
                              <p:par>
                                <p:cTn id="92" presetID="2" presetClass="entr" presetSubtype="2" fill="hold" grpId="0" nodeType="withEffect">
                                  <p:stCondLst>
                                    <p:cond delay="300"/>
                                  </p:stCondLst>
                                  <p:childTnLst>
                                    <p:set>
                                      <p:cBhvr>
                                        <p:cTn id="93" dur="1" fill="hold">
                                          <p:stCondLst>
                                            <p:cond delay="0"/>
                                          </p:stCondLst>
                                        </p:cTn>
                                        <p:tgtEl>
                                          <p:spTgt spid="113"/>
                                        </p:tgtEl>
                                        <p:attrNameLst>
                                          <p:attrName>style.visibility</p:attrName>
                                        </p:attrNameLst>
                                      </p:cBhvr>
                                      <p:to>
                                        <p:strVal val="visible"/>
                                      </p:to>
                                    </p:set>
                                    <p:anim calcmode="lin" valueType="num">
                                      <p:cBhvr additive="base">
                                        <p:cTn id="94" dur="500" fill="hold"/>
                                        <p:tgtEl>
                                          <p:spTgt spid="113"/>
                                        </p:tgtEl>
                                        <p:attrNameLst>
                                          <p:attrName>ppt_x</p:attrName>
                                        </p:attrNameLst>
                                      </p:cBhvr>
                                      <p:tavLst>
                                        <p:tav tm="0">
                                          <p:val>
                                            <p:strVal val="1+#ppt_w/2"/>
                                          </p:val>
                                        </p:tav>
                                        <p:tav tm="100000">
                                          <p:val>
                                            <p:strVal val="#ppt_x"/>
                                          </p:val>
                                        </p:tav>
                                      </p:tavLst>
                                    </p:anim>
                                    <p:anim calcmode="lin" valueType="num">
                                      <p:cBhvr additive="base">
                                        <p:cTn id="95" dur="500" fill="hold"/>
                                        <p:tgtEl>
                                          <p:spTgt spid="113"/>
                                        </p:tgtEl>
                                        <p:attrNameLst>
                                          <p:attrName>ppt_y</p:attrName>
                                        </p:attrNameLst>
                                      </p:cBhvr>
                                      <p:tavLst>
                                        <p:tav tm="0">
                                          <p:val>
                                            <p:strVal val="#ppt_y"/>
                                          </p:val>
                                        </p:tav>
                                        <p:tav tm="100000">
                                          <p:val>
                                            <p:strVal val="#ppt_y"/>
                                          </p:val>
                                        </p:tav>
                                      </p:tavLst>
                                    </p:anim>
                                  </p:childTnLst>
                                </p:cTn>
                              </p:par>
                              <p:par>
                                <p:cTn id="96" presetID="2" presetClass="entr" presetSubtype="2" fill="hold" grpId="0" nodeType="withEffect">
                                  <p:stCondLst>
                                    <p:cond delay="450"/>
                                  </p:stCondLst>
                                  <p:childTnLst>
                                    <p:set>
                                      <p:cBhvr>
                                        <p:cTn id="97" dur="1" fill="hold">
                                          <p:stCondLst>
                                            <p:cond delay="0"/>
                                          </p:stCondLst>
                                        </p:cTn>
                                        <p:tgtEl>
                                          <p:spTgt spid="175"/>
                                        </p:tgtEl>
                                        <p:attrNameLst>
                                          <p:attrName>style.visibility</p:attrName>
                                        </p:attrNameLst>
                                      </p:cBhvr>
                                      <p:to>
                                        <p:strVal val="visible"/>
                                      </p:to>
                                    </p:set>
                                    <p:anim calcmode="lin" valueType="num">
                                      <p:cBhvr additive="base">
                                        <p:cTn id="98" dur="500" fill="hold"/>
                                        <p:tgtEl>
                                          <p:spTgt spid="175"/>
                                        </p:tgtEl>
                                        <p:attrNameLst>
                                          <p:attrName>ppt_x</p:attrName>
                                        </p:attrNameLst>
                                      </p:cBhvr>
                                      <p:tavLst>
                                        <p:tav tm="0">
                                          <p:val>
                                            <p:strVal val="1+#ppt_w/2"/>
                                          </p:val>
                                        </p:tav>
                                        <p:tav tm="100000">
                                          <p:val>
                                            <p:strVal val="#ppt_x"/>
                                          </p:val>
                                        </p:tav>
                                      </p:tavLst>
                                    </p:anim>
                                    <p:anim calcmode="lin" valueType="num">
                                      <p:cBhvr additive="base">
                                        <p:cTn id="99" dur="500" fill="hold"/>
                                        <p:tgtEl>
                                          <p:spTgt spid="175"/>
                                        </p:tgtEl>
                                        <p:attrNameLst>
                                          <p:attrName>ppt_y</p:attrName>
                                        </p:attrNameLst>
                                      </p:cBhvr>
                                      <p:tavLst>
                                        <p:tav tm="0">
                                          <p:val>
                                            <p:strVal val="#ppt_y"/>
                                          </p:val>
                                        </p:tav>
                                        <p:tav tm="100000">
                                          <p:val>
                                            <p:strVal val="#ppt_y"/>
                                          </p:val>
                                        </p:tav>
                                      </p:tavLst>
                                    </p:anim>
                                  </p:childTnLst>
                                </p:cTn>
                              </p:par>
                              <p:par>
                                <p:cTn id="100" presetID="2" presetClass="entr" presetSubtype="2" fill="hold" grpId="0" nodeType="withEffect">
                                  <p:stCondLst>
                                    <p:cond delay="600"/>
                                  </p:stCondLst>
                                  <p:childTnLst>
                                    <p:set>
                                      <p:cBhvr>
                                        <p:cTn id="101" dur="1" fill="hold">
                                          <p:stCondLst>
                                            <p:cond delay="0"/>
                                          </p:stCondLst>
                                        </p:cTn>
                                        <p:tgtEl>
                                          <p:spTgt spid="180"/>
                                        </p:tgtEl>
                                        <p:attrNameLst>
                                          <p:attrName>style.visibility</p:attrName>
                                        </p:attrNameLst>
                                      </p:cBhvr>
                                      <p:to>
                                        <p:strVal val="visible"/>
                                      </p:to>
                                    </p:set>
                                    <p:anim calcmode="lin" valueType="num">
                                      <p:cBhvr additive="base">
                                        <p:cTn id="102" dur="500" fill="hold"/>
                                        <p:tgtEl>
                                          <p:spTgt spid="180"/>
                                        </p:tgtEl>
                                        <p:attrNameLst>
                                          <p:attrName>ppt_x</p:attrName>
                                        </p:attrNameLst>
                                      </p:cBhvr>
                                      <p:tavLst>
                                        <p:tav tm="0">
                                          <p:val>
                                            <p:strVal val="1+#ppt_w/2"/>
                                          </p:val>
                                        </p:tav>
                                        <p:tav tm="100000">
                                          <p:val>
                                            <p:strVal val="#ppt_x"/>
                                          </p:val>
                                        </p:tav>
                                      </p:tavLst>
                                    </p:anim>
                                    <p:anim calcmode="lin" valueType="num">
                                      <p:cBhvr additive="base">
                                        <p:cTn id="103" dur="500" fill="hold"/>
                                        <p:tgtEl>
                                          <p:spTgt spid="18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p:bldP spid="99" grpId="0"/>
      <p:bldP spid="103" grpId="0"/>
      <p:bldP spid="104" grpId="0"/>
      <p:bldP spid="108" grpId="0"/>
      <p:bldP spid="109" grpId="0"/>
      <p:bldP spid="113" grpId="0"/>
      <p:bldP spid="114" grpId="0"/>
      <p:bldP spid="175" grpId="0"/>
      <p:bldP spid="176" grpId="0"/>
      <p:bldP spid="180" grpId="0"/>
      <p:bldP spid="4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835697" y="1394686"/>
            <a:ext cx="1715522" cy="1715522"/>
            <a:chOff x="2193191" y="1899415"/>
            <a:chExt cx="2421376" cy="2421376"/>
          </a:xfrm>
          <a:effectLst/>
        </p:grpSpPr>
        <p:sp>
          <p:nvSpPr>
            <p:cNvPr id="5" name="椭圆 4"/>
            <p:cNvSpPr/>
            <p:nvPr/>
          </p:nvSpPr>
          <p:spPr>
            <a:xfrm>
              <a:off x="2193191" y="1899415"/>
              <a:ext cx="2421376" cy="2421376"/>
            </a:xfrm>
            <a:prstGeom prst="ellipse">
              <a:avLst/>
            </a:prstGeom>
            <a:solidFill>
              <a:srgbClr val="EA5504"/>
            </a:solidFill>
            <a:ln w="31750">
              <a:gradFill flip="none" rotWithShape="1">
                <a:gsLst>
                  <a:gs pos="0">
                    <a:schemeClr val="bg1">
                      <a:lumMod val="65000"/>
                    </a:schemeClr>
                  </a:gs>
                  <a:gs pos="100000">
                    <a:schemeClr val="bg1"/>
                  </a:gs>
                </a:gsLst>
                <a:lin ang="2700000" scaled="1"/>
                <a:tileRect/>
              </a:gradFill>
            </a:ln>
            <a:effectLst>
              <a:innerShdw blurRad="127000" dist="63500" dir="13500000">
                <a:srgbClr val="EA5504">
                  <a:alpha val="85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srgbClr val="FFFFFF"/>
                </a:solidFill>
                <a:latin typeface="+mj-ea"/>
                <a:ea typeface="+mj-ea"/>
              </a:endParaRPr>
            </a:p>
          </p:txBody>
        </p:sp>
        <p:sp>
          <p:nvSpPr>
            <p:cNvPr id="6" name="椭圆 5"/>
            <p:cNvSpPr/>
            <p:nvPr/>
          </p:nvSpPr>
          <p:spPr>
            <a:xfrm>
              <a:off x="2345502" y="2051726"/>
              <a:ext cx="2116756" cy="2116756"/>
            </a:xfrm>
            <a:prstGeom prst="ellipse">
              <a:avLst/>
            </a:prstGeom>
            <a:solidFill>
              <a:schemeClr val="bg1">
                <a:lumMod val="95000"/>
              </a:schemeClr>
            </a:solidFill>
            <a:ln w="50800">
              <a:noFill/>
            </a:ln>
            <a:effectLst>
              <a:outerShdw blurRad="165100" dist="88900" dir="2700000" algn="tl" rotWithShape="0">
                <a:srgbClr val="EA5504"/>
              </a:outerShdw>
            </a:effectLst>
            <a:scene3d>
              <a:camera prst="orthographicFront"/>
              <a:lightRig rig="threePt" dir="t"/>
            </a:scene3d>
            <a:sp3d prstMaterial="softEdge">
              <a:bevelT w="82550" h="317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mj-ea"/>
                <a:ea typeface="+mj-ea"/>
              </a:endParaRPr>
            </a:p>
          </p:txBody>
        </p:sp>
      </p:grpSp>
      <p:sp>
        <p:nvSpPr>
          <p:cNvPr id="7" name="圆角矩形 6"/>
          <p:cNvSpPr/>
          <p:nvPr/>
        </p:nvSpPr>
        <p:spPr>
          <a:xfrm>
            <a:off x="4458454" y="2562253"/>
            <a:ext cx="3216350" cy="32168"/>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mj-ea"/>
              <a:ea typeface="+mj-ea"/>
            </a:endParaRPr>
          </a:p>
        </p:txBody>
      </p:sp>
      <p:grpSp>
        <p:nvGrpSpPr>
          <p:cNvPr id="8" name="组合 7"/>
          <p:cNvGrpSpPr/>
          <p:nvPr/>
        </p:nvGrpSpPr>
        <p:grpSpPr>
          <a:xfrm>
            <a:off x="4388790" y="1801673"/>
            <a:ext cx="2597800" cy="764249"/>
            <a:chOff x="7497701" y="1496848"/>
            <a:chExt cx="2854414" cy="1018998"/>
          </a:xfrm>
          <a:effectLst/>
        </p:grpSpPr>
        <p:sp>
          <p:nvSpPr>
            <p:cNvPr id="9" name="文本框 8"/>
            <p:cNvSpPr txBox="1"/>
            <p:nvPr/>
          </p:nvSpPr>
          <p:spPr>
            <a:xfrm>
              <a:off x="7497701" y="1496848"/>
              <a:ext cx="2854414" cy="738663"/>
            </a:xfrm>
            <a:prstGeom prst="rect">
              <a:avLst/>
            </a:prstGeom>
            <a:noFill/>
            <a:effectLst/>
          </p:spPr>
          <p:txBody>
            <a:bodyPr wrap="square" rtlCol="0">
              <a:spAutoFit/>
            </a:bodyPr>
            <a:lstStyle/>
            <a:p>
              <a:pPr algn="dist"/>
              <a:r>
                <a:rPr lang="zh-CN" altLang="en-US" sz="3000" b="1" dirty="0">
                  <a:solidFill>
                    <a:srgbClr val="EA5504"/>
                  </a:solidFill>
                  <a:latin typeface="微软雅黑" panose="020B0503020204020204" pitchFamily="34" charset="-122"/>
                  <a:ea typeface="微软雅黑" panose="020B0503020204020204" pitchFamily="34" charset="-122"/>
                </a:rPr>
                <a:t>在此添加标题</a:t>
              </a:r>
            </a:p>
          </p:txBody>
        </p:sp>
        <p:sp>
          <p:nvSpPr>
            <p:cNvPr id="10" name="文本框 9"/>
            <p:cNvSpPr txBox="1"/>
            <p:nvPr/>
          </p:nvSpPr>
          <p:spPr>
            <a:xfrm>
              <a:off x="7497701" y="2115737"/>
              <a:ext cx="2155566" cy="400109"/>
            </a:xfrm>
            <a:prstGeom prst="rect">
              <a:avLst/>
            </a:prstGeom>
            <a:noFill/>
            <a:effectLst>
              <a:outerShdw blurRad="12700" dist="12700" dir="2700000" algn="tl" rotWithShape="0">
                <a:prstClr val="black">
                  <a:alpha val="40000"/>
                </a:prstClr>
              </a:outerShdw>
            </a:effectLst>
          </p:spPr>
          <p:txBody>
            <a:bodyPr wrap="square" rtlCol="0">
              <a:spAutoFit/>
            </a:bodyPr>
            <a:lstStyle/>
            <a:p>
              <a:r>
                <a:rPr lang="en-US" altLang="zh-CN" sz="1350" dirty="0">
                  <a:latin typeface="微软雅黑" panose="020B0503020204020204" pitchFamily="34" charset="-122"/>
                  <a:ea typeface="微软雅黑" panose="020B0503020204020204" pitchFamily="34" charset="-122"/>
                </a:rPr>
                <a:t>Add the title here</a:t>
              </a:r>
              <a:endParaRPr lang="zh-CN" altLang="en-US" sz="1350" dirty="0">
                <a:latin typeface="微软雅黑" panose="020B0503020204020204" pitchFamily="34" charset="-122"/>
                <a:ea typeface="微软雅黑" panose="020B0503020204020204" pitchFamily="34" charset="-122"/>
              </a:endParaRPr>
            </a:p>
          </p:txBody>
        </p:sp>
      </p:grpSp>
      <p:sp>
        <p:nvSpPr>
          <p:cNvPr id="11" name="文本框 10"/>
          <p:cNvSpPr txBox="1"/>
          <p:nvPr/>
        </p:nvSpPr>
        <p:spPr bwMode="auto">
          <a:xfrm>
            <a:off x="4388789" y="2768257"/>
            <a:ext cx="3286016" cy="784830"/>
          </a:xfrm>
          <a:prstGeom prst="rect">
            <a:avLst/>
          </a:prstGeom>
          <a:noFill/>
        </p:spPr>
        <p:txBody>
          <a:bodyPr wrap="square">
            <a:spAutoFit/>
          </a:bodyPr>
          <a:lstStyle/>
          <a:p>
            <a:pPr>
              <a:lnSpc>
                <a:spcPct val="125000"/>
              </a:lnSpc>
            </a:pPr>
            <a:r>
              <a:rPr lang="zh-CN" altLang="en-US" sz="900" dirty="0">
                <a:solidFill>
                  <a:srgbClr val="000000"/>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此处添加详细文本描述，建议与标题相关并符合整体语言风格，语言描述尽量此处添加详细文本描述，建议与标题相关并符合整体语言风格，</a:t>
            </a:r>
            <a:endParaRPr lang="en-US" altLang="zh-CN" sz="900" dirty="0">
              <a:solidFill>
                <a:srgbClr val="000000"/>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12" name="文本框 11"/>
          <p:cNvSpPr txBox="1"/>
          <p:nvPr/>
        </p:nvSpPr>
        <p:spPr>
          <a:xfrm>
            <a:off x="1970184" y="3304491"/>
            <a:ext cx="1490030" cy="369332"/>
          </a:xfrm>
          <a:prstGeom prst="rect">
            <a:avLst/>
          </a:prstGeom>
          <a:noFill/>
        </p:spPr>
        <p:txBody>
          <a:bodyPr wrap="square" rtlCol="0">
            <a:spAutoFit/>
          </a:bodyPr>
          <a:lstStyle/>
          <a:p>
            <a:pPr algn="ct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PART 4</a:t>
            </a:r>
          </a:p>
        </p:txBody>
      </p:sp>
      <p:sp>
        <p:nvSpPr>
          <p:cNvPr id="13" name="圆角矩形 12"/>
          <p:cNvSpPr/>
          <p:nvPr/>
        </p:nvSpPr>
        <p:spPr>
          <a:xfrm>
            <a:off x="1646472" y="3749845"/>
            <a:ext cx="2168504" cy="52046"/>
          </a:xfrm>
          <a:prstGeom prst="roundRect">
            <a:avLst>
              <a:gd name="adj" fmla="val 50000"/>
            </a:avLst>
          </a:prstGeom>
          <a:solidFill>
            <a:srgbClr val="EA55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mj-ea"/>
              <a:ea typeface="+mj-ea"/>
            </a:endParaRPr>
          </a:p>
        </p:txBody>
      </p:sp>
      <p:sp>
        <p:nvSpPr>
          <p:cNvPr id="14" name="椭圆 13"/>
          <p:cNvSpPr/>
          <p:nvPr/>
        </p:nvSpPr>
        <p:spPr>
          <a:xfrm>
            <a:off x="2643595" y="3688740"/>
            <a:ext cx="174256" cy="174256"/>
          </a:xfrm>
          <a:prstGeom prst="ellipse">
            <a:avLst/>
          </a:prstGeom>
          <a:solidFill>
            <a:schemeClr val="bg1">
              <a:lumMod val="95000"/>
            </a:schemeClr>
          </a:solidFill>
          <a:ln w="50800">
            <a:noFill/>
          </a:ln>
          <a:effectLst>
            <a:outerShdw blurRad="114300" dist="50800" dir="2700000" algn="tl" rotWithShape="0">
              <a:schemeClr val="tx1">
                <a:alpha val="35000"/>
              </a:schemeClr>
            </a:outerShdw>
          </a:effectLst>
          <a:scene3d>
            <a:camera prst="orthographicFront"/>
            <a:lightRig rig="threePt" dir="t"/>
          </a:scene3d>
          <a:sp3d prstMaterial="softEdge">
            <a:bevelT w="317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mj-ea"/>
              <a:ea typeface="+mj-ea"/>
            </a:endParaRPr>
          </a:p>
        </p:txBody>
      </p:sp>
      <p:sp>
        <p:nvSpPr>
          <p:cNvPr id="15" name="矩形 14"/>
          <p:cNvSpPr/>
          <p:nvPr/>
        </p:nvSpPr>
        <p:spPr>
          <a:xfrm>
            <a:off x="2052192" y="1690891"/>
            <a:ext cx="1229824" cy="1107996"/>
          </a:xfrm>
          <a:prstGeom prst="rect">
            <a:avLst/>
          </a:prstGeom>
          <a:effectLst/>
        </p:spPr>
        <p:txBody>
          <a:bodyPr wrap="none">
            <a:spAutoFit/>
          </a:bodyPr>
          <a:lstStyle/>
          <a:p>
            <a:r>
              <a:rPr lang="en-US" altLang="zh-CN" sz="6600" b="1" dirty="0">
                <a:solidFill>
                  <a:srgbClr val="EA5504"/>
                </a:solidFill>
                <a:latin typeface="微软雅黑" panose="020B0503020204020204" pitchFamily="34" charset="-122"/>
                <a:ea typeface="微软雅黑" panose="020B0503020204020204" pitchFamily="34" charset="-122"/>
              </a:rPr>
              <a:t>04</a:t>
            </a:r>
            <a:endParaRPr lang="zh-CN" altLang="en-US" sz="6600" b="1" dirty="0">
              <a:solidFill>
                <a:srgbClr val="EA5504"/>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400" advTm="5000">
        <p14:doors dir="vert"/>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500"/>
                                        <p:tgtEl>
                                          <p:spTgt spid="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outVertical)">
                                      <p:cBhvr>
                                        <p:cTn id="17" dur="500"/>
                                        <p:tgtEl>
                                          <p:spTgt spid="1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left)">
                                      <p:cBhvr>
                                        <p:cTn id="21" dur="500"/>
                                        <p:tgtEl>
                                          <p:spTgt spid="13"/>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000"/>
                            </p:stCondLst>
                            <p:childTnLst>
                              <p:par>
                                <p:cTn id="28" presetID="16" presetClass="entr" presetSubtype="37"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arn(outVertical)">
                                      <p:cBhvr>
                                        <p:cTn id="30" dur="500"/>
                                        <p:tgtEl>
                                          <p:spTgt spid="8"/>
                                        </p:tgtEl>
                                      </p:cBhvr>
                                    </p:animEffect>
                                  </p:childTnLst>
                                </p:cTn>
                              </p:par>
                            </p:childTnLst>
                          </p:cTn>
                        </p:par>
                        <p:par>
                          <p:cTn id="31" fill="hold">
                            <p:stCondLst>
                              <p:cond delay="2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left)">
                                      <p:cBhvr>
                                        <p:cTn id="3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p:bldP spid="12" grpId="0"/>
      <p:bldP spid="13" grpId="0" animBg="1"/>
      <p:bldP spid="14" grpId="0" animBg="1"/>
      <p:bldP spid="1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18"/>
          <p:cNvSpPr>
            <a:spLocks noEditPoints="1"/>
          </p:cNvSpPr>
          <p:nvPr/>
        </p:nvSpPr>
        <p:spPr bwMode="auto">
          <a:xfrm rot="5400000">
            <a:off x="5694200" y="1884071"/>
            <a:ext cx="493713" cy="340033"/>
          </a:xfrm>
          <a:custGeom>
            <a:avLst/>
            <a:gdLst>
              <a:gd name="T0" fmla="*/ 153 w 611"/>
              <a:gd name="T1" fmla="*/ 610 h 610"/>
              <a:gd name="T2" fmla="*/ 153 w 611"/>
              <a:gd name="T3" fmla="*/ 305 h 610"/>
              <a:gd name="T4" fmla="*/ 0 w 611"/>
              <a:gd name="T5" fmla="*/ 305 h 610"/>
              <a:gd name="T6" fmla="*/ 305 w 611"/>
              <a:gd name="T7" fmla="*/ 0 h 610"/>
              <a:gd name="T8" fmla="*/ 611 w 611"/>
              <a:gd name="T9" fmla="*/ 305 h 610"/>
              <a:gd name="T10" fmla="*/ 458 w 611"/>
              <a:gd name="T11" fmla="*/ 305 h 610"/>
              <a:gd name="T12" fmla="*/ 458 w 611"/>
              <a:gd name="T13" fmla="*/ 610 h 610"/>
              <a:gd name="T14" fmla="*/ 153 w 611"/>
              <a:gd name="T15" fmla="*/ 610 h 610"/>
              <a:gd name="T16" fmla="*/ 305 w 611"/>
              <a:gd name="T17" fmla="*/ 610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1" h="610">
                <a:moveTo>
                  <a:pt x="153" y="610"/>
                </a:moveTo>
                <a:lnTo>
                  <a:pt x="153" y="305"/>
                </a:lnTo>
                <a:lnTo>
                  <a:pt x="0" y="305"/>
                </a:lnTo>
                <a:lnTo>
                  <a:pt x="305" y="0"/>
                </a:lnTo>
                <a:lnTo>
                  <a:pt x="611" y="305"/>
                </a:lnTo>
                <a:lnTo>
                  <a:pt x="458" y="305"/>
                </a:lnTo>
                <a:lnTo>
                  <a:pt x="458" y="610"/>
                </a:lnTo>
                <a:lnTo>
                  <a:pt x="153" y="610"/>
                </a:lnTo>
                <a:close/>
                <a:moveTo>
                  <a:pt x="305" y="610"/>
                </a:moveTo>
              </a:path>
            </a:pathLst>
          </a:custGeom>
          <a:solidFill>
            <a:srgbClr val="EA5504"/>
          </a:solidFill>
          <a:ln>
            <a:noFill/>
          </a:ln>
        </p:spPr>
        <p:txBody>
          <a:bodyPr vert="horz" wrap="square" lIns="91440" tIns="45720" rIns="91440" bIns="45720" numCol="1" anchor="t" anchorCtr="0" compatLnSpc="1"/>
          <a:lstStyle/>
          <a:p>
            <a:endParaRPr lang="zh-CN" altLang="en-US">
              <a:solidFill>
                <a:srgbClr val="0E647C"/>
              </a:solidFill>
              <a:latin typeface="+mj-ea"/>
              <a:ea typeface="+mj-ea"/>
            </a:endParaRPr>
          </a:p>
        </p:txBody>
      </p:sp>
      <p:sp>
        <p:nvSpPr>
          <p:cNvPr id="5" name="Freeform 19"/>
          <p:cNvSpPr>
            <a:spLocks noEditPoints="1"/>
          </p:cNvSpPr>
          <p:nvPr/>
        </p:nvSpPr>
        <p:spPr bwMode="auto">
          <a:xfrm rot="5400000">
            <a:off x="3136240" y="1884071"/>
            <a:ext cx="493713" cy="340033"/>
          </a:xfrm>
          <a:custGeom>
            <a:avLst/>
            <a:gdLst>
              <a:gd name="T0" fmla="*/ 153 w 611"/>
              <a:gd name="T1" fmla="*/ 610 h 610"/>
              <a:gd name="T2" fmla="*/ 153 w 611"/>
              <a:gd name="T3" fmla="*/ 305 h 610"/>
              <a:gd name="T4" fmla="*/ 0 w 611"/>
              <a:gd name="T5" fmla="*/ 305 h 610"/>
              <a:gd name="T6" fmla="*/ 305 w 611"/>
              <a:gd name="T7" fmla="*/ 0 h 610"/>
              <a:gd name="T8" fmla="*/ 611 w 611"/>
              <a:gd name="T9" fmla="*/ 305 h 610"/>
              <a:gd name="T10" fmla="*/ 458 w 611"/>
              <a:gd name="T11" fmla="*/ 305 h 610"/>
              <a:gd name="T12" fmla="*/ 458 w 611"/>
              <a:gd name="T13" fmla="*/ 610 h 610"/>
              <a:gd name="T14" fmla="*/ 153 w 611"/>
              <a:gd name="T15" fmla="*/ 610 h 610"/>
              <a:gd name="T16" fmla="*/ 305 w 611"/>
              <a:gd name="T17" fmla="*/ 610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1" h="610">
                <a:moveTo>
                  <a:pt x="153" y="610"/>
                </a:moveTo>
                <a:lnTo>
                  <a:pt x="153" y="305"/>
                </a:lnTo>
                <a:lnTo>
                  <a:pt x="0" y="305"/>
                </a:lnTo>
                <a:lnTo>
                  <a:pt x="305" y="0"/>
                </a:lnTo>
                <a:lnTo>
                  <a:pt x="611" y="305"/>
                </a:lnTo>
                <a:lnTo>
                  <a:pt x="458" y="305"/>
                </a:lnTo>
                <a:lnTo>
                  <a:pt x="458" y="610"/>
                </a:lnTo>
                <a:lnTo>
                  <a:pt x="153" y="610"/>
                </a:lnTo>
                <a:close/>
                <a:moveTo>
                  <a:pt x="305" y="610"/>
                </a:moveTo>
              </a:path>
            </a:pathLst>
          </a:custGeom>
          <a:solidFill>
            <a:srgbClr val="EA5504"/>
          </a:solidFill>
          <a:ln>
            <a:noFill/>
          </a:ln>
        </p:spPr>
        <p:txBody>
          <a:bodyPr vert="horz" wrap="square" lIns="91440" tIns="45720" rIns="91440" bIns="45720" numCol="1" anchor="t" anchorCtr="0" compatLnSpc="1"/>
          <a:lstStyle/>
          <a:p>
            <a:endParaRPr lang="zh-CN" altLang="en-US">
              <a:solidFill>
                <a:srgbClr val="0E647C"/>
              </a:solidFill>
              <a:latin typeface="+mj-ea"/>
              <a:ea typeface="+mj-ea"/>
            </a:endParaRPr>
          </a:p>
        </p:txBody>
      </p:sp>
      <p:sp>
        <p:nvSpPr>
          <p:cNvPr id="6" name="Freeform 20"/>
          <p:cNvSpPr>
            <a:spLocks noEditPoints="1"/>
          </p:cNvSpPr>
          <p:nvPr/>
        </p:nvSpPr>
        <p:spPr bwMode="auto">
          <a:xfrm rot="5400000">
            <a:off x="678737" y="1944787"/>
            <a:ext cx="493713" cy="340033"/>
          </a:xfrm>
          <a:custGeom>
            <a:avLst/>
            <a:gdLst>
              <a:gd name="T0" fmla="*/ 153 w 611"/>
              <a:gd name="T1" fmla="*/ 610 h 610"/>
              <a:gd name="T2" fmla="*/ 153 w 611"/>
              <a:gd name="T3" fmla="*/ 305 h 610"/>
              <a:gd name="T4" fmla="*/ 0 w 611"/>
              <a:gd name="T5" fmla="*/ 305 h 610"/>
              <a:gd name="T6" fmla="*/ 305 w 611"/>
              <a:gd name="T7" fmla="*/ 0 h 610"/>
              <a:gd name="T8" fmla="*/ 611 w 611"/>
              <a:gd name="T9" fmla="*/ 305 h 610"/>
              <a:gd name="T10" fmla="*/ 458 w 611"/>
              <a:gd name="T11" fmla="*/ 305 h 610"/>
              <a:gd name="T12" fmla="*/ 458 w 611"/>
              <a:gd name="T13" fmla="*/ 610 h 610"/>
              <a:gd name="T14" fmla="*/ 153 w 611"/>
              <a:gd name="T15" fmla="*/ 610 h 610"/>
              <a:gd name="T16" fmla="*/ 305 w 611"/>
              <a:gd name="T17" fmla="*/ 610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1" h="610">
                <a:moveTo>
                  <a:pt x="153" y="610"/>
                </a:moveTo>
                <a:lnTo>
                  <a:pt x="153" y="305"/>
                </a:lnTo>
                <a:lnTo>
                  <a:pt x="0" y="305"/>
                </a:lnTo>
                <a:lnTo>
                  <a:pt x="305" y="0"/>
                </a:lnTo>
                <a:lnTo>
                  <a:pt x="611" y="305"/>
                </a:lnTo>
                <a:lnTo>
                  <a:pt x="458" y="305"/>
                </a:lnTo>
                <a:lnTo>
                  <a:pt x="458" y="610"/>
                </a:lnTo>
                <a:lnTo>
                  <a:pt x="153" y="610"/>
                </a:lnTo>
                <a:close/>
                <a:moveTo>
                  <a:pt x="305" y="610"/>
                </a:moveTo>
              </a:path>
            </a:pathLst>
          </a:custGeom>
          <a:solidFill>
            <a:srgbClr val="EA5504"/>
          </a:solidFill>
          <a:ln>
            <a:noFill/>
          </a:ln>
        </p:spPr>
        <p:txBody>
          <a:bodyPr vert="horz" wrap="square" lIns="91440" tIns="45720" rIns="91440" bIns="45720" numCol="1" anchor="t" anchorCtr="0" compatLnSpc="1"/>
          <a:lstStyle/>
          <a:p>
            <a:endParaRPr lang="zh-CN" altLang="en-US">
              <a:solidFill>
                <a:srgbClr val="0E647C"/>
              </a:solidFill>
              <a:latin typeface="+mj-ea"/>
              <a:ea typeface="+mj-ea"/>
            </a:endParaRPr>
          </a:p>
        </p:txBody>
      </p:sp>
      <p:grpSp>
        <p:nvGrpSpPr>
          <p:cNvPr id="7" name="组合 6"/>
          <p:cNvGrpSpPr/>
          <p:nvPr/>
        </p:nvGrpSpPr>
        <p:grpSpPr>
          <a:xfrm>
            <a:off x="3789143" y="1779663"/>
            <a:ext cx="1721136" cy="548848"/>
            <a:chOff x="4304043" y="1286668"/>
            <a:chExt cx="3837944" cy="2757793"/>
          </a:xfrm>
          <a:effectLst>
            <a:outerShdw blurRad="381000" dist="254000" dir="8100000" algn="tr" rotWithShape="0">
              <a:prstClr val="black">
                <a:alpha val="40000"/>
              </a:prstClr>
            </a:outerShdw>
          </a:effectLst>
        </p:grpSpPr>
        <p:sp>
          <p:nvSpPr>
            <p:cNvPr id="8" name="圆角矩形 7"/>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微软雅黑" panose="020B0503020204020204" pitchFamily="34" charset="-122"/>
                <a:ea typeface="微软雅黑" panose="020B0503020204020204" pitchFamily="34" charset="-122"/>
              </a:endParaRPr>
            </a:p>
          </p:txBody>
        </p:sp>
        <p:sp>
          <p:nvSpPr>
            <p:cNvPr id="9" name="圆角矩形 8"/>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prstClr val="black"/>
                  </a:solidFill>
                  <a:latin typeface="微软雅黑" panose="020B0503020204020204" pitchFamily="34" charset="-122"/>
                  <a:ea typeface="微软雅黑" panose="020B0503020204020204" pitchFamily="34" charset="-122"/>
                </a:rPr>
                <a:t>标题内容</a:t>
              </a:r>
            </a:p>
          </p:txBody>
        </p:sp>
      </p:grpSp>
      <p:grpSp>
        <p:nvGrpSpPr>
          <p:cNvPr id="10" name="组合 9"/>
          <p:cNvGrpSpPr/>
          <p:nvPr/>
        </p:nvGrpSpPr>
        <p:grpSpPr>
          <a:xfrm>
            <a:off x="1284834" y="1809404"/>
            <a:ext cx="1721136" cy="548848"/>
            <a:chOff x="4304043" y="1286668"/>
            <a:chExt cx="3837944" cy="2757793"/>
          </a:xfrm>
          <a:effectLst>
            <a:outerShdw blurRad="381000" dist="254000" dir="8100000" algn="tr" rotWithShape="0">
              <a:prstClr val="black">
                <a:alpha val="40000"/>
              </a:prstClr>
            </a:outerShdw>
          </a:effectLst>
        </p:grpSpPr>
        <p:sp>
          <p:nvSpPr>
            <p:cNvPr id="11" name="圆角矩形 10"/>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2" name="圆角矩形 11"/>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prstClr val="black"/>
                  </a:solidFill>
                  <a:latin typeface="微软雅黑" panose="020B0503020204020204" pitchFamily="34" charset="-122"/>
                  <a:ea typeface="微软雅黑" panose="020B0503020204020204" pitchFamily="34" charset="-122"/>
                </a:rPr>
                <a:t>标题内容</a:t>
              </a:r>
            </a:p>
          </p:txBody>
        </p:sp>
      </p:grpSp>
      <p:grpSp>
        <p:nvGrpSpPr>
          <p:cNvPr id="13" name="组合 12"/>
          <p:cNvGrpSpPr/>
          <p:nvPr/>
        </p:nvGrpSpPr>
        <p:grpSpPr>
          <a:xfrm>
            <a:off x="6368578" y="1779663"/>
            <a:ext cx="1721136" cy="548848"/>
            <a:chOff x="4304043" y="1286668"/>
            <a:chExt cx="3837944" cy="2757793"/>
          </a:xfrm>
          <a:effectLst>
            <a:outerShdw blurRad="381000" dist="254000" dir="8100000" algn="tr" rotWithShape="0">
              <a:prstClr val="black">
                <a:alpha val="40000"/>
              </a:prstClr>
            </a:outerShdw>
          </a:effectLst>
        </p:grpSpPr>
        <p:sp>
          <p:nvSpPr>
            <p:cNvPr id="14" name="圆角矩形 13"/>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5" name="圆角矩形 14"/>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prstClr val="black"/>
                  </a:solidFill>
                  <a:latin typeface="微软雅黑" panose="020B0503020204020204" pitchFamily="34" charset="-122"/>
                  <a:ea typeface="微软雅黑" panose="020B0503020204020204" pitchFamily="34" charset="-122"/>
                </a:rPr>
                <a:t>标题内容</a:t>
              </a:r>
            </a:p>
          </p:txBody>
        </p:sp>
      </p:grpSp>
      <p:sp>
        <p:nvSpPr>
          <p:cNvPr id="16" name="TextBox 20"/>
          <p:cNvSpPr txBox="1"/>
          <p:nvPr/>
        </p:nvSpPr>
        <p:spPr>
          <a:xfrm>
            <a:off x="1052839" y="2541736"/>
            <a:ext cx="1944216" cy="1600438"/>
          </a:xfrm>
          <a:prstGeom prst="rect">
            <a:avLst/>
          </a:prstGeom>
          <a:noFill/>
        </p:spPr>
        <p:txBody>
          <a:bodyPr wrap="square" lIns="0" tIns="0" rIns="0" bIns="0" rtlCol="0">
            <a:spAutoFit/>
          </a:bodyPr>
          <a:lstStyle/>
          <a:p>
            <a:pPr>
              <a:lnSpc>
                <a:spcPct val="13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       点击输入简要文字内容，文字内容需概括精炼，不用多余的文字修饰。点击输入简要文字内容，文字内容需概括精炼，不用多余的文字修饰。</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3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       点击输入简要文字内容，文字内容需概括精炼，不用多余的文字修饰。</a:t>
            </a:r>
            <a:endPar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 name="TextBox 21"/>
          <p:cNvSpPr txBox="1"/>
          <p:nvPr/>
        </p:nvSpPr>
        <p:spPr>
          <a:xfrm>
            <a:off x="3758538" y="2536092"/>
            <a:ext cx="1944216" cy="1600438"/>
          </a:xfrm>
          <a:prstGeom prst="rect">
            <a:avLst/>
          </a:prstGeom>
          <a:noFill/>
        </p:spPr>
        <p:txBody>
          <a:bodyPr wrap="square" lIns="0" tIns="0" rIns="0" bIns="0" rtlCol="0">
            <a:spAutoFit/>
          </a:bodyPr>
          <a:lstStyle/>
          <a:p>
            <a:pPr>
              <a:lnSpc>
                <a:spcPct val="13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       点击输入简要文字内容，文字内容需概括精炼，不用多余的文字修饰。点击输入简要文字内容，文字内容需概括精炼，不用多余的文字修饰。</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3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       点击输入简要文字内容，文字内容需概括精炼，不用多余的文字修饰。</a:t>
            </a:r>
            <a:endPar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8" name="TextBox 22"/>
          <p:cNvSpPr txBox="1"/>
          <p:nvPr/>
        </p:nvSpPr>
        <p:spPr>
          <a:xfrm>
            <a:off x="6237415" y="2542968"/>
            <a:ext cx="1944216" cy="1600438"/>
          </a:xfrm>
          <a:prstGeom prst="rect">
            <a:avLst/>
          </a:prstGeom>
          <a:noFill/>
        </p:spPr>
        <p:txBody>
          <a:bodyPr wrap="square" lIns="0" tIns="0" rIns="0" bIns="0" rtlCol="0">
            <a:spAutoFit/>
          </a:bodyPr>
          <a:lstStyle/>
          <a:p>
            <a:pPr>
              <a:lnSpc>
                <a:spcPct val="13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       点击输入简要文字内容，文字内容需概括精炼，不用多余的文字修饰。点击输入简要文字内容，文字内容需概括精炼，不用多余的文字修饰。</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3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       点击输入简要文字内容，文字内容需概括精炼，不用多余的文字修饰。</a:t>
            </a:r>
            <a:endPar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9" name="文本框 10"/>
          <p:cNvSpPr txBox="1">
            <a:spLocks noChangeArrowheads="1"/>
          </p:cNvSpPr>
          <p:nvPr/>
        </p:nvSpPr>
        <p:spPr bwMode="auto">
          <a:xfrm>
            <a:off x="878400" y="266400"/>
            <a:ext cx="2632543" cy="259679"/>
          </a:xfrm>
          <a:prstGeom prst="rect">
            <a:avLst/>
          </a:prstGeom>
          <a:noFill/>
          <a:ln>
            <a:noFill/>
          </a:ln>
        </p:spPr>
        <p:txBody>
          <a:bodyPr wrap="square" lIns="51428" tIns="25714" rIns="51428" bIns="25714">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350" dirty="0">
                <a:latin typeface="微软雅黑" panose="020B0503020204020204" pitchFamily="34" charset="-122"/>
                <a:ea typeface="微软雅黑" panose="020B0503020204020204" pitchFamily="34" charset="-122"/>
                <a:cs typeface="+mn-ea"/>
                <a:sym typeface="+mn-lt"/>
              </a:rPr>
              <a:t>添加文字标题</a:t>
            </a:r>
            <a:r>
              <a:rPr lang="zh-CN" altLang="en-US" sz="900" dirty="0">
                <a:latin typeface="微软雅黑" panose="020B0503020204020204" pitchFamily="34" charset="-122"/>
                <a:ea typeface="微软雅黑" panose="020B0503020204020204" pitchFamily="34" charset="-122"/>
                <a:cs typeface="+mn-ea"/>
                <a:sym typeface="+mn-lt"/>
              </a:rPr>
              <a:t>（文字可以编辑）</a:t>
            </a:r>
          </a:p>
        </p:txBody>
      </p:sp>
    </p:spTree>
  </p:cSld>
  <p:clrMapOvr>
    <a:masterClrMapping/>
  </p:clrMapOvr>
  <mc:AlternateContent xmlns:mc="http://schemas.openxmlformats.org/markup-compatibility/2006" xmlns:p14="http://schemas.microsoft.com/office/powerpoint/2010/main">
    <mc:Choice Requires="p14">
      <p:transition spd="slow" p14:dur="1400" advTm="4000">
        <p14:doors dir="vert"/>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p:tgtEl>
                                          <p:spTgt spid="6"/>
                                        </p:tgtEl>
                                        <p:attrNameLst>
                                          <p:attrName>ppt_x</p:attrName>
                                        </p:attrNameLst>
                                      </p:cBhvr>
                                      <p:tavLst>
                                        <p:tav tm="0">
                                          <p:val>
                                            <p:strVal val="#ppt_x-#ppt_w*1.125000"/>
                                          </p:val>
                                        </p:tav>
                                        <p:tav tm="100000">
                                          <p:val>
                                            <p:strVal val="#ppt_x"/>
                                          </p:val>
                                        </p:tav>
                                      </p:tavLst>
                                    </p:anim>
                                    <p:animEffect transition="in" filter="wipe(right)">
                                      <p:cBhvr>
                                        <p:cTn id="12" dur="500"/>
                                        <p:tgtEl>
                                          <p:spTgt spid="6"/>
                                        </p:tgtEl>
                                      </p:cBhvr>
                                    </p:animEffect>
                                  </p:childTnLst>
                                </p:cTn>
                              </p:par>
                              <p:par>
                                <p:cTn id="13" presetID="12" presetClass="entr" presetSubtype="8"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p:tgtEl>
                                          <p:spTgt spid="5"/>
                                        </p:tgtEl>
                                        <p:attrNameLst>
                                          <p:attrName>ppt_x</p:attrName>
                                        </p:attrNameLst>
                                      </p:cBhvr>
                                      <p:tavLst>
                                        <p:tav tm="0">
                                          <p:val>
                                            <p:strVal val="#ppt_x-#ppt_w*1.125000"/>
                                          </p:val>
                                        </p:tav>
                                        <p:tav tm="100000">
                                          <p:val>
                                            <p:strVal val="#ppt_x"/>
                                          </p:val>
                                        </p:tav>
                                      </p:tavLst>
                                    </p:anim>
                                    <p:animEffect transition="in" filter="wipe(right)">
                                      <p:cBhvr>
                                        <p:cTn id="16" dur="500"/>
                                        <p:tgtEl>
                                          <p:spTgt spid="5"/>
                                        </p:tgtEl>
                                      </p:cBhvr>
                                    </p:animEffect>
                                  </p:childTnLst>
                                </p:cTn>
                              </p:par>
                              <p:par>
                                <p:cTn id="17" presetID="12" presetClass="entr" presetSubtype="8"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p:tgtEl>
                                          <p:spTgt spid="4"/>
                                        </p:tgtEl>
                                        <p:attrNameLst>
                                          <p:attrName>ppt_x</p:attrName>
                                        </p:attrNameLst>
                                      </p:cBhvr>
                                      <p:tavLst>
                                        <p:tav tm="0">
                                          <p:val>
                                            <p:strVal val="#ppt_x-#ppt_w*1.125000"/>
                                          </p:val>
                                        </p:tav>
                                        <p:tav tm="100000">
                                          <p:val>
                                            <p:strVal val="#ppt_x"/>
                                          </p:val>
                                        </p:tav>
                                      </p:tavLst>
                                    </p:anim>
                                    <p:animEffect transition="in" filter="wipe(right)">
                                      <p:cBhvr>
                                        <p:cTn id="20" dur="500"/>
                                        <p:tgtEl>
                                          <p:spTgt spid="4"/>
                                        </p:tgtEl>
                                      </p:cBhvr>
                                    </p:animEffect>
                                  </p:childTnLst>
                                </p:cTn>
                              </p:par>
                            </p:childTnLst>
                          </p:cTn>
                        </p:par>
                        <p:par>
                          <p:cTn id="21" fill="hold">
                            <p:stCondLst>
                              <p:cond delay="1000"/>
                            </p:stCondLst>
                            <p:childTnLst>
                              <p:par>
                                <p:cTn id="22" presetID="42" presetClass="entr" presetSubtype="0" fill="hold"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anim calcmode="lin" valueType="num">
                                      <p:cBhvr>
                                        <p:cTn id="25" dur="500" fill="hold"/>
                                        <p:tgtEl>
                                          <p:spTgt spid="10"/>
                                        </p:tgtEl>
                                        <p:attrNameLst>
                                          <p:attrName>ppt_x</p:attrName>
                                        </p:attrNameLst>
                                      </p:cBhvr>
                                      <p:tavLst>
                                        <p:tav tm="0">
                                          <p:val>
                                            <p:strVal val="#ppt_x"/>
                                          </p:val>
                                        </p:tav>
                                        <p:tav tm="100000">
                                          <p:val>
                                            <p:strVal val="#ppt_x"/>
                                          </p:val>
                                        </p:tav>
                                      </p:tavLst>
                                    </p:anim>
                                    <p:anim calcmode="lin" valueType="num">
                                      <p:cBhvr>
                                        <p:cTn id="26" dur="500" fill="hold"/>
                                        <p:tgtEl>
                                          <p:spTgt spid="10"/>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20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anim calcmode="lin" valueType="num">
                                      <p:cBhvr>
                                        <p:cTn id="30" dur="500" fill="hold"/>
                                        <p:tgtEl>
                                          <p:spTgt spid="7"/>
                                        </p:tgtEl>
                                        <p:attrNameLst>
                                          <p:attrName>ppt_x</p:attrName>
                                        </p:attrNameLst>
                                      </p:cBhvr>
                                      <p:tavLst>
                                        <p:tav tm="0">
                                          <p:val>
                                            <p:strVal val="#ppt_x"/>
                                          </p:val>
                                        </p:tav>
                                        <p:tav tm="100000">
                                          <p:val>
                                            <p:strVal val="#ppt_x"/>
                                          </p:val>
                                        </p:tav>
                                      </p:tavLst>
                                    </p:anim>
                                    <p:anim calcmode="lin" valueType="num">
                                      <p:cBhvr>
                                        <p:cTn id="31" dur="500" fill="hold"/>
                                        <p:tgtEl>
                                          <p:spTgt spid="7"/>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40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anim calcmode="lin" valueType="num">
                                      <p:cBhvr>
                                        <p:cTn id="35" dur="500" fill="hold"/>
                                        <p:tgtEl>
                                          <p:spTgt spid="13"/>
                                        </p:tgtEl>
                                        <p:attrNameLst>
                                          <p:attrName>ppt_x</p:attrName>
                                        </p:attrNameLst>
                                      </p:cBhvr>
                                      <p:tavLst>
                                        <p:tav tm="0">
                                          <p:val>
                                            <p:strVal val="#ppt_x"/>
                                          </p:val>
                                        </p:tav>
                                        <p:tav tm="100000">
                                          <p:val>
                                            <p:strVal val="#ppt_x"/>
                                          </p:val>
                                        </p:tav>
                                      </p:tavLst>
                                    </p:anim>
                                    <p:anim calcmode="lin" valueType="num">
                                      <p:cBhvr>
                                        <p:cTn id="36" dur="500" fill="hold"/>
                                        <p:tgtEl>
                                          <p:spTgt spid="13"/>
                                        </p:tgtEl>
                                        <p:attrNameLst>
                                          <p:attrName>ppt_y</p:attrName>
                                        </p:attrNameLst>
                                      </p:cBhvr>
                                      <p:tavLst>
                                        <p:tav tm="0">
                                          <p:val>
                                            <p:strVal val="#ppt_y+.1"/>
                                          </p:val>
                                        </p:tav>
                                        <p:tav tm="100000">
                                          <p:val>
                                            <p:strVal val="#ppt_y"/>
                                          </p:val>
                                        </p:tav>
                                      </p:tavLst>
                                    </p:anim>
                                  </p:childTnLst>
                                </p:cTn>
                              </p:par>
                            </p:childTnLst>
                          </p:cTn>
                        </p:par>
                        <p:par>
                          <p:cTn id="37" fill="hold">
                            <p:stCondLst>
                              <p:cond delay="1500"/>
                            </p:stCondLst>
                            <p:childTnLst>
                              <p:par>
                                <p:cTn id="38" presetID="22" presetClass="entr" presetSubtype="8" fill="hold" grpId="0" nodeType="afterEffect">
                                  <p:stCondLst>
                                    <p:cond delay="0"/>
                                  </p:stCondLst>
                                  <p:iterate type="lt">
                                    <p:tmPct val="30000"/>
                                  </p:iterate>
                                  <p:childTnLst>
                                    <p:set>
                                      <p:cBhvr>
                                        <p:cTn id="39" dur="1" fill="hold">
                                          <p:stCondLst>
                                            <p:cond delay="0"/>
                                          </p:stCondLst>
                                        </p:cTn>
                                        <p:tgtEl>
                                          <p:spTgt spid="16"/>
                                        </p:tgtEl>
                                        <p:attrNameLst>
                                          <p:attrName>style.visibility</p:attrName>
                                        </p:attrNameLst>
                                      </p:cBhvr>
                                      <p:to>
                                        <p:strVal val="visible"/>
                                      </p:to>
                                    </p:set>
                                    <p:animEffect transition="in" filter="wipe(left)">
                                      <p:cBhvr>
                                        <p:cTn id="40" dur="50"/>
                                        <p:tgtEl>
                                          <p:spTgt spid="16"/>
                                        </p:tgtEl>
                                      </p:cBhvr>
                                    </p:animEffect>
                                  </p:childTnLst>
                                </p:cTn>
                              </p:par>
                              <p:par>
                                <p:cTn id="41" presetID="36" presetClass="emph" presetSubtype="0" fill="hold" grpId="1" nodeType="withEffect">
                                  <p:stCondLst>
                                    <p:cond delay="0"/>
                                  </p:stCondLst>
                                  <p:iterate type="lt">
                                    <p:tmPct val="30000"/>
                                  </p:iterate>
                                  <p:childTnLst>
                                    <p:animScale>
                                      <p:cBhvr>
                                        <p:cTn id="42" dur="25" autoRev="1" fill="hold">
                                          <p:stCondLst>
                                            <p:cond delay="0"/>
                                          </p:stCondLst>
                                        </p:cTn>
                                        <p:tgtEl>
                                          <p:spTgt spid="16"/>
                                        </p:tgtEl>
                                      </p:cBhvr>
                                      <p:to x="80000" y="100000"/>
                                    </p:animScale>
                                    <p:anim by="(#ppt_w*0.10)" calcmode="lin" valueType="num">
                                      <p:cBhvr>
                                        <p:cTn id="43" dur="25" autoRev="1" fill="hold">
                                          <p:stCondLst>
                                            <p:cond delay="0"/>
                                          </p:stCondLst>
                                        </p:cTn>
                                        <p:tgtEl>
                                          <p:spTgt spid="16"/>
                                        </p:tgtEl>
                                        <p:attrNameLst>
                                          <p:attrName>ppt_x</p:attrName>
                                        </p:attrNameLst>
                                      </p:cBhvr>
                                    </p:anim>
                                    <p:anim by="(-#ppt_w*0.10)" calcmode="lin" valueType="num">
                                      <p:cBhvr>
                                        <p:cTn id="44" dur="25" autoRev="1" fill="hold">
                                          <p:stCondLst>
                                            <p:cond delay="0"/>
                                          </p:stCondLst>
                                        </p:cTn>
                                        <p:tgtEl>
                                          <p:spTgt spid="16"/>
                                        </p:tgtEl>
                                        <p:attrNameLst>
                                          <p:attrName>ppt_y</p:attrName>
                                        </p:attrNameLst>
                                      </p:cBhvr>
                                    </p:anim>
                                    <p:animRot by="-480000">
                                      <p:cBhvr>
                                        <p:cTn id="45" dur="25" autoRev="1" fill="hold">
                                          <p:stCondLst>
                                            <p:cond delay="0"/>
                                          </p:stCondLst>
                                        </p:cTn>
                                        <p:tgtEl>
                                          <p:spTgt spid="16"/>
                                        </p:tgtEl>
                                        <p:attrNameLst>
                                          <p:attrName>r</p:attrName>
                                        </p:attrNameLst>
                                      </p:cBhvr>
                                    </p:animRot>
                                  </p:childTnLst>
                                </p:cTn>
                              </p:par>
                              <p:par>
                                <p:cTn id="46" presetID="22" presetClass="entr" presetSubtype="8" fill="hold" grpId="0" nodeType="withEffect">
                                  <p:stCondLst>
                                    <p:cond delay="500"/>
                                  </p:stCondLst>
                                  <p:iterate type="lt">
                                    <p:tmPct val="30000"/>
                                  </p:iterate>
                                  <p:childTnLst>
                                    <p:set>
                                      <p:cBhvr>
                                        <p:cTn id="47" dur="1" fill="hold">
                                          <p:stCondLst>
                                            <p:cond delay="0"/>
                                          </p:stCondLst>
                                        </p:cTn>
                                        <p:tgtEl>
                                          <p:spTgt spid="17"/>
                                        </p:tgtEl>
                                        <p:attrNameLst>
                                          <p:attrName>style.visibility</p:attrName>
                                        </p:attrNameLst>
                                      </p:cBhvr>
                                      <p:to>
                                        <p:strVal val="visible"/>
                                      </p:to>
                                    </p:set>
                                    <p:animEffect transition="in" filter="wipe(left)">
                                      <p:cBhvr>
                                        <p:cTn id="48" dur="50"/>
                                        <p:tgtEl>
                                          <p:spTgt spid="17"/>
                                        </p:tgtEl>
                                      </p:cBhvr>
                                    </p:animEffect>
                                  </p:childTnLst>
                                </p:cTn>
                              </p:par>
                              <p:par>
                                <p:cTn id="49" presetID="36" presetClass="emph" presetSubtype="0" fill="hold" grpId="1" nodeType="withEffect">
                                  <p:stCondLst>
                                    <p:cond delay="500"/>
                                  </p:stCondLst>
                                  <p:iterate type="lt">
                                    <p:tmPct val="30000"/>
                                  </p:iterate>
                                  <p:childTnLst>
                                    <p:animScale>
                                      <p:cBhvr>
                                        <p:cTn id="50" dur="25" autoRev="1" fill="hold">
                                          <p:stCondLst>
                                            <p:cond delay="0"/>
                                          </p:stCondLst>
                                        </p:cTn>
                                        <p:tgtEl>
                                          <p:spTgt spid="17"/>
                                        </p:tgtEl>
                                      </p:cBhvr>
                                      <p:to x="80000" y="100000"/>
                                    </p:animScale>
                                    <p:anim by="(#ppt_w*0.10)" calcmode="lin" valueType="num">
                                      <p:cBhvr>
                                        <p:cTn id="51" dur="25" autoRev="1" fill="hold">
                                          <p:stCondLst>
                                            <p:cond delay="0"/>
                                          </p:stCondLst>
                                        </p:cTn>
                                        <p:tgtEl>
                                          <p:spTgt spid="17"/>
                                        </p:tgtEl>
                                        <p:attrNameLst>
                                          <p:attrName>ppt_x</p:attrName>
                                        </p:attrNameLst>
                                      </p:cBhvr>
                                    </p:anim>
                                    <p:anim by="(-#ppt_w*0.10)" calcmode="lin" valueType="num">
                                      <p:cBhvr>
                                        <p:cTn id="52" dur="25" autoRev="1" fill="hold">
                                          <p:stCondLst>
                                            <p:cond delay="0"/>
                                          </p:stCondLst>
                                        </p:cTn>
                                        <p:tgtEl>
                                          <p:spTgt spid="17"/>
                                        </p:tgtEl>
                                        <p:attrNameLst>
                                          <p:attrName>ppt_y</p:attrName>
                                        </p:attrNameLst>
                                      </p:cBhvr>
                                    </p:anim>
                                    <p:animRot by="-480000">
                                      <p:cBhvr>
                                        <p:cTn id="53" dur="25" autoRev="1" fill="hold">
                                          <p:stCondLst>
                                            <p:cond delay="0"/>
                                          </p:stCondLst>
                                        </p:cTn>
                                        <p:tgtEl>
                                          <p:spTgt spid="17"/>
                                        </p:tgtEl>
                                        <p:attrNameLst>
                                          <p:attrName>r</p:attrName>
                                        </p:attrNameLst>
                                      </p:cBhvr>
                                    </p:animRot>
                                  </p:childTnLst>
                                </p:cTn>
                              </p:par>
                              <p:par>
                                <p:cTn id="54" presetID="22" presetClass="entr" presetSubtype="8" fill="hold" grpId="0" nodeType="withEffect">
                                  <p:stCondLst>
                                    <p:cond delay="1000"/>
                                  </p:stCondLst>
                                  <p:iterate type="lt">
                                    <p:tmPct val="30000"/>
                                  </p:iterate>
                                  <p:childTnLst>
                                    <p:set>
                                      <p:cBhvr>
                                        <p:cTn id="55" dur="1" fill="hold">
                                          <p:stCondLst>
                                            <p:cond delay="0"/>
                                          </p:stCondLst>
                                        </p:cTn>
                                        <p:tgtEl>
                                          <p:spTgt spid="18"/>
                                        </p:tgtEl>
                                        <p:attrNameLst>
                                          <p:attrName>style.visibility</p:attrName>
                                        </p:attrNameLst>
                                      </p:cBhvr>
                                      <p:to>
                                        <p:strVal val="visible"/>
                                      </p:to>
                                    </p:set>
                                    <p:animEffect transition="in" filter="wipe(left)">
                                      <p:cBhvr>
                                        <p:cTn id="56" dur="50"/>
                                        <p:tgtEl>
                                          <p:spTgt spid="18"/>
                                        </p:tgtEl>
                                      </p:cBhvr>
                                    </p:animEffect>
                                  </p:childTnLst>
                                </p:cTn>
                              </p:par>
                              <p:par>
                                <p:cTn id="57" presetID="36" presetClass="emph" presetSubtype="0" fill="hold" grpId="1" nodeType="withEffect">
                                  <p:stCondLst>
                                    <p:cond delay="1000"/>
                                  </p:stCondLst>
                                  <p:iterate type="lt">
                                    <p:tmPct val="30000"/>
                                  </p:iterate>
                                  <p:childTnLst>
                                    <p:animScale>
                                      <p:cBhvr>
                                        <p:cTn id="58" dur="25" autoRev="1" fill="hold">
                                          <p:stCondLst>
                                            <p:cond delay="0"/>
                                          </p:stCondLst>
                                        </p:cTn>
                                        <p:tgtEl>
                                          <p:spTgt spid="18"/>
                                        </p:tgtEl>
                                      </p:cBhvr>
                                      <p:to x="80000" y="100000"/>
                                    </p:animScale>
                                    <p:anim by="(#ppt_w*0.10)" calcmode="lin" valueType="num">
                                      <p:cBhvr>
                                        <p:cTn id="59" dur="25" autoRev="1" fill="hold">
                                          <p:stCondLst>
                                            <p:cond delay="0"/>
                                          </p:stCondLst>
                                        </p:cTn>
                                        <p:tgtEl>
                                          <p:spTgt spid="18"/>
                                        </p:tgtEl>
                                        <p:attrNameLst>
                                          <p:attrName>ppt_x</p:attrName>
                                        </p:attrNameLst>
                                      </p:cBhvr>
                                    </p:anim>
                                    <p:anim by="(-#ppt_w*0.10)" calcmode="lin" valueType="num">
                                      <p:cBhvr>
                                        <p:cTn id="60" dur="25" autoRev="1" fill="hold">
                                          <p:stCondLst>
                                            <p:cond delay="0"/>
                                          </p:stCondLst>
                                        </p:cTn>
                                        <p:tgtEl>
                                          <p:spTgt spid="18"/>
                                        </p:tgtEl>
                                        <p:attrNameLst>
                                          <p:attrName>ppt_y</p:attrName>
                                        </p:attrNameLst>
                                      </p:cBhvr>
                                    </p:anim>
                                    <p:animRot by="-480000">
                                      <p:cBhvr>
                                        <p:cTn id="61" dur="25" autoRev="1" fill="hold">
                                          <p:stCondLst>
                                            <p:cond delay="0"/>
                                          </p:stCondLst>
                                        </p:cTn>
                                        <p:tgtEl>
                                          <p:spTgt spid="1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6" grpId="0"/>
      <p:bldP spid="16" grpId="1"/>
      <p:bldP spid="17" grpId="0"/>
      <p:bldP spid="17" grpId="1"/>
      <p:bldP spid="18" grpId="0"/>
      <p:bldP spid="18" grpId="1"/>
      <p:bldP spid="1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Freeform 6"/>
          <p:cNvSpPr/>
          <p:nvPr/>
        </p:nvSpPr>
        <p:spPr bwMode="auto">
          <a:xfrm>
            <a:off x="2112053" y="4323127"/>
            <a:ext cx="953319" cy="648890"/>
          </a:xfrm>
          <a:custGeom>
            <a:avLst/>
            <a:gdLst>
              <a:gd name="T0" fmla="*/ 0 w 1113"/>
              <a:gd name="T1" fmla="*/ 0 h 757"/>
              <a:gd name="T2" fmla="*/ 1113 w 1113"/>
              <a:gd name="T3" fmla="*/ 0 h 757"/>
              <a:gd name="T4" fmla="*/ 1113 w 1113"/>
              <a:gd name="T5" fmla="*/ 685 h 757"/>
              <a:gd name="T6" fmla="*/ 249 w 1113"/>
              <a:gd name="T7" fmla="*/ 685 h 757"/>
              <a:gd name="T8" fmla="*/ 177 w 1113"/>
              <a:gd name="T9" fmla="*/ 757 h 757"/>
              <a:gd name="T10" fmla="*/ 105 w 1113"/>
              <a:gd name="T11" fmla="*/ 685 h 757"/>
              <a:gd name="T12" fmla="*/ 0 w 1113"/>
              <a:gd name="T13" fmla="*/ 685 h 757"/>
              <a:gd name="T14" fmla="*/ 0 w 1113"/>
              <a:gd name="T15" fmla="*/ 0 h 7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3" h="757">
                <a:moveTo>
                  <a:pt x="0" y="0"/>
                </a:moveTo>
                <a:lnTo>
                  <a:pt x="1113" y="0"/>
                </a:lnTo>
                <a:lnTo>
                  <a:pt x="1113" y="685"/>
                </a:lnTo>
                <a:lnTo>
                  <a:pt x="249" y="685"/>
                </a:lnTo>
                <a:lnTo>
                  <a:pt x="177" y="757"/>
                </a:lnTo>
                <a:lnTo>
                  <a:pt x="105" y="685"/>
                </a:lnTo>
                <a:lnTo>
                  <a:pt x="0" y="685"/>
                </a:lnTo>
                <a:lnTo>
                  <a:pt x="0" y="0"/>
                </a:lnTo>
                <a:close/>
              </a:path>
            </a:pathLst>
          </a:custGeom>
          <a:solidFill>
            <a:srgbClr val="EA5504"/>
          </a:solidFill>
          <a:ln w="57150">
            <a:solidFill>
              <a:schemeClr val="bg1"/>
            </a:solidFill>
          </a:ln>
          <a:effectLst>
            <a:innerShdw blurRad="63500" dist="50800" dir="13500000">
              <a:prstClr val="black">
                <a:alpha val="50000"/>
              </a:prstClr>
            </a:innerShdw>
          </a:effectLst>
        </p:spPr>
        <p:txBody>
          <a:bodyPr lIns="68544" tIns="34271" rIns="68544" bIns="34271"/>
          <a:lstStyle/>
          <a:p>
            <a:pPr defTabSz="914400">
              <a:defRPr/>
            </a:pPr>
            <a:endParaRPr lang="zh-CN" altLang="en-US" sz="1500"/>
          </a:p>
        </p:txBody>
      </p:sp>
      <p:sp>
        <p:nvSpPr>
          <p:cNvPr id="38" name="Freeform 8"/>
          <p:cNvSpPr/>
          <p:nvPr/>
        </p:nvSpPr>
        <p:spPr bwMode="auto">
          <a:xfrm>
            <a:off x="1158734" y="788695"/>
            <a:ext cx="2898040" cy="3431381"/>
          </a:xfrm>
          <a:custGeom>
            <a:avLst/>
            <a:gdLst>
              <a:gd name="T0" fmla="*/ 133 w 3381"/>
              <a:gd name="T1" fmla="*/ 2348 h 3999"/>
              <a:gd name="T2" fmla="*/ 0 w 3381"/>
              <a:gd name="T3" fmla="*/ 1703 h 3999"/>
              <a:gd name="T4" fmla="*/ 282 w 3381"/>
              <a:gd name="T5" fmla="*/ 767 h 3999"/>
              <a:gd name="T6" fmla="*/ 1039 w 3381"/>
              <a:gd name="T7" fmla="*/ 133 h 3999"/>
              <a:gd name="T8" fmla="*/ 1689 w 3381"/>
              <a:gd name="T9" fmla="*/ 0 h 3999"/>
              <a:gd name="T10" fmla="*/ 2885 w 3381"/>
              <a:gd name="T11" fmla="*/ 495 h 3999"/>
              <a:gd name="T12" fmla="*/ 3381 w 3381"/>
              <a:gd name="T13" fmla="*/ 1691 h 3999"/>
              <a:gd name="T14" fmla="*/ 3097 w 3381"/>
              <a:gd name="T15" fmla="*/ 2624 h 3999"/>
              <a:gd name="T16" fmla="*/ 2346 w 3381"/>
              <a:gd name="T17" fmla="*/ 3248 h 3999"/>
              <a:gd name="T18" fmla="*/ 2281 w 3381"/>
              <a:gd name="T19" fmla="*/ 3304 h 3999"/>
              <a:gd name="T20" fmla="*/ 2256 w 3381"/>
              <a:gd name="T21" fmla="*/ 3388 h 3999"/>
              <a:gd name="T22" fmla="*/ 2256 w 3381"/>
              <a:gd name="T23" fmla="*/ 3718 h 3999"/>
              <a:gd name="T24" fmla="*/ 1699 w 3381"/>
              <a:gd name="T25" fmla="*/ 3999 h 3999"/>
              <a:gd name="T26" fmla="*/ 1142 w 3381"/>
              <a:gd name="T27" fmla="*/ 3718 h 3999"/>
              <a:gd name="T28" fmla="*/ 1142 w 3381"/>
              <a:gd name="T29" fmla="*/ 3388 h 3999"/>
              <a:gd name="T30" fmla="*/ 1354 w 3381"/>
              <a:gd name="T31" fmla="*/ 2691 h 3999"/>
              <a:gd name="T32" fmla="*/ 1916 w 3381"/>
              <a:gd name="T33" fmla="*/ 2226 h 3999"/>
              <a:gd name="T34" fmla="*/ 2171 w 3381"/>
              <a:gd name="T35" fmla="*/ 2011 h 3999"/>
              <a:gd name="T36" fmla="*/ 2267 w 3381"/>
              <a:gd name="T37" fmla="*/ 1691 h 3999"/>
              <a:gd name="T38" fmla="*/ 2098 w 3381"/>
              <a:gd name="T39" fmla="*/ 1283 h 3999"/>
              <a:gd name="T40" fmla="*/ 1689 w 3381"/>
              <a:gd name="T41" fmla="*/ 1113 h 3999"/>
              <a:gd name="T42" fmla="*/ 1469 w 3381"/>
              <a:gd name="T43" fmla="*/ 1155 h 3999"/>
              <a:gd name="T44" fmla="*/ 1212 w 3381"/>
              <a:gd name="T45" fmla="*/ 1375 h 3999"/>
              <a:gd name="T46" fmla="*/ 1113 w 3381"/>
              <a:gd name="T47" fmla="*/ 1703 h 3999"/>
              <a:gd name="T48" fmla="*/ 1155 w 3381"/>
              <a:gd name="T49" fmla="*/ 1918 h 3999"/>
              <a:gd name="T50" fmla="*/ 133 w 3381"/>
              <a:gd name="T51" fmla="*/ 2348 h 3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381" h="3999">
                <a:moveTo>
                  <a:pt x="133" y="2348"/>
                </a:moveTo>
                <a:cubicBezTo>
                  <a:pt x="42" y="2134"/>
                  <a:pt x="0" y="1915"/>
                  <a:pt x="0" y="1703"/>
                </a:cubicBezTo>
                <a:cubicBezTo>
                  <a:pt x="0" y="1368"/>
                  <a:pt x="102" y="1042"/>
                  <a:pt x="282" y="767"/>
                </a:cubicBezTo>
                <a:cubicBezTo>
                  <a:pt x="461" y="492"/>
                  <a:pt x="721" y="267"/>
                  <a:pt x="1039" y="133"/>
                </a:cubicBezTo>
                <a:cubicBezTo>
                  <a:pt x="1240" y="48"/>
                  <a:pt x="1459" y="0"/>
                  <a:pt x="1689" y="0"/>
                </a:cubicBezTo>
                <a:cubicBezTo>
                  <a:pt x="2156" y="0"/>
                  <a:pt x="2579" y="189"/>
                  <a:pt x="2885" y="495"/>
                </a:cubicBezTo>
                <a:cubicBezTo>
                  <a:pt x="3191" y="802"/>
                  <a:pt x="3381" y="1224"/>
                  <a:pt x="3381" y="1691"/>
                </a:cubicBezTo>
                <a:cubicBezTo>
                  <a:pt x="3381" y="2028"/>
                  <a:pt x="3278" y="2352"/>
                  <a:pt x="3097" y="2624"/>
                </a:cubicBezTo>
                <a:cubicBezTo>
                  <a:pt x="2918" y="2895"/>
                  <a:pt x="2659" y="3115"/>
                  <a:pt x="2346" y="3248"/>
                </a:cubicBezTo>
                <a:cubicBezTo>
                  <a:pt x="2320" y="3259"/>
                  <a:pt x="2298" y="3279"/>
                  <a:pt x="2281" y="3304"/>
                </a:cubicBezTo>
                <a:cubicBezTo>
                  <a:pt x="2265" y="3328"/>
                  <a:pt x="2256" y="3357"/>
                  <a:pt x="2256" y="3388"/>
                </a:cubicBezTo>
                <a:lnTo>
                  <a:pt x="2256" y="3718"/>
                </a:lnTo>
                <a:lnTo>
                  <a:pt x="1699" y="3999"/>
                </a:lnTo>
                <a:lnTo>
                  <a:pt x="1142" y="3718"/>
                </a:lnTo>
                <a:lnTo>
                  <a:pt x="1142" y="3388"/>
                </a:lnTo>
                <a:cubicBezTo>
                  <a:pt x="1142" y="3137"/>
                  <a:pt x="1219" y="2895"/>
                  <a:pt x="1354" y="2691"/>
                </a:cubicBezTo>
                <a:cubicBezTo>
                  <a:pt x="1488" y="2489"/>
                  <a:pt x="1681" y="2325"/>
                  <a:pt x="1916" y="2226"/>
                </a:cubicBezTo>
                <a:cubicBezTo>
                  <a:pt x="2020" y="2181"/>
                  <a:pt x="2108" y="2106"/>
                  <a:pt x="2171" y="2011"/>
                </a:cubicBezTo>
                <a:cubicBezTo>
                  <a:pt x="2232" y="1918"/>
                  <a:pt x="2267" y="1808"/>
                  <a:pt x="2267" y="1691"/>
                </a:cubicBezTo>
                <a:cubicBezTo>
                  <a:pt x="2267" y="1532"/>
                  <a:pt x="2203" y="1387"/>
                  <a:pt x="2098" y="1283"/>
                </a:cubicBezTo>
                <a:cubicBezTo>
                  <a:pt x="1993" y="1178"/>
                  <a:pt x="1849" y="1113"/>
                  <a:pt x="1689" y="1113"/>
                </a:cubicBezTo>
                <a:cubicBezTo>
                  <a:pt x="1606" y="1113"/>
                  <a:pt x="1532" y="1128"/>
                  <a:pt x="1469" y="1155"/>
                </a:cubicBezTo>
                <a:cubicBezTo>
                  <a:pt x="1365" y="1199"/>
                  <a:pt x="1276" y="1278"/>
                  <a:pt x="1212" y="1375"/>
                </a:cubicBezTo>
                <a:cubicBezTo>
                  <a:pt x="1149" y="1472"/>
                  <a:pt x="1113" y="1586"/>
                  <a:pt x="1113" y="1703"/>
                </a:cubicBezTo>
                <a:cubicBezTo>
                  <a:pt x="1113" y="1777"/>
                  <a:pt x="1127" y="1850"/>
                  <a:pt x="1155" y="1918"/>
                </a:cubicBezTo>
                <a:lnTo>
                  <a:pt x="133" y="2348"/>
                </a:lnTo>
                <a:close/>
              </a:path>
            </a:pathLst>
          </a:custGeom>
          <a:solidFill>
            <a:srgbClr val="EA5504"/>
          </a:solidFill>
          <a:ln w="57150">
            <a:solidFill>
              <a:schemeClr val="bg1"/>
            </a:solidFill>
          </a:ln>
          <a:effectLst>
            <a:innerShdw blurRad="63500" dist="50800" dir="13500000">
              <a:prstClr val="black">
                <a:alpha val="50000"/>
              </a:prstClr>
            </a:innerShdw>
          </a:effectLst>
        </p:spPr>
        <p:txBody>
          <a:bodyPr lIns="68544" tIns="34271" rIns="68544" bIns="34271"/>
          <a:lstStyle/>
          <a:p>
            <a:pPr defTabSz="914400">
              <a:defRPr/>
            </a:pPr>
            <a:endParaRPr lang="zh-CN" altLang="en-US" sz="1500" dirty="0"/>
          </a:p>
        </p:txBody>
      </p:sp>
      <p:sp>
        <p:nvSpPr>
          <p:cNvPr id="39" name="Freeform 9"/>
          <p:cNvSpPr/>
          <p:nvPr/>
        </p:nvSpPr>
        <p:spPr bwMode="auto">
          <a:xfrm>
            <a:off x="1895445" y="788695"/>
            <a:ext cx="1982807" cy="1239440"/>
          </a:xfrm>
          <a:custGeom>
            <a:avLst/>
            <a:gdLst>
              <a:gd name="T0" fmla="*/ 0 w 2313"/>
              <a:gd name="T1" fmla="*/ 221 h 1445"/>
              <a:gd name="T2" fmla="*/ 179 w 2313"/>
              <a:gd name="T3" fmla="*/ 133 h 1445"/>
              <a:gd name="T4" fmla="*/ 829 w 2313"/>
              <a:gd name="T5" fmla="*/ 0 h 1445"/>
              <a:gd name="T6" fmla="*/ 2025 w 2313"/>
              <a:gd name="T7" fmla="*/ 495 h 1445"/>
              <a:gd name="T8" fmla="*/ 2313 w 2313"/>
              <a:gd name="T9" fmla="*/ 879 h 1445"/>
              <a:gd name="T10" fmla="*/ 1353 w 2313"/>
              <a:gd name="T11" fmla="*/ 1445 h 1445"/>
              <a:gd name="T12" fmla="*/ 1238 w 2313"/>
              <a:gd name="T13" fmla="*/ 1283 h 1445"/>
              <a:gd name="T14" fmla="*/ 829 w 2313"/>
              <a:gd name="T15" fmla="*/ 1113 h 1445"/>
              <a:gd name="T16" fmla="*/ 609 w 2313"/>
              <a:gd name="T17" fmla="*/ 1155 h 1445"/>
              <a:gd name="T18" fmla="*/ 552 w 2313"/>
              <a:gd name="T19" fmla="*/ 1184 h 1445"/>
              <a:gd name="T20" fmla="*/ 0 w 2313"/>
              <a:gd name="T21" fmla="*/ 221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13" h="1445">
                <a:moveTo>
                  <a:pt x="0" y="221"/>
                </a:moveTo>
                <a:cubicBezTo>
                  <a:pt x="57" y="189"/>
                  <a:pt x="117" y="159"/>
                  <a:pt x="179" y="133"/>
                </a:cubicBezTo>
                <a:cubicBezTo>
                  <a:pt x="380" y="48"/>
                  <a:pt x="599" y="0"/>
                  <a:pt x="829" y="0"/>
                </a:cubicBezTo>
                <a:cubicBezTo>
                  <a:pt x="1296" y="0"/>
                  <a:pt x="1719" y="189"/>
                  <a:pt x="2025" y="495"/>
                </a:cubicBezTo>
                <a:cubicBezTo>
                  <a:pt x="2138" y="609"/>
                  <a:pt x="2236" y="738"/>
                  <a:pt x="2313" y="879"/>
                </a:cubicBezTo>
                <a:lnTo>
                  <a:pt x="1353" y="1445"/>
                </a:lnTo>
                <a:cubicBezTo>
                  <a:pt x="1324" y="1385"/>
                  <a:pt x="1285" y="1330"/>
                  <a:pt x="1238" y="1283"/>
                </a:cubicBezTo>
                <a:cubicBezTo>
                  <a:pt x="1133" y="1178"/>
                  <a:pt x="989" y="1113"/>
                  <a:pt x="829" y="1113"/>
                </a:cubicBezTo>
                <a:cubicBezTo>
                  <a:pt x="746" y="1113"/>
                  <a:pt x="672" y="1128"/>
                  <a:pt x="609" y="1155"/>
                </a:cubicBezTo>
                <a:cubicBezTo>
                  <a:pt x="590" y="1163"/>
                  <a:pt x="570" y="1173"/>
                  <a:pt x="552" y="1184"/>
                </a:cubicBezTo>
                <a:lnTo>
                  <a:pt x="0" y="221"/>
                </a:lnTo>
                <a:close/>
              </a:path>
            </a:pathLst>
          </a:custGeom>
          <a:solidFill>
            <a:srgbClr val="EA5504"/>
          </a:solidFill>
          <a:ln w="57150">
            <a:solidFill>
              <a:schemeClr val="bg1"/>
            </a:solidFill>
          </a:ln>
          <a:effectLst>
            <a:innerShdw blurRad="63500" dist="50800" dir="13500000">
              <a:prstClr val="black">
                <a:alpha val="50000"/>
              </a:prstClr>
            </a:innerShdw>
          </a:effectLst>
        </p:spPr>
        <p:txBody>
          <a:bodyPr lIns="68544" tIns="34271" rIns="68544" bIns="34271"/>
          <a:lstStyle/>
          <a:p>
            <a:pPr defTabSz="914400">
              <a:defRPr/>
            </a:pPr>
            <a:endParaRPr lang="zh-CN" altLang="en-US" sz="1350"/>
          </a:p>
        </p:txBody>
      </p:sp>
      <p:sp>
        <p:nvSpPr>
          <p:cNvPr id="40" name="Freeform 10"/>
          <p:cNvSpPr/>
          <p:nvPr/>
        </p:nvSpPr>
        <p:spPr bwMode="auto">
          <a:xfrm>
            <a:off x="2940405" y="1491162"/>
            <a:ext cx="1116371" cy="1790700"/>
          </a:xfrm>
          <a:custGeom>
            <a:avLst/>
            <a:gdLst>
              <a:gd name="T0" fmla="*/ 1061 w 1303"/>
              <a:gd name="T1" fmla="*/ 0 h 2087"/>
              <a:gd name="T2" fmla="*/ 1303 w 1303"/>
              <a:gd name="T3" fmla="*/ 872 h 2087"/>
              <a:gd name="T4" fmla="*/ 1019 w 1303"/>
              <a:gd name="T5" fmla="*/ 1805 h 2087"/>
              <a:gd name="T6" fmla="*/ 785 w 1303"/>
              <a:gd name="T7" fmla="*/ 2087 h 2087"/>
              <a:gd name="T8" fmla="*/ 0 w 1303"/>
              <a:gd name="T9" fmla="*/ 1301 h 2087"/>
              <a:gd name="T10" fmla="*/ 93 w 1303"/>
              <a:gd name="T11" fmla="*/ 1192 h 2087"/>
              <a:gd name="T12" fmla="*/ 189 w 1303"/>
              <a:gd name="T13" fmla="*/ 872 h 2087"/>
              <a:gd name="T14" fmla="*/ 101 w 1303"/>
              <a:gd name="T15" fmla="*/ 566 h 2087"/>
              <a:gd name="T16" fmla="*/ 1061 w 1303"/>
              <a:gd name="T17" fmla="*/ 0 h 2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3" h="2087">
                <a:moveTo>
                  <a:pt x="1061" y="0"/>
                </a:moveTo>
                <a:cubicBezTo>
                  <a:pt x="1214" y="255"/>
                  <a:pt x="1303" y="553"/>
                  <a:pt x="1303" y="872"/>
                </a:cubicBezTo>
                <a:cubicBezTo>
                  <a:pt x="1303" y="1209"/>
                  <a:pt x="1200" y="1533"/>
                  <a:pt x="1019" y="1805"/>
                </a:cubicBezTo>
                <a:cubicBezTo>
                  <a:pt x="952" y="1907"/>
                  <a:pt x="874" y="2001"/>
                  <a:pt x="785" y="2087"/>
                </a:cubicBezTo>
                <a:lnTo>
                  <a:pt x="0" y="1301"/>
                </a:lnTo>
                <a:cubicBezTo>
                  <a:pt x="35" y="1269"/>
                  <a:pt x="66" y="1232"/>
                  <a:pt x="93" y="1192"/>
                </a:cubicBezTo>
                <a:cubicBezTo>
                  <a:pt x="154" y="1099"/>
                  <a:pt x="189" y="989"/>
                  <a:pt x="189" y="872"/>
                </a:cubicBezTo>
                <a:cubicBezTo>
                  <a:pt x="189" y="760"/>
                  <a:pt x="157" y="655"/>
                  <a:pt x="101" y="566"/>
                </a:cubicBezTo>
                <a:lnTo>
                  <a:pt x="1061" y="0"/>
                </a:lnTo>
                <a:close/>
              </a:path>
            </a:pathLst>
          </a:custGeom>
          <a:solidFill>
            <a:srgbClr val="FB6C1D"/>
          </a:solidFill>
          <a:ln w="57150">
            <a:solidFill>
              <a:schemeClr val="bg1"/>
            </a:solidFill>
          </a:ln>
          <a:effectLst>
            <a:innerShdw blurRad="63500" dist="50800" dir="13500000">
              <a:prstClr val="black">
                <a:alpha val="50000"/>
              </a:prstClr>
            </a:innerShdw>
          </a:effectLst>
        </p:spPr>
        <p:txBody>
          <a:bodyPr lIns="68544" tIns="34271" rIns="68544" bIns="34271"/>
          <a:lstStyle/>
          <a:p>
            <a:pPr defTabSz="914400">
              <a:defRPr/>
            </a:pPr>
            <a:endParaRPr lang="zh-CN" altLang="en-US" sz="1500">
              <a:solidFill>
                <a:schemeClr val="bg1"/>
              </a:solidFill>
            </a:endParaRPr>
          </a:p>
        </p:txBody>
      </p:sp>
      <p:sp>
        <p:nvSpPr>
          <p:cNvPr id="41" name="Freeform 11"/>
          <p:cNvSpPr/>
          <p:nvPr/>
        </p:nvSpPr>
        <p:spPr bwMode="auto">
          <a:xfrm>
            <a:off x="1144451" y="976813"/>
            <a:ext cx="1224675" cy="1826419"/>
          </a:xfrm>
          <a:custGeom>
            <a:avLst/>
            <a:gdLst>
              <a:gd name="T0" fmla="*/ 149 w 1428"/>
              <a:gd name="T1" fmla="*/ 2129 h 2129"/>
              <a:gd name="T2" fmla="*/ 25 w 1428"/>
              <a:gd name="T3" fmla="*/ 1325 h 2129"/>
              <a:gd name="T4" fmla="*/ 296 w 1428"/>
              <a:gd name="T5" fmla="*/ 552 h 2129"/>
              <a:gd name="T6" fmla="*/ 554 w 1428"/>
              <a:gd name="T7" fmla="*/ 242 h 2129"/>
              <a:gd name="T8" fmla="*/ 880 w 1428"/>
              <a:gd name="T9" fmla="*/ 0 h 2129"/>
              <a:gd name="T10" fmla="*/ 1428 w 1428"/>
              <a:gd name="T11" fmla="*/ 965 h 2129"/>
              <a:gd name="T12" fmla="*/ 1319 w 1428"/>
              <a:gd name="T13" fmla="*/ 1046 h 2129"/>
              <a:gd name="T14" fmla="*/ 1227 w 1428"/>
              <a:gd name="T15" fmla="*/ 1157 h 2129"/>
              <a:gd name="T16" fmla="*/ 1130 w 1428"/>
              <a:gd name="T17" fmla="*/ 1429 h 2129"/>
              <a:gd name="T18" fmla="*/ 1171 w 1428"/>
              <a:gd name="T19" fmla="*/ 1699 h 2129"/>
              <a:gd name="T20" fmla="*/ 149 w 1428"/>
              <a:gd name="T21" fmla="*/ 2129 h 2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28" h="2129">
                <a:moveTo>
                  <a:pt x="149" y="2129"/>
                </a:moveTo>
                <a:cubicBezTo>
                  <a:pt x="37" y="1865"/>
                  <a:pt x="0" y="1590"/>
                  <a:pt x="25" y="1325"/>
                </a:cubicBezTo>
                <a:cubicBezTo>
                  <a:pt x="52" y="1048"/>
                  <a:pt x="147" y="782"/>
                  <a:pt x="296" y="552"/>
                </a:cubicBezTo>
                <a:cubicBezTo>
                  <a:pt x="370" y="438"/>
                  <a:pt x="457" y="334"/>
                  <a:pt x="554" y="242"/>
                </a:cubicBezTo>
                <a:cubicBezTo>
                  <a:pt x="651" y="149"/>
                  <a:pt x="761" y="68"/>
                  <a:pt x="880" y="0"/>
                </a:cubicBezTo>
                <a:lnTo>
                  <a:pt x="1428" y="965"/>
                </a:lnTo>
                <a:cubicBezTo>
                  <a:pt x="1389" y="987"/>
                  <a:pt x="1353" y="1015"/>
                  <a:pt x="1319" y="1046"/>
                </a:cubicBezTo>
                <a:cubicBezTo>
                  <a:pt x="1283" y="1080"/>
                  <a:pt x="1252" y="1117"/>
                  <a:pt x="1227" y="1157"/>
                </a:cubicBezTo>
                <a:cubicBezTo>
                  <a:pt x="1173" y="1239"/>
                  <a:pt x="1139" y="1333"/>
                  <a:pt x="1130" y="1429"/>
                </a:cubicBezTo>
                <a:cubicBezTo>
                  <a:pt x="1122" y="1519"/>
                  <a:pt x="1134" y="1611"/>
                  <a:pt x="1171" y="1699"/>
                </a:cubicBezTo>
                <a:lnTo>
                  <a:pt x="149" y="2129"/>
                </a:lnTo>
                <a:close/>
              </a:path>
            </a:pathLst>
          </a:custGeom>
          <a:solidFill>
            <a:srgbClr val="FB6C1D"/>
          </a:solidFill>
          <a:ln w="57150">
            <a:solidFill>
              <a:schemeClr val="bg1"/>
            </a:solidFill>
          </a:ln>
          <a:effectLst>
            <a:innerShdw blurRad="63500" dist="50800" dir="13500000">
              <a:prstClr val="black">
                <a:alpha val="50000"/>
              </a:prstClr>
            </a:innerShdw>
          </a:effectLst>
        </p:spPr>
        <p:txBody>
          <a:bodyPr lIns="68544" tIns="34271" rIns="68544" bIns="34271"/>
          <a:lstStyle/>
          <a:p>
            <a:pPr defTabSz="914400">
              <a:defRPr/>
            </a:pPr>
            <a:endParaRPr lang="zh-CN" altLang="en-US" sz="1500"/>
          </a:p>
        </p:txBody>
      </p:sp>
      <p:grpSp>
        <p:nvGrpSpPr>
          <p:cNvPr id="2" name="组合 41"/>
          <p:cNvGrpSpPr/>
          <p:nvPr/>
        </p:nvGrpSpPr>
        <p:grpSpPr bwMode="auto">
          <a:xfrm>
            <a:off x="1276030" y="1366619"/>
            <a:ext cx="916289" cy="913292"/>
            <a:chOff x="1681434" y="1637023"/>
            <a:chExt cx="1221105" cy="1218814"/>
          </a:xfrm>
        </p:grpSpPr>
        <p:sp>
          <p:nvSpPr>
            <p:cNvPr id="43" name="TextBox 42"/>
            <p:cNvSpPr txBox="1"/>
            <p:nvPr/>
          </p:nvSpPr>
          <p:spPr>
            <a:xfrm>
              <a:off x="2007772" y="1637023"/>
              <a:ext cx="540902" cy="698252"/>
            </a:xfrm>
            <a:prstGeom prst="rect">
              <a:avLst/>
            </a:prstGeom>
            <a:noFill/>
          </p:spPr>
          <p:txBody>
            <a:bodyPr wrap="none">
              <a:spAutoFit/>
            </a:bodyPr>
            <a:lstStyle/>
            <a:p>
              <a:pPr defTabSz="914400">
                <a:defRPr/>
              </a:pPr>
              <a:r>
                <a:rPr lang="en-US" altLang="zh-CN" sz="2800" b="1" dirty="0">
                  <a:solidFill>
                    <a:schemeClr val="bg1"/>
                  </a:solidFill>
                  <a:latin typeface="微软雅黑" panose="020B0503020204020204" pitchFamily="34" charset="-122"/>
                  <a:ea typeface="微软雅黑" panose="020B0503020204020204" pitchFamily="34" charset="-122"/>
                </a:rPr>
                <a:t>1</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44" name="TextBox 43"/>
            <p:cNvSpPr txBox="1"/>
            <p:nvPr/>
          </p:nvSpPr>
          <p:spPr>
            <a:xfrm>
              <a:off x="1681434" y="2157585"/>
              <a:ext cx="1221105" cy="698252"/>
            </a:xfrm>
            <a:prstGeom prst="rect">
              <a:avLst/>
            </a:prstGeom>
            <a:noFill/>
          </p:spPr>
          <p:txBody>
            <a:bodyPr wrap="square">
              <a:spAutoFit/>
            </a:bodyPr>
            <a:lstStyle/>
            <a:p>
              <a:pPr algn="ctr" defTabSz="914400">
                <a:defRPr/>
              </a:pPr>
              <a:r>
                <a:rPr lang="zh-CN" altLang="en-US" sz="1400" dirty="0">
                  <a:solidFill>
                    <a:schemeClr val="bg1"/>
                  </a:solidFill>
                  <a:latin typeface="微软雅黑" panose="020B0503020204020204" pitchFamily="34" charset="-122"/>
                  <a:ea typeface="微软雅黑" panose="020B0503020204020204" pitchFamily="34" charset="-122"/>
                </a:rPr>
                <a:t>请输入您的文字</a:t>
              </a:r>
            </a:p>
          </p:txBody>
        </p:sp>
      </p:grpSp>
      <p:grpSp>
        <p:nvGrpSpPr>
          <p:cNvPr id="3" name="组合 44"/>
          <p:cNvGrpSpPr/>
          <p:nvPr/>
        </p:nvGrpSpPr>
        <p:grpSpPr bwMode="auto">
          <a:xfrm>
            <a:off x="2378861" y="788695"/>
            <a:ext cx="965439" cy="929924"/>
            <a:chOff x="3225619" y="871906"/>
            <a:chExt cx="1288833" cy="1241056"/>
          </a:xfrm>
        </p:grpSpPr>
        <p:sp>
          <p:nvSpPr>
            <p:cNvPr id="46" name="TextBox 45"/>
            <p:cNvSpPr txBox="1"/>
            <p:nvPr/>
          </p:nvSpPr>
          <p:spPr>
            <a:xfrm>
              <a:off x="3615473" y="871906"/>
              <a:ext cx="499039" cy="616128"/>
            </a:xfrm>
            <a:prstGeom prst="rect">
              <a:avLst/>
            </a:prstGeom>
            <a:noFill/>
          </p:spPr>
          <p:txBody>
            <a:bodyPr wrap="none">
              <a:spAutoFit/>
            </a:bodyPr>
            <a:lstStyle/>
            <a:p>
              <a:pPr defTabSz="914400">
                <a:defRPr/>
              </a:pPr>
              <a:r>
                <a:rPr lang="en-US" altLang="zh-CN" sz="2400" b="1" dirty="0">
                  <a:solidFill>
                    <a:schemeClr val="bg1"/>
                  </a:solidFill>
                  <a:latin typeface="微软雅黑" panose="020B0503020204020204" pitchFamily="34" charset="-122"/>
                  <a:ea typeface="微软雅黑" panose="020B0503020204020204" pitchFamily="34" charset="-122"/>
                </a:rPr>
                <a:t>2</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47" name="TextBox 46"/>
            <p:cNvSpPr txBox="1"/>
            <p:nvPr/>
          </p:nvSpPr>
          <p:spPr>
            <a:xfrm>
              <a:off x="3225619" y="1414684"/>
              <a:ext cx="1288833" cy="698278"/>
            </a:xfrm>
            <a:prstGeom prst="rect">
              <a:avLst/>
            </a:prstGeom>
            <a:noFill/>
          </p:spPr>
          <p:txBody>
            <a:bodyPr wrap="square">
              <a:spAutoFit/>
            </a:bodyPr>
            <a:lstStyle/>
            <a:p>
              <a:pPr algn="ctr" defTabSz="914400">
                <a:defRPr/>
              </a:pPr>
              <a:r>
                <a:rPr lang="zh-CN" altLang="en-US" sz="1400" dirty="0">
                  <a:solidFill>
                    <a:schemeClr val="bg1"/>
                  </a:solidFill>
                  <a:latin typeface="微软雅黑" panose="020B0503020204020204" pitchFamily="34" charset="-122"/>
                  <a:ea typeface="微软雅黑" panose="020B0503020204020204" pitchFamily="34" charset="-122"/>
                </a:rPr>
                <a:t>请输入您的文字</a:t>
              </a:r>
            </a:p>
          </p:txBody>
        </p:sp>
      </p:grpSp>
      <p:grpSp>
        <p:nvGrpSpPr>
          <p:cNvPr id="4" name="组合 47"/>
          <p:cNvGrpSpPr/>
          <p:nvPr/>
        </p:nvGrpSpPr>
        <p:grpSpPr bwMode="auto">
          <a:xfrm>
            <a:off x="3089312" y="1877786"/>
            <a:ext cx="976446" cy="982840"/>
            <a:chOff x="4138032" y="2168050"/>
            <a:chExt cx="1301276" cy="1309936"/>
          </a:xfrm>
        </p:grpSpPr>
        <p:sp>
          <p:nvSpPr>
            <p:cNvPr id="49" name="TextBox 48"/>
            <p:cNvSpPr txBox="1"/>
            <p:nvPr/>
          </p:nvSpPr>
          <p:spPr>
            <a:xfrm>
              <a:off x="4464368" y="2168050"/>
              <a:ext cx="540902" cy="697351"/>
            </a:xfrm>
            <a:prstGeom prst="rect">
              <a:avLst/>
            </a:prstGeom>
            <a:noFill/>
          </p:spPr>
          <p:txBody>
            <a:bodyPr wrap="none">
              <a:spAutoFit/>
            </a:bodyPr>
            <a:lstStyle/>
            <a:p>
              <a:pPr defTabSz="914400">
                <a:defRPr/>
              </a:pPr>
              <a:r>
                <a:rPr lang="en-US" altLang="zh-CN" sz="2800" b="1" dirty="0">
                  <a:solidFill>
                    <a:schemeClr val="bg1"/>
                  </a:solidFill>
                  <a:latin typeface="微软雅黑" panose="020B0503020204020204" pitchFamily="34" charset="-122"/>
                  <a:ea typeface="微软雅黑" panose="020B0503020204020204" pitchFamily="34" charset="-122"/>
                </a:rPr>
                <a:t>3</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50" name="TextBox 49"/>
            <p:cNvSpPr txBox="1"/>
            <p:nvPr/>
          </p:nvSpPr>
          <p:spPr>
            <a:xfrm>
              <a:off x="4138032" y="2780635"/>
              <a:ext cx="1301276" cy="697351"/>
            </a:xfrm>
            <a:prstGeom prst="rect">
              <a:avLst/>
            </a:prstGeom>
            <a:noFill/>
          </p:spPr>
          <p:txBody>
            <a:bodyPr wrap="square">
              <a:spAutoFit/>
            </a:bodyPr>
            <a:lstStyle/>
            <a:p>
              <a:pPr algn="ctr" defTabSz="914400">
                <a:defRPr/>
              </a:pPr>
              <a:r>
                <a:rPr lang="zh-CN" altLang="en-US" sz="1400" dirty="0">
                  <a:solidFill>
                    <a:schemeClr val="bg1"/>
                  </a:solidFill>
                  <a:latin typeface="微软雅黑" panose="020B0503020204020204" pitchFamily="34" charset="-122"/>
                  <a:ea typeface="微软雅黑" panose="020B0503020204020204" pitchFamily="34" charset="-122"/>
                </a:rPr>
                <a:t>请输入您的文字</a:t>
              </a:r>
            </a:p>
          </p:txBody>
        </p:sp>
      </p:grpSp>
      <p:grpSp>
        <p:nvGrpSpPr>
          <p:cNvPr id="5" name="组合 50"/>
          <p:cNvGrpSpPr/>
          <p:nvPr/>
        </p:nvGrpSpPr>
        <p:grpSpPr bwMode="auto">
          <a:xfrm>
            <a:off x="2204359" y="2906283"/>
            <a:ext cx="953437" cy="907244"/>
            <a:chOff x="2930276" y="3668024"/>
            <a:chExt cx="1270613" cy="1209503"/>
          </a:xfrm>
        </p:grpSpPr>
        <p:sp>
          <p:nvSpPr>
            <p:cNvPr id="52" name="TextBox 51"/>
            <p:cNvSpPr txBox="1"/>
            <p:nvPr/>
          </p:nvSpPr>
          <p:spPr>
            <a:xfrm>
              <a:off x="3256613" y="3668024"/>
              <a:ext cx="540902" cy="697537"/>
            </a:xfrm>
            <a:prstGeom prst="rect">
              <a:avLst/>
            </a:prstGeom>
            <a:noFill/>
          </p:spPr>
          <p:txBody>
            <a:bodyPr wrap="none">
              <a:spAutoFit/>
            </a:bodyPr>
            <a:lstStyle/>
            <a:p>
              <a:pPr defTabSz="914400">
                <a:defRPr/>
              </a:pPr>
              <a:r>
                <a:rPr lang="en-US" altLang="zh-CN" sz="2800" b="1" dirty="0">
                  <a:solidFill>
                    <a:schemeClr val="bg1"/>
                  </a:solidFill>
                  <a:latin typeface="微软雅黑" panose="020B0503020204020204" pitchFamily="34" charset="-122"/>
                  <a:ea typeface="微软雅黑" panose="020B0503020204020204" pitchFamily="34" charset="-122"/>
                </a:rPr>
                <a:t>4</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53" name="TextBox 52"/>
            <p:cNvSpPr txBox="1"/>
            <p:nvPr/>
          </p:nvSpPr>
          <p:spPr>
            <a:xfrm>
              <a:off x="2930276" y="4179990"/>
              <a:ext cx="1270613" cy="697537"/>
            </a:xfrm>
            <a:prstGeom prst="rect">
              <a:avLst/>
            </a:prstGeom>
            <a:noFill/>
          </p:spPr>
          <p:txBody>
            <a:bodyPr wrap="square">
              <a:spAutoFit/>
            </a:bodyPr>
            <a:lstStyle/>
            <a:p>
              <a:pPr algn="ctr" defTabSz="914400">
                <a:defRPr/>
              </a:pPr>
              <a:r>
                <a:rPr lang="zh-CN" altLang="en-US" sz="1400" dirty="0">
                  <a:solidFill>
                    <a:schemeClr val="bg1"/>
                  </a:solidFill>
                  <a:latin typeface="微软雅黑" panose="020B0503020204020204" pitchFamily="34" charset="-122"/>
                  <a:ea typeface="微软雅黑" panose="020B0503020204020204" pitchFamily="34" charset="-122"/>
                </a:rPr>
                <a:t>请输入您的文字</a:t>
              </a:r>
            </a:p>
          </p:txBody>
        </p:sp>
      </p:grpSp>
      <p:sp>
        <p:nvSpPr>
          <p:cNvPr id="54" name="TextBox 53"/>
          <p:cNvSpPr txBox="1"/>
          <p:nvPr/>
        </p:nvSpPr>
        <p:spPr>
          <a:xfrm>
            <a:off x="2144152" y="4461633"/>
            <a:ext cx="863036" cy="300044"/>
          </a:xfrm>
          <a:prstGeom prst="rect">
            <a:avLst/>
          </a:prstGeom>
          <a:noFill/>
        </p:spPr>
        <p:txBody>
          <a:bodyPr lIns="68544" tIns="34271" rIns="68544" bIns="34271">
            <a:spAutoFit/>
          </a:bodyPr>
          <a:lstStyle/>
          <a:p>
            <a:pPr algn="ctr" defTabSz="914400">
              <a:defRPr/>
            </a:pPr>
            <a:r>
              <a:rPr lang="zh-CN" altLang="en-US" sz="1500" dirty="0">
                <a:solidFill>
                  <a:schemeClr val="bg1"/>
                </a:solidFill>
                <a:latin typeface="微软雅黑" panose="020B0503020204020204" pitchFamily="34" charset="-122"/>
                <a:ea typeface="微软雅黑" panose="020B0503020204020204" pitchFamily="34" charset="-122"/>
              </a:rPr>
              <a:t>标题</a:t>
            </a:r>
          </a:p>
        </p:txBody>
      </p:sp>
      <p:sp>
        <p:nvSpPr>
          <p:cNvPr id="55" name="TextBox 54"/>
          <p:cNvSpPr txBox="1"/>
          <p:nvPr/>
        </p:nvSpPr>
        <p:spPr>
          <a:xfrm>
            <a:off x="5409653" y="1091597"/>
            <a:ext cx="3022119" cy="669376"/>
          </a:xfrm>
          <a:prstGeom prst="rect">
            <a:avLst/>
          </a:prstGeom>
          <a:noFill/>
        </p:spPr>
        <p:txBody>
          <a:bodyPr lIns="68544" tIns="34271" rIns="68544" bIns="34271">
            <a:spAutoFit/>
          </a:bodyPr>
          <a:lstStyle/>
          <a:p>
            <a:pPr defTabSz="914400">
              <a:lnSpc>
                <a:spcPct val="150000"/>
              </a:lnSpc>
              <a:defRPr/>
            </a:pPr>
            <a:r>
              <a:rPr lang="zh-CN" altLang="en-US" sz="1300" dirty="0">
                <a:solidFill>
                  <a:schemeClr val="bg1">
                    <a:lumMod val="50000"/>
                  </a:schemeClr>
                </a:solidFill>
                <a:latin typeface="微软雅黑" panose="020B0503020204020204" pitchFamily="34" charset="-122"/>
                <a:ea typeface="微软雅黑" panose="020B0503020204020204" pitchFamily="34" charset="-122"/>
              </a:rPr>
              <a:t>请输入您的文字请输入您的文字</a:t>
            </a:r>
            <a:endParaRPr lang="en-US" altLang="zh-CN" sz="1300" dirty="0">
              <a:solidFill>
                <a:schemeClr val="bg1">
                  <a:lumMod val="50000"/>
                </a:schemeClr>
              </a:solidFill>
              <a:latin typeface="微软雅黑" panose="020B0503020204020204" pitchFamily="34" charset="-122"/>
              <a:ea typeface="微软雅黑" panose="020B0503020204020204" pitchFamily="34" charset="-122"/>
            </a:endParaRPr>
          </a:p>
          <a:p>
            <a:pPr defTabSz="914400">
              <a:lnSpc>
                <a:spcPct val="150000"/>
              </a:lnSpc>
              <a:defRPr/>
            </a:pPr>
            <a:r>
              <a:rPr lang="zh-CN" altLang="en-US" sz="1300" dirty="0">
                <a:solidFill>
                  <a:schemeClr val="bg1">
                    <a:lumMod val="50000"/>
                  </a:schemeClr>
                </a:solidFill>
                <a:latin typeface="微软雅黑" panose="020B0503020204020204" pitchFamily="34" charset="-122"/>
                <a:ea typeface="微软雅黑" panose="020B0503020204020204" pitchFamily="34" charset="-122"/>
              </a:rPr>
              <a:t>请输入您的文字请输入您的文字</a:t>
            </a:r>
          </a:p>
        </p:txBody>
      </p:sp>
      <p:grpSp>
        <p:nvGrpSpPr>
          <p:cNvPr id="6" name="组合 55"/>
          <p:cNvGrpSpPr/>
          <p:nvPr/>
        </p:nvGrpSpPr>
        <p:grpSpPr>
          <a:xfrm>
            <a:off x="4508857" y="1092190"/>
            <a:ext cx="721284" cy="721563"/>
            <a:chOff x="6409426" y="1173624"/>
            <a:chExt cx="962086" cy="962084"/>
          </a:xfrm>
          <a:solidFill>
            <a:srgbClr val="C00001"/>
          </a:solidFill>
        </p:grpSpPr>
        <p:sp>
          <p:nvSpPr>
            <p:cNvPr id="57" name="椭圆 56"/>
            <p:cNvSpPr/>
            <p:nvPr/>
          </p:nvSpPr>
          <p:spPr bwMode="auto">
            <a:xfrm>
              <a:off x="6409426" y="1173624"/>
              <a:ext cx="962086" cy="962084"/>
            </a:xfrm>
            <a:prstGeom prst="ellipse">
              <a:avLst/>
            </a:prstGeom>
            <a:solidFill>
              <a:srgbClr val="EA5504"/>
            </a:solidFill>
            <a:ln w="57150">
              <a:solidFill>
                <a:schemeClr val="bg1"/>
              </a:solidFill>
            </a:ln>
            <a:effectLst>
              <a:innerShdw blurRad="63500" dist="50800" dir="13500000">
                <a:prstClr val="black">
                  <a:alpha val="50000"/>
                </a:prstClr>
              </a:innerShdw>
            </a:effectLst>
          </p:spPr>
          <p:txBody>
            <a:bodyPr/>
            <a:lstStyle/>
            <a:p>
              <a:pPr defTabSz="914400">
                <a:defRPr/>
              </a:pPr>
              <a:endParaRPr lang="zh-CN" altLang="en-US" sz="1500"/>
            </a:p>
          </p:txBody>
        </p:sp>
        <p:sp>
          <p:nvSpPr>
            <p:cNvPr id="58" name="TextBox 57"/>
            <p:cNvSpPr txBox="1"/>
            <p:nvPr/>
          </p:nvSpPr>
          <p:spPr>
            <a:xfrm>
              <a:off x="6653351" y="1318965"/>
              <a:ext cx="520002" cy="656591"/>
            </a:xfrm>
            <a:prstGeom prst="rect">
              <a:avLst/>
            </a:prstGeom>
            <a:noFill/>
          </p:spPr>
          <p:txBody>
            <a:bodyPr wrap="none">
              <a:spAutoFit/>
            </a:bodyPr>
            <a:lstStyle/>
            <a:p>
              <a:pPr defTabSz="914400">
                <a:defRPr/>
              </a:pPr>
              <a:r>
                <a:rPr lang="en-US" altLang="zh-CN" sz="2600" b="1" dirty="0">
                  <a:solidFill>
                    <a:schemeClr val="bg1"/>
                  </a:solidFill>
                  <a:latin typeface="微软雅黑" panose="020B0503020204020204" pitchFamily="34" charset="-122"/>
                  <a:ea typeface="微软雅黑" panose="020B0503020204020204" pitchFamily="34" charset="-122"/>
                </a:rPr>
                <a:t>1</a:t>
              </a:r>
              <a:endParaRPr lang="zh-CN" altLang="en-US" sz="2600" b="1" dirty="0">
                <a:solidFill>
                  <a:schemeClr val="bg1"/>
                </a:solidFill>
                <a:latin typeface="微软雅黑" panose="020B0503020204020204" pitchFamily="34" charset="-122"/>
                <a:ea typeface="微软雅黑" panose="020B0503020204020204" pitchFamily="34" charset="-122"/>
              </a:endParaRPr>
            </a:p>
          </p:txBody>
        </p:sp>
      </p:grpSp>
      <p:grpSp>
        <p:nvGrpSpPr>
          <p:cNvPr id="7" name="组合 58"/>
          <p:cNvGrpSpPr/>
          <p:nvPr/>
        </p:nvGrpSpPr>
        <p:grpSpPr>
          <a:xfrm>
            <a:off x="4508850" y="2008151"/>
            <a:ext cx="721283" cy="721563"/>
            <a:chOff x="6409426" y="2394908"/>
            <a:chExt cx="962086" cy="962084"/>
          </a:xfrm>
          <a:solidFill>
            <a:srgbClr val="9D1E77"/>
          </a:solidFill>
        </p:grpSpPr>
        <p:sp>
          <p:nvSpPr>
            <p:cNvPr id="60" name="椭圆 59"/>
            <p:cNvSpPr/>
            <p:nvPr/>
          </p:nvSpPr>
          <p:spPr bwMode="auto">
            <a:xfrm>
              <a:off x="6409426" y="2394908"/>
              <a:ext cx="962086" cy="962084"/>
            </a:xfrm>
            <a:prstGeom prst="ellipse">
              <a:avLst/>
            </a:prstGeom>
            <a:solidFill>
              <a:srgbClr val="EA5504"/>
            </a:solidFill>
            <a:ln w="57150">
              <a:solidFill>
                <a:schemeClr val="bg1"/>
              </a:solidFill>
            </a:ln>
            <a:effectLst>
              <a:innerShdw blurRad="63500" dist="50800" dir="13500000">
                <a:prstClr val="black">
                  <a:alpha val="50000"/>
                </a:prstClr>
              </a:innerShdw>
            </a:effectLst>
          </p:spPr>
          <p:txBody>
            <a:bodyPr/>
            <a:lstStyle/>
            <a:p>
              <a:pPr defTabSz="914400">
                <a:defRPr/>
              </a:pPr>
              <a:endParaRPr lang="zh-CN" altLang="en-US" sz="1500" dirty="0">
                <a:latin typeface="微软雅黑" panose="020B0503020204020204" pitchFamily="34" charset="-122"/>
                <a:ea typeface="微软雅黑" panose="020B0503020204020204" pitchFamily="34" charset="-122"/>
              </a:endParaRPr>
            </a:p>
          </p:txBody>
        </p:sp>
        <p:sp>
          <p:nvSpPr>
            <p:cNvPr id="61" name="TextBox 60"/>
            <p:cNvSpPr txBox="1"/>
            <p:nvPr/>
          </p:nvSpPr>
          <p:spPr>
            <a:xfrm>
              <a:off x="6635866" y="2536283"/>
              <a:ext cx="541385" cy="697627"/>
            </a:xfrm>
            <a:prstGeom prst="rect">
              <a:avLst/>
            </a:prstGeom>
            <a:noFill/>
          </p:spPr>
          <p:txBody>
            <a:bodyPr wrap="none">
              <a:spAutoFit/>
            </a:bodyPr>
            <a:lstStyle>
              <a:defPPr>
                <a:defRPr lang="zh-CN"/>
              </a:defPPr>
              <a:lvl1pPr>
                <a:defRPr sz="2800" b="1">
                  <a:solidFill>
                    <a:srgbClr val="F8F8F8"/>
                  </a:solidFill>
                  <a:latin typeface="+mj-ea"/>
                  <a:ea typeface="+mj-ea"/>
                </a:defRPr>
              </a:lvl1pPr>
            </a:lstStyle>
            <a:p>
              <a:pPr defTabSz="914400">
                <a:defRPr/>
              </a:pPr>
              <a:r>
                <a:rPr lang="en-US" altLang="zh-CN" dirty="0">
                  <a:solidFill>
                    <a:schemeClr val="bg1"/>
                  </a:solidFill>
                  <a:latin typeface="微软雅黑" panose="020B0503020204020204" pitchFamily="34" charset="-122"/>
                  <a:ea typeface="微软雅黑" panose="020B0503020204020204" pitchFamily="34" charset="-122"/>
                </a:rPr>
                <a:t>2</a:t>
              </a:r>
              <a:endParaRPr lang="zh-CN" altLang="en-US" dirty="0">
                <a:solidFill>
                  <a:schemeClr val="bg1"/>
                </a:solidFill>
                <a:latin typeface="微软雅黑" panose="020B0503020204020204" pitchFamily="34" charset="-122"/>
                <a:ea typeface="微软雅黑" panose="020B0503020204020204" pitchFamily="34" charset="-122"/>
              </a:endParaRPr>
            </a:p>
          </p:txBody>
        </p:sp>
      </p:grpSp>
      <p:grpSp>
        <p:nvGrpSpPr>
          <p:cNvPr id="8" name="组合 61"/>
          <p:cNvGrpSpPr/>
          <p:nvPr/>
        </p:nvGrpSpPr>
        <p:grpSpPr>
          <a:xfrm>
            <a:off x="4508847" y="2888049"/>
            <a:ext cx="721283" cy="721563"/>
            <a:chOff x="6409429" y="3568104"/>
            <a:chExt cx="962087" cy="962084"/>
          </a:xfrm>
          <a:solidFill>
            <a:srgbClr val="C00001"/>
          </a:solidFill>
        </p:grpSpPr>
        <p:sp>
          <p:nvSpPr>
            <p:cNvPr id="63" name="椭圆 62"/>
            <p:cNvSpPr/>
            <p:nvPr/>
          </p:nvSpPr>
          <p:spPr bwMode="auto">
            <a:xfrm>
              <a:off x="6409429" y="3568104"/>
              <a:ext cx="962087" cy="962084"/>
            </a:xfrm>
            <a:prstGeom prst="ellipse">
              <a:avLst/>
            </a:prstGeom>
            <a:solidFill>
              <a:srgbClr val="EA5504"/>
            </a:solidFill>
            <a:ln w="57150">
              <a:solidFill>
                <a:schemeClr val="bg1"/>
              </a:solidFill>
            </a:ln>
            <a:effectLst>
              <a:innerShdw blurRad="63500" dist="50800" dir="13500000">
                <a:prstClr val="black">
                  <a:alpha val="50000"/>
                </a:prstClr>
              </a:innerShdw>
            </a:effectLst>
          </p:spPr>
          <p:txBody>
            <a:bodyPr/>
            <a:lstStyle/>
            <a:p>
              <a:pPr defTabSz="914400">
                <a:defRPr/>
              </a:pPr>
              <a:endParaRPr lang="zh-CN" altLang="en-US" sz="1500"/>
            </a:p>
          </p:txBody>
        </p:sp>
        <p:sp>
          <p:nvSpPr>
            <p:cNvPr id="64" name="TextBox 63"/>
            <p:cNvSpPr txBox="1"/>
            <p:nvPr/>
          </p:nvSpPr>
          <p:spPr>
            <a:xfrm>
              <a:off x="6635870" y="3702117"/>
              <a:ext cx="541385" cy="697627"/>
            </a:xfrm>
            <a:prstGeom prst="rect">
              <a:avLst/>
            </a:prstGeom>
            <a:noFill/>
          </p:spPr>
          <p:txBody>
            <a:bodyPr wrap="none">
              <a:spAutoFit/>
            </a:bodyPr>
            <a:lstStyle>
              <a:defPPr>
                <a:defRPr lang="zh-CN"/>
              </a:defPPr>
              <a:lvl1pPr>
                <a:defRPr sz="2800" b="1">
                  <a:solidFill>
                    <a:srgbClr val="F8F8F8"/>
                  </a:solidFill>
                  <a:latin typeface="+mj-ea"/>
                  <a:ea typeface="+mj-ea"/>
                </a:defRPr>
              </a:lvl1pPr>
            </a:lstStyle>
            <a:p>
              <a:pPr defTabSz="914400">
                <a:defRPr/>
              </a:pPr>
              <a:r>
                <a:rPr lang="en-US" altLang="zh-CN" dirty="0">
                  <a:solidFill>
                    <a:schemeClr val="bg1"/>
                  </a:solidFill>
                  <a:latin typeface="微软雅黑" panose="020B0503020204020204" pitchFamily="34" charset="-122"/>
                  <a:ea typeface="微软雅黑" panose="020B0503020204020204" pitchFamily="34" charset="-122"/>
                </a:rPr>
                <a:t>3</a:t>
              </a:r>
              <a:endParaRPr lang="zh-CN" altLang="en-US" dirty="0">
                <a:solidFill>
                  <a:schemeClr val="bg1"/>
                </a:solidFill>
                <a:latin typeface="微软雅黑" panose="020B0503020204020204" pitchFamily="34" charset="-122"/>
                <a:ea typeface="微软雅黑" panose="020B0503020204020204" pitchFamily="34" charset="-122"/>
              </a:endParaRPr>
            </a:p>
          </p:txBody>
        </p:sp>
      </p:grpSp>
      <p:grpSp>
        <p:nvGrpSpPr>
          <p:cNvPr id="9" name="组合 64"/>
          <p:cNvGrpSpPr/>
          <p:nvPr/>
        </p:nvGrpSpPr>
        <p:grpSpPr>
          <a:xfrm>
            <a:off x="4508850" y="3863841"/>
            <a:ext cx="721283" cy="721563"/>
            <a:chOff x="6409426" y="4869160"/>
            <a:chExt cx="962086" cy="962084"/>
          </a:xfrm>
          <a:solidFill>
            <a:srgbClr val="C00001"/>
          </a:solidFill>
        </p:grpSpPr>
        <p:sp>
          <p:nvSpPr>
            <p:cNvPr id="66" name="椭圆 65"/>
            <p:cNvSpPr/>
            <p:nvPr/>
          </p:nvSpPr>
          <p:spPr bwMode="auto">
            <a:xfrm>
              <a:off x="6409426" y="4869160"/>
              <a:ext cx="962086" cy="962084"/>
            </a:xfrm>
            <a:prstGeom prst="ellipse">
              <a:avLst/>
            </a:prstGeom>
            <a:solidFill>
              <a:srgbClr val="EA5504"/>
            </a:solidFill>
            <a:ln w="57150">
              <a:solidFill>
                <a:schemeClr val="bg1"/>
              </a:solidFill>
            </a:ln>
            <a:effectLst>
              <a:innerShdw blurRad="63500" dist="50800" dir="13500000">
                <a:prstClr val="black">
                  <a:alpha val="50000"/>
                </a:prstClr>
              </a:innerShdw>
            </a:effectLst>
          </p:spPr>
          <p:txBody>
            <a:bodyPr/>
            <a:lstStyle/>
            <a:p>
              <a:pPr defTabSz="914400">
                <a:defRPr/>
              </a:pPr>
              <a:endParaRPr lang="zh-CN" altLang="en-US" sz="1500"/>
            </a:p>
          </p:txBody>
        </p:sp>
        <p:sp>
          <p:nvSpPr>
            <p:cNvPr id="67" name="TextBox 66"/>
            <p:cNvSpPr txBox="1"/>
            <p:nvPr/>
          </p:nvSpPr>
          <p:spPr>
            <a:xfrm>
              <a:off x="6616830" y="5005505"/>
              <a:ext cx="541385" cy="697627"/>
            </a:xfrm>
            <a:prstGeom prst="rect">
              <a:avLst/>
            </a:prstGeom>
            <a:noFill/>
          </p:spPr>
          <p:txBody>
            <a:bodyPr wrap="none">
              <a:spAutoFit/>
            </a:bodyPr>
            <a:lstStyle>
              <a:defPPr>
                <a:defRPr lang="zh-CN"/>
              </a:defPPr>
              <a:lvl1pPr>
                <a:defRPr sz="2800" b="1">
                  <a:solidFill>
                    <a:srgbClr val="F8F8F8"/>
                  </a:solidFill>
                  <a:latin typeface="+mj-ea"/>
                  <a:ea typeface="+mj-ea"/>
                </a:defRPr>
              </a:lvl1pPr>
            </a:lstStyle>
            <a:p>
              <a:pPr defTabSz="914400">
                <a:defRPr/>
              </a:pPr>
              <a:r>
                <a:rPr lang="en-US" altLang="zh-CN" dirty="0">
                  <a:solidFill>
                    <a:schemeClr val="bg1"/>
                  </a:solidFill>
                  <a:latin typeface="微软雅黑" panose="020B0503020204020204" pitchFamily="34" charset="-122"/>
                  <a:ea typeface="微软雅黑" panose="020B0503020204020204" pitchFamily="34" charset="-122"/>
                </a:rPr>
                <a:t>4</a:t>
              </a:r>
              <a:endParaRPr lang="zh-CN" altLang="en-US" dirty="0">
                <a:solidFill>
                  <a:schemeClr val="bg1"/>
                </a:solidFill>
                <a:latin typeface="微软雅黑" panose="020B0503020204020204" pitchFamily="34" charset="-122"/>
                <a:ea typeface="微软雅黑" panose="020B0503020204020204" pitchFamily="34" charset="-122"/>
              </a:endParaRPr>
            </a:p>
          </p:txBody>
        </p:sp>
      </p:grpSp>
      <p:sp>
        <p:nvSpPr>
          <p:cNvPr id="68" name="TextBox 67"/>
          <p:cNvSpPr txBox="1"/>
          <p:nvPr/>
        </p:nvSpPr>
        <p:spPr>
          <a:xfrm>
            <a:off x="5409653" y="1982110"/>
            <a:ext cx="3022119" cy="669376"/>
          </a:xfrm>
          <a:prstGeom prst="rect">
            <a:avLst/>
          </a:prstGeom>
          <a:noFill/>
        </p:spPr>
        <p:txBody>
          <a:bodyPr lIns="68544" tIns="34271" rIns="68544" bIns="34271">
            <a:spAutoFit/>
          </a:bodyPr>
          <a:lstStyle/>
          <a:p>
            <a:pPr defTabSz="914400">
              <a:lnSpc>
                <a:spcPct val="150000"/>
              </a:lnSpc>
              <a:defRPr/>
            </a:pPr>
            <a:r>
              <a:rPr lang="zh-CN" altLang="en-US" sz="1300" dirty="0">
                <a:solidFill>
                  <a:schemeClr val="bg1">
                    <a:lumMod val="50000"/>
                  </a:schemeClr>
                </a:solidFill>
                <a:latin typeface="微软雅黑" panose="020B0503020204020204" pitchFamily="34" charset="-122"/>
                <a:ea typeface="微软雅黑" panose="020B0503020204020204" pitchFamily="34" charset="-122"/>
              </a:rPr>
              <a:t>请输入您的文字请输入您的文字</a:t>
            </a:r>
            <a:endParaRPr lang="en-US" altLang="zh-CN" sz="1300" dirty="0">
              <a:solidFill>
                <a:schemeClr val="bg1">
                  <a:lumMod val="50000"/>
                </a:schemeClr>
              </a:solidFill>
              <a:latin typeface="微软雅黑" panose="020B0503020204020204" pitchFamily="34" charset="-122"/>
              <a:ea typeface="微软雅黑" panose="020B0503020204020204" pitchFamily="34" charset="-122"/>
            </a:endParaRPr>
          </a:p>
          <a:p>
            <a:pPr defTabSz="914400">
              <a:lnSpc>
                <a:spcPct val="150000"/>
              </a:lnSpc>
              <a:defRPr/>
            </a:pPr>
            <a:r>
              <a:rPr lang="zh-CN" altLang="en-US" sz="1300" dirty="0">
                <a:solidFill>
                  <a:schemeClr val="bg1">
                    <a:lumMod val="50000"/>
                  </a:schemeClr>
                </a:solidFill>
                <a:latin typeface="微软雅黑" panose="020B0503020204020204" pitchFamily="34" charset="-122"/>
                <a:ea typeface="微软雅黑" panose="020B0503020204020204" pitchFamily="34" charset="-122"/>
              </a:rPr>
              <a:t>请输入您的文字请输入您的文字</a:t>
            </a:r>
          </a:p>
        </p:txBody>
      </p:sp>
      <p:sp>
        <p:nvSpPr>
          <p:cNvPr id="69" name="TextBox 68"/>
          <p:cNvSpPr txBox="1"/>
          <p:nvPr/>
        </p:nvSpPr>
        <p:spPr>
          <a:xfrm>
            <a:off x="5409653" y="2872621"/>
            <a:ext cx="3022119" cy="669376"/>
          </a:xfrm>
          <a:prstGeom prst="rect">
            <a:avLst/>
          </a:prstGeom>
          <a:noFill/>
        </p:spPr>
        <p:txBody>
          <a:bodyPr lIns="68544" tIns="34271" rIns="68544" bIns="34271">
            <a:spAutoFit/>
          </a:bodyPr>
          <a:lstStyle/>
          <a:p>
            <a:pPr defTabSz="914400">
              <a:lnSpc>
                <a:spcPct val="150000"/>
              </a:lnSpc>
              <a:defRPr/>
            </a:pPr>
            <a:r>
              <a:rPr lang="zh-CN" altLang="en-US" sz="1300" dirty="0">
                <a:solidFill>
                  <a:schemeClr val="bg1">
                    <a:lumMod val="50000"/>
                  </a:schemeClr>
                </a:solidFill>
                <a:latin typeface="微软雅黑" panose="020B0503020204020204" pitchFamily="34" charset="-122"/>
                <a:ea typeface="微软雅黑" panose="020B0503020204020204" pitchFamily="34" charset="-122"/>
              </a:rPr>
              <a:t>请输入您的文字请输入您的文字</a:t>
            </a:r>
            <a:endParaRPr lang="en-US" altLang="zh-CN" sz="1300" dirty="0">
              <a:solidFill>
                <a:schemeClr val="bg1">
                  <a:lumMod val="50000"/>
                </a:schemeClr>
              </a:solidFill>
              <a:latin typeface="微软雅黑" panose="020B0503020204020204" pitchFamily="34" charset="-122"/>
              <a:ea typeface="微软雅黑" panose="020B0503020204020204" pitchFamily="34" charset="-122"/>
            </a:endParaRPr>
          </a:p>
          <a:p>
            <a:pPr defTabSz="914400">
              <a:lnSpc>
                <a:spcPct val="150000"/>
              </a:lnSpc>
              <a:defRPr/>
            </a:pPr>
            <a:r>
              <a:rPr lang="zh-CN" altLang="en-US" sz="1300" dirty="0">
                <a:solidFill>
                  <a:schemeClr val="bg1">
                    <a:lumMod val="50000"/>
                  </a:schemeClr>
                </a:solidFill>
                <a:latin typeface="微软雅黑" panose="020B0503020204020204" pitchFamily="34" charset="-122"/>
                <a:ea typeface="微软雅黑" panose="020B0503020204020204" pitchFamily="34" charset="-122"/>
              </a:rPr>
              <a:t>请输入您的文字请输入您的文字</a:t>
            </a:r>
          </a:p>
        </p:txBody>
      </p:sp>
      <p:sp>
        <p:nvSpPr>
          <p:cNvPr id="70" name="TextBox 69"/>
          <p:cNvSpPr txBox="1"/>
          <p:nvPr/>
        </p:nvSpPr>
        <p:spPr>
          <a:xfrm>
            <a:off x="5409653" y="3855358"/>
            <a:ext cx="3022119" cy="669376"/>
          </a:xfrm>
          <a:prstGeom prst="rect">
            <a:avLst/>
          </a:prstGeom>
          <a:noFill/>
        </p:spPr>
        <p:txBody>
          <a:bodyPr lIns="68544" tIns="34271" rIns="68544" bIns="34271">
            <a:spAutoFit/>
          </a:bodyPr>
          <a:lstStyle/>
          <a:p>
            <a:pPr defTabSz="914400">
              <a:lnSpc>
                <a:spcPct val="150000"/>
              </a:lnSpc>
              <a:defRPr/>
            </a:pPr>
            <a:r>
              <a:rPr lang="zh-CN" altLang="en-US" sz="1300" dirty="0">
                <a:solidFill>
                  <a:schemeClr val="bg1">
                    <a:lumMod val="50000"/>
                  </a:schemeClr>
                </a:solidFill>
                <a:latin typeface="微软雅黑" panose="020B0503020204020204" pitchFamily="34" charset="-122"/>
                <a:ea typeface="微软雅黑" panose="020B0503020204020204" pitchFamily="34" charset="-122"/>
              </a:rPr>
              <a:t>请输入您的文字请输入您的文字</a:t>
            </a:r>
            <a:endParaRPr lang="en-US" altLang="zh-CN" sz="1300" dirty="0">
              <a:solidFill>
                <a:schemeClr val="bg1">
                  <a:lumMod val="50000"/>
                </a:schemeClr>
              </a:solidFill>
              <a:latin typeface="微软雅黑" panose="020B0503020204020204" pitchFamily="34" charset="-122"/>
              <a:ea typeface="微软雅黑" panose="020B0503020204020204" pitchFamily="34" charset="-122"/>
            </a:endParaRPr>
          </a:p>
          <a:p>
            <a:pPr defTabSz="914400">
              <a:lnSpc>
                <a:spcPct val="150000"/>
              </a:lnSpc>
              <a:defRPr/>
            </a:pPr>
            <a:r>
              <a:rPr lang="zh-CN" altLang="en-US" sz="1300" dirty="0">
                <a:solidFill>
                  <a:schemeClr val="bg1">
                    <a:lumMod val="50000"/>
                  </a:schemeClr>
                </a:solidFill>
                <a:latin typeface="微软雅黑" panose="020B0503020204020204" pitchFamily="34" charset="-122"/>
                <a:ea typeface="微软雅黑" panose="020B0503020204020204" pitchFamily="34" charset="-122"/>
              </a:rPr>
              <a:t>请输入您的文字请输入您的文字</a:t>
            </a:r>
          </a:p>
        </p:txBody>
      </p:sp>
      <p:sp>
        <p:nvSpPr>
          <p:cNvPr id="48" name="文本框 10"/>
          <p:cNvSpPr txBox="1">
            <a:spLocks noChangeArrowheads="1"/>
          </p:cNvSpPr>
          <p:nvPr/>
        </p:nvSpPr>
        <p:spPr bwMode="auto">
          <a:xfrm>
            <a:off x="878400" y="266400"/>
            <a:ext cx="2632543" cy="259679"/>
          </a:xfrm>
          <a:prstGeom prst="rect">
            <a:avLst/>
          </a:prstGeom>
          <a:noFill/>
          <a:ln>
            <a:noFill/>
          </a:ln>
        </p:spPr>
        <p:txBody>
          <a:bodyPr wrap="square" lIns="51428" tIns="25714" rIns="51428" bIns="25714">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350" dirty="0">
                <a:latin typeface="微软雅黑" panose="020B0503020204020204" pitchFamily="34" charset="-122"/>
                <a:ea typeface="微软雅黑" panose="020B0503020204020204" pitchFamily="34" charset="-122"/>
                <a:cs typeface="+mn-ea"/>
                <a:sym typeface="+mn-lt"/>
              </a:rPr>
              <a:t>添加文字标题</a:t>
            </a:r>
            <a:r>
              <a:rPr lang="zh-CN" altLang="en-US" sz="900" dirty="0">
                <a:latin typeface="微软雅黑" panose="020B0503020204020204" pitchFamily="34" charset="-122"/>
                <a:ea typeface="微软雅黑" panose="020B0503020204020204" pitchFamily="34" charset="-122"/>
                <a:cs typeface="+mn-ea"/>
                <a:sym typeface="+mn-lt"/>
              </a:rPr>
              <a:t>（文字可以编辑）</a:t>
            </a:r>
          </a:p>
        </p:txBody>
      </p:sp>
    </p:spTree>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wipe(down)">
                                      <p:cBhvr>
                                        <p:cTn id="11" dur="250"/>
                                        <p:tgtEl>
                                          <p:spTgt spid="41"/>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left)">
                                      <p:cBhvr>
                                        <p:cTn id="15" dur="250"/>
                                        <p:tgtEl>
                                          <p:spTgt spid="39"/>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wipe(up)">
                                      <p:cBhvr>
                                        <p:cTn id="19" dur="250"/>
                                        <p:tgtEl>
                                          <p:spTgt spid="40"/>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wipe(up)">
                                      <p:cBhvr>
                                        <p:cTn id="23" dur="250"/>
                                        <p:tgtEl>
                                          <p:spTgt spid="38"/>
                                        </p:tgtEl>
                                      </p:cBhvr>
                                    </p:animEffect>
                                  </p:childTnLst>
                                </p:cTn>
                              </p:par>
                            </p:childTnLst>
                          </p:cTn>
                        </p:par>
                        <p:par>
                          <p:cTn id="24" fill="hold">
                            <p:stCondLst>
                              <p:cond delay="2500"/>
                            </p:stCondLst>
                            <p:childTnLst>
                              <p:par>
                                <p:cTn id="25" presetID="31" presetClass="entr" presetSubtype="0"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250" fill="hold"/>
                                        <p:tgtEl>
                                          <p:spTgt spid="2"/>
                                        </p:tgtEl>
                                        <p:attrNameLst>
                                          <p:attrName>ppt_w</p:attrName>
                                        </p:attrNameLst>
                                      </p:cBhvr>
                                      <p:tavLst>
                                        <p:tav tm="0">
                                          <p:val>
                                            <p:fltVal val="0"/>
                                          </p:val>
                                        </p:tav>
                                        <p:tav tm="100000">
                                          <p:val>
                                            <p:strVal val="#ppt_w"/>
                                          </p:val>
                                        </p:tav>
                                      </p:tavLst>
                                    </p:anim>
                                    <p:anim calcmode="lin" valueType="num">
                                      <p:cBhvr>
                                        <p:cTn id="28" dur="250" fill="hold"/>
                                        <p:tgtEl>
                                          <p:spTgt spid="2"/>
                                        </p:tgtEl>
                                        <p:attrNameLst>
                                          <p:attrName>ppt_h</p:attrName>
                                        </p:attrNameLst>
                                      </p:cBhvr>
                                      <p:tavLst>
                                        <p:tav tm="0">
                                          <p:val>
                                            <p:fltVal val="0"/>
                                          </p:val>
                                        </p:tav>
                                        <p:tav tm="100000">
                                          <p:val>
                                            <p:strVal val="#ppt_h"/>
                                          </p:val>
                                        </p:tav>
                                      </p:tavLst>
                                    </p:anim>
                                    <p:anim calcmode="lin" valueType="num">
                                      <p:cBhvr>
                                        <p:cTn id="29" dur="250" fill="hold"/>
                                        <p:tgtEl>
                                          <p:spTgt spid="2"/>
                                        </p:tgtEl>
                                        <p:attrNameLst>
                                          <p:attrName>style.rotation</p:attrName>
                                        </p:attrNameLst>
                                      </p:cBhvr>
                                      <p:tavLst>
                                        <p:tav tm="0">
                                          <p:val>
                                            <p:fltVal val="90"/>
                                          </p:val>
                                        </p:tav>
                                        <p:tav tm="100000">
                                          <p:val>
                                            <p:fltVal val="0"/>
                                          </p:val>
                                        </p:tav>
                                      </p:tavLst>
                                    </p:anim>
                                    <p:animEffect transition="in" filter="fade">
                                      <p:cBhvr>
                                        <p:cTn id="30" dur="250"/>
                                        <p:tgtEl>
                                          <p:spTgt spid="2"/>
                                        </p:tgtEl>
                                      </p:cBhvr>
                                    </p:animEffect>
                                  </p:childTnLst>
                                </p:cTn>
                              </p:par>
                              <p:par>
                                <p:cTn id="31" presetID="31" presetClass="entr" presetSubtype="0" fill="hold" nodeType="with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p:cTn id="33" dur="250" fill="hold"/>
                                        <p:tgtEl>
                                          <p:spTgt spid="3"/>
                                        </p:tgtEl>
                                        <p:attrNameLst>
                                          <p:attrName>ppt_w</p:attrName>
                                        </p:attrNameLst>
                                      </p:cBhvr>
                                      <p:tavLst>
                                        <p:tav tm="0">
                                          <p:val>
                                            <p:fltVal val="0"/>
                                          </p:val>
                                        </p:tav>
                                        <p:tav tm="100000">
                                          <p:val>
                                            <p:strVal val="#ppt_w"/>
                                          </p:val>
                                        </p:tav>
                                      </p:tavLst>
                                    </p:anim>
                                    <p:anim calcmode="lin" valueType="num">
                                      <p:cBhvr>
                                        <p:cTn id="34" dur="250" fill="hold"/>
                                        <p:tgtEl>
                                          <p:spTgt spid="3"/>
                                        </p:tgtEl>
                                        <p:attrNameLst>
                                          <p:attrName>ppt_h</p:attrName>
                                        </p:attrNameLst>
                                      </p:cBhvr>
                                      <p:tavLst>
                                        <p:tav tm="0">
                                          <p:val>
                                            <p:fltVal val="0"/>
                                          </p:val>
                                        </p:tav>
                                        <p:tav tm="100000">
                                          <p:val>
                                            <p:strVal val="#ppt_h"/>
                                          </p:val>
                                        </p:tav>
                                      </p:tavLst>
                                    </p:anim>
                                    <p:anim calcmode="lin" valueType="num">
                                      <p:cBhvr>
                                        <p:cTn id="35" dur="250" fill="hold"/>
                                        <p:tgtEl>
                                          <p:spTgt spid="3"/>
                                        </p:tgtEl>
                                        <p:attrNameLst>
                                          <p:attrName>style.rotation</p:attrName>
                                        </p:attrNameLst>
                                      </p:cBhvr>
                                      <p:tavLst>
                                        <p:tav tm="0">
                                          <p:val>
                                            <p:fltVal val="90"/>
                                          </p:val>
                                        </p:tav>
                                        <p:tav tm="100000">
                                          <p:val>
                                            <p:fltVal val="0"/>
                                          </p:val>
                                        </p:tav>
                                      </p:tavLst>
                                    </p:anim>
                                    <p:animEffect transition="in" filter="fade">
                                      <p:cBhvr>
                                        <p:cTn id="36" dur="250"/>
                                        <p:tgtEl>
                                          <p:spTgt spid="3"/>
                                        </p:tgtEl>
                                      </p:cBhvr>
                                    </p:animEffect>
                                  </p:childTnLst>
                                </p:cTn>
                              </p:par>
                              <p:par>
                                <p:cTn id="37" presetID="31" presetClass="entr" presetSubtype="0" fill="hold" nodeType="with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p:cTn id="39" dur="250" fill="hold"/>
                                        <p:tgtEl>
                                          <p:spTgt spid="4"/>
                                        </p:tgtEl>
                                        <p:attrNameLst>
                                          <p:attrName>ppt_w</p:attrName>
                                        </p:attrNameLst>
                                      </p:cBhvr>
                                      <p:tavLst>
                                        <p:tav tm="0">
                                          <p:val>
                                            <p:fltVal val="0"/>
                                          </p:val>
                                        </p:tav>
                                        <p:tav tm="100000">
                                          <p:val>
                                            <p:strVal val="#ppt_w"/>
                                          </p:val>
                                        </p:tav>
                                      </p:tavLst>
                                    </p:anim>
                                    <p:anim calcmode="lin" valueType="num">
                                      <p:cBhvr>
                                        <p:cTn id="40" dur="250" fill="hold"/>
                                        <p:tgtEl>
                                          <p:spTgt spid="4"/>
                                        </p:tgtEl>
                                        <p:attrNameLst>
                                          <p:attrName>ppt_h</p:attrName>
                                        </p:attrNameLst>
                                      </p:cBhvr>
                                      <p:tavLst>
                                        <p:tav tm="0">
                                          <p:val>
                                            <p:fltVal val="0"/>
                                          </p:val>
                                        </p:tav>
                                        <p:tav tm="100000">
                                          <p:val>
                                            <p:strVal val="#ppt_h"/>
                                          </p:val>
                                        </p:tav>
                                      </p:tavLst>
                                    </p:anim>
                                    <p:anim calcmode="lin" valueType="num">
                                      <p:cBhvr>
                                        <p:cTn id="41" dur="250" fill="hold"/>
                                        <p:tgtEl>
                                          <p:spTgt spid="4"/>
                                        </p:tgtEl>
                                        <p:attrNameLst>
                                          <p:attrName>style.rotation</p:attrName>
                                        </p:attrNameLst>
                                      </p:cBhvr>
                                      <p:tavLst>
                                        <p:tav tm="0">
                                          <p:val>
                                            <p:fltVal val="90"/>
                                          </p:val>
                                        </p:tav>
                                        <p:tav tm="100000">
                                          <p:val>
                                            <p:fltVal val="0"/>
                                          </p:val>
                                        </p:tav>
                                      </p:tavLst>
                                    </p:anim>
                                    <p:animEffect transition="in" filter="fade">
                                      <p:cBhvr>
                                        <p:cTn id="42" dur="250"/>
                                        <p:tgtEl>
                                          <p:spTgt spid="4"/>
                                        </p:tgtEl>
                                      </p:cBhvr>
                                    </p:animEffect>
                                  </p:childTnLst>
                                </p:cTn>
                              </p:par>
                              <p:par>
                                <p:cTn id="43" presetID="31" presetClass="entr" presetSubtype="0" fill="hold" nodeType="with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250" fill="hold"/>
                                        <p:tgtEl>
                                          <p:spTgt spid="5"/>
                                        </p:tgtEl>
                                        <p:attrNameLst>
                                          <p:attrName>ppt_w</p:attrName>
                                        </p:attrNameLst>
                                      </p:cBhvr>
                                      <p:tavLst>
                                        <p:tav tm="0">
                                          <p:val>
                                            <p:fltVal val="0"/>
                                          </p:val>
                                        </p:tav>
                                        <p:tav tm="100000">
                                          <p:val>
                                            <p:strVal val="#ppt_w"/>
                                          </p:val>
                                        </p:tav>
                                      </p:tavLst>
                                    </p:anim>
                                    <p:anim calcmode="lin" valueType="num">
                                      <p:cBhvr>
                                        <p:cTn id="46" dur="250" fill="hold"/>
                                        <p:tgtEl>
                                          <p:spTgt spid="5"/>
                                        </p:tgtEl>
                                        <p:attrNameLst>
                                          <p:attrName>ppt_h</p:attrName>
                                        </p:attrNameLst>
                                      </p:cBhvr>
                                      <p:tavLst>
                                        <p:tav tm="0">
                                          <p:val>
                                            <p:fltVal val="0"/>
                                          </p:val>
                                        </p:tav>
                                        <p:tav tm="100000">
                                          <p:val>
                                            <p:strVal val="#ppt_h"/>
                                          </p:val>
                                        </p:tav>
                                      </p:tavLst>
                                    </p:anim>
                                    <p:anim calcmode="lin" valueType="num">
                                      <p:cBhvr>
                                        <p:cTn id="47" dur="250" fill="hold"/>
                                        <p:tgtEl>
                                          <p:spTgt spid="5"/>
                                        </p:tgtEl>
                                        <p:attrNameLst>
                                          <p:attrName>style.rotation</p:attrName>
                                        </p:attrNameLst>
                                      </p:cBhvr>
                                      <p:tavLst>
                                        <p:tav tm="0">
                                          <p:val>
                                            <p:fltVal val="90"/>
                                          </p:val>
                                        </p:tav>
                                        <p:tav tm="100000">
                                          <p:val>
                                            <p:fltVal val="0"/>
                                          </p:val>
                                        </p:tav>
                                      </p:tavLst>
                                    </p:anim>
                                    <p:animEffect transition="in" filter="fade">
                                      <p:cBhvr>
                                        <p:cTn id="48" dur="250"/>
                                        <p:tgtEl>
                                          <p:spTgt spid="5"/>
                                        </p:tgtEl>
                                      </p:cBhvr>
                                    </p:animEffect>
                                  </p:childTnLst>
                                </p:cTn>
                              </p:par>
                            </p:childTnLst>
                          </p:cTn>
                        </p:par>
                        <p:par>
                          <p:cTn id="49" fill="hold">
                            <p:stCondLst>
                              <p:cond delay="3000"/>
                            </p:stCondLst>
                            <p:childTnLst>
                              <p:par>
                                <p:cTn id="50" presetID="42" presetClass="entr" presetSubtype="0" fill="hold" nodeType="after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250"/>
                                        <p:tgtEl>
                                          <p:spTgt spid="37"/>
                                        </p:tgtEl>
                                      </p:cBhvr>
                                    </p:animEffect>
                                    <p:anim calcmode="lin" valueType="num">
                                      <p:cBhvr>
                                        <p:cTn id="53" dur="250" fill="hold"/>
                                        <p:tgtEl>
                                          <p:spTgt spid="37"/>
                                        </p:tgtEl>
                                        <p:attrNameLst>
                                          <p:attrName>ppt_x</p:attrName>
                                        </p:attrNameLst>
                                      </p:cBhvr>
                                      <p:tavLst>
                                        <p:tav tm="0">
                                          <p:val>
                                            <p:strVal val="#ppt_x"/>
                                          </p:val>
                                        </p:tav>
                                        <p:tav tm="100000">
                                          <p:val>
                                            <p:strVal val="#ppt_x"/>
                                          </p:val>
                                        </p:tav>
                                      </p:tavLst>
                                    </p:anim>
                                    <p:anim calcmode="lin" valueType="num">
                                      <p:cBhvr>
                                        <p:cTn id="54" dur="250" fill="hold"/>
                                        <p:tgtEl>
                                          <p:spTgt spid="37"/>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250"/>
                                        <p:tgtEl>
                                          <p:spTgt spid="54"/>
                                        </p:tgtEl>
                                      </p:cBhvr>
                                    </p:animEffect>
                                    <p:anim calcmode="lin" valueType="num">
                                      <p:cBhvr>
                                        <p:cTn id="58" dur="250" fill="hold"/>
                                        <p:tgtEl>
                                          <p:spTgt spid="54"/>
                                        </p:tgtEl>
                                        <p:attrNameLst>
                                          <p:attrName>ppt_x</p:attrName>
                                        </p:attrNameLst>
                                      </p:cBhvr>
                                      <p:tavLst>
                                        <p:tav tm="0">
                                          <p:val>
                                            <p:strVal val="#ppt_x"/>
                                          </p:val>
                                        </p:tav>
                                        <p:tav tm="100000">
                                          <p:val>
                                            <p:strVal val="#ppt_x"/>
                                          </p:val>
                                        </p:tav>
                                      </p:tavLst>
                                    </p:anim>
                                    <p:anim calcmode="lin" valueType="num">
                                      <p:cBhvr>
                                        <p:cTn id="59" dur="250" fill="hold"/>
                                        <p:tgtEl>
                                          <p:spTgt spid="54"/>
                                        </p:tgtEl>
                                        <p:attrNameLst>
                                          <p:attrName>ppt_y</p:attrName>
                                        </p:attrNameLst>
                                      </p:cBhvr>
                                      <p:tavLst>
                                        <p:tav tm="0">
                                          <p:val>
                                            <p:strVal val="#ppt_y+.1"/>
                                          </p:val>
                                        </p:tav>
                                        <p:tav tm="100000">
                                          <p:val>
                                            <p:strVal val="#ppt_y"/>
                                          </p:val>
                                        </p:tav>
                                      </p:tavLst>
                                    </p:anim>
                                  </p:childTnLst>
                                </p:cTn>
                              </p:par>
                            </p:childTnLst>
                          </p:cTn>
                        </p:par>
                        <p:par>
                          <p:cTn id="60" fill="hold">
                            <p:stCondLst>
                              <p:cond delay="3500"/>
                            </p:stCondLst>
                            <p:childTnLst>
                              <p:par>
                                <p:cTn id="61" presetID="21" presetClass="entr" presetSubtype="1" fill="hold" nodeType="afterEffect">
                                  <p:stCondLst>
                                    <p:cond delay="0"/>
                                  </p:stCondLst>
                                  <p:childTnLst>
                                    <p:set>
                                      <p:cBhvr>
                                        <p:cTn id="62" dur="1" fill="hold">
                                          <p:stCondLst>
                                            <p:cond delay="0"/>
                                          </p:stCondLst>
                                        </p:cTn>
                                        <p:tgtEl>
                                          <p:spTgt spid="6"/>
                                        </p:tgtEl>
                                        <p:attrNameLst>
                                          <p:attrName>style.visibility</p:attrName>
                                        </p:attrNameLst>
                                      </p:cBhvr>
                                      <p:to>
                                        <p:strVal val="visible"/>
                                      </p:to>
                                    </p:set>
                                    <p:animEffect transition="in" filter="wheel(1)">
                                      <p:cBhvr>
                                        <p:cTn id="63" dur="250"/>
                                        <p:tgtEl>
                                          <p:spTgt spid="6"/>
                                        </p:tgtEl>
                                      </p:cBhvr>
                                    </p:animEffect>
                                  </p:childTnLst>
                                </p:cTn>
                              </p:par>
                            </p:childTnLst>
                          </p:cTn>
                        </p:par>
                        <p:par>
                          <p:cTn id="64" fill="hold">
                            <p:stCondLst>
                              <p:cond delay="4000"/>
                            </p:stCondLst>
                            <p:childTnLst>
                              <p:par>
                                <p:cTn id="65" presetID="22" presetClass="entr" presetSubtype="8" fill="hold" grpId="0" nodeType="afterEffect">
                                  <p:stCondLst>
                                    <p:cond delay="0"/>
                                  </p:stCondLst>
                                  <p:childTnLst>
                                    <p:set>
                                      <p:cBhvr>
                                        <p:cTn id="66" dur="1" fill="hold">
                                          <p:stCondLst>
                                            <p:cond delay="0"/>
                                          </p:stCondLst>
                                        </p:cTn>
                                        <p:tgtEl>
                                          <p:spTgt spid="55"/>
                                        </p:tgtEl>
                                        <p:attrNameLst>
                                          <p:attrName>style.visibility</p:attrName>
                                        </p:attrNameLst>
                                      </p:cBhvr>
                                      <p:to>
                                        <p:strVal val="visible"/>
                                      </p:to>
                                    </p:set>
                                    <p:animEffect transition="in" filter="wipe(left)">
                                      <p:cBhvr>
                                        <p:cTn id="67" dur="250"/>
                                        <p:tgtEl>
                                          <p:spTgt spid="55"/>
                                        </p:tgtEl>
                                      </p:cBhvr>
                                    </p:animEffect>
                                  </p:childTnLst>
                                </p:cTn>
                              </p:par>
                            </p:childTnLst>
                          </p:cTn>
                        </p:par>
                        <p:par>
                          <p:cTn id="68" fill="hold">
                            <p:stCondLst>
                              <p:cond delay="4500"/>
                            </p:stCondLst>
                            <p:childTnLst>
                              <p:par>
                                <p:cTn id="69" presetID="21" presetClass="entr" presetSubtype="1" fill="hold"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wheel(1)">
                                      <p:cBhvr>
                                        <p:cTn id="71" dur="250"/>
                                        <p:tgtEl>
                                          <p:spTgt spid="7"/>
                                        </p:tgtEl>
                                      </p:cBhvr>
                                    </p:animEffect>
                                  </p:childTnLst>
                                </p:cTn>
                              </p:par>
                            </p:childTnLst>
                          </p:cTn>
                        </p:par>
                        <p:par>
                          <p:cTn id="72" fill="hold">
                            <p:stCondLst>
                              <p:cond delay="5000"/>
                            </p:stCondLst>
                            <p:childTnLst>
                              <p:par>
                                <p:cTn id="73" presetID="22" presetClass="entr" presetSubtype="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250"/>
                                        <p:tgtEl>
                                          <p:spTgt spid="68"/>
                                        </p:tgtEl>
                                      </p:cBhvr>
                                    </p:animEffect>
                                  </p:childTnLst>
                                </p:cTn>
                              </p:par>
                            </p:childTnLst>
                          </p:cTn>
                        </p:par>
                        <p:par>
                          <p:cTn id="76" fill="hold">
                            <p:stCondLst>
                              <p:cond delay="5500"/>
                            </p:stCondLst>
                            <p:childTnLst>
                              <p:par>
                                <p:cTn id="77" presetID="21" presetClass="entr" presetSubtype="1" fill="hold" nodeType="afterEffect">
                                  <p:stCondLst>
                                    <p:cond delay="0"/>
                                  </p:stCondLst>
                                  <p:childTnLst>
                                    <p:set>
                                      <p:cBhvr>
                                        <p:cTn id="78" dur="1" fill="hold">
                                          <p:stCondLst>
                                            <p:cond delay="0"/>
                                          </p:stCondLst>
                                        </p:cTn>
                                        <p:tgtEl>
                                          <p:spTgt spid="8"/>
                                        </p:tgtEl>
                                        <p:attrNameLst>
                                          <p:attrName>style.visibility</p:attrName>
                                        </p:attrNameLst>
                                      </p:cBhvr>
                                      <p:to>
                                        <p:strVal val="visible"/>
                                      </p:to>
                                    </p:set>
                                    <p:animEffect transition="in" filter="wheel(1)">
                                      <p:cBhvr>
                                        <p:cTn id="79" dur="250"/>
                                        <p:tgtEl>
                                          <p:spTgt spid="8"/>
                                        </p:tgtEl>
                                      </p:cBhvr>
                                    </p:animEffect>
                                  </p:childTnLst>
                                </p:cTn>
                              </p:par>
                            </p:childTnLst>
                          </p:cTn>
                        </p:par>
                        <p:par>
                          <p:cTn id="80" fill="hold">
                            <p:stCondLst>
                              <p:cond delay="6000"/>
                            </p:stCondLst>
                            <p:childTnLst>
                              <p:par>
                                <p:cTn id="81" presetID="22" presetClass="entr" presetSubtype="8" fill="hold" grpId="0" nodeType="after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250"/>
                                        <p:tgtEl>
                                          <p:spTgt spid="69"/>
                                        </p:tgtEl>
                                      </p:cBhvr>
                                    </p:animEffect>
                                  </p:childTnLst>
                                </p:cTn>
                              </p:par>
                            </p:childTnLst>
                          </p:cTn>
                        </p:par>
                        <p:par>
                          <p:cTn id="84" fill="hold">
                            <p:stCondLst>
                              <p:cond delay="6500"/>
                            </p:stCondLst>
                            <p:childTnLst>
                              <p:par>
                                <p:cTn id="85" presetID="21" presetClass="entr" presetSubtype="1" fill="hold" nodeType="afterEffect">
                                  <p:stCondLst>
                                    <p:cond delay="0"/>
                                  </p:stCondLst>
                                  <p:childTnLst>
                                    <p:set>
                                      <p:cBhvr>
                                        <p:cTn id="86" dur="1" fill="hold">
                                          <p:stCondLst>
                                            <p:cond delay="0"/>
                                          </p:stCondLst>
                                        </p:cTn>
                                        <p:tgtEl>
                                          <p:spTgt spid="9"/>
                                        </p:tgtEl>
                                        <p:attrNameLst>
                                          <p:attrName>style.visibility</p:attrName>
                                        </p:attrNameLst>
                                      </p:cBhvr>
                                      <p:to>
                                        <p:strVal val="visible"/>
                                      </p:to>
                                    </p:set>
                                    <p:animEffect transition="in" filter="wheel(1)">
                                      <p:cBhvr>
                                        <p:cTn id="87" dur="250"/>
                                        <p:tgtEl>
                                          <p:spTgt spid="9"/>
                                        </p:tgtEl>
                                      </p:cBhvr>
                                    </p:animEffect>
                                  </p:childTnLst>
                                </p:cTn>
                              </p:par>
                            </p:childTnLst>
                          </p:cTn>
                        </p:par>
                        <p:par>
                          <p:cTn id="88" fill="hold">
                            <p:stCondLst>
                              <p:cond delay="7000"/>
                            </p:stCondLst>
                            <p:childTnLst>
                              <p:par>
                                <p:cTn id="89" presetID="22" presetClass="entr" presetSubtype="8" fill="hold" grpId="0" nodeType="afterEffect">
                                  <p:stCondLst>
                                    <p:cond delay="0"/>
                                  </p:stCondLst>
                                  <p:childTnLst>
                                    <p:set>
                                      <p:cBhvr>
                                        <p:cTn id="90" dur="1" fill="hold">
                                          <p:stCondLst>
                                            <p:cond delay="0"/>
                                          </p:stCondLst>
                                        </p:cTn>
                                        <p:tgtEl>
                                          <p:spTgt spid="70"/>
                                        </p:tgtEl>
                                        <p:attrNameLst>
                                          <p:attrName>style.visibility</p:attrName>
                                        </p:attrNameLst>
                                      </p:cBhvr>
                                      <p:to>
                                        <p:strVal val="visible"/>
                                      </p:to>
                                    </p:set>
                                    <p:animEffect transition="in" filter="wipe(left)">
                                      <p:cBhvr>
                                        <p:cTn id="91" dur="25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P spid="68" grpId="0"/>
      <p:bldP spid="69" grpId="0"/>
      <p:bldP spid="70" grpId="0"/>
      <p:bldP spid="4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p:cNvSpPr/>
          <p:nvPr/>
        </p:nvSpPr>
        <p:spPr bwMode="auto">
          <a:xfrm>
            <a:off x="2853338" y="1017513"/>
            <a:ext cx="3437327" cy="3970016"/>
          </a:xfrm>
          <a:custGeom>
            <a:avLst/>
            <a:gdLst>
              <a:gd name="T0" fmla="*/ 3349 w 3349"/>
              <a:gd name="T1" fmla="*/ 2902 h 3868"/>
              <a:gd name="T2" fmla="*/ 1675 w 3349"/>
              <a:gd name="T3" fmla="*/ 3868 h 3868"/>
              <a:gd name="T4" fmla="*/ 0 w 3349"/>
              <a:gd name="T5" fmla="*/ 2902 h 3868"/>
              <a:gd name="T6" fmla="*/ 0 w 3349"/>
              <a:gd name="T7" fmla="*/ 966 h 3868"/>
              <a:gd name="T8" fmla="*/ 1675 w 3349"/>
              <a:gd name="T9" fmla="*/ 0 h 3868"/>
              <a:gd name="T10" fmla="*/ 3349 w 3349"/>
              <a:gd name="T11" fmla="*/ 966 h 3868"/>
              <a:gd name="T12" fmla="*/ 3349 w 3349"/>
              <a:gd name="T13" fmla="*/ 2902 h 3868"/>
            </a:gdLst>
            <a:ahLst/>
            <a:cxnLst>
              <a:cxn ang="0">
                <a:pos x="T0" y="T1"/>
              </a:cxn>
              <a:cxn ang="0">
                <a:pos x="T2" y="T3"/>
              </a:cxn>
              <a:cxn ang="0">
                <a:pos x="T4" y="T5"/>
              </a:cxn>
              <a:cxn ang="0">
                <a:pos x="T6" y="T7"/>
              </a:cxn>
              <a:cxn ang="0">
                <a:pos x="T8" y="T9"/>
              </a:cxn>
              <a:cxn ang="0">
                <a:pos x="T10" y="T11"/>
              </a:cxn>
              <a:cxn ang="0">
                <a:pos x="T12" y="T13"/>
              </a:cxn>
            </a:cxnLst>
            <a:rect l="0" t="0" r="r" b="b"/>
            <a:pathLst>
              <a:path w="3349" h="3868">
                <a:moveTo>
                  <a:pt x="3349" y="2902"/>
                </a:moveTo>
                <a:lnTo>
                  <a:pt x="1675" y="3868"/>
                </a:lnTo>
                <a:lnTo>
                  <a:pt x="0" y="2902"/>
                </a:lnTo>
                <a:lnTo>
                  <a:pt x="0" y="966"/>
                </a:lnTo>
                <a:lnTo>
                  <a:pt x="1675" y="0"/>
                </a:lnTo>
                <a:lnTo>
                  <a:pt x="3349" y="966"/>
                </a:lnTo>
                <a:lnTo>
                  <a:pt x="3349" y="2902"/>
                </a:lnTo>
                <a:close/>
              </a:path>
            </a:pathLst>
          </a:custGeom>
          <a:solidFill>
            <a:srgbClr val="FB6C1D"/>
          </a:solidFill>
          <a:ln>
            <a:noFill/>
          </a:ln>
          <a:effectLst>
            <a:innerShdw blurRad="190500" dist="50800" dir="13500000">
              <a:prstClr val="black">
                <a:alpha val="42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68" tIns="34285" rIns="68568" bIns="34285" rtlCol="0" anchor="ctr"/>
          <a:lstStyle/>
          <a:p>
            <a:pPr algn="ctr"/>
            <a:endParaRPr lang="zh-CN" altLang="en-US"/>
          </a:p>
        </p:txBody>
      </p:sp>
      <p:grpSp>
        <p:nvGrpSpPr>
          <p:cNvPr id="33" name="组合 32"/>
          <p:cNvGrpSpPr/>
          <p:nvPr/>
        </p:nvGrpSpPr>
        <p:grpSpPr>
          <a:xfrm>
            <a:off x="4038689" y="2618252"/>
            <a:ext cx="1052663" cy="650818"/>
            <a:chOff x="8513763" y="2622551"/>
            <a:chExt cx="765175" cy="473075"/>
          </a:xfrm>
          <a:solidFill>
            <a:schemeClr val="bg1"/>
          </a:solidFill>
          <a:effectLst>
            <a:outerShdw blurRad="50800" dist="38100" dir="8100000" algn="tr" rotWithShape="0">
              <a:prstClr val="black">
                <a:alpha val="40000"/>
              </a:prstClr>
            </a:outerShdw>
          </a:effectLst>
        </p:grpSpPr>
        <p:sp>
          <p:nvSpPr>
            <p:cNvPr id="34" name="Freeform 36"/>
            <p:cNvSpPr/>
            <p:nvPr/>
          </p:nvSpPr>
          <p:spPr bwMode="auto">
            <a:xfrm>
              <a:off x="8704263" y="2622551"/>
              <a:ext cx="382587" cy="473075"/>
            </a:xfrm>
            <a:custGeom>
              <a:avLst/>
              <a:gdLst>
                <a:gd name="T0" fmla="*/ 126 w 132"/>
                <a:gd name="T1" fmla="*/ 135 h 163"/>
                <a:gd name="T2" fmla="*/ 89 w 132"/>
                <a:gd name="T3" fmla="*/ 73 h 163"/>
                <a:gd name="T4" fmla="*/ 79 w 132"/>
                <a:gd name="T5" fmla="*/ 73 h 163"/>
                <a:gd name="T6" fmla="*/ 104 w 132"/>
                <a:gd name="T7" fmla="*/ 38 h 163"/>
                <a:gd name="T8" fmla="*/ 66 w 132"/>
                <a:gd name="T9" fmla="*/ 0 h 163"/>
                <a:gd name="T10" fmla="*/ 28 w 132"/>
                <a:gd name="T11" fmla="*/ 38 h 163"/>
                <a:gd name="T12" fmla="*/ 53 w 132"/>
                <a:gd name="T13" fmla="*/ 73 h 163"/>
                <a:gd name="T14" fmla="*/ 43 w 132"/>
                <a:gd name="T15" fmla="*/ 73 h 163"/>
                <a:gd name="T16" fmla="*/ 6 w 132"/>
                <a:gd name="T17" fmla="*/ 135 h 163"/>
                <a:gd name="T18" fmla="*/ 11 w 132"/>
                <a:gd name="T19" fmla="*/ 163 h 163"/>
                <a:gd name="T20" fmla="*/ 56 w 132"/>
                <a:gd name="T21" fmla="*/ 163 h 163"/>
                <a:gd name="T22" fmla="*/ 65 w 132"/>
                <a:gd name="T23" fmla="*/ 86 h 163"/>
                <a:gd name="T24" fmla="*/ 55 w 132"/>
                <a:gd name="T25" fmla="*/ 76 h 163"/>
                <a:gd name="T26" fmla="*/ 77 w 132"/>
                <a:gd name="T27" fmla="*/ 76 h 163"/>
                <a:gd name="T28" fmla="*/ 67 w 132"/>
                <a:gd name="T29" fmla="*/ 86 h 163"/>
                <a:gd name="T30" fmla="*/ 76 w 132"/>
                <a:gd name="T31" fmla="*/ 163 h 163"/>
                <a:gd name="T32" fmla="*/ 121 w 132"/>
                <a:gd name="T33" fmla="*/ 163 h 163"/>
                <a:gd name="T34" fmla="*/ 126 w 132"/>
                <a:gd name="T35" fmla="*/ 13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2" h="163">
                  <a:moveTo>
                    <a:pt x="126" y="135"/>
                  </a:moveTo>
                  <a:cubicBezTo>
                    <a:pt x="121" y="123"/>
                    <a:pt x="109" y="73"/>
                    <a:pt x="89" y="73"/>
                  </a:cubicBezTo>
                  <a:cubicBezTo>
                    <a:pt x="79" y="73"/>
                    <a:pt x="79" y="73"/>
                    <a:pt x="79" y="73"/>
                  </a:cubicBezTo>
                  <a:cubicBezTo>
                    <a:pt x="93" y="68"/>
                    <a:pt x="104" y="54"/>
                    <a:pt x="104" y="38"/>
                  </a:cubicBezTo>
                  <a:cubicBezTo>
                    <a:pt x="104" y="17"/>
                    <a:pt x="87" y="0"/>
                    <a:pt x="66" y="0"/>
                  </a:cubicBezTo>
                  <a:cubicBezTo>
                    <a:pt x="45" y="0"/>
                    <a:pt x="28" y="17"/>
                    <a:pt x="28" y="38"/>
                  </a:cubicBezTo>
                  <a:cubicBezTo>
                    <a:pt x="28" y="54"/>
                    <a:pt x="39" y="68"/>
                    <a:pt x="53" y="73"/>
                  </a:cubicBezTo>
                  <a:cubicBezTo>
                    <a:pt x="43" y="73"/>
                    <a:pt x="43" y="73"/>
                    <a:pt x="43" y="73"/>
                  </a:cubicBezTo>
                  <a:cubicBezTo>
                    <a:pt x="23" y="73"/>
                    <a:pt x="11" y="123"/>
                    <a:pt x="6" y="135"/>
                  </a:cubicBezTo>
                  <a:cubicBezTo>
                    <a:pt x="0" y="153"/>
                    <a:pt x="11" y="163"/>
                    <a:pt x="11" y="163"/>
                  </a:cubicBezTo>
                  <a:cubicBezTo>
                    <a:pt x="56" y="163"/>
                    <a:pt x="56" y="163"/>
                    <a:pt x="56" y="163"/>
                  </a:cubicBezTo>
                  <a:cubicBezTo>
                    <a:pt x="65" y="86"/>
                    <a:pt x="65" y="86"/>
                    <a:pt x="65" y="86"/>
                  </a:cubicBezTo>
                  <a:cubicBezTo>
                    <a:pt x="55" y="76"/>
                    <a:pt x="55" y="76"/>
                    <a:pt x="55" y="76"/>
                  </a:cubicBezTo>
                  <a:cubicBezTo>
                    <a:pt x="77" y="76"/>
                    <a:pt x="77" y="76"/>
                    <a:pt x="77" y="76"/>
                  </a:cubicBezTo>
                  <a:cubicBezTo>
                    <a:pt x="67" y="86"/>
                    <a:pt x="67" y="86"/>
                    <a:pt x="67" y="86"/>
                  </a:cubicBezTo>
                  <a:cubicBezTo>
                    <a:pt x="76" y="163"/>
                    <a:pt x="76" y="163"/>
                    <a:pt x="76" y="163"/>
                  </a:cubicBezTo>
                  <a:cubicBezTo>
                    <a:pt x="121" y="163"/>
                    <a:pt x="121" y="163"/>
                    <a:pt x="121" y="163"/>
                  </a:cubicBezTo>
                  <a:cubicBezTo>
                    <a:pt x="121" y="163"/>
                    <a:pt x="132" y="153"/>
                    <a:pt x="126" y="135"/>
                  </a:cubicBezTo>
                  <a:close/>
                </a:path>
              </a:pathLst>
            </a:custGeom>
            <a:grpFill/>
            <a:ln>
              <a:noFill/>
            </a:ln>
          </p:spPr>
          <p:txBody>
            <a:bodyPr vert="horz" wrap="square" lIns="91440" tIns="45720" rIns="91440" bIns="45720" numCol="1" anchor="t" anchorCtr="0" compatLnSpc="1"/>
            <a:lstStyle/>
            <a:p>
              <a:endParaRPr lang="zh-CN" altLang="en-US" sz="2400"/>
            </a:p>
          </p:txBody>
        </p:sp>
        <p:sp>
          <p:nvSpPr>
            <p:cNvPr id="35" name="Freeform 37"/>
            <p:cNvSpPr/>
            <p:nvPr/>
          </p:nvSpPr>
          <p:spPr bwMode="auto">
            <a:xfrm>
              <a:off x="8513763" y="2709863"/>
              <a:ext cx="242887" cy="385763"/>
            </a:xfrm>
            <a:custGeom>
              <a:avLst/>
              <a:gdLst>
                <a:gd name="T0" fmla="*/ 68 w 84"/>
                <a:gd name="T1" fmla="*/ 104 h 133"/>
                <a:gd name="T2" fmla="*/ 70 w 84"/>
                <a:gd name="T3" fmla="*/ 96 h 133"/>
                <a:gd name="T4" fmla="*/ 82 w 84"/>
                <a:gd name="T5" fmla="*/ 64 h 133"/>
                <a:gd name="T6" fmla="*/ 72 w 84"/>
                <a:gd name="T7" fmla="*/ 60 h 133"/>
                <a:gd name="T8" fmla="*/ 64 w 84"/>
                <a:gd name="T9" fmla="*/ 60 h 133"/>
                <a:gd name="T10" fmla="*/ 84 w 84"/>
                <a:gd name="T11" fmla="*/ 31 h 133"/>
                <a:gd name="T12" fmla="*/ 54 w 84"/>
                <a:gd name="T13" fmla="*/ 0 h 133"/>
                <a:gd name="T14" fmla="*/ 23 w 84"/>
                <a:gd name="T15" fmla="*/ 31 h 133"/>
                <a:gd name="T16" fmla="*/ 43 w 84"/>
                <a:gd name="T17" fmla="*/ 60 h 133"/>
                <a:gd name="T18" fmla="*/ 35 w 84"/>
                <a:gd name="T19" fmla="*/ 60 h 133"/>
                <a:gd name="T20" fmla="*/ 5 w 84"/>
                <a:gd name="T21" fmla="*/ 110 h 133"/>
                <a:gd name="T22" fmla="*/ 9 w 84"/>
                <a:gd name="T23" fmla="*/ 133 h 133"/>
                <a:gd name="T24" fmla="*/ 45 w 84"/>
                <a:gd name="T25" fmla="*/ 133 h 133"/>
                <a:gd name="T26" fmla="*/ 53 w 84"/>
                <a:gd name="T27" fmla="*/ 70 h 133"/>
                <a:gd name="T28" fmla="*/ 45 w 84"/>
                <a:gd name="T29" fmla="*/ 62 h 133"/>
                <a:gd name="T30" fmla="*/ 62 w 84"/>
                <a:gd name="T31" fmla="*/ 62 h 133"/>
                <a:gd name="T32" fmla="*/ 55 w 84"/>
                <a:gd name="T33" fmla="*/ 70 h 133"/>
                <a:gd name="T34" fmla="*/ 62 w 84"/>
                <a:gd name="T35" fmla="*/ 133 h 133"/>
                <a:gd name="T36" fmla="*/ 71 w 84"/>
                <a:gd name="T37" fmla="*/ 133 h 133"/>
                <a:gd name="T38" fmla="*/ 68 w 84"/>
                <a:gd name="T39" fmla="*/ 10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133">
                  <a:moveTo>
                    <a:pt x="68" y="104"/>
                  </a:moveTo>
                  <a:cubicBezTo>
                    <a:pt x="68" y="102"/>
                    <a:pt x="69" y="99"/>
                    <a:pt x="70" y="96"/>
                  </a:cubicBezTo>
                  <a:cubicBezTo>
                    <a:pt x="73" y="87"/>
                    <a:pt x="77" y="75"/>
                    <a:pt x="82" y="64"/>
                  </a:cubicBezTo>
                  <a:cubicBezTo>
                    <a:pt x="79" y="61"/>
                    <a:pt x="76" y="60"/>
                    <a:pt x="72" y="60"/>
                  </a:cubicBezTo>
                  <a:cubicBezTo>
                    <a:pt x="64" y="60"/>
                    <a:pt x="64" y="60"/>
                    <a:pt x="64" y="60"/>
                  </a:cubicBezTo>
                  <a:cubicBezTo>
                    <a:pt x="76" y="55"/>
                    <a:pt x="84" y="44"/>
                    <a:pt x="84" y="31"/>
                  </a:cubicBezTo>
                  <a:cubicBezTo>
                    <a:pt x="84" y="14"/>
                    <a:pt x="71" y="0"/>
                    <a:pt x="54" y="0"/>
                  </a:cubicBezTo>
                  <a:cubicBezTo>
                    <a:pt x="37" y="0"/>
                    <a:pt x="23" y="14"/>
                    <a:pt x="23" y="31"/>
                  </a:cubicBezTo>
                  <a:cubicBezTo>
                    <a:pt x="23" y="44"/>
                    <a:pt x="32" y="55"/>
                    <a:pt x="43" y="60"/>
                  </a:cubicBezTo>
                  <a:cubicBezTo>
                    <a:pt x="35" y="60"/>
                    <a:pt x="35" y="60"/>
                    <a:pt x="35" y="60"/>
                  </a:cubicBezTo>
                  <a:cubicBezTo>
                    <a:pt x="19" y="60"/>
                    <a:pt x="9" y="100"/>
                    <a:pt x="5" y="110"/>
                  </a:cubicBezTo>
                  <a:cubicBezTo>
                    <a:pt x="0" y="125"/>
                    <a:pt x="9" y="133"/>
                    <a:pt x="9" y="133"/>
                  </a:cubicBezTo>
                  <a:cubicBezTo>
                    <a:pt x="45" y="133"/>
                    <a:pt x="45" y="133"/>
                    <a:pt x="45" y="133"/>
                  </a:cubicBezTo>
                  <a:cubicBezTo>
                    <a:pt x="53" y="70"/>
                    <a:pt x="53" y="70"/>
                    <a:pt x="53" y="70"/>
                  </a:cubicBezTo>
                  <a:cubicBezTo>
                    <a:pt x="45" y="62"/>
                    <a:pt x="45" y="62"/>
                    <a:pt x="45" y="62"/>
                  </a:cubicBezTo>
                  <a:cubicBezTo>
                    <a:pt x="62" y="62"/>
                    <a:pt x="62" y="62"/>
                    <a:pt x="62" y="62"/>
                  </a:cubicBezTo>
                  <a:cubicBezTo>
                    <a:pt x="55" y="70"/>
                    <a:pt x="55" y="70"/>
                    <a:pt x="55" y="70"/>
                  </a:cubicBezTo>
                  <a:cubicBezTo>
                    <a:pt x="62" y="133"/>
                    <a:pt x="62" y="133"/>
                    <a:pt x="62" y="133"/>
                  </a:cubicBezTo>
                  <a:cubicBezTo>
                    <a:pt x="71" y="133"/>
                    <a:pt x="71" y="133"/>
                    <a:pt x="71" y="133"/>
                  </a:cubicBezTo>
                  <a:cubicBezTo>
                    <a:pt x="67" y="128"/>
                    <a:pt x="62" y="118"/>
                    <a:pt x="68" y="104"/>
                  </a:cubicBezTo>
                  <a:close/>
                </a:path>
              </a:pathLst>
            </a:custGeom>
            <a:grpFill/>
            <a:ln>
              <a:noFill/>
            </a:ln>
          </p:spPr>
          <p:txBody>
            <a:bodyPr vert="horz" wrap="square" lIns="91440" tIns="45720" rIns="91440" bIns="45720" numCol="1" anchor="t" anchorCtr="0" compatLnSpc="1"/>
            <a:lstStyle/>
            <a:p>
              <a:endParaRPr lang="zh-CN" altLang="en-US" sz="2400"/>
            </a:p>
          </p:txBody>
        </p:sp>
        <p:sp>
          <p:nvSpPr>
            <p:cNvPr id="36" name="Freeform 38"/>
            <p:cNvSpPr/>
            <p:nvPr/>
          </p:nvSpPr>
          <p:spPr bwMode="auto">
            <a:xfrm>
              <a:off x="9034463" y="2709863"/>
              <a:ext cx="244475" cy="385763"/>
            </a:xfrm>
            <a:custGeom>
              <a:avLst/>
              <a:gdLst>
                <a:gd name="T0" fmla="*/ 79 w 84"/>
                <a:gd name="T1" fmla="*/ 110 h 133"/>
                <a:gd name="T2" fmla="*/ 49 w 84"/>
                <a:gd name="T3" fmla="*/ 60 h 133"/>
                <a:gd name="T4" fmla="*/ 41 w 84"/>
                <a:gd name="T5" fmla="*/ 60 h 133"/>
                <a:gd name="T6" fmla="*/ 61 w 84"/>
                <a:gd name="T7" fmla="*/ 31 h 133"/>
                <a:gd name="T8" fmla="*/ 30 w 84"/>
                <a:gd name="T9" fmla="*/ 0 h 133"/>
                <a:gd name="T10" fmla="*/ 0 w 84"/>
                <a:gd name="T11" fmla="*/ 31 h 133"/>
                <a:gd name="T12" fmla="*/ 20 w 84"/>
                <a:gd name="T13" fmla="*/ 60 h 133"/>
                <a:gd name="T14" fmla="*/ 12 w 84"/>
                <a:gd name="T15" fmla="*/ 60 h 133"/>
                <a:gd name="T16" fmla="*/ 2 w 84"/>
                <a:gd name="T17" fmla="*/ 64 h 133"/>
                <a:gd name="T18" fmla="*/ 14 w 84"/>
                <a:gd name="T19" fmla="*/ 96 h 133"/>
                <a:gd name="T20" fmla="*/ 16 w 84"/>
                <a:gd name="T21" fmla="*/ 104 h 133"/>
                <a:gd name="T22" fmla="*/ 13 w 84"/>
                <a:gd name="T23" fmla="*/ 133 h 133"/>
                <a:gd name="T24" fmla="*/ 22 w 84"/>
                <a:gd name="T25" fmla="*/ 133 h 133"/>
                <a:gd name="T26" fmla="*/ 29 w 84"/>
                <a:gd name="T27" fmla="*/ 70 h 133"/>
                <a:gd name="T28" fmla="*/ 22 w 84"/>
                <a:gd name="T29" fmla="*/ 62 h 133"/>
                <a:gd name="T30" fmla="*/ 39 w 84"/>
                <a:gd name="T31" fmla="*/ 62 h 133"/>
                <a:gd name="T32" fmla="*/ 31 w 84"/>
                <a:gd name="T33" fmla="*/ 70 h 133"/>
                <a:gd name="T34" fmla="*/ 39 w 84"/>
                <a:gd name="T35" fmla="*/ 133 h 133"/>
                <a:gd name="T36" fmla="*/ 75 w 84"/>
                <a:gd name="T37" fmla="*/ 133 h 133"/>
                <a:gd name="T38" fmla="*/ 79 w 84"/>
                <a:gd name="T39" fmla="*/ 11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133">
                  <a:moveTo>
                    <a:pt x="79" y="110"/>
                  </a:moveTo>
                  <a:cubicBezTo>
                    <a:pt x="75" y="100"/>
                    <a:pt x="65" y="60"/>
                    <a:pt x="49" y="60"/>
                  </a:cubicBezTo>
                  <a:cubicBezTo>
                    <a:pt x="41" y="60"/>
                    <a:pt x="41" y="60"/>
                    <a:pt x="41" y="60"/>
                  </a:cubicBezTo>
                  <a:cubicBezTo>
                    <a:pt x="52" y="55"/>
                    <a:pt x="61" y="44"/>
                    <a:pt x="61" y="31"/>
                  </a:cubicBezTo>
                  <a:cubicBezTo>
                    <a:pt x="61" y="14"/>
                    <a:pt x="47" y="0"/>
                    <a:pt x="30" y="0"/>
                  </a:cubicBezTo>
                  <a:cubicBezTo>
                    <a:pt x="13" y="0"/>
                    <a:pt x="0" y="14"/>
                    <a:pt x="0" y="31"/>
                  </a:cubicBezTo>
                  <a:cubicBezTo>
                    <a:pt x="0" y="44"/>
                    <a:pt x="8" y="55"/>
                    <a:pt x="20" y="60"/>
                  </a:cubicBezTo>
                  <a:cubicBezTo>
                    <a:pt x="12" y="60"/>
                    <a:pt x="12" y="60"/>
                    <a:pt x="12" y="60"/>
                  </a:cubicBezTo>
                  <a:cubicBezTo>
                    <a:pt x="8" y="60"/>
                    <a:pt x="5" y="61"/>
                    <a:pt x="2" y="64"/>
                  </a:cubicBezTo>
                  <a:cubicBezTo>
                    <a:pt x="7" y="75"/>
                    <a:pt x="11" y="87"/>
                    <a:pt x="14" y="96"/>
                  </a:cubicBezTo>
                  <a:cubicBezTo>
                    <a:pt x="15" y="99"/>
                    <a:pt x="16" y="102"/>
                    <a:pt x="16" y="104"/>
                  </a:cubicBezTo>
                  <a:cubicBezTo>
                    <a:pt x="22" y="118"/>
                    <a:pt x="17" y="128"/>
                    <a:pt x="13" y="133"/>
                  </a:cubicBezTo>
                  <a:cubicBezTo>
                    <a:pt x="22" y="133"/>
                    <a:pt x="22" y="133"/>
                    <a:pt x="22" y="133"/>
                  </a:cubicBezTo>
                  <a:cubicBezTo>
                    <a:pt x="29" y="70"/>
                    <a:pt x="29" y="70"/>
                    <a:pt x="29" y="70"/>
                  </a:cubicBezTo>
                  <a:cubicBezTo>
                    <a:pt x="22" y="62"/>
                    <a:pt x="22" y="62"/>
                    <a:pt x="22" y="62"/>
                  </a:cubicBezTo>
                  <a:cubicBezTo>
                    <a:pt x="39" y="62"/>
                    <a:pt x="39" y="62"/>
                    <a:pt x="39" y="62"/>
                  </a:cubicBezTo>
                  <a:cubicBezTo>
                    <a:pt x="31" y="70"/>
                    <a:pt x="31" y="70"/>
                    <a:pt x="31" y="70"/>
                  </a:cubicBezTo>
                  <a:cubicBezTo>
                    <a:pt x="39" y="133"/>
                    <a:pt x="39" y="133"/>
                    <a:pt x="39" y="133"/>
                  </a:cubicBezTo>
                  <a:cubicBezTo>
                    <a:pt x="75" y="133"/>
                    <a:pt x="75" y="133"/>
                    <a:pt x="75" y="133"/>
                  </a:cubicBezTo>
                  <a:cubicBezTo>
                    <a:pt x="75" y="133"/>
                    <a:pt x="84" y="125"/>
                    <a:pt x="79" y="110"/>
                  </a:cubicBezTo>
                  <a:close/>
                </a:path>
              </a:pathLst>
            </a:custGeom>
            <a:grpFill/>
            <a:ln>
              <a:noFill/>
            </a:ln>
          </p:spPr>
          <p:txBody>
            <a:bodyPr vert="horz" wrap="square" lIns="91440" tIns="45720" rIns="91440" bIns="45720" numCol="1" anchor="t" anchorCtr="0" compatLnSpc="1"/>
            <a:lstStyle/>
            <a:p>
              <a:endParaRPr lang="zh-CN" altLang="en-US" sz="2400"/>
            </a:p>
          </p:txBody>
        </p:sp>
        <p:sp>
          <p:nvSpPr>
            <p:cNvPr id="37" name="Freeform 39"/>
            <p:cNvSpPr/>
            <p:nvPr/>
          </p:nvSpPr>
          <p:spPr bwMode="auto">
            <a:xfrm>
              <a:off x="8704263" y="2622551"/>
              <a:ext cx="382587" cy="473075"/>
            </a:xfrm>
            <a:custGeom>
              <a:avLst/>
              <a:gdLst>
                <a:gd name="T0" fmla="*/ 126 w 132"/>
                <a:gd name="T1" fmla="*/ 135 h 163"/>
                <a:gd name="T2" fmla="*/ 89 w 132"/>
                <a:gd name="T3" fmla="*/ 73 h 163"/>
                <a:gd name="T4" fmla="*/ 79 w 132"/>
                <a:gd name="T5" fmla="*/ 73 h 163"/>
                <a:gd name="T6" fmla="*/ 104 w 132"/>
                <a:gd name="T7" fmla="*/ 38 h 163"/>
                <a:gd name="T8" fmla="*/ 66 w 132"/>
                <a:gd name="T9" fmla="*/ 0 h 163"/>
                <a:gd name="T10" fmla="*/ 28 w 132"/>
                <a:gd name="T11" fmla="*/ 38 h 163"/>
                <a:gd name="T12" fmla="*/ 53 w 132"/>
                <a:gd name="T13" fmla="*/ 73 h 163"/>
                <a:gd name="T14" fmla="*/ 43 w 132"/>
                <a:gd name="T15" fmla="*/ 73 h 163"/>
                <a:gd name="T16" fmla="*/ 6 w 132"/>
                <a:gd name="T17" fmla="*/ 135 h 163"/>
                <a:gd name="T18" fmla="*/ 11 w 132"/>
                <a:gd name="T19" fmla="*/ 163 h 163"/>
                <a:gd name="T20" fmla="*/ 56 w 132"/>
                <a:gd name="T21" fmla="*/ 163 h 163"/>
                <a:gd name="T22" fmla="*/ 65 w 132"/>
                <a:gd name="T23" fmla="*/ 86 h 163"/>
                <a:gd name="T24" fmla="*/ 55 w 132"/>
                <a:gd name="T25" fmla="*/ 76 h 163"/>
                <a:gd name="T26" fmla="*/ 77 w 132"/>
                <a:gd name="T27" fmla="*/ 76 h 163"/>
                <a:gd name="T28" fmla="*/ 67 w 132"/>
                <a:gd name="T29" fmla="*/ 86 h 163"/>
                <a:gd name="T30" fmla="*/ 76 w 132"/>
                <a:gd name="T31" fmla="*/ 163 h 163"/>
                <a:gd name="T32" fmla="*/ 121 w 132"/>
                <a:gd name="T33" fmla="*/ 163 h 163"/>
                <a:gd name="T34" fmla="*/ 126 w 132"/>
                <a:gd name="T35" fmla="*/ 13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2" h="163">
                  <a:moveTo>
                    <a:pt x="126" y="135"/>
                  </a:moveTo>
                  <a:cubicBezTo>
                    <a:pt x="121" y="123"/>
                    <a:pt x="109" y="73"/>
                    <a:pt x="89" y="73"/>
                  </a:cubicBezTo>
                  <a:cubicBezTo>
                    <a:pt x="79" y="73"/>
                    <a:pt x="79" y="73"/>
                    <a:pt x="79" y="73"/>
                  </a:cubicBezTo>
                  <a:cubicBezTo>
                    <a:pt x="93" y="68"/>
                    <a:pt x="104" y="54"/>
                    <a:pt x="104" y="38"/>
                  </a:cubicBezTo>
                  <a:cubicBezTo>
                    <a:pt x="104" y="17"/>
                    <a:pt x="87" y="0"/>
                    <a:pt x="66" y="0"/>
                  </a:cubicBezTo>
                  <a:cubicBezTo>
                    <a:pt x="45" y="0"/>
                    <a:pt x="28" y="17"/>
                    <a:pt x="28" y="38"/>
                  </a:cubicBezTo>
                  <a:cubicBezTo>
                    <a:pt x="28" y="54"/>
                    <a:pt x="39" y="68"/>
                    <a:pt x="53" y="73"/>
                  </a:cubicBezTo>
                  <a:cubicBezTo>
                    <a:pt x="43" y="73"/>
                    <a:pt x="43" y="73"/>
                    <a:pt x="43" y="73"/>
                  </a:cubicBezTo>
                  <a:cubicBezTo>
                    <a:pt x="23" y="73"/>
                    <a:pt x="11" y="123"/>
                    <a:pt x="6" y="135"/>
                  </a:cubicBezTo>
                  <a:cubicBezTo>
                    <a:pt x="0" y="153"/>
                    <a:pt x="11" y="163"/>
                    <a:pt x="11" y="163"/>
                  </a:cubicBezTo>
                  <a:cubicBezTo>
                    <a:pt x="56" y="163"/>
                    <a:pt x="56" y="163"/>
                    <a:pt x="56" y="163"/>
                  </a:cubicBezTo>
                  <a:cubicBezTo>
                    <a:pt x="65" y="86"/>
                    <a:pt x="65" y="86"/>
                    <a:pt x="65" y="86"/>
                  </a:cubicBezTo>
                  <a:cubicBezTo>
                    <a:pt x="55" y="76"/>
                    <a:pt x="55" y="76"/>
                    <a:pt x="55" y="76"/>
                  </a:cubicBezTo>
                  <a:cubicBezTo>
                    <a:pt x="77" y="76"/>
                    <a:pt x="77" y="76"/>
                    <a:pt x="77" y="76"/>
                  </a:cubicBezTo>
                  <a:cubicBezTo>
                    <a:pt x="67" y="86"/>
                    <a:pt x="67" y="86"/>
                    <a:pt x="67" y="86"/>
                  </a:cubicBezTo>
                  <a:cubicBezTo>
                    <a:pt x="76" y="163"/>
                    <a:pt x="76" y="163"/>
                    <a:pt x="76" y="163"/>
                  </a:cubicBezTo>
                  <a:cubicBezTo>
                    <a:pt x="121" y="163"/>
                    <a:pt x="121" y="163"/>
                    <a:pt x="121" y="163"/>
                  </a:cubicBezTo>
                  <a:cubicBezTo>
                    <a:pt x="121" y="163"/>
                    <a:pt x="132" y="153"/>
                    <a:pt x="126" y="135"/>
                  </a:cubicBezTo>
                  <a:close/>
                </a:path>
              </a:pathLst>
            </a:custGeom>
            <a:grpFill/>
            <a:ln>
              <a:noFill/>
            </a:ln>
          </p:spPr>
          <p:txBody>
            <a:bodyPr vert="horz" wrap="square" lIns="91440" tIns="45720" rIns="91440" bIns="45720" numCol="1" anchor="t" anchorCtr="0" compatLnSpc="1"/>
            <a:lstStyle/>
            <a:p>
              <a:endParaRPr lang="zh-CN" altLang="en-US" sz="2400"/>
            </a:p>
          </p:txBody>
        </p:sp>
        <p:sp>
          <p:nvSpPr>
            <p:cNvPr id="38" name="Freeform 40"/>
            <p:cNvSpPr/>
            <p:nvPr/>
          </p:nvSpPr>
          <p:spPr bwMode="auto">
            <a:xfrm>
              <a:off x="8513763" y="2709863"/>
              <a:ext cx="242887" cy="385763"/>
            </a:xfrm>
            <a:custGeom>
              <a:avLst/>
              <a:gdLst>
                <a:gd name="T0" fmla="*/ 68 w 84"/>
                <a:gd name="T1" fmla="*/ 104 h 133"/>
                <a:gd name="T2" fmla="*/ 70 w 84"/>
                <a:gd name="T3" fmla="*/ 96 h 133"/>
                <a:gd name="T4" fmla="*/ 82 w 84"/>
                <a:gd name="T5" fmla="*/ 64 h 133"/>
                <a:gd name="T6" fmla="*/ 72 w 84"/>
                <a:gd name="T7" fmla="*/ 60 h 133"/>
                <a:gd name="T8" fmla="*/ 64 w 84"/>
                <a:gd name="T9" fmla="*/ 60 h 133"/>
                <a:gd name="T10" fmla="*/ 84 w 84"/>
                <a:gd name="T11" fmla="*/ 31 h 133"/>
                <a:gd name="T12" fmla="*/ 54 w 84"/>
                <a:gd name="T13" fmla="*/ 0 h 133"/>
                <a:gd name="T14" fmla="*/ 23 w 84"/>
                <a:gd name="T15" fmla="*/ 31 h 133"/>
                <a:gd name="T16" fmla="*/ 43 w 84"/>
                <a:gd name="T17" fmla="*/ 60 h 133"/>
                <a:gd name="T18" fmla="*/ 35 w 84"/>
                <a:gd name="T19" fmla="*/ 60 h 133"/>
                <a:gd name="T20" fmla="*/ 5 w 84"/>
                <a:gd name="T21" fmla="*/ 110 h 133"/>
                <a:gd name="T22" fmla="*/ 9 w 84"/>
                <a:gd name="T23" fmla="*/ 133 h 133"/>
                <a:gd name="T24" fmla="*/ 45 w 84"/>
                <a:gd name="T25" fmla="*/ 133 h 133"/>
                <a:gd name="T26" fmla="*/ 53 w 84"/>
                <a:gd name="T27" fmla="*/ 70 h 133"/>
                <a:gd name="T28" fmla="*/ 45 w 84"/>
                <a:gd name="T29" fmla="*/ 62 h 133"/>
                <a:gd name="T30" fmla="*/ 62 w 84"/>
                <a:gd name="T31" fmla="*/ 62 h 133"/>
                <a:gd name="T32" fmla="*/ 55 w 84"/>
                <a:gd name="T33" fmla="*/ 70 h 133"/>
                <a:gd name="T34" fmla="*/ 62 w 84"/>
                <a:gd name="T35" fmla="*/ 133 h 133"/>
                <a:gd name="T36" fmla="*/ 71 w 84"/>
                <a:gd name="T37" fmla="*/ 133 h 133"/>
                <a:gd name="T38" fmla="*/ 68 w 84"/>
                <a:gd name="T39" fmla="*/ 10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133">
                  <a:moveTo>
                    <a:pt x="68" y="104"/>
                  </a:moveTo>
                  <a:cubicBezTo>
                    <a:pt x="68" y="102"/>
                    <a:pt x="69" y="99"/>
                    <a:pt x="70" y="96"/>
                  </a:cubicBezTo>
                  <a:cubicBezTo>
                    <a:pt x="73" y="87"/>
                    <a:pt x="77" y="75"/>
                    <a:pt x="82" y="64"/>
                  </a:cubicBezTo>
                  <a:cubicBezTo>
                    <a:pt x="79" y="61"/>
                    <a:pt x="76" y="60"/>
                    <a:pt x="72" y="60"/>
                  </a:cubicBezTo>
                  <a:cubicBezTo>
                    <a:pt x="64" y="60"/>
                    <a:pt x="64" y="60"/>
                    <a:pt x="64" y="60"/>
                  </a:cubicBezTo>
                  <a:cubicBezTo>
                    <a:pt x="76" y="55"/>
                    <a:pt x="84" y="44"/>
                    <a:pt x="84" y="31"/>
                  </a:cubicBezTo>
                  <a:cubicBezTo>
                    <a:pt x="84" y="14"/>
                    <a:pt x="71" y="0"/>
                    <a:pt x="54" y="0"/>
                  </a:cubicBezTo>
                  <a:cubicBezTo>
                    <a:pt x="37" y="0"/>
                    <a:pt x="23" y="14"/>
                    <a:pt x="23" y="31"/>
                  </a:cubicBezTo>
                  <a:cubicBezTo>
                    <a:pt x="23" y="44"/>
                    <a:pt x="32" y="55"/>
                    <a:pt x="43" y="60"/>
                  </a:cubicBezTo>
                  <a:cubicBezTo>
                    <a:pt x="35" y="60"/>
                    <a:pt x="35" y="60"/>
                    <a:pt x="35" y="60"/>
                  </a:cubicBezTo>
                  <a:cubicBezTo>
                    <a:pt x="19" y="60"/>
                    <a:pt x="9" y="100"/>
                    <a:pt x="5" y="110"/>
                  </a:cubicBezTo>
                  <a:cubicBezTo>
                    <a:pt x="0" y="125"/>
                    <a:pt x="9" y="133"/>
                    <a:pt x="9" y="133"/>
                  </a:cubicBezTo>
                  <a:cubicBezTo>
                    <a:pt x="45" y="133"/>
                    <a:pt x="45" y="133"/>
                    <a:pt x="45" y="133"/>
                  </a:cubicBezTo>
                  <a:cubicBezTo>
                    <a:pt x="53" y="70"/>
                    <a:pt x="53" y="70"/>
                    <a:pt x="53" y="70"/>
                  </a:cubicBezTo>
                  <a:cubicBezTo>
                    <a:pt x="45" y="62"/>
                    <a:pt x="45" y="62"/>
                    <a:pt x="45" y="62"/>
                  </a:cubicBezTo>
                  <a:cubicBezTo>
                    <a:pt x="62" y="62"/>
                    <a:pt x="62" y="62"/>
                    <a:pt x="62" y="62"/>
                  </a:cubicBezTo>
                  <a:cubicBezTo>
                    <a:pt x="55" y="70"/>
                    <a:pt x="55" y="70"/>
                    <a:pt x="55" y="70"/>
                  </a:cubicBezTo>
                  <a:cubicBezTo>
                    <a:pt x="62" y="133"/>
                    <a:pt x="62" y="133"/>
                    <a:pt x="62" y="133"/>
                  </a:cubicBezTo>
                  <a:cubicBezTo>
                    <a:pt x="71" y="133"/>
                    <a:pt x="71" y="133"/>
                    <a:pt x="71" y="133"/>
                  </a:cubicBezTo>
                  <a:cubicBezTo>
                    <a:pt x="67" y="128"/>
                    <a:pt x="62" y="118"/>
                    <a:pt x="68" y="104"/>
                  </a:cubicBezTo>
                  <a:close/>
                </a:path>
              </a:pathLst>
            </a:custGeom>
            <a:grpFill/>
            <a:ln>
              <a:noFill/>
            </a:ln>
          </p:spPr>
          <p:txBody>
            <a:bodyPr vert="horz" wrap="square" lIns="91440" tIns="45720" rIns="91440" bIns="45720" numCol="1" anchor="t" anchorCtr="0" compatLnSpc="1"/>
            <a:lstStyle/>
            <a:p>
              <a:endParaRPr lang="zh-CN" altLang="en-US" sz="2400"/>
            </a:p>
          </p:txBody>
        </p:sp>
        <p:sp>
          <p:nvSpPr>
            <p:cNvPr id="39" name="Freeform 41"/>
            <p:cNvSpPr/>
            <p:nvPr/>
          </p:nvSpPr>
          <p:spPr bwMode="auto">
            <a:xfrm>
              <a:off x="9034463" y="2709863"/>
              <a:ext cx="244475" cy="385763"/>
            </a:xfrm>
            <a:custGeom>
              <a:avLst/>
              <a:gdLst>
                <a:gd name="T0" fmla="*/ 79 w 84"/>
                <a:gd name="T1" fmla="*/ 110 h 133"/>
                <a:gd name="T2" fmla="*/ 49 w 84"/>
                <a:gd name="T3" fmla="*/ 60 h 133"/>
                <a:gd name="T4" fmla="*/ 41 w 84"/>
                <a:gd name="T5" fmla="*/ 60 h 133"/>
                <a:gd name="T6" fmla="*/ 61 w 84"/>
                <a:gd name="T7" fmla="*/ 31 h 133"/>
                <a:gd name="T8" fmla="*/ 30 w 84"/>
                <a:gd name="T9" fmla="*/ 0 h 133"/>
                <a:gd name="T10" fmla="*/ 0 w 84"/>
                <a:gd name="T11" fmla="*/ 31 h 133"/>
                <a:gd name="T12" fmla="*/ 20 w 84"/>
                <a:gd name="T13" fmla="*/ 60 h 133"/>
                <a:gd name="T14" fmla="*/ 12 w 84"/>
                <a:gd name="T15" fmla="*/ 60 h 133"/>
                <a:gd name="T16" fmla="*/ 2 w 84"/>
                <a:gd name="T17" fmla="*/ 64 h 133"/>
                <a:gd name="T18" fmla="*/ 14 w 84"/>
                <a:gd name="T19" fmla="*/ 96 h 133"/>
                <a:gd name="T20" fmla="*/ 16 w 84"/>
                <a:gd name="T21" fmla="*/ 104 h 133"/>
                <a:gd name="T22" fmla="*/ 13 w 84"/>
                <a:gd name="T23" fmla="*/ 133 h 133"/>
                <a:gd name="T24" fmla="*/ 22 w 84"/>
                <a:gd name="T25" fmla="*/ 133 h 133"/>
                <a:gd name="T26" fmla="*/ 29 w 84"/>
                <a:gd name="T27" fmla="*/ 70 h 133"/>
                <a:gd name="T28" fmla="*/ 22 w 84"/>
                <a:gd name="T29" fmla="*/ 62 h 133"/>
                <a:gd name="T30" fmla="*/ 39 w 84"/>
                <a:gd name="T31" fmla="*/ 62 h 133"/>
                <a:gd name="T32" fmla="*/ 31 w 84"/>
                <a:gd name="T33" fmla="*/ 70 h 133"/>
                <a:gd name="T34" fmla="*/ 39 w 84"/>
                <a:gd name="T35" fmla="*/ 133 h 133"/>
                <a:gd name="T36" fmla="*/ 75 w 84"/>
                <a:gd name="T37" fmla="*/ 133 h 133"/>
                <a:gd name="T38" fmla="*/ 79 w 84"/>
                <a:gd name="T39" fmla="*/ 11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133">
                  <a:moveTo>
                    <a:pt x="79" y="110"/>
                  </a:moveTo>
                  <a:cubicBezTo>
                    <a:pt x="75" y="100"/>
                    <a:pt x="65" y="60"/>
                    <a:pt x="49" y="60"/>
                  </a:cubicBezTo>
                  <a:cubicBezTo>
                    <a:pt x="41" y="60"/>
                    <a:pt x="41" y="60"/>
                    <a:pt x="41" y="60"/>
                  </a:cubicBezTo>
                  <a:cubicBezTo>
                    <a:pt x="52" y="55"/>
                    <a:pt x="61" y="44"/>
                    <a:pt x="61" y="31"/>
                  </a:cubicBezTo>
                  <a:cubicBezTo>
                    <a:pt x="61" y="14"/>
                    <a:pt x="47" y="0"/>
                    <a:pt x="30" y="0"/>
                  </a:cubicBezTo>
                  <a:cubicBezTo>
                    <a:pt x="13" y="0"/>
                    <a:pt x="0" y="14"/>
                    <a:pt x="0" y="31"/>
                  </a:cubicBezTo>
                  <a:cubicBezTo>
                    <a:pt x="0" y="44"/>
                    <a:pt x="8" y="55"/>
                    <a:pt x="20" y="60"/>
                  </a:cubicBezTo>
                  <a:cubicBezTo>
                    <a:pt x="12" y="60"/>
                    <a:pt x="12" y="60"/>
                    <a:pt x="12" y="60"/>
                  </a:cubicBezTo>
                  <a:cubicBezTo>
                    <a:pt x="8" y="60"/>
                    <a:pt x="5" y="61"/>
                    <a:pt x="2" y="64"/>
                  </a:cubicBezTo>
                  <a:cubicBezTo>
                    <a:pt x="7" y="75"/>
                    <a:pt x="11" y="87"/>
                    <a:pt x="14" y="96"/>
                  </a:cubicBezTo>
                  <a:cubicBezTo>
                    <a:pt x="15" y="99"/>
                    <a:pt x="16" y="102"/>
                    <a:pt x="16" y="104"/>
                  </a:cubicBezTo>
                  <a:cubicBezTo>
                    <a:pt x="22" y="118"/>
                    <a:pt x="17" y="128"/>
                    <a:pt x="13" y="133"/>
                  </a:cubicBezTo>
                  <a:cubicBezTo>
                    <a:pt x="22" y="133"/>
                    <a:pt x="22" y="133"/>
                    <a:pt x="22" y="133"/>
                  </a:cubicBezTo>
                  <a:cubicBezTo>
                    <a:pt x="29" y="70"/>
                    <a:pt x="29" y="70"/>
                    <a:pt x="29" y="70"/>
                  </a:cubicBezTo>
                  <a:cubicBezTo>
                    <a:pt x="22" y="62"/>
                    <a:pt x="22" y="62"/>
                    <a:pt x="22" y="62"/>
                  </a:cubicBezTo>
                  <a:cubicBezTo>
                    <a:pt x="39" y="62"/>
                    <a:pt x="39" y="62"/>
                    <a:pt x="39" y="62"/>
                  </a:cubicBezTo>
                  <a:cubicBezTo>
                    <a:pt x="31" y="70"/>
                    <a:pt x="31" y="70"/>
                    <a:pt x="31" y="70"/>
                  </a:cubicBezTo>
                  <a:cubicBezTo>
                    <a:pt x="39" y="133"/>
                    <a:pt x="39" y="133"/>
                    <a:pt x="39" y="133"/>
                  </a:cubicBezTo>
                  <a:cubicBezTo>
                    <a:pt x="75" y="133"/>
                    <a:pt x="75" y="133"/>
                    <a:pt x="75" y="133"/>
                  </a:cubicBezTo>
                  <a:cubicBezTo>
                    <a:pt x="75" y="133"/>
                    <a:pt x="84" y="125"/>
                    <a:pt x="79" y="110"/>
                  </a:cubicBezTo>
                  <a:close/>
                </a:path>
              </a:pathLst>
            </a:custGeom>
            <a:grpFill/>
            <a:ln>
              <a:noFill/>
            </a:ln>
          </p:spPr>
          <p:txBody>
            <a:bodyPr vert="horz" wrap="square" lIns="91440" tIns="45720" rIns="91440" bIns="45720" numCol="1" anchor="t" anchorCtr="0" compatLnSpc="1"/>
            <a:lstStyle/>
            <a:p>
              <a:endParaRPr lang="zh-CN" altLang="en-US" sz="2400"/>
            </a:p>
          </p:txBody>
        </p:sp>
      </p:grpSp>
      <p:grpSp>
        <p:nvGrpSpPr>
          <p:cNvPr id="146" name="组合 145"/>
          <p:cNvGrpSpPr/>
          <p:nvPr/>
        </p:nvGrpSpPr>
        <p:grpSpPr>
          <a:xfrm>
            <a:off x="3273124" y="1099622"/>
            <a:ext cx="1201884" cy="1387659"/>
            <a:chOff x="3273692" y="1099961"/>
            <a:chExt cx="1202093" cy="1388087"/>
          </a:xfrm>
        </p:grpSpPr>
        <p:sp>
          <p:nvSpPr>
            <p:cNvPr id="11" name="Freeform 14"/>
            <p:cNvSpPr/>
            <p:nvPr/>
          </p:nvSpPr>
          <p:spPr bwMode="auto">
            <a:xfrm>
              <a:off x="3345550" y="1141029"/>
              <a:ext cx="529701" cy="237166"/>
            </a:xfrm>
            <a:custGeom>
              <a:avLst/>
              <a:gdLst>
                <a:gd name="T0" fmla="*/ 0 w 516"/>
                <a:gd name="T1" fmla="*/ 231 h 231"/>
                <a:gd name="T2" fmla="*/ 398 w 516"/>
                <a:gd name="T3" fmla="*/ 0 h 231"/>
                <a:gd name="T4" fmla="*/ 516 w 516"/>
                <a:gd name="T5" fmla="*/ 0 h 231"/>
                <a:gd name="T6" fmla="*/ 516 w 516"/>
                <a:gd name="T7" fmla="*/ 231 h 231"/>
                <a:gd name="T8" fmla="*/ 0 w 516"/>
                <a:gd name="T9" fmla="*/ 231 h 231"/>
              </a:gdLst>
              <a:ahLst/>
              <a:cxnLst>
                <a:cxn ang="0">
                  <a:pos x="T0" y="T1"/>
                </a:cxn>
                <a:cxn ang="0">
                  <a:pos x="T2" y="T3"/>
                </a:cxn>
                <a:cxn ang="0">
                  <a:pos x="T4" y="T5"/>
                </a:cxn>
                <a:cxn ang="0">
                  <a:pos x="T6" y="T7"/>
                </a:cxn>
                <a:cxn ang="0">
                  <a:pos x="T8" y="T9"/>
                </a:cxn>
              </a:cxnLst>
              <a:rect l="0" t="0" r="r" b="b"/>
              <a:pathLst>
                <a:path w="516" h="231">
                  <a:moveTo>
                    <a:pt x="0" y="231"/>
                  </a:moveTo>
                  <a:lnTo>
                    <a:pt x="398" y="0"/>
                  </a:lnTo>
                  <a:lnTo>
                    <a:pt x="516" y="0"/>
                  </a:lnTo>
                  <a:lnTo>
                    <a:pt x="516" y="231"/>
                  </a:lnTo>
                  <a:lnTo>
                    <a:pt x="0" y="231"/>
                  </a:lnTo>
                  <a:close/>
                </a:path>
              </a:pathLst>
            </a:custGeom>
            <a:solidFill>
              <a:srgbClr val="5F6524"/>
            </a:solidFill>
            <a:ln>
              <a:noFill/>
            </a:ln>
          </p:spPr>
          <p:txBody>
            <a:bodyPr vert="horz" wrap="square" lIns="68589" tIns="34295" rIns="68589" bIns="34295" numCol="1" anchor="t" anchorCtr="0" compatLnSpc="1"/>
            <a:lstStyle/>
            <a:p>
              <a:endParaRPr lang="zh-CN" altLang="en-US"/>
            </a:p>
          </p:txBody>
        </p:sp>
        <p:grpSp>
          <p:nvGrpSpPr>
            <p:cNvPr id="145" name="组合 144"/>
            <p:cNvGrpSpPr/>
            <p:nvPr/>
          </p:nvGrpSpPr>
          <p:grpSpPr>
            <a:xfrm>
              <a:off x="3273692" y="1099961"/>
              <a:ext cx="1202093" cy="1388087"/>
              <a:chOff x="3273692" y="1099961"/>
              <a:chExt cx="1202093" cy="1388087"/>
            </a:xfrm>
          </p:grpSpPr>
          <p:sp>
            <p:nvSpPr>
              <p:cNvPr id="12" name="Freeform 15"/>
              <p:cNvSpPr/>
              <p:nvPr/>
            </p:nvSpPr>
            <p:spPr bwMode="auto">
              <a:xfrm>
                <a:off x="3273692" y="1099961"/>
                <a:ext cx="1202093" cy="1388087"/>
              </a:xfrm>
              <a:custGeom>
                <a:avLst/>
                <a:gdLst>
                  <a:gd name="T0" fmla="*/ 0 w 1171"/>
                  <a:gd name="T1" fmla="*/ 1014 h 1352"/>
                  <a:gd name="T2" fmla="*/ 0 w 1171"/>
                  <a:gd name="T3" fmla="*/ 338 h 1352"/>
                  <a:gd name="T4" fmla="*/ 586 w 1171"/>
                  <a:gd name="T5" fmla="*/ 0 h 1352"/>
                  <a:gd name="T6" fmla="*/ 1171 w 1171"/>
                  <a:gd name="T7" fmla="*/ 338 h 1352"/>
                  <a:gd name="T8" fmla="*/ 1171 w 1171"/>
                  <a:gd name="T9" fmla="*/ 1014 h 1352"/>
                  <a:gd name="T10" fmla="*/ 586 w 1171"/>
                  <a:gd name="T11" fmla="*/ 1352 h 1352"/>
                  <a:gd name="T12" fmla="*/ 0 w 1171"/>
                  <a:gd name="T13" fmla="*/ 1014 h 1352"/>
                </a:gdLst>
                <a:ahLst/>
                <a:cxnLst>
                  <a:cxn ang="0">
                    <a:pos x="T0" y="T1"/>
                  </a:cxn>
                  <a:cxn ang="0">
                    <a:pos x="T2" y="T3"/>
                  </a:cxn>
                  <a:cxn ang="0">
                    <a:pos x="T4" y="T5"/>
                  </a:cxn>
                  <a:cxn ang="0">
                    <a:pos x="T6" y="T7"/>
                  </a:cxn>
                  <a:cxn ang="0">
                    <a:pos x="T8" y="T9"/>
                  </a:cxn>
                  <a:cxn ang="0">
                    <a:pos x="T10" y="T11"/>
                  </a:cxn>
                  <a:cxn ang="0">
                    <a:pos x="T12" y="T13"/>
                  </a:cxn>
                </a:cxnLst>
                <a:rect l="0" t="0" r="r" b="b"/>
                <a:pathLst>
                  <a:path w="1171" h="1352">
                    <a:moveTo>
                      <a:pt x="0" y="1014"/>
                    </a:moveTo>
                    <a:lnTo>
                      <a:pt x="0" y="338"/>
                    </a:lnTo>
                    <a:lnTo>
                      <a:pt x="586" y="0"/>
                    </a:lnTo>
                    <a:lnTo>
                      <a:pt x="1171" y="338"/>
                    </a:lnTo>
                    <a:lnTo>
                      <a:pt x="1171" y="1014"/>
                    </a:lnTo>
                    <a:lnTo>
                      <a:pt x="586" y="1352"/>
                    </a:lnTo>
                    <a:lnTo>
                      <a:pt x="0" y="1014"/>
                    </a:lnTo>
                    <a:close/>
                  </a:path>
                </a:pathLst>
              </a:custGeom>
              <a:solidFill>
                <a:schemeClr val="bg1">
                  <a:lumMod val="95000"/>
                </a:schemeClr>
              </a:solidFill>
              <a:ln>
                <a:noFill/>
              </a:ln>
              <a:effectLst>
                <a:outerShdw blurRad="228600" sx="102000" sy="102000" algn="ctr" rotWithShape="0">
                  <a:prstClr val="black">
                    <a:alpha val="28000"/>
                  </a:prstClr>
                </a:outerShdw>
              </a:effectLst>
            </p:spPr>
            <p:txBody>
              <a:bodyPr vert="horz" wrap="square" lIns="68589" tIns="34295" rIns="68589" bIns="34295" numCol="1" anchor="t" anchorCtr="0" compatLnSpc="1"/>
              <a:lstStyle/>
              <a:p>
                <a:endParaRPr lang="zh-CN" altLang="en-US"/>
              </a:p>
            </p:txBody>
          </p:sp>
          <p:sp>
            <p:nvSpPr>
              <p:cNvPr id="13" name="Freeform 16"/>
              <p:cNvSpPr/>
              <p:nvPr/>
            </p:nvSpPr>
            <p:spPr bwMode="auto">
              <a:xfrm>
                <a:off x="3345551" y="1141029"/>
                <a:ext cx="408568" cy="441478"/>
              </a:xfrm>
              <a:custGeom>
                <a:avLst/>
                <a:gdLst>
                  <a:gd name="T0" fmla="*/ 0 w 398"/>
                  <a:gd name="T1" fmla="*/ 430 h 430"/>
                  <a:gd name="T2" fmla="*/ 398 w 398"/>
                  <a:gd name="T3" fmla="*/ 430 h 430"/>
                  <a:gd name="T4" fmla="*/ 398 w 398"/>
                  <a:gd name="T5" fmla="*/ 0 h 430"/>
                  <a:gd name="T6" fmla="*/ 0 w 398"/>
                  <a:gd name="T7" fmla="*/ 231 h 430"/>
                  <a:gd name="T8" fmla="*/ 0 w 398"/>
                  <a:gd name="T9" fmla="*/ 430 h 430"/>
                </a:gdLst>
                <a:ahLst/>
                <a:cxnLst>
                  <a:cxn ang="0">
                    <a:pos x="T0" y="T1"/>
                  </a:cxn>
                  <a:cxn ang="0">
                    <a:pos x="T2" y="T3"/>
                  </a:cxn>
                  <a:cxn ang="0">
                    <a:pos x="T4" y="T5"/>
                  </a:cxn>
                  <a:cxn ang="0">
                    <a:pos x="T6" y="T7"/>
                  </a:cxn>
                  <a:cxn ang="0">
                    <a:pos x="T8" y="T9"/>
                  </a:cxn>
                </a:cxnLst>
                <a:rect l="0" t="0" r="r" b="b"/>
                <a:pathLst>
                  <a:path w="398" h="430">
                    <a:moveTo>
                      <a:pt x="0" y="430"/>
                    </a:moveTo>
                    <a:lnTo>
                      <a:pt x="398" y="430"/>
                    </a:lnTo>
                    <a:lnTo>
                      <a:pt x="398" y="0"/>
                    </a:lnTo>
                    <a:lnTo>
                      <a:pt x="0" y="231"/>
                    </a:lnTo>
                    <a:lnTo>
                      <a:pt x="0" y="430"/>
                    </a:lnTo>
                    <a:close/>
                  </a:path>
                </a:pathLst>
              </a:custGeom>
              <a:solidFill>
                <a:srgbClr val="EA5504"/>
              </a:solid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p>
            </p:txBody>
          </p:sp>
          <p:sp>
            <p:nvSpPr>
              <p:cNvPr id="21" name="Freeform 24"/>
              <p:cNvSpPr>
                <a:spLocks noEditPoints="1"/>
              </p:cNvSpPr>
              <p:nvPr/>
            </p:nvSpPr>
            <p:spPr bwMode="auto">
              <a:xfrm>
                <a:off x="3541622" y="1353554"/>
                <a:ext cx="94443" cy="200205"/>
              </a:xfrm>
              <a:custGeom>
                <a:avLst/>
                <a:gdLst>
                  <a:gd name="T0" fmla="*/ 50 w 50"/>
                  <a:gd name="T1" fmla="*/ 82 h 107"/>
                  <a:gd name="T2" fmla="*/ 42 w 50"/>
                  <a:gd name="T3" fmla="*/ 99 h 107"/>
                  <a:gd name="T4" fmla="*/ 25 w 50"/>
                  <a:gd name="T5" fmla="*/ 107 h 107"/>
                  <a:gd name="T6" fmla="*/ 7 w 50"/>
                  <a:gd name="T7" fmla="*/ 99 h 107"/>
                  <a:gd name="T8" fmla="*/ 0 w 50"/>
                  <a:gd name="T9" fmla="*/ 82 h 107"/>
                  <a:gd name="T10" fmla="*/ 0 w 50"/>
                  <a:gd name="T11" fmla="*/ 25 h 107"/>
                  <a:gd name="T12" fmla="*/ 7 w 50"/>
                  <a:gd name="T13" fmla="*/ 7 h 107"/>
                  <a:gd name="T14" fmla="*/ 25 w 50"/>
                  <a:gd name="T15" fmla="*/ 0 h 107"/>
                  <a:gd name="T16" fmla="*/ 42 w 50"/>
                  <a:gd name="T17" fmla="*/ 7 h 107"/>
                  <a:gd name="T18" fmla="*/ 50 w 50"/>
                  <a:gd name="T19" fmla="*/ 25 h 107"/>
                  <a:gd name="T20" fmla="*/ 50 w 50"/>
                  <a:gd name="T21" fmla="*/ 82 h 107"/>
                  <a:gd name="T22" fmla="*/ 33 w 50"/>
                  <a:gd name="T23" fmla="*/ 24 h 107"/>
                  <a:gd name="T24" fmla="*/ 31 w 50"/>
                  <a:gd name="T25" fmla="*/ 18 h 107"/>
                  <a:gd name="T26" fmla="*/ 24 w 50"/>
                  <a:gd name="T27" fmla="*/ 15 h 107"/>
                  <a:gd name="T28" fmla="*/ 18 w 50"/>
                  <a:gd name="T29" fmla="*/ 18 h 107"/>
                  <a:gd name="T30" fmla="*/ 15 w 50"/>
                  <a:gd name="T31" fmla="*/ 24 h 107"/>
                  <a:gd name="T32" fmla="*/ 15 w 50"/>
                  <a:gd name="T33" fmla="*/ 82 h 107"/>
                  <a:gd name="T34" fmla="*/ 18 w 50"/>
                  <a:gd name="T35" fmla="*/ 88 h 107"/>
                  <a:gd name="T36" fmla="*/ 24 w 50"/>
                  <a:gd name="T37" fmla="*/ 91 h 107"/>
                  <a:gd name="T38" fmla="*/ 31 w 50"/>
                  <a:gd name="T39" fmla="*/ 88 h 107"/>
                  <a:gd name="T40" fmla="*/ 33 w 50"/>
                  <a:gd name="T41" fmla="*/ 82 h 107"/>
                  <a:gd name="T42" fmla="*/ 33 w 50"/>
                  <a:gd name="T43" fmla="*/ 2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0" h="107">
                    <a:moveTo>
                      <a:pt x="50" y="82"/>
                    </a:moveTo>
                    <a:cubicBezTo>
                      <a:pt x="50" y="89"/>
                      <a:pt x="47" y="95"/>
                      <a:pt x="42" y="99"/>
                    </a:cubicBezTo>
                    <a:cubicBezTo>
                      <a:pt x="37" y="104"/>
                      <a:pt x="31" y="107"/>
                      <a:pt x="25" y="107"/>
                    </a:cubicBezTo>
                    <a:cubicBezTo>
                      <a:pt x="18" y="107"/>
                      <a:pt x="12" y="104"/>
                      <a:pt x="7" y="99"/>
                    </a:cubicBezTo>
                    <a:cubicBezTo>
                      <a:pt x="2" y="95"/>
                      <a:pt x="0" y="89"/>
                      <a:pt x="0" y="82"/>
                    </a:cubicBezTo>
                    <a:cubicBezTo>
                      <a:pt x="0" y="25"/>
                      <a:pt x="0" y="25"/>
                      <a:pt x="0" y="25"/>
                    </a:cubicBezTo>
                    <a:cubicBezTo>
                      <a:pt x="0" y="18"/>
                      <a:pt x="2" y="12"/>
                      <a:pt x="7" y="7"/>
                    </a:cubicBezTo>
                    <a:cubicBezTo>
                      <a:pt x="12" y="2"/>
                      <a:pt x="18" y="0"/>
                      <a:pt x="25" y="0"/>
                    </a:cubicBezTo>
                    <a:cubicBezTo>
                      <a:pt x="32" y="0"/>
                      <a:pt x="37" y="2"/>
                      <a:pt x="42" y="7"/>
                    </a:cubicBezTo>
                    <a:cubicBezTo>
                      <a:pt x="47" y="12"/>
                      <a:pt x="50" y="18"/>
                      <a:pt x="50" y="25"/>
                    </a:cubicBezTo>
                    <a:lnTo>
                      <a:pt x="50" y="82"/>
                    </a:lnTo>
                    <a:close/>
                    <a:moveTo>
                      <a:pt x="33" y="24"/>
                    </a:moveTo>
                    <a:cubicBezTo>
                      <a:pt x="33" y="22"/>
                      <a:pt x="32" y="20"/>
                      <a:pt x="31" y="18"/>
                    </a:cubicBezTo>
                    <a:cubicBezTo>
                      <a:pt x="29" y="16"/>
                      <a:pt x="27" y="15"/>
                      <a:pt x="24" y="15"/>
                    </a:cubicBezTo>
                    <a:cubicBezTo>
                      <a:pt x="22" y="15"/>
                      <a:pt x="20" y="16"/>
                      <a:pt x="18" y="18"/>
                    </a:cubicBezTo>
                    <a:cubicBezTo>
                      <a:pt x="16" y="20"/>
                      <a:pt x="15" y="22"/>
                      <a:pt x="15" y="24"/>
                    </a:cubicBezTo>
                    <a:cubicBezTo>
                      <a:pt x="15" y="82"/>
                      <a:pt x="15" y="82"/>
                      <a:pt x="15" y="82"/>
                    </a:cubicBezTo>
                    <a:cubicBezTo>
                      <a:pt x="15" y="84"/>
                      <a:pt x="16" y="86"/>
                      <a:pt x="18" y="88"/>
                    </a:cubicBezTo>
                    <a:cubicBezTo>
                      <a:pt x="20" y="90"/>
                      <a:pt x="22" y="91"/>
                      <a:pt x="24" y="91"/>
                    </a:cubicBezTo>
                    <a:cubicBezTo>
                      <a:pt x="27" y="91"/>
                      <a:pt x="29" y="90"/>
                      <a:pt x="31" y="88"/>
                    </a:cubicBezTo>
                    <a:cubicBezTo>
                      <a:pt x="32" y="86"/>
                      <a:pt x="33" y="84"/>
                      <a:pt x="33" y="82"/>
                    </a:cubicBezTo>
                    <a:lnTo>
                      <a:pt x="33" y="24"/>
                    </a:lnTo>
                    <a:close/>
                  </a:path>
                </a:pathLst>
              </a:custGeom>
              <a:solidFill>
                <a:srgbClr val="FFFFFF"/>
              </a:solidFill>
              <a:ln>
                <a:noFill/>
              </a:ln>
            </p:spPr>
            <p:txBody>
              <a:bodyPr vert="horz" wrap="square" lIns="68589" tIns="34295" rIns="68589" bIns="34295" numCol="1" anchor="t" anchorCtr="0" compatLnSpc="1"/>
              <a:lstStyle/>
              <a:p>
                <a:endParaRPr lang="zh-CN" altLang="en-US"/>
              </a:p>
            </p:txBody>
          </p:sp>
          <p:sp>
            <p:nvSpPr>
              <p:cNvPr id="22" name="Freeform 25"/>
              <p:cNvSpPr/>
              <p:nvPr/>
            </p:nvSpPr>
            <p:spPr bwMode="auto">
              <a:xfrm>
                <a:off x="3658649" y="1355607"/>
                <a:ext cx="53381" cy="196099"/>
              </a:xfrm>
              <a:custGeom>
                <a:avLst/>
                <a:gdLst>
                  <a:gd name="T0" fmla="*/ 14 w 29"/>
                  <a:gd name="T1" fmla="*/ 105 h 105"/>
                  <a:gd name="T2" fmla="*/ 14 w 29"/>
                  <a:gd name="T3" fmla="*/ 24 h 105"/>
                  <a:gd name="T4" fmla="*/ 0 w 29"/>
                  <a:gd name="T5" fmla="*/ 24 h 105"/>
                  <a:gd name="T6" fmla="*/ 0 w 29"/>
                  <a:gd name="T7" fmla="*/ 13 h 105"/>
                  <a:gd name="T8" fmla="*/ 11 w 29"/>
                  <a:gd name="T9" fmla="*/ 9 h 105"/>
                  <a:gd name="T10" fmla="*/ 18 w 29"/>
                  <a:gd name="T11" fmla="*/ 0 h 105"/>
                  <a:gd name="T12" fmla="*/ 29 w 29"/>
                  <a:gd name="T13" fmla="*/ 0 h 105"/>
                  <a:gd name="T14" fmla="*/ 29 w 29"/>
                  <a:gd name="T15" fmla="*/ 105 h 105"/>
                  <a:gd name="T16" fmla="*/ 14 w 29"/>
                  <a:gd name="T17" fmla="*/ 10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05">
                    <a:moveTo>
                      <a:pt x="14" y="105"/>
                    </a:moveTo>
                    <a:cubicBezTo>
                      <a:pt x="14" y="24"/>
                      <a:pt x="14" y="24"/>
                      <a:pt x="14" y="24"/>
                    </a:cubicBezTo>
                    <a:cubicBezTo>
                      <a:pt x="0" y="24"/>
                      <a:pt x="0" y="24"/>
                      <a:pt x="0" y="24"/>
                    </a:cubicBezTo>
                    <a:cubicBezTo>
                      <a:pt x="0" y="13"/>
                      <a:pt x="0" y="13"/>
                      <a:pt x="0" y="13"/>
                    </a:cubicBezTo>
                    <a:cubicBezTo>
                      <a:pt x="4" y="13"/>
                      <a:pt x="8" y="11"/>
                      <a:pt x="11" y="9"/>
                    </a:cubicBezTo>
                    <a:cubicBezTo>
                      <a:pt x="15" y="7"/>
                      <a:pt x="17" y="4"/>
                      <a:pt x="18" y="0"/>
                    </a:cubicBezTo>
                    <a:cubicBezTo>
                      <a:pt x="29" y="0"/>
                      <a:pt x="29" y="0"/>
                      <a:pt x="29" y="0"/>
                    </a:cubicBezTo>
                    <a:cubicBezTo>
                      <a:pt x="29" y="105"/>
                      <a:pt x="29" y="105"/>
                      <a:pt x="29" y="105"/>
                    </a:cubicBezTo>
                    <a:lnTo>
                      <a:pt x="14" y="105"/>
                    </a:lnTo>
                    <a:close/>
                  </a:path>
                </a:pathLst>
              </a:custGeom>
              <a:solidFill>
                <a:srgbClr val="FFFFFF"/>
              </a:solidFill>
              <a:ln>
                <a:noFill/>
              </a:ln>
            </p:spPr>
            <p:txBody>
              <a:bodyPr vert="horz" wrap="square" lIns="68589" tIns="34295" rIns="68589" bIns="34295" numCol="1" anchor="t" anchorCtr="0" compatLnSpc="1"/>
              <a:lstStyle/>
              <a:p>
                <a:endParaRPr lang="zh-CN" altLang="en-US"/>
              </a:p>
            </p:txBody>
          </p:sp>
          <p:grpSp>
            <p:nvGrpSpPr>
              <p:cNvPr id="40" name="组合 39"/>
              <p:cNvGrpSpPr/>
              <p:nvPr/>
            </p:nvGrpSpPr>
            <p:grpSpPr>
              <a:xfrm>
                <a:off x="3636343" y="1711343"/>
                <a:ext cx="476975" cy="401341"/>
                <a:chOff x="5146675" y="766763"/>
                <a:chExt cx="1590676" cy="1338263"/>
              </a:xfrm>
              <a:solidFill>
                <a:srgbClr val="C00000"/>
              </a:solidFill>
              <a:effectLst>
                <a:outerShdw blurRad="50800" dist="38100" dir="8100000" algn="tr" rotWithShape="0">
                  <a:prstClr val="black">
                    <a:alpha val="40000"/>
                  </a:prstClr>
                </a:outerShdw>
              </a:effectLst>
            </p:grpSpPr>
            <p:sp>
              <p:nvSpPr>
                <p:cNvPr id="41" name="Oval 18"/>
                <p:cNvSpPr>
                  <a:spLocks noChangeArrowheads="1"/>
                </p:cNvSpPr>
                <p:nvPr/>
              </p:nvSpPr>
              <p:spPr bwMode="auto">
                <a:xfrm>
                  <a:off x="5675313" y="766763"/>
                  <a:ext cx="533400" cy="534988"/>
                </a:xfrm>
                <a:prstGeom prst="ellipse">
                  <a:avLst/>
                </a:prstGeom>
                <a:solidFill>
                  <a:srgbClr val="EA5504"/>
                </a:solidFill>
                <a:ln>
                  <a:noFill/>
                </a:ln>
              </p:spPr>
              <p:txBody>
                <a:bodyPr vert="horz" wrap="square" lIns="91440" tIns="45720" rIns="91440" bIns="45720" numCol="1" anchor="t" anchorCtr="0" compatLnSpc="1"/>
                <a:lstStyle/>
                <a:p>
                  <a:endParaRPr lang="zh-CN" altLang="en-US"/>
                </a:p>
              </p:txBody>
            </p:sp>
            <p:sp>
              <p:nvSpPr>
                <p:cNvPr id="42" name="Freeform 19"/>
                <p:cNvSpPr/>
                <p:nvPr/>
              </p:nvSpPr>
              <p:spPr bwMode="auto">
                <a:xfrm>
                  <a:off x="5511799" y="1344611"/>
                  <a:ext cx="860424" cy="760415"/>
                </a:xfrm>
                <a:custGeom>
                  <a:avLst/>
                  <a:gdLst>
                    <a:gd name="T0" fmla="*/ 201 w 301"/>
                    <a:gd name="T1" fmla="*/ 0 h 266"/>
                    <a:gd name="T2" fmla="*/ 151 w 301"/>
                    <a:gd name="T3" fmla="*/ 67 h 266"/>
                    <a:gd name="T4" fmla="*/ 101 w 301"/>
                    <a:gd name="T5" fmla="*/ 0 h 266"/>
                    <a:gd name="T6" fmla="*/ 0 w 301"/>
                    <a:gd name="T7" fmla="*/ 144 h 266"/>
                    <a:gd name="T8" fmla="*/ 0 w 301"/>
                    <a:gd name="T9" fmla="*/ 235 h 266"/>
                    <a:gd name="T10" fmla="*/ 0 w 301"/>
                    <a:gd name="T11" fmla="*/ 235 h 266"/>
                    <a:gd name="T12" fmla="*/ 151 w 301"/>
                    <a:gd name="T13" fmla="*/ 266 h 266"/>
                    <a:gd name="T14" fmla="*/ 301 w 301"/>
                    <a:gd name="T15" fmla="*/ 235 h 266"/>
                    <a:gd name="T16" fmla="*/ 301 w 301"/>
                    <a:gd name="T17" fmla="*/ 235 h 266"/>
                    <a:gd name="T18" fmla="*/ 301 w 301"/>
                    <a:gd name="T19" fmla="*/ 144 h 266"/>
                    <a:gd name="T20" fmla="*/ 201 w 301"/>
                    <a:gd name="T21"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1" h="266">
                      <a:moveTo>
                        <a:pt x="201" y="0"/>
                      </a:moveTo>
                      <a:cubicBezTo>
                        <a:pt x="151" y="67"/>
                        <a:pt x="151" y="67"/>
                        <a:pt x="151" y="67"/>
                      </a:cubicBezTo>
                      <a:cubicBezTo>
                        <a:pt x="101" y="0"/>
                        <a:pt x="101" y="0"/>
                        <a:pt x="101" y="0"/>
                      </a:cubicBezTo>
                      <a:cubicBezTo>
                        <a:pt x="42" y="21"/>
                        <a:pt x="0" y="78"/>
                        <a:pt x="0" y="144"/>
                      </a:cubicBezTo>
                      <a:cubicBezTo>
                        <a:pt x="0" y="235"/>
                        <a:pt x="0" y="235"/>
                        <a:pt x="0" y="235"/>
                      </a:cubicBezTo>
                      <a:cubicBezTo>
                        <a:pt x="0" y="235"/>
                        <a:pt x="0" y="235"/>
                        <a:pt x="0" y="235"/>
                      </a:cubicBezTo>
                      <a:cubicBezTo>
                        <a:pt x="3" y="252"/>
                        <a:pt x="69" y="266"/>
                        <a:pt x="151" y="266"/>
                      </a:cubicBezTo>
                      <a:cubicBezTo>
                        <a:pt x="232" y="266"/>
                        <a:pt x="298" y="252"/>
                        <a:pt x="301" y="235"/>
                      </a:cubicBezTo>
                      <a:cubicBezTo>
                        <a:pt x="301" y="235"/>
                        <a:pt x="301" y="235"/>
                        <a:pt x="301" y="235"/>
                      </a:cubicBezTo>
                      <a:cubicBezTo>
                        <a:pt x="301" y="144"/>
                        <a:pt x="301" y="144"/>
                        <a:pt x="301" y="144"/>
                      </a:cubicBezTo>
                      <a:cubicBezTo>
                        <a:pt x="301" y="78"/>
                        <a:pt x="259" y="21"/>
                        <a:pt x="201" y="0"/>
                      </a:cubicBezTo>
                      <a:close/>
                    </a:path>
                  </a:pathLst>
                </a:custGeom>
                <a:solidFill>
                  <a:srgbClr val="EA5504"/>
                </a:solidFill>
                <a:ln>
                  <a:noFill/>
                </a:ln>
              </p:spPr>
              <p:txBody>
                <a:bodyPr vert="horz" wrap="square" lIns="91440" tIns="45720" rIns="91440" bIns="45720" numCol="1" anchor="t" anchorCtr="0" compatLnSpc="1"/>
                <a:lstStyle/>
                <a:p>
                  <a:endParaRPr lang="zh-CN" altLang="en-US"/>
                </a:p>
              </p:txBody>
            </p:sp>
            <p:sp>
              <p:nvSpPr>
                <p:cNvPr id="43" name="Freeform 20"/>
                <p:cNvSpPr/>
                <p:nvPr/>
              </p:nvSpPr>
              <p:spPr bwMode="auto">
                <a:xfrm>
                  <a:off x="5900738" y="1319213"/>
                  <a:ext cx="85725" cy="50800"/>
                </a:xfrm>
                <a:custGeom>
                  <a:avLst/>
                  <a:gdLst>
                    <a:gd name="T0" fmla="*/ 30 w 30"/>
                    <a:gd name="T1" fmla="*/ 1 h 18"/>
                    <a:gd name="T2" fmla="*/ 15 w 30"/>
                    <a:gd name="T3" fmla="*/ 0 h 18"/>
                    <a:gd name="T4" fmla="*/ 1 w 30"/>
                    <a:gd name="T5" fmla="*/ 1 h 18"/>
                    <a:gd name="T6" fmla="*/ 7 w 30"/>
                    <a:gd name="T7" fmla="*/ 18 h 18"/>
                    <a:gd name="T8" fmla="*/ 24 w 30"/>
                    <a:gd name="T9" fmla="*/ 18 h 18"/>
                    <a:gd name="T10" fmla="*/ 30 w 30"/>
                    <a:gd name="T11" fmla="*/ 1 h 18"/>
                  </a:gdLst>
                  <a:ahLst/>
                  <a:cxnLst>
                    <a:cxn ang="0">
                      <a:pos x="T0" y="T1"/>
                    </a:cxn>
                    <a:cxn ang="0">
                      <a:pos x="T2" y="T3"/>
                    </a:cxn>
                    <a:cxn ang="0">
                      <a:pos x="T4" y="T5"/>
                    </a:cxn>
                    <a:cxn ang="0">
                      <a:pos x="T6" y="T7"/>
                    </a:cxn>
                    <a:cxn ang="0">
                      <a:pos x="T8" y="T9"/>
                    </a:cxn>
                    <a:cxn ang="0">
                      <a:pos x="T10" y="T11"/>
                    </a:cxn>
                  </a:cxnLst>
                  <a:rect l="0" t="0" r="r" b="b"/>
                  <a:pathLst>
                    <a:path w="30" h="18">
                      <a:moveTo>
                        <a:pt x="30" y="1"/>
                      </a:moveTo>
                      <a:cubicBezTo>
                        <a:pt x="25" y="0"/>
                        <a:pt x="20" y="0"/>
                        <a:pt x="15" y="0"/>
                      </a:cubicBezTo>
                      <a:cubicBezTo>
                        <a:pt x="10" y="0"/>
                        <a:pt x="6" y="0"/>
                        <a:pt x="1" y="1"/>
                      </a:cubicBezTo>
                      <a:cubicBezTo>
                        <a:pt x="1" y="1"/>
                        <a:pt x="0" y="11"/>
                        <a:pt x="7" y="18"/>
                      </a:cubicBezTo>
                      <a:cubicBezTo>
                        <a:pt x="7" y="18"/>
                        <a:pt x="18" y="18"/>
                        <a:pt x="24" y="18"/>
                      </a:cubicBezTo>
                      <a:cubicBezTo>
                        <a:pt x="24" y="18"/>
                        <a:pt x="30" y="12"/>
                        <a:pt x="30" y="1"/>
                      </a:cubicBezTo>
                      <a:close/>
                    </a:path>
                  </a:pathLst>
                </a:custGeom>
                <a:solidFill>
                  <a:srgbClr val="EA5504"/>
                </a:solidFill>
                <a:ln>
                  <a:noFill/>
                </a:ln>
              </p:spPr>
              <p:txBody>
                <a:bodyPr vert="horz" wrap="square" lIns="91440" tIns="45720" rIns="91440" bIns="45720" numCol="1" anchor="t" anchorCtr="0" compatLnSpc="1"/>
                <a:lstStyle/>
                <a:p>
                  <a:endParaRPr lang="zh-CN" altLang="en-US"/>
                </a:p>
              </p:txBody>
            </p:sp>
            <p:sp>
              <p:nvSpPr>
                <p:cNvPr id="44" name="Freeform 21"/>
                <p:cNvSpPr/>
                <p:nvPr/>
              </p:nvSpPr>
              <p:spPr bwMode="auto">
                <a:xfrm>
                  <a:off x="5894388" y="1377951"/>
                  <a:ext cx="95250" cy="130175"/>
                </a:xfrm>
                <a:custGeom>
                  <a:avLst/>
                  <a:gdLst>
                    <a:gd name="T0" fmla="*/ 15 w 60"/>
                    <a:gd name="T1" fmla="*/ 0 h 82"/>
                    <a:gd name="T2" fmla="*/ 47 w 60"/>
                    <a:gd name="T3" fmla="*/ 0 h 82"/>
                    <a:gd name="T4" fmla="*/ 60 w 60"/>
                    <a:gd name="T5" fmla="*/ 47 h 82"/>
                    <a:gd name="T6" fmla="*/ 31 w 60"/>
                    <a:gd name="T7" fmla="*/ 82 h 82"/>
                    <a:gd name="T8" fmla="*/ 0 w 60"/>
                    <a:gd name="T9" fmla="*/ 47 h 82"/>
                    <a:gd name="T10" fmla="*/ 15 w 60"/>
                    <a:gd name="T11" fmla="*/ 0 h 82"/>
                  </a:gdLst>
                  <a:ahLst/>
                  <a:cxnLst>
                    <a:cxn ang="0">
                      <a:pos x="T0" y="T1"/>
                    </a:cxn>
                    <a:cxn ang="0">
                      <a:pos x="T2" y="T3"/>
                    </a:cxn>
                    <a:cxn ang="0">
                      <a:pos x="T4" y="T5"/>
                    </a:cxn>
                    <a:cxn ang="0">
                      <a:pos x="T6" y="T7"/>
                    </a:cxn>
                    <a:cxn ang="0">
                      <a:pos x="T8" y="T9"/>
                    </a:cxn>
                    <a:cxn ang="0">
                      <a:pos x="T10" y="T11"/>
                    </a:cxn>
                  </a:cxnLst>
                  <a:rect l="0" t="0" r="r" b="b"/>
                  <a:pathLst>
                    <a:path w="60" h="82">
                      <a:moveTo>
                        <a:pt x="15" y="0"/>
                      </a:moveTo>
                      <a:lnTo>
                        <a:pt x="47" y="0"/>
                      </a:lnTo>
                      <a:lnTo>
                        <a:pt x="60" y="47"/>
                      </a:lnTo>
                      <a:lnTo>
                        <a:pt x="31" y="82"/>
                      </a:lnTo>
                      <a:lnTo>
                        <a:pt x="0" y="47"/>
                      </a:lnTo>
                      <a:lnTo>
                        <a:pt x="15" y="0"/>
                      </a:lnTo>
                      <a:close/>
                    </a:path>
                  </a:pathLst>
                </a:custGeom>
                <a:solidFill>
                  <a:srgbClr val="EA5504"/>
                </a:solidFill>
                <a:ln>
                  <a:noFill/>
                </a:ln>
              </p:spPr>
              <p:txBody>
                <a:bodyPr vert="horz" wrap="square" lIns="91440" tIns="45720" rIns="91440" bIns="45720" numCol="1" anchor="t" anchorCtr="0" compatLnSpc="1"/>
                <a:lstStyle/>
                <a:p>
                  <a:endParaRPr lang="zh-CN" altLang="en-US"/>
                </a:p>
              </p:txBody>
            </p:sp>
            <p:sp>
              <p:nvSpPr>
                <p:cNvPr id="45" name="Freeform 22"/>
                <p:cNvSpPr/>
                <p:nvPr/>
              </p:nvSpPr>
              <p:spPr bwMode="auto">
                <a:xfrm>
                  <a:off x="5432425" y="1427163"/>
                  <a:ext cx="71438" cy="96838"/>
                </a:xfrm>
                <a:custGeom>
                  <a:avLst/>
                  <a:gdLst>
                    <a:gd name="T0" fmla="*/ 23 w 45"/>
                    <a:gd name="T1" fmla="*/ 61 h 61"/>
                    <a:gd name="T2" fmla="*/ 45 w 45"/>
                    <a:gd name="T3" fmla="*/ 34 h 61"/>
                    <a:gd name="T4" fmla="*/ 34 w 45"/>
                    <a:gd name="T5" fmla="*/ 0 h 61"/>
                    <a:gd name="T6" fmla="*/ 11 w 45"/>
                    <a:gd name="T7" fmla="*/ 0 h 61"/>
                    <a:gd name="T8" fmla="*/ 0 w 45"/>
                    <a:gd name="T9" fmla="*/ 34 h 61"/>
                    <a:gd name="T10" fmla="*/ 23 w 45"/>
                    <a:gd name="T11" fmla="*/ 61 h 61"/>
                  </a:gdLst>
                  <a:ahLst/>
                  <a:cxnLst>
                    <a:cxn ang="0">
                      <a:pos x="T0" y="T1"/>
                    </a:cxn>
                    <a:cxn ang="0">
                      <a:pos x="T2" y="T3"/>
                    </a:cxn>
                    <a:cxn ang="0">
                      <a:pos x="T4" y="T5"/>
                    </a:cxn>
                    <a:cxn ang="0">
                      <a:pos x="T6" y="T7"/>
                    </a:cxn>
                    <a:cxn ang="0">
                      <a:pos x="T8" y="T9"/>
                    </a:cxn>
                    <a:cxn ang="0">
                      <a:pos x="T10" y="T11"/>
                    </a:cxn>
                  </a:cxnLst>
                  <a:rect l="0" t="0" r="r" b="b"/>
                  <a:pathLst>
                    <a:path w="45" h="61">
                      <a:moveTo>
                        <a:pt x="23" y="61"/>
                      </a:moveTo>
                      <a:lnTo>
                        <a:pt x="45" y="34"/>
                      </a:lnTo>
                      <a:lnTo>
                        <a:pt x="34" y="0"/>
                      </a:lnTo>
                      <a:lnTo>
                        <a:pt x="11" y="0"/>
                      </a:lnTo>
                      <a:lnTo>
                        <a:pt x="0" y="34"/>
                      </a:lnTo>
                      <a:lnTo>
                        <a:pt x="23" y="61"/>
                      </a:lnTo>
                      <a:close/>
                    </a:path>
                  </a:pathLst>
                </a:custGeom>
                <a:solidFill>
                  <a:srgbClr val="EA5504"/>
                </a:solidFill>
                <a:ln>
                  <a:noFill/>
                </a:ln>
              </p:spPr>
              <p:txBody>
                <a:bodyPr vert="horz" wrap="square" lIns="91440" tIns="45720" rIns="91440" bIns="45720" numCol="1" anchor="t" anchorCtr="0" compatLnSpc="1"/>
                <a:lstStyle/>
                <a:p>
                  <a:endParaRPr lang="zh-CN" altLang="en-US"/>
                </a:p>
              </p:txBody>
            </p:sp>
            <p:sp>
              <p:nvSpPr>
                <p:cNvPr id="46" name="Freeform 23"/>
                <p:cNvSpPr/>
                <p:nvPr/>
              </p:nvSpPr>
              <p:spPr bwMode="auto">
                <a:xfrm>
                  <a:off x="5146675" y="1401763"/>
                  <a:ext cx="465138" cy="568325"/>
                </a:xfrm>
                <a:custGeom>
                  <a:avLst/>
                  <a:gdLst>
                    <a:gd name="T0" fmla="*/ 150 w 163"/>
                    <a:gd name="T1" fmla="*/ 0 h 199"/>
                    <a:gd name="T2" fmla="*/ 113 w 163"/>
                    <a:gd name="T3" fmla="*/ 50 h 199"/>
                    <a:gd name="T4" fmla="*/ 75 w 163"/>
                    <a:gd name="T5" fmla="*/ 0 h 199"/>
                    <a:gd name="T6" fmla="*/ 0 w 163"/>
                    <a:gd name="T7" fmla="*/ 108 h 199"/>
                    <a:gd name="T8" fmla="*/ 0 w 163"/>
                    <a:gd name="T9" fmla="*/ 176 h 199"/>
                    <a:gd name="T10" fmla="*/ 0 w 163"/>
                    <a:gd name="T11" fmla="*/ 176 h 199"/>
                    <a:gd name="T12" fmla="*/ 113 w 163"/>
                    <a:gd name="T13" fmla="*/ 199 h 199"/>
                    <a:gd name="T14" fmla="*/ 114 w 163"/>
                    <a:gd name="T15" fmla="*/ 199 h 199"/>
                    <a:gd name="T16" fmla="*/ 114 w 163"/>
                    <a:gd name="T17" fmla="*/ 124 h 199"/>
                    <a:gd name="T18" fmla="*/ 163 w 163"/>
                    <a:gd name="T19" fmla="*/ 6 h 199"/>
                    <a:gd name="T20" fmla="*/ 150 w 163"/>
                    <a:gd name="T21"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3" h="199">
                      <a:moveTo>
                        <a:pt x="150" y="0"/>
                      </a:moveTo>
                      <a:cubicBezTo>
                        <a:pt x="113" y="50"/>
                        <a:pt x="113" y="50"/>
                        <a:pt x="113" y="50"/>
                      </a:cubicBezTo>
                      <a:cubicBezTo>
                        <a:pt x="75" y="0"/>
                        <a:pt x="75" y="0"/>
                        <a:pt x="75" y="0"/>
                      </a:cubicBezTo>
                      <a:cubicBezTo>
                        <a:pt x="31" y="16"/>
                        <a:pt x="0" y="58"/>
                        <a:pt x="0" y="108"/>
                      </a:cubicBezTo>
                      <a:cubicBezTo>
                        <a:pt x="0" y="176"/>
                        <a:pt x="0" y="176"/>
                        <a:pt x="0" y="176"/>
                      </a:cubicBezTo>
                      <a:cubicBezTo>
                        <a:pt x="0" y="176"/>
                        <a:pt x="0" y="176"/>
                        <a:pt x="0" y="176"/>
                      </a:cubicBezTo>
                      <a:cubicBezTo>
                        <a:pt x="2" y="189"/>
                        <a:pt x="52" y="199"/>
                        <a:pt x="113" y="199"/>
                      </a:cubicBezTo>
                      <a:cubicBezTo>
                        <a:pt x="113" y="199"/>
                        <a:pt x="114" y="199"/>
                        <a:pt x="114" y="199"/>
                      </a:cubicBezTo>
                      <a:cubicBezTo>
                        <a:pt x="114" y="124"/>
                        <a:pt x="114" y="124"/>
                        <a:pt x="114" y="124"/>
                      </a:cubicBezTo>
                      <a:cubicBezTo>
                        <a:pt x="114" y="78"/>
                        <a:pt x="133" y="36"/>
                        <a:pt x="163" y="6"/>
                      </a:cubicBezTo>
                      <a:cubicBezTo>
                        <a:pt x="159" y="3"/>
                        <a:pt x="155" y="2"/>
                        <a:pt x="150" y="0"/>
                      </a:cubicBezTo>
                      <a:close/>
                    </a:path>
                  </a:pathLst>
                </a:custGeom>
                <a:solidFill>
                  <a:srgbClr val="EA5504"/>
                </a:solidFill>
                <a:ln>
                  <a:noFill/>
                </a:ln>
              </p:spPr>
              <p:txBody>
                <a:bodyPr vert="horz" wrap="square" lIns="91440" tIns="45720" rIns="91440" bIns="45720" numCol="1" anchor="t" anchorCtr="0" compatLnSpc="1"/>
                <a:lstStyle/>
                <a:p>
                  <a:endParaRPr lang="zh-CN" altLang="en-US"/>
                </a:p>
              </p:txBody>
            </p:sp>
            <p:sp>
              <p:nvSpPr>
                <p:cNvPr id="47" name="Freeform 24"/>
                <p:cNvSpPr/>
                <p:nvPr/>
              </p:nvSpPr>
              <p:spPr bwMode="auto">
                <a:xfrm>
                  <a:off x="5438775" y="1381126"/>
                  <a:ext cx="61913" cy="41275"/>
                </a:xfrm>
                <a:custGeom>
                  <a:avLst/>
                  <a:gdLst>
                    <a:gd name="T0" fmla="*/ 18 w 22"/>
                    <a:gd name="T1" fmla="*/ 14 h 14"/>
                    <a:gd name="T2" fmla="*/ 22 w 22"/>
                    <a:gd name="T3" fmla="*/ 1 h 14"/>
                    <a:gd name="T4" fmla="*/ 11 w 22"/>
                    <a:gd name="T5" fmla="*/ 0 h 14"/>
                    <a:gd name="T6" fmla="*/ 0 w 22"/>
                    <a:gd name="T7" fmla="*/ 1 h 14"/>
                    <a:gd name="T8" fmla="*/ 5 w 22"/>
                    <a:gd name="T9" fmla="*/ 14 h 14"/>
                    <a:gd name="T10" fmla="*/ 18 w 22"/>
                    <a:gd name="T11" fmla="*/ 14 h 14"/>
                  </a:gdLst>
                  <a:ahLst/>
                  <a:cxnLst>
                    <a:cxn ang="0">
                      <a:pos x="T0" y="T1"/>
                    </a:cxn>
                    <a:cxn ang="0">
                      <a:pos x="T2" y="T3"/>
                    </a:cxn>
                    <a:cxn ang="0">
                      <a:pos x="T4" y="T5"/>
                    </a:cxn>
                    <a:cxn ang="0">
                      <a:pos x="T6" y="T7"/>
                    </a:cxn>
                    <a:cxn ang="0">
                      <a:pos x="T8" y="T9"/>
                    </a:cxn>
                    <a:cxn ang="0">
                      <a:pos x="T10" y="T11"/>
                    </a:cxn>
                  </a:cxnLst>
                  <a:rect l="0" t="0" r="r" b="b"/>
                  <a:pathLst>
                    <a:path w="22" h="14">
                      <a:moveTo>
                        <a:pt x="18" y="14"/>
                      </a:moveTo>
                      <a:cubicBezTo>
                        <a:pt x="18" y="14"/>
                        <a:pt x="22" y="9"/>
                        <a:pt x="22" y="1"/>
                      </a:cubicBezTo>
                      <a:cubicBezTo>
                        <a:pt x="18" y="0"/>
                        <a:pt x="15" y="0"/>
                        <a:pt x="11" y="0"/>
                      </a:cubicBezTo>
                      <a:cubicBezTo>
                        <a:pt x="7" y="0"/>
                        <a:pt x="4" y="0"/>
                        <a:pt x="0" y="1"/>
                      </a:cubicBezTo>
                      <a:cubicBezTo>
                        <a:pt x="0" y="1"/>
                        <a:pt x="0" y="8"/>
                        <a:pt x="5" y="14"/>
                      </a:cubicBezTo>
                      <a:cubicBezTo>
                        <a:pt x="5" y="14"/>
                        <a:pt x="13" y="14"/>
                        <a:pt x="18" y="14"/>
                      </a:cubicBezTo>
                      <a:close/>
                    </a:path>
                  </a:pathLst>
                </a:custGeom>
                <a:solidFill>
                  <a:srgbClr val="EA5504"/>
                </a:solidFill>
                <a:ln>
                  <a:noFill/>
                </a:ln>
              </p:spPr>
              <p:txBody>
                <a:bodyPr vert="horz" wrap="square" lIns="91440" tIns="45720" rIns="91440" bIns="45720" numCol="1" anchor="t" anchorCtr="0" compatLnSpc="1"/>
                <a:lstStyle/>
                <a:p>
                  <a:endParaRPr lang="zh-CN" altLang="en-US"/>
                </a:p>
              </p:txBody>
            </p:sp>
            <p:sp>
              <p:nvSpPr>
                <p:cNvPr id="48" name="Oval 25"/>
                <p:cNvSpPr>
                  <a:spLocks noChangeArrowheads="1"/>
                </p:cNvSpPr>
                <p:nvPr/>
              </p:nvSpPr>
              <p:spPr bwMode="auto">
                <a:xfrm>
                  <a:off x="5267325" y="966788"/>
                  <a:ext cx="401638" cy="403225"/>
                </a:xfrm>
                <a:prstGeom prst="ellipse">
                  <a:avLst/>
                </a:prstGeom>
                <a:solidFill>
                  <a:srgbClr val="EA5504"/>
                </a:solidFill>
                <a:ln>
                  <a:noFill/>
                </a:ln>
              </p:spPr>
              <p:txBody>
                <a:bodyPr vert="horz" wrap="square" lIns="91440" tIns="45720" rIns="91440" bIns="45720" numCol="1" anchor="t" anchorCtr="0" compatLnSpc="1"/>
                <a:lstStyle/>
                <a:p>
                  <a:endParaRPr lang="zh-CN" altLang="en-US"/>
                </a:p>
              </p:txBody>
            </p:sp>
            <p:sp>
              <p:nvSpPr>
                <p:cNvPr id="49" name="Freeform 26"/>
                <p:cNvSpPr/>
                <p:nvPr/>
              </p:nvSpPr>
              <p:spPr bwMode="auto">
                <a:xfrm>
                  <a:off x="6386513" y="1381126"/>
                  <a:ext cx="61913" cy="41275"/>
                </a:xfrm>
                <a:custGeom>
                  <a:avLst/>
                  <a:gdLst>
                    <a:gd name="T0" fmla="*/ 17 w 22"/>
                    <a:gd name="T1" fmla="*/ 14 h 14"/>
                    <a:gd name="T2" fmla="*/ 22 w 22"/>
                    <a:gd name="T3" fmla="*/ 1 h 14"/>
                    <a:gd name="T4" fmla="*/ 11 w 22"/>
                    <a:gd name="T5" fmla="*/ 0 h 14"/>
                    <a:gd name="T6" fmla="*/ 0 w 22"/>
                    <a:gd name="T7" fmla="*/ 1 h 14"/>
                    <a:gd name="T8" fmla="*/ 5 w 22"/>
                    <a:gd name="T9" fmla="*/ 14 h 14"/>
                    <a:gd name="T10" fmla="*/ 17 w 22"/>
                    <a:gd name="T11" fmla="*/ 14 h 14"/>
                  </a:gdLst>
                  <a:ahLst/>
                  <a:cxnLst>
                    <a:cxn ang="0">
                      <a:pos x="T0" y="T1"/>
                    </a:cxn>
                    <a:cxn ang="0">
                      <a:pos x="T2" y="T3"/>
                    </a:cxn>
                    <a:cxn ang="0">
                      <a:pos x="T4" y="T5"/>
                    </a:cxn>
                    <a:cxn ang="0">
                      <a:pos x="T6" y="T7"/>
                    </a:cxn>
                    <a:cxn ang="0">
                      <a:pos x="T8" y="T9"/>
                    </a:cxn>
                    <a:cxn ang="0">
                      <a:pos x="T10" y="T11"/>
                    </a:cxn>
                  </a:cxnLst>
                  <a:rect l="0" t="0" r="r" b="b"/>
                  <a:pathLst>
                    <a:path w="22" h="14">
                      <a:moveTo>
                        <a:pt x="17" y="14"/>
                      </a:moveTo>
                      <a:cubicBezTo>
                        <a:pt x="17" y="14"/>
                        <a:pt x="22" y="9"/>
                        <a:pt x="22" y="1"/>
                      </a:cubicBezTo>
                      <a:cubicBezTo>
                        <a:pt x="18" y="0"/>
                        <a:pt x="15" y="0"/>
                        <a:pt x="11" y="0"/>
                      </a:cubicBezTo>
                      <a:cubicBezTo>
                        <a:pt x="7" y="0"/>
                        <a:pt x="4" y="0"/>
                        <a:pt x="0" y="1"/>
                      </a:cubicBezTo>
                      <a:cubicBezTo>
                        <a:pt x="0" y="1"/>
                        <a:pt x="0" y="8"/>
                        <a:pt x="5" y="14"/>
                      </a:cubicBezTo>
                      <a:cubicBezTo>
                        <a:pt x="5" y="14"/>
                        <a:pt x="13" y="14"/>
                        <a:pt x="17" y="14"/>
                      </a:cubicBezTo>
                      <a:close/>
                    </a:path>
                  </a:pathLst>
                </a:custGeom>
                <a:solidFill>
                  <a:srgbClr val="EA5504"/>
                </a:solidFill>
                <a:ln>
                  <a:noFill/>
                </a:ln>
              </p:spPr>
              <p:txBody>
                <a:bodyPr vert="horz" wrap="square" lIns="91440" tIns="45720" rIns="91440" bIns="45720" numCol="1" anchor="t" anchorCtr="0" compatLnSpc="1"/>
                <a:lstStyle/>
                <a:p>
                  <a:endParaRPr lang="zh-CN" altLang="en-US"/>
                </a:p>
              </p:txBody>
            </p:sp>
            <p:sp>
              <p:nvSpPr>
                <p:cNvPr id="50" name="Freeform 27"/>
                <p:cNvSpPr/>
                <p:nvPr/>
              </p:nvSpPr>
              <p:spPr bwMode="auto">
                <a:xfrm>
                  <a:off x="6380163" y="1427163"/>
                  <a:ext cx="71438" cy="96838"/>
                </a:xfrm>
                <a:custGeom>
                  <a:avLst/>
                  <a:gdLst>
                    <a:gd name="T0" fmla="*/ 24 w 45"/>
                    <a:gd name="T1" fmla="*/ 61 h 61"/>
                    <a:gd name="T2" fmla="*/ 45 w 45"/>
                    <a:gd name="T3" fmla="*/ 34 h 61"/>
                    <a:gd name="T4" fmla="*/ 34 w 45"/>
                    <a:gd name="T5" fmla="*/ 0 h 61"/>
                    <a:gd name="T6" fmla="*/ 11 w 45"/>
                    <a:gd name="T7" fmla="*/ 0 h 61"/>
                    <a:gd name="T8" fmla="*/ 0 w 45"/>
                    <a:gd name="T9" fmla="*/ 34 h 61"/>
                    <a:gd name="T10" fmla="*/ 24 w 45"/>
                    <a:gd name="T11" fmla="*/ 61 h 61"/>
                  </a:gdLst>
                  <a:ahLst/>
                  <a:cxnLst>
                    <a:cxn ang="0">
                      <a:pos x="T0" y="T1"/>
                    </a:cxn>
                    <a:cxn ang="0">
                      <a:pos x="T2" y="T3"/>
                    </a:cxn>
                    <a:cxn ang="0">
                      <a:pos x="T4" y="T5"/>
                    </a:cxn>
                    <a:cxn ang="0">
                      <a:pos x="T6" y="T7"/>
                    </a:cxn>
                    <a:cxn ang="0">
                      <a:pos x="T8" y="T9"/>
                    </a:cxn>
                    <a:cxn ang="0">
                      <a:pos x="T10" y="T11"/>
                    </a:cxn>
                  </a:cxnLst>
                  <a:rect l="0" t="0" r="r" b="b"/>
                  <a:pathLst>
                    <a:path w="45" h="61">
                      <a:moveTo>
                        <a:pt x="24" y="61"/>
                      </a:moveTo>
                      <a:lnTo>
                        <a:pt x="45" y="34"/>
                      </a:lnTo>
                      <a:lnTo>
                        <a:pt x="34" y="0"/>
                      </a:lnTo>
                      <a:lnTo>
                        <a:pt x="11" y="0"/>
                      </a:lnTo>
                      <a:lnTo>
                        <a:pt x="0" y="34"/>
                      </a:lnTo>
                      <a:lnTo>
                        <a:pt x="24" y="61"/>
                      </a:lnTo>
                      <a:close/>
                    </a:path>
                  </a:pathLst>
                </a:custGeom>
                <a:solidFill>
                  <a:srgbClr val="EA5504"/>
                </a:solidFill>
                <a:ln>
                  <a:noFill/>
                </a:ln>
              </p:spPr>
              <p:txBody>
                <a:bodyPr vert="horz" wrap="square" lIns="91440" tIns="45720" rIns="91440" bIns="45720" numCol="1" anchor="t" anchorCtr="0" compatLnSpc="1"/>
                <a:lstStyle/>
                <a:p>
                  <a:endParaRPr lang="zh-CN" altLang="en-US"/>
                </a:p>
              </p:txBody>
            </p:sp>
            <p:sp>
              <p:nvSpPr>
                <p:cNvPr id="51" name="Oval 28"/>
                <p:cNvSpPr>
                  <a:spLocks noChangeArrowheads="1"/>
                </p:cNvSpPr>
                <p:nvPr/>
              </p:nvSpPr>
              <p:spPr bwMode="auto">
                <a:xfrm>
                  <a:off x="6215063" y="966788"/>
                  <a:ext cx="403225" cy="403225"/>
                </a:xfrm>
                <a:prstGeom prst="ellipse">
                  <a:avLst/>
                </a:prstGeom>
                <a:solidFill>
                  <a:srgbClr val="EA5504"/>
                </a:solidFill>
                <a:ln>
                  <a:noFill/>
                </a:ln>
              </p:spPr>
              <p:txBody>
                <a:bodyPr vert="horz" wrap="square" lIns="91440" tIns="45720" rIns="91440" bIns="45720" numCol="1" anchor="t" anchorCtr="0" compatLnSpc="1"/>
                <a:lstStyle/>
                <a:p>
                  <a:endParaRPr lang="zh-CN" altLang="en-US"/>
                </a:p>
              </p:txBody>
            </p:sp>
            <p:sp>
              <p:nvSpPr>
                <p:cNvPr id="52" name="Freeform 29"/>
                <p:cNvSpPr/>
                <p:nvPr/>
              </p:nvSpPr>
              <p:spPr bwMode="auto">
                <a:xfrm>
                  <a:off x="6272213" y="1401763"/>
                  <a:ext cx="465138" cy="568325"/>
                </a:xfrm>
                <a:custGeom>
                  <a:avLst/>
                  <a:gdLst>
                    <a:gd name="T0" fmla="*/ 88 w 163"/>
                    <a:gd name="T1" fmla="*/ 0 h 199"/>
                    <a:gd name="T2" fmla="*/ 51 w 163"/>
                    <a:gd name="T3" fmla="*/ 50 h 199"/>
                    <a:gd name="T4" fmla="*/ 13 w 163"/>
                    <a:gd name="T5" fmla="*/ 0 h 199"/>
                    <a:gd name="T6" fmla="*/ 0 w 163"/>
                    <a:gd name="T7" fmla="*/ 6 h 199"/>
                    <a:gd name="T8" fmla="*/ 49 w 163"/>
                    <a:gd name="T9" fmla="*/ 124 h 199"/>
                    <a:gd name="T10" fmla="*/ 49 w 163"/>
                    <a:gd name="T11" fmla="*/ 199 h 199"/>
                    <a:gd name="T12" fmla="*/ 51 w 163"/>
                    <a:gd name="T13" fmla="*/ 199 h 199"/>
                    <a:gd name="T14" fmla="*/ 163 w 163"/>
                    <a:gd name="T15" fmla="*/ 176 h 199"/>
                    <a:gd name="T16" fmla="*/ 163 w 163"/>
                    <a:gd name="T17" fmla="*/ 176 h 199"/>
                    <a:gd name="T18" fmla="*/ 163 w 163"/>
                    <a:gd name="T19" fmla="*/ 108 h 199"/>
                    <a:gd name="T20" fmla="*/ 88 w 163"/>
                    <a:gd name="T21"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3" h="199">
                      <a:moveTo>
                        <a:pt x="88" y="0"/>
                      </a:moveTo>
                      <a:cubicBezTo>
                        <a:pt x="51" y="50"/>
                        <a:pt x="51" y="50"/>
                        <a:pt x="51" y="50"/>
                      </a:cubicBezTo>
                      <a:cubicBezTo>
                        <a:pt x="13" y="0"/>
                        <a:pt x="13" y="0"/>
                        <a:pt x="13" y="0"/>
                      </a:cubicBezTo>
                      <a:cubicBezTo>
                        <a:pt x="9" y="2"/>
                        <a:pt x="4" y="3"/>
                        <a:pt x="0" y="6"/>
                      </a:cubicBezTo>
                      <a:cubicBezTo>
                        <a:pt x="30" y="36"/>
                        <a:pt x="49" y="78"/>
                        <a:pt x="49" y="124"/>
                      </a:cubicBezTo>
                      <a:cubicBezTo>
                        <a:pt x="49" y="199"/>
                        <a:pt x="49" y="199"/>
                        <a:pt x="49" y="199"/>
                      </a:cubicBezTo>
                      <a:cubicBezTo>
                        <a:pt x="50" y="199"/>
                        <a:pt x="50" y="199"/>
                        <a:pt x="51" y="199"/>
                      </a:cubicBezTo>
                      <a:cubicBezTo>
                        <a:pt x="112" y="199"/>
                        <a:pt x="161" y="189"/>
                        <a:pt x="163" y="176"/>
                      </a:cubicBezTo>
                      <a:cubicBezTo>
                        <a:pt x="163" y="176"/>
                        <a:pt x="163" y="176"/>
                        <a:pt x="163" y="176"/>
                      </a:cubicBezTo>
                      <a:cubicBezTo>
                        <a:pt x="163" y="108"/>
                        <a:pt x="163" y="108"/>
                        <a:pt x="163" y="108"/>
                      </a:cubicBezTo>
                      <a:cubicBezTo>
                        <a:pt x="163" y="58"/>
                        <a:pt x="132" y="16"/>
                        <a:pt x="88" y="0"/>
                      </a:cubicBezTo>
                      <a:close/>
                    </a:path>
                  </a:pathLst>
                </a:custGeom>
                <a:solidFill>
                  <a:srgbClr val="EA5504"/>
                </a:solidFill>
                <a:ln>
                  <a:noFill/>
                </a:ln>
              </p:spPr>
              <p:txBody>
                <a:bodyPr vert="horz" wrap="square" lIns="91440" tIns="45720" rIns="91440" bIns="45720" numCol="1" anchor="t" anchorCtr="0" compatLnSpc="1"/>
                <a:lstStyle/>
                <a:p>
                  <a:endParaRPr lang="zh-CN" altLang="en-US"/>
                </a:p>
              </p:txBody>
            </p:sp>
          </p:grpSp>
        </p:grpSp>
      </p:grpSp>
      <p:grpSp>
        <p:nvGrpSpPr>
          <p:cNvPr id="156" name="组合 155"/>
          <p:cNvGrpSpPr/>
          <p:nvPr/>
        </p:nvGrpSpPr>
        <p:grpSpPr>
          <a:xfrm>
            <a:off x="3273124" y="3517760"/>
            <a:ext cx="1201884" cy="1387659"/>
            <a:chOff x="3273692" y="3518846"/>
            <a:chExt cx="1202093" cy="1388087"/>
          </a:xfrm>
        </p:grpSpPr>
        <p:sp>
          <p:nvSpPr>
            <p:cNvPr id="7" name="Freeform 10"/>
            <p:cNvSpPr/>
            <p:nvPr/>
          </p:nvSpPr>
          <p:spPr bwMode="auto">
            <a:xfrm>
              <a:off x="3345550" y="3559913"/>
              <a:ext cx="529701" cy="237166"/>
            </a:xfrm>
            <a:custGeom>
              <a:avLst/>
              <a:gdLst>
                <a:gd name="T0" fmla="*/ 0 w 516"/>
                <a:gd name="T1" fmla="*/ 231 h 231"/>
                <a:gd name="T2" fmla="*/ 398 w 516"/>
                <a:gd name="T3" fmla="*/ 0 h 231"/>
                <a:gd name="T4" fmla="*/ 516 w 516"/>
                <a:gd name="T5" fmla="*/ 0 h 231"/>
                <a:gd name="T6" fmla="*/ 516 w 516"/>
                <a:gd name="T7" fmla="*/ 231 h 231"/>
                <a:gd name="T8" fmla="*/ 0 w 516"/>
                <a:gd name="T9" fmla="*/ 231 h 231"/>
              </a:gdLst>
              <a:ahLst/>
              <a:cxnLst>
                <a:cxn ang="0">
                  <a:pos x="T0" y="T1"/>
                </a:cxn>
                <a:cxn ang="0">
                  <a:pos x="T2" y="T3"/>
                </a:cxn>
                <a:cxn ang="0">
                  <a:pos x="T4" y="T5"/>
                </a:cxn>
                <a:cxn ang="0">
                  <a:pos x="T6" y="T7"/>
                </a:cxn>
                <a:cxn ang="0">
                  <a:pos x="T8" y="T9"/>
                </a:cxn>
              </a:cxnLst>
              <a:rect l="0" t="0" r="r" b="b"/>
              <a:pathLst>
                <a:path w="516" h="231">
                  <a:moveTo>
                    <a:pt x="0" y="231"/>
                  </a:moveTo>
                  <a:lnTo>
                    <a:pt x="398" y="0"/>
                  </a:lnTo>
                  <a:lnTo>
                    <a:pt x="516" y="0"/>
                  </a:lnTo>
                  <a:lnTo>
                    <a:pt x="516" y="231"/>
                  </a:lnTo>
                  <a:lnTo>
                    <a:pt x="0" y="231"/>
                  </a:lnTo>
                  <a:close/>
                </a:path>
              </a:pathLst>
            </a:custGeom>
            <a:solidFill>
              <a:srgbClr val="5A4C5B"/>
            </a:solidFill>
            <a:ln>
              <a:noFill/>
            </a:ln>
          </p:spPr>
          <p:txBody>
            <a:bodyPr vert="horz" wrap="square" lIns="68589" tIns="34295" rIns="68589" bIns="34295" numCol="1" anchor="t" anchorCtr="0" compatLnSpc="1"/>
            <a:lstStyle/>
            <a:p>
              <a:endParaRPr lang="zh-CN" altLang="en-US"/>
            </a:p>
          </p:txBody>
        </p:sp>
        <p:grpSp>
          <p:nvGrpSpPr>
            <p:cNvPr id="155" name="组合 154"/>
            <p:cNvGrpSpPr/>
            <p:nvPr/>
          </p:nvGrpSpPr>
          <p:grpSpPr>
            <a:xfrm>
              <a:off x="3273692" y="3518846"/>
              <a:ext cx="1202093" cy="1388087"/>
              <a:chOff x="3273692" y="3518846"/>
              <a:chExt cx="1202093" cy="1388087"/>
            </a:xfrm>
          </p:grpSpPr>
          <p:grpSp>
            <p:nvGrpSpPr>
              <p:cNvPr id="153" name="组合 152"/>
              <p:cNvGrpSpPr/>
              <p:nvPr/>
            </p:nvGrpSpPr>
            <p:grpSpPr>
              <a:xfrm>
                <a:off x="3273692" y="3518846"/>
                <a:ext cx="1202093" cy="1388087"/>
                <a:chOff x="3273692" y="3518846"/>
                <a:chExt cx="1202093" cy="1388087"/>
              </a:xfrm>
            </p:grpSpPr>
            <p:sp>
              <p:nvSpPr>
                <p:cNvPr id="8" name="Freeform 11"/>
                <p:cNvSpPr/>
                <p:nvPr/>
              </p:nvSpPr>
              <p:spPr bwMode="auto">
                <a:xfrm>
                  <a:off x="3273692" y="3518846"/>
                  <a:ext cx="1202093" cy="1388087"/>
                </a:xfrm>
                <a:custGeom>
                  <a:avLst/>
                  <a:gdLst>
                    <a:gd name="T0" fmla="*/ 0 w 1171"/>
                    <a:gd name="T1" fmla="*/ 1014 h 1352"/>
                    <a:gd name="T2" fmla="*/ 0 w 1171"/>
                    <a:gd name="T3" fmla="*/ 338 h 1352"/>
                    <a:gd name="T4" fmla="*/ 586 w 1171"/>
                    <a:gd name="T5" fmla="*/ 0 h 1352"/>
                    <a:gd name="T6" fmla="*/ 1171 w 1171"/>
                    <a:gd name="T7" fmla="*/ 338 h 1352"/>
                    <a:gd name="T8" fmla="*/ 1171 w 1171"/>
                    <a:gd name="T9" fmla="*/ 1014 h 1352"/>
                    <a:gd name="T10" fmla="*/ 586 w 1171"/>
                    <a:gd name="T11" fmla="*/ 1352 h 1352"/>
                    <a:gd name="T12" fmla="*/ 0 w 1171"/>
                    <a:gd name="T13" fmla="*/ 1014 h 1352"/>
                  </a:gdLst>
                  <a:ahLst/>
                  <a:cxnLst>
                    <a:cxn ang="0">
                      <a:pos x="T0" y="T1"/>
                    </a:cxn>
                    <a:cxn ang="0">
                      <a:pos x="T2" y="T3"/>
                    </a:cxn>
                    <a:cxn ang="0">
                      <a:pos x="T4" y="T5"/>
                    </a:cxn>
                    <a:cxn ang="0">
                      <a:pos x="T6" y="T7"/>
                    </a:cxn>
                    <a:cxn ang="0">
                      <a:pos x="T8" y="T9"/>
                    </a:cxn>
                    <a:cxn ang="0">
                      <a:pos x="T10" y="T11"/>
                    </a:cxn>
                    <a:cxn ang="0">
                      <a:pos x="T12" y="T13"/>
                    </a:cxn>
                  </a:cxnLst>
                  <a:rect l="0" t="0" r="r" b="b"/>
                  <a:pathLst>
                    <a:path w="1171" h="1352">
                      <a:moveTo>
                        <a:pt x="0" y="1014"/>
                      </a:moveTo>
                      <a:lnTo>
                        <a:pt x="0" y="338"/>
                      </a:lnTo>
                      <a:lnTo>
                        <a:pt x="586" y="0"/>
                      </a:lnTo>
                      <a:lnTo>
                        <a:pt x="1171" y="338"/>
                      </a:lnTo>
                      <a:lnTo>
                        <a:pt x="1171" y="1014"/>
                      </a:lnTo>
                      <a:lnTo>
                        <a:pt x="586" y="1352"/>
                      </a:lnTo>
                      <a:lnTo>
                        <a:pt x="0" y="1014"/>
                      </a:lnTo>
                      <a:close/>
                    </a:path>
                  </a:pathLst>
                </a:custGeom>
                <a:solidFill>
                  <a:schemeClr val="bg1">
                    <a:lumMod val="95000"/>
                  </a:schemeClr>
                </a:solidFill>
                <a:ln>
                  <a:noFill/>
                </a:ln>
                <a:effectLst>
                  <a:outerShdw blurRad="228600" sx="102000" sy="102000" algn="ctr" rotWithShape="0">
                    <a:prstClr val="black">
                      <a:alpha val="28000"/>
                    </a:prstClr>
                  </a:outerShdw>
                </a:effectLst>
              </p:spPr>
              <p:txBody>
                <a:bodyPr vert="horz" wrap="square" lIns="68589" tIns="34295" rIns="68589" bIns="34295" numCol="1" anchor="t" anchorCtr="0" compatLnSpc="1"/>
                <a:lstStyle/>
                <a:p>
                  <a:endParaRPr lang="zh-CN" altLang="en-US"/>
                </a:p>
              </p:txBody>
            </p:sp>
            <p:sp>
              <p:nvSpPr>
                <p:cNvPr id="18" name="Freeform 21"/>
                <p:cNvSpPr/>
                <p:nvPr/>
              </p:nvSpPr>
              <p:spPr bwMode="auto">
                <a:xfrm>
                  <a:off x="3345551" y="3559913"/>
                  <a:ext cx="408568" cy="441478"/>
                </a:xfrm>
                <a:custGeom>
                  <a:avLst/>
                  <a:gdLst>
                    <a:gd name="T0" fmla="*/ 0 w 398"/>
                    <a:gd name="T1" fmla="*/ 430 h 430"/>
                    <a:gd name="T2" fmla="*/ 398 w 398"/>
                    <a:gd name="T3" fmla="*/ 430 h 430"/>
                    <a:gd name="T4" fmla="*/ 398 w 398"/>
                    <a:gd name="T5" fmla="*/ 0 h 430"/>
                    <a:gd name="T6" fmla="*/ 0 w 398"/>
                    <a:gd name="T7" fmla="*/ 231 h 430"/>
                    <a:gd name="T8" fmla="*/ 0 w 398"/>
                    <a:gd name="T9" fmla="*/ 430 h 430"/>
                  </a:gdLst>
                  <a:ahLst/>
                  <a:cxnLst>
                    <a:cxn ang="0">
                      <a:pos x="T0" y="T1"/>
                    </a:cxn>
                    <a:cxn ang="0">
                      <a:pos x="T2" y="T3"/>
                    </a:cxn>
                    <a:cxn ang="0">
                      <a:pos x="T4" y="T5"/>
                    </a:cxn>
                    <a:cxn ang="0">
                      <a:pos x="T6" y="T7"/>
                    </a:cxn>
                    <a:cxn ang="0">
                      <a:pos x="T8" y="T9"/>
                    </a:cxn>
                  </a:cxnLst>
                  <a:rect l="0" t="0" r="r" b="b"/>
                  <a:pathLst>
                    <a:path w="398" h="430">
                      <a:moveTo>
                        <a:pt x="0" y="430"/>
                      </a:moveTo>
                      <a:lnTo>
                        <a:pt x="398" y="430"/>
                      </a:lnTo>
                      <a:lnTo>
                        <a:pt x="398" y="0"/>
                      </a:lnTo>
                      <a:lnTo>
                        <a:pt x="0" y="231"/>
                      </a:lnTo>
                      <a:lnTo>
                        <a:pt x="0" y="430"/>
                      </a:lnTo>
                      <a:close/>
                    </a:path>
                  </a:pathLst>
                </a:custGeom>
                <a:solidFill>
                  <a:srgbClr val="EA5504"/>
                </a:solidFill>
                <a:ln w="28575" cap="flat">
                  <a:noFill/>
                  <a:prstDash val="solid"/>
                  <a:miter lim="800000"/>
                </a:ln>
                <a:effectLst>
                  <a:outerShdw blurRad="279400" dist="76200" dir="2700000" algn="tl" rotWithShape="0">
                    <a:prstClr val="black">
                      <a:alpha val="28000"/>
                    </a:prstClr>
                  </a:outerShdw>
                </a:effectLst>
              </p:spPr>
              <p:txBody>
                <a:bodyPr vert="horz" wrap="square" lIns="68589" tIns="34295" rIns="68589" bIns="34295" numCol="1" anchor="t" anchorCtr="0" compatLnSpc="1"/>
                <a:lstStyle/>
                <a:p>
                  <a:endParaRPr lang="zh-CN" altLang="en-US"/>
                </a:p>
              </p:txBody>
            </p:sp>
          </p:grpSp>
          <p:sp>
            <p:nvSpPr>
              <p:cNvPr id="25" name="Freeform 28"/>
              <p:cNvSpPr>
                <a:spLocks noEditPoints="1"/>
              </p:cNvSpPr>
              <p:nvPr/>
            </p:nvSpPr>
            <p:spPr bwMode="auto">
              <a:xfrm>
                <a:off x="3504667" y="3772439"/>
                <a:ext cx="93416" cy="200205"/>
              </a:xfrm>
              <a:custGeom>
                <a:avLst/>
                <a:gdLst>
                  <a:gd name="T0" fmla="*/ 50 w 50"/>
                  <a:gd name="T1" fmla="*/ 82 h 107"/>
                  <a:gd name="T2" fmla="*/ 42 w 50"/>
                  <a:gd name="T3" fmla="*/ 99 h 107"/>
                  <a:gd name="T4" fmla="*/ 25 w 50"/>
                  <a:gd name="T5" fmla="*/ 107 h 107"/>
                  <a:gd name="T6" fmla="*/ 7 w 50"/>
                  <a:gd name="T7" fmla="*/ 99 h 107"/>
                  <a:gd name="T8" fmla="*/ 0 w 50"/>
                  <a:gd name="T9" fmla="*/ 82 h 107"/>
                  <a:gd name="T10" fmla="*/ 0 w 50"/>
                  <a:gd name="T11" fmla="*/ 25 h 107"/>
                  <a:gd name="T12" fmla="*/ 7 w 50"/>
                  <a:gd name="T13" fmla="*/ 7 h 107"/>
                  <a:gd name="T14" fmla="*/ 25 w 50"/>
                  <a:gd name="T15" fmla="*/ 0 h 107"/>
                  <a:gd name="T16" fmla="*/ 42 w 50"/>
                  <a:gd name="T17" fmla="*/ 7 h 107"/>
                  <a:gd name="T18" fmla="*/ 50 w 50"/>
                  <a:gd name="T19" fmla="*/ 25 h 107"/>
                  <a:gd name="T20" fmla="*/ 50 w 50"/>
                  <a:gd name="T21" fmla="*/ 82 h 107"/>
                  <a:gd name="T22" fmla="*/ 33 w 50"/>
                  <a:gd name="T23" fmla="*/ 24 h 107"/>
                  <a:gd name="T24" fmla="*/ 31 w 50"/>
                  <a:gd name="T25" fmla="*/ 18 h 107"/>
                  <a:gd name="T26" fmla="*/ 24 w 50"/>
                  <a:gd name="T27" fmla="*/ 15 h 107"/>
                  <a:gd name="T28" fmla="*/ 18 w 50"/>
                  <a:gd name="T29" fmla="*/ 18 h 107"/>
                  <a:gd name="T30" fmla="*/ 15 w 50"/>
                  <a:gd name="T31" fmla="*/ 24 h 107"/>
                  <a:gd name="T32" fmla="*/ 15 w 50"/>
                  <a:gd name="T33" fmla="*/ 82 h 107"/>
                  <a:gd name="T34" fmla="*/ 18 w 50"/>
                  <a:gd name="T35" fmla="*/ 88 h 107"/>
                  <a:gd name="T36" fmla="*/ 24 w 50"/>
                  <a:gd name="T37" fmla="*/ 91 h 107"/>
                  <a:gd name="T38" fmla="*/ 31 w 50"/>
                  <a:gd name="T39" fmla="*/ 88 h 107"/>
                  <a:gd name="T40" fmla="*/ 33 w 50"/>
                  <a:gd name="T41" fmla="*/ 82 h 107"/>
                  <a:gd name="T42" fmla="*/ 33 w 50"/>
                  <a:gd name="T43" fmla="*/ 2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0" h="107">
                    <a:moveTo>
                      <a:pt x="50" y="82"/>
                    </a:moveTo>
                    <a:cubicBezTo>
                      <a:pt x="50" y="89"/>
                      <a:pt x="47" y="95"/>
                      <a:pt x="42" y="99"/>
                    </a:cubicBezTo>
                    <a:cubicBezTo>
                      <a:pt x="37" y="104"/>
                      <a:pt x="32" y="107"/>
                      <a:pt x="25" y="107"/>
                    </a:cubicBezTo>
                    <a:cubicBezTo>
                      <a:pt x="18" y="107"/>
                      <a:pt x="12" y="104"/>
                      <a:pt x="7" y="99"/>
                    </a:cubicBezTo>
                    <a:cubicBezTo>
                      <a:pt x="2" y="95"/>
                      <a:pt x="0" y="89"/>
                      <a:pt x="0" y="82"/>
                    </a:cubicBezTo>
                    <a:cubicBezTo>
                      <a:pt x="0" y="25"/>
                      <a:pt x="0" y="25"/>
                      <a:pt x="0" y="25"/>
                    </a:cubicBezTo>
                    <a:cubicBezTo>
                      <a:pt x="0" y="18"/>
                      <a:pt x="2" y="12"/>
                      <a:pt x="7" y="7"/>
                    </a:cubicBezTo>
                    <a:cubicBezTo>
                      <a:pt x="12" y="2"/>
                      <a:pt x="18" y="0"/>
                      <a:pt x="25" y="0"/>
                    </a:cubicBezTo>
                    <a:cubicBezTo>
                      <a:pt x="32" y="0"/>
                      <a:pt x="38" y="2"/>
                      <a:pt x="42" y="7"/>
                    </a:cubicBezTo>
                    <a:cubicBezTo>
                      <a:pt x="47" y="12"/>
                      <a:pt x="50" y="18"/>
                      <a:pt x="50" y="25"/>
                    </a:cubicBezTo>
                    <a:lnTo>
                      <a:pt x="50" y="82"/>
                    </a:lnTo>
                    <a:close/>
                    <a:moveTo>
                      <a:pt x="33" y="24"/>
                    </a:moveTo>
                    <a:cubicBezTo>
                      <a:pt x="33" y="22"/>
                      <a:pt x="32" y="20"/>
                      <a:pt x="31" y="18"/>
                    </a:cubicBezTo>
                    <a:cubicBezTo>
                      <a:pt x="29" y="16"/>
                      <a:pt x="27" y="15"/>
                      <a:pt x="24" y="15"/>
                    </a:cubicBezTo>
                    <a:cubicBezTo>
                      <a:pt x="22" y="15"/>
                      <a:pt x="20" y="16"/>
                      <a:pt x="18" y="18"/>
                    </a:cubicBezTo>
                    <a:cubicBezTo>
                      <a:pt x="16" y="20"/>
                      <a:pt x="15" y="22"/>
                      <a:pt x="15" y="24"/>
                    </a:cubicBezTo>
                    <a:cubicBezTo>
                      <a:pt x="15" y="82"/>
                      <a:pt x="15" y="82"/>
                      <a:pt x="15" y="82"/>
                    </a:cubicBezTo>
                    <a:cubicBezTo>
                      <a:pt x="15" y="84"/>
                      <a:pt x="16" y="86"/>
                      <a:pt x="18" y="88"/>
                    </a:cubicBezTo>
                    <a:cubicBezTo>
                      <a:pt x="20" y="90"/>
                      <a:pt x="22" y="91"/>
                      <a:pt x="24" y="91"/>
                    </a:cubicBezTo>
                    <a:cubicBezTo>
                      <a:pt x="27" y="91"/>
                      <a:pt x="29" y="90"/>
                      <a:pt x="31" y="88"/>
                    </a:cubicBezTo>
                    <a:cubicBezTo>
                      <a:pt x="32" y="86"/>
                      <a:pt x="33" y="84"/>
                      <a:pt x="33" y="82"/>
                    </a:cubicBezTo>
                    <a:lnTo>
                      <a:pt x="33" y="24"/>
                    </a:lnTo>
                    <a:close/>
                  </a:path>
                </a:pathLst>
              </a:custGeom>
              <a:solidFill>
                <a:srgbClr val="FFFFFF"/>
              </a:solidFill>
              <a:ln>
                <a:noFill/>
              </a:ln>
            </p:spPr>
            <p:txBody>
              <a:bodyPr vert="horz" wrap="square" lIns="68589" tIns="34295" rIns="68589" bIns="34295" numCol="1" anchor="t" anchorCtr="0" compatLnSpc="1"/>
              <a:lstStyle/>
              <a:p>
                <a:endParaRPr lang="zh-CN" altLang="en-US"/>
              </a:p>
            </p:txBody>
          </p:sp>
          <p:sp>
            <p:nvSpPr>
              <p:cNvPr id="26" name="Freeform 29"/>
              <p:cNvSpPr/>
              <p:nvPr/>
            </p:nvSpPr>
            <p:spPr bwMode="auto">
              <a:xfrm>
                <a:off x="3622720" y="3774493"/>
                <a:ext cx="89310" cy="198152"/>
              </a:xfrm>
              <a:custGeom>
                <a:avLst/>
                <a:gdLst>
                  <a:gd name="T0" fmla="*/ 17 w 48"/>
                  <a:gd name="T1" fmla="*/ 16 h 106"/>
                  <a:gd name="T2" fmla="*/ 17 w 48"/>
                  <a:gd name="T3" fmla="*/ 38 h 106"/>
                  <a:gd name="T4" fmla="*/ 24 w 48"/>
                  <a:gd name="T5" fmla="*/ 33 h 106"/>
                  <a:gd name="T6" fmla="*/ 29 w 48"/>
                  <a:gd name="T7" fmla="*/ 32 h 106"/>
                  <a:gd name="T8" fmla="*/ 44 w 48"/>
                  <a:gd name="T9" fmla="*/ 39 h 106"/>
                  <a:gd name="T10" fmla="*/ 48 w 48"/>
                  <a:gd name="T11" fmla="*/ 57 h 106"/>
                  <a:gd name="T12" fmla="*/ 48 w 48"/>
                  <a:gd name="T13" fmla="*/ 80 h 106"/>
                  <a:gd name="T14" fmla="*/ 41 w 48"/>
                  <a:gd name="T15" fmla="*/ 99 h 106"/>
                  <a:gd name="T16" fmla="*/ 23 w 48"/>
                  <a:gd name="T17" fmla="*/ 106 h 106"/>
                  <a:gd name="T18" fmla="*/ 6 w 48"/>
                  <a:gd name="T19" fmla="*/ 98 h 106"/>
                  <a:gd name="T20" fmla="*/ 0 w 48"/>
                  <a:gd name="T21" fmla="*/ 81 h 106"/>
                  <a:gd name="T22" fmla="*/ 0 w 48"/>
                  <a:gd name="T23" fmla="*/ 78 h 106"/>
                  <a:gd name="T24" fmla="*/ 15 w 48"/>
                  <a:gd name="T25" fmla="*/ 77 h 106"/>
                  <a:gd name="T26" fmla="*/ 15 w 48"/>
                  <a:gd name="T27" fmla="*/ 81 h 106"/>
                  <a:gd name="T28" fmla="*/ 20 w 48"/>
                  <a:gd name="T29" fmla="*/ 89 h 106"/>
                  <a:gd name="T30" fmla="*/ 23 w 48"/>
                  <a:gd name="T31" fmla="*/ 90 h 106"/>
                  <a:gd name="T32" fmla="*/ 33 w 48"/>
                  <a:gd name="T33" fmla="*/ 80 h 106"/>
                  <a:gd name="T34" fmla="*/ 33 w 48"/>
                  <a:gd name="T35" fmla="*/ 54 h 106"/>
                  <a:gd name="T36" fmla="*/ 29 w 48"/>
                  <a:gd name="T37" fmla="*/ 46 h 106"/>
                  <a:gd name="T38" fmla="*/ 25 w 48"/>
                  <a:gd name="T39" fmla="*/ 45 h 106"/>
                  <a:gd name="T40" fmla="*/ 19 w 48"/>
                  <a:gd name="T41" fmla="*/ 48 h 106"/>
                  <a:gd name="T42" fmla="*/ 17 w 48"/>
                  <a:gd name="T43" fmla="*/ 54 h 106"/>
                  <a:gd name="T44" fmla="*/ 17 w 48"/>
                  <a:gd name="T45" fmla="*/ 57 h 106"/>
                  <a:gd name="T46" fmla="*/ 1 w 48"/>
                  <a:gd name="T47" fmla="*/ 57 h 106"/>
                  <a:gd name="T48" fmla="*/ 1 w 48"/>
                  <a:gd name="T49" fmla="*/ 0 h 106"/>
                  <a:gd name="T50" fmla="*/ 47 w 48"/>
                  <a:gd name="T51" fmla="*/ 0 h 106"/>
                  <a:gd name="T52" fmla="*/ 47 w 48"/>
                  <a:gd name="T53" fmla="*/ 16 h 106"/>
                  <a:gd name="T54" fmla="*/ 17 w 48"/>
                  <a:gd name="T55" fmla="*/ 1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8" h="106">
                    <a:moveTo>
                      <a:pt x="17" y="16"/>
                    </a:moveTo>
                    <a:cubicBezTo>
                      <a:pt x="17" y="38"/>
                      <a:pt x="17" y="38"/>
                      <a:pt x="17" y="38"/>
                    </a:cubicBezTo>
                    <a:cubicBezTo>
                      <a:pt x="19" y="36"/>
                      <a:pt x="21" y="34"/>
                      <a:pt x="24" y="33"/>
                    </a:cubicBezTo>
                    <a:cubicBezTo>
                      <a:pt x="25" y="32"/>
                      <a:pt x="27" y="32"/>
                      <a:pt x="29" y="32"/>
                    </a:cubicBezTo>
                    <a:cubicBezTo>
                      <a:pt x="36" y="32"/>
                      <a:pt x="41" y="35"/>
                      <a:pt x="44" y="39"/>
                    </a:cubicBezTo>
                    <a:cubicBezTo>
                      <a:pt x="47" y="44"/>
                      <a:pt x="48" y="49"/>
                      <a:pt x="48" y="57"/>
                    </a:cubicBezTo>
                    <a:cubicBezTo>
                      <a:pt x="48" y="80"/>
                      <a:pt x="48" y="80"/>
                      <a:pt x="48" y="80"/>
                    </a:cubicBezTo>
                    <a:cubicBezTo>
                      <a:pt x="48" y="87"/>
                      <a:pt x="46" y="94"/>
                      <a:pt x="41" y="99"/>
                    </a:cubicBezTo>
                    <a:cubicBezTo>
                      <a:pt x="36" y="103"/>
                      <a:pt x="31" y="106"/>
                      <a:pt x="23" y="106"/>
                    </a:cubicBezTo>
                    <a:cubicBezTo>
                      <a:pt x="17" y="106"/>
                      <a:pt x="11" y="103"/>
                      <a:pt x="6" y="98"/>
                    </a:cubicBezTo>
                    <a:cubicBezTo>
                      <a:pt x="2" y="94"/>
                      <a:pt x="0" y="88"/>
                      <a:pt x="0" y="81"/>
                    </a:cubicBezTo>
                    <a:cubicBezTo>
                      <a:pt x="0" y="78"/>
                      <a:pt x="0" y="78"/>
                      <a:pt x="0" y="78"/>
                    </a:cubicBezTo>
                    <a:cubicBezTo>
                      <a:pt x="15" y="77"/>
                      <a:pt x="15" y="77"/>
                      <a:pt x="15" y="77"/>
                    </a:cubicBezTo>
                    <a:cubicBezTo>
                      <a:pt x="15" y="81"/>
                      <a:pt x="15" y="81"/>
                      <a:pt x="15" y="81"/>
                    </a:cubicBezTo>
                    <a:cubicBezTo>
                      <a:pt x="16" y="85"/>
                      <a:pt x="17" y="88"/>
                      <a:pt x="20" y="89"/>
                    </a:cubicBezTo>
                    <a:cubicBezTo>
                      <a:pt x="21" y="89"/>
                      <a:pt x="22" y="90"/>
                      <a:pt x="23" y="90"/>
                    </a:cubicBezTo>
                    <a:cubicBezTo>
                      <a:pt x="30" y="90"/>
                      <a:pt x="33" y="86"/>
                      <a:pt x="33" y="80"/>
                    </a:cubicBezTo>
                    <a:cubicBezTo>
                      <a:pt x="33" y="54"/>
                      <a:pt x="33" y="54"/>
                      <a:pt x="33" y="54"/>
                    </a:cubicBezTo>
                    <a:cubicBezTo>
                      <a:pt x="33" y="51"/>
                      <a:pt x="32" y="48"/>
                      <a:pt x="29" y="46"/>
                    </a:cubicBezTo>
                    <a:cubicBezTo>
                      <a:pt x="28" y="45"/>
                      <a:pt x="27" y="45"/>
                      <a:pt x="25" y="45"/>
                    </a:cubicBezTo>
                    <a:cubicBezTo>
                      <a:pt x="22" y="45"/>
                      <a:pt x="20" y="46"/>
                      <a:pt x="19" y="48"/>
                    </a:cubicBezTo>
                    <a:cubicBezTo>
                      <a:pt x="18" y="50"/>
                      <a:pt x="17" y="52"/>
                      <a:pt x="17" y="54"/>
                    </a:cubicBezTo>
                    <a:cubicBezTo>
                      <a:pt x="17" y="57"/>
                      <a:pt x="17" y="57"/>
                      <a:pt x="17" y="57"/>
                    </a:cubicBezTo>
                    <a:cubicBezTo>
                      <a:pt x="1" y="57"/>
                      <a:pt x="1" y="57"/>
                      <a:pt x="1" y="57"/>
                    </a:cubicBezTo>
                    <a:cubicBezTo>
                      <a:pt x="1" y="0"/>
                      <a:pt x="1" y="0"/>
                      <a:pt x="1" y="0"/>
                    </a:cubicBezTo>
                    <a:cubicBezTo>
                      <a:pt x="47" y="0"/>
                      <a:pt x="47" y="0"/>
                      <a:pt x="47" y="0"/>
                    </a:cubicBezTo>
                    <a:cubicBezTo>
                      <a:pt x="47" y="16"/>
                      <a:pt x="47" y="16"/>
                      <a:pt x="47" y="16"/>
                    </a:cubicBezTo>
                    <a:lnTo>
                      <a:pt x="17" y="16"/>
                    </a:lnTo>
                    <a:close/>
                  </a:path>
                </a:pathLst>
              </a:custGeom>
              <a:solidFill>
                <a:schemeClr val="bg1"/>
              </a:solidFill>
              <a:ln>
                <a:noFill/>
              </a:ln>
            </p:spPr>
            <p:txBody>
              <a:bodyPr vert="horz" wrap="square" lIns="68589" tIns="34295" rIns="68589" bIns="34295" numCol="1" anchor="t" anchorCtr="0" compatLnSpc="1"/>
              <a:lstStyle/>
              <a:p>
                <a:endParaRPr lang="zh-CN" altLang="en-US"/>
              </a:p>
            </p:txBody>
          </p:sp>
          <p:grpSp>
            <p:nvGrpSpPr>
              <p:cNvPr id="53" name="组合 52"/>
              <p:cNvGrpSpPr/>
              <p:nvPr/>
            </p:nvGrpSpPr>
            <p:grpSpPr>
              <a:xfrm>
                <a:off x="3687515" y="4141748"/>
                <a:ext cx="403191" cy="374204"/>
                <a:chOff x="5278438" y="2973388"/>
                <a:chExt cx="1344613" cy="1247775"/>
              </a:xfrm>
              <a:solidFill>
                <a:srgbClr val="C00000"/>
              </a:solidFill>
              <a:effectLst>
                <a:outerShdw blurRad="50800" dist="38100" dir="8100000" algn="tr" rotWithShape="0">
                  <a:prstClr val="black">
                    <a:alpha val="40000"/>
                  </a:prstClr>
                </a:outerShdw>
              </a:effectLst>
            </p:grpSpPr>
            <p:sp>
              <p:nvSpPr>
                <p:cNvPr id="54" name="Freeform 67"/>
                <p:cNvSpPr>
                  <a:spLocks noEditPoints="1"/>
                </p:cNvSpPr>
                <p:nvPr/>
              </p:nvSpPr>
              <p:spPr bwMode="auto">
                <a:xfrm>
                  <a:off x="5821363" y="2973388"/>
                  <a:ext cx="801688" cy="806450"/>
                </a:xfrm>
                <a:custGeom>
                  <a:avLst/>
                  <a:gdLst>
                    <a:gd name="T0" fmla="*/ 256 w 281"/>
                    <a:gd name="T1" fmla="*/ 26 h 282"/>
                    <a:gd name="T2" fmla="*/ 163 w 281"/>
                    <a:gd name="T3" fmla="*/ 26 h 282"/>
                    <a:gd name="T4" fmla="*/ 0 w 281"/>
                    <a:gd name="T5" fmla="*/ 190 h 282"/>
                    <a:gd name="T6" fmla="*/ 92 w 281"/>
                    <a:gd name="T7" fmla="*/ 282 h 282"/>
                    <a:gd name="T8" fmla="*/ 256 w 281"/>
                    <a:gd name="T9" fmla="*/ 119 h 282"/>
                    <a:gd name="T10" fmla="*/ 256 w 281"/>
                    <a:gd name="T11" fmla="*/ 26 h 282"/>
                    <a:gd name="T12" fmla="*/ 55 w 281"/>
                    <a:gd name="T13" fmla="*/ 192 h 282"/>
                    <a:gd name="T14" fmla="*/ 44 w 281"/>
                    <a:gd name="T15" fmla="*/ 181 h 282"/>
                    <a:gd name="T16" fmla="*/ 183 w 281"/>
                    <a:gd name="T17" fmla="*/ 42 h 282"/>
                    <a:gd name="T18" fmla="*/ 194 w 281"/>
                    <a:gd name="T19" fmla="*/ 42 h 282"/>
                    <a:gd name="T20" fmla="*/ 194 w 281"/>
                    <a:gd name="T21" fmla="*/ 53 h 282"/>
                    <a:gd name="T22" fmla="*/ 55 w 281"/>
                    <a:gd name="T23" fmla="*/ 192 h 282"/>
                    <a:gd name="T24" fmla="*/ 78 w 281"/>
                    <a:gd name="T25" fmla="*/ 215 h 282"/>
                    <a:gd name="T26" fmla="*/ 67 w 281"/>
                    <a:gd name="T27" fmla="*/ 204 h 282"/>
                    <a:gd name="T28" fmla="*/ 217 w 281"/>
                    <a:gd name="T29" fmla="*/ 54 h 282"/>
                    <a:gd name="T30" fmla="*/ 228 w 281"/>
                    <a:gd name="T31" fmla="*/ 54 h 282"/>
                    <a:gd name="T32" fmla="*/ 228 w 281"/>
                    <a:gd name="T33" fmla="*/ 65 h 282"/>
                    <a:gd name="T34" fmla="*/ 78 w 281"/>
                    <a:gd name="T35" fmla="*/ 215 h 282"/>
                    <a:gd name="T36" fmla="*/ 101 w 281"/>
                    <a:gd name="T37" fmla="*/ 238 h 282"/>
                    <a:gd name="T38" fmla="*/ 90 w 281"/>
                    <a:gd name="T39" fmla="*/ 227 h 282"/>
                    <a:gd name="T40" fmla="*/ 229 w 281"/>
                    <a:gd name="T41" fmla="*/ 88 h 282"/>
                    <a:gd name="T42" fmla="*/ 240 w 281"/>
                    <a:gd name="T43" fmla="*/ 88 h 282"/>
                    <a:gd name="T44" fmla="*/ 240 w 281"/>
                    <a:gd name="T45" fmla="*/ 99 h 282"/>
                    <a:gd name="T46" fmla="*/ 101 w 281"/>
                    <a:gd name="T47" fmla="*/ 238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1" h="282">
                      <a:moveTo>
                        <a:pt x="256" y="26"/>
                      </a:moveTo>
                      <a:cubicBezTo>
                        <a:pt x="230" y="0"/>
                        <a:pt x="189" y="0"/>
                        <a:pt x="163" y="26"/>
                      </a:cubicBezTo>
                      <a:cubicBezTo>
                        <a:pt x="0" y="190"/>
                        <a:pt x="0" y="190"/>
                        <a:pt x="0" y="190"/>
                      </a:cubicBezTo>
                      <a:cubicBezTo>
                        <a:pt x="92" y="282"/>
                        <a:pt x="92" y="282"/>
                        <a:pt x="92" y="282"/>
                      </a:cubicBezTo>
                      <a:cubicBezTo>
                        <a:pt x="256" y="119"/>
                        <a:pt x="256" y="119"/>
                        <a:pt x="256" y="119"/>
                      </a:cubicBezTo>
                      <a:cubicBezTo>
                        <a:pt x="281" y="93"/>
                        <a:pt x="281" y="52"/>
                        <a:pt x="256" y="26"/>
                      </a:cubicBezTo>
                      <a:close/>
                      <a:moveTo>
                        <a:pt x="55" y="192"/>
                      </a:moveTo>
                      <a:cubicBezTo>
                        <a:pt x="44" y="181"/>
                        <a:pt x="44" y="181"/>
                        <a:pt x="44" y="181"/>
                      </a:cubicBezTo>
                      <a:cubicBezTo>
                        <a:pt x="183" y="42"/>
                        <a:pt x="183" y="42"/>
                        <a:pt x="183" y="42"/>
                      </a:cubicBezTo>
                      <a:cubicBezTo>
                        <a:pt x="186" y="39"/>
                        <a:pt x="191" y="39"/>
                        <a:pt x="194" y="42"/>
                      </a:cubicBezTo>
                      <a:cubicBezTo>
                        <a:pt x="197" y="45"/>
                        <a:pt x="197" y="50"/>
                        <a:pt x="194" y="53"/>
                      </a:cubicBezTo>
                      <a:lnTo>
                        <a:pt x="55" y="192"/>
                      </a:lnTo>
                      <a:close/>
                      <a:moveTo>
                        <a:pt x="78" y="215"/>
                      </a:moveTo>
                      <a:cubicBezTo>
                        <a:pt x="67" y="204"/>
                        <a:pt x="67" y="204"/>
                        <a:pt x="67" y="204"/>
                      </a:cubicBezTo>
                      <a:cubicBezTo>
                        <a:pt x="217" y="54"/>
                        <a:pt x="217" y="54"/>
                        <a:pt x="217" y="54"/>
                      </a:cubicBezTo>
                      <a:cubicBezTo>
                        <a:pt x="220" y="51"/>
                        <a:pt x="225" y="51"/>
                        <a:pt x="228" y="54"/>
                      </a:cubicBezTo>
                      <a:cubicBezTo>
                        <a:pt x="231" y="57"/>
                        <a:pt x="231" y="62"/>
                        <a:pt x="228" y="65"/>
                      </a:cubicBezTo>
                      <a:lnTo>
                        <a:pt x="78" y="215"/>
                      </a:lnTo>
                      <a:close/>
                      <a:moveTo>
                        <a:pt x="101" y="238"/>
                      </a:moveTo>
                      <a:cubicBezTo>
                        <a:pt x="90" y="227"/>
                        <a:pt x="90" y="227"/>
                        <a:pt x="90" y="227"/>
                      </a:cubicBezTo>
                      <a:cubicBezTo>
                        <a:pt x="229" y="88"/>
                        <a:pt x="229" y="88"/>
                        <a:pt x="229" y="88"/>
                      </a:cubicBezTo>
                      <a:cubicBezTo>
                        <a:pt x="232" y="85"/>
                        <a:pt x="237" y="85"/>
                        <a:pt x="240" y="88"/>
                      </a:cubicBezTo>
                      <a:cubicBezTo>
                        <a:pt x="243" y="91"/>
                        <a:pt x="243" y="96"/>
                        <a:pt x="240" y="99"/>
                      </a:cubicBezTo>
                      <a:lnTo>
                        <a:pt x="101" y="238"/>
                      </a:lnTo>
                      <a:close/>
                    </a:path>
                  </a:pathLst>
                </a:custGeom>
                <a:solidFill>
                  <a:srgbClr val="EA5504"/>
                </a:solidFill>
                <a:ln>
                  <a:noFill/>
                </a:ln>
              </p:spPr>
              <p:txBody>
                <a:bodyPr vert="horz" wrap="square" lIns="91440" tIns="45720" rIns="91440" bIns="45720" numCol="1" anchor="t" anchorCtr="0" compatLnSpc="1"/>
                <a:lstStyle/>
                <a:p>
                  <a:endParaRPr lang="zh-CN" altLang="en-US">
                    <a:solidFill>
                      <a:srgbClr val="78A6B6"/>
                    </a:solidFill>
                  </a:endParaRPr>
                </a:p>
              </p:txBody>
            </p:sp>
            <p:sp>
              <p:nvSpPr>
                <p:cNvPr id="55" name="Freeform 68"/>
                <p:cNvSpPr/>
                <p:nvPr/>
              </p:nvSpPr>
              <p:spPr bwMode="auto">
                <a:xfrm>
                  <a:off x="5375275" y="3662363"/>
                  <a:ext cx="554038" cy="558800"/>
                </a:xfrm>
                <a:custGeom>
                  <a:avLst/>
                  <a:gdLst>
                    <a:gd name="T0" fmla="*/ 227 w 349"/>
                    <a:gd name="T1" fmla="*/ 209 h 352"/>
                    <a:gd name="T2" fmla="*/ 210 w 349"/>
                    <a:gd name="T3" fmla="*/ 193 h 352"/>
                    <a:gd name="T4" fmla="*/ 349 w 349"/>
                    <a:gd name="T5" fmla="*/ 54 h 352"/>
                    <a:gd name="T6" fmla="*/ 295 w 349"/>
                    <a:gd name="T7" fmla="*/ 0 h 352"/>
                    <a:gd name="T8" fmla="*/ 156 w 349"/>
                    <a:gd name="T9" fmla="*/ 139 h 352"/>
                    <a:gd name="T10" fmla="*/ 142 w 349"/>
                    <a:gd name="T11" fmla="*/ 125 h 352"/>
                    <a:gd name="T12" fmla="*/ 110 w 349"/>
                    <a:gd name="T13" fmla="*/ 141 h 352"/>
                    <a:gd name="T14" fmla="*/ 0 w 349"/>
                    <a:gd name="T15" fmla="*/ 317 h 352"/>
                    <a:gd name="T16" fmla="*/ 32 w 349"/>
                    <a:gd name="T17" fmla="*/ 352 h 352"/>
                    <a:gd name="T18" fmla="*/ 207 w 349"/>
                    <a:gd name="T19" fmla="*/ 242 h 352"/>
                    <a:gd name="T20" fmla="*/ 227 w 349"/>
                    <a:gd name="T21" fmla="*/ 209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9" h="352">
                      <a:moveTo>
                        <a:pt x="227" y="209"/>
                      </a:moveTo>
                      <a:lnTo>
                        <a:pt x="210" y="193"/>
                      </a:lnTo>
                      <a:lnTo>
                        <a:pt x="349" y="54"/>
                      </a:lnTo>
                      <a:lnTo>
                        <a:pt x="295" y="0"/>
                      </a:lnTo>
                      <a:lnTo>
                        <a:pt x="156" y="139"/>
                      </a:lnTo>
                      <a:lnTo>
                        <a:pt x="142" y="125"/>
                      </a:lnTo>
                      <a:lnTo>
                        <a:pt x="110" y="141"/>
                      </a:lnTo>
                      <a:lnTo>
                        <a:pt x="0" y="317"/>
                      </a:lnTo>
                      <a:lnTo>
                        <a:pt x="32" y="352"/>
                      </a:lnTo>
                      <a:lnTo>
                        <a:pt x="207" y="242"/>
                      </a:lnTo>
                      <a:lnTo>
                        <a:pt x="227" y="209"/>
                      </a:lnTo>
                      <a:close/>
                    </a:path>
                  </a:pathLst>
                </a:custGeom>
                <a:solidFill>
                  <a:srgbClr val="EA5504"/>
                </a:solidFill>
                <a:ln>
                  <a:noFill/>
                </a:ln>
              </p:spPr>
              <p:txBody>
                <a:bodyPr vert="horz" wrap="square" lIns="91440" tIns="45720" rIns="91440" bIns="45720" numCol="1" anchor="t" anchorCtr="0" compatLnSpc="1"/>
                <a:lstStyle/>
                <a:p>
                  <a:endParaRPr lang="zh-CN" altLang="en-US">
                    <a:solidFill>
                      <a:srgbClr val="78A6B6"/>
                    </a:solidFill>
                  </a:endParaRPr>
                </a:p>
              </p:txBody>
            </p:sp>
            <p:sp>
              <p:nvSpPr>
                <p:cNvPr id="56" name="Freeform 69"/>
                <p:cNvSpPr/>
                <p:nvPr/>
              </p:nvSpPr>
              <p:spPr bwMode="auto">
                <a:xfrm>
                  <a:off x="5278438" y="2986088"/>
                  <a:ext cx="590550" cy="590550"/>
                </a:xfrm>
                <a:custGeom>
                  <a:avLst/>
                  <a:gdLst>
                    <a:gd name="T0" fmla="*/ 104 w 207"/>
                    <a:gd name="T1" fmla="*/ 0 h 207"/>
                    <a:gd name="T2" fmla="*/ 78 w 207"/>
                    <a:gd name="T3" fmla="*/ 3 h 207"/>
                    <a:gd name="T4" fmla="*/ 81 w 207"/>
                    <a:gd name="T5" fmla="*/ 5 h 207"/>
                    <a:gd name="T6" fmla="*/ 118 w 207"/>
                    <a:gd name="T7" fmla="*/ 43 h 207"/>
                    <a:gd name="T8" fmla="*/ 118 w 207"/>
                    <a:gd name="T9" fmla="*/ 112 h 207"/>
                    <a:gd name="T10" fmla="*/ 49 w 207"/>
                    <a:gd name="T11" fmla="*/ 112 h 207"/>
                    <a:gd name="T12" fmla="*/ 12 w 207"/>
                    <a:gd name="T13" fmla="*/ 74 h 207"/>
                    <a:gd name="T14" fmla="*/ 7 w 207"/>
                    <a:gd name="T15" fmla="*/ 68 h 207"/>
                    <a:gd name="T16" fmla="*/ 0 w 207"/>
                    <a:gd name="T17" fmla="*/ 103 h 207"/>
                    <a:gd name="T18" fmla="*/ 104 w 207"/>
                    <a:gd name="T19" fmla="*/ 207 h 207"/>
                    <a:gd name="T20" fmla="*/ 207 w 207"/>
                    <a:gd name="T21" fmla="*/ 103 h 207"/>
                    <a:gd name="T22" fmla="*/ 104 w 207"/>
                    <a:gd name="T23"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7" h="207">
                      <a:moveTo>
                        <a:pt x="104" y="0"/>
                      </a:moveTo>
                      <a:cubicBezTo>
                        <a:pt x="95" y="0"/>
                        <a:pt x="86" y="1"/>
                        <a:pt x="78" y="3"/>
                      </a:cubicBezTo>
                      <a:cubicBezTo>
                        <a:pt x="79" y="4"/>
                        <a:pt x="80" y="5"/>
                        <a:pt x="81" y="5"/>
                      </a:cubicBezTo>
                      <a:cubicBezTo>
                        <a:pt x="118" y="43"/>
                        <a:pt x="118" y="43"/>
                        <a:pt x="118" y="43"/>
                      </a:cubicBezTo>
                      <a:cubicBezTo>
                        <a:pt x="137" y="62"/>
                        <a:pt x="137" y="93"/>
                        <a:pt x="118" y="112"/>
                      </a:cubicBezTo>
                      <a:cubicBezTo>
                        <a:pt x="99" y="131"/>
                        <a:pt x="68" y="131"/>
                        <a:pt x="49" y="112"/>
                      </a:cubicBezTo>
                      <a:cubicBezTo>
                        <a:pt x="12" y="74"/>
                        <a:pt x="12" y="74"/>
                        <a:pt x="12" y="74"/>
                      </a:cubicBezTo>
                      <a:cubicBezTo>
                        <a:pt x="10" y="72"/>
                        <a:pt x="8" y="70"/>
                        <a:pt x="7" y="68"/>
                      </a:cubicBezTo>
                      <a:cubicBezTo>
                        <a:pt x="3" y="79"/>
                        <a:pt x="0" y="91"/>
                        <a:pt x="0" y="103"/>
                      </a:cubicBezTo>
                      <a:cubicBezTo>
                        <a:pt x="0" y="161"/>
                        <a:pt x="47" y="207"/>
                        <a:pt x="104" y="207"/>
                      </a:cubicBezTo>
                      <a:cubicBezTo>
                        <a:pt x="161" y="207"/>
                        <a:pt x="207" y="161"/>
                        <a:pt x="207" y="103"/>
                      </a:cubicBezTo>
                      <a:cubicBezTo>
                        <a:pt x="207" y="46"/>
                        <a:pt x="161" y="0"/>
                        <a:pt x="104" y="0"/>
                      </a:cubicBezTo>
                      <a:close/>
                    </a:path>
                  </a:pathLst>
                </a:custGeom>
                <a:solidFill>
                  <a:srgbClr val="EA5504"/>
                </a:solidFill>
                <a:ln>
                  <a:noFill/>
                </a:ln>
              </p:spPr>
              <p:txBody>
                <a:bodyPr vert="horz" wrap="square" lIns="91440" tIns="45720" rIns="91440" bIns="45720" numCol="1" anchor="t" anchorCtr="0" compatLnSpc="1"/>
                <a:lstStyle/>
                <a:p>
                  <a:endParaRPr lang="zh-CN" altLang="en-US">
                    <a:solidFill>
                      <a:srgbClr val="78A6B6"/>
                    </a:solidFill>
                  </a:endParaRPr>
                </a:p>
              </p:txBody>
            </p:sp>
            <p:sp>
              <p:nvSpPr>
                <p:cNvPr id="57" name="Freeform 70"/>
                <p:cNvSpPr>
                  <a:spLocks noEditPoints="1"/>
                </p:cNvSpPr>
                <p:nvPr/>
              </p:nvSpPr>
              <p:spPr bwMode="auto">
                <a:xfrm>
                  <a:off x="6008688" y="3686176"/>
                  <a:ext cx="531813" cy="531813"/>
                </a:xfrm>
                <a:custGeom>
                  <a:avLst/>
                  <a:gdLst>
                    <a:gd name="T0" fmla="*/ 164 w 186"/>
                    <a:gd name="T1" fmla="*/ 164 h 186"/>
                    <a:gd name="T2" fmla="*/ 164 w 186"/>
                    <a:gd name="T3" fmla="*/ 83 h 186"/>
                    <a:gd name="T4" fmla="*/ 81 w 186"/>
                    <a:gd name="T5" fmla="*/ 0 h 186"/>
                    <a:gd name="T6" fmla="*/ 0 w 186"/>
                    <a:gd name="T7" fmla="*/ 81 h 186"/>
                    <a:gd name="T8" fmla="*/ 82 w 186"/>
                    <a:gd name="T9" fmla="*/ 164 h 186"/>
                    <a:gd name="T10" fmla="*/ 164 w 186"/>
                    <a:gd name="T11" fmla="*/ 164 h 186"/>
                    <a:gd name="T12" fmla="*/ 109 w 186"/>
                    <a:gd name="T13" fmla="*/ 109 h 186"/>
                    <a:gd name="T14" fmla="*/ 142 w 186"/>
                    <a:gd name="T15" fmla="*/ 109 h 186"/>
                    <a:gd name="T16" fmla="*/ 142 w 186"/>
                    <a:gd name="T17" fmla="*/ 143 h 186"/>
                    <a:gd name="T18" fmla="*/ 109 w 186"/>
                    <a:gd name="T19" fmla="*/ 143 h 186"/>
                    <a:gd name="T20" fmla="*/ 109 w 186"/>
                    <a:gd name="T21" fmla="*/ 109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6" h="186">
                      <a:moveTo>
                        <a:pt x="164" y="164"/>
                      </a:moveTo>
                      <a:cubicBezTo>
                        <a:pt x="186" y="142"/>
                        <a:pt x="186" y="105"/>
                        <a:pt x="164" y="83"/>
                      </a:cubicBezTo>
                      <a:cubicBezTo>
                        <a:pt x="81" y="0"/>
                        <a:pt x="81" y="0"/>
                        <a:pt x="81" y="0"/>
                      </a:cubicBezTo>
                      <a:cubicBezTo>
                        <a:pt x="0" y="81"/>
                        <a:pt x="0" y="81"/>
                        <a:pt x="0" y="81"/>
                      </a:cubicBezTo>
                      <a:cubicBezTo>
                        <a:pt x="82" y="164"/>
                        <a:pt x="82" y="164"/>
                        <a:pt x="82" y="164"/>
                      </a:cubicBezTo>
                      <a:cubicBezTo>
                        <a:pt x="105" y="186"/>
                        <a:pt x="141" y="186"/>
                        <a:pt x="164" y="164"/>
                      </a:cubicBezTo>
                      <a:close/>
                      <a:moveTo>
                        <a:pt x="109" y="109"/>
                      </a:moveTo>
                      <a:cubicBezTo>
                        <a:pt x="118" y="100"/>
                        <a:pt x="133" y="100"/>
                        <a:pt x="142" y="109"/>
                      </a:cubicBezTo>
                      <a:cubicBezTo>
                        <a:pt x="152" y="118"/>
                        <a:pt x="152" y="133"/>
                        <a:pt x="142" y="143"/>
                      </a:cubicBezTo>
                      <a:cubicBezTo>
                        <a:pt x="133" y="152"/>
                        <a:pt x="118" y="152"/>
                        <a:pt x="109" y="143"/>
                      </a:cubicBezTo>
                      <a:cubicBezTo>
                        <a:pt x="99" y="133"/>
                        <a:pt x="99" y="118"/>
                        <a:pt x="109" y="109"/>
                      </a:cubicBezTo>
                      <a:close/>
                    </a:path>
                  </a:pathLst>
                </a:custGeom>
                <a:solidFill>
                  <a:srgbClr val="EA5504"/>
                </a:solidFill>
                <a:ln>
                  <a:noFill/>
                </a:ln>
              </p:spPr>
              <p:txBody>
                <a:bodyPr vert="horz" wrap="square" lIns="91440" tIns="45720" rIns="91440" bIns="45720" numCol="1" anchor="t" anchorCtr="0" compatLnSpc="1"/>
                <a:lstStyle/>
                <a:p>
                  <a:endParaRPr lang="zh-CN" altLang="en-US">
                    <a:solidFill>
                      <a:srgbClr val="78A6B6"/>
                    </a:solidFill>
                  </a:endParaRPr>
                </a:p>
              </p:txBody>
            </p:sp>
          </p:grpSp>
        </p:grpSp>
      </p:grpSp>
      <p:grpSp>
        <p:nvGrpSpPr>
          <p:cNvPr id="148" name="组合 147"/>
          <p:cNvGrpSpPr/>
          <p:nvPr/>
        </p:nvGrpSpPr>
        <p:grpSpPr>
          <a:xfrm>
            <a:off x="4668993" y="1099622"/>
            <a:ext cx="1201884" cy="1387659"/>
            <a:chOff x="4669803" y="1099961"/>
            <a:chExt cx="1202093" cy="1388087"/>
          </a:xfrm>
        </p:grpSpPr>
        <p:sp>
          <p:nvSpPr>
            <p:cNvPr id="14" name="Freeform 17"/>
            <p:cNvSpPr/>
            <p:nvPr/>
          </p:nvSpPr>
          <p:spPr bwMode="auto">
            <a:xfrm>
              <a:off x="4741662" y="1141029"/>
              <a:ext cx="528675" cy="237166"/>
            </a:xfrm>
            <a:custGeom>
              <a:avLst/>
              <a:gdLst>
                <a:gd name="T0" fmla="*/ 0 w 515"/>
                <a:gd name="T1" fmla="*/ 231 h 231"/>
                <a:gd name="T2" fmla="*/ 398 w 515"/>
                <a:gd name="T3" fmla="*/ 0 h 231"/>
                <a:gd name="T4" fmla="*/ 515 w 515"/>
                <a:gd name="T5" fmla="*/ 0 h 231"/>
                <a:gd name="T6" fmla="*/ 515 w 515"/>
                <a:gd name="T7" fmla="*/ 231 h 231"/>
                <a:gd name="T8" fmla="*/ 0 w 515"/>
                <a:gd name="T9" fmla="*/ 231 h 231"/>
              </a:gdLst>
              <a:ahLst/>
              <a:cxnLst>
                <a:cxn ang="0">
                  <a:pos x="T0" y="T1"/>
                </a:cxn>
                <a:cxn ang="0">
                  <a:pos x="T2" y="T3"/>
                </a:cxn>
                <a:cxn ang="0">
                  <a:pos x="T4" y="T5"/>
                </a:cxn>
                <a:cxn ang="0">
                  <a:pos x="T6" y="T7"/>
                </a:cxn>
                <a:cxn ang="0">
                  <a:pos x="T8" y="T9"/>
                </a:cxn>
              </a:cxnLst>
              <a:rect l="0" t="0" r="r" b="b"/>
              <a:pathLst>
                <a:path w="515" h="231">
                  <a:moveTo>
                    <a:pt x="0" y="231"/>
                  </a:moveTo>
                  <a:lnTo>
                    <a:pt x="398" y="0"/>
                  </a:lnTo>
                  <a:lnTo>
                    <a:pt x="515" y="0"/>
                  </a:lnTo>
                  <a:lnTo>
                    <a:pt x="515" y="231"/>
                  </a:lnTo>
                  <a:lnTo>
                    <a:pt x="0" y="231"/>
                  </a:lnTo>
                  <a:close/>
                </a:path>
              </a:pathLst>
            </a:custGeom>
            <a:solidFill>
              <a:srgbClr val="765E0F"/>
            </a:solidFill>
            <a:ln>
              <a:noFill/>
            </a:ln>
          </p:spPr>
          <p:txBody>
            <a:bodyPr vert="horz" wrap="square" lIns="68589" tIns="34295" rIns="68589" bIns="34295" numCol="1" anchor="t" anchorCtr="0" compatLnSpc="1"/>
            <a:lstStyle/>
            <a:p>
              <a:endParaRPr lang="zh-CN" altLang="en-US"/>
            </a:p>
          </p:txBody>
        </p:sp>
        <p:grpSp>
          <p:nvGrpSpPr>
            <p:cNvPr id="147" name="组合 146"/>
            <p:cNvGrpSpPr/>
            <p:nvPr/>
          </p:nvGrpSpPr>
          <p:grpSpPr>
            <a:xfrm>
              <a:off x="4669803" y="1099961"/>
              <a:ext cx="1202093" cy="1388087"/>
              <a:chOff x="4669803" y="1099961"/>
              <a:chExt cx="1202093" cy="1388087"/>
            </a:xfrm>
          </p:grpSpPr>
          <p:sp>
            <p:nvSpPr>
              <p:cNvPr id="15" name="Freeform 18"/>
              <p:cNvSpPr/>
              <p:nvPr/>
            </p:nvSpPr>
            <p:spPr bwMode="auto">
              <a:xfrm>
                <a:off x="4669803" y="1099961"/>
                <a:ext cx="1202093" cy="1388087"/>
              </a:xfrm>
              <a:custGeom>
                <a:avLst/>
                <a:gdLst>
                  <a:gd name="T0" fmla="*/ 0 w 1171"/>
                  <a:gd name="T1" fmla="*/ 1014 h 1352"/>
                  <a:gd name="T2" fmla="*/ 0 w 1171"/>
                  <a:gd name="T3" fmla="*/ 338 h 1352"/>
                  <a:gd name="T4" fmla="*/ 585 w 1171"/>
                  <a:gd name="T5" fmla="*/ 0 h 1352"/>
                  <a:gd name="T6" fmla="*/ 1171 w 1171"/>
                  <a:gd name="T7" fmla="*/ 338 h 1352"/>
                  <a:gd name="T8" fmla="*/ 1171 w 1171"/>
                  <a:gd name="T9" fmla="*/ 1014 h 1352"/>
                  <a:gd name="T10" fmla="*/ 585 w 1171"/>
                  <a:gd name="T11" fmla="*/ 1352 h 1352"/>
                  <a:gd name="T12" fmla="*/ 0 w 1171"/>
                  <a:gd name="T13" fmla="*/ 1014 h 1352"/>
                </a:gdLst>
                <a:ahLst/>
                <a:cxnLst>
                  <a:cxn ang="0">
                    <a:pos x="T0" y="T1"/>
                  </a:cxn>
                  <a:cxn ang="0">
                    <a:pos x="T2" y="T3"/>
                  </a:cxn>
                  <a:cxn ang="0">
                    <a:pos x="T4" y="T5"/>
                  </a:cxn>
                  <a:cxn ang="0">
                    <a:pos x="T6" y="T7"/>
                  </a:cxn>
                  <a:cxn ang="0">
                    <a:pos x="T8" y="T9"/>
                  </a:cxn>
                  <a:cxn ang="0">
                    <a:pos x="T10" y="T11"/>
                  </a:cxn>
                  <a:cxn ang="0">
                    <a:pos x="T12" y="T13"/>
                  </a:cxn>
                </a:cxnLst>
                <a:rect l="0" t="0" r="r" b="b"/>
                <a:pathLst>
                  <a:path w="1171" h="1352">
                    <a:moveTo>
                      <a:pt x="0" y="1014"/>
                    </a:moveTo>
                    <a:lnTo>
                      <a:pt x="0" y="338"/>
                    </a:lnTo>
                    <a:lnTo>
                      <a:pt x="585" y="0"/>
                    </a:lnTo>
                    <a:lnTo>
                      <a:pt x="1171" y="338"/>
                    </a:lnTo>
                    <a:lnTo>
                      <a:pt x="1171" y="1014"/>
                    </a:lnTo>
                    <a:lnTo>
                      <a:pt x="585" y="1352"/>
                    </a:lnTo>
                    <a:lnTo>
                      <a:pt x="0" y="1014"/>
                    </a:lnTo>
                    <a:close/>
                  </a:path>
                </a:pathLst>
              </a:custGeom>
              <a:solidFill>
                <a:schemeClr val="bg1">
                  <a:lumMod val="95000"/>
                </a:schemeClr>
              </a:solidFill>
              <a:ln>
                <a:noFill/>
              </a:ln>
              <a:effectLst>
                <a:outerShdw blurRad="228600" sx="102000" sy="102000" algn="ctr" rotWithShape="0">
                  <a:prstClr val="black">
                    <a:alpha val="28000"/>
                  </a:prstClr>
                </a:outerShdw>
              </a:effectLst>
            </p:spPr>
            <p:txBody>
              <a:bodyPr vert="horz" wrap="square" lIns="68589" tIns="34295" rIns="68589" bIns="34295" numCol="1" anchor="t" anchorCtr="0" compatLnSpc="1"/>
              <a:lstStyle/>
              <a:p>
                <a:endParaRPr lang="zh-CN" altLang="en-US"/>
              </a:p>
            </p:txBody>
          </p:sp>
          <p:sp>
            <p:nvSpPr>
              <p:cNvPr id="16" name="Freeform 19"/>
              <p:cNvSpPr/>
              <p:nvPr/>
            </p:nvSpPr>
            <p:spPr bwMode="auto">
              <a:xfrm>
                <a:off x="4741662" y="1141029"/>
                <a:ext cx="408568" cy="441478"/>
              </a:xfrm>
              <a:custGeom>
                <a:avLst/>
                <a:gdLst>
                  <a:gd name="T0" fmla="*/ 0 w 398"/>
                  <a:gd name="T1" fmla="*/ 430 h 430"/>
                  <a:gd name="T2" fmla="*/ 398 w 398"/>
                  <a:gd name="T3" fmla="*/ 430 h 430"/>
                  <a:gd name="T4" fmla="*/ 398 w 398"/>
                  <a:gd name="T5" fmla="*/ 0 h 430"/>
                  <a:gd name="T6" fmla="*/ 0 w 398"/>
                  <a:gd name="T7" fmla="*/ 231 h 430"/>
                  <a:gd name="T8" fmla="*/ 0 w 398"/>
                  <a:gd name="T9" fmla="*/ 430 h 430"/>
                </a:gdLst>
                <a:ahLst/>
                <a:cxnLst>
                  <a:cxn ang="0">
                    <a:pos x="T0" y="T1"/>
                  </a:cxn>
                  <a:cxn ang="0">
                    <a:pos x="T2" y="T3"/>
                  </a:cxn>
                  <a:cxn ang="0">
                    <a:pos x="T4" y="T5"/>
                  </a:cxn>
                  <a:cxn ang="0">
                    <a:pos x="T6" y="T7"/>
                  </a:cxn>
                  <a:cxn ang="0">
                    <a:pos x="T8" y="T9"/>
                  </a:cxn>
                </a:cxnLst>
                <a:rect l="0" t="0" r="r" b="b"/>
                <a:pathLst>
                  <a:path w="398" h="430">
                    <a:moveTo>
                      <a:pt x="0" y="430"/>
                    </a:moveTo>
                    <a:lnTo>
                      <a:pt x="398" y="430"/>
                    </a:lnTo>
                    <a:lnTo>
                      <a:pt x="398" y="0"/>
                    </a:lnTo>
                    <a:lnTo>
                      <a:pt x="0" y="231"/>
                    </a:lnTo>
                    <a:lnTo>
                      <a:pt x="0" y="430"/>
                    </a:lnTo>
                    <a:close/>
                  </a:path>
                </a:pathLst>
              </a:custGeom>
              <a:solidFill>
                <a:srgbClr val="EA5504"/>
              </a:solid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p>
            </p:txBody>
          </p:sp>
          <p:sp>
            <p:nvSpPr>
              <p:cNvPr id="23" name="Freeform 26"/>
              <p:cNvSpPr>
                <a:spLocks noEditPoints="1"/>
              </p:cNvSpPr>
              <p:nvPr/>
            </p:nvSpPr>
            <p:spPr bwMode="auto">
              <a:xfrm>
                <a:off x="4895645" y="1353554"/>
                <a:ext cx="93416" cy="200205"/>
              </a:xfrm>
              <a:custGeom>
                <a:avLst/>
                <a:gdLst>
                  <a:gd name="T0" fmla="*/ 50 w 50"/>
                  <a:gd name="T1" fmla="*/ 82 h 107"/>
                  <a:gd name="T2" fmla="*/ 43 w 50"/>
                  <a:gd name="T3" fmla="*/ 99 h 107"/>
                  <a:gd name="T4" fmla="*/ 25 w 50"/>
                  <a:gd name="T5" fmla="*/ 107 h 107"/>
                  <a:gd name="T6" fmla="*/ 8 w 50"/>
                  <a:gd name="T7" fmla="*/ 99 h 107"/>
                  <a:gd name="T8" fmla="*/ 0 w 50"/>
                  <a:gd name="T9" fmla="*/ 82 h 107"/>
                  <a:gd name="T10" fmla="*/ 0 w 50"/>
                  <a:gd name="T11" fmla="*/ 25 h 107"/>
                  <a:gd name="T12" fmla="*/ 8 w 50"/>
                  <a:gd name="T13" fmla="*/ 7 h 107"/>
                  <a:gd name="T14" fmla="*/ 25 w 50"/>
                  <a:gd name="T15" fmla="*/ 0 h 107"/>
                  <a:gd name="T16" fmla="*/ 43 w 50"/>
                  <a:gd name="T17" fmla="*/ 7 h 107"/>
                  <a:gd name="T18" fmla="*/ 50 w 50"/>
                  <a:gd name="T19" fmla="*/ 25 h 107"/>
                  <a:gd name="T20" fmla="*/ 50 w 50"/>
                  <a:gd name="T21" fmla="*/ 82 h 107"/>
                  <a:gd name="T22" fmla="*/ 34 w 50"/>
                  <a:gd name="T23" fmla="*/ 24 h 107"/>
                  <a:gd name="T24" fmla="*/ 31 w 50"/>
                  <a:gd name="T25" fmla="*/ 18 h 107"/>
                  <a:gd name="T26" fmla="*/ 25 w 50"/>
                  <a:gd name="T27" fmla="*/ 15 h 107"/>
                  <a:gd name="T28" fmla="*/ 19 w 50"/>
                  <a:gd name="T29" fmla="*/ 18 h 107"/>
                  <a:gd name="T30" fmla="*/ 16 w 50"/>
                  <a:gd name="T31" fmla="*/ 24 h 107"/>
                  <a:gd name="T32" fmla="*/ 16 w 50"/>
                  <a:gd name="T33" fmla="*/ 82 h 107"/>
                  <a:gd name="T34" fmla="*/ 19 w 50"/>
                  <a:gd name="T35" fmla="*/ 88 h 107"/>
                  <a:gd name="T36" fmla="*/ 25 w 50"/>
                  <a:gd name="T37" fmla="*/ 91 h 107"/>
                  <a:gd name="T38" fmla="*/ 31 w 50"/>
                  <a:gd name="T39" fmla="*/ 88 h 107"/>
                  <a:gd name="T40" fmla="*/ 34 w 50"/>
                  <a:gd name="T41" fmla="*/ 82 h 107"/>
                  <a:gd name="T42" fmla="*/ 34 w 50"/>
                  <a:gd name="T43" fmla="*/ 2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0" h="107">
                    <a:moveTo>
                      <a:pt x="50" y="82"/>
                    </a:moveTo>
                    <a:cubicBezTo>
                      <a:pt x="50" y="89"/>
                      <a:pt x="48" y="95"/>
                      <a:pt x="43" y="99"/>
                    </a:cubicBezTo>
                    <a:cubicBezTo>
                      <a:pt x="38" y="104"/>
                      <a:pt x="32" y="107"/>
                      <a:pt x="25" y="107"/>
                    </a:cubicBezTo>
                    <a:cubicBezTo>
                      <a:pt x="19" y="107"/>
                      <a:pt x="13" y="104"/>
                      <a:pt x="8" y="99"/>
                    </a:cubicBezTo>
                    <a:cubicBezTo>
                      <a:pt x="3" y="95"/>
                      <a:pt x="0" y="89"/>
                      <a:pt x="0" y="82"/>
                    </a:cubicBezTo>
                    <a:cubicBezTo>
                      <a:pt x="0" y="25"/>
                      <a:pt x="0" y="25"/>
                      <a:pt x="0" y="25"/>
                    </a:cubicBezTo>
                    <a:cubicBezTo>
                      <a:pt x="0" y="18"/>
                      <a:pt x="3" y="12"/>
                      <a:pt x="8" y="7"/>
                    </a:cubicBezTo>
                    <a:cubicBezTo>
                      <a:pt x="13" y="2"/>
                      <a:pt x="19" y="0"/>
                      <a:pt x="25" y="0"/>
                    </a:cubicBezTo>
                    <a:cubicBezTo>
                      <a:pt x="32" y="0"/>
                      <a:pt x="38" y="2"/>
                      <a:pt x="43" y="7"/>
                    </a:cubicBezTo>
                    <a:cubicBezTo>
                      <a:pt x="48" y="12"/>
                      <a:pt x="50" y="18"/>
                      <a:pt x="50" y="25"/>
                    </a:cubicBezTo>
                    <a:lnTo>
                      <a:pt x="50" y="82"/>
                    </a:lnTo>
                    <a:close/>
                    <a:moveTo>
                      <a:pt x="34" y="24"/>
                    </a:moveTo>
                    <a:cubicBezTo>
                      <a:pt x="34" y="22"/>
                      <a:pt x="33" y="20"/>
                      <a:pt x="31" y="18"/>
                    </a:cubicBezTo>
                    <a:cubicBezTo>
                      <a:pt x="30" y="16"/>
                      <a:pt x="27" y="15"/>
                      <a:pt x="25" y="15"/>
                    </a:cubicBezTo>
                    <a:cubicBezTo>
                      <a:pt x="22" y="15"/>
                      <a:pt x="20" y="16"/>
                      <a:pt x="19" y="18"/>
                    </a:cubicBezTo>
                    <a:cubicBezTo>
                      <a:pt x="17" y="20"/>
                      <a:pt x="16" y="22"/>
                      <a:pt x="16" y="24"/>
                    </a:cubicBezTo>
                    <a:cubicBezTo>
                      <a:pt x="16" y="82"/>
                      <a:pt x="16" y="82"/>
                      <a:pt x="16" y="82"/>
                    </a:cubicBezTo>
                    <a:cubicBezTo>
                      <a:pt x="16" y="84"/>
                      <a:pt x="17" y="86"/>
                      <a:pt x="19" y="88"/>
                    </a:cubicBezTo>
                    <a:cubicBezTo>
                      <a:pt x="20" y="90"/>
                      <a:pt x="22" y="91"/>
                      <a:pt x="25" y="91"/>
                    </a:cubicBezTo>
                    <a:cubicBezTo>
                      <a:pt x="27" y="91"/>
                      <a:pt x="30" y="90"/>
                      <a:pt x="31" y="88"/>
                    </a:cubicBezTo>
                    <a:cubicBezTo>
                      <a:pt x="33" y="86"/>
                      <a:pt x="34" y="84"/>
                      <a:pt x="34" y="82"/>
                    </a:cubicBezTo>
                    <a:lnTo>
                      <a:pt x="34" y="24"/>
                    </a:lnTo>
                    <a:close/>
                  </a:path>
                </a:pathLst>
              </a:custGeom>
              <a:solidFill>
                <a:srgbClr val="FFFFFF"/>
              </a:solidFill>
              <a:ln>
                <a:noFill/>
              </a:ln>
            </p:spPr>
            <p:txBody>
              <a:bodyPr vert="horz" wrap="square" lIns="68589" tIns="34295" rIns="68589" bIns="34295" numCol="1" anchor="t" anchorCtr="0" compatLnSpc="1"/>
              <a:lstStyle/>
              <a:p>
                <a:endParaRPr lang="zh-CN" altLang="en-US"/>
              </a:p>
            </p:txBody>
          </p:sp>
          <p:sp>
            <p:nvSpPr>
              <p:cNvPr id="24" name="Freeform 27"/>
              <p:cNvSpPr/>
              <p:nvPr/>
            </p:nvSpPr>
            <p:spPr bwMode="auto">
              <a:xfrm>
                <a:off x="5013699" y="1355607"/>
                <a:ext cx="95469" cy="196099"/>
              </a:xfrm>
              <a:custGeom>
                <a:avLst/>
                <a:gdLst>
                  <a:gd name="T0" fmla="*/ 0 w 51"/>
                  <a:gd name="T1" fmla="*/ 30 h 105"/>
                  <a:gd name="T2" fmla="*/ 8 w 51"/>
                  <a:gd name="T3" fmla="*/ 7 h 105"/>
                  <a:gd name="T4" fmla="*/ 26 w 51"/>
                  <a:gd name="T5" fmla="*/ 0 h 105"/>
                  <a:gd name="T6" fmla="*/ 44 w 51"/>
                  <a:gd name="T7" fmla="*/ 8 h 105"/>
                  <a:gd name="T8" fmla="*/ 51 w 51"/>
                  <a:gd name="T9" fmla="*/ 26 h 105"/>
                  <a:gd name="T10" fmla="*/ 47 w 51"/>
                  <a:gd name="T11" fmla="*/ 46 h 105"/>
                  <a:gd name="T12" fmla="*/ 34 w 51"/>
                  <a:gd name="T13" fmla="*/ 65 h 105"/>
                  <a:gd name="T14" fmla="*/ 27 w 51"/>
                  <a:gd name="T15" fmla="*/ 77 h 105"/>
                  <a:gd name="T16" fmla="*/ 24 w 51"/>
                  <a:gd name="T17" fmla="*/ 81 h 105"/>
                  <a:gd name="T18" fmla="*/ 20 w 51"/>
                  <a:gd name="T19" fmla="*/ 88 h 105"/>
                  <a:gd name="T20" fmla="*/ 19 w 51"/>
                  <a:gd name="T21" fmla="*/ 89 h 105"/>
                  <a:gd name="T22" fmla="*/ 50 w 51"/>
                  <a:gd name="T23" fmla="*/ 89 h 105"/>
                  <a:gd name="T24" fmla="*/ 50 w 51"/>
                  <a:gd name="T25" fmla="*/ 105 h 105"/>
                  <a:gd name="T26" fmla="*/ 0 w 51"/>
                  <a:gd name="T27" fmla="*/ 105 h 105"/>
                  <a:gd name="T28" fmla="*/ 0 w 51"/>
                  <a:gd name="T29" fmla="*/ 90 h 105"/>
                  <a:gd name="T30" fmla="*/ 3 w 51"/>
                  <a:gd name="T31" fmla="*/ 84 h 105"/>
                  <a:gd name="T32" fmla="*/ 7 w 51"/>
                  <a:gd name="T33" fmla="*/ 79 h 105"/>
                  <a:gd name="T34" fmla="*/ 11 w 51"/>
                  <a:gd name="T35" fmla="*/ 73 h 105"/>
                  <a:gd name="T36" fmla="*/ 22 w 51"/>
                  <a:gd name="T37" fmla="*/ 57 h 105"/>
                  <a:gd name="T38" fmla="*/ 33 w 51"/>
                  <a:gd name="T39" fmla="*/ 39 h 105"/>
                  <a:gd name="T40" fmla="*/ 36 w 51"/>
                  <a:gd name="T41" fmla="*/ 26 h 105"/>
                  <a:gd name="T42" fmla="*/ 33 w 51"/>
                  <a:gd name="T43" fmla="*/ 18 h 105"/>
                  <a:gd name="T44" fmla="*/ 26 w 51"/>
                  <a:gd name="T45" fmla="*/ 15 h 105"/>
                  <a:gd name="T46" fmla="*/ 17 w 51"/>
                  <a:gd name="T47" fmla="*/ 22 h 105"/>
                  <a:gd name="T48" fmla="*/ 16 w 51"/>
                  <a:gd name="T49" fmla="*/ 28 h 105"/>
                  <a:gd name="T50" fmla="*/ 16 w 51"/>
                  <a:gd name="T51" fmla="*/ 32 h 105"/>
                  <a:gd name="T52" fmla="*/ 0 w 51"/>
                  <a:gd name="T53" fmla="*/ 32 h 105"/>
                  <a:gd name="T54" fmla="*/ 0 w 51"/>
                  <a:gd name="T55" fmla="*/ 3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1" h="105">
                    <a:moveTo>
                      <a:pt x="0" y="30"/>
                    </a:moveTo>
                    <a:cubicBezTo>
                      <a:pt x="0" y="20"/>
                      <a:pt x="3" y="12"/>
                      <a:pt x="8" y="7"/>
                    </a:cubicBezTo>
                    <a:cubicBezTo>
                      <a:pt x="13" y="2"/>
                      <a:pt x="19" y="0"/>
                      <a:pt x="26" y="0"/>
                    </a:cubicBezTo>
                    <a:cubicBezTo>
                      <a:pt x="33" y="0"/>
                      <a:pt x="39" y="3"/>
                      <a:pt x="44" y="8"/>
                    </a:cubicBezTo>
                    <a:cubicBezTo>
                      <a:pt x="49" y="13"/>
                      <a:pt x="51" y="19"/>
                      <a:pt x="51" y="26"/>
                    </a:cubicBezTo>
                    <a:cubicBezTo>
                      <a:pt x="51" y="33"/>
                      <a:pt x="50" y="40"/>
                      <a:pt x="47" y="46"/>
                    </a:cubicBezTo>
                    <a:cubicBezTo>
                      <a:pt x="45" y="50"/>
                      <a:pt x="41" y="56"/>
                      <a:pt x="34" y="65"/>
                    </a:cubicBezTo>
                    <a:cubicBezTo>
                      <a:pt x="33" y="68"/>
                      <a:pt x="30" y="72"/>
                      <a:pt x="27" y="77"/>
                    </a:cubicBezTo>
                    <a:cubicBezTo>
                      <a:pt x="24" y="81"/>
                      <a:pt x="24" y="81"/>
                      <a:pt x="24" y="81"/>
                    </a:cubicBezTo>
                    <a:cubicBezTo>
                      <a:pt x="22" y="84"/>
                      <a:pt x="21" y="86"/>
                      <a:pt x="20" y="88"/>
                    </a:cubicBezTo>
                    <a:cubicBezTo>
                      <a:pt x="19" y="88"/>
                      <a:pt x="19" y="89"/>
                      <a:pt x="19" y="89"/>
                    </a:cubicBezTo>
                    <a:cubicBezTo>
                      <a:pt x="50" y="89"/>
                      <a:pt x="50" y="89"/>
                      <a:pt x="50" y="89"/>
                    </a:cubicBezTo>
                    <a:cubicBezTo>
                      <a:pt x="50" y="105"/>
                      <a:pt x="50" y="105"/>
                      <a:pt x="50" y="105"/>
                    </a:cubicBezTo>
                    <a:cubicBezTo>
                      <a:pt x="0" y="105"/>
                      <a:pt x="0" y="105"/>
                      <a:pt x="0" y="105"/>
                    </a:cubicBezTo>
                    <a:cubicBezTo>
                      <a:pt x="0" y="90"/>
                      <a:pt x="0" y="90"/>
                      <a:pt x="0" y="90"/>
                    </a:cubicBezTo>
                    <a:cubicBezTo>
                      <a:pt x="0" y="90"/>
                      <a:pt x="1" y="88"/>
                      <a:pt x="3" y="84"/>
                    </a:cubicBezTo>
                    <a:cubicBezTo>
                      <a:pt x="4" y="83"/>
                      <a:pt x="6" y="81"/>
                      <a:pt x="7" y="79"/>
                    </a:cubicBezTo>
                    <a:cubicBezTo>
                      <a:pt x="11" y="73"/>
                      <a:pt x="11" y="73"/>
                      <a:pt x="11" y="73"/>
                    </a:cubicBezTo>
                    <a:cubicBezTo>
                      <a:pt x="13" y="70"/>
                      <a:pt x="17" y="65"/>
                      <a:pt x="22" y="57"/>
                    </a:cubicBezTo>
                    <a:cubicBezTo>
                      <a:pt x="27" y="51"/>
                      <a:pt x="31" y="44"/>
                      <a:pt x="33" y="39"/>
                    </a:cubicBezTo>
                    <a:cubicBezTo>
                      <a:pt x="35" y="34"/>
                      <a:pt x="36" y="30"/>
                      <a:pt x="36" y="26"/>
                    </a:cubicBezTo>
                    <a:cubicBezTo>
                      <a:pt x="36" y="23"/>
                      <a:pt x="35" y="21"/>
                      <a:pt x="33" y="18"/>
                    </a:cubicBezTo>
                    <a:cubicBezTo>
                      <a:pt x="31" y="16"/>
                      <a:pt x="29" y="15"/>
                      <a:pt x="26" y="15"/>
                    </a:cubicBezTo>
                    <a:cubicBezTo>
                      <a:pt x="22" y="15"/>
                      <a:pt x="18" y="17"/>
                      <a:pt x="17" y="22"/>
                    </a:cubicBezTo>
                    <a:cubicBezTo>
                      <a:pt x="16" y="24"/>
                      <a:pt x="16" y="26"/>
                      <a:pt x="16" y="28"/>
                    </a:cubicBezTo>
                    <a:cubicBezTo>
                      <a:pt x="16" y="32"/>
                      <a:pt x="16" y="32"/>
                      <a:pt x="16" y="32"/>
                    </a:cubicBezTo>
                    <a:cubicBezTo>
                      <a:pt x="0" y="32"/>
                      <a:pt x="0" y="32"/>
                      <a:pt x="0" y="32"/>
                    </a:cubicBezTo>
                    <a:lnTo>
                      <a:pt x="0" y="30"/>
                    </a:lnTo>
                    <a:close/>
                  </a:path>
                </a:pathLst>
              </a:custGeom>
              <a:solidFill>
                <a:srgbClr val="FFFFFF"/>
              </a:solidFill>
              <a:ln>
                <a:noFill/>
              </a:ln>
            </p:spPr>
            <p:txBody>
              <a:bodyPr vert="horz" wrap="square" lIns="68589" tIns="34295" rIns="68589" bIns="34295" numCol="1" anchor="t" anchorCtr="0" compatLnSpc="1"/>
              <a:lstStyle/>
              <a:p>
                <a:endParaRPr lang="zh-CN" altLang="en-US"/>
              </a:p>
            </p:txBody>
          </p:sp>
          <p:sp>
            <p:nvSpPr>
              <p:cNvPr id="114" name="Freeform 8"/>
              <p:cNvSpPr>
                <a:spLocks noEditPoints="1"/>
              </p:cNvSpPr>
              <p:nvPr/>
            </p:nvSpPr>
            <p:spPr bwMode="auto">
              <a:xfrm>
                <a:off x="5106194" y="1640919"/>
                <a:ext cx="414831" cy="501006"/>
              </a:xfrm>
              <a:custGeom>
                <a:avLst/>
                <a:gdLst>
                  <a:gd name="T0" fmla="*/ 85 w 94"/>
                  <a:gd name="T1" fmla="*/ 44 h 140"/>
                  <a:gd name="T2" fmla="*/ 45 w 94"/>
                  <a:gd name="T3" fmla="*/ 90 h 140"/>
                  <a:gd name="T4" fmla="*/ 26 w 94"/>
                  <a:gd name="T5" fmla="*/ 105 h 140"/>
                  <a:gd name="T6" fmla="*/ 26 w 94"/>
                  <a:gd name="T7" fmla="*/ 108 h 140"/>
                  <a:gd name="T8" fmla="*/ 35 w 94"/>
                  <a:gd name="T9" fmla="*/ 123 h 140"/>
                  <a:gd name="T10" fmla="*/ 17 w 94"/>
                  <a:gd name="T11" fmla="*/ 140 h 140"/>
                  <a:gd name="T12" fmla="*/ 0 w 94"/>
                  <a:gd name="T13" fmla="*/ 123 h 140"/>
                  <a:gd name="T14" fmla="*/ 9 w 94"/>
                  <a:gd name="T15" fmla="*/ 108 h 140"/>
                  <a:gd name="T16" fmla="*/ 9 w 94"/>
                  <a:gd name="T17" fmla="*/ 33 h 140"/>
                  <a:gd name="T18" fmla="*/ 0 w 94"/>
                  <a:gd name="T19" fmla="*/ 17 h 140"/>
                  <a:gd name="T20" fmla="*/ 17 w 94"/>
                  <a:gd name="T21" fmla="*/ 0 h 140"/>
                  <a:gd name="T22" fmla="*/ 35 w 94"/>
                  <a:gd name="T23" fmla="*/ 17 h 140"/>
                  <a:gd name="T24" fmla="*/ 26 w 94"/>
                  <a:gd name="T25" fmla="*/ 33 h 140"/>
                  <a:gd name="T26" fmla="*/ 26 w 94"/>
                  <a:gd name="T27" fmla="*/ 78 h 140"/>
                  <a:gd name="T28" fmla="*/ 40 w 94"/>
                  <a:gd name="T29" fmla="*/ 73 h 140"/>
                  <a:gd name="T30" fmla="*/ 67 w 94"/>
                  <a:gd name="T31" fmla="*/ 44 h 140"/>
                  <a:gd name="T32" fmla="*/ 58 w 94"/>
                  <a:gd name="T33" fmla="*/ 29 h 140"/>
                  <a:gd name="T34" fmla="*/ 76 w 94"/>
                  <a:gd name="T35" fmla="*/ 11 h 140"/>
                  <a:gd name="T36" fmla="*/ 94 w 94"/>
                  <a:gd name="T37" fmla="*/ 29 h 140"/>
                  <a:gd name="T38" fmla="*/ 85 w 94"/>
                  <a:gd name="T39" fmla="*/ 44 h 140"/>
                  <a:gd name="T40" fmla="*/ 17 w 94"/>
                  <a:gd name="T41" fmla="*/ 9 h 140"/>
                  <a:gd name="T42" fmla="*/ 9 w 94"/>
                  <a:gd name="T43" fmla="*/ 17 h 140"/>
                  <a:gd name="T44" fmla="*/ 17 w 94"/>
                  <a:gd name="T45" fmla="*/ 26 h 140"/>
                  <a:gd name="T46" fmla="*/ 26 w 94"/>
                  <a:gd name="T47" fmla="*/ 17 h 140"/>
                  <a:gd name="T48" fmla="*/ 17 w 94"/>
                  <a:gd name="T49" fmla="*/ 9 h 140"/>
                  <a:gd name="T50" fmla="*/ 17 w 94"/>
                  <a:gd name="T51" fmla="*/ 114 h 140"/>
                  <a:gd name="T52" fmla="*/ 9 w 94"/>
                  <a:gd name="T53" fmla="*/ 123 h 140"/>
                  <a:gd name="T54" fmla="*/ 17 w 94"/>
                  <a:gd name="T55" fmla="*/ 132 h 140"/>
                  <a:gd name="T56" fmla="*/ 26 w 94"/>
                  <a:gd name="T57" fmla="*/ 123 h 140"/>
                  <a:gd name="T58" fmla="*/ 17 w 94"/>
                  <a:gd name="T59" fmla="*/ 114 h 140"/>
                  <a:gd name="T60" fmla="*/ 76 w 94"/>
                  <a:gd name="T61" fmla="*/ 20 h 140"/>
                  <a:gd name="T62" fmla="*/ 67 w 94"/>
                  <a:gd name="T63" fmla="*/ 29 h 140"/>
                  <a:gd name="T64" fmla="*/ 76 w 94"/>
                  <a:gd name="T65" fmla="*/ 38 h 140"/>
                  <a:gd name="T66" fmla="*/ 85 w 94"/>
                  <a:gd name="T67" fmla="*/ 29 h 140"/>
                  <a:gd name="T68" fmla="*/ 76 w 94"/>
                  <a:gd name="T69" fmla="*/ 2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4" h="140">
                    <a:moveTo>
                      <a:pt x="85" y="44"/>
                    </a:moveTo>
                    <a:cubicBezTo>
                      <a:pt x="84" y="77"/>
                      <a:pt x="61" y="85"/>
                      <a:pt x="45" y="90"/>
                    </a:cubicBezTo>
                    <a:cubicBezTo>
                      <a:pt x="31" y="94"/>
                      <a:pt x="26" y="96"/>
                      <a:pt x="26" y="105"/>
                    </a:cubicBezTo>
                    <a:cubicBezTo>
                      <a:pt x="26" y="108"/>
                      <a:pt x="26" y="108"/>
                      <a:pt x="26" y="108"/>
                    </a:cubicBezTo>
                    <a:cubicBezTo>
                      <a:pt x="31" y="111"/>
                      <a:pt x="35" y="116"/>
                      <a:pt x="35" y="123"/>
                    </a:cubicBezTo>
                    <a:cubicBezTo>
                      <a:pt x="35" y="132"/>
                      <a:pt x="27" y="140"/>
                      <a:pt x="17" y="140"/>
                    </a:cubicBezTo>
                    <a:cubicBezTo>
                      <a:pt x="8" y="140"/>
                      <a:pt x="0" y="132"/>
                      <a:pt x="0" y="123"/>
                    </a:cubicBezTo>
                    <a:cubicBezTo>
                      <a:pt x="0" y="116"/>
                      <a:pt x="3" y="111"/>
                      <a:pt x="9" y="108"/>
                    </a:cubicBezTo>
                    <a:cubicBezTo>
                      <a:pt x="9" y="33"/>
                      <a:pt x="9" y="33"/>
                      <a:pt x="9" y="33"/>
                    </a:cubicBezTo>
                    <a:cubicBezTo>
                      <a:pt x="3" y="29"/>
                      <a:pt x="0" y="24"/>
                      <a:pt x="0" y="17"/>
                    </a:cubicBezTo>
                    <a:cubicBezTo>
                      <a:pt x="0" y="8"/>
                      <a:pt x="8" y="0"/>
                      <a:pt x="17" y="0"/>
                    </a:cubicBezTo>
                    <a:cubicBezTo>
                      <a:pt x="27" y="0"/>
                      <a:pt x="35" y="8"/>
                      <a:pt x="35" y="17"/>
                    </a:cubicBezTo>
                    <a:cubicBezTo>
                      <a:pt x="35" y="24"/>
                      <a:pt x="31" y="29"/>
                      <a:pt x="26" y="33"/>
                    </a:cubicBezTo>
                    <a:cubicBezTo>
                      <a:pt x="26" y="78"/>
                      <a:pt x="26" y="78"/>
                      <a:pt x="26" y="78"/>
                    </a:cubicBezTo>
                    <a:cubicBezTo>
                      <a:pt x="31" y="76"/>
                      <a:pt x="36" y="74"/>
                      <a:pt x="40" y="73"/>
                    </a:cubicBezTo>
                    <a:cubicBezTo>
                      <a:pt x="57" y="67"/>
                      <a:pt x="67" y="63"/>
                      <a:pt x="67" y="44"/>
                    </a:cubicBezTo>
                    <a:cubicBezTo>
                      <a:pt x="62" y="41"/>
                      <a:pt x="58" y="36"/>
                      <a:pt x="58" y="29"/>
                    </a:cubicBezTo>
                    <a:cubicBezTo>
                      <a:pt x="58" y="19"/>
                      <a:pt x="66" y="11"/>
                      <a:pt x="76" y="11"/>
                    </a:cubicBezTo>
                    <a:cubicBezTo>
                      <a:pt x="86" y="11"/>
                      <a:pt x="94" y="19"/>
                      <a:pt x="94" y="29"/>
                    </a:cubicBezTo>
                    <a:cubicBezTo>
                      <a:pt x="94" y="36"/>
                      <a:pt x="90" y="41"/>
                      <a:pt x="85" y="44"/>
                    </a:cubicBezTo>
                    <a:close/>
                    <a:moveTo>
                      <a:pt x="17" y="9"/>
                    </a:moveTo>
                    <a:cubicBezTo>
                      <a:pt x="13" y="9"/>
                      <a:pt x="9" y="12"/>
                      <a:pt x="9" y="17"/>
                    </a:cubicBezTo>
                    <a:cubicBezTo>
                      <a:pt x="9" y="22"/>
                      <a:pt x="13" y="26"/>
                      <a:pt x="17" y="26"/>
                    </a:cubicBezTo>
                    <a:cubicBezTo>
                      <a:pt x="22" y="26"/>
                      <a:pt x="26" y="22"/>
                      <a:pt x="26" y="17"/>
                    </a:cubicBezTo>
                    <a:cubicBezTo>
                      <a:pt x="26" y="12"/>
                      <a:pt x="22" y="9"/>
                      <a:pt x="17" y="9"/>
                    </a:cubicBezTo>
                    <a:close/>
                    <a:moveTo>
                      <a:pt x="17" y="114"/>
                    </a:moveTo>
                    <a:cubicBezTo>
                      <a:pt x="13" y="114"/>
                      <a:pt x="9" y="118"/>
                      <a:pt x="9" y="123"/>
                    </a:cubicBezTo>
                    <a:cubicBezTo>
                      <a:pt x="9" y="128"/>
                      <a:pt x="13" y="132"/>
                      <a:pt x="17" y="132"/>
                    </a:cubicBezTo>
                    <a:cubicBezTo>
                      <a:pt x="22" y="132"/>
                      <a:pt x="26" y="128"/>
                      <a:pt x="26" y="123"/>
                    </a:cubicBezTo>
                    <a:cubicBezTo>
                      <a:pt x="26" y="118"/>
                      <a:pt x="22" y="114"/>
                      <a:pt x="17" y="114"/>
                    </a:cubicBezTo>
                    <a:close/>
                    <a:moveTo>
                      <a:pt x="76" y="20"/>
                    </a:moveTo>
                    <a:cubicBezTo>
                      <a:pt x="71" y="20"/>
                      <a:pt x="67" y="24"/>
                      <a:pt x="67" y="29"/>
                    </a:cubicBezTo>
                    <a:cubicBezTo>
                      <a:pt x="67" y="34"/>
                      <a:pt x="71" y="38"/>
                      <a:pt x="76" y="38"/>
                    </a:cubicBezTo>
                    <a:cubicBezTo>
                      <a:pt x="81" y="38"/>
                      <a:pt x="85" y="34"/>
                      <a:pt x="85" y="29"/>
                    </a:cubicBezTo>
                    <a:cubicBezTo>
                      <a:pt x="85" y="24"/>
                      <a:pt x="81" y="20"/>
                      <a:pt x="76" y="20"/>
                    </a:cubicBezTo>
                    <a:close/>
                  </a:path>
                </a:pathLst>
              </a:custGeom>
              <a:solidFill>
                <a:srgbClr val="EA5504"/>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pPr algn="ctr" fontAlgn="base">
                  <a:spcBef>
                    <a:spcPct val="0"/>
                  </a:spcBef>
                  <a:spcAft>
                    <a:spcPct val="0"/>
                  </a:spcAft>
                  <a:defRPr/>
                </a:pPr>
                <a:endParaRPr lang="en-US" sz="2200" kern="0">
                  <a:solidFill>
                    <a:srgbClr val="0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Gill Sans" charset="0"/>
                </a:endParaRPr>
              </a:p>
            </p:txBody>
          </p:sp>
        </p:grpSp>
      </p:grpSp>
      <p:grpSp>
        <p:nvGrpSpPr>
          <p:cNvPr id="150" name="组合 149"/>
          <p:cNvGrpSpPr/>
          <p:nvPr/>
        </p:nvGrpSpPr>
        <p:grpSpPr>
          <a:xfrm>
            <a:off x="5367954" y="2308691"/>
            <a:ext cx="1199832" cy="1387659"/>
            <a:chOff x="5368886" y="2309403"/>
            <a:chExt cx="1200040" cy="1388087"/>
          </a:xfrm>
        </p:grpSpPr>
        <p:sp>
          <p:nvSpPr>
            <p:cNvPr id="3" name="Freeform 8"/>
            <p:cNvSpPr/>
            <p:nvPr/>
          </p:nvSpPr>
          <p:spPr bwMode="auto">
            <a:xfrm>
              <a:off x="5438692" y="2350471"/>
              <a:ext cx="530728" cy="237166"/>
            </a:xfrm>
            <a:custGeom>
              <a:avLst/>
              <a:gdLst>
                <a:gd name="T0" fmla="*/ 0 w 517"/>
                <a:gd name="T1" fmla="*/ 231 h 231"/>
                <a:gd name="T2" fmla="*/ 398 w 517"/>
                <a:gd name="T3" fmla="*/ 0 h 231"/>
                <a:gd name="T4" fmla="*/ 517 w 517"/>
                <a:gd name="T5" fmla="*/ 0 h 231"/>
                <a:gd name="T6" fmla="*/ 517 w 517"/>
                <a:gd name="T7" fmla="*/ 231 h 231"/>
                <a:gd name="T8" fmla="*/ 0 w 517"/>
                <a:gd name="T9" fmla="*/ 231 h 231"/>
              </a:gdLst>
              <a:ahLst/>
              <a:cxnLst>
                <a:cxn ang="0">
                  <a:pos x="T0" y="T1"/>
                </a:cxn>
                <a:cxn ang="0">
                  <a:pos x="T2" y="T3"/>
                </a:cxn>
                <a:cxn ang="0">
                  <a:pos x="T4" y="T5"/>
                </a:cxn>
                <a:cxn ang="0">
                  <a:pos x="T6" y="T7"/>
                </a:cxn>
                <a:cxn ang="0">
                  <a:pos x="T8" y="T9"/>
                </a:cxn>
              </a:cxnLst>
              <a:rect l="0" t="0" r="r" b="b"/>
              <a:pathLst>
                <a:path w="517" h="231">
                  <a:moveTo>
                    <a:pt x="0" y="231"/>
                  </a:moveTo>
                  <a:lnTo>
                    <a:pt x="398" y="0"/>
                  </a:lnTo>
                  <a:lnTo>
                    <a:pt x="517" y="0"/>
                  </a:lnTo>
                  <a:lnTo>
                    <a:pt x="517" y="231"/>
                  </a:lnTo>
                  <a:lnTo>
                    <a:pt x="0" y="231"/>
                  </a:lnTo>
                  <a:close/>
                </a:path>
              </a:pathLst>
            </a:custGeom>
            <a:solidFill>
              <a:srgbClr val="505711"/>
            </a:solidFill>
            <a:ln>
              <a:noFill/>
            </a:ln>
          </p:spPr>
          <p:txBody>
            <a:bodyPr vert="horz" wrap="square" lIns="68589" tIns="34295" rIns="68589" bIns="34295" numCol="1" anchor="t" anchorCtr="0" compatLnSpc="1"/>
            <a:lstStyle/>
            <a:p>
              <a:endParaRPr lang="zh-CN" altLang="en-US">
                <a:solidFill>
                  <a:srgbClr val="BDD53E"/>
                </a:solidFill>
              </a:endParaRPr>
            </a:p>
          </p:txBody>
        </p:sp>
        <p:grpSp>
          <p:nvGrpSpPr>
            <p:cNvPr id="149" name="组合 148"/>
            <p:cNvGrpSpPr/>
            <p:nvPr/>
          </p:nvGrpSpPr>
          <p:grpSpPr>
            <a:xfrm>
              <a:off x="5368886" y="2309403"/>
              <a:ext cx="1200040" cy="1388087"/>
              <a:chOff x="5368886" y="2309403"/>
              <a:chExt cx="1200040" cy="1388087"/>
            </a:xfrm>
          </p:grpSpPr>
          <p:sp>
            <p:nvSpPr>
              <p:cNvPr id="4" name="Freeform 9"/>
              <p:cNvSpPr/>
              <p:nvPr/>
            </p:nvSpPr>
            <p:spPr bwMode="auto">
              <a:xfrm>
                <a:off x="5368886" y="2309403"/>
                <a:ext cx="1200040" cy="1388087"/>
              </a:xfrm>
              <a:custGeom>
                <a:avLst/>
                <a:gdLst>
                  <a:gd name="T0" fmla="*/ 0 w 1169"/>
                  <a:gd name="T1" fmla="*/ 1014 h 1352"/>
                  <a:gd name="T2" fmla="*/ 0 w 1169"/>
                  <a:gd name="T3" fmla="*/ 338 h 1352"/>
                  <a:gd name="T4" fmla="*/ 585 w 1169"/>
                  <a:gd name="T5" fmla="*/ 0 h 1352"/>
                  <a:gd name="T6" fmla="*/ 1169 w 1169"/>
                  <a:gd name="T7" fmla="*/ 338 h 1352"/>
                  <a:gd name="T8" fmla="*/ 1169 w 1169"/>
                  <a:gd name="T9" fmla="*/ 1014 h 1352"/>
                  <a:gd name="T10" fmla="*/ 585 w 1169"/>
                  <a:gd name="T11" fmla="*/ 1352 h 1352"/>
                  <a:gd name="T12" fmla="*/ 0 w 1169"/>
                  <a:gd name="T13" fmla="*/ 1014 h 1352"/>
                </a:gdLst>
                <a:ahLst/>
                <a:cxnLst>
                  <a:cxn ang="0">
                    <a:pos x="T0" y="T1"/>
                  </a:cxn>
                  <a:cxn ang="0">
                    <a:pos x="T2" y="T3"/>
                  </a:cxn>
                  <a:cxn ang="0">
                    <a:pos x="T4" y="T5"/>
                  </a:cxn>
                  <a:cxn ang="0">
                    <a:pos x="T6" y="T7"/>
                  </a:cxn>
                  <a:cxn ang="0">
                    <a:pos x="T8" y="T9"/>
                  </a:cxn>
                  <a:cxn ang="0">
                    <a:pos x="T10" y="T11"/>
                  </a:cxn>
                  <a:cxn ang="0">
                    <a:pos x="T12" y="T13"/>
                  </a:cxn>
                </a:cxnLst>
                <a:rect l="0" t="0" r="r" b="b"/>
                <a:pathLst>
                  <a:path w="1169" h="1352">
                    <a:moveTo>
                      <a:pt x="0" y="1014"/>
                    </a:moveTo>
                    <a:lnTo>
                      <a:pt x="0" y="338"/>
                    </a:lnTo>
                    <a:lnTo>
                      <a:pt x="585" y="0"/>
                    </a:lnTo>
                    <a:lnTo>
                      <a:pt x="1169" y="338"/>
                    </a:lnTo>
                    <a:lnTo>
                      <a:pt x="1169" y="1014"/>
                    </a:lnTo>
                    <a:lnTo>
                      <a:pt x="585" y="1352"/>
                    </a:lnTo>
                    <a:lnTo>
                      <a:pt x="0" y="1014"/>
                    </a:lnTo>
                    <a:close/>
                  </a:path>
                </a:pathLst>
              </a:custGeom>
              <a:solidFill>
                <a:schemeClr val="bg1">
                  <a:lumMod val="95000"/>
                </a:schemeClr>
              </a:solidFill>
              <a:ln>
                <a:noFill/>
              </a:ln>
              <a:effectLst>
                <a:outerShdw blurRad="228600" sx="102000" sy="102000" algn="ctr" rotWithShape="0">
                  <a:prstClr val="black">
                    <a:alpha val="28000"/>
                  </a:prstClr>
                </a:outerShdw>
              </a:effectLst>
            </p:spPr>
            <p:txBody>
              <a:bodyPr vert="horz" wrap="square" lIns="68589" tIns="34295" rIns="68589" bIns="34295" numCol="1" anchor="t" anchorCtr="0" compatLnSpc="1"/>
              <a:lstStyle/>
              <a:p>
                <a:endParaRPr lang="zh-CN" altLang="en-US"/>
              </a:p>
            </p:txBody>
          </p:sp>
          <p:sp>
            <p:nvSpPr>
              <p:cNvPr id="20" name="Freeform 23"/>
              <p:cNvSpPr/>
              <p:nvPr/>
            </p:nvSpPr>
            <p:spPr bwMode="auto">
              <a:xfrm>
                <a:off x="5438692" y="2350471"/>
                <a:ext cx="408568" cy="441478"/>
              </a:xfrm>
              <a:custGeom>
                <a:avLst/>
                <a:gdLst>
                  <a:gd name="T0" fmla="*/ 0 w 398"/>
                  <a:gd name="T1" fmla="*/ 430 h 430"/>
                  <a:gd name="T2" fmla="*/ 398 w 398"/>
                  <a:gd name="T3" fmla="*/ 430 h 430"/>
                  <a:gd name="T4" fmla="*/ 398 w 398"/>
                  <a:gd name="T5" fmla="*/ 0 h 430"/>
                  <a:gd name="T6" fmla="*/ 0 w 398"/>
                  <a:gd name="T7" fmla="*/ 231 h 430"/>
                  <a:gd name="T8" fmla="*/ 0 w 398"/>
                  <a:gd name="T9" fmla="*/ 430 h 430"/>
                </a:gdLst>
                <a:ahLst/>
                <a:cxnLst>
                  <a:cxn ang="0">
                    <a:pos x="T0" y="T1"/>
                  </a:cxn>
                  <a:cxn ang="0">
                    <a:pos x="T2" y="T3"/>
                  </a:cxn>
                  <a:cxn ang="0">
                    <a:pos x="T4" y="T5"/>
                  </a:cxn>
                  <a:cxn ang="0">
                    <a:pos x="T6" y="T7"/>
                  </a:cxn>
                  <a:cxn ang="0">
                    <a:pos x="T8" y="T9"/>
                  </a:cxn>
                </a:cxnLst>
                <a:rect l="0" t="0" r="r" b="b"/>
                <a:pathLst>
                  <a:path w="398" h="430">
                    <a:moveTo>
                      <a:pt x="0" y="430"/>
                    </a:moveTo>
                    <a:lnTo>
                      <a:pt x="398" y="430"/>
                    </a:lnTo>
                    <a:lnTo>
                      <a:pt x="398" y="0"/>
                    </a:lnTo>
                    <a:lnTo>
                      <a:pt x="0" y="231"/>
                    </a:lnTo>
                    <a:lnTo>
                      <a:pt x="0" y="430"/>
                    </a:lnTo>
                    <a:close/>
                  </a:path>
                </a:pathLst>
              </a:custGeom>
              <a:solidFill>
                <a:srgbClr val="EA5504"/>
              </a:solid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p>
            </p:txBody>
          </p:sp>
          <p:sp>
            <p:nvSpPr>
              <p:cNvPr id="29" name="Freeform 32"/>
              <p:cNvSpPr>
                <a:spLocks noEditPoints="1"/>
              </p:cNvSpPr>
              <p:nvPr/>
            </p:nvSpPr>
            <p:spPr bwMode="auto">
              <a:xfrm>
                <a:off x="5597808" y="2562997"/>
                <a:ext cx="93416" cy="200205"/>
              </a:xfrm>
              <a:custGeom>
                <a:avLst/>
                <a:gdLst>
                  <a:gd name="T0" fmla="*/ 50 w 50"/>
                  <a:gd name="T1" fmla="*/ 82 h 107"/>
                  <a:gd name="T2" fmla="*/ 42 w 50"/>
                  <a:gd name="T3" fmla="*/ 99 h 107"/>
                  <a:gd name="T4" fmla="*/ 25 w 50"/>
                  <a:gd name="T5" fmla="*/ 107 h 107"/>
                  <a:gd name="T6" fmla="*/ 7 w 50"/>
                  <a:gd name="T7" fmla="*/ 99 h 107"/>
                  <a:gd name="T8" fmla="*/ 0 w 50"/>
                  <a:gd name="T9" fmla="*/ 82 h 107"/>
                  <a:gd name="T10" fmla="*/ 0 w 50"/>
                  <a:gd name="T11" fmla="*/ 25 h 107"/>
                  <a:gd name="T12" fmla="*/ 7 w 50"/>
                  <a:gd name="T13" fmla="*/ 7 h 107"/>
                  <a:gd name="T14" fmla="*/ 25 w 50"/>
                  <a:gd name="T15" fmla="*/ 0 h 107"/>
                  <a:gd name="T16" fmla="*/ 42 w 50"/>
                  <a:gd name="T17" fmla="*/ 7 h 107"/>
                  <a:gd name="T18" fmla="*/ 50 w 50"/>
                  <a:gd name="T19" fmla="*/ 25 h 107"/>
                  <a:gd name="T20" fmla="*/ 50 w 50"/>
                  <a:gd name="T21" fmla="*/ 82 h 107"/>
                  <a:gd name="T22" fmla="*/ 33 w 50"/>
                  <a:gd name="T23" fmla="*/ 24 h 107"/>
                  <a:gd name="T24" fmla="*/ 31 w 50"/>
                  <a:gd name="T25" fmla="*/ 18 h 107"/>
                  <a:gd name="T26" fmla="*/ 24 w 50"/>
                  <a:gd name="T27" fmla="*/ 15 h 107"/>
                  <a:gd name="T28" fmla="*/ 18 w 50"/>
                  <a:gd name="T29" fmla="*/ 18 h 107"/>
                  <a:gd name="T30" fmla="*/ 15 w 50"/>
                  <a:gd name="T31" fmla="*/ 24 h 107"/>
                  <a:gd name="T32" fmla="*/ 15 w 50"/>
                  <a:gd name="T33" fmla="*/ 81 h 107"/>
                  <a:gd name="T34" fmla="*/ 18 w 50"/>
                  <a:gd name="T35" fmla="*/ 88 h 107"/>
                  <a:gd name="T36" fmla="*/ 24 w 50"/>
                  <a:gd name="T37" fmla="*/ 91 h 107"/>
                  <a:gd name="T38" fmla="*/ 31 w 50"/>
                  <a:gd name="T39" fmla="*/ 88 h 107"/>
                  <a:gd name="T40" fmla="*/ 33 w 50"/>
                  <a:gd name="T41" fmla="*/ 81 h 107"/>
                  <a:gd name="T42" fmla="*/ 33 w 50"/>
                  <a:gd name="T43" fmla="*/ 2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0" h="107">
                    <a:moveTo>
                      <a:pt x="50" y="82"/>
                    </a:moveTo>
                    <a:cubicBezTo>
                      <a:pt x="50" y="89"/>
                      <a:pt x="47" y="95"/>
                      <a:pt x="42" y="99"/>
                    </a:cubicBezTo>
                    <a:cubicBezTo>
                      <a:pt x="37" y="104"/>
                      <a:pt x="32" y="107"/>
                      <a:pt x="25" y="107"/>
                    </a:cubicBezTo>
                    <a:cubicBezTo>
                      <a:pt x="18" y="107"/>
                      <a:pt x="12" y="104"/>
                      <a:pt x="7" y="99"/>
                    </a:cubicBezTo>
                    <a:cubicBezTo>
                      <a:pt x="2" y="95"/>
                      <a:pt x="0" y="89"/>
                      <a:pt x="0" y="82"/>
                    </a:cubicBezTo>
                    <a:cubicBezTo>
                      <a:pt x="0" y="25"/>
                      <a:pt x="0" y="25"/>
                      <a:pt x="0" y="25"/>
                    </a:cubicBezTo>
                    <a:cubicBezTo>
                      <a:pt x="0" y="18"/>
                      <a:pt x="2" y="12"/>
                      <a:pt x="7" y="7"/>
                    </a:cubicBezTo>
                    <a:cubicBezTo>
                      <a:pt x="12" y="2"/>
                      <a:pt x="18" y="0"/>
                      <a:pt x="25" y="0"/>
                    </a:cubicBezTo>
                    <a:cubicBezTo>
                      <a:pt x="32" y="0"/>
                      <a:pt x="38" y="2"/>
                      <a:pt x="42" y="7"/>
                    </a:cubicBezTo>
                    <a:cubicBezTo>
                      <a:pt x="47" y="12"/>
                      <a:pt x="50" y="18"/>
                      <a:pt x="50" y="25"/>
                    </a:cubicBezTo>
                    <a:lnTo>
                      <a:pt x="50" y="82"/>
                    </a:lnTo>
                    <a:close/>
                    <a:moveTo>
                      <a:pt x="33" y="24"/>
                    </a:moveTo>
                    <a:cubicBezTo>
                      <a:pt x="33" y="22"/>
                      <a:pt x="32" y="20"/>
                      <a:pt x="31" y="18"/>
                    </a:cubicBezTo>
                    <a:cubicBezTo>
                      <a:pt x="29" y="16"/>
                      <a:pt x="27" y="15"/>
                      <a:pt x="24" y="15"/>
                    </a:cubicBezTo>
                    <a:cubicBezTo>
                      <a:pt x="22" y="15"/>
                      <a:pt x="20" y="16"/>
                      <a:pt x="18" y="18"/>
                    </a:cubicBezTo>
                    <a:cubicBezTo>
                      <a:pt x="16" y="20"/>
                      <a:pt x="15" y="22"/>
                      <a:pt x="15" y="24"/>
                    </a:cubicBezTo>
                    <a:cubicBezTo>
                      <a:pt x="15" y="81"/>
                      <a:pt x="15" y="81"/>
                      <a:pt x="15" y="81"/>
                    </a:cubicBezTo>
                    <a:cubicBezTo>
                      <a:pt x="15" y="84"/>
                      <a:pt x="16" y="86"/>
                      <a:pt x="18" y="88"/>
                    </a:cubicBezTo>
                    <a:cubicBezTo>
                      <a:pt x="20" y="90"/>
                      <a:pt x="22" y="91"/>
                      <a:pt x="24" y="91"/>
                    </a:cubicBezTo>
                    <a:cubicBezTo>
                      <a:pt x="27" y="91"/>
                      <a:pt x="29" y="90"/>
                      <a:pt x="31" y="88"/>
                    </a:cubicBezTo>
                    <a:cubicBezTo>
                      <a:pt x="32" y="86"/>
                      <a:pt x="33" y="84"/>
                      <a:pt x="33" y="81"/>
                    </a:cubicBezTo>
                    <a:lnTo>
                      <a:pt x="33" y="24"/>
                    </a:lnTo>
                    <a:close/>
                  </a:path>
                </a:pathLst>
              </a:custGeom>
              <a:solidFill>
                <a:srgbClr val="FFFFFF"/>
              </a:solidFill>
              <a:ln>
                <a:noFill/>
              </a:ln>
            </p:spPr>
            <p:txBody>
              <a:bodyPr vert="horz" wrap="square" lIns="68589" tIns="34295" rIns="68589" bIns="34295" numCol="1" anchor="t" anchorCtr="0" compatLnSpc="1"/>
              <a:lstStyle/>
              <a:p>
                <a:endParaRPr lang="zh-CN" altLang="en-US"/>
              </a:p>
            </p:txBody>
          </p:sp>
          <p:sp>
            <p:nvSpPr>
              <p:cNvPr id="30" name="Freeform 33"/>
              <p:cNvSpPr/>
              <p:nvPr/>
            </p:nvSpPr>
            <p:spPr bwMode="auto">
              <a:xfrm>
                <a:off x="5712781" y="2562997"/>
                <a:ext cx="95469" cy="200205"/>
              </a:xfrm>
              <a:custGeom>
                <a:avLst/>
                <a:gdLst>
                  <a:gd name="T0" fmla="*/ 24 w 51"/>
                  <a:gd name="T1" fmla="*/ 91 h 107"/>
                  <a:gd name="T2" fmla="*/ 35 w 51"/>
                  <a:gd name="T3" fmla="*/ 81 h 107"/>
                  <a:gd name="T4" fmla="*/ 35 w 51"/>
                  <a:gd name="T5" fmla="*/ 74 h 107"/>
                  <a:gd name="T6" fmla="*/ 18 w 51"/>
                  <a:gd name="T7" fmla="*/ 58 h 107"/>
                  <a:gd name="T8" fmla="*/ 18 w 51"/>
                  <a:gd name="T9" fmla="*/ 45 h 107"/>
                  <a:gd name="T10" fmla="*/ 31 w 51"/>
                  <a:gd name="T11" fmla="*/ 40 h 107"/>
                  <a:gd name="T12" fmla="*/ 35 w 51"/>
                  <a:gd name="T13" fmla="*/ 27 h 107"/>
                  <a:gd name="T14" fmla="*/ 35 w 51"/>
                  <a:gd name="T15" fmla="*/ 24 h 107"/>
                  <a:gd name="T16" fmla="*/ 26 w 51"/>
                  <a:gd name="T17" fmla="*/ 14 h 107"/>
                  <a:gd name="T18" fmla="*/ 19 w 51"/>
                  <a:gd name="T19" fmla="*/ 18 h 107"/>
                  <a:gd name="T20" fmla="*/ 17 w 51"/>
                  <a:gd name="T21" fmla="*/ 26 h 107"/>
                  <a:gd name="T22" fmla="*/ 17 w 51"/>
                  <a:gd name="T23" fmla="*/ 28 h 107"/>
                  <a:gd name="T24" fmla="*/ 2 w 51"/>
                  <a:gd name="T25" fmla="*/ 28 h 107"/>
                  <a:gd name="T26" fmla="*/ 2 w 51"/>
                  <a:gd name="T27" fmla="*/ 26 h 107"/>
                  <a:gd name="T28" fmla="*/ 8 w 51"/>
                  <a:gd name="T29" fmla="*/ 8 h 107"/>
                  <a:gd name="T30" fmla="*/ 26 w 51"/>
                  <a:gd name="T31" fmla="*/ 0 h 107"/>
                  <a:gd name="T32" fmla="*/ 43 w 51"/>
                  <a:gd name="T33" fmla="*/ 7 h 107"/>
                  <a:gd name="T34" fmla="*/ 49 w 51"/>
                  <a:gd name="T35" fmla="*/ 24 h 107"/>
                  <a:gd name="T36" fmla="*/ 49 w 51"/>
                  <a:gd name="T37" fmla="*/ 28 h 107"/>
                  <a:gd name="T38" fmla="*/ 44 w 51"/>
                  <a:gd name="T39" fmla="*/ 45 h 107"/>
                  <a:gd name="T40" fmla="*/ 38 w 51"/>
                  <a:gd name="T41" fmla="*/ 50 h 107"/>
                  <a:gd name="T42" fmla="*/ 49 w 51"/>
                  <a:gd name="T43" fmla="*/ 62 h 107"/>
                  <a:gd name="T44" fmla="*/ 51 w 51"/>
                  <a:gd name="T45" fmla="*/ 72 h 107"/>
                  <a:gd name="T46" fmla="*/ 51 w 51"/>
                  <a:gd name="T47" fmla="*/ 80 h 107"/>
                  <a:gd name="T48" fmla="*/ 43 w 51"/>
                  <a:gd name="T49" fmla="*/ 100 h 107"/>
                  <a:gd name="T50" fmla="*/ 24 w 51"/>
                  <a:gd name="T51" fmla="*/ 107 h 107"/>
                  <a:gd name="T52" fmla="*/ 7 w 51"/>
                  <a:gd name="T53" fmla="*/ 99 h 107"/>
                  <a:gd name="T54" fmla="*/ 0 w 51"/>
                  <a:gd name="T55" fmla="*/ 82 h 107"/>
                  <a:gd name="T56" fmla="*/ 0 w 51"/>
                  <a:gd name="T57" fmla="*/ 79 h 107"/>
                  <a:gd name="T58" fmla="*/ 15 w 51"/>
                  <a:gd name="T59" fmla="*/ 78 h 107"/>
                  <a:gd name="T60" fmla="*/ 15 w 51"/>
                  <a:gd name="T61" fmla="*/ 82 h 107"/>
                  <a:gd name="T62" fmla="*/ 18 w 51"/>
                  <a:gd name="T63" fmla="*/ 88 h 107"/>
                  <a:gd name="T64" fmla="*/ 24 w 51"/>
                  <a:gd name="T65" fmla="*/ 9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1" h="107">
                    <a:moveTo>
                      <a:pt x="24" y="91"/>
                    </a:moveTo>
                    <a:cubicBezTo>
                      <a:pt x="31" y="91"/>
                      <a:pt x="35" y="87"/>
                      <a:pt x="35" y="81"/>
                    </a:cubicBezTo>
                    <a:cubicBezTo>
                      <a:pt x="35" y="74"/>
                      <a:pt x="35" y="74"/>
                      <a:pt x="35" y="74"/>
                    </a:cubicBezTo>
                    <a:cubicBezTo>
                      <a:pt x="35" y="64"/>
                      <a:pt x="29" y="58"/>
                      <a:pt x="18" y="58"/>
                    </a:cubicBezTo>
                    <a:cubicBezTo>
                      <a:pt x="18" y="45"/>
                      <a:pt x="18" y="45"/>
                      <a:pt x="18" y="45"/>
                    </a:cubicBezTo>
                    <a:cubicBezTo>
                      <a:pt x="24" y="45"/>
                      <a:pt x="29" y="43"/>
                      <a:pt x="31" y="40"/>
                    </a:cubicBezTo>
                    <a:cubicBezTo>
                      <a:pt x="34" y="37"/>
                      <a:pt x="35" y="32"/>
                      <a:pt x="35" y="27"/>
                    </a:cubicBezTo>
                    <a:cubicBezTo>
                      <a:pt x="35" y="24"/>
                      <a:pt x="35" y="24"/>
                      <a:pt x="35" y="24"/>
                    </a:cubicBezTo>
                    <a:cubicBezTo>
                      <a:pt x="35" y="18"/>
                      <a:pt x="32" y="14"/>
                      <a:pt x="26" y="14"/>
                    </a:cubicBezTo>
                    <a:cubicBezTo>
                      <a:pt x="23" y="14"/>
                      <a:pt x="21" y="15"/>
                      <a:pt x="19" y="18"/>
                    </a:cubicBezTo>
                    <a:cubicBezTo>
                      <a:pt x="18" y="20"/>
                      <a:pt x="17" y="22"/>
                      <a:pt x="17" y="26"/>
                    </a:cubicBezTo>
                    <a:cubicBezTo>
                      <a:pt x="17" y="28"/>
                      <a:pt x="17" y="28"/>
                      <a:pt x="17" y="28"/>
                    </a:cubicBezTo>
                    <a:cubicBezTo>
                      <a:pt x="2" y="28"/>
                      <a:pt x="2" y="28"/>
                      <a:pt x="2" y="28"/>
                    </a:cubicBezTo>
                    <a:cubicBezTo>
                      <a:pt x="2" y="26"/>
                      <a:pt x="2" y="26"/>
                      <a:pt x="2" y="26"/>
                    </a:cubicBezTo>
                    <a:cubicBezTo>
                      <a:pt x="2" y="18"/>
                      <a:pt x="4" y="12"/>
                      <a:pt x="8" y="8"/>
                    </a:cubicBezTo>
                    <a:cubicBezTo>
                      <a:pt x="12" y="2"/>
                      <a:pt x="18" y="0"/>
                      <a:pt x="26" y="0"/>
                    </a:cubicBezTo>
                    <a:cubicBezTo>
                      <a:pt x="33" y="0"/>
                      <a:pt x="39" y="2"/>
                      <a:pt x="43" y="7"/>
                    </a:cubicBezTo>
                    <a:cubicBezTo>
                      <a:pt x="47" y="12"/>
                      <a:pt x="49" y="17"/>
                      <a:pt x="49" y="24"/>
                    </a:cubicBezTo>
                    <a:cubicBezTo>
                      <a:pt x="49" y="28"/>
                      <a:pt x="49" y="28"/>
                      <a:pt x="49" y="28"/>
                    </a:cubicBezTo>
                    <a:cubicBezTo>
                      <a:pt x="49" y="35"/>
                      <a:pt x="48" y="41"/>
                      <a:pt x="44" y="45"/>
                    </a:cubicBezTo>
                    <a:cubicBezTo>
                      <a:pt x="42" y="47"/>
                      <a:pt x="40" y="49"/>
                      <a:pt x="38" y="50"/>
                    </a:cubicBezTo>
                    <a:cubicBezTo>
                      <a:pt x="42" y="53"/>
                      <a:pt x="46" y="57"/>
                      <a:pt x="49" y="62"/>
                    </a:cubicBezTo>
                    <a:cubicBezTo>
                      <a:pt x="50" y="65"/>
                      <a:pt x="51" y="68"/>
                      <a:pt x="51" y="72"/>
                    </a:cubicBezTo>
                    <a:cubicBezTo>
                      <a:pt x="51" y="80"/>
                      <a:pt x="51" y="80"/>
                      <a:pt x="51" y="80"/>
                    </a:cubicBezTo>
                    <a:cubicBezTo>
                      <a:pt x="51" y="88"/>
                      <a:pt x="48" y="95"/>
                      <a:pt x="43" y="100"/>
                    </a:cubicBezTo>
                    <a:cubicBezTo>
                      <a:pt x="38" y="104"/>
                      <a:pt x="32" y="107"/>
                      <a:pt x="24" y="107"/>
                    </a:cubicBezTo>
                    <a:cubicBezTo>
                      <a:pt x="18" y="107"/>
                      <a:pt x="12" y="104"/>
                      <a:pt x="7" y="99"/>
                    </a:cubicBezTo>
                    <a:cubicBezTo>
                      <a:pt x="2" y="94"/>
                      <a:pt x="0" y="89"/>
                      <a:pt x="0" y="82"/>
                    </a:cubicBezTo>
                    <a:cubicBezTo>
                      <a:pt x="0" y="79"/>
                      <a:pt x="0" y="79"/>
                      <a:pt x="0" y="79"/>
                    </a:cubicBezTo>
                    <a:cubicBezTo>
                      <a:pt x="15" y="78"/>
                      <a:pt x="15" y="78"/>
                      <a:pt x="15" y="78"/>
                    </a:cubicBezTo>
                    <a:cubicBezTo>
                      <a:pt x="15" y="82"/>
                      <a:pt x="15" y="82"/>
                      <a:pt x="15" y="82"/>
                    </a:cubicBezTo>
                    <a:cubicBezTo>
                      <a:pt x="15" y="84"/>
                      <a:pt x="16" y="86"/>
                      <a:pt x="18" y="88"/>
                    </a:cubicBezTo>
                    <a:cubicBezTo>
                      <a:pt x="19" y="90"/>
                      <a:pt x="21" y="91"/>
                      <a:pt x="24" y="91"/>
                    </a:cubicBezTo>
                    <a:close/>
                  </a:path>
                </a:pathLst>
              </a:custGeom>
              <a:solidFill>
                <a:srgbClr val="FFFFFF"/>
              </a:solidFill>
              <a:ln>
                <a:noFill/>
              </a:ln>
            </p:spPr>
            <p:txBody>
              <a:bodyPr vert="horz" wrap="square" lIns="68589" tIns="34295" rIns="68589" bIns="34295" numCol="1" anchor="t" anchorCtr="0" compatLnSpc="1"/>
              <a:lstStyle/>
              <a:p>
                <a:endParaRPr lang="zh-CN" altLang="en-US"/>
              </a:p>
            </p:txBody>
          </p:sp>
          <p:sp>
            <p:nvSpPr>
              <p:cNvPr id="115" name="Freeform 10"/>
              <p:cNvSpPr>
                <a:spLocks noEditPoints="1"/>
              </p:cNvSpPr>
              <p:nvPr/>
            </p:nvSpPr>
            <p:spPr bwMode="auto">
              <a:xfrm>
                <a:off x="5791994" y="2953544"/>
                <a:ext cx="381000" cy="267224"/>
              </a:xfrm>
              <a:custGeom>
                <a:avLst/>
                <a:gdLst>
                  <a:gd name="T0" fmla="*/ 164 w 164"/>
                  <a:gd name="T1" fmla="*/ 114 h 128"/>
                  <a:gd name="T2" fmla="*/ 149 w 164"/>
                  <a:gd name="T3" fmla="*/ 128 h 128"/>
                  <a:gd name="T4" fmla="*/ 15 w 164"/>
                  <a:gd name="T5" fmla="*/ 128 h 128"/>
                  <a:gd name="T6" fmla="*/ 0 w 164"/>
                  <a:gd name="T7" fmla="*/ 114 h 128"/>
                  <a:gd name="T8" fmla="*/ 0 w 164"/>
                  <a:gd name="T9" fmla="*/ 14 h 128"/>
                  <a:gd name="T10" fmla="*/ 15 w 164"/>
                  <a:gd name="T11" fmla="*/ 0 h 128"/>
                  <a:gd name="T12" fmla="*/ 149 w 164"/>
                  <a:gd name="T13" fmla="*/ 0 h 128"/>
                  <a:gd name="T14" fmla="*/ 164 w 164"/>
                  <a:gd name="T15" fmla="*/ 14 h 128"/>
                  <a:gd name="T16" fmla="*/ 164 w 164"/>
                  <a:gd name="T17" fmla="*/ 114 h 128"/>
                  <a:gd name="T18" fmla="*/ 149 w 164"/>
                  <a:gd name="T19" fmla="*/ 11 h 128"/>
                  <a:gd name="T20" fmla="*/ 15 w 164"/>
                  <a:gd name="T21" fmla="*/ 11 h 128"/>
                  <a:gd name="T22" fmla="*/ 12 w 164"/>
                  <a:gd name="T23" fmla="*/ 14 h 128"/>
                  <a:gd name="T24" fmla="*/ 25 w 164"/>
                  <a:gd name="T25" fmla="*/ 40 h 128"/>
                  <a:gd name="T26" fmla="*/ 62 w 164"/>
                  <a:gd name="T27" fmla="*/ 69 h 128"/>
                  <a:gd name="T28" fmla="*/ 82 w 164"/>
                  <a:gd name="T29" fmla="*/ 82 h 128"/>
                  <a:gd name="T30" fmla="*/ 82 w 164"/>
                  <a:gd name="T31" fmla="*/ 82 h 128"/>
                  <a:gd name="T32" fmla="*/ 82 w 164"/>
                  <a:gd name="T33" fmla="*/ 82 h 128"/>
                  <a:gd name="T34" fmla="*/ 102 w 164"/>
                  <a:gd name="T35" fmla="*/ 69 h 128"/>
                  <a:gd name="T36" fmla="*/ 139 w 164"/>
                  <a:gd name="T37" fmla="*/ 40 h 128"/>
                  <a:gd name="T38" fmla="*/ 152 w 164"/>
                  <a:gd name="T39" fmla="*/ 18 h 128"/>
                  <a:gd name="T40" fmla="*/ 149 w 164"/>
                  <a:gd name="T41" fmla="*/ 11 h 128"/>
                  <a:gd name="T42" fmla="*/ 152 w 164"/>
                  <a:gd name="T43" fmla="*/ 43 h 128"/>
                  <a:gd name="T44" fmla="*/ 146 w 164"/>
                  <a:gd name="T45" fmla="*/ 50 h 128"/>
                  <a:gd name="T46" fmla="*/ 107 w 164"/>
                  <a:gd name="T47" fmla="*/ 80 h 128"/>
                  <a:gd name="T48" fmla="*/ 82 w 164"/>
                  <a:gd name="T49" fmla="*/ 93 h 128"/>
                  <a:gd name="T50" fmla="*/ 82 w 164"/>
                  <a:gd name="T51" fmla="*/ 93 h 128"/>
                  <a:gd name="T52" fmla="*/ 82 w 164"/>
                  <a:gd name="T53" fmla="*/ 93 h 128"/>
                  <a:gd name="T54" fmla="*/ 57 w 164"/>
                  <a:gd name="T55" fmla="*/ 80 h 128"/>
                  <a:gd name="T56" fmla="*/ 18 w 164"/>
                  <a:gd name="T57" fmla="*/ 50 h 128"/>
                  <a:gd name="T58" fmla="*/ 12 w 164"/>
                  <a:gd name="T59" fmla="*/ 43 h 128"/>
                  <a:gd name="T60" fmla="*/ 12 w 164"/>
                  <a:gd name="T61" fmla="*/ 114 h 128"/>
                  <a:gd name="T62" fmla="*/ 15 w 164"/>
                  <a:gd name="T63" fmla="*/ 117 h 128"/>
                  <a:gd name="T64" fmla="*/ 149 w 164"/>
                  <a:gd name="T65" fmla="*/ 117 h 128"/>
                  <a:gd name="T66" fmla="*/ 152 w 164"/>
                  <a:gd name="T67" fmla="*/ 114 h 128"/>
                  <a:gd name="T68" fmla="*/ 152 w 164"/>
                  <a:gd name="T6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4" h="128">
                    <a:moveTo>
                      <a:pt x="164" y="114"/>
                    </a:moveTo>
                    <a:cubicBezTo>
                      <a:pt x="164" y="122"/>
                      <a:pt x="157" y="128"/>
                      <a:pt x="149" y="128"/>
                    </a:cubicBezTo>
                    <a:cubicBezTo>
                      <a:pt x="15" y="128"/>
                      <a:pt x="15" y="128"/>
                      <a:pt x="15" y="128"/>
                    </a:cubicBezTo>
                    <a:cubicBezTo>
                      <a:pt x="7" y="128"/>
                      <a:pt x="0" y="122"/>
                      <a:pt x="0" y="114"/>
                    </a:cubicBezTo>
                    <a:cubicBezTo>
                      <a:pt x="0" y="14"/>
                      <a:pt x="0" y="14"/>
                      <a:pt x="0" y="14"/>
                    </a:cubicBezTo>
                    <a:cubicBezTo>
                      <a:pt x="0" y="6"/>
                      <a:pt x="7" y="0"/>
                      <a:pt x="15" y="0"/>
                    </a:cubicBezTo>
                    <a:cubicBezTo>
                      <a:pt x="149" y="0"/>
                      <a:pt x="149" y="0"/>
                      <a:pt x="149" y="0"/>
                    </a:cubicBezTo>
                    <a:cubicBezTo>
                      <a:pt x="157" y="0"/>
                      <a:pt x="164" y="6"/>
                      <a:pt x="164" y="14"/>
                    </a:cubicBezTo>
                    <a:lnTo>
                      <a:pt x="164" y="114"/>
                    </a:lnTo>
                    <a:close/>
                    <a:moveTo>
                      <a:pt x="149" y="11"/>
                    </a:moveTo>
                    <a:cubicBezTo>
                      <a:pt x="15" y="11"/>
                      <a:pt x="15" y="11"/>
                      <a:pt x="15" y="11"/>
                    </a:cubicBezTo>
                    <a:cubicBezTo>
                      <a:pt x="13" y="11"/>
                      <a:pt x="12" y="13"/>
                      <a:pt x="12" y="14"/>
                    </a:cubicBezTo>
                    <a:cubicBezTo>
                      <a:pt x="12" y="25"/>
                      <a:pt x="17" y="34"/>
                      <a:pt x="25" y="40"/>
                    </a:cubicBezTo>
                    <a:cubicBezTo>
                      <a:pt x="37" y="50"/>
                      <a:pt x="50" y="59"/>
                      <a:pt x="62" y="69"/>
                    </a:cubicBezTo>
                    <a:cubicBezTo>
                      <a:pt x="67" y="73"/>
                      <a:pt x="76" y="82"/>
                      <a:pt x="82" y="82"/>
                    </a:cubicBezTo>
                    <a:cubicBezTo>
                      <a:pt x="82" y="82"/>
                      <a:pt x="82" y="82"/>
                      <a:pt x="82" y="82"/>
                    </a:cubicBezTo>
                    <a:cubicBezTo>
                      <a:pt x="82" y="82"/>
                      <a:pt x="82" y="82"/>
                      <a:pt x="82" y="82"/>
                    </a:cubicBezTo>
                    <a:cubicBezTo>
                      <a:pt x="89" y="82"/>
                      <a:pt x="97" y="73"/>
                      <a:pt x="102" y="69"/>
                    </a:cubicBezTo>
                    <a:cubicBezTo>
                      <a:pt x="114" y="59"/>
                      <a:pt x="127" y="50"/>
                      <a:pt x="139" y="40"/>
                    </a:cubicBezTo>
                    <a:cubicBezTo>
                      <a:pt x="145" y="36"/>
                      <a:pt x="152" y="25"/>
                      <a:pt x="152" y="18"/>
                    </a:cubicBezTo>
                    <a:cubicBezTo>
                      <a:pt x="152" y="15"/>
                      <a:pt x="153" y="11"/>
                      <a:pt x="149" y="11"/>
                    </a:cubicBezTo>
                    <a:close/>
                    <a:moveTo>
                      <a:pt x="152" y="43"/>
                    </a:moveTo>
                    <a:cubicBezTo>
                      <a:pt x="150" y="46"/>
                      <a:pt x="148" y="48"/>
                      <a:pt x="146" y="50"/>
                    </a:cubicBezTo>
                    <a:cubicBezTo>
                      <a:pt x="133" y="60"/>
                      <a:pt x="120" y="70"/>
                      <a:pt x="107" y="80"/>
                    </a:cubicBezTo>
                    <a:cubicBezTo>
                      <a:pt x="100" y="86"/>
                      <a:pt x="92" y="93"/>
                      <a:pt x="82" y="93"/>
                    </a:cubicBezTo>
                    <a:cubicBezTo>
                      <a:pt x="82" y="93"/>
                      <a:pt x="82" y="93"/>
                      <a:pt x="82" y="93"/>
                    </a:cubicBezTo>
                    <a:cubicBezTo>
                      <a:pt x="82" y="93"/>
                      <a:pt x="82" y="93"/>
                      <a:pt x="82" y="93"/>
                    </a:cubicBezTo>
                    <a:cubicBezTo>
                      <a:pt x="72" y="93"/>
                      <a:pt x="64" y="86"/>
                      <a:pt x="57" y="80"/>
                    </a:cubicBezTo>
                    <a:cubicBezTo>
                      <a:pt x="44" y="70"/>
                      <a:pt x="31" y="60"/>
                      <a:pt x="18" y="50"/>
                    </a:cubicBezTo>
                    <a:cubicBezTo>
                      <a:pt x="16" y="48"/>
                      <a:pt x="14" y="46"/>
                      <a:pt x="12" y="43"/>
                    </a:cubicBezTo>
                    <a:cubicBezTo>
                      <a:pt x="12" y="114"/>
                      <a:pt x="12" y="114"/>
                      <a:pt x="12" y="114"/>
                    </a:cubicBezTo>
                    <a:cubicBezTo>
                      <a:pt x="12" y="115"/>
                      <a:pt x="13" y="117"/>
                      <a:pt x="15" y="117"/>
                    </a:cubicBezTo>
                    <a:cubicBezTo>
                      <a:pt x="149" y="117"/>
                      <a:pt x="149" y="117"/>
                      <a:pt x="149" y="117"/>
                    </a:cubicBezTo>
                    <a:cubicBezTo>
                      <a:pt x="151" y="117"/>
                      <a:pt x="152" y="115"/>
                      <a:pt x="152" y="114"/>
                    </a:cubicBezTo>
                    <a:lnTo>
                      <a:pt x="152" y="43"/>
                    </a:lnTo>
                    <a:close/>
                  </a:path>
                </a:pathLst>
              </a:custGeom>
              <a:solidFill>
                <a:srgbClr val="EA5504"/>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pPr algn="ctr" fontAlgn="base">
                  <a:spcBef>
                    <a:spcPct val="0"/>
                  </a:spcBef>
                  <a:spcAft>
                    <a:spcPct val="0"/>
                  </a:spcAft>
                  <a:defRPr/>
                </a:pPr>
                <a:endParaRPr lang="en-US" sz="2200" kern="0">
                  <a:solidFill>
                    <a:srgbClr val="000000"/>
                  </a:solidFill>
                  <a:latin typeface="微软雅黑" panose="020B0503020204020204" pitchFamily="34" charset="-122"/>
                  <a:ea typeface="微软雅黑" panose="020B0503020204020204" pitchFamily="34" charset="-122"/>
                  <a:sym typeface="Gill Sans" charset="0"/>
                </a:endParaRPr>
              </a:p>
            </p:txBody>
          </p:sp>
        </p:grpSp>
      </p:grpSp>
      <p:grpSp>
        <p:nvGrpSpPr>
          <p:cNvPr id="152" name="组合 151"/>
          <p:cNvGrpSpPr/>
          <p:nvPr/>
        </p:nvGrpSpPr>
        <p:grpSpPr>
          <a:xfrm>
            <a:off x="4668993" y="3517760"/>
            <a:ext cx="1201884" cy="1387659"/>
            <a:chOff x="4669803" y="3518846"/>
            <a:chExt cx="1202093" cy="1388087"/>
          </a:xfrm>
        </p:grpSpPr>
        <p:sp>
          <p:nvSpPr>
            <p:cNvPr id="9" name="Freeform 12"/>
            <p:cNvSpPr/>
            <p:nvPr/>
          </p:nvSpPr>
          <p:spPr bwMode="auto">
            <a:xfrm>
              <a:off x="4741662" y="3559913"/>
              <a:ext cx="528675" cy="237166"/>
            </a:xfrm>
            <a:custGeom>
              <a:avLst/>
              <a:gdLst>
                <a:gd name="T0" fmla="*/ 0 w 515"/>
                <a:gd name="T1" fmla="*/ 231 h 231"/>
                <a:gd name="T2" fmla="*/ 398 w 515"/>
                <a:gd name="T3" fmla="*/ 0 h 231"/>
                <a:gd name="T4" fmla="*/ 515 w 515"/>
                <a:gd name="T5" fmla="*/ 0 h 231"/>
                <a:gd name="T6" fmla="*/ 515 w 515"/>
                <a:gd name="T7" fmla="*/ 231 h 231"/>
                <a:gd name="T8" fmla="*/ 0 w 515"/>
                <a:gd name="T9" fmla="*/ 231 h 231"/>
              </a:gdLst>
              <a:ahLst/>
              <a:cxnLst>
                <a:cxn ang="0">
                  <a:pos x="T0" y="T1"/>
                </a:cxn>
                <a:cxn ang="0">
                  <a:pos x="T2" y="T3"/>
                </a:cxn>
                <a:cxn ang="0">
                  <a:pos x="T4" y="T5"/>
                </a:cxn>
                <a:cxn ang="0">
                  <a:pos x="T6" y="T7"/>
                </a:cxn>
                <a:cxn ang="0">
                  <a:pos x="T8" y="T9"/>
                </a:cxn>
              </a:cxnLst>
              <a:rect l="0" t="0" r="r" b="b"/>
              <a:pathLst>
                <a:path w="515" h="231">
                  <a:moveTo>
                    <a:pt x="0" y="231"/>
                  </a:moveTo>
                  <a:lnTo>
                    <a:pt x="398" y="0"/>
                  </a:lnTo>
                  <a:lnTo>
                    <a:pt x="515" y="0"/>
                  </a:lnTo>
                  <a:lnTo>
                    <a:pt x="515" y="231"/>
                  </a:lnTo>
                  <a:lnTo>
                    <a:pt x="0" y="231"/>
                  </a:lnTo>
                  <a:close/>
                </a:path>
              </a:pathLst>
            </a:custGeom>
            <a:solidFill>
              <a:srgbClr val="6B3C1D"/>
            </a:solidFill>
            <a:ln>
              <a:noFill/>
            </a:ln>
          </p:spPr>
          <p:txBody>
            <a:bodyPr vert="horz" wrap="square" lIns="68589" tIns="34295" rIns="68589" bIns="34295" numCol="1" anchor="t" anchorCtr="0" compatLnSpc="1"/>
            <a:lstStyle/>
            <a:p>
              <a:endParaRPr lang="zh-CN" altLang="en-US"/>
            </a:p>
          </p:txBody>
        </p:sp>
        <p:grpSp>
          <p:nvGrpSpPr>
            <p:cNvPr id="151" name="组合 150"/>
            <p:cNvGrpSpPr/>
            <p:nvPr/>
          </p:nvGrpSpPr>
          <p:grpSpPr>
            <a:xfrm>
              <a:off x="4669803" y="3518846"/>
              <a:ext cx="1202093" cy="1388087"/>
              <a:chOff x="4669803" y="3518846"/>
              <a:chExt cx="1202093" cy="1388087"/>
            </a:xfrm>
          </p:grpSpPr>
          <p:sp>
            <p:nvSpPr>
              <p:cNvPr id="10" name="Freeform 13"/>
              <p:cNvSpPr/>
              <p:nvPr/>
            </p:nvSpPr>
            <p:spPr bwMode="auto">
              <a:xfrm>
                <a:off x="4669803" y="3518846"/>
                <a:ext cx="1202093" cy="1388087"/>
              </a:xfrm>
              <a:custGeom>
                <a:avLst/>
                <a:gdLst>
                  <a:gd name="T0" fmla="*/ 0 w 1171"/>
                  <a:gd name="T1" fmla="*/ 1014 h 1352"/>
                  <a:gd name="T2" fmla="*/ 0 w 1171"/>
                  <a:gd name="T3" fmla="*/ 338 h 1352"/>
                  <a:gd name="T4" fmla="*/ 585 w 1171"/>
                  <a:gd name="T5" fmla="*/ 0 h 1352"/>
                  <a:gd name="T6" fmla="*/ 1171 w 1171"/>
                  <a:gd name="T7" fmla="*/ 338 h 1352"/>
                  <a:gd name="T8" fmla="*/ 1171 w 1171"/>
                  <a:gd name="T9" fmla="*/ 1014 h 1352"/>
                  <a:gd name="T10" fmla="*/ 585 w 1171"/>
                  <a:gd name="T11" fmla="*/ 1352 h 1352"/>
                  <a:gd name="T12" fmla="*/ 0 w 1171"/>
                  <a:gd name="T13" fmla="*/ 1014 h 1352"/>
                </a:gdLst>
                <a:ahLst/>
                <a:cxnLst>
                  <a:cxn ang="0">
                    <a:pos x="T0" y="T1"/>
                  </a:cxn>
                  <a:cxn ang="0">
                    <a:pos x="T2" y="T3"/>
                  </a:cxn>
                  <a:cxn ang="0">
                    <a:pos x="T4" y="T5"/>
                  </a:cxn>
                  <a:cxn ang="0">
                    <a:pos x="T6" y="T7"/>
                  </a:cxn>
                  <a:cxn ang="0">
                    <a:pos x="T8" y="T9"/>
                  </a:cxn>
                  <a:cxn ang="0">
                    <a:pos x="T10" y="T11"/>
                  </a:cxn>
                  <a:cxn ang="0">
                    <a:pos x="T12" y="T13"/>
                  </a:cxn>
                </a:cxnLst>
                <a:rect l="0" t="0" r="r" b="b"/>
                <a:pathLst>
                  <a:path w="1171" h="1352">
                    <a:moveTo>
                      <a:pt x="0" y="1014"/>
                    </a:moveTo>
                    <a:lnTo>
                      <a:pt x="0" y="338"/>
                    </a:lnTo>
                    <a:lnTo>
                      <a:pt x="585" y="0"/>
                    </a:lnTo>
                    <a:lnTo>
                      <a:pt x="1171" y="338"/>
                    </a:lnTo>
                    <a:lnTo>
                      <a:pt x="1171" y="1014"/>
                    </a:lnTo>
                    <a:lnTo>
                      <a:pt x="585" y="1352"/>
                    </a:lnTo>
                    <a:lnTo>
                      <a:pt x="0" y="1014"/>
                    </a:lnTo>
                    <a:close/>
                  </a:path>
                </a:pathLst>
              </a:custGeom>
              <a:solidFill>
                <a:schemeClr val="bg1">
                  <a:lumMod val="95000"/>
                </a:schemeClr>
              </a:solidFill>
              <a:ln>
                <a:noFill/>
              </a:ln>
              <a:effectLst>
                <a:outerShdw blurRad="228600" sx="102000" sy="102000" algn="ctr" rotWithShape="0">
                  <a:prstClr val="black">
                    <a:alpha val="28000"/>
                  </a:prstClr>
                </a:outerShdw>
              </a:effectLst>
            </p:spPr>
            <p:txBody>
              <a:bodyPr vert="horz" wrap="square" lIns="68589" tIns="34295" rIns="68589" bIns="34295" numCol="1" anchor="t" anchorCtr="0" compatLnSpc="1"/>
              <a:lstStyle/>
              <a:p>
                <a:endParaRPr lang="zh-CN" altLang="en-US"/>
              </a:p>
            </p:txBody>
          </p:sp>
          <p:sp>
            <p:nvSpPr>
              <p:cNvPr id="17" name="Freeform 20"/>
              <p:cNvSpPr/>
              <p:nvPr/>
            </p:nvSpPr>
            <p:spPr bwMode="auto">
              <a:xfrm>
                <a:off x="4741662" y="3559913"/>
                <a:ext cx="408568" cy="441478"/>
              </a:xfrm>
              <a:custGeom>
                <a:avLst/>
                <a:gdLst>
                  <a:gd name="T0" fmla="*/ 0 w 398"/>
                  <a:gd name="T1" fmla="*/ 430 h 430"/>
                  <a:gd name="T2" fmla="*/ 398 w 398"/>
                  <a:gd name="T3" fmla="*/ 430 h 430"/>
                  <a:gd name="T4" fmla="*/ 398 w 398"/>
                  <a:gd name="T5" fmla="*/ 0 h 430"/>
                  <a:gd name="T6" fmla="*/ 0 w 398"/>
                  <a:gd name="T7" fmla="*/ 231 h 430"/>
                  <a:gd name="T8" fmla="*/ 0 w 398"/>
                  <a:gd name="T9" fmla="*/ 430 h 430"/>
                </a:gdLst>
                <a:ahLst/>
                <a:cxnLst>
                  <a:cxn ang="0">
                    <a:pos x="T0" y="T1"/>
                  </a:cxn>
                  <a:cxn ang="0">
                    <a:pos x="T2" y="T3"/>
                  </a:cxn>
                  <a:cxn ang="0">
                    <a:pos x="T4" y="T5"/>
                  </a:cxn>
                  <a:cxn ang="0">
                    <a:pos x="T6" y="T7"/>
                  </a:cxn>
                  <a:cxn ang="0">
                    <a:pos x="T8" y="T9"/>
                  </a:cxn>
                </a:cxnLst>
                <a:rect l="0" t="0" r="r" b="b"/>
                <a:pathLst>
                  <a:path w="398" h="430">
                    <a:moveTo>
                      <a:pt x="0" y="430"/>
                    </a:moveTo>
                    <a:lnTo>
                      <a:pt x="398" y="430"/>
                    </a:lnTo>
                    <a:lnTo>
                      <a:pt x="398" y="0"/>
                    </a:lnTo>
                    <a:lnTo>
                      <a:pt x="0" y="231"/>
                    </a:lnTo>
                    <a:lnTo>
                      <a:pt x="0" y="430"/>
                    </a:lnTo>
                    <a:close/>
                  </a:path>
                </a:pathLst>
              </a:custGeom>
              <a:solidFill>
                <a:srgbClr val="EA5504"/>
              </a:solidFill>
              <a:ln w="28575" cap="flat">
                <a:noFill/>
                <a:prstDash val="solid"/>
                <a:miter lim="800000"/>
              </a:ln>
              <a:effectLst>
                <a:outerShdw blurRad="279400" dist="76200" dir="2700000" algn="tl" rotWithShape="0">
                  <a:prstClr val="black">
                    <a:alpha val="28000"/>
                  </a:prstClr>
                </a:outerShdw>
              </a:effectLst>
            </p:spPr>
            <p:txBody>
              <a:bodyPr vert="horz" wrap="square" lIns="68589" tIns="34295" rIns="68589" bIns="34295" numCol="1" anchor="t" anchorCtr="0" compatLnSpc="1"/>
              <a:lstStyle/>
              <a:p>
                <a:endParaRPr lang="zh-CN" altLang="en-US"/>
              </a:p>
            </p:txBody>
          </p:sp>
          <p:sp>
            <p:nvSpPr>
              <p:cNvPr id="27" name="Freeform 30"/>
              <p:cNvSpPr>
                <a:spLocks noEditPoints="1"/>
              </p:cNvSpPr>
              <p:nvPr/>
            </p:nvSpPr>
            <p:spPr bwMode="auto">
              <a:xfrm>
                <a:off x="4895645" y="3772439"/>
                <a:ext cx="93416" cy="200205"/>
              </a:xfrm>
              <a:custGeom>
                <a:avLst/>
                <a:gdLst>
                  <a:gd name="T0" fmla="*/ 50 w 50"/>
                  <a:gd name="T1" fmla="*/ 82 h 107"/>
                  <a:gd name="T2" fmla="*/ 42 w 50"/>
                  <a:gd name="T3" fmla="*/ 99 h 107"/>
                  <a:gd name="T4" fmla="*/ 25 w 50"/>
                  <a:gd name="T5" fmla="*/ 107 h 107"/>
                  <a:gd name="T6" fmla="*/ 7 w 50"/>
                  <a:gd name="T7" fmla="*/ 99 h 107"/>
                  <a:gd name="T8" fmla="*/ 0 w 50"/>
                  <a:gd name="T9" fmla="*/ 82 h 107"/>
                  <a:gd name="T10" fmla="*/ 0 w 50"/>
                  <a:gd name="T11" fmla="*/ 25 h 107"/>
                  <a:gd name="T12" fmla="*/ 7 w 50"/>
                  <a:gd name="T13" fmla="*/ 7 h 107"/>
                  <a:gd name="T14" fmla="*/ 25 w 50"/>
                  <a:gd name="T15" fmla="*/ 0 h 107"/>
                  <a:gd name="T16" fmla="*/ 42 w 50"/>
                  <a:gd name="T17" fmla="*/ 7 h 107"/>
                  <a:gd name="T18" fmla="*/ 50 w 50"/>
                  <a:gd name="T19" fmla="*/ 25 h 107"/>
                  <a:gd name="T20" fmla="*/ 50 w 50"/>
                  <a:gd name="T21" fmla="*/ 82 h 107"/>
                  <a:gd name="T22" fmla="*/ 33 w 50"/>
                  <a:gd name="T23" fmla="*/ 24 h 107"/>
                  <a:gd name="T24" fmla="*/ 31 w 50"/>
                  <a:gd name="T25" fmla="*/ 18 h 107"/>
                  <a:gd name="T26" fmla="*/ 24 w 50"/>
                  <a:gd name="T27" fmla="*/ 15 h 107"/>
                  <a:gd name="T28" fmla="*/ 18 w 50"/>
                  <a:gd name="T29" fmla="*/ 18 h 107"/>
                  <a:gd name="T30" fmla="*/ 15 w 50"/>
                  <a:gd name="T31" fmla="*/ 24 h 107"/>
                  <a:gd name="T32" fmla="*/ 15 w 50"/>
                  <a:gd name="T33" fmla="*/ 82 h 107"/>
                  <a:gd name="T34" fmla="*/ 18 w 50"/>
                  <a:gd name="T35" fmla="*/ 88 h 107"/>
                  <a:gd name="T36" fmla="*/ 24 w 50"/>
                  <a:gd name="T37" fmla="*/ 91 h 107"/>
                  <a:gd name="T38" fmla="*/ 31 w 50"/>
                  <a:gd name="T39" fmla="*/ 88 h 107"/>
                  <a:gd name="T40" fmla="*/ 33 w 50"/>
                  <a:gd name="T41" fmla="*/ 82 h 107"/>
                  <a:gd name="T42" fmla="*/ 33 w 50"/>
                  <a:gd name="T43" fmla="*/ 2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0" h="107">
                    <a:moveTo>
                      <a:pt x="50" y="82"/>
                    </a:moveTo>
                    <a:cubicBezTo>
                      <a:pt x="50" y="89"/>
                      <a:pt x="47" y="95"/>
                      <a:pt x="42" y="99"/>
                    </a:cubicBezTo>
                    <a:cubicBezTo>
                      <a:pt x="38" y="104"/>
                      <a:pt x="32" y="107"/>
                      <a:pt x="25" y="107"/>
                    </a:cubicBezTo>
                    <a:cubicBezTo>
                      <a:pt x="18" y="107"/>
                      <a:pt x="12" y="104"/>
                      <a:pt x="7" y="99"/>
                    </a:cubicBezTo>
                    <a:cubicBezTo>
                      <a:pt x="2" y="95"/>
                      <a:pt x="0" y="89"/>
                      <a:pt x="0" y="82"/>
                    </a:cubicBezTo>
                    <a:cubicBezTo>
                      <a:pt x="0" y="25"/>
                      <a:pt x="0" y="25"/>
                      <a:pt x="0" y="25"/>
                    </a:cubicBezTo>
                    <a:cubicBezTo>
                      <a:pt x="0" y="18"/>
                      <a:pt x="2" y="12"/>
                      <a:pt x="7" y="7"/>
                    </a:cubicBezTo>
                    <a:cubicBezTo>
                      <a:pt x="12" y="2"/>
                      <a:pt x="18" y="0"/>
                      <a:pt x="25" y="0"/>
                    </a:cubicBezTo>
                    <a:cubicBezTo>
                      <a:pt x="32" y="0"/>
                      <a:pt x="38" y="2"/>
                      <a:pt x="42" y="7"/>
                    </a:cubicBezTo>
                    <a:cubicBezTo>
                      <a:pt x="47" y="12"/>
                      <a:pt x="50" y="18"/>
                      <a:pt x="50" y="25"/>
                    </a:cubicBezTo>
                    <a:lnTo>
                      <a:pt x="50" y="82"/>
                    </a:lnTo>
                    <a:close/>
                    <a:moveTo>
                      <a:pt x="33" y="24"/>
                    </a:moveTo>
                    <a:cubicBezTo>
                      <a:pt x="33" y="22"/>
                      <a:pt x="33" y="20"/>
                      <a:pt x="31" y="18"/>
                    </a:cubicBezTo>
                    <a:cubicBezTo>
                      <a:pt x="29" y="16"/>
                      <a:pt x="27" y="15"/>
                      <a:pt x="24" y="15"/>
                    </a:cubicBezTo>
                    <a:cubicBezTo>
                      <a:pt x="22" y="15"/>
                      <a:pt x="20" y="16"/>
                      <a:pt x="18" y="18"/>
                    </a:cubicBezTo>
                    <a:cubicBezTo>
                      <a:pt x="16" y="20"/>
                      <a:pt x="15" y="22"/>
                      <a:pt x="15" y="24"/>
                    </a:cubicBezTo>
                    <a:cubicBezTo>
                      <a:pt x="15" y="82"/>
                      <a:pt x="15" y="82"/>
                      <a:pt x="15" y="82"/>
                    </a:cubicBezTo>
                    <a:cubicBezTo>
                      <a:pt x="15" y="84"/>
                      <a:pt x="16" y="86"/>
                      <a:pt x="18" y="88"/>
                    </a:cubicBezTo>
                    <a:cubicBezTo>
                      <a:pt x="20" y="90"/>
                      <a:pt x="22" y="91"/>
                      <a:pt x="24" y="91"/>
                    </a:cubicBezTo>
                    <a:cubicBezTo>
                      <a:pt x="27" y="91"/>
                      <a:pt x="29" y="90"/>
                      <a:pt x="31" y="88"/>
                    </a:cubicBezTo>
                    <a:cubicBezTo>
                      <a:pt x="33" y="86"/>
                      <a:pt x="33" y="84"/>
                      <a:pt x="33" y="82"/>
                    </a:cubicBezTo>
                    <a:lnTo>
                      <a:pt x="33" y="24"/>
                    </a:lnTo>
                    <a:close/>
                  </a:path>
                </a:pathLst>
              </a:custGeom>
              <a:solidFill>
                <a:srgbClr val="FFFFFF"/>
              </a:solidFill>
              <a:ln>
                <a:noFill/>
              </a:ln>
            </p:spPr>
            <p:txBody>
              <a:bodyPr vert="horz" wrap="square" lIns="68589" tIns="34295" rIns="68589" bIns="34295" numCol="1" anchor="t" anchorCtr="0" compatLnSpc="1"/>
              <a:lstStyle/>
              <a:p>
                <a:endParaRPr lang="zh-CN" altLang="en-US"/>
              </a:p>
            </p:txBody>
          </p:sp>
          <p:sp>
            <p:nvSpPr>
              <p:cNvPr id="28" name="Freeform 31"/>
              <p:cNvSpPr>
                <a:spLocks noEditPoints="1"/>
              </p:cNvSpPr>
              <p:nvPr/>
            </p:nvSpPr>
            <p:spPr bwMode="auto">
              <a:xfrm>
                <a:off x="5009593" y="3774492"/>
                <a:ext cx="99575" cy="196099"/>
              </a:xfrm>
              <a:custGeom>
                <a:avLst/>
                <a:gdLst>
                  <a:gd name="T0" fmla="*/ 0 w 97"/>
                  <a:gd name="T1" fmla="*/ 120 h 191"/>
                  <a:gd name="T2" fmla="*/ 49 w 97"/>
                  <a:gd name="T3" fmla="*/ 0 h 191"/>
                  <a:gd name="T4" fmla="*/ 78 w 97"/>
                  <a:gd name="T5" fmla="*/ 0 h 191"/>
                  <a:gd name="T6" fmla="*/ 78 w 97"/>
                  <a:gd name="T7" fmla="*/ 120 h 191"/>
                  <a:gd name="T8" fmla="*/ 97 w 97"/>
                  <a:gd name="T9" fmla="*/ 120 h 191"/>
                  <a:gd name="T10" fmla="*/ 97 w 97"/>
                  <a:gd name="T11" fmla="*/ 149 h 191"/>
                  <a:gd name="T12" fmla="*/ 78 w 97"/>
                  <a:gd name="T13" fmla="*/ 149 h 191"/>
                  <a:gd name="T14" fmla="*/ 78 w 97"/>
                  <a:gd name="T15" fmla="*/ 191 h 191"/>
                  <a:gd name="T16" fmla="*/ 49 w 97"/>
                  <a:gd name="T17" fmla="*/ 191 h 191"/>
                  <a:gd name="T18" fmla="*/ 49 w 97"/>
                  <a:gd name="T19" fmla="*/ 149 h 191"/>
                  <a:gd name="T20" fmla="*/ 0 w 97"/>
                  <a:gd name="T21" fmla="*/ 149 h 191"/>
                  <a:gd name="T22" fmla="*/ 0 w 97"/>
                  <a:gd name="T23" fmla="*/ 120 h 191"/>
                  <a:gd name="T24" fmla="*/ 49 w 97"/>
                  <a:gd name="T25" fmla="*/ 120 h 191"/>
                  <a:gd name="T26" fmla="*/ 49 w 97"/>
                  <a:gd name="T27" fmla="*/ 62 h 191"/>
                  <a:gd name="T28" fmla="*/ 25 w 97"/>
                  <a:gd name="T29" fmla="*/ 120 h 191"/>
                  <a:gd name="T30" fmla="*/ 49 w 97"/>
                  <a:gd name="T31" fmla="*/ 12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7" h="191">
                    <a:moveTo>
                      <a:pt x="0" y="120"/>
                    </a:moveTo>
                    <a:lnTo>
                      <a:pt x="49" y="0"/>
                    </a:lnTo>
                    <a:lnTo>
                      <a:pt x="78" y="0"/>
                    </a:lnTo>
                    <a:lnTo>
                      <a:pt x="78" y="120"/>
                    </a:lnTo>
                    <a:lnTo>
                      <a:pt x="97" y="120"/>
                    </a:lnTo>
                    <a:lnTo>
                      <a:pt x="97" y="149"/>
                    </a:lnTo>
                    <a:lnTo>
                      <a:pt x="78" y="149"/>
                    </a:lnTo>
                    <a:lnTo>
                      <a:pt x="78" y="191"/>
                    </a:lnTo>
                    <a:lnTo>
                      <a:pt x="49" y="191"/>
                    </a:lnTo>
                    <a:lnTo>
                      <a:pt x="49" y="149"/>
                    </a:lnTo>
                    <a:lnTo>
                      <a:pt x="0" y="149"/>
                    </a:lnTo>
                    <a:lnTo>
                      <a:pt x="0" y="120"/>
                    </a:lnTo>
                    <a:close/>
                    <a:moveTo>
                      <a:pt x="49" y="120"/>
                    </a:moveTo>
                    <a:lnTo>
                      <a:pt x="49" y="62"/>
                    </a:lnTo>
                    <a:lnTo>
                      <a:pt x="25" y="120"/>
                    </a:lnTo>
                    <a:lnTo>
                      <a:pt x="49" y="120"/>
                    </a:lnTo>
                    <a:close/>
                  </a:path>
                </a:pathLst>
              </a:custGeom>
              <a:solidFill>
                <a:srgbClr val="FFFFFF"/>
              </a:solidFill>
              <a:ln>
                <a:noFill/>
              </a:ln>
            </p:spPr>
            <p:txBody>
              <a:bodyPr vert="horz" wrap="square" lIns="68589" tIns="34295" rIns="68589" bIns="34295" numCol="1" anchor="t" anchorCtr="0" compatLnSpc="1"/>
              <a:lstStyle/>
              <a:p>
                <a:endParaRPr lang="zh-CN" altLang="en-US"/>
              </a:p>
            </p:txBody>
          </p:sp>
          <p:sp>
            <p:nvSpPr>
              <p:cNvPr id="116" name="Freeform 6"/>
              <p:cNvSpPr>
                <a:spLocks noEditPoints="1"/>
              </p:cNvSpPr>
              <p:nvPr/>
            </p:nvSpPr>
            <p:spPr bwMode="auto">
              <a:xfrm>
                <a:off x="5039839" y="4141748"/>
                <a:ext cx="447355" cy="330885"/>
              </a:xfrm>
              <a:custGeom>
                <a:avLst/>
                <a:gdLst>
                  <a:gd name="T0" fmla="*/ 176 w 176"/>
                  <a:gd name="T1" fmla="*/ 99 h 117"/>
                  <a:gd name="T2" fmla="*/ 176 w 176"/>
                  <a:gd name="T3" fmla="*/ 108 h 117"/>
                  <a:gd name="T4" fmla="*/ 161 w 176"/>
                  <a:gd name="T5" fmla="*/ 117 h 117"/>
                  <a:gd name="T6" fmla="*/ 15 w 176"/>
                  <a:gd name="T7" fmla="*/ 117 h 117"/>
                  <a:gd name="T8" fmla="*/ 0 w 176"/>
                  <a:gd name="T9" fmla="*/ 108 h 117"/>
                  <a:gd name="T10" fmla="*/ 0 w 176"/>
                  <a:gd name="T11" fmla="*/ 99 h 117"/>
                  <a:gd name="T12" fmla="*/ 15 w 176"/>
                  <a:gd name="T13" fmla="*/ 99 h 117"/>
                  <a:gd name="T14" fmla="*/ 161 w 176"/>
                  <a:gd name="T15" fmla="*/ 99 h 117"/>
                  <a:gd name="T16" fmla="*/ 176 w 176"/>
                  <a:gd name="T17" fmla="*/ 99 h 117"/>
                  <a:gd name="T18" fmla="*/ 24 w 176"/>
                  <a:gd name="T19" fmla="*/ 79 h 117"/>
                  <a:gd name="T20" fmla="*/ 24 w 176"/>
                  <a:gd name="T21" fmla="*/ 14 h 117"/>
                  <a:gd name="T22" fmla="*/ 38 w 176"/>
                  <a:gd name="T23" fmla="*/ 0 h 117"/>
                  <a:gd name="T24" fmla="*/ 138 w 176"/>
                  <a:gd name="T25" fmla="*/ 0 h 117"/>
                  <a:gd name="T26" fmla="*/ 152 w 176"/>
                  <a:gd name="T27" fmla="*/ 14 h 117"/>
                  <a:gd name="T28" fmla="*/ 152 w 176"/>
                  <a:gd name="T29" fmla="*/ 79 h 117"/>
                  <a:gd name="T30" fmla="*/ 138 w 176"/>
                  <a:gd name="T31" fmla="*/ 93 h 117"/>
                  <a:gd name="T32" fmla="*/ 38 w 176"/>
                  <a:gd name="T33" fmla="*/ 93 h 117"/>
                  <a:gd name="T34" fmla="*/ 24 w 176"/>
                  <a:gd name="T35" fmla="*/ 79 h 117"/>
                  <a:gd name="T36" fmla="*/ 35 w 176"/>
                  <a:gd name="T37" fmla="*/ 79 h 117"/>
                  <a:gd name="T38" fmla="*/ 38 w 176"/>
                  <a:gd name="T39" fmla="*/ 82 h 117"/>
                  <a:gd name="T40" fmla="*/ 138 w 176"/>
                  <a:gd name="T41" fmla="*/ 82 h 117"/>
                  <a:gd name="T42" fmla="*/ 141 w 176"/>
                  <a:gd name="T43" fmla="*/ 79 h 117"/>
                  <a:gd name="T44" fmla="*/ 141 w 176"/>
                  <a:gd name="T45" fmla="*/ 14 h 117"/>
                  <a:gd name="T46" fmla="*/ 138 w 176"/>
                  <a:gd name="T47" fmla="*/ 11 h 117"/>
                  <a:gd name="T48" fmla="*/ 38 w 176"/>
                  <a:gd name="T49" fmla="*/ 11 h 117"/>
                  <a:gd name="T50" fmla="*/ 35 w 176"/>
                  <a:gd name="T51" fmla="*/ 14 h 117"/>
                  <a:gd name="T52" fmla="*/ 35 w 176"/>
                  <a:gd name="T53" fmla="*/ 79 h 117"/>
                  <a:gd name="T54" fmla="*/ 97 w 176"/>
                  <a:gd name="T55" fmla="*/ 107 h 117"/>
                  <a:gd name="T56" fmla="*/ 95 w 176"/>
                  <a:gd name="T57" fmla="*/ 105 h 117"/>
                  <a:gd name="T58" fmla="*/ 81 w 176"/>
                  <a:gd name="T59" fmla="*/ 105 h 117"/>
                  <a:gd name="T60" fmla="*/ 79 w 176"/>
                  <a:gd name="T61" fmla="*/ 107 h 117"/>
                  <a:gd name="T62" fmla="*/ 81 w 176"/>
                  <a:gd name="T63" fmla="*/ 108 h 117"/>
                  <a:gd name="T64" fmla="*/ 95 w 176"/>
                  <a:gd name="T65" fmla="*/ 108 h 117"/>
                  <a:gd name="T66" fmla="*/ 97 w 176"/>
                  <a:gd name="T67" fmla="*/ 10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17">
                    <a:moveTo>
                      <a:pt x="176" y="99"/>
                    </a:moveTo>
                    <a:cubicBezTo>
                      <a:pt x="176" y="108"/>
                      <a:pt x="176" y="108"/>
                      <a:pt x="176" y="108"/>
                    </a:cubicBezTo>
                    <a:cubicBezTo>
                      <a:pt x="176" y="113"/>
                      <a:pt x="169" y="117"/>
                      <a:pt x="161" y="117"/>
                    </a:cubicBezTo>
                    <a:cubicBezTo>
                      <a:pt x="15" y="117"/>
                      <a:pt x="15" y="117"/>
                      <a:pt x="15" y="117"/>
                    </a:cubicBezTo>
                    <a:cubicBezTo>
                      <a:pt x="7" y="117"/>
                      <a:pt x="0" y="113"/>
                      <a:pt x="0" y="108"/>
                    </a:cubicBezTo>
                    <a:cubicBezTo>
                      <a:pt x="0" y="99"/>
                      <a:pt x="0" y="99"/>
                      <a:pt x="0" y="99"/>
                    </a:cubicBezTo>
                    <a:cubicBezTo>
                      <a:pt x="15" y="99"/>
                      <a:pt x="15" y="99"/>
                      <a:pt x="15" y="99"/>
                    </a:cubicBezTo>
                    <a:cubicBezTo>
                      <a:pt x="161" y="99"/>
                      <a:pt x="161" y="99"/>
                      <a:pt x="161" y="99"/>
                    </a:cubicBezTo>
                    <a:lnTo>
                      <a:pt x="176" y="99"/>
                    </a:lnTo>
                    <a:close/>
                    <a:moveTo>
                      <a:pt x="24" y="79"/>
                    </a:moveTo>
                    <a:cubicBezTo>
                      <a:pt x="24" y="14"/>
                      <a:pt x="24" y="14"/>
                      <a:pt x="24" y="14"/>
                    </a:cubicBezTo>
                    <a:cubicBezTo>
                      <a:pt x="24" y="6"/>
                      <a:pt x="30" y="0"/>
                      <a:pt x="38" y="0"/>
                    </a:cubicBezTo>
                    <a:cubicBezTo>
                      <a:pt x="138" y="0"/>
                      <a:pt x="138" y="0"/>
                      <a:pt x="138" y="0"/>
                    </a:cubicBezTo>
                    <a:cubicBezTo>
                      <a:pt x="146" y="0"/>
                      <a:pt x="152" y="6"/>
                      <a:pt x="152" y="14"/>
                    </a:cubicBezTo>
                    <a:cubicBezTo>
                      <a:pt x="152" y="79"/>
                      <a:pt x="152" y="79"/>
                      <a:pt x="152" y="79"/>
                    </a:cubicBezTo>
                    <a:cubicBezTo>
                      <a:pt x="152" y="87"/>
                      <a:pt x="146" y="93"/>
                      <a:pt x="138" y="93"/>
                    </a:cubicBezTo>
                    <a:cubicBezTo>
                      <a:pt x="38" y="93"/>
                      <a:pt x="38" y="93"/>
                      <a:pt x="38" y="93"/>
                    </a:cubicBezTo>
                    <a:cubicBezTo>
                      <a:pt x="30" y="93"/>
                      <a:pt x="24" y="87"/>
                      <a:pt x="24" y="79"/>
                    </a:cubicBezTo>
                    <a:close/>
                    <a:moveTo>
                      <a:pt x="35" y="79"/>
                    </a:moveTo>
                    <a:cubicBezTo>
                      <a:pt x="35" y="80"/>
                      <a:pt x="37" y="82"/>
                      <a:pt x="38" y="82"/>
                    </a:cubicBezTo>
                    <a:cubicBezTo>
                      <a:pt x="138" y="82"/>
                      <a:pt x="138" y="82"/>
                      <a:pt x="138" y="82"/>
                    </a:cubicBezTo>
                    <a:cubicBezTo>
                      <a:pt x="139" y="82"/>
                      <a:pt x="141" y="80"/>
                      <a:pt x="141" y="79"/>
                    </a:cubicBezTo>
                    <a:cubicBezTo>
                      <a:pt x="141" y="14"/>
                      <a:pt x="141" y="14"/>
                      <a:pt x="141" y="14"/>
                    </a:cubicBezTo>
                    <a:cubicBezTo>
                      <a:pt x="141" y="13"/>
                      <a:pt x="139" y="11"/>
                      <a:pt x="138" y="11"/>
                    </a:cubicBezTo>
                    <a:cubicBezTo>
                      <a:pt x="38" y="11"/>
                      <a:pt x="38" y="11"/>
                      <a:pt x="38" y="11"/>
                    </a:cubicBezTo>
                    <a:cubicBezTo>
                      <a:pt x="37" y="11"/>
                      <a:pt x="35" y="13"/>
                      <a:pt x="35" y="14"/>
                    </a:cubicBezTo>
                    <a:lnTo>
                      <a:pt x="35" y="79"/>
                    </a:lnTo>
                    <a:close/>
                    <a:moveTo>
                      <a:pt x="97" y="107"/>
                    </a:moveTo>
                    <a:cubicBezTo>
                      <a:pt x="97" y="106"/>
                      <a:pt x="96" y="105"/>
                      <a:pt x="95" y="105"/>
                    </a:cubicBezTo>
                    <a:cubicBezTo>
                      <a:pt x="81" y="105"/>
                      <a:pt x="81" y="105"/>
                      <a:pt x="81" y="105"/>
                    </a:cubicBezTo>
                    <a:cubicBezTo>
                      <a:pt x="80" y="105"/>
                      <a:pt x="79" y="106"/>
                      <a:pt x="79" y="107"/>
                    </a:cubicBezTo>
                    <a:cubicBezTo>
                      <a:pt x="79" y="107"/>
                      <a:pt x="80" y="108"/>
                      <a:pt x="81" y="108"/>
                    </a:cubicBezTo>
                    <a:cubicBezTo>
                      <a:pt x="95" y="108"/>
                      <a:pt x="95" y="108"/>
                      <a:pt x="95" y="108"/>
                    </a:cubicBezTo>
                    <a:cubicBezTo>
                      <a:pt x="96" y="108"/>
                      <a:pt x="97" y="107"/>
                      <a:pt x="97" y="107"/>
                    </a:cubicBezTo>
                    <a:close/>
                  </a:path>
                </a:pathLst>
              </a:custGeom>
              <a:solidFill>
                <a:srgbClr val="EA5504"/>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pPr algn="ctr" fontAlgn="base">
                  <a:spcBef>
                    <a:spcPct val="0"/>
                  </a:spcBef>
                  <a:spcAft>
                    <a:spcPct val="0"/>
                  </a:spcAft>
                  <a:defRPr/>
                </a:pPr>
                <a:endParaRPr lang="en-US" sz="2200" kern="0">
                  <a:solidFill>
                    <a:srgbClr val="000000"/>
                  </a:solidFill>
                  <a:latin typeface="微软雅黑" panose="020B0503020204020204" pitchFamily="34" charset="-122"/>
                  <a:ea typeface="微软雅黑" panose="020B0503020204020204" pitchFamily="34" charset="-122"/>
                  <a:sym typeface="Gill Sans" charset="0"/>
                </a:endParaRPr>
              </a:p>
            </p:txBody>
          </p:sp>
        </p:grpSp>
      </p:grpSp>
      <p:grpSp>
        <p:nvGrpSpPr>
          <p:cNvPr id="158" name="组合 157"/>
          <p:cNvGrpSpPr/>
          <p:nvPr/>
        </p:nvGrpSpPr>
        <p:grpSpPr>
          <a:xfrm>
            <a:off x="2576215" y="2308691"/>
            <a:ext cx="1199832" cy="1387659"/>
            <a:chOff x="2576663" y="2309403"/>
            <a:chExt cx="1200040" cy="1388087"/>
          </a:xfrm>
        </p:grpSpPr>
        <p:sp>
          <p:nvSpPr>
            <p:cNvPr id="5" name="Freeform 6"/>
            <p:cNvSpPr/>
            <p:nvPr/>
          </p:nvSpPr>
          <p:spPr bwMode="auto">
            <a:xfrm>
              <a:off x="2647495" y="2350471"/>
              <a:ext cx="528675" cy="237166"/>
            </a:xfrm>
            <a:custGeom>
              <a:avLst/>
              <a:gdLst>
                <a:gd name="T0" fmla="*/ 0 w 515"/>
                <a:gd name="T1" fmla="*/ 231 h 231"/>
                <a:gd name="T2" fmla="*/ 398 w 515"/>
                <a:gd name="T3" fmla="*/ 0 h 231"/>
                <a:gd name="T4" fmla="*/ 515 w 515"/>
                <a:gd name="T5" fmla="*/ 0 h 231"/>
                <a:gd name="T6" fmla="*/ 515 w 515"/>
                <a:gd name="T7" fmla="*/ 231 h 231"/>
                <a:gd name="T8" fmla="*/ 0 w 515"/>
                <a:gd name="T9" fmla="*/ 231 h 231"/>
              </a:gdLst>
              <a:ahLst/>
              <a:cxnLst>
                <a:cxn ang="0">
                  <a:pos x="T0" y="T1"/>
                </a:cxn>
                <a:cxn ang="0">
                  <a:pos x="T2" y="T3"/>
                </a:cxn>
                <a:cxn ang="0">
                  <a:pos x="T4" y="T5"/>
                </a:cxn>
                <a:cxn ang="0">
                  <a:pos x="T6" y="T7"/>
                </a:cxn>
                <a:cxn ang="0">
                  <a:pos x="T8" y="T9"/>
                </a:cxn>
              </a:cxnLst>
              <a:rect l="0" t="0" r="r" b="b"/>
              <a:pathLst>
                <a:path w="515" h="231">
                  <a:moveTo>
                    <a:pt x="0" y="231"/>
                  </a:moveTo>
                  <a:lnTo>
                    <a:pt x="398" y="0"/>
                  </a:lnTo>
                  <a:lnTo>
                    <a:pt x="515" y="0"/>
                  </a:lnTo>
                  <a:lnTo>
                    <a:pt x="515" y="231"/>
                  </a:lnTo>
                  <a:lnTo>
                    <a:pt x="0" y="231"/>
                  </a:lnTo>
                  <a:close/>
                </a:path>
              </a:pathLst>
            </a:custGeom>
            <a:solidFill>
              <a:srgbClr val="3C535B"/>
            </a:solidFill>
            <a:ln>
              <a:noFill/>
            </a:ln>
          </p:spPr>
          <p:txBody>
            <a:bodyPr vert="horz" wrap="square" lIns="68589" tIns="34295" rIns="68589" bIns="34295" numCol="1" anchor="t" anchorCtr="0" compatLnSpc="1"/>
            <a:lstStyle/>
            <a:p>
              <a:endParaRPr lang="zh-CN" altLang="en-US"/>
            </a:p>
          </p:txBody>
        </p:sp>
        <p:grpSp>
          <p:nvGrpSpPr>
            <p:cNvPr id="157" name="组合 156"/>
            <p:cNvGrpSpPr/>
            <p:nvPr/>
          </p:nvGrpSpPr>
          <p:grpSpPr>
            <a:xfrm>
              <a:off x="2576663" y="2309403"/>
              <a:ext cx="1200040" cy="1388087"/>
              <a:chOff x="2576663" y="2309403"/>
              <a:chExt cx="1200040" cy="1388087"/>
            </a:xfrm>
          </p:grpSpPr>
          <p:sp>
            <p:nvSpPr>
              <p:cNvPr id="6" name="Freeform 7"/>
              <p:cNvSpPr/>
              <p:nvPr/>
            </p:nvSpPr>
            <p:spPr bwMode="auto">
              <a:xfrm>
                <a:off x="2576663" y="2309403"/>
                <a:ext cx="1200040" cy="1388087"/>
              </a:xfrm>
              <a:custGeom>
                <a:avLst/>
                <a:gdLst>
                  <a:gd name="T0" fmla="*/ 0 w 1169"/>
                  <a:gd name="T1" fmla="*/ 1014 h 1352"/>
                  <a:gd name="T2" fmla="*/ 0 w 1169"/>
                  <a:gd name="T3" fmla="*/ 338 h 1352"/>
                  <a:gd name="T4" fmla="*/ 584 w 1169"/>
                  <a:gd name="T5" fmla="*/ 0 h 1352"/>
                  <a:gd name="T6" fmla="*/ 1169 w 1169"/>
                  <a:gd name="T7" fmla="*/ 338 h 1352"/>
                  <a:gd name="T8" fmla="*/ 1169 w 1169"/>
                  <a:gd name="T9" fmla="*/ 1014 h 1352"/>
                  <a:gd name="T10" fmla="*/ 584 w 1169"/>
                  <a:gd name="T11" fmla="*/ 1352 h 1352"/>
                  <a:gd name="T12" fmla="*/ 0 w 1169"/>
                  <a:gd name="T13" fmla="*/ 1014 h 1352"/>
                </a:gdLst>
                <a:ahLst/>
                <a:cxnLst>
                  <a:cxn ang="0">
                    <a:pos x="T0" y="T1"/>
                  </a:cxn>
                  <a:cxn ang="0">
                    <a:pos x="T2" y="T3"/>
                  </a:cxn>
                  <a:cxn ang="0">
                    <a:pos x="T4" y="T5"/>
                  </a:cxn>
                  <a:cxn ang="0">
                    <a:pos x="T6" y="T7"/>
                  </a:cxn>
                  <a:cxn ang="0">
                    <a:pos x="T8" y="T9"/>
                  </a:cxn>
                  <a:cxn ang="0">
                    <a:pos x="T10" y="T11"/>
                  </a:cxn>
                  <a:cxn ang="0">
                    <a:pos x="T12" y="T13"/>
                  </a:cxn>
                </a:cxnLst>
                <a:rect l="0" t="0" r="r" b="b"/>
                <a:pathLst>
                  <a:path w="1169" h="1352">
                    <a:moveTo>
                      <a:pt x="0" y="1014"/>
                    </a:moveTo>
                    <a:lnTo>
                      <a:pt x="0" y="338"/>
                    </a:lnTo>
                    <a:lnTo>
                      <a:pt x="584" y="0"/>
                    </a:lnTo>
                    <a:lnTo>
                      <a:pt x="1169" y="338"/>
                    </a:lnTo>
                    <a:lnTo>
                      <a:pt x="1169" y="1014"/>
                    </a:lnTo>
                    <a:lnTo>
                      <a:pt x="584" y="1352"/>
                    </a:lnTo>
                    <a:lnTo>
                      <a:pt x="0" y="1014"/>
                    </a:lnTo>
                    <a:close/>
                  </a:path>
                </a:pathLst>
              </a:custGeom>
              <a:solidFill>
                <a:schemeClr val="bg1">
                  <a:lumMod val="95000"/>
                </a:schemeClr>
              </a:solidFill>
              <a:ln>
                <a:noFill/>
              </a:ln>
              <a:effectLst>
                <a:outerShdw blurRad="228600" sx="102000" sy="102000" algn="ctr" rotWithShape="0">
                  <a:prstClr val="black">
                    <a:alpha val="28000"/>
                  </a:prstClr>
                </a:outerShdw>
              </a:effectLst>
            </p:spPr>
            <p:txBody>
              <a:bodyPr vert="horz" wrap="square" lIns="68589" tIns="34295" rIns="68589" bIns="34295" numCol="1" anchor="t" anchorCtr="0" compatLnSpc="1"/>
              <a:lstStyle/>
              <a:p>
                <a:endParaRPr lang="zh-CN" altLang="en-US"/>
              </a:p>
            </p:txBody>
          </p:sp>
          <p:sp>
            <p:nvSpPr>
              <p:cNvPr id="19" name="Freeform 22"/>
              <p:cNvSpPr/>
              <p:nvPr/>
            </p:nvSpPr>
            <p:spPr bwMode="auto">
              <a:xfrm>
                <a:off x="2647495" y="2350471"/>
                <a:ext cx="408568" cy="441478"/>
              </a:xfrm>
              <a:custGeom>
                <a:avLst/>
                <a:gdLst>
                  <a:gd name="T0" fmla="*/ 0 w 398"/>
                  <a:gd name="T1" fmla="*/ 430 h 430"/>
                  <a:gd name="T2" fmla="*/ 398 w 398"/>
                  <a:gd name="T3" fmla="*/ 430 h 430"/>
                  <a:gd name="T4" fmla="*/ 398 w 398"/>
                  <a:gd name="T5" fmla="*/ 0 h 430"/>
                  <a:gd name="T6" fmla="*/ 0 w 398"/>
                  <a:gd name="T7" fmla="*/ 231 h 430"/>
                  <a:gd name="T8" fmla="*/ 0 w 398"/>
                  <a:gd name="T9" fmla="*/ 430 h 430"/>
                </a:gdLst>
                <a:ahLst/>
                <a:cxnLst>
                  <a:cxn ang="0">
                    <a:pos x="T0" y="T1"/>
                  </a:cxn>
                  <a:cxn ang="0">
                    <a:pos x="T2" y="T3"/>
                  </a:cxn>
                  <a:cxn ang="0">
                    <a:pos x="T4" y="T5"/>
                  </a:cxn>
                  <a:cxn ang="0">
                    <a:pos x="T6" y="T7"/>
                  </a:cxn>
                  <a:cxn ang="0">
                    <a:pos x="T8" y="T9"/>
                  </a:cxn>
                </a:cxnLst>
                <a:rect l="0" t="0" r="r" b="b"/>
                <a:pathLst>
                  <a:path w="398" h="430">
                    <a:moveTo>
                      <a:pt x="0" y="430"/>
                    </a:moveTo>
                    <a:lnTo>
                      <a:pt x="398" y="430"/>
                    </a:lnTo>
                    <a:lnTo>
                      <a:pt x="398" y="0"/>
                    </a:lnTo>
                    <a:lnTo>
                      <a:pt x="0" y="231"/>
                    </a:lnTo>
                    <a:lnTo>
                      <a:pt x="0" y="430"/>
                    </a:lnTo>
                    <a:close/>
                  </a:path>
                </a:pathLst>
              </a:custGeom>
              <a:solidFill>
                <a:srgbClr val="EA5504"/>
              </a:solid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p>
            </p:txBody>
          </p:sp>
          <p:sp>
            <p:nvSpPr>
              <p:cNvPr id="31" name="Freeform 34"/>
              <p:cNvSpPr>
                <a:spLocks noEditPoints="1"/>
              </p:cNvSpPr>
              <p:nvPr/>
            </p:nvSpPr>
            <p:spPr bwMode="auto">
              <a:xfrm>
                <a:off x="2807637" y="2562997"/>
                <a:ext cx="93416" cy="200205"/>
              </a:xfrm>
              <a:custGeom>
                <a:avLst/>
                <a:gdLst>
                  <a:gd name="T0" fmla="*/ 50 w 50"/>
                  <a:gd name="T1" fmla="*/ 82 h 107"/>
                  <a:gd name="T2" fmla="*/ 43 w 50"/>
                  <a:gd name="T3" fmla="*/ 99 h 107"/>
                  <a:gd name="T4" fmla="*/ 25 w 50"/>
                  <a:gd name="T5" fmla="*/ 107 h 107"/>
                  <a:gd name="T6" fmla="*/ 7 w 50"/>
                  <a:gd name="T7" fmla="*/ 99 h 107"/>
                  <a:gd name="T8" fmla="*/ 0 w 50"/>
                  <a:gd name="T9" fmla="*/ 82 h 107"/>
                  <a:gd name="T10" fmla="*/ 0 w 50"/>
                  <a:gd name="T11" fmla="*/ 25 h 107"/>
                  <a:gd name="T12" fmla="*/ 7 w 50"/>
                  <a:gd name="T13" fmla="*/ 7 h 107"/>
                  <a:gd name="T14" fmla="*/ 25 w 50"/>
                  <a:gd name="T15" fmla="*/ 0 h 107"/>
                  <a:gd name="T16" fmla="*/ 43 w 50"/>
                  <a:gd name="T17" fmla="*/ 7 h 107"/>
                  <a:gd name="T18" fmla="*/ 50 w 50"/>
                  <a:gd name="T19" fmla="*/ 25 h 107"/>
                  <a:gd name="T20" fmla="*/ 50 w 50"/>
                  <a:gd name="T21" fmla="*/ 82 h 107"/>
                  <a:gd name="T22" fmla="*/ 34 w 50"/>
                  <a:gd name="T23" fmla="*/ 24 h 107"/>
                  <a:gd name="T24" fmla="*/ 31 w 50"/>
                  <a:gd name="T25" fmla="*/ 18 h 107"/>
                  <a:gd name="T26" fmla="*/ 25 w 50"/>
                  <a:gd name="T27" fmla="*/ 15 h 107"/>
                  <a:gd name="T28" fmla="*/ 18 w 50"/>
                  <a:gd name="T29" fmla="*/ 18 h 107"/>
                  <a:gd name="T30" fmla="*/ 16 w 50"/>
                  <a:gd name="T31" fmla="*/ 24 h 107"/>
                  <a:gd name="T32" fmla="*/ 16 w 50"/>
                  <a:gd name="T33" fmla="*/ 81 h 107"/>
                  <a:gd name="T34" fmla="*/ 18 w 50"/>
                  <a:gd name="T35" fmla="*/ 88 h 107"/>
                  <a:gd name="T36" fmla="*/ 25 w 50"/>
                  <a:gd name="T37" fmla="*/ 91 h 107"/>
                  <a:gd name="T38" fmla="*/ 31 w 50"/>
                  <a:gd name="T39" fmla="*/ 88 h 107"/>
                  <a:gd name="T40" fmla="*/ 34 w 50"/>
                  <a:gd name="T41" fmla="*/ 81 h 107"/>
                  <a:gd name="T42" fmla="*/ 34 w 50"/>
                  <a:gd name="T43" fmla="*/ 2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0" h="107">
                    <a:moveTo>
                      <a:pt x="50" y="82"/>
                    </a:moveTo>
                    <a:cubicBezTo>
                      <a:pt x="50" y="89"/>
                      <a:pt x="47" y="95"/>
                      <a:pt x="43" y="99"/>
                    </a:cubicBezTo>
                    <a:cubicBezTo>
                      <a:pt x="38" y="104"/>
                      <a:pt x="32" y="107"/>
                      <a:pt x="25" y="107"/>
                    </a:cubicBezTo>
                    <a:cubicBezTo>
                      <a:pt x="18" y="107"/>
                      <a:pt x="12" y="104"/>
                      <a:pt x="7" y="99"/>
                    </a:cubicBezTo>
                    <a:cubicBezTo>
                      <a:pt x="2" y="95"/>
                      <a:pt x="0" y="89"/>
                      <a:pt x="0" y="82"/>
                    </a:cubicBezTo>
                    <a:cubicBezTo>
                      <a:pt x="0" y="25"/>
                      <a:pt x="0" y="25"/>
                      <a:pt x="0" y="25"/>
                    </a:cubicBezTo>
                    <a:cubicBezTo>
                      <a:pt x="0" y="18"/>
                      <a:pt x="2" y="12"/>
                      <a:pt x="7" y="7"/>
                    </a:cubicBezTo>
                    <a:cubicBezTo>
                      <a:pt x="12" y="2"/>
                      <a:pt x="18" y="0"/>
                      <a:pt x="25" y="0"/>
                    </a:cubicBezTo>
                    <a:cubicBezTo>
                      <a:pt x="32" y="0"/>
                      <a:pt x="38" y="2"/>
                      <a:pt x="43" y="7"/>
                    </a:cubicBezTo>
                    <a:cubicBezTo>
                      <a:pt x="48" y="12"/>
                      <a:pt x="50" y="18"/>
                      <a:pt x="50" y="25"/>
                    </a:cubicBezTo>
                    <a:lnTo>
                      <a:pt x="50" y="82"/>
                    </a:lnTo>
                    <a:close/>
                    <a:moveTo>
                      <a:pt x="34" y="24"/>
                    </a:moveTo>
                    <a:cubicBezTo>
                      <a:pt x="34" y="22"/>
                      <a:pt x="33" y="20"/>
                      <a:pt x="31" y="18"/>
                    </a:cubicBezTo>
                    <a:cubicBezTo>
                      <a:pt x="29" y="16"/>
                      <a:pt x="27" y="15"/>
                      <a:pt x="25" y="15"/>
                    </a:cubicBezTo>
                    <a:cubicBezTo>
                      <a:pt x="22" y="15"/>
                      <a:pt x="20" y="16"/>
                      <a:pt x="18" y="18"/>
                    </a:cubicBezTo>
                    <a:cubicBezTo>
                      <a:pt x="16" y="20"/>
                      <a:pt x="16" y="22"/>
                      <a:pt x="16" y="24"/>
                    </a:cubicBezTo>
                    <a:cubicBezTo>
                      <a:pt x="16" y="81"/>
                      <a:pt x="16" y="81"/>
                      <a:pt x="16" y="81"/>
                    </a:cubicBezTo>
                    <a:cubicBezTo>
                      <a:pt x="16" y="84"/>
                      <a:pt x="16" y="86"/>
                      <a:pt x="18" y="88"/>
                    </a:cubicBezTo>
                    <a:cubicBezTo>
                      <a:pt x="20" y="90"/>
                      <a:pt x="22" y="91"/>
                      <a:pt x="25" y="91"/>
                    </a:cubicBezTo>
                    <a:cubicBezTo>
                      <a:pt x="27" y="91"/>
                      <a:pt x="29" y="90"/>
                      <a:pt x="31" y="88"/>
                    </a:cubicBezTo>
                    <a:cubicBezTo>
                      <a:pt x="33" y="86"/>
                      <a:pt x="34" y="84"/>
                      <a:pt x="34" y="81"/>
                    </a:cubicBezTo>
                    <a:lnTo>
                      <a:pt x="34" y="24"/>
                    </a:lnTo>
                    <a:close/>
                  </a:path>
                </a:pathLst>
              </a:custGeom>
              <a:solidFill>
                <a:srgbClr val="FFFFFF"/>
              </a:solidFill>
              <a:ln>
                <a:noFill/>
              </a:ln>
            </p:spPr>
            <p:txBody>
              <a:bodyPr vert="horz" wrap="square" lIns="68589" tIns="34295" rIns="68589" bIns="34295" numCol="1" anchor="t" anchorCtr="0" compatLnSpc="1"/>
              <a:lstStyle/>
              <a:p>
                <a:endParaRPr lang="zh-CN" altLang="en-US"/>
              </a:p>
            </p:txBody>
          </p:sp>
          <p:sp>
            <p:nvSpPr>
              <p:cNvPr id="32" name="Freeform 35"/>
              <p:cNvSpPr>
                <a:spLocks noEditPoints="1"/>
              </p:cNvSpPr>
              <p:nvPr/>
            </p:nvSpPr>
            <p:spPr bwMode="auto">
              <a:xfrm>
                <a:off x="2926717" y="2562997"/>
                <a:ext cx="88284" cy="200205"/>
              </a:xfrm>
              <a:custGeom>
                <a:avLst/>
                <a:gdLst>
                  <a:gd name="T0" fmla="*/ 31 w 47"/>
                  <a:gd name="T1" fmla="*/ 27 h 107"/>
                  <a:gd name="T2" fmla="*/ 31 w 47"/>
                  <a:gd name="T3" fmla="*/ 24 h 107"/>
                  <a:gd name="T4" fmla="*/ 29 w 47"/>
                  <a:gd name="T5" fmla="*/ 18 h 107"/>
                  <a:gd name="T6" fmla="*/ 23 w 47"/>
                  <a:gd name="T7" fmla="*/ 15 h 107"/>
                  <a:gd name="T8" fmla="*/ 17 w 47"/>
                  <a:gd name="T9" fmla="*/ 18 h 107"/>
                  <a:gd name="T10" fmla="*/ 15 w 47"/>
                  <a:gd name="T11" fmla="*/ 24 h 107"/>
                  <a:gd name="T12" fmla="*/ 15 w 47"/>
                  <a:gd name="T13" fmla="*/ 45 h 107"/>
                  <a:gd name="T14" fmla="*/ 27 w 47"/>
                  <a:gd name="T15" fmla="*/ 40 h 107"/>
                  <a:gd name="T16" fmla="*/ 43 w 47"/>
                  <a:gd name="T17" fmla="*/ 48 h 107"/>
                  <a:gd name="T18" fmla="*/ 47 w 47"/>
                  <a:gd name="T19" fmla="*/ 65 h 107"/>
                  <a:gd name="T20" fmla="*/ 47 w 47"/>
                  <a:gd name="T21" fmla="*/ 83 h 107"/>
                  <a:gd name="T22" fmla="*/ 47 w 47"/>
                  <a:gd name="T23" fmla="*/ 83 h 107"/>
                  <a:gd name="T24" fmla="*/ 40 w 47"/>
                  <a:gd name="T25" fmla="*/ 100 h 107"/>
                  <a:gd name="T26" fmla="*/ 23 w 47"/>
                  <a:gd name="T27" fmla="*/ 107 h 107"/>
                  <a:gd name="T28" fmla="*/ 6 w 47"/>
                  <a:gd name="T29" fmla="*/ 99 h 107"/>
                  <a:gd name="T30" fmla="*/ 0 w 47"/>
                  <a:gd name="T31" fmla="*/ 82 h 107"/>
                  <a:gd name="T32" fmla="*/ 0 w 47"/>
                  <a:gd name="T33" fmla="*/ 25 h 107"/>
                  <a:gd name="T34" fmla="*/ 3 w 47"/>
                  <a:gd name="T35" fmla="*/ 11 h 107"/>
                  <a:gd name="T36" fmla="*/ 14 w 47"/>
                  <a:gd name="T37" fmla="*/ 2 h 107"/>
                  <a:gd name="T38" fmla="*/ 23 w 47"/>
                  <a:gd name="T39" fmla="*/ 0 h 107"/>
                  <a:gd name="T40" fmla="*/ 41 w 47"/>
                  <a:gd name="T41" fmla="*/ 7 h 107"/>
                  <a:gd name="T42" fmla="*/ 47 w 47"/>
                  <a:gd name="T43" fmla="*/ 25 h 107"/>
                  <a:gd name="T44" fmla="*/ 47 w 47"/>
                  <a:gd name="T45" fmla="*/ 27 h 107"/>
                  <a:gd name="T46" fmla="*/ 31 w 47"/>
                  <a:gd name="T47" fmla="*/ 27 h 107"/>
                  <a:gd name="T48" fmla="*/ 15 w 47"/>
                  <a:gd name="T49" fmla="*/ 81 h 107"/>
                  <a:gd name="T50" fmla="*/ 17 w 47"/>
                  <a:gd name="T51" fmla="*/ 88 h 107"/>
                  <a:gd name="T52" fmla="*/ 23 w 47"/>
                  <a:gd name="T53" fmla="*/ 91 h 107"/>
                  <a:gd name="T54" fmla="*/ 29 w 47"/>
                  <a:gd name="T55" fmla="*/ 88 h 107"/>
                  <a:gd name="T56" fmla="*/ 31 w 47"/>
                  <a:gd name="T57" fmla="*/ 81 h 107"/>
                  <a:gd name="T58" fmla="*/ 31 w 47"/>
                  <a:gd name="T59" fmla="*/ 62 h 107"/>
                  <a:gd name="T60" fmla="*/ 27 w 47"/>
                  <a:gd name="T61" fmla="*/ 55 h 107"/>
                  <a:gd name="T62" fmla="*/ 23 w 47"/>
                  <a:gd name="T63" fmla="*/ 53 h 107"/>
                  <a:gd name="T64" fmla="*/ 17 w 47"/>
                  <a:gd name="T65" fmla="*/ 56 h 107"/>
                  <a:gd name="T66" fmla="*/ 15 w 47"/>
                  <a:gd name="T67" fmla="*/ 62 h 107"/>
                  <a:gd name="T68" fmla="*/ 15 w 47"/>
                  <a:gd name="T69" fmla="*/ 8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7" h="107">
                    <a:moveTo>
                      <a:pt x="31" y="27"/>
                    </a:moveTo>
                    <a:cubicBezTo>
                      <a:pt x="31" y="24"/>
                      <a:pt x="31" y="24"/>
                      <a:pt x="31" y="24"/>
                    </a:cubicBezTo>
                    <a:cubicBezTo>
                      <a:pt x="31" y="22"/>
                      <a:pt x="30" y="20"/>
                      <a:pt x="29" y="18"/>
                    </a:cubicBezTo>
                    <a:cubicBezTo>
                      <a:pt x="27" y="16"/>
                      <a:pt x="25" y="15"/>
                      <a:pt x="23" y="15"/>
                    </a:cubicBezTo>
                    <a:cubicBezTo>
                      <a:pt x="20" y="15"/>
                      <a:pt x="18" y="16"/>
                      <a:pt x="17" y="18"/>
                    </a:cubicBezTo>
                    <a:cubicBezTo>
                      <a:pt x="16" y="20"/>
                      <a:pt x="15" y="22"/>
                      <a:pt x="15" y="24"/>
                    </a:cubicBezTo>
                    <a:cubicBezTo>
                      <a:pt x="15" y="45"/>
                      <a:pt x="15" y="45"/>
                      <a:pt x="15" y="45"/>
                    </a:cubicBezTo>
                    <a:cubicBezTo>
                      <a:pt x="19" y="42"/>
                      <a:pt x="23" y="40"/>
                      <a:pt x="27" y="40"/>
                    </a:cubicBezTo>
                    <a:cubicBezTo>
                      <a:pt x="34" y="40"/>
                      <a:pt x="39" y="43"/>
                      <a:pt x="43" y="48"/>
                    </a:cubicBezTo>
                    <a:cubicBezTo>
                      <a:pt x="46" y="52"/>
                      <a:pt x="47" y="58"/>
                      <a:pt x="47" y="65"/>
                    </a:cubicBezTo>
                    <a:cubicBezTo>
                      <a:pt x="47" y="83"/>
                      <a:pt x="47" y="83"/>
                      <a:pt x="47" y="83"/>
                    </a:cubicBezTo>
                    <a:cubicBezTo>
                      <a:pt x="47" y="83"/>
                      <a:pt x="47" y="83"/>
                      <a:pt x="47" y="83"/>
                    </a:cubicBezTo>
                    <a:cubicBezTo>
                      <a:pt x="47" y="90"/>
                      <a:pt x="44" y="95"/>
                      <a:pt x="40" y="100"/>
                    </a:cubicBezTo>
                    <a:cubicBezTo>
                      <a:pt x="35" y="104"/>
                      <a:pt x="30" y="107"/>
                      <a:pt x="23" y="107"/>
                    </a:cubicBezTo>
                    <a:cubicBezTo>
                      <a:pt x="16" y="107"/>
                      <a:pt x="11" y="104"/>
                      <a:pt x="6" y="99"/>
                    </a:cubicBezTo>
                    <a:cubicBezTo>
                      <a:pt x="2" y="94"/>
                      <a:pt x="0" y="89"/>
                      <a:pt x="0" y="82"/>
                    </a:cubicBezTo>
                    <a:cubicBezTo>
                      <a:pt x="0" y="25"/>
                      <a:pt x="0" y="25"/>
                      <a:pt x="0" y="25"/>
                    </a:cubicBezTo>
                    <a:cubicBezTo>
                      <a:pt x="0" y="20"/>
                      <a:pt x="1" y="15"/>
                      <a:pt x="3" y="11"/>
                    </a:cubicBezTo>
                    <a:cubicBezTo>
                      <a:pt x="6" y="7"/>
                      <a:pt x="9" y="4"/>
                      <a:pt x="14" y="2"/>
                    </a:cubicBezTo>
                    <a:cubicBezTo>
                      <a:pt x="17" y="0"/>
                      <a:pt x="20" y="0"/>
                      <a:pt x="23" y="0"/>
                    </a:cubicBezTo>
                    <a:cubicBezTo>
                      <a:pt x="30" y="0"/>
                      <a:pt x="36" y="2"/>
                      <a:pt x="41" y="7"/>
                    </a:cubicBezTo>
                    <a:cubicBezTo>
                      <a:pt x="45" y="12"/>
                      <a:pt x="47" y="18"/>
                      <a:pt x="47" y="25"/>
                    </a:cubicBezTo>
                    <a:cubicBezTo>
                      <a:pt x="47" y="27"/>
                      <a:pt x="47" y="27"/>
                      <a:pt x="47" y="27"/>
                    </a:cubicBezTo>
                    <a:lnTo>
                      <a:pt x="31" y="27"/>
                    </a:lnTo>
                    <a:close/>
                    <a:moveTo>
                      <a:pt x="15" y="81"/>
                    </a:moveTo>
                    <a:cubicBezTo>
                      <a:pt x="15" y="84"/>
                      <a:pt x="16" y="86"/>
                      <a:pt x="17" y="88"/>
                    </a:cubicBezTo>
                    <a:cubicBezTo>
                      <a:pt x="18" y="90"/>
                      <a:pt x="20" y="91"/>
                      <a:pt x="23" y="91"/>
                    </a:cubicBezTo>
                    <a:cubicBezTo>
                      <a:pt x="25" y="91"/>
                      <a:pt x="27" y="90"/>
                      <a:pt x="29" y="88"/>
                    </a:cubicBezTo>
                    <a:cubicBezTo>
                      <a:pt x="30" y="86"/>
                      <a:pt x="31" y="84"/>
                      <a:pt x="31" y="81"/>
                    </a:cubicBezTo>
                    <a:cubicBezTo>
                      <a:pt x="31" y="62"/>
                      <a:pt x="31" y="62"/>
                      <a:pt x="31" y="62"/>
                    </a:cubicBezTo>
                    <a:cubicBezTo>
                      <a:pt x="31" y="59"/>
                      <a:pt x="30" y="57"/>
                      <a:pt x="27" y="55"/>
                    </a:cubicBezTo>
                    <a:cubicBezTo>
                      <a:pt x="26" y="54"/>
                      <a:pt x="25" y="53"/>
                      <a:pt x="23" y="53"/>
                    </a:cubicBezTo>
                    <a:cubicBezTo>
                      <a:pt x="20" y="53"/>
                      <a:pt x="18" y="54"/>
                      <a:pt x="17" y="56"/>
                    </a:cubicBezTo>
                    <a:cubicBezTo>
                      <a:pt x="16" y="58"/>
                      <a:pt x="15" y="60"/>
                      <a:pt x="15" y="62"/>
                    </a:cubicBezTo>
                    <a:lnTo>
                      <a:pt x="15" y="81"/>
                    </a:lnTo>
                    <a:close/>
                  </a:path>
                </a:pathLst>
              </a:custGeom>
              <a:solidFill>
                <a:srgbClr val="FFFFFF"/>
              </a:solidFill>
              <a:ln>
                <a:noFill/>
              </a:ln>
            </p:spPr>
            <p:txBody>
              <a:bodyPr vert="horz" wrap="square" lIns="68589" tIns="34295" rIns="68589" bIns="34295" numCol="1" anchor="t" anchorCtr="0" compatLnSpc="1"/>
              <a:lstStyle/>
              <a:p>
                <a:endParaRPr lang="zh-CN" altLang="en-US"/>
              </a:p>
            </p:txBody>
          </p:sp>
          <p:grpSp>
            <p:nvGrpSpPr>
              <p:cNvPr id="117" name="组合 116"/>
              <p:cNvGrpSpPr/>
              <p:nvPr/>
            </p:nvGrpSpPr>
            <p:grpSpPr>
              <a:xfrm>
                <a:off x="2896243" y="2886070"/>
                <a:ext cx="533551" cy="454047"/>
                <a:chOff x="5933005" y="2830391"/>
                <a:chExt cx="500408" cy="425843"/>
              </a:xfrm>
              <a:solidFill>
                <a:srgbClr val="C00000"/>
              </a:solidFill>
            </p:grpSpPr>
            <p:sp>
              <p:nvSpPr>
                <p:cNvPr id="118" name="Freeform 16"/>
                <p:cNvSpPr>
                  <a:spLocks noEditPoints="1"/>
                </p:cNvSpPr>
                <p:nvPr/>
              </p:nvSpPr>
              <p:spPr bwMode="auto">
                <a:xfrm>
                  <a:off x="5933005" y="2830391"/>
                  <a:ext cx="467486" cy="425843"/>
                </a:xfrm>
                <a:custGeom>
                  <a:avLst/>
                  <a:gdLst>
                    <a:gd name="T0" fmla="*/ 499 w 721"/>
                    <a:gd name="T1" fmla="*/ 196 h 657"/>
                    <a:gd name="T2" fmla="*/ 637 w 721"/>
                    <a:gd name="T3" fmla="*/ 322 h 657"/>
                    <a:gd name="T4" fmla="*/ 646 w 721"/>
                    <a:gd name="T5" fmla="*/ 329 h 657"/>
                    <a:gd name="T6" fmla="*/ 672 w 721"/>
                    <a:gd name="T7" fmla="*/ 353 h 657"/>
                    <a:gd name="T8" fmla="*/ 686 w 721"/>
                    <a:gd name="T9" fmla="*/ 367 h 657"/>
                    <a:gd name="T10" fmla="*/ 669 w 721"/>
                    <a:gd name="T11" fmla="*/ 472 h 657"/>
                    <a:gd name="T12" fmla="*/ 611 w 721"/>
                    <a:gd name="T13" fmla="*/ 550 h 657"/>
                    <a:gd name="T14" fmla="*/ 539 w 721"/>
                    <a:gd name="T15" fmla="*/ 598 h 657"/>
                    <a:gd name="T16" fmla="*/ 439 w 721"/>
                    <a:gd name="T17" fmla="*/ 633 h 657"/>
                    <a:gd name="T18" fmla="*/ 433 w 721"/>
                    <a:gd name="T19" fmla="*/ 629 h 657"/>
                    <a:gd name="T20" fmla="*/ 449 w 721"/>
                    <a:gd name="T21" fmla="*/ 594 h 657"/>
                    <a:gd name="T22" fmla="*/ 481 w 721"/>
                    <a:gd name="T23" fmla="*/ 606 h 657"/>
                    <a:gd name="T24" fmla="*/ 501 w 721"/>
                    <a:gd name="T25" fmla="*/ 591 h 657"/>
                    <a:gd name="T26" fmla="*/ 501 w 721"/>
                    <a:gd name="T27" fmla="*/ 577 h 657"/>
                    <a:gd name="T28" fmla="*/ 452 w 721"/>
                    <a:gd name="T29" fmla="*/ 538 h 657"/>
                    <a:gd name="T30" fmla="*/ 449 w 721"/>
                    <a:gd name="T31" fmla="*/ 511 h 657"/>
                    <a:gd name="T32" fmla="*/ 475 w 721"/>
                    <a:gd name="T33" fmla="*/ 508 h 657"/>
                    <a:gd name="T34" fmla="*/ 530 w 721"/>
                    <a:gd name="T35" fmla="*/ 551 h 657"/>
                    <a:gd name="T36" fmla="*/ 567 w 721"/>
                    <a:gd name="T37" fmla="*/ 557 h 657"/>
                    <a:gd name="T38" fmla="*/ 572 w 721"/>
                    <a:gd name="T39" fmla="*/ 549 h 657"/>
                    <a:gd name="T40" fmla="*/ 570 w 721"/>
                    <a:gd name="T41" fmla="*/ 532 h 657"/>
                    <a:gd name="T42" fmla="*/ 506 w 721"/>
                    <a:gd name="T43" fmla="*/ 481 h 657"/>
                    <a:gd name="T44" fmla="*/ 503 w 721"/>
                    <a:gd name="T45" fmla="*/ 455 h 657"/>
                    <a:gd name="T46" fmla="*/ 529 w 721"/>
                    <a:gd name="T47" fmla="*/ 451 h 657"/>
                    <a:gd name="T48" fmla="*/ 596 w 721"/>
                    <a:gd name="T49" fmla="*/ 504 h 657"/>
                    <a:gd name="T50" fmla="*/ 598 w 721"/>
                    <a:gd name="T51" fmla="*/ 505 h 657"/>
                    <a:gd name="T52" fmla="*/ 620 w 721"/>
                    <a:gd name="T53" fmla="*/ 467 h 657"/>
                    <a:gd name="T54" fmla="*/ 549 w 721"/>
                    <a:gd name="T55" fmla="*/ 414 h 657"/>
                    <a:gd name="T56" fmla="*/ 546 w 721"/>
                    <a:gd name="T57" fmla="*/ 388 h 657"/>
                    <a:gd name="T58" fmla="*/ 572 w 721"/>
                    <a:gd name="T59" fmla="*/ 384 h 657"/>
                    <a:gd name="T60" fmla="*/ 642 w 721"/>
                    <a:gd name="T61" fmla="*/ 437 h 657"/>
                    <a:gd name="T62" fmla="*/ 663 w 721"/>
                    <a:gd name="T63" fmla="*/ 429 h 657"/>
                    <a:gd name="T64" fmla="*/ 659 w 721"/>
                    <a:gd name="T65" fmla="*/ 394 h 657"/>
                    <a:gd name="T66" fmla="*/ 645 w 721"/>
                    <a:gd name="T67" fmla="*/ 379 h 657"/>
                    <a:gd name="T68" fmla="*/ 457 w 721"/>
                    <a:gd name="T69" fmla="*/ 209 h 657"/>
                    <a:gd name="T70" fmla="*/ 462 w 721"/>
                    <a:gd name="T71" fmla="*/ 198 h 657"/>
                    <a:gd name="T72" fmla="*/ 496 w 721"/>
                    <a:gd name="T73" fmla="*/ 196 h 657"/>
                    <a:gd name="T74" fmla="*/ 499 w 721"/>
                    <a:gd name="T75" fmla="*/ 196 h 657"/>
                    <a:gd name="T76" fmla="*/ 86 w 721"/>
                    <a:gd name="T77" fmla="*/ 355 h 657"/>
                    <a:gd name="T78" fmla="*/ 59 w 721"/>
                    <a:gd name="T79" fmla="*/ 262 h 657"/>
                    <a:gd name="T80" fmla="*/ 35 w 721"/>
                    <a:gd name="T81" fmla="*/ 239 h 657"/>
                    <a:gd name="T82" fmla="*/ 0 w 721"/>
                    <a:gd name="T83" fmla="*/ 176 h 657"/>
                    <a:gd name="T84" fmla="*/ 16 w 721"/>
                    <a:gd name="T85" fmla="*/ 135 h 657"/>
                    <a:gd name="T86" fmla="*/ 116 w 721"/>
                    <a:gd name="T87" fmla="*/ 27 h 657"/>
                    <a:gd name="T88" fmla="*/ 199 w 721"/>
                    <a:gd name="T89" fmla="*/ 20 h 657"/>
                    <a:gd name="T90" fmla="*/ 242 w 721"/>
                    <a:gd name="T91" fmla="*/ 46 h 657"/>
                    <a:gd name="T92" fmla="*/ 254 w 721"/>
                    <a:gd name="T93" fmla="*/ 50 h 657"/>
                    <a:gd name="T94" fmla="*/ 350 w 721"/>
                    <a:gd name="T95" fmla="*/ 33 h 657"/>
                    <a:gd name="T96" fmla="*/ 284 w 721"/>
                    <a:gd name="T97" fmla="*/ 82 h 657"/>
                    <a:gd name="T98" fmla="*/ 260 w 721"/>
                    <a:gd name="T99" fmla="*/ 87 h 657"/>
                    <a:gd name="T100" fmla="*/ 195 w 721"/>
                    <a:gd name="T101" fmla="*/ 64 h 657"/>
                    <a:gd name="T102" fmla="*/ 176 w 721"/>
                    <a:gd name="T103" fmla="*/ 50 h 657"/>
                    <a:gd name="T104" fmla="*/ 144 w 721"/>
                    <a:gd name="T105" fmla="*/ 53 h 657"/>
                    <a:gd name="T106" fmla="*/ 44 w 721"/>
                    <a:gd name="T107" fmla="*/ 161 h 657"/>
                    <a:gd name="T108" fmla="*/ 44 w 721"/>
                    <a:gd name="T109" fmla="*/ 193 h 657"/>
                    <a:gd name="T110" fmla="*/ 69 w 721"/>
                    <a:gd name="T111" fmla="*/ 220 h 657"/>
                    <a:gd name="T112" fmla="*/ 97 w 721"/>
                    <a:gd name="T113" fmla="*/ 257 h 657"/>
                    <a:gd name="T114" fmla="*/ 115 w 721"/>
                    <a:gd name="T115" fmla="*/ 330 h 657"/>
                    <a:gd name="T116" fmla="*/ 86 w 721"/>
                    <a:gd name="T117" fmla="*/ 355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21" h="657">
                      <a:moveTo>
                        <a:pt x="499" y="196"/>
                      </a:moveTo>
                      <a:cubicBezTo>
                        <a:pt x="545" y="237"/>
                        <a:pt x="592" y="279"/>
                        <a:pt x="637" y="322"/>
                      </a:cubicBezTo>
                      <a:cubicBezTo>
                        <a:pt x="640" y="325"/>
                        <a:pt x="643" y="327"/>
                        <a:pt x="646" y="329"/>
                      </a:cubicBezTo>
                      <a:cubicBezTo>
                        <a:pt x="672" y="353"/>
                        <a:pt x="672" y="353"/>
                        <a:pt x="672" y="353"/>
                      </a:cubicBezTo>
                      <a:cubicBezTo>
                        <a:pt x="686" y="367"/>
                        <a:pt x="686" y="367"/>
                        <a:pt x="686" y="367"/>
                      </a:cubicBezTo>
                      <a:cubicBezTo>
                        <a:pt x="721" y="403"/>
                        <a:pt x="707" y="456"/>
                        <a:pt x="669" y="472"/>
                      </a:cubicBezTo>
                      <a:cubicBezTo>
                        <a:pt x="685" y="513"/>
                        <a:pt x="652" y="552"/>
                        <a:pt x="611" y="550"/>
                      </a:cubicBezTo>
                      <a:cubicBezTo>
                        <a:pt x="606" y="584"/>
                        <a:pt x="574" y="607"/>
                        <a:pt x="539" y="598"/>
                      </a:cubicBezTo>
                      <a:cubicBezTo>
                        <a:pt x="529" y="641"/>
                        <a:pt x="479" y="657"/>
                        <a:pt x="439" y="633"/>
                      </a:cubicBezTo>
                      <a:cubicBezTo>
                        <a:pt x="433" y="629"/>
                        <a:pt x="433" y="629"/>
                        <a:pt x="433" y="629"/>
                      </a:cubicBezTo>
                      <a:cubicBezTo>
                        <a:pt x="441" y="619"/>
                        <a:pt x="446" y="607"/>
                        <a:pt x="449" y="594"/>
                      </a:cubicBezTo>
                      <a:cubicBezTo>
                        <a:pt x="460" y="601"/>
                        <a:pt x="468" y="607"/>
                        <a:pt x="481" y="606"/>
                      </a:cubicBezTo>
                      <a:cubicBezTo>
                        <a:pt x="490" y="605"/>
                        <a:pt x="499" y="600"/>
                        <a:pt x="501" y="591"/>
                      </a:cubicBezTo>
                      <a:cubicBezTo>
                        <a:pt x="502" y="587"/>
                        <a:pt x="502" y="583"/>
                        <a:pt x="501" y="577"/>
                      </a:cubicBezTo>
                      <a:cubicBezTo>
                        <a:pt x="452" y="538"/>
                        <a:pt x="452" y="538"/>
                        <a:pt x="452" y="538"/>
                      </a:cubicBezTo>
                      <a:cubicBezTo>
                        <a:pt x="444" y="531"/>
                        <a:pt x="442" y="519"/>
                        <a:pt x="449" y="511"/>
                      </a:cubicBezTo>
                      <a:cubicBezTo>
                        <a:pt x="455" y="503"/>
                        <a:pt x="467" y="502"/>
                        <a:pt x="475" y="508"/>
                      </a:cubicBezTo>
                      <a:cubicBezTo>
                        <a:pt x="530" y="551"/>
                        <a:pt x="530" y="551"/>
                        <a:pt x="530" y="551"/>
                      </a:cubicBezTo>
                      <a:cubicBezTo>
                        <a:pt x="543" y="562"/>
                        <a:pt x="556" y="566"/>
                        <a:pt x="567" y="557"/>
                      </a:cubicBezTo>
                      <a:cubicBezTo>
                        <a:pt x="569" y="555"/>
                        <a:pt x="571" y="552"/>
                        <a:pt x="572" y="549"/>
                      </a:cubicBezTo>
                      <a:cubicBezTo>
                        <a:pt x="574" y="544"/>
                        <a:pt x="576" y="536"/>
                        <a:pt x="570" y="532"/>
                      </a:cubicBezTo>
                      <a:cubicBezTo>
                        <a:pt x="506" y="481"/>
                        <a:pt x="506" y="481"/>
                        <a:pt x="506" y="481"/>
                      </a:cubicBezTo>
                      <a:cubicBezTo>
                        <a:pt x="498" y="475"/>
                        <a:pt x="496" y="463"/>
                        <a:pt x="503" y="455"/>
                      </a:cubicBezTo>
                      <a:cubicBezTo>
                        <a:pt x="509" y="446"/>
                        <a:pt x="521" y="445"/>
                        <a:pt x="529" y="451"/>
                      </a:cubicBezTo>
                      <a:cubicBezTo>
                        <a:pt x="596" y="504"/>
                        <a:pt x="596" y="504"/>
                        <a:pt x="596" y="504"/>
                      </a:cubicBezTo>
                      <a:cubicBezTo>
                        <a:pt x="597" y="504"/>
                        <a:pt x="597" y="505"/>
                        <a:pt x="598" y="505"/>
                      </a:cubicBezTo>
                      <a:cubicBezTo>
                        <a:pt x="620" y="525"/>
                        <a:pt x="656" y="496"/>
                        <a:pt x="620" y="467"/>
                      </a:cubicBezTo>
                      <a:cubicBezTo>
                        <a:pt x="549" y="414"/>
                        <a:pt x="549" y="414"/>
                        <a:pt x="549" y="414"/>
                      </a:cubicBezTo>
                      <a:cubicBezTo>
                        <a:pt x="541" y="408"/>
                        <a:pt x="539" y="396"/>
                        <a:pt x="546" y="388"/>
                      </a:cubicBezTo>
                      <a:cubicBezTo>
                        <a:pt x="552" y="379"/>
                        <a:pt x="564" y="378"/>
                        <a:pt x="572" y="384"/>
                      </a:cubicBezTo>
                      <a:cubicBezTo>
                        <a:pt x="642" y="437"/>
                        <a:pt x="642" y="437"/>
                        <a:pt x="642" y="437"/>
                      </a:cubicBezTo>
                      <a:cubicBezTo>
                        <a:pt x="649" y="441"/>
                        <a:pt x="659" y="436"/>
                        <a:pt x="663" y="429"/>
                      </a:cubicBezTo>
                      <a:cubicBezTo>
                        <a:pt x="671" y="419"/>
                        <a:pt x="670" y="405"/>
                        <a:pt x="659" y="394"/>
                      </a:cubicBezTo>
                      <a:cubicBezTo>
                        <a:pt x="645" y="379"/>
                        <a:pt x="645" y="379"/>
                        <a:pt x="645" y="379"/>
                      </a:cubicBezTo>
                      <a:cubicBezTo>
                        <a:pt x="457" y="209"/>
                        <a:pt x="457" y="209"/>
                        <a:pt x="457" y="209"/>
                      </a:cubicBezTo>
                      <a:cubicBezTo>
                        <a:pt x="453" y="205"/>
                        <a:pt x="456" y="198"/>
                        <a:pt x="462" y="198"/>
                      </a:cubicBezTo>
                      <a:cubicBezTo>
                        <a:pt x="473" y="198"/>
                        <a:pt x="485" y="198"/>
                        <a:pt x="496" y="196"/>
                      </a:cubicBezTo>
                      <a:cubicBezTo>
                        <a:pt x="497" y="196"/>
                        <a:pt x="498" y="196"/>
                        <a:pt x="499" y="196"/>
                      </a:cubicBezTo>
                      <a:close/>
                      <a:moveTo>
                        <a:pt x="86" y="355"/>
                      </a:moveTo>
                      <a:cubicBezTo>
                        <a:pt x="66" y="330"/>
                        <a:pt x="64" y="295"/>
                        <a:pt x="59" y="262"/>
                      </a:cubicBezTo>
                      <a:cubicBezTo>
                        <a:pt x="35" y="239"/>
                        <a:pt x="35" y="239"/>
                        <a:pt x="35" y="239"/>
                      </a:cubicBezTo>
                      <a:cubicBezTo>
                        <a:pt x="17" y="219"/>
                        <a:pt x="0" y="205"/>
                        <a:pt x="0" y="176"/>
                      </a:cubicBezTo>
                      <a:cubicBezTo>
                        <a:pt x="0" y="161"/>
                        <a:pt x="6" y="147"/>
                        <a:pt x="16" y="135"/>
                      </a:cubicBezTo>
                      <a:cubicBezTo>
                        <a:pt x="116" y="27"/>
                        <a:pt x="116" y="27"/>
                        <a:pt x="116" y="27"/>
                      </a:cubicBezTo>
                      <a:cubicBezTo>
                        <a:pt x="138" y="3"/>
                        <a:pt x="174" y="0"/>
                        <a:pt x="199" y="20"/>
                      </a:cubicBezTo>
                      <a:cubicBezTo>
                        <a:pt x="215" y="31"/>
                        <a:pt x="221" y="38"/>
                        <a:pt x="242" y="46"/>
                      </a:cubicBezTo>
                      <a:cubicBezTo>
                        <a:pt x="248" y="48"/>
                        <a:pt x="253" y="50"/>
                        <a:pt x="254" y="50"/>
                      </a:cubicBezTo>
                      <a:cubicBezTo>
                        <a:pt x="284" y="46"/>
                        <a:pt x="316" y="32"/>
                        <a:pt x="350" y="33"/>
                      </a:cubicBezTo>
                      <a:cubicBezTo>
                        <a:pt x="337" y="42"/>
                        <a:pt x="286" y="82"/>
                        <a:pt x="284" y="82"/>
                      </a:cubicBezTo>
                      <a:cubicBezTo>
                        <a:pt x="276" y="84"/>
                        <a:pt x="268" y="86"/>
                        <a:pt x="260" y="87"/>
                      </a:cubicBezTo>
                      <a:cubicBezTo>
                        <a:pt x="241" y="90"/>
                        <a:pt x="208" y="74"/>
                        <a:pt x="195" y="64"/>
                      </a:cubicBezTo>
                      <a:cubicBezTo>
                        <a:pt x="176" y="50"/>
                        <a:pt x="176" y="50"/>
                        <a:pt x="176" y="50"/>
                      </a:cubicBezTo>
                      <a:cubicBezTo>
                        <a:pt x="166" y="42"/>
                        <a:pt x="152" y="44"/>
                        <a:pt x="144" y="53"/>
                      </a:cubicBezTo>
                      <a:cubicBezTo>
                        <a:pt x="44" y="161"/>
                        <a:pt x="44" y="161"/>
                        <a:pt x="44" y="161"/>
                      </a:cubicBezTo>
                      <a:cubicBezTo>
                        <a:pt x="36" y="170"/>
                        <a:pt x="36" y="184"/>
                        <a:pt x="44" y="193"/>
                      </a:cubicBezTo>
                      <a:cubicBezTo>
                        <a:pt x="53" y="203"/>
                        <a:pt x="59" y="210"/>
                        <a:pt x="69" y="220"/>
                      </a:cubicBezTo>
                      <a:cubicBezTo>
                        <a:pt x="80" y="230"/>
                        <a:pt x="95" y="244"/>
                        <a:pt x="97" y="257"/>
                      </a:cubicBezTo>
                      <a:cubicBezTo>
                        <a:pt x="100" y="280"/>
                        <a:pt x="102" y="313"/>
                        <a:pt x="115" y="330"/>
                      </a:cubicBezTo>
                      <a:cubicBezTo>
                        <a:pt x="102" y="337"/>
                        <a:pt x="95" y="344"/>
                        <a:pt x="86" y="355"/>
                      </a:cubicBezTo>
                      <a:close/>
                    </a:path>
                  </a:pathLst>
                </a:custGeom>
                <a:solidFill>
                  <a:srgbClr val="EA5504"/>
                </a:solidFill>
                <a:ln>
                  <a:noFill/>
                </a:ln>
                <a:effectLst>
                  <a:outerShdw blurRad="50800" dist="38100" dir="2700000" algn="tl" rotWithShape="0">
                    <a:prstClr val="black">
                      <a:alpha val="40000"/>
                    </a:prstClr>
                  </a:outerShdw>
                </a:effectLst>
              </p:spPr>
              <p:txBody>
                <a:bodyPr vert="horz" wrap="square" lIns="68589" tIns="34295" rIns="68589" bIns="34295" numCol="1" anchor="t" anchorCtr="0" compatLnSpc="1"/>
                <a:lstStyle/>
                <a:p>
                  <a:endParaRPr lang="zh-CN" altLang="en-US"/>
                </a:p>
              </p:txBody>
            </p:sp>
            <p:sp>
              <p:nvSpPr>
                <p:cNvPr id="119" name="Freeform 17"/>
                <p:cNvSpPr>
                  <a:spLocks noEditPoints="1"/>
                </p:cNvSpPr>
                <p:nvPr/>
              </p:nvSpPr>
              <p:spPr bwMode="auto">
                <a:xfrm>
                  <a:off x="5986776" y="2830391"/>
                  <a:ext cx="446637" cy="413496"/>
                </a:xfrm>
                <a:custGeom>
                  <a:avLst/>
                  <a:gdLst>
                    <a:gd name="T0" fmla="*/ 319 w 689"/>
                    <a:gd name="T1" fmla="*/ 543 h 638"/>
                    <a:gd name="T2" fmla="*/ 262 w 689"/>
                    <a:gd name="T3" fmla="*/ 538 h 638"/>
                    <a:gd name="T4" fmla="*/ 258 w 689"/>
                    <a:gd name="T5" fmla="*/ 538 h 638"/>
                    <a:gd name="T6" fmla="*/ 257 w 689"/>
                    <a:gd name="T7" fmla="*/ 535 h 638"/>
                    <a:gd name="T8" fmla="*/ 241 w 689"/>
                    <a:gd name="T9" fmla="*/ 489 h 638"/>
                    <a:gd name="T10" fmla="*/ 241 w 689"/>
                    <a:gd name="T11" fmla="*/ 489 h 638"/>
                    <a:gd name="T12" fmla="*/ 185 w 689"/>
                    <a:gd name="T13" fmla="*/ 484 h 638"/>
                    <a:gd name="T14" fmla="*/ 181 w 689"/>
                    <a:gd name="T15" fmla="*/ 484 h 638"/>
                    <a:gd name="T16" fmla="*/ 180 w 689"/>
                    <a:gd name="T17" fmla="*/ 481 h 638"/>
                    <a:gd name="T18" fmla="*/ 164 w 689"/>
                    <a:gd name="T19" fmla="*/ 435 h 638"/>
                    <a:gd name="T20" fmla="*/ 164 w 689"/>
                    <a:gd name="T21" fmla="*/ 435 h 638"/>
                    <a:gd name="T22" fmla="*/ 117 w 689"/>
                    <a:gd name="T23" fmla="*/ 425 h 638"/>
                    <a:gd name="T24" fmla="*/ 113 w 689"/>
                    <a:gd name="T25" fmla="*/ 425 h 638"/>
                    <a:gd name="T26" fmla="*/ 113 w 689"/>
                    <a:gd name="T27" fmla="*/ 421 h 638"/>
                    <a:gd name="T28" fmla="*/ 100 w 689"/>
                    <a:gd name="T29" fmla="*/ 365 h 638"/>
                    <a:gd name="T30" fmla="*/ 100 w 689"/>
                    <a:gd name="T31" fmla="*/ 365 h 638"/>
                    <a:gd name="T32" fmla="*/ 32 w 689"/>
                    <a:gd name="T33" fmla="*/ 370 h 638"/>
                    <a:gd name="T34" fmla="*/ 18 w 689"/>
                    <a:gd name="T35" fmla="*/ 386 h 638"/>
                    <a:gd name="T36" fmla="*/ 23 w 689"/>
                    <a:gd name="T37" fmla="*/ 455 h 638"/>
                    <a:gd name="T38" fmla="*/ 23 w 689"/>
                    <a:gd name="T39" fmla="*/ 455 h 638"/>
                    <a:gd name="T40" fmla="*/ 66 w 689"/>
                    <a:gd name="T41" fmla="*/ 465 h 638"/>
                    <a:gd name="T42" fmla="*/ 70 w 689"/>
                    <a:gd name="T43" fmla="*/ 466 h 638"/>
                    <a:gd name="T44" fmla="*/ 69 w 689"/>
                    <a:gd name="T45" fmla="*/ 470 h 638"/>
                    <a:gd name="T46" fmla="*/ 76 w 689"/>
                    <a:gd name="T47" fmla="*/ 536 h 638"/>
                    <a:gd name="T48" fmla="*/ 76 w 689"/>
                    <a:gd name="T49" fmla="*/ 536 h 638"/>
                    <a:gd name="T50" fmla="*/ 142 w 689"/>
                    <a:gd name="T51" fmla="*/ 534 h 638"/>
                    <a:gd name="T52" fmla="*/ 145 w 689"/>
                    <a:gd name="T53" fmla="*/ 534 h 638"/>
                    <a:gd name="T54" fmla="*/ 147 w 689"/>
                    <a:gd name="T55" fmla="*/ 537 h 638"/>
                    <a:gd name="T56" fmla="*/ 164 w 689"/>
                    <a:gd name="T57" fmla="*/ 578 h 638"/>
                    <a:gd name="T58" fmla="*/ 164 w 689"/>
                    <a:gd name="T59" fmla="*/ 578 h 638"/>
                    <a:gd name="T60" fmla="*/ 230 w 689"/>
                    <a:gd name="T61" fmla="*/ 576 h 638"/>
                    <a:gd name="T62" fmla="*/ 233 w 689"/>
                    <a:gd name="T63" fmla="*/ 576 h 638"/>
                    <a:gd name="T64" fmla="*/ 235 w 689"/>
                    <a:gd name="T65" fmla="*/ 579 h 638"/>
                    <a:gd name="T66" fmla="*/ 252 w 689"/>
                    <a:gd name="T67" fmla="*/ 621 h 638"/>
                    <a:gd name="T68" fmla="*/ 320 w 689"/>
                    <a:gd name="T69" fmla="*/ 615 h 638"/>
                    <a:gd name="T70" fmla="*/ 324 w 689"/>
                    <a:gd name="T71" fmla="*/ 611 h 638"/>
                    <a:gd name="T72" fmla="*/ 319 w 689"/>
                    <a:gd name="T73" fmla="*/ 543 h 638"/>
                    <a:gd name="T74" fmla="*/ 449 w 689"/>
                    <a:gd name="T75" fmla="*/ 177 h 638"/>
                    <a:gd name="T76" fmla="*/ 576 w 689"/>
                    <a:gd name="T77" fmla="*/ 299 h 638"/>
                    <a:gd name="T78" fmla="*/ 597 w 689"/>
                    <a:gd name="T79" fmla="*/ 306 h 638"/>
                    <a:gd name="T80" fmla="*/ 616 w 689"/>
                    <a:gd name="T81" fmla="*/ 293 h 638"/>
                    <a:gd name="T82" fmla="*/ 636 w 689"/>
                    <a:gd name="T83" fmla="*/ 234 h 638"/>
                    <a:gd name="T84" fmla="*/ 649 w 689"/>
                    <a:gd name="T85" fmla="*/ 209 h 638"/>
                    <a:gd name="T86" fmla="*/ 671 w 689"/>
                    <a:gd name="T87" fmla="*/ 186 h 638"/>
                    <a:gd name="T88" fmla="*/ 672 w 689"/>
                    <a:gd name="T89" fmla="*/ 121 h 638"/>
                    <a:gd name="T90" fmla="*/ 580 w 689"/>
                    <a:gd name="T91" fmla="*/ 21 h 638"/>
                    <a:gd name="T92" fmla="*/ 515 w 689"/>
                    <a:gd name="T93" fmla="*/ 16 h 638"/>
                    <a:gd name="T94" fmla="*/ 493 w 689"/>
                    <a:gd name="T95" fmla="*/ 34 h 638"/>
                    <a:gd name="T96" fmla="*/ 457 w 689"/>
                    <a:gd name="T97" fmla="*/ 44 h 638"/>
                    <a:gd name="T98" fmla="*/ 390 w 689"/>
                    <a:gd name="T99" fmla="*/ 36 h 638"/>
                    <a:gd name="T100" fmla="*/ 274 w 689"/>
                    <a:gd name="T101" fmla="*/ 67 h 638"/>
                    <a:gd name="T102" fmla="*/ 139 w 689"/>
                    <a:gd name="T103" fmla="*/ 171 h 638"/>
                    <a:gd name="T104" fmla="*/ 203 w 689"/>
                    <a:gd name="T105" fmla="*/ 222 h 638"/>
                    <a:gd name="T106" fmla="*/ 301 w 689"/>
                    <a:gd name="T107" fmla="*/ 161 h 638"/>
                    <a:gd name="T108" fmla="*/ 346 w 689"/>
                    <a:gd name="T109" fmla="*/ 158 h 638"/>
                    <a:gd name="T110" fmla="*/ 408 w 689"/>
                    <a:gd name="T111" fmla="*/ 165 h 638"/>
                    <a:gd name="T112" fmla="*/ 449 w 689"/>
                    <a:gd name="T113" fmla="*/ 177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89" h="638">
                      <a:moveTo>
                        <a:pt x="319" y="543"/>
                      </a:moveTo>
                      <a:cubicBezTo>
                        <a:pt x="302" y="529"/>
                        <a:pt x="279" y="528"/>
                        <a:pt x="262" y="538"/>
                      </a:cubicBezTo>
                      <a:cubicBezTo>
                        <a:pt x="261" y="539"/>
                        <a:pt x="259" y="539"/>
                        <a:pt x="258" y="538"/>
                      </a:cubicBezTo>
                      <a:cubicBezTo>
                        <a:pt x="257" y="537"/>
                        <a:pt x="257" y="536"/>
                        <a:pt x="257" y="535"/>
                      </a:cubicBezTo>
                      <a:cubicBezTo>
                        <a:pt x="260" y="518"/>
                        <a:pt x="255" y="500"/>
                        <a:pt x="241" y="489"/>
                      </a:cubicBezTo>
                      <a:cubicBezTo>
                        <a:pt x="241" y="489"/>
                        <a:pt x="241" y="489"/>
                        <a:pt x="241" y="489"/>
                      </a:cubicBezTo>
                      <a:cubicBezTo>
                        <a:pt x="225" y="475"/>
                        <a:pt x="202" y="473"/>
                        <a:pt x="185" y="484"/>
                      </a:cubicBezTo>
                      <a:cubicBezTo>
                        <a:pt x="183" y="485"/>
                        <a:pt x="182" y="484"/>
                        <a:pt x="181" y="484"/>
                      </a:cubicBezTo>
                      <a:cubicBezTo>
                        <a:pt x="180" y="483"/>
                        <a:pt x="180" y="482"/>
                        <a:pt x="180" y="481"/>
                      </a:cubicBezTo>
                      <a:cubicBezTo>
                        <a:pt x="183" y="464"/>
                        <a:pt x="177" y="446"/>
                        <a:pt x="164" y="435"/>
                      </a:cubicBezTo>
                      <a:cubicBezTo>
                        <a:pt x="164" y="435"/>
                        <a:pt x="164" y="435"/>
                        <a:pt x="164" y="435"/>
                      </a:cubicBezTo>
                      <a:cubicBezTo>
                        <a:pt x="150" y="423"/>
                        <a:pt x="132" y="420"/>
                        <a:pt x="117" y="425"/>
                      </a:cubicBezTo>
                      <a:cubicBezTo>
                        <a:pt x="115" y="426"/>
                        <a:pt x="114" y="425"/>
                        <a:pt x="113" y="425"/>
                      </a:cubicBezTo>
                      <a:cubicBezTo>
                        <a:pt x="112" y="424"/>
                        <a:pt x="112" y="422"/>
                        <a:pt x="113" y="421"/>
                      </a:cubicBezTo>
                      <a:cubicBezTo>
                        <a:pt x="121" y="402"/>
                        <a:pt x="116" y="379"/>
                        <a:pt x="100" y="365"/>
                      </a:cubicBezTo>
                      <a:cubicBezTo>
                        <a:pt x="100" y="365"/>
                        <a:pt x="100" y="365"/>
                        <a:pt x="100" y="365"/>
                      </a:cubicBezTo>
                      <a:cubicBezTo>
                        <a:pt x="80" y="347"/>
                        <a:pt x="49" y="350"/>
                        <a:pt x="32" y="370"/>
                      </a:cubicBezTo>
                      <a:cubicBezTo>
                        <a:pt x="18" y="386"/>
                        <a:pt x="18" y="386"/>
                        <a:pt x="18" y="386"/>
                      </a:cubicBezTo>
                      <a:cubicBezTo>
                        <a:pt x="0" y="406"/>
                        <a:pt x="2" y="437"/>
                        <a:pt x="23" y="455"/>
                      </a:cubicBezTo>
                      <a:cubicBezTo>
                        <a:pt x="23" y="455"/>
                        <a:pt x="23" y="455"/>
                        <a:pt x="23" y="455"/>
                      </a:cubicBezTo>
                      <a:cubicBezTo>
                        <a:pt x="35" y="465"/>
                        <a:pt x="51" y="469"/>
                        <a:pt x="66" y="465"/>
                      </a:cubicBezTo>
                      <a:cubicBezTo>
                        <a:pt x="68" y="465"/>
                        <a:pt x="69" y="465"/>
                        <a:pt x="70" y="466"/>
                      </a:cubicBezTo>
                      <a:cubicBezTo>
                        <a:pt x="70" y="467"/>
                        <a:pt x="70" y="469"/>
                        <a:pt x="69" y="470"/>
                      </a:cubicBezTo>
                      <a:cubicBezTo>
                        <a:pt x="54" y="490"/>
                        <a:pt x="57" y="519"/>
                        <a:pt x="76" y="536"/>
                      </a:cubicBezTo>
                      <a:cubicBezTo>
                        <a:pt x="76" y="536"/>
                        <a:pt x="76" y="536"/>
                        <a:pt x="76" y="536"/>
                      </a:cubicBezTo>
                      <a:cubicBezTo>
                        <a:pt x="95" y="553"/>
                        <a:pt x="124" y="552"/>
                        <a:pt x="142" y="534"/>
                      </a:cubicBezTo>
                      <a:cubicBezTo>
                        <a:pt x="143" y="533"/>
                        <a:pt x="144" y="533"/>
                        <a:pt x="145" y="534"/>
                      </a:cubicBezTo>
                      <a:cubicBezTo>
                        <a:pt x="147" y="534"/>
                        <a:pt x="147" y="535"/>
                        <a:pt x="147" y="537"/>
                      </a:cubicBezTo>
                      <a:cubicBezTo>
                        <a:pt x="146" y="552"/>
                        <a:pt x="151" y="568"/>
                        <a:pt x="164" y="578"/>
                      </a:cubicBezTo>
                      <a:cubicBezTo>
                        <a:pt x="164" y="578"/>
                        <a:pt x="164" y="578"/>
                        <a:pt x="164" y="578"/>
                      </a:cubicBezTo>
                      <a:cubicBezTo>
                        <a:pt x="183" y="595"/>
                        <a:pt x="212" y="594"/>
                        <a:pt x="230" y="576"/>
                      </a:cubicBezTo>
                      <a:cubicBezTo>
                        <a:pt x="231" y="575"/>
                        <a:pt x="232" y="575"/>
                        <a:pt x="233" y="576"/>
                      </a:cubicBezTo>
                      <a:cubicBezTo>
                        <a:pt x="234" y="576"/>
                        <a:pt x="235" y="577"/>
                        <a:pt x="235" y="579"/>
                      </a:cubicBezTo>
                      <a:cubicBezTo>
                        <a:pt x="233" y="594"/>
                        <a:pt x="239" y="610"/>
                        <a:pt x="252" y="621"/>
                      </a:cubicBezTo>
                      <a:cubicBezTo>
                        <a:pt x="272" y="638"/>
                        <a:pt x="303" y="636"/>
                        <a:pt x="320" y="615"/>
                      </a:cubicBezTo>
                      <a:cubicBezTo>
                        <a:pt x="324" y="611"/>
                        <a:pt x="324" y="611"/>
                        <a:pt x="324" y="611"/>
                      </a:cubicBezTo>
                      <a:cubicBezTo>
                        <a:pt x="341" y="591"/>
                        <a:pt x="339" y="560"/>
                        <a:pt x="319" y="543"/>
                      </a:cubicBezTo>
                      <a:close/>
                      <a:moveTo>
                        <a:pt x="449" y="177"/>
                      </a:moveTo>
                      <a:cubicBezTo>
                        <a:pt x="489" y="216"/>
                        <a:pt x="535" y="260"/>
                        <a:pt x="576" y="299"/>
                      </a:cubicBezTo>
                      <a:cubicBezTo>
                        <a:pt x="582" y="305"/>
                        <a:pt x="589" y="307"/>
                        <a:pt x="597" y="306"/>
                      </a:cubicBezTo>
                      <a:cubicBezTo>
                        <a:pt x="605" y="305"/>
                        <a:pt x="612" y="300"/>
                        <a:pt x="616" y="293"/>
                      </a:cubicBezTo>
                      <a:cubicBezTo>
                        <a:pt x="626" y="275"/>
                        <a:pt x="632" y="256"/>
                        <a:pt x="636" y="234"/>
                      </a:cubicBezTo>
                      <a:cubicBezTo>
                        <a:pt x="638" y="224"/>
                        <a:pt x="642" y="216"/>
                        <a:pt x="649" y="209"/>
                      </a:cubicBezTo>
                      <a:cubicBezTo>
                        <a:pt x="671" y="186"/>
                        <a:pt x="671" y="186"/>
                        <a:pt x="671" y="186"/>
                      </a:cubicBezTo>
                      <a:cubicBezTo>
                        <a:pt x="688" y="168"/>
                        <a:pt x="689" y="139"/>
                        <a:pt x="672" y="121"/>
                      </a:cubicBezTo>
                      <a:cubicBezTo>
                        <a:pt x="580" y="21"/>
                        <a:pt x="580" y="21"/>
                        <a:pt x="580" y="21"/>
                      </a:cubicBezTo>
                      <a:cubicBezTo>
                        <a:pt x="563" y="3"/>
                        <a:pt x="534" y="0"/>
                        <a:pt x="515" y="16"/>
                      </a:cubicBezTo>
                      <a:cubicBezTo>
                        <a:pt x="493" y="34"/>
                        <a:pt x="493" y="34"/>
                        <a:pt x="493" y="34"/>
                      </a:cubicBezTo>
                      <a:cubicBezTo>
                        <a:pt x="483" y="42"/>
                        <a:pt x="471" y="45"/>
                        <a:pt x="457" y="44"/>
                      </a:cubicBezTo>
                      <a:cubicBezTo>
                        <a:pt x="435" y="41"/>
                        <a:pt x="412" y="38"/>
                        <a:pt x="390" y="36"/>
                      </a:cubicBezTo>
                      <a:cubicBezTo>
                        <a:pt x="347" y="30"/>
                        <a:pt x="308" y="41"/>
                        <a:pt x="274" y="67"/>
                      </a:cubicBezTo>
                      <a:cubicBezTo>
                        <a:pt x="229" y="101"/>
                        <a:pt x="184" y="136"/>
                        <a:pt x="139" y="171"/>
                      </a:cubicBezTo>
                      <a:cubicBezTo>
                        <a:pt x="95" y="207"/>
                        <a:pt x="151" y="255"/>
                        <a:pt x="203" y="222"/>
                      </a:cubicBezTo>
                      <a:cubicBezTo>
                        <a:pt x="301" y="161"/>
                        <a:pt x="301" y="161"/>
                        <a:pt x="301" y="161"/>
                      </a:cubicBezTo>
                      <a:cubicBezTo>
                        <a:pt x="315" y="153"/>
                        <a:pt x="331" y="152"/>
                        <a:pt x="346" y="158"/>
                      </a:cubicBezTo>
                      <a:cubicBezTo>
                        <a:pt x="364" y="167"/>
                        <a:pt x="388" y="168"/>
                        <a:pt x="408" y="165"/>
                      </a:cubicBezTo>
                      <a:cubicBezTo>
                        <a:pt x="423" y="162"/>
                        <a:pt x="437" y="166"/>
                        <a:pt x="449" y="177"/>
                      </a:cubicBezTo>
                      <a:close/>
                    </a:path>
                  </a:pathLst>
                </a:custGeom>
                <a:solidFill>
                  <a:srgbClr val="EA5504"/>
                </a:solidFill>
                <a:ln>
                  <a:noFill/>
                </a:ln>
              </p:spPr>
              <p:txBody>
                <a:bodyPr vert="horz" wrap="square" lIns="68589" tIns="34295" rIns="68589" bIns="34295" numCol="1" anchor="t" anchorCtr="0" compatLnSpc="1"/>
                <a:lstStyle/>
                <a:p>
                  <a:endParaRPr lang="zh-CN" altLang="en-US"/>
                </a:p>
              </p:txBody>
            </p:sp>
          </p:grpSp>
        </p:grpSp>
      </p:grpSp>
      <p:grpSp>
        <p:nvGrpSpPr>
          <p:cNvPr id="121" name="Group 19"/>
          <p:cNvGrpSpPr/>
          <p:nvPr/>
        </p:nvGrpSpPr>
        <p:grpSpPr>
          <a:xfrm>
            <a:off x="1448343" y="1200574"/>
            <a:ext cx="1517830" cy="1033021"/>
            <a:chOff x="552376" y="2667382"/>
            <a:chExt cx="1499240" cy="1033020"/>
          </a:xfrm>
        </p:grpSpPr>
        <p:sp>
          <p:nvSpPr>
            <p:cNvPr id="122" name="Rectangle 26"/>
            <p:cNvSpPr/>
            <p:nvPr/>
          </p:nvSpPr>
          <p:spPr bwMode="auto">
            <a:xfrm>
              <a:off x="552376" y="2954983"/>
              <a:ext cx="1499240" cy="745419"/>
            </a:xfrm>
            <a:prstGeom prst="rect">
              <a:avLst/>
            </a:prstGeom>
            <a:noFill/>
            <a:ln>
              <a:noFill/>
            </a:ln>
          </p:spPr>
          <p:txBody>
            <a:bodyPr lIns="0" tIns="0" rIns="0" bIns="0" anchor="t"/>
            <a:lstStyle/>
            <a:p>
              <a:pPr algn="ctr" fontAlgn="base">
                <a:lnSpc>
                  <a:spcPct val="114000"/>
                </a:lnSpc>
                <a:spcBef>
                  <a:spcPct val="0"/>
                </a:spcBef>
                <a:spcAft>
                  <a:spcPct val="0"/>
                </a:spcAft>
              </a:pPr>
              <a:r>
                <a:rPr lang="zh-CN" altLang="en-US" sz="900" dirty="0">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此处添加详细文本描述，建议与标题相关并符合整体语言风格，语言描述尽量简洁生动。</a:t>
              </a:r>
              <a:endParaRPr lang="en-US" sz="900" dirty="0">
                <a:latin typeface="微软雅黑" panose="020B0503020204020204" pitchFamily="34" charset="-122"/>
                <a:ea typeface="微软雅黑" panose="020B0503020204020204" pitchFamily="34" charset="-122"/>
                <a:cs typeface="Lato Light" charset="0"/>
                <a:sym typeface="Lato Light" charset="0"/>
              </a:endParaRPr>
            </a:p>
          </p:txBody>
        </p:sp>
        <p:sp>
          <p:nvSpPr>
            <p:cNvPr id="123" name="Rectangle 27"/>
            <p:cNvSpPr/>
            <p:nvPr/>
          </p:nvSpPr>
          <p:spPr bwMode="auto">
            <a:xfrm>
              <a:off x="620524" y="2667382"/>
              <a:ext cx="1362945" cy="170840"/>
            </a:xfrm>
            <a:prstGeom prst="rect">
              <a:avLst/>
            </a:prstGeom>
            <a:noFill/>
            <a:ln>
              <a:noFill/>
            </a:ln>
          </p:spPr>
          <p:txBody>
            <a:bodyPr lIns="0" tIns="0" rIns="0" bIns="0" anchor="t"/>
            <a:lstStyle/>
            <a:p>
              <a:pPr algn="ctr" fontAlgn="base">
                <a:lnSpc>
                  <a:spcPct val="80000"/>
                </a:lnSpc>
                <a:spcBef>
                  <a:spcPct val="0"/>
                </a:spcBef>
                <a:spcAft>
                  <a:spcPct val="0"/>
                </a:spcAft>
              </a:pPr>
              <a:r>
                <a:rPr lang="zh-CN" altLang="en-US" sz="1700" dirty="0">
                  <a:solidFill>
                    <a:srgbClr val="EA5504"/>
                  </a:solidFill>
                  <a:latin typeface="微软雅黑" panose="020B0503020204020204" pitchFamily="34" charset="-122"/>
                  <a:ea typeface="微软雅黑" panose="020B0503020204020204" pitchFamily="34" charset="-122"/>
                  <a:cs typeface="Bebas Neue" charset="0"/>
                  <a:sym typeface="Bebas Neue" charset="0"/>
                </a:rPr>
                <a:t>内容文字</a:t>
              </a:r>
              <a:endParaRPr lang="en-US" altLang="zh-CN" sz="1700" dirty="0">
                <a:solidFill>
                  <a:srgbClr val="EA5504"/>
                </a:solidFill>
                <a:latin typeface="微软雅黑" panose="020B0503020204020204" pitchFamily="34" charset="-122"/>
                <a:ea typeface="微软雅黑" panose="020B0503020204020204" pitchFamily="34" charset="-122"/>
                <a:cs typeface="Bebas Neue" charset="0"/>
                <a:sym typeface="Bebas Neue" charset="0"/>
              </a:endParaRPr>
            </a:p>
          </p:txBody>
        </p:sp>
      </p:grpSp>
      <p:grpSp>
        <p:nvGrpSpPr>
          <p:cNvPr id="124" name="Group 129"/>
          <p:cNvGrpSpPr/>
          <p:nvPr/>
        </p:nvGrpSpPr>
        <p:grpSpPr>
          <a:xfrm>
            <a:off x="6163440" y="1214237"/>
            <a:ext cx="1379845" cy="852351"/>
            <a:chOff x="696724" y="2667382"/>
            <a:chExt cx="1362945" cy="852351"/>
          </a:xfrm>
        </p:grpSpPr>
        <p:sp>
          <p:nvSpPr>
            <p:cNvPr id="125" name="Rectangle 26"/>
            <p:cNvSpPr/>
            <p:nvPr/>
          </p:nvSpPr>
          <p:spPr bwMode="auto">
            <a:xfrm>
              <a:off x="696724" y="2920895"/>
              <a:ext cx="1354892" cy="598838"/>
            </a:xfrm>
            <a:prstGeom prst="rect">
              <a:avLst/>
            </a:prstGeom>
            <a:noFill/>
            <a:ln>
              <a:noFill/>
            </a:ln>
          </p:spPr>
          <p:txBody>
            <a:bodyPr lIns="0" tIns="0" rIns="0" bIns="0" anchor="t"/>
            <a:lstStyle/>
            <a:p>
              <a:pPr algn="ctr" fontAlgn="base">
                <a:lnSpc>
                  <a:spcPct val="114000"/>
                </a:lnSpc>
                <a:spcBef>
                  <a:spcPct val="0"/>
                </a:spcBef>
                <a:spcAft>
                  <a:spcPct val="0"/>
                </a:spcAft>
              </a:pPr>
              <a:r>
                <a:rPr lang="zh-CN" altLang="en-US" sz="900" dirty="0">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a:t>
              </a:r>
              <a:endParaRPr lang="en-US" sz="900" dirty="0">
                <a:latin typeface="微软雅黑" panose="020B0503020204020204" pitchFamily="34" charset="-122"/>
                <a:ea typeface="微软雅黑" panose="020B0503020204020204" pitchFamily="34" charset="-122"/>
                <a:cs typeface="Lato Light" charset="0"/>
                <a:sym typeface="Lato Light" charset="0"/>
              </a:endParaRPr>
            </a:p>
          </p:txBody>
        </p:sp>
        <p:sp>
          <p:nvSpPr>
            <p:cNvPr id="126" name="Rectangle 27"/>
            <p:cNvSpPr/>
            <p:nvPr/>
          </p:nvSpPr>
          <p:spPr bwMode="auto">
            <a:xfrm>
              <a:off x="696724" y="2667382"/>
              <a:ext cx="1362945" cy="170840"/>
            </a:xfrm>
            <a:prstGeom prst="rect">
              <a:avLst/>
            </a:prstGeom>
            <a:noFill/>
            <a:ln>
              <a:noFill/>
            </a:ln>
          </p:spPr>
          <p:txBody>
            <a:bodyPr lIns="0" tIns="0" rIns="0" bIns="0" anchor="t"/>
            <a:lstStyle/>
            <a:p>
              <a:pPr algn="ctr" fontAlgn="base">
                <a:lnSpc>
                  <a:spcPct val="80000"/>
                </a:lnSpc>
                <a:spcBef>
                  <a:spcPct val="0"/>
                </a:spcBef>
                <a:spcAft>
                  <a:spcPct val="0"/>
                </a:spcAft>
              </a:pPr>
              <a:r>
                <a:rPr lang="zh-CN" altLang="en-US" sz="1700" dirty="0">
                  <a:solidFill>
                    <a:srgbClr val="EA5504"/>
                  </a:solidFill>
                  <a:latin typeface="微软雅黑" panose="020B0503020204020204" pitchFamily="34" charset="-122"/>
                  <a:ea typeface="微软雅黑" panose="020B0503020204020204" pitchFamily="34" charset="-122"/>
                  <a:cs typeface="Bebas Neue" charset="0"/>
                  <a:sym typeface="Bebas Neue" charset="0"/>
                </a:rPr>
                <a:t>内容文字</a:t>
              </a:r>
              <a:endParaRPr lang="en-US" altLang="zh-CN" sz="1700" dirty="0">
                <a:solidFill>
                  <a:srgbClr val="EA5504"/>
                </a:solidFill>
                <a:latin typeface="微软雅黑" panose="020B0503020204020204" pitchFamily="34" charset="-122"/>
                <a:ea typeface="微软雅黑" panose="020B0503020204020204" pitchFamily="34" charset="-122"/>
                <a:cs typeface="Bebas Neue" charset="0"/>
                <a:sym typeface="Bebas Neue" charset="0"/>
              </a:endParaRPr>
            </a:p>
          </p:txBody>
        </p:sp>
      </p:grpSp>
      <p:grpSp>
        <p:nvGrpSpPr>
          <p:cNvPr id="127" name="Group 135"/>
          <p:cNvGrpSpPr/>
          <p:nvPr/>
        </p:nvGrpSpPr>
        <p:grpSpPr>
          <a:xfrm>
            <a:off x="6633177" y="2670910"/>
            <a:ext cx="1517830" cy="830586"/>
            <a:chOff x="552376" y="2667382"/>
            <a:chExt cx="1499240" cy="830586"/>
          </a:xfrm>
        </p:grpSpPr>
        <p:sp>
          <p:nvSpPr>
            <p:cNvPr id="128" name="Rectangle 26"/>
            <p:cNvSpPr/>
            <p:nvPr/>
          </p:nvSpPr>
          <p:spPr bwMode="auto">
            <a:xfrm>
              <a:off x="552376" y="2907455"/>
              <a:ext cx="1499240" cy="590513"/>
            </a:xfrm>
            <a:prstGeom prst="rect">
              <a:avLst/>
            </a:prstGeom>
            <a:noFill/>
            <a:ln>
              <a:noFill/>
            </a:ln>
          </p:spPr>
          <p:txBody>
            <a:bodyPr lIns="0" tIns="0" rIns="0" bIns="0" anchor="t"/>
            <a:lstStyle/>
            <a:p>
              <a:pPr algn="ctr" fontAlgn="base">
                <a:lnSpc>
                  <a:spcPct val="114000"/>
                </a:lnSpc>
                <a:spcBef>
                  <a:spcPct val="0"/>
                </a:spcBef>
                <a:spcAft>
                  <a:spcPct val="0"/>
                </a:spcAft>
              </a:pPr>
              <a:r>
                <a:rPr lang="zh-CN" altLang="en-US" sz="900" dirty="0">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此处添加详细文本描述，建议与标题相关并符合整体语言风格，语言描述尽量简洁生动。</a:t>
              </a:r>
              <a:endParaRPr lang="en-US" sz="900" dirty="0">
                <a:latin typeface="微软雅黑" panose="020B0503020204020204" pitchFamily="34" charset="-122"/>
                <a:ea typeface="微软雅黑" panose="020B0503020204020204" pitchFamily="34" charset="-122"/>
                <a:cs typeface="Lato Light" charset="0"/>
                <a:sym typeface="Lato Light" charset="0"/>
              </a:endParaRPr>
            </a:p>
          </p:txBody>
        </p:sp>
        <p:sp>
          <p:nvSpPr>
            <p:cNvPr id="129" name="Rectangle 27"/>
            <p:cNvSpPr/>
            <p:nvPr/>
          </p:nvSpPr>
          <p:spPr bwMode="auto">
            <a:xfrm>
              <a:off x="620524" y="2667382"/>
              <a:ext cx="1362945" cy="170840"/>
            </a:xfrm>
            <a:prstGeom prst="rect">
              <a:avLst/>
            </a:prstGeom>
            <a:noFill/>
            <a:ln>
              <a:noFill/>
            </a:ln>
          </p:spPr>
          <p:txBody>
            <a:bodyPr lIns="0" tIns="0" rIns="0" bIns="0" anchor="t"/>
            <a:lstStyle/>
            <a:p>
              <a:pPr algn="ctr" fontAlgn="base">
                <a:lnSpc>
                  <a:spcPct val="80000"/>
                </a:lnSpc>
                <a:spcBef>
                  <a:spcPct val="0"/>
                </a:spcBef>
                <a:spcAft>
                  <a:spcPct val="0"/>
                </a:spcAft>
              </a:pPr>
              <a:r>
                <a:rPr lang="zh-CN" altLang="en-US" sz="1700" dirty="0">
                  <a:solidFill>
                    <a:srgbClr val="EA5504"/>
                  </a:solidFill>
                  <a:latin typeface="微软雅黑" panose="020B0503020204020204" pitchFamily="34" charset="-122"/>
                  <a:ea typeface="微软雅黑" panose="020B0503020204020204" pitchFamily="34" charset="-122"/>
                  <a:cs typeface="Bebas Neue" charset="0"/>
                  <a:sym typeface="Bebas Neue" charset="0"/>
                </a:rPr>
                <a:t>内容文字</a:t>
              </a:r>
              <a:endParaRPr lang="en-US" altLang="zh-CN" sz="1700" dirty="0">
                <a:solidFill>
                  <a:srgbClr val="EA5504"/>
                </a:solidFill>
                <a:latin typeface="微软雅黑" panose="020B0503020204020204" pitchFamily="34" charset="-122"/>
                <a:ea typeface="微软雅黑" panose="020B0503020204020204" pitchFamily="34" charset="-122"/>
                <a:cs typeface="Bebas Neue" charset="0"/>
                <a:sym typeface="Bebas Neue" charset="0"/>
              </a:endParaRPr>
            </a:p>
          </p:txBody>
        </p:sp>
      </p:grpSp>
      <p:grpSp>
        <p:nvGrpSpPr>
          <p:cNvPr id="130" name="Group 132"/>
          <p:cNvGrpSpPr/>
          <p:nvPr/>
        </p:nvGrpSpPr>
        <p:grpSpPr>
          <a:xfrm>
            <a:off x="6012248" y="4171457"/>
            <a:ext cx="1379845" cy="867352"/>
            <a:chOff x="696724" y="2667382"/>
            <a:chExt cx="1362945" cy="867353"/>
          </a:xfrm>
        </p:grpSpPr>
        <p:sp>
          <p:nvSpPr>
            <p:cNvPr id="131" name="Rectangle 26"/>
            <p:cNvSpPr/>
            <p:nvPr/>
          </p:nvSpPr>
          <p:spPr bwMode="auto">
            <a:xfrm>
              <a:off x="696724" y="2935897"/>
              <a:ext cx="1354892" cy="598838"/>
            </a:xfrm>
            <a:prstGeom prst="rect">
              <a:avLst/>
            </a:prstGeom>
            <a:noFill/>
            <a:ln>
              <a:noFill/>
            </a:ln>
          </p:spPr>
          <p:txBody>
            <a:bodyPr lIns="0" tIns="0" rIns="0" bIns="0" anchor="t"/>
            <a:lstStyle/>
            <a:p>
              <a:pPr algn="ctr" fontAlgn="base">
                <a:lnSpc>
                  <a:spcPct val="114000"/>
                </a:lnSpc>
                <a:spcBef>
                  <a:spcPct val="0"/>
                </a:spcBef>
                <a:spcAft>
                  <a:spcPct val="0"/>
                </a:spcAft>
              </a:pPr>
              <a:r>
                <a:rPr lang="zh-CN" altLang="en-US" sz="900" dirty="0">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a:t>
              </a:r>
              <a:endParaRPr lang="en-US" sz="900" dirty="0">
                <a:latin typeface="微软雅黑" panose="020B0503020204020204" pitchFamily="34" charset="-122"/>
                <a:ea typeface="微软雅黑" panose="020B0503020204020204" pitchFamily="34" charset="-122"/>
                <a:cs typeface="Lato Light" charset="0"/>
                <a:sym typeface="Lato Light" charset="0"/>
              </a:endParaRPr>
            </a:p>
          </p:txBody>
        </p:sp>
        <p:sp>
          <p:nvSpPr>
            <p:cNvPr id="132" name="Rectangle 27"/>
            <p:cNvSpPr/>
            <p:nvPr/>
          </p:nvSpPr>
          <p:spPr bwMode="auto">
            <a:xfrm>
              <a:off x="696724" y="2667382"/>
              <a:ext cx="1362945" cy="170840"/>
            </a:xfrm>
            <a:prstGeom prst="rect">
              <a:avLst/>
            </a:prstGeom>
            <a:noFill/>
            <a:ln>
              <a:noFill/>
            </a:ln>
          </p:spPr>
          <p:txBody>
            <a:bodyPr lIns="0" tIns="0" rIns="0" bIns="0" anchor="t"/>
            <a:lstStyle/>
            <a:p>
              <a:pPr algn="ctr" fontAlgn="base">
                <a:lnSpc>
                  <a:spcPct val="80000"/>
                </a:lnSpc>
                <a:spcBef>
                  <a:spcPct val="0"/>
                </a:spcBef>
                <a:spcAft>
                  <a:spcPct val="0"/>
                </a:spcAft>
              </a:pPr>
              <a:r>
                <a:rPr lang="zh-CN" altLang="en-US" sz="1700" dirty="0">
                  <a:solidFill>
                    <a:srgbClr val="EA5504"/>
                  </a:solidFill>
                  <a:latin typeface="微软雅黑" panose="020B0503020204020204" pitchFamily="34" charset="-122"/>
                  <a:ea typeface="微软雅黑" panose="020B0503020204020204" pitchFamily="34" charset="-122"/>
                  <a:cs typeface="Bebas Neue" charset="0"/>
                  <a:sym typeface="Bebas Neue" charset="0"/>
                </a:rPr>
                <a:t>内容文字</a:t>
              </a:r>
              <a:endParaRPr lang="en-US" altLang="zh-CN" sz="1700" dirty="0">
                <a:solidFill>
                  <a:srgbClr val="EA5504"/>
                </a:solidFill>
                <a:latin typeface="微软雅黑" panose="020B0503020204020204" pitchFamily="34" charset="-122"/>
                <a:ea typeface="微软雅黑" panose="020B0503020204020204" pitchFamily="34" charset="-122"/>
                <a:cs typeface="Bebas Neue" charset="0"/>
                <a:sym typeface="Bebas Neue" charset="0"/>
              </a:endParaRPr>
            </a:p>
          </p:txBody>
        </p:sp>
      </p:grpSp>
      <p:grpSp>
        <p:nvGrpSpPr>
          <p:cNvPr id="133" name="Group 138"/>
          <p:cNvGrpSpPr/>
          <p:nvPr/>
        </p:nvGrpSpPr>
        <p:grpSpPr>
          <a:xfrm>
            <a:off x="1606622" y="4101197"/>
            <a:ext cx="1517830" cy="832025"/>
            <a:chOff x="552376" y="2667382"/>
            <a:chExt cx="1499240" cy="832026"/>
          </a:xfrm>
        </p:grpSpPr>
        <p:sp>
          <p:nvSpPr>
            <p:cNvPr id="134" name="Rectangle 26"/>
            <p:cNvSpPr/>
            <p:nvPr/>
          </p:nvSpPr>
          <p:spPr bwMode="auto">
            <a:xfrm>
              <a:off x="552376" y="2908895"/>
              <a:ext cx="1499240" cy="590513"/>
            </a:xfrm>
            <a:prstGeom prst="rect">
              <a:avLst/>
            </a:prstGeom>
            <a:noFill/>
            <a:ln>
              <a:noFill/>
            </a:ln>
          </p:spPr>
          <p:txBody>
            <a:bodyPr lIns="0" tIns="0" rIns="0" bIns="0" anchor="t"/>
            <a:lstStyle/>
            <a:p>
              <a:pPr algn="ctr" fontAlgn="base">
                <a:lnSpc>
                  <a:spcPct val="114000"/>
                </a:lnSpc>
                <a:spcBef>
                  <a:spcPct val="0"/>
                </a:spcBef>
                <a:spcAft>
                  <a:spcPct val="0"/>
                </a:spcAft>
              </a:pPr>
              <a:r>
                <a:rPr lang="zh-CN" altLang="en-US" sz="900" dirty="0">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此处添加详细文本描述，建议与标题相关并符合整体语言风格，语言描述尽量简洁生动。</a:t>
              </a:r>
              <a:endParaRPr lang="en-US" sz="900" dirty="0">
                <a:latin typeface="微软雅黑" panose="020B0503020204020204" pitchFamily="34" charset="-122"/>
                <a:ea typeface="微软雅黑" panose="020B0503020204020204" pitchFamily="34" charset="-122"/>
                <a:cs typeface="Lato Light" charset="0"/>
                <a:sym typeface="Lato Light" charset="0"/>
              </a:endParaRPr>
            </a:p>
          </p:txBody>
        </p:sp>
        <p:sp>
          <p:nvSpPr>
            <p:cNvPr id="135" name="Rectangle 27"/>
            <p:cNvSpPr/>
            <p:nvPr/>
          </p:nvSpPr>
          <p:spPr bwMode="auto">
            <a:xfrm>
              <a:off x="620524" y="2667382"/>
              <a:ext cx="1362945" cy="170840"/>
            </a:xfrm>
            <a:prstGeom prst="rect">
              <a:avLst/>
            </a:prstGeom>
            <a:noFill/>
            <a:ln>
              <a:noFill/>
            </a:ln>
          </p:spPr>
          <p:txBody>
            <a:bodyPr lIns="0" tIns="0" rIns="0" bIns="0" anchor="t"/>
            <a:lstStyle/>
            <a:p>
              <a:pPr algn="ctr" fontAlgn="base">
                <a:lnSpc>
                  <a:spcPct val="80000"/>
                </a:lnSpc>
                <a:spcBef>
                  <a:spcPct val="0"/>
                </a:spcBef>
                <a:spcAft>
                  <a:spcPct val="0"/>
                </a:spcAft>
              </a:pPr>
              <a:r>
                <a:rPr lang="zh-CN" altLang="en-US" sz="1700" dirty="0">
                  <a:solidFill>
                    <a:srgbClr val="EA5504"/>
                  </a:solidFill>
                  <a:latin typeface="微软雅黑" panose="020B0503020204020204" pitchFamily="34" charset="-122"/>
                  <a:ea typeface="微软雅黑" panose="020B0503020204020204" pitchFamily="34" charset="-122"/>
                  <a:cs typeface="Bebas Neue" charset="0"/>
                  <a:sym typeface="Bebas Neue" charset="0"/>
                </a:rPr>
                <a:t>内容文字</a:t>
              </a:r>
              <a:endParaRPr lang="en-US" altLang="zh-CN" sz="1700" dirty="0">
                <a:solidFill>
                  <a:srgbClr val="EA5504"/>
                </a:solidFill>
                <a:latin typeface="微软雅黑" panose="020B0503020204020204" pitchFamily="34" charset="-122"/>
                <a:ea typeface="微软雅黑" panose="020B0503020204020204" pitchFamily="34" charset="-122"/>
                <a:cs typeface="Bebas Neue" charset="0"/>
                <a:sym typeface="Bebas Neue" charset="0"/>
              </a:endParaRPr>
            </a:p>
          </p:txBody>
        </p:sp>
      </p:grpSp>
      <p:grpSp>
        <p:nvGrpSpPr>
          <p:cNvPr id="136" name="Group 141"/>
          <p:cNvGrpSpPr/>
          <p:nvPr/>
        </p:nvGrpSpPr>
        <p:grpSpPr>
          <a:xfrm>
            <a:off x="910317" y="2662278"/>
            <a:ext cx="1517830" cy="838332"/>
            <a:chOff x="552376" y="2667382"/>
            <a:chExt cx="1499240" cy="838333"/>
          </a:xfrm>
        </p:grpSpPr>
        <p:sp>
          <p:nvSpPr>
            <p:cNvPr id="137" name="Rectangle 26"/>
            <p:cNvSpPr/>
            <p:nvPr/>
          </p:nvSpPr>
          <p:spPr bwMode="auto">
            <a:xfrm>
              <a:off x="552376" y="2915202"/>
              <a:ext cx="1499240" cy="590513"/>
            </a:xfrm>
            <a:prstGeom prst="rect">
              <a:avLst/>
            </a:prstGeom>
            <a:noFill/>
            <a:ln>
              <a:noFill/>
            </a:ln>
          </p:spPr>
          <p:txBody>
            <a:bodyPr lIns="0" tIns="0" rIns="0" bIns="0" anchor="t"/>
            <a:lstStyle/>
            <a:p>
              <a:pPr algn="ctr" fontAlgn="base">
                <a:lnSpc>
                  <a:spcPct val="114000"/>
                </a:lnSpc>
                <a:spcBef>
                  <a:spcPct val="0"/>
                </a:spcBef>
                <a:spcAft>
                  <a:spcPct val="0"/>
                </a:spcAft>
              </a:pPr>
              <a:r>
                <a:rPr lang="zh-CN" altLang="en-US" sz="900" dirty="0">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此处添加详细文本描述，建议与标题相关并符合整体语言风格，语言描述尽量简洁生动。</a:t>
              </a:r>
              <a:endParaRPr lang="en-US" sz="900" dirty="0">
                <a:latin typeface="微软雅黑" panose="020B0503020204020204" pitchFamily="34" charset="-122"/>
                <a:ea typeface="微软雅黑" panose="020B0503020204020204" pitchFamily="34" charset="-122"/>
                <a:cs typeface="Lato Light" charset="0"/>
                <a:sym typeface="Lato Light" charset="0"/>
              </a:endParaRPr>
            </a:p>
          </p:txBody>
        </p:sp>
        <p:sp>
          <p:nvSpPr>
            <p:cNvPr id="138" name="Rectangle 27"/>
            <p:cNvSpPr/>
            <p:nvPr/>
          </p:nvSpPr>
          <p:spPr bwMode="auto">
            <a:xfrm>
              <a:off x="620524" y="2667382"/>
              <a:ext cx="1362945" cy="170840"/>
            </a:xfrm>
            <a:prstGeom prst="rect">
              <a:avLst/>
            </a:prstGeom>
            <a:noFill/>
            <a:ln>
              <a:noFill/>
            </a:ln>
          </p:spPr>
          <p:txBody>
            <a:bodyPr lIns="0" tIns="0" rIns="0" bIns="0" anchor="t"/>
            <a:lstStyle/>
            <a:p>
              <a:pPr algn="ctr" fontAlgn="base">
                <a:lnSpc>
                  <a:spcPct val="80000"/>
                </a:lnSpc>
                <a:spcBef>
                  <a:spcPct val="0"/>
                </a:spcBef>
                <a:spcAft>
                  <a:spcPct val="0"/>
                </a:spcAft>
              </a:pPr>
              <a:r>
                <a:rPr lang="zh-CN" altLang="en-US" sz="1700" dirty="0">
                  <a:solidFill>
                    <a:srgbClr val="EA5504"/>
                  </a:solidFill>
                  <a:latin typeface="微软雅黑" panose="020B0503020204020204" pitchFamily="34" charset="-122"/>
                  <a:ea typeface="微软雅黑" panose="020B0503020204020204" pitchFamily="34" charset="-122"/>
                  <a:cs typeface="Bebas Neue" charset="0"/>
                  <a:sym typeface="Bebas Neue" charset="0"/>
                </a:rPr>
                <a:t>内容文字</a:t>
              </a:r>
              <a:endParaRPr lang="en-US" altLang="zh-CN" sz="1700" dirty="0">
                <a:solidFill>
                  <a:srgbClr val="EA5504"/>
                </a:solidFill>
                <a:latin typeface="微软雅黑" panose="020B0503020204020204" pitchFamily="34" charset="-122"/>
                <a:ea typeface="微软雅黑" panose="020B0503020204020204" pitchFamily="34" charset="-122"/>
                <a:cs typeface="Bebas Neue" charset="0"/>
                <a:sym typeface="Bebas Neue" charset="0"/>
              </a:endParaRPr>
            </a:p>
          </p:txBody>
        </p:sp>
      </p:grpSp>
      <p:sp>
        <p:nvSpPr>
          <p:cNvPr id="95" name="文本框 10"/>
          <p:cNvSpPr txBox="1">
            <a:spLocks noChangeArrowheads="1"/>
          </p:cNvSpPr>
          <p:nvPr/>
        </p:nvSpPr>
        <p:spPr bwMode="auto">
          <a:xfrm>
            <a:off x="878400" y="266400"/>
            <a:ext cx="2632543" cy="259679"/>
          </a:xfrm>
          <a:prstGeom prst="rect">
            <a:avLst/>
          </a:prstGeom>
          <a:noFill/>
          <a:ln>
            <a:noFill/>
          </a:ln>
        </p:spPr>
        <p:txBody>
          <a:bodyPr wrap="square" lIns="51428" tIns="25714" rIns="51428" bIns="25714">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350" dirty="0">
                <a:latin typeface="微软雅黑" panose="020B0503020204020204" pitchFamily="34" charset="-122"/>
                <a:ea typeface="微软雅黑" panose="020B0503020204020204" pitchFamily="34" charset="-122"/>
                <a:cs typeface="+mn-ea"/>
                <a:sym typeface="+mn-lt"/>
              </a:rPr>
              <a:t>添加文字标题</a:t>
            </a:r>
            <a:r>
              <a:rPr lang="zh-CN" altLang="en-US" sz="900" dirty="0">
                <a:latin typeface="微软雅黑" panose="020B0503020204020204" pitchFamily="34" charset="-122"/>
                <a:ea typeface="微软雅黑" panose="020B0503020204020204" pitchFamily="34" charset="-122"/>
                <a:cs typeface="+mn-ea"/>
                <a:sym typeface="+mn-lt"/>
              </a:rPr>
              <a:t>（文字可以编辑）</a:t>
            </a:r>
          </a:p>
        </p:txBody>
      </p:sp>
    </p:spTree>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700" fill="hold"/>
                                        <p:tgtEl>
                                          <p:spTgt spid="2"/>
                                        </p:tgtEl>
                                        <p:attrNameLst>
                                          <p:attrName>ppt_w</p:attrName>
                                        </p:attrNameLst>
                                      </p:cBhvr>
                                      <p:tavLst>
                                        <p:tav tm="0">
                                          <p:val>
                                            <p:fltVal val="0"/>
                                          </p:val>
                                        </p:tav>
                                        <p:tav tm="100000">
                                          <p:val>
                                            <p:strVal val="#ppt_w"/>
                                          </p:val>
                                        </p:tav>
                                      </p:tavLst>
                                    </p:anim>
                                    <p:anim calcmode="lin" valueType="num">
                                      <p:cBhvr>
                                        <p:cTn id="11" dur="700" fill="hold"/>
                                        <p:tgtEl>
                                          <p:spTgt spid="2"/>
                                        </p:tgtEl>
                                        <p:attrNameLst>
                                          <p:attrName>ppt_h</p:attrName>
                                        </p:attrNameLst>
                                      </p:cBhvr>
                                      <p:tavLst>
                                        <p:tav tm="0">
                                          <p:val>
                                            <p:fltVal val="0"/>
                                          </p:val>
                                        </p:tav>
                                        <p:tav tm="100000">
                                          <p:val>
                                            <p:strVal val="#ppt_h"/>
                                          </p:val>
                                        </p:tav>
                                      </p:tavLst>
                                    </p:anim>
                                    <p:animEffect transition="in" filter="fade">
                                      <p:cBhvr>
                                        <p:cTn id="12" dur="700"/>
                                        <p:tgtEl>
                                          <p:spTgt spid="2"/>
                                        </p:tgtEl>
                                      </p:cBhvr>
                                    </p:animEffect>
                                  </p:childTnLst>
                                </p:cTn>
                              </p:par>
                              <p:par>
                                <p:cTn id="13" presetID="53" presetClass="entr" presetSubtype="16" fill="hold"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700" fill="hold"/>
                                        <p:tgtEl>
                                          <p:spTgt spid="33"/>
                                        </p:tgtEl>
                                        <p:attrNameLst>
                                          <p:attrName>ppt_w</p:attrName>
                                        </p:attrNameLst>
                                      </p:cBhvr>
                                      <p:tavLst>
                                        <p:tav tm="0">
                                          <p:val>
                                            <p:fltVal val="0"/>
                                          </p:val>
                                        </p:tav>
                                        <p:tav tm="100000">
                                          <p:val>
                                            <p:strVal val="#ppt_w"/>
                                          </p:val>
                                        </p:tav>
                                      </p:tavLst>
                                    </p:anim>
                                    <p:anim calcmode="lin" valueType="num">
                                      <p:cBhvr>
                                        <p:cTn id="16" dur="700" fill="hold"/>
                                        <p:tgtEl>
                                          <p:spTgt spid="33"/>
                                        </p:tgtEl>
                                        <p:attrNameLst>
                                          <p:attrName>ppt_h</p:attrName>
                                        </p:attrNameLst>
                                      </p:cBhvr>
                                      <p:tavLst>
                                        <p:tav tm="0">
                                          <p:val>
                                            <p:fltVal val="0"/>
                                          </p:val>
                                        </p:tav>
                                        <p:tav tm="100000">
                                          <p:val>
                                            <p:strVal val="#ppt_h"/>
                                          </p:val>
                                        </p:tav>
                                      </p:tavLst>
                                    </p:anim>
                                    <p:animEffect transition="in" filter="fade">
                                      <p:cBhvr>
                                        <p:cTn id="17" dur="700"/>
                                        <p:tgtEl>
                                          <p:spTgt spid="33"/>
                                        </p:tgtEl>
                                      </p:cBhvr>
                                    </p:animEffect>
                                  </p:childTnLst>
                                </p:cTn>
                              </p:par>
                            </p:childTnLst>
                          </p:cTn>
                        </p:par>
                        <p:par>
                          <p:cTn id="18" fill="hold">
                            <p:stCondLst>
                              <p:cond delay="500"/>
                            </p:stCondLst>
                            <p:childTnLst>
                              <p:par>
                                <p:cTn id="19" presetID="53" presetClass="entr" presetSubtype="16" fill="hold" nodeType="afterEffect">
                                  <p:stCondLst>
                                    <p:cond delay="0"/>
                                  </p:stCondLst>
                                  <p:childTnLst>
                                    <p:set>
                                      <p:cBhvr>
                                        <p:cTn id="20" dur="1" fill="hold">
                                          <p:stCondLst>
                                            <p:cond delay="0"/>
                                          </p:stCondLst>
                                        </p:cTn>
                                        <p:tgtEl>
                                          <p:spTgt spid="146"/>
                                        </p:tgtEl>
                                        <p:attrNameLst>
                                          <p:attrName>style.visibility</p:attrName>
                                        </p:attrNameLst>
                                      </p:cBhvr>
                                      <p:to>
                                        <p:strVal val="visible"/>
                                      </p:to>
                                    </p:set>
                                    <p:anim calcmode="lin" valueType="num">
                                      <p:cBhvr>
                                        <p:cTn id="21" dur="500" fill="hold"/>
                                        <p:tgtEl>
                                          <p:spTgt spid="146"/>
                                        </p:tgtEl>
                                        <p:attrNameLst>
                                          <p:attrName>ppt_w</p:attrName>
                                        </p:attrNameLst>
                                      </p:cBhvr>
                                      <p:tavLst>
                                        <p:tav tm="0">
                                          <p:val>
                                            <p:fltVal val="0"/>
                                          </p:val>
                                        </p:tav>
                                        <p:tav tm="100000">
                                          <p:val>
                                            <p:strVal val="#ppt_w"/>
                                          </p:val>
                                        </p:tav>
                                      </p:tavLst>
                                    </p:anim>
                                    <p:anim calcmode="lin" valueType="num">
                                      <p:cBhvr>
                                        <p:cTn id="22" dur="500" fill="hold"/>
                                        <p:tgtEl>
                                          <p:spTgt spid="146"/>
                                        </p:tgtEl>
                                        <p:attrNameLst>
                                          <p:attrName>ppt_h</p:attrName>
                                        </p:attrNameLst>
                                      </p:cBhvr>
                                      <p:tavLst>
                                        <p:tav tm="0">
                                          <p:val>
                                            <p:fltVal val="0"/>
                                          </p:val>
                                        </p:tav>
                                        <p:tav tm="100000">
                                          <p:val>
                                            <p:strVal val="#ppt_h"/>
                                          </p:val>
                                        </p:tav>
                                      </p:tavLst>
                                    </p:anim>
                                    <p:animEffect transition="in" filter="fade">
                                      <p:cBhvr>
                                        <p:cTn id="23" dur="500"/>
                                        <p:tgtEl>
                                          <p:spTgt spid="146"/>
                                        </p:tgtEl>
                                      </p:cBhvr>
                                    </p:animEffect>
                                  </p:childTnLst>
                                </p:cTn>
                              </p:par>
                            </p:childTnLst>
                          </p:cTn>
                        </p:par>
                        <p:par>
                          <p:cTn id="24" fill="hold">
                            <p:stCondLst>
                              <p:cond delay="1000"/>
                            </p:stCondLst>
                            <p:childTnLst>
                              <p:par>
                                <p:cTn id="25" presetID="53" presetClass="entr" presetSubtype="16" fill="hold" nodeType="afterEffect">
                                  <p:stCondLst>
                                    <p:cond delay="0"/>
                                  </p:stCondLst>
                                  <p:childTnLst>
                                    <p:set>
                                      <p:cBhvr>
                                        <p:cTn id="26" dur="1" fill="hold">
                                          <p:stCondLst>
                                            <p:cond delay="0"/>
                                          </p:stCondLst>
                                        </p:cTn>
                                        <p:tgtEl>
                                          <p:spTgt spid="148"/>
                                        </p:tgtEl>
                                        <p:attrNameLst>
                                          <p:attrName>style.visibility</p:attrName>
                                        </p:attrNameLst>
                                      </p:cBhvr>
                                      <p:to>
                                        <p:strVal val="visible"/>
                                      </p:to>
                                    </p:set>
                                    <p:anim calcmode="lin" valueType="num">
                                      <p:cBhvr>
                                        <p:cTn id="27" dur="500" fill="hold"/>
                                        <p:tgtEl>
                                          <p:spTgt spid="148"/>
                                        </p:tgtEl>
                                        <p:attrNameLst>
                                          <p:attrName>ppt_w</p:attrName>
                                        </p:attrNameLst>
                                      </p:cBhvr>
                                      <p:tavLst>
                                        <p:tav tm="0">
                                          <p:val>
                                            <p:fltVal val="0"/>
                                          </p:val>
                                        </p:tav>
                                        <p:tav tm="100000">
                                          <p:val>
                                            <p:strVal val="#ppt_w"/>
                                          </p:val>
                                        </p:tav>
                                      </p:tavLst>
                                    </p:anim>
                                    <p:anim calcmode="lin" valueType="num">
                                      <p:cBhvr>
                                        <p:cTn id="28" dur="500" fill="hold"/>
                                        <p:tgtEl>
                                          <p:spTgt spid="148"/>
                                        </p:tgtEl>
                                        <p:attrNameLst>
                                          <p:attrName>ppt_h</p:attrName>
                                        </p:attrNameLst>
                                      </p:cBhvr>
                                      <p:tavLst>
                                        <p:tav tm="0">
                                          <p:val>
                                            <p:fltVal val="0"/>
                                          </p:val>
                                        </p:tav>
                                        <p:tav tm="100000">
                                          <p:val>
                                            <p:strVal val="#ppt_h"/>
                                          </p:val>
                                        </p:tav>
                                      </p:tavLst>
                                    </p:anim>
                                    <p:animEffect transition="in" filter="fade">
                                      <p:cBhvr>
                                        <p:cTn id="29" dur="500"/>
                                        <p:tgtEl>
                                          <p:spTgt spid="148"/>
                                        </p:tgtEl>
                                      </p:cBhvr>
                                    </p:animEffect>
                                  </p:childTnLst>
                                </p:cTn>
                              </p:par>
                            </p:childTnLst>
                          </p:cTn>
                        </p:par>
                        <p:par>
                          <p:cTn id="30" fill="hold">
                            <p:stCondLst>
                              <p:cond delay="150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000"/>
                            </p:stCondLst>
                            <p:childTnLst>
                              <p:par>
                                <p:cTn id="37" presetID="53" presetClass="entr" presetSubtype="16" fill="hold" nodeType="afterEffect">
                                  <p:stCondLst>
                                    <p:cond delay="0"/>
                                  </p:stCondLst>
                                  <p:childTnLst>
                                    <p:set>
                                      <p:cBhvr>
                                        <p:cTn id="38" dur="1" fill="hold">
                                          <p:stCondLst>
                                            <p:cond delay="0"/>
                                          </p:stCondLst>
                                        </p:cTn>
                                        <p:tgtEl>
                                          <p:spTgt spid="152"/>
                                        </p:tgtEl>
                                        <p:attrNameLst>
                                          <p:attrName>style.visibility</p:attrName>
                                        </p:attrNameLst>
                                      </p:cBhvr>
                                      <p:to>
                                        <p:strVal val="visible"/>
                                      </p:to>
                                    </p:set>
                                    <p:anim calcmode="lin" valueType="num">
                                      <p:cBhvr>
                                        <p:cTn id="39" dur="500" fill="hold"/>
                                        <p:tgtEl>
                                          <p:spTgt spid="152"/>
                                        </p:tgtEl>
                                        <p:attrNameLst>
                                          <p:attrName>ppt_w</p:attrName>
                                        </p:attrNameLst>
                                      </p:cBhvr>
                                      <p:tavLst>
                                        <p:tav tm="0">
                                          <p:val>
                                            <p:fltVal val="0"/>
                                          </p:val>
                                        </p:tav>
                                        <p:tav tm="100000">
                                          <p:val>
                                            <p:strVal val="#ppt_w"/>
                                          </p:val>
                                        </p:tav>
                                      </p:tavLst>
                                    </p:anim>
                                    <p:anim calcmode="lin" valueType="num">
                                      <p:cBhvr>
                                        <p:cTn id="40" dur="500" fill="hold"/>
                                        <p:tgtEl>
                                          <p:spTgt spid="152"/>
                                        </p:tgtEl>
                                        <p:attrNameLst>
                                          <p:attrName>ppt_h</p:attrName>
                                        </p:attrNameLst>
                                      </p:cBhvr>
                                      <p:tavLst>
                                        <p:tav tm="0">
                                          <p:val>
                                            <p:fltVal val="0"/>
                                          </p:val>
                                        </p:tav>
                                        <p:tav tm="100000">
                                          <p:val>
                                            <p:strVal val="#ppt_h"/>
                                          </p:val>
                                        </p:tav>
                                      </p:tavLst>
                                    </p:anim>
                                    <p:animEffect transition="in" filter="fade">
                                      <p:cBhvr>
                                        <p:cTn id="41" dur="500"/>
                                        <p:tgtEl>
                                          <p:spTgt spid="152"/>
                                        </p:tgtEl>
                                      </p:cBhvr>
                                    </p:animEffect>
                                  </p:childTnLst>
                                </p:cTn>
                              </p:par>
                            </p:childTnLst>
                          </p:cTn>
                        </p:par>
                        <p:par>
                          <p:cTn id="42" fill="hold">
                            <p:stCondLst>
                              <p:cond delay="2500"/>
                            </p:stCondLst>
                            <p:childTnLst>
                              <p:par>
                                <p:cTn id="43" presetID="53" presetClass="entr" presetSubtype="16" fill="hold" nodeType="afterEffect">
                                  <p:stCondLst>
                                    <p:cond delay="0"/>
                                  </p:stCondLst>
                                  <p:childTnLst>
                                    <p:set>
                                      <p:cBhvr>
                                        <p:cTn id="44" dur="1" fill="hold">
                                          <p:stCondLst>
                                            <p:cond delay="0"/>
                                          </p:stCondLst>
                                        </p:cTn>
                                        <p:tgtEl>
                                          <p:spTgt spid="156"/>
                                        </p:tgtEl>
                                        <p:attrNameLst>
                                          <p:attrName>style.visibility</p:attrName>
                                        </p:attrNameLst>
                                      </p:cBhvr>
                                      <p:to>
                                        <p:strVal val="visible"/>
                                      </p:to>
                                    </p:set>
                                    <p:anim calcmode="lin" valueType="num">
                                      <p:cBhvr>
                                        <p:cTn id="45" dur="500" fill="hold"/>
                                        <p:tgtEl>
                                          <p:spTgt spid="156"/>
                                        </p:tgtEl>
                                        <p:attrNameLst>
                                          <p:attrName>ppt_w</p:attrName>
                                        </p:attrNameLst>
                                      </p:cBhvr>
                                      <p:tavLst>
                                        <p:tav tm="0">
                                          <p:val>
                                            <p:fltVal val="0"/>
                                          </p:val>
                                        </p:tav>
                                        <p:tav tm="100000">
                                          <p:val>
                                            <p:strVal val="#ppt_w"/>
                                          </p:val>
                                        </p:tav>
                                      </p:tavLst>
                                    </p:anim>
                                    <p:anim calcmode="lin" valueType="num">
                                      <p:cBhvr>
                                        <p:cTn id="46" dur="500" fill="hold"/>
                                        <p:tgtEl>
                                          <p:spTgt spid="156"/>
                                        </p:tgtEl>
                                        <p:attrNameLst>
                                          <p:attrName>ppt_h</p:attrName>
                                        </p:attrNameLst>
                                      </p:cBhvr>
                                      <p:tavLst>
                                        <p:tav tm="0">
                                          <p:val>
                                            <p:fltVal val="0"/>
                                          </p:val>
                                        </p:tav>
                                        <p:tav tm="100000">
                                          <p:val>
                                            <p:strVal val="#ppt_h"/>
                                          </p:val>
                                        </p:tav>
                                      </p:tavLst>
                                    </p:anim>
                                    <p:animEffect transition="in" filter="fade">
                                      <p:cBhvr>
                                        <p:cTn id="47" dur="500"/>
                                        <p:tgtEl>
                                          <p:spTgt spid="156"/>
                                        </p:tgtEl>
                                      </p:cBhvr>
                                    </p:animEffect>
                                  </p:childTnLst>
                                </p:cTn>
                              </p:par>
                            </p:childTnLst>
                          </p:cTn>
                        </p:par>
                        <p:par>
                          <p:cTn id="48" fill="hold">
                            <p:stCondLst>
                              <p:cond delay="3000"/>
                            </p:stCondLst>
                            <p:childTnLst>
                              <p:par>
                                <p:cTn id="49" presetID="53" presetClass="entr" presetSubtype="16" fill="hold" nodeType="afterEffect">
                                  <p:stCondLst>
                                    <p:cond delay="0"/>
                                  </p:stCondLst>
                                  <p:childTnLst>
                                    <p:set>
                                      <p:cBhvr>
                                        <p:cTn id="50" dur="1" fill="hold">
                                          <p:stCondLst>
                                            <p:cond delay="0"/>
                                          </p:stCondLst>
                                        </p:cTn>
                                        <p:tgtEl>
                                          <p:spTgt spid="158"/>
                                        </p:tgtEl>
                                        <p:attrNameLst>
                                          <p:attrName>style.visibility</p:attrName>
                                        </p:attrNameLst>
                                      </p:cBhvr>
                                      <p:to>
                                        <p:strVal val="visible"/>
                                      </p:to>
                                    </p:set>
                                    <p:anim calcmode="lin" valueType="num">
                                      <p:cBhvr>
                                        <p:cTn id="51" dur="500" fill="hold"/>
                                        <p:tgtEl>
                                          <p:spTgt spid="158"/>
                                        </p:tgtEl>
                                        <p:attrNameLst>
                                          <p:attrName>ppt_w</p:attrName>
                                        </p:attrNameLst>
                                      </p:cBhvr>
                                      <p:tavLst>
                                        <p:tav tm="0">
                                          <p:val>
                                            <p:fltVal val="0"/>
                                          </p:val>
                                        </p:tav>
                                        <p:tav tm="100000">
                                          <p:val>
                                            <p:strVal val="#ppt_w"/>
                                          </p:val>
                                        </p:tav>
                                      </p:tavLst>
                                    </p:anim>
                                    <p:anim calcmode="lin" valueType="num">
                                      <p:cBhvr>
                                        <p:cTn id="52" dur="500" fill="hold"/>
                                        <p:tgtEl>
                                          <p:spTgt spid="158"/>
                                        </p:tgtEl>
                                        <p:attrNameLst>
                                          <p:attrName>ppt_h</p:attrName>
                                        </p:attrNameLst>
                                      </p:cBhvr>
                                      <p:tavLst>
                                        <p:tav tm="0">
                                          <p:val>
                                            <p:fltVal val="0"/>
                                          </p:val>
                                        </p:tav>
                                        <p:tav tm="100000">
                                          <p:val>
                                            <p:strVal val="#ppt_h"/>
                                          </p:val>
                                        </p:tav>
                                      </p:tavLst>
                                    </p:anim>
                                    <p:animEffect transition="in" filter="fade">
                                      <p:cBhvr>
                                        <p:cTn id="53" dur="500"/>
                                        <p:tgtEl>
                                          <p:spTgt spid="158"/>
                                        </p:tgtEl>
                                      </p:cBhvr>
                                    </p:animEffect>
                                  </p:childTnLst>
                                </p:cTn>
                              </p:par>
                              <p:par>
                                <p:cTn id="54" presetID="22" presetClass="entr" presetSubtype="1" fill="hold" nodeType="withEffect">
                                  <p:stCondLst>
                                    <p:cond delay="500"/>
                                  </p:stCondLst>
                                  <p:childTnLst>
                                    <p:set>
                                      <p:cBhvr>
                                        <p:cTn id="55" dur="1" fill="hold">
                                          <p:stCondLst>
                                            <p:cond delay="0"/>
                                          </p:stCondLst>
                                        </p:cTn>
                                        <p:tgtEl>
                                          <p:spTgt spid="121"/>
                                        </p:tgtEl>
                                        <p:attrNameLst>
                                          <p:attrName>style.visibility</p:attrName>
                                        </p:attrNameLst>
                                      </p:cBhvr>
                                      <p:to>
                                        <p:strVal val="visible"/>
                                      </p:to>
                                    </p:set>
                                    <p:animEffect transition="in" filter="wipe(up)">
                                      <p:cBhvr>
                                        <p:cTn id="56" dur="500"/>
                                        <p:tgtEl>
                                          <p:spTgt spid="121"/>
                                        </p:tgtEl>
                                      </p:cBhvr>
                                    </p:animEffect>
                                  </p:childTnLst>
                                </p:cTn>
                              </p:par>
                              <p:par>
                                <p:cTn id="57" presetID="22" presetClass="entr" presetSubtype="1" fill="hold" nodeType="withEffect">
                                  <p:stCondLst>
                                    <p:cond delay="500"/>
                                  </p:stCondLst>
                                  <p:childTnLst>
                                    <p:set>
                                      <p:cBhvr>
                                        <p:cTn id="58" dur="1" fill="hold">
                                          <p:stCondLst>
                                            <p:cond delay="0"/>
                                          </p:stCondLst>
                                        </p:cTn>
                                        <p:tgtEl>
                                          <p:spTgt spid="124"/>
                                        </p:tgtEl>
                                        <p:attrNameLst>
                                          <p:attrName>style.visibility</p:attrName>
                                        </p:attrNameLst>
                                      </p:cBhvr>
                                      <p:to>
                                        <p:strVal val="visible"/>
                                      </p:to>
                                    </p:set>
                                    <p:animEffect transition="in" filter="wipe(up)">
                                      <p:cBhvr>
                                        <p:cTn id="59" dur="500"/>
                                        <p:tgtEl>
                                          <p:spTgt spid="124"/>
                                        </p:tgtEl>
                                      </p:cBhvr>
                                    </p:animEffect>
                                  </p:childTnLst>
                                </p:cTn>
                              </p:par>
                              <p:par>
                                <p:cTn id="60" presetID="22" presetClass="entr" presetSubtype="1" fill="hold" nodeType="withEffect">
                                  <p:stCondLst>
                                    <p:cond delay="500"/>
                                  </p:stCondLst>
                                  <p:childTnLst>
                                    <p:set>
                                      <p:cBhvr>
                                        <p:cTn id="61" dur="1" fill="hold">
                                          <p:stCondLst>
                                            <p:cond delay="0"/>
                                          </p:stCondLst>
                                        </p:cTn>
                                        <p:tgtEl>
                                          <p:spTgt spid="127"/>
                                        </p:tgtEl>
                                        <p:attrNameLst>
                                          <p:attrName>style.visibility</p:attrName>
                                        </p:attrNameLst>
                                      </p:cBhvr>
                                      <p:to>
                                        <p:strVal val="visible"/>
                                      </p:to>
                                    </p:set>
                                    <p:animEffect transition="in" filter="wipe(up)">
                                      <p:cBhvr>
                                        <p:cTn id="62" dur="500"/>
                                        <p:tgtEl>
                                          <p:spTgt spid="127"/>
                                        </p:tgtEl>
                                      </p:cBhvr>
                                    </p:animEffect>
                                  </p:childTnLst>
                                </p:cTn>
                              </p:par>
                              <p:par>
                                <p:cTn id="63" presetID="22" presetClass="entr" presetSubtype="1" fill="hold" nodeType="withEffect">
                                  <p:stCondLst>
                                    <p:cond delay="600"/>
                                  </p:stCondLst>
                                  <p:childTnLst>
                                    <p:set>
                                      <p:cBhvr>
                                        <p:cTn id="64" dur="1" fill="hold">
                                          <p:stCondLst>
                                            <p:cond delay="0"/>
                                          </p:stCondLst>
                                        </p:cTn>
                                        <p:tgtEl>
                                          <p:spTgt spid="130"/>
                                        </p:tgtEl>
                                        <p:attrNameLst>
                                          <p:attrName>style.visibility</p:attrName>
                                        </p:attrNameLst>
                                      </p:cBhvr>
                                      <p:to>
                                        <p:strVal val="visible"/>
                                      </p:to>
                                    </p:set>
                                    <p:animEffect transition="in" filter="wipe(up)">
                                      <p:cBhvr>
                                        <p:cTn id="65" dur="500"/>
                                        <p:tgtEl>
                                          <p:spTgt spid="130"/>
                                        </p:tgtEl>
                                      </p:cBhvr>
                                    </p:animEffect>
                                  </p:childTnLst>
                                </p:cTn>
                              </p:par>
                              <p:par>
                                <p:cTn id="66" presetID="22" presetClass="entr" presetSubtype="1" fill="hold" nodeType="withEffect">
                                  <p:stCondLst>
                                    <p:cond delay="600"/>
                                  </p:stCondLst>
                                  <p:childTnLst>
                                    <p:set>
                                      <p:cBhvr>
                                        <p:cTn id="67" dur="1" fill="hold">
                                          <p:stCondLst>
                                            <p:cond delay="0"/>
                                          </p:stCondLst>
                                        </p:cTn>
                                        <p:tgtEl>
                                          <p:spTgt spid="133"/>
                                        </p:tgtEl>
                                        <p:attrNameLst>
                                          <p:attrName>style.visibility</p:attrName>
                                        </p:attrNameLst>
                                      </p:cBhvr>
                                      <p:to>
                                        <p:strVal val="visible"/>
                                      </p:to>
                                    </p:set>
                                    <p:animEffect transition="in" filter="wipe(up)">
                                      <p:cBhvr>
                                        <p:cTn id="68" dur="500"/>
                                        <p:tgtEl>
                                          <p:spTgt spid="133"/>
                                        </p:tgtEl>
                                      </p:cBhvr>
                                    </p:animEffect>
                                  </p:childTnLst>
                                </p:cTn>
                              </p:par>
                              <p:par>
                                <p:cTn id="69" presetID="22" presetClass="entr" presetSubtype="1" fill="hold" nodeType="withEffect">
                                  <p:stCondLst>
                                    <p:cond delay="700"/>
                                  </p:stCondLst>
                                  <p:childTnLst>
                                    <p:set>
                                      <p:cBhvr>
                                        <p:cTn id="70" dur="1" fill="hold">
                                          <p:stCondLst>
                                            <p:cond delay="0"/>
                                          </p:stCondLst>
                                        </p:cTn>
                                        <p:tgtEl>
                                          <p:spTgt spid="136"/>
                                        </p:tgtEl>
                                        <p:attrNameLst>
                                          <p:attrName>style.visibility</p:attrName>
                                        </p:attrNameLst>
                                      </p:cBhvr>
                                      <p:to>
                                        <p:strVal val="visible"/>
                                      </p:to>
                                    </p:set>
                                    <p:animEffect transition="in" filter="wipe(up)">
                                      <p:cBhvr>
                                        <p:cTn id="71"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835697" y="1394686"/>
            <a:ext cx="1715522" cy="1715522"/>
            <a:chOff x="2193191" y="1899415"/>
            <a:chExt cx="2421376" cy="2421376"/>
          </a:xfrm>
          <a:effectLst/>
        </p:grpSpPr>
        <p:sp>
          <p:nvSpPr>
            <p:cNvPr id="5" name="椭圆 4"/>
            <p:cNvSpPr/>
            <p:nvPr/>
          </p:nvSpPr>
          <p:spPr>
            <a:xfrm>
              <a:off x="2193191" y="1899415"/>
              <a:ext cx="2421376" cy="2421376"/>
            </a:xfrm>
            <a:prstGeom prst="ellipse">
              <a:avLst/>
            </a:prstGeom>
            <a:solidFill>
              <a:srgbClr val="EA5504"/>
            </a:solidFill>
            <a:ln w="31750">
              <a:gradFill flip="none" rotWithShape="1">
                <a:gsLst>
                  <a:gs pos="0">
                    <a:schemeClr val="bg1">
                      <a:lumMod val="65000"/>
                    </a:schemeClr>
                  </a:gs>
                  <a:gs pos="100000">
                    <a:schemeClr val="bg1"/>
                  </a:gs>
                </a:gsLst>
                <a:lin ang="2700000" scaled="1"/>
                <a:tileRect/>
              </a:gradFill>
            </a:ln>
            <a:effectLst>
              <a:innerShdw blurRad="127000" dist="63500" dir="13500000">
                <a:srgbClr val="EA5504">
                  <a:alpha val="85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srgbClr val="FFFFFF"/>
                </a:solidFill>
                <a:latin typeface="+mj-ea"/>
                <a:ea typeface="+mj-ea"/>
              </a:endParaRPr>
            </a:p>
          </p:txBody>
        </p:sp>
        <p:sp>
          <p:nvSpPr>
            <p:cNvPr id="6" name="椭圆 5"/>
            <p:cNvSpPr/>
            <p:nvPr/>
          </p:nvSpPr>
          <p:spPr>
            <a:xfrm>
              <a:off x="2345502" y="2051726"/>
              <a:ext cx="2116756" cy="2116756"/>
            </a:xfrm>
            <a:prstGeom prst="ellipse">
              <a:avLst/>
            </a:prstGeom>
            <a:solidFill>
              <a:schemeClr val="bg1">
                <a:lumMod val="95000"/>
              </a:schemeClr>
            </a:solidFill>
            <a:ln w="50800">
              <a:noFill/>
            </a:ln>
            <a:effectLst>
              <a:outerShdw blurRad="165100" dist="88900" dir="2700000" algn="tl" rotWithShape="0">
                <a:srgbClr val="EA5504"/>
              </a:outerShdw>
            </a:effectLst>
            <a:scene3d>
              <a:camera prst="orthographicFront"/>
              <a:lightRig rig="threePt" dir="t"/>
            </a:scene3d>
            <a:sp3d prstMaterial="softEdge">
              <a:bevelT w="82550" h="317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mj-ea"/>
                <a:ea typeface="+mj-ea"/>
              </a:endParaRPr>
            </a:p>
          </p:txBody>
        </p:sp>
      </p:grpSp>
      <p:sp>
        <p:nvSpPr>
          <p:cNvPr id="7" name="圆角矩形 6"/>
          <p:cNvSpPr/>
          <p:nvPr/>
        </p:nvSpPr>
        <p:spPr>
          <a:xfrm>
            <a:off x="4458454" y="2562253"/>
            <a:ext cx="3216350" cy="32168"/>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mj-ea"/>
              <a:ea typeface="+mj-ea"/>
            </a:endParaRPr>
          </a:p>
        </p:txBody>
      </p:sp>
      <p:grpSp>
        <p:nvGrpSpPr>
          <p:cNvPr id="8" name="组合 7"/>
          <p:cNvGrpSpPr/>
          <p:nvPr/>
        </p:nvGrpSpPr>
        <p:grpSpPr>
          <a:xfrm>
            <a:off x="4388790" y="1801673"/>
            <a:ext cx="2597800" cy="764249"/>
            <a:chOff x="7497701" y="1496848"/>
            <a:chExt cx="2854414" cy="1018998"/>
          </a:xfrm>
          <a:effectLst/>
        </p:grpSpPr>
        <p:sp>
          <p:nvSpPr>
            <p:cNvPr id="9" name="文本框 8"/>
            <p:cNvSpPr txBox="1"/>
            <p:nvPr/>
          </p:nvSpPr>
          <p:spPr>
            <a:xfrm>
              <a:off x="7497701" y="1496848"/>
              <a:ext cx="2854414" cy="738663"/>
            </a:xfrm>
            <a:prstGeom prst="rect">
              <a:avLst/>
            </a:prstGeom>
            <a:noFill/>
            <a:effectLst/>
          </p:spPr>
          <p:txBody>
            <a:bodyPr wrap="square" rtlCol="0">
              <a:spAutoFit/>
            </a:bodyPr>
            <a:lstStyle/>
            <a:p>
              <a:pPr algn="dist"/>
              <a:r>
                <a:rPr lang="zh-CN" altLang="en-US" sz="3000" b="1" dirty="0">
                  <a:solidFill>
                    <a:srgbClr val="EA5504"/>
                  </a:solidFill>
                  <a:latin typeface="微软雅黑" panose="020B0503020204020204" pitchFamily="34" charset="-122"/>
                  <a:ea typeface="微软雅黑" panose="020B0503020204020204" pitchFamily="34" charset="-122"/>
                </a:rPr>
                <a:t>在此添加标题</a:t>
              </a:r>
            </a:p>
          </p:txBody>
        </p:sp>
        <p:sp>
          <p:nvSpPr>
            <p:cNvPr id="10" name="文本框 9"/>
            <p:cNvSpPr txBox="1"/>
            <p:nvPr/>
          </p:nvSpPr>
          <p:spPr>
            <a:xfrm>
              <a:off x="7497701" y="2115737"/>
              <a:ext cx="2155566" cy="400109"/>
            </a:xfrm>
            <a:prstGeom prst="rect">
              <a:avLst/>
            </a:prstGeom>
            <a:noFill/>
            <a:effectLst>
              <a:outerShdw blurRad="12700" dist="12700" dir="2700000" algn="tl" rotWithShape="0">
                <a:prstClr val="black">
                  <a:alpha val="40000"/>
                </a:prstClr>
              </a:outerShdw>
            </a:effectLst>
          </p:spPr>
          <p:txBody>
            <a:bodyPr wrap="square" rtlCol="0">
              <a:spAutoFit/>
            </a:bodyPr>
            <a:lstStyle/>
            <a:p>
              <a:r>
                <a:rPr lang="en-US" altLang="zh-CN" sz="1350" dirty="0">
                  <a:latin typeface="微软雅黑" panose="020B0503020204020204" pitchFamily="34" charset="-122"/>
                  <a:ea typeface="微软雅黑" panose="020B0503020204020204" pitchFamily="34" charset="-122"/>
                </a:rPr>
                <a:t>Add the title here</a:t>
              </a:r>
              <a:endParaRPr lang="zh-CN" altLang="en-US" sz="1350" dirty="0">
                <a:latin typeface="微软雅黑" panose="020B0503020204020204" pitchFamily="34" charset="-122"/>
                <a:ea typeface="微软雅黑" panose="020B0503020204020204" pitchFamily="34" charset="-122"/>
              </a:endParaRPr>
            </a:p>
          </p:txBody>
        </p:sp>
      </p:grpSp>
      <p:sp>
        <p:nvSpPr>
          <p:cNvPr id="11" name="文本框 10"/>
          <p:cNvSpPr txBox="1"/>
          <p:nvPr/>
        </p:nvSpPr>
        <p:spPr bwMode="auto">
          <a:xfrm>
            <a:off x="4388789" y="2768257"/>
            <a:ext cx="3286016" cy="784830"/>
          </a:xfrm>
          <a:prstGeom prst="rect">
            <a:avLst/>
          </a:prstGeom>
          <a:noFill/>
        </p:spPr>
        <p:txBody>
          <a:bodyPr wrap="square">
            <a:spAutoFit/>
          </a:bodyPr>
          <a:lstStyle/>
          <a:p>
            <a:pPr>
              <a:lnSpc>
                <a:spcPct val="125000"/>
              </a:lnSpc>
            </a:pPr>
            <a:r>
              <a:rPr lang="zh-CN" altLang="en-US" sz="900" dirty="0">
                <a:solidFill>
                  <a:srgbClr val="000000"/>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此处添加详细文本描述，建议与标题相关并符合整体语言风格，语言描述尽量此处添加详细文本描述，建议与标题相关并符合整体语言风格，</a:t>
            </a:r>
            <a:endParaRPr lang="en-US" altLang="zh-CN" sz="900" dirty="0">
              <a:solidFill>
                <a:srgbClr val="000000"/>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12" name="文本框 11"/>
          <p:cNvSpPr txBox="1"/>
          <p:nvPr/>
        </p:nvSpPr>
        <p:spPr>
          <a:xfrm>
            <a:off x="1970184" y="3304491"/>
            <a:ext cx="1490030" cy="369332"/>
          </a:xfrm>
          <a:prstGeom prst="rect">
            <a:avLst/>
          </a:prstGeom>
          <a:noFill/>
        </p:spPr>
        <p:txBody>
          <a:bodyPr wrap="square" rtlCol="0">
            <a:spAutoFit/>
          </a:bodyPr>
          <a:lstStyle/>
          <a:p>
            <a:pPr algn="ct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PART 01</a:t>
            </a:r>
          </a:p>
        </p:txBody>
      </p:sp>
      <p:sp>
        <p:nvSpPr>
          <p:cNvPr id="13" name="圆角矩形 12"/>
          <p:cNvSpPr/>
          <p:nvPr/>
        </p:nvSpPr>
        <p:spPr>
          <a:xfrm>
            <a:off x="1646472" y="3749845"/>
            <a:ext cx="2168504" cy="52046"/>
          </a:xfrm>
          <a:prstGeom prst="roundRect">
            <a:avLst>
              <a:gd name="adj" fmla="val 50000"/>
            </a:avLst>
          </a:prstGeom>
          <a:solidFill>
            <a:srgbClr val="EA55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mj-ea"/>
              <a:ea typeface="+mj-ea"/>
            </a:endParaRPr>
          </a:p>
        </p:txBody>
      </p:sp>
      <p:sp>
        <p:nvSpPr>
          <p:cNvPr id="14" name="椭圆 13"/>
          <p:cNvSpPr/>
          <p:nvPr/>
        </p:nvSpPr>
        <p:spPr>
          <a:xfrm>
            <a:off x="2643595" y="3688740"/>
            <a:ext cx="174256" cy="174256"/>
          </a:xfrm>
          <a:prstGeom prst="ellipse">
            <a:avLst/>
          </a:prstGeom>
          <a:solidFill>
            <a:schemeClr val="bg1">
              <a:lumMod val="95000"/>
            </a:schemeClr>
          </a:solidFill>
          <a:ln w="50800">
            <a:noFill/>
          </a:ln>
          <a:effectLst>
            <a:outerShdw blurRad="114300" dist="50800" dir="2700000" algn="tl" rotWithShape="0">
              <a:schemeClr val="tx1">
                <a:alpha val="35000"/>
              </a:schemeClr>
            </a:outerShdw>
          </a:effectLst>
          <a:scene3d>
            <a:camera prst="orthographicFront"/>
            <a:lightRig rig="threePt" dir="t"/>
          </a:scene3d>
          <a:sp3d prstMaterial="softEdge">
            <a:bevelT w="317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mj-ea"/>
              <a:ea typeface="+mj-ea"/>
            </a:endParaRPr>
          </a:p>
        </p:txBody>
      </p:sp>
      <p:sp>
        <p:nvSpPr>
          <p:cNvPr id="15" name="矩形 14"/>
          <p:cNvSpPr/>
          <p:nvPr/>
        </p:nvSpPr>
        <p:spPr>
          <a:xfrm>
            <a:off x="2124172" y="1747535"/>
            <a:ext cx="1229824" cy="1107996"/>
          </a:xfrm>
          <a:prstGeom prst="rect">
            <a:avLst/>
          </a:prstGeom>
          <a:effectLst/>
        </p:spPr>
        <p:txBody>
          <a:bodyPr wrap="none">
            <a:spAutoFit/>
          </a:bodyPr>
          <a:lstStyle/>
          <a:p>
            <a:r>
              <a:rPr lang="en-US" altLang="zh-CN" sz="6600" b="1" dirty="0">
                <a:solidFill>
                  <a:srgbClr val="EA5504"/>
                </a:solidFill>
                <a:latin typeface="微软雅黑" panose="020B0503020204020204" pitchFamily="34" charset="-122"/>
                <a:ea typeface="微软雅黑" panose="020B0503020204020204" pitchFamily="34" charset="-122"/>
              </a:rPr>
              <a:t>01</a:t>
            </a:r>
            <a:endParaRPr lang="zh-CN" altLang="en-US" sz="6600" b="1" dirty="0">
              <a:solidFill>
                <a:srgbClr val="EA5504"/>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400" advTm="5000">
        <p14:doors dir="vert"/>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500"/>
                                        <p:tgtEl>
                                          <p:spTgt spid="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outVertical)">
                                      <p:cBhvr>
                                        <p:cTn id="17" dur="500"/>
                                        <p:tgtEl>
                                          <p:spTgt spid="1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left)">
                                      <p:cBhvr>
                                        <p:cTn id="21" dur="500"/>
                                        <p:tgtEl>
                                          <p:spTgt spid="13"/>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000"/>
                            </p:stCondLst>
                            <p:childTnLst>
                              <p:par>
                                <p:cTn id="28" presetID="16" presetClass="entr" presetSubtype="37"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arn(outVertical)">
                                      <p:cBhvr>
                                        <p:cTn id="30" dur="500"/>
                                        <p:tgtEl>
                                          <p:spTgt spid="8"/>
                                        </p:tgtEl>
                                      </p:cBhvr>
                                    </p:animEffect>
                                  </p:childTnLst>
                                </p:cTn>
                              </p:par>
                            </p:childTnLst>
                          </p:cTn>
                        </p:par>
                        <p:par>
                          <p:cTn id="31" fill="hold">
                            <p:stCondLst>
                              <p:cond delay="2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left)">
                                      <p:cBhvr>
                                        <p:cTn id="3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p:bldP spid="12" grpId="0"/>
      <p:bldP spid="13" grpId="0" animBg="1"/>
      <p:bldP spid="14" grpId="0" animBg="1"/>
      <p:bldP spid="1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438420" y="3087128"/>
            <a:ext cx="6228098" cy="1282133"/>
            <a:chOff x="8121873" y="2010009"/>
            <a:chExt cx="1739454" cy="1412819"/>
          </a:xfrm>
        </p:grpSpPr>
        <p:sp>
          <p:nvSpPr>
            <p:cNvPr id="5" name="圆角矩形 4"/>
            <p:cNvSpPr/>
            <p:nvPr/>
          </p:nvSpPr>
          <p:spPr>
            <a:xfrm>
              <a:off x="8121873" y="2010009"/>
              <a:ext cx="1739454" cy="1412819"/>
            </a:xfrm>
            <a:prstGeom prst="roundRect">
              <a:avLst>
                <a:gd name="adj" fmla="val 0"/>
              </a:avLst>
            </a:prstGeom>
            <a:solidFill>
              <a:srgbClr val="EA5504"/>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FFFFFF"/>
                </a:solidFill>
                <a:latin typeface="+mj-ea"/>
                <a:ea typeface="+mj-ea"/>
              </a:endParaRPr>
            </a:p>
          </p:txBody>
        </p:sp>
        <p:sp>
          <p:nvSpPr>
            <p:cNvPr id="6" name="圆角矩形 5"/>
            <p:cNvSpPr/>
            <p:nvPr/>
          </p:nvSpPr>
          <p:spPr>
            <a:xfrm>
              <a:off x="8147445" y="2102827"/>
              <a:ext cx="1688298" cy="1227176"/>
            </a:xfrm>
            <a:prstGeom prst="roundRect">
              <a:avLst>
                <a:gd name="adj" fmla="val 0"/>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FFFFFF"/>
                </a:solidFill>
                <a:latin typeface="+mj-ea"/>
                <a:ea typeface="+mj-ea"/>
              </a:endParaRPr>
            </a:p>
          </p:txBody>
        </p:sp>
      </p:grpSp>
      <p:sp>
        <p:nvSpPr>
          <p:cNvPr id="7" name="文本框 6"/>
          <p:cNvSpPr txBox="1"/>
          <p:nvPr/>
        </p:nvSpPr>
        <p:spPr>
          <a:xfrm>
            <a:off x="1706397" y="3310069"/>
            <a:ext cx="1280160" cy="553998"/>
          </a:xfrm>
          <a:prstGeom prst="rect">
            <a:avLst/>
          </a:prstGeom>
          <a:noFill/>
        </p:spPr>
        <p:txBody>
          <a:bodyPr wrap="square" rtlCol="0">
            <a:spAutoFit/>
          </a:bodyPr>
          <a:lstStyle/>
          <a:p>
            <a:pPr algn="ctr"/>
            <a:r>
              <a:rPr lang="zh-CN" altLang="en-US" sz="3000" dirty="0">
                <a:solidFill>
                  <a:srgbClr val="EA5504"/>
                </a:solidFill>
                <a:latin typeface="微软雅黑" panose="020B0503020204020204" pitchFamily="34" charset="-122"/>
                <a:ea typeface="微软雅黑" panose="020B0503020204020204" pitchFamily="34" charset="-122"/>
              </a:rPr>
              <a:t>标题</a:t>
            </a:r>
          </a:p>
        </p:txBody>
      </p:sp>
      <p:sp>
        <p:nvSpPr>
          <p:cNvPr id="8" name="文本框 7"/>
          <p:cNvSpPr txBox="1"/>
          <p:nvPr/>
        </p:nvSpPr>
        <p:spPr>
          <a:xfrm>
            <a:off x="1745712" y="3915480"/>
            <a:ext cx="1201731" cy="253916"/>
          </a:xfrm>
          <a:prstGeom prst="rect">
            <a:avLst/>
          </a:prstGeom>
          <a:noFill/>
          <a:effectLst/>
        </p:spPr>
        <p:txBody>
          <a:bodyPr wrap="square" rtlCol="0">
            <a:spAutoFit/>
          </a:bodyPr>
          <a:lstStyle/>
          <a:p>
            <a:pPr algn="dist"/>
            <a:r>
              <a:rPr lang="en-US" altLang="zh-CN" sz="1050" dirty="0">
                <a:solidFill>
                  <a:srgbClr val="EA5504"/>
                </a:solidFill>
                <a:latin typeface="微软雅黑" panose="020B0503020204020204" pitchFamily="34" charset="-122"/>
                <a:ea typeface="微软雅黑" panose="020B0503020204020204" pitchFamily="34" charset="-122"/>
              </a:rPr>
              <a:t>PERCEPTUAL</a:t>
            </a:r>
          </a:p>
        </p:txBody>
      </p:sp>
      <p:cxnSp>
        <p:nvCxnSpPr>
          <p:cNvPr id="9" name="直接连接符 8"/>
          <p:cNvCxnSpPr/>
          <p:nvPr/>
        </p:nvCxnSpPr>
        <p:spPr>
          <a:xfrm>
            <a:off x="3077997" y="3372944"/>
            <a:ext cx="0" cy="71049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bwMode="auto">
          <a:xfrm>
            <a:off x="3162973" y="3381943"/>
            <a:ext cx="4224134" cy="611706"/>
          </a:xfrm>
          <a:prstGeom prst="rect">
            <a:avLst/>
          </a:prstGeom>
          <a:noFill/>
        </p:spPr>
        <p:txBody>
          <a:bodyPr wrap="square">
            <a:spAutoFit/>
          </a:bodyPr>
          <a:lstStyle/>
          <a:p>
            <a:pPr>
              <a:lnSpc>
                <a:spcPct val="125000"/>
              </a:lnSpc>
            </a:pPr>
            <a:r>
              <a:rPr lang="zh-CN" altLang="en-US" sz="900" dirty="0">
                <a:solidFill>
                  <a:srgbClr val="000000"/>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此处添加详细文本描述，建议与标题相关并符合整体语言风格，语言描述尽量此处添加详细文本描述，建议与标题相关并符合整体语言风格，</a:t>
            </a:r>
            <a:endParaRPr lang="en-US" altLang="zh-CN" sz="900" dirty="0">
              <a:solidFill>
                <a:srgbClr val="000000"/>
              </a:solidFill>
              <a:latin typeface="微软雅黑" panose="020B0503020204020204" pitchFamily="34" charset="-122"/>
              <a:ea typeface="微软雅黑" panose="020B0503020204020204" pitchFamily="34" charset="-122"/>
              <a:cs typeface="Lato Light" charset="0"/>
              <a:sym typeface="Lato Light" charset="0"/>
            </a:endParaRPr>
          </a:p>
        </p:txBody>
      </p:sp>
      <p:grpSp>
        <p:nvGrpSpPr>
          <p:cNvPr id="11" name="组合 10"/>
          <p:cNvGrpSpPr/>
          <p:nvPr/>
        </p:nvGrpSpPr>
        <p:grpSpPr>
          <a:xfrm>
            <a:off x="3801866" y="1131590"/>
            <a:ext cx="593418" cy="593418"/>
            <a:chOff x="3237545" y="4561747"/>
            <a:chExt cx="1146960" cy="1146960"/>
          </a:xfrm>
        </p:grpSpPr>
        <p:sp>
          <p:nvSpPr>
            <p:cNvPr id="12" name="圆角矩形 11"/>
            <p:cNvSpPr/>
            <p:nvPr/>
          </p:nvSpPr>
          <p:spPr>
            <a:xfrm>
              <a:off x="3237545" y="4561747"/>
              <a:ext cx="1146960" cy="1146960"/>
            </a:xfrm>
            <a:prstGeom prst="roundRect">
              <a:avLst>
                <a:gd name="adj" fmla="val 50000"/>
              </a:avLst>
            </a:prstGeom>
            <a:solidFill>
              <a:srgbClr val="EA5504"/>
            </a:solidFill>
            <a:ln w="25400">
              <a:gradFill flip="none" rotWithShape="1">
                <a:gsLst>
                  <a:gs pos="0">
                    <a:schemeClr val="bg1">
                      <a:lumMod val="85000"/>
                    </a:schemeClr>
                  </a:gs>
                  <a:gs pos="100000">
                    <a:schemeClr val="bg1"/>
                  </a:gs>
                </a:gsLst>
                <a:lin ang="2700000" scaled="1"/>
                <a:tileRect/>
              </a:gradFill>
            </a:ln>
            <a:effectLst>
              <a:innerShdw blurRad="127000" dist="63500" dir="13500000">
                <a:srgbClr val="EA5504">
                  <a:alpha val="49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FFFFFF"/>
                </a:solidFill>
                <a:latin typeface="+mj-ea"/>
                <a:ea typeface="+mj-ea"/>
              </a:endParaRPr>
            </a:p>
          </p:txBody>
        </p:sp>
        <p:sp>
          <p:nvSpPr>
            <p:cNvPr id="13" name="圆角矩形 12"/>
            <p:cNvSpPr/>
            <p:nvPr/>
          </p:nvSpPr>
          <p:spPr>
            <a:xfrm>
              <a:off x="3351014" y="4675216"/>
              <a:ext cx="920023" cy="920023"/>
            </a:xfrm>
            <a:prstGeom prst="roundRect">
              <a:avLst>
                <a:gd name="adj" fmla="val 50000"/>
              </a:avLst>
            </a:prstGeom>
            <a:solidFill>
              <a:schemeClr val="bg1">
                <a:lumMod val="95000"/>
              </a:schemeClr>
            </a:solidFill>
            <a:ln w="50800">
              <a:noFill/>
            </a:ln>
            <a:effectLst>
              <a:outerShdw blurRad="76200" dist="38100" dir="2700000" algn="tl" rotWithShape="0">
                <a:srgbClr val="EA5504">
                  <a:alpha val="64000"/>
                </a:srgbClr>
              </a:outerShdw>
            </a:effectLst>
            <a:scene3d>
              <a:camera prst="orthographicFront"/>
              <a:lightRig rig="threePt" dir="t"/>
            </a:scene3d>
            <a:sp3d prstMaterial="softEdge">
              <a:bevelT w="317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FFFFFF"/>
                </a:solidFill>
                <a:latin typeface="+mj-ea"/>
                <a:ea typeface="+mj-ea"/>
              </a:endParaRPr>
            </a:p>
          </p:txBody>
        </p:sp>
      </p:grpSp>
      <p:grpSp>
        <p:nvGrpSpPr>
          <p:cNvPr id="14" name="组合 13"/>
          <p:cNvGrpSpPr/>
          <p:nvPr/>
        </p:nvGrpSpPr>
        <p:grpSpPr>
          <a:xfrm>
            <a:off x="4716016" y="1131590"/>
            <a:ext cx="593418" cy="593418"/>
            <a:chOff x="3237545" y="4561747"/>
            <a:chExt cx="1146960" cy="1146960"/>
          </a:xfrm>
        </p:grpSpPr>
        <p:sp>
          <p:nvSpPr>
            <p:cNvPr id="15" name="圆角矩形 14"/>
            <p:cNvSpPr/>
            <p:nvPr/>
          </p:nvSpPr>
          <p:spPr>
            <a:xfrm>
              <a:off x="3237545" y="4561747"/>
              <a:ext cx="1146960" cy="1146960"/>
            </a:xfrm>
            <a:prstGeom prst="roundRect">
              <a:avLst>
                <a:gd name="adj" fmla="val 50000"/>
              </a:avLst>
            </a:prstGeom>
            <a:solidFill>
              <a:srgbClr val="EA5504"/>
            </a:solidFill>
            <a:ln w="25400">
              <a:gradFill flip="none" rotWithShape="1">
                <a:gsLst>
                  <a:gs pos="0">
                    <a:schemeClr val="bg1">
                      <a:lumMod val="85000"/>
                    </a:schemeClr>
                  </a:gs>
                  <a:gs pos="100000">
                    <a:schemeClr val="bg1"/>
                  </a:gs>
                </a:gsLst>
                <a:lin ang="2700000" scaled="1"/>
                <a:tileRect/>
              </a:gradFill>
            </a:ln>
            <a:effectLst>
              <a:innerShdw blurRad="127000" dist="63500" dir="13500000">
                <a:srgbClr val="EA5504">
                  <a:alpha val="49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FFFFFF"/>
                </a:solidFill>
                <a:latin typeface="+mj-ea"/>
                <a:ea typeface="+mj-ea"/>
              </a:endParaRPr>
            </a:p>
          </p:txBody>
        </p:sp>
        <p:sp>
          <p:nvSpPr>
            <p:cNvPr id="16" name="圆角矩形 15"/>
            <p:cNvSpPr/>
            <p:nvPr/>
          </p:nvSpPr>
          <p:spPr>
            <a:xfrm>
              <a:off x="3351014" y="4675216"/>
              <a:ext cx="920023" cy="920023"/>
            </a:xfrm>
            <a:prstGeom prst="roundRect">
              <a:avLst>
                <a:gd name="adj" fmla="val 50000"/>
              </a:avLst>
            </a:prstGeom>
            <a:solidFill>
              <a:schemeClr val="bg1">
                <a:lumMod val="95000"/>
              </a:schemeClr>
            </a:solidFill>
            <a:ln w="50800">
              <a:noFill/>
            </a:ln>
            <a:effectLst>
              <a:outerShdw blurRad="76200" dist="38100" dir="2700000" algn="tl" rotWithShape="0">
                <a:srgbClr val="EA5504">
                  <a:alpha val="64000"/>
                </a:srgbClr>
              </a:outerShdw>
            </a:effectLst>
            <a:scene3d>
              <a:camera prst="orthographicFront"/>
              <a:lightRig rig="threePt" dir="t"/>
            </a:scene3d>
            <a:sp3d prstMaterial="softEdge">
              <a:bevelT w="317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FFFFFF"/>
                </a:solidFill>
                <a:latin typeface="+mj-ea"/>
                <a:ea typeface="+mj-ea"/>
              </a:endParaRPr>
            </a:p>
          </p:txBody>
        </p:sp>
      </p:grpSp>
      <p:grpSp>
        <p:nvGrpSpPr>
          <p:cNvPr id="17" name="组合 16"/>
          <p:cNvGrpSpPr/>
          <p:nvPr/>
        </p:nvGrpSpPr>
        <p:grpSpPr>
          <a:xfrm>
            <a:off x="3801866" y="2045990"/>
            <a:ext cx="593418" cy="593418"/>
            <a:chOff x="3237545" y="4561747"/>
            <a:chExt cx="1146960" cy="1146960"/>
          </a:xfrm>
        </p:grpSpPr>
        <p:sp>
          <p:nvSpPr>
            <p:cNvPr id="18" name="圆角矩形 17"/>
            <p:cNvSpPr/>
            <p:nvPr/>
          </p:nvSpPr>
          <p:spPr>
            <a:xfrm>
              <a:off x="3237545" y="4561747"/>
              <a:ext cx="1146960" cy="1146960"/>
            </a:xfrm>
            <a:prstGeom prst="roundRect">
              <a:avLst>
                <a:gd name="adj" fmla="val 50000"/>
              </a:avLst>
            </a:prstGeom>
            <a:solidFill>
              <a:srgbClr val="EA5504"/>
            </a:solidFill>
            <a:ln w="25400">
              <a:gradFill flip="none" rotWithShape="1">
                <a:gsLst>
                  <a:gs pos="0">
                    <a:schemeClr val="bg1">
                      <a:lumMod val="85000"/>
                    </a:schemeClr>
                  </a:gs>
                  <a:gs pos="100000">
                    <a:schemeClr val="bg1"/>
                  </a:gs>
                </a:gsLst>
                <a:lin ang="2700000" scaled="1"/>
                <a:tileRect/>
              </a:gradFill>
            </a:ln>
            <a:effectLst>
              <a:innerShdw blurRad="127000" dist="63500" dir="13500000">
                <a:srgbClr val="EA5504">
                  <a:alpha val="49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FFFFFF"/>
                </a:solidFill>
                <a:latin typeface="+mj-ea"/>
                <a:ea typeface="+mj-ea"/>
              </a:endParaRPr>
            </a:p>
          </p:txBody>
        </p:sp>
        <p:sp>
          <p:nvSpPr>
            <p:cNvPr id="19" name="圆角矩形 18"/>
            <p:cNvSpPr/>
            <p:nvPr/>
          </p:nvSpPr>
          <p:spPr>
            <a:xfrm>
              <a:off x="3351014" y="4675216"/>
              <a:ext cx="920023" cy="920023"/>
            </a:xfrm>
            <a:prstGeom prst="roundRect">
              <a:avLst>
                <a:gd name="adj" fmla="val 50000"/>
              </a:avLst>
            </a:prstGeom>
            <a:solidFill>
              <a:schemeClr val="bg1">
                <a:lumMod val="95000"/>
              </a:schemeClr>
            </a:solidFill>
            <a:ln w="50800">
              <a:noFill/>
            </a:ln>
            <a:effectLst>
              <a:outerShdw blurRad="76200" dist="38100" dir="2700000" algn="tl" rotWithShape="0">
                <a:srgbClr val="EA5504">
                  <a:alpha val="64000"/>
                </a:srgbClr>
              </a:outerShdw>
            </a:effectLst>
            <a:scene3d>
              <a:camera prst="orthographicFront"/>
              <a:lightRig rig="threePt" dir="t"/>
            </a:scene3d>
            <a:sp3d prstMaterial="softEdge">
              <a:bevelT w="317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FFFFFF"/>
                </a:solidFill>
                <a:latin typeface="+mj-ea"/>
                <a:ea typeface="+mj-ea"/>
              </a:endParaRPr>
            </a:p>
          </p:txBody>
        </p:sp>
      </p:grpSp>
      <p:grpSp>
        <p:nvGrpSpPr>
          <p:cNvPr id="20" name="组合 19"/>
          <p:cNvGrpSpPr/>
          <p:nvPr/>
        </p:nvGrpSpPr>
        <p:grpSpPr>
          <a:xfrm>
            <a:off x="4716016" y="2045990"/>
            <a:ext cx="593418" cy="593418"/>
            <a:chOff x="3237545" y="4561747"/>
            <a:chExt cx="1146960" cy="1146960"/>
          </a:xfrm>
        </p:grpSpPr>
        <p:sp>
          <p:nvSpPr>
            <p:cNvPr id="21" name="圆角矩形 20"/>
            <p:cNvSpPr/>
            <p:nvPr/>
          </p:nvSpPr>
          <p:spPr>
            <a:xfrm>
              <a:off x="3237545" y="4561747"/>
              <a:ext cx="1146960" cy="1146960"/>
            </a:xfrm>
            <a:prstGeom prst="roundRect">
              <a:avLst>
                <a:gd name="adj" fmla="val 50000"/>
              </a:avLst>
            </a:prstGeom>
            <a:solidFill>
              <a:srgbClr val="EA5504"/>
            </a:solidFill>
            <a:ln w="25400">
              <a:gradFill flip="none" rotWithShape="1">
                <a:gsLst>
                  <a:gs pos="0">
                    <a:schemeClr val="bg1">
                      <a:lumMod val="85000"/>
                    </a:schemeClr>
                  </a:gs>
                  <a:gs pos="100000">
                    <a:schemeClr val="bg1"/>
                  </a:gs>
                </a:gsLst>
                <a:lin ang="2700000" scaled="1"/>
                <a:tileRect/>
              </a:gradFill>
            </a:ln>
            <a:effectLst>
              <a:innerShdw blurRad="127000" dist="63500" dir="13500000">
                <a:srgbClr val="EA5504">
                  <a:alpha val="49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FFFFFF"/>
                </a:solidFill>
                <a:latin typeface="+mj-ea"/>
                <a:ea typeface="+mj-ea"/>
              </a:endParaRPr>
            </a:p>
          </p:txBody>
        </p:sp>
        <p:sp>
          <p:nvSpPr>
            <p:cNvPr id="22" name="圆角矩形 21"/>
            <p:cNvSpPr/>
            <p:nvPr/>
          </p:nvSpPr>
          <p:spPr>
            <a:xfrm>
              <a:off x="3351014" y="4675216"/>
              <a:ext cx="920023" cy="920023"/>
            </a:xfrm>
            <a:prstGeom prst="roundRect">
              <a:avLst>
                <a:gd name="adj" fmla="val 50000"/>
              </a:avLst>
            </a:prstGeom>
            <a:solidFill>
              <a:schemeClr val="bg1">
                <a:lumMod val="95000"/>
              </a:schemeClr>
            </a:solidFill>
            <a:ln w="50800">
              <a:noFill/>
            </a:ln>
            <a:effectLst>
              <a:outerShdw blurRad="76200" dist="38100" dir="2700000" algn="tl" rotWithShape="0">
                <a:srgbClr val="EA5504">
                  <a:alpha val="64000"/>
                </a:srgbClr>
              </a:outerShdw>
            </a:effectLst>
            <a:scene3d>
              <a:camera prst="orthographicFront"/>
              <a:lightRig rig="threePt" dir="t"/>
            </a:scene3d>
            <a:sp3d prstMaterial="softEdge">
              <a:bevelT w="317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FFFFFF"/>
                </a:solidFill>
                <a:latin typeface="+mj-ea"/>
                <a:ea typeface="+mj-ea"/>
              </a:endParaRPr>
            </a:p>
          </p:txBody>
        </p:sp>
      </p:grpSp>
      <p:grpSp>
        <p:nvGrpSpPr>
          <p:cNvPr id="23" name="组合 22"/>
          <p:cNvGrpSpPr/>
          <p:nvPr/>
        </p:nvGrpSpPr>
        <p:grpSpPr>
          <a:xfrm>
            <a:off x="5418787" y="1159682"/>
            <a:ext cx="2105481" cy="605265"/>
            <a:chOff x="2744012" y="4525702"/>
            <a:chExt cx="2349784" cy="807019"/>
          </a:xfrm>
        </p:grpSpPr>
        <p:sp>
          <p:nvSpPr>
            <p:cNvPr id="24" name="文本框 23"/>
            <p:cNvSpPr txBox="1"/>
            <p:nvPr/>
          </p:nvSpPr>
          <p:spPr bwMode="auto">
            <a:xfrm>
              <a:off x="2744012" y="4747946"/>
              <a:ext cx="2253438" cy="584775"/>
            </a:xfrm>
            <a:prstGeom prst="rect">
              <a:avLst/>
            </a:prstGeom>
            <a:noFill/>
          </p:spPr>
          <p:txBody>
            <a:bodyPr wrap="square">
              <a:spAutoFit/>
            </a:bodyPr>
            <a:lstStyle/>
            <a:p>
              <a:pPr>
                <a:lnSpc>
                  <a:spcPct val="125000"/>
                </a:lnSpc>
              </a:pPr>
              <a:r>
                <a:rPr lang="zh-CN" altLang="en-US" sz="900" dirty="0">
                  <a:solidFill>
                    <a:srgbClr val="000000"/>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a:t>
              </a:r>
              <a:endParaRPr lang="en-US" altLang="zh-CN" sz="900" dirty="0">
                <a:solidFill>
                  <a:srgbClr val="000000"/>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25" name="文本框 24"/>
            <p:cNvSpPr txBox="1"/>
            <p:nvPr/>
          </p:nvSpPr>
          <p:spPr bwMode="auto">
            <a:xfrm>
              <a:off x="2744012" y="4525702"/>
              <a:ext cx="2349784" cy="369332"/>
            </a:xfrm>
            <a:prstGeom prst="rect">
              <a:avLst/>
            </a:prstGeom>
            <a:noFill/>
          </p:spPr>
          <p:txBody>
            <a:bodyPr wrap="square">
              <a:spAutoFit/>
            </a:bodyPr>
            <a:lstStyle/>
            <a:p>
              <a:pPr>
                <a:defRPr/>
              </a:pPr>
              <a:r>
                <a:rPr lang="zh-CN" altLang="en-US" sz="1200" spc="75" dirty="0">
                  <a:solidFill>
                    <a:srgbClr val="EA5504"/>
                  </a:solidFill>
                  <a:latin typeface="微软雅黑" panose="020B0503020204020204" pitchFamily="34" charset="-122"/>
                  <a:ea typeface="微软雅黑" panose="020B0503020204020204" pitchFamily="34" charset="-122"/>
                </a:rPr>
                <a:t>在此添加标题</a:t>
              </a:r>
            </a:p>
          </p:txBody>
        </p:sp>
      </p:grpSp>
      <p:grpSp>
        <p:nvGrpSpPr>
          <p:cNvPr id="26" name="组合 25"/>
          <p:cNvGrpSpPr/>
          <p:nvPr/>
        </p:nvGrpSpPr>
        <p:grpSpPr>
          <a:xfrm>
            <a:off x="5418787" y="2045987"/>
            <a:ext cx="2105481" cy="605265"/>
            <a:chOff x="2744012" y="4525702"/>
            <a:chExt cx="2349784" cy="807019"/>
          </a:xfrm>
        </p:grpSpPr>
        <p:sp>
          <p:nvSpPr>
            <p:cNvPr id="27" name="文本框 26"/>
            <p:cNvSpPr txBox="1"/>
            <p:nvPr/>
          </p:nvSpPr>
          <p:spPr bwMode="auto">
            <a:xfrm>
              <a:off x="2744012" y="4747946"/>
              <a:ext cx="2253438" cy="584775"/>
            </a:xfrm>
            <a:prstGeom prst="rect">
              <a:avLst/>
            </a:prstGeom>
            <a:noFill/>
          </p:spPr>
          <p:txBody>
            <a:bodyPr wrap="square">
              <a:spAutoFit/>
            </a:bodyPr>
            <a:lstStyle/>
            <a:p>
              <a:pPr>
                <a:lnSpc>
                  <a:spcPct val="125000"/>
                </a:lnSpc>
              </a:pPr>
              <a:r>
                <a:rPr lang="zh-CN" altLang="en-US" sz="900" dirty="0">
                  <a:solidFill>
                    <a:srgbClr val="000000"/>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a:t>
              </a:r>
              <a:endParaRPr lang="en-US" altLang="zh-CN" sz="900" dirty="0">
                <a:solidFill>
                  <a:srgbClr val="000000"/>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28" name="文本框 27"/>
            <p:cNvSpPr txBox="1"/>
            <p:nvPr/>
          </p:nvSpPr>
          <p:spPr bwMode="auto">
            <a:xfrm>
              <a:off x="2744012" y="4525702"/>
              <a:ext cx="2349784" cy="369332"/>
            </a:xfrm>
            <a:prstGeom prst="rect">
              <a:avLst/>
            </a:prstGeom>
            <a:noFill/>
            <a:effectLst/>
          </p:spPr>
          <p:txBody>
            <a:bodyPr wrap="square">
              <a:spAutoFit/>
            </a:bodyPr>
            <a:lstStyle>
              <a:defPPr>
                <a:defRPr lang="zh-CN"/>
              </a:defPPr>
              <a:lvl1pPr algn="r">
                <a:defRPr sz="1200" spc="75">
                  <a:solidFill>
                    <a:srgbClr val="FFF600"/>
                  </a:solidFill>
                  <a:latin typeface="微软雅黑" panose="020B0503020204020204" pitchFamily="34" charset="-122"/>
                  <a:ea typeface="微软雅黑" panose="020B0503020204020204" pitchFamily="34" charset="-122"/>
                </a:defRPr>
              </a:lvl1pPr>
            </a:lstStyle>
            <a:p>
              <a:pPr algn="l"/>
              <a:r>
                <a:rPr lang="zh-CN" altLang="en-US" dirty="0">
                  <a:solidFill>
                    <a:srgbClr val="EA5504"/>
                  </a:solidFill>
                </a:rPr>
                <a:t>在此添加标题</a:t>
              </a:r>
            </a:p>
          </p:txBody>
        </p:sp>
      </p:grpSp>
      <p:grpSp>
        <p:nvGrpSpPr>
          <p:cNvPr id="29" name="组合 28"/>
          <p:cNvGrpSpPr/>
          <p:nvPr/>
        </p:nvGrpSpPr>
        <p:grpSpPr>
          <a:xfrm>
            <a:off x="1745710" y="1159686"/>
            <a:ext cx="1991084" cy="605265"/>
            <a:chOff x="2353658" y="3819717"/>
            <a:chExt cx="2654778" cy="807018"/>
          </a:xfrm>
        </p:grpSpPr>
        <p:sp>
          <p:nvSpPr>
            <p:cNvPr id="30" name="文本框 29"/>
            <p:cNvSpPr txBox="1"/>
            <p:nvPr/>
          </p:nvSpPr>
          <p:spPr bwMode="auto">
            <a:xfrm>
              <a:off x="2353658" y="4041960"/>
              <a:ext cx="2654778" cy="584775"/>
            </a:xfrm>
            <a:prstGeom prst="rect">
              <a:avLst/>
            </a:prstGeom>
            <a:noFill/>
          </p:spPr>
          <p:txBody>
            <a:bodyPr wrap="square">
              <a:spAutoFit/>
            </a:bodyPr>
            <a:lstStyle/>
            <a:p>
              <a:pPr>
                <a:lnSpc>
                  <a:spcPct val="125000"/>
                </a:lnSpc>
              </a:pPr>
              <a:r>
                <a:rPr lang="zh-CN" altLang="en-US" sz="900" dirty="0">
                  <a:solidFill>
                    <a:srgbClr val="000000"/>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a:t>
              </a:r>
              <a:endParaRPr lang="en-US" altLang="zh-CN" sz="900" dirty="0">
                <a:solidFill>
                  <a:srgbClr val="000000"/>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31" name="文本框 30"/>
            <p:cNvSpPr txBox="1"/>
            <p:nvPr/>
          </p:nvSpPr>
          <p:spPr bwMode="auto">
            <a:xfrm>
              <a:off x="2658653" y="3819717"/>
              <a:ext cx="2349783" cy="369331"/>
            </a:xfrm>
            <a:prstGeom prst="rect">
              <a:avLst/>
            </a:prstGeom>
            <a:noFill/>
            <a:effectLst/>
          </p:spPr>
          <p:txBody>
            <a:bodyPr wrap="square">
              <a:spAutoFit/>
            </a:bodyPr>
            <a:lstStyle/>
            <a:p>
              <a:pPr algn="r">
                <a:defRPr/>
              </a:pPr>
              <a:r>
                <a:rPr lang="zh-CN" altLang="en-US" sz="1200" spc="75" dirty="0">
                  <a:solidFill>
                    <a:srgbClr val="EA5504"/>
                  </a:solidFill>
                  <a:latin typeface="微软雅黑" panose="020B0503020204020204" pitchFamily="34" charset="-122"/>
                  <a:ea typeface="微软雅黑" panose="020B0503020204020204" pitchFamily="34" charset="-122"/>
                </a:rPr>
                <a:t>在此添加标题</a:t>
              </a:r>
            </a:p>
          </p:txBody>
        </p:sp>
      </p:grpSp>
      <p:grpSp>
        <p:nvGrpSpPr>
          <p:cNvPr id="32" name="组合 31"/>
          <p:cNvGrpSpPr/>
          <p:nvPr/>
        </p:nvGrpSpPr>
        <p:grpSpPr>
          <a:xfrm>
            <a:off x="1745710" y="2045987"/>
            <a:ext cx="1991084" cy="605265"/>
            <a:chOff x="2353658" y="5001457"/>
            <a:chExt cx="2654778" cy="807019"/>
          </a:xfrm>
        </p:grpSpPr>
        <p:sp>
          <p:nvSpPr>
            <p:cNvPr id="33" name="文本框 32"/>
            <p:cNvSpPr txBox="1"/>
            <p:nvPr/>
          </p:nvSpPr>
          <p:spPr bwMode="auto">
            <a:xfrm>
              <a:off x="2353658" y="5223701"/>
              <a:ext cx="2654778" cy="584775"/>
            </a:xfrm>
            <a:prstGeom prst="rect">
              <a:avLst/>
            </a:prstGeom>
            <a:noFill/>
          </p:spPr>
          <p:txBody>
            <a:bodyPr wrap="square">
              <a:spAutoFit/>
            </a:bodyPr>
            <a:lstStyle/>
            <a:p>
              <a:pPr>
                <a:lnSpc>
                  <a:spcPct val="125000"/>
                </a:lnSpc>
              </a:pPr>
              <a:r>
                <a:rPr lang="zh-CN" altLang="en-US" sz="900" dirty="0">
                  <a:solidFill>
                    <a:srgbClr val="000000"/>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a:t>
              </a:r>
              <a:endParaRPr lang="en-US" altLang="zh-CN" sz="900" dirty="0">
                <a:solidFill>
                  <a:srgbClr val="000000"/>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34" name="文本框 33"/>
            <p:cNvSpPr txBox="1"/>
            <p:nvPr/>
          </p:nvSpPr>
          <p:spPr bwMode="auto">
            <a:xfrm>
              <a:off x="2658653" y="5001457"/>
              <a:ext cx="2349783" cy="369332"/>
            </a:xfrm>
            <a:prstGeom prst="rect">
              <a:avLst/>
            </a:prstGeom>
            <a:noFill/>
          </p:spPr>
          <p:txBody>
            <a:bodyPr wrap="square">
              <a:spAutoFit/>
            </a:bodyPr>
            <a:lstStyle/>
            <a:p>
              <a:pPr algn="r">
                <a:defRPr/>
              </a:pPr>
              <a:r>
                <a:rPr lang="zh-CN" altLang="en-US" sz="1200" spc="75" dirty="0">
                  <a:solidFill>
                    <a:srgbClr val="EA5504"/>
                  </a:solidFill>
                  <a:latin typeface="微软雅黑" panose="020B0503020204020204" pitchFamily="34" charset="-122"/>
                  <a:ea typeface="微软雅黑" panose="020B0503020204020204" pitchFamily="34" charset="-122"/>
                </a:rPr>
                <a:t>在此添加标题</a:t>
              </a:r>
            </a:p>
          </p:txBody>
        </p:sp>
      </p:grpSp>
      <p:grpSp>
        <p:nvGrpSpPr>
          <p:cNvPr id="35" name="组合 34"/>
          <p:cNvGrpSpPr/>
          <p:nvPr/>
        </p:nvGrpSpPr>
        <p:grpSpPr>
          <a:xfrm>
            <a:off x="3985194" y="1338345"/>
            <a:ext cx="226765" cy="182696"/>
            <a:chOff x="2702739" y="3017462"/>
            <a:chExt cx="535636" cy="431545"/>
          </a:xfrm>
          <a:solidFill>
            <a:srgbClr val="EA5504"/>
          </a:solidFill>
        </p:grpSpPr>
        <p:sp>
          <p:nvSpPr>
            <p:cNvPr id="36" name="Freeform 45"/>
            <p:cNvSpPr/>
            <p:nvPr/>
          </p:nvSpPr>
          <p:spPr bwMode="auto">
            <a:xfrm>
              <a:off x="2772133" y="3189864"/>
              <a:ext cx="176739" cy="35782"/>
            </a:xfrm>
            <a:custGeom>
              <a:avLst/>
              <a:gdLst>
                <a:gd name="T0" fmla="*/ 63 w 69"/>
                <a:gd name="T1" fmla="*/ 14 h 14"/>
                <a:gd name="T2" fmla="*/ 7 w 69"/>
                <a:gd name="T3" fmla="*/ 14 h 14"/>
                <a:gd name="T4" fmla="*/ 0 w 69"/>
                <a:gd name="T5" fmla="*/ 7 h 14"/>
                <a:gd name="T6" fmla="*/ 7 w 69"/>
                <a:gd name="T7" fmla="*/ 0 h 14"/>
                <a:gd name="T8" fmla="*/ 63 w 69"/>
                <a:gd name="T9" fmla="*/ 0 h 14"/>
                <a:gd name="T10" fmla="*/ 69 w 69"/>
                <a:gd name="T11" fmla="*/ 7 h 14"/>
                <a:gd name="T12" fmla="*/ 63 w 69"/>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69" h="14">
                  <a:moveTo>
                    <a:pt x="63" y="14"/>
                  </a:moveTo>
                  <a:cubicBezTo>
                    <a:pt x="7" y="14"/>
                    <a:pt x="7" y="14"/>
                    <a:pt x="7" y="14"/>
                  </a:cubicBezTo>
                  <a:cubicBezTo>
                    <a:pt x="3" y="14"/>
                    <a:pt x="0" y="11"/>
                    <a:pt x="0" y="7"/>
                  </a:cubicBezTo>
                  <a:cubicBezTo>
                    <a:pt x="0" y="3"/>
                    <a:pt x="3" y="0"/>
                    <a:pt x="7" y="0"/>
                  </a:cubicBezTo>
                  <a:cubicBezTo>
                    <a:pt x="63" y="0"/>
                    <a:pt x="63" y="0"/>
                    <a:pt x="63" y="0"/>
                  </a:cubicBezTo>
                  <a:cubicBezTo>
                    <a:pt x="66" y="0"/>
                    <a:pt x="69" y="3"/>
                    <a:pt x="69" y="7"/>
                  </a:cubicBezTo>
                  <a:cubicBezTo>
                    <a:pt x="69" y="11"/>
                    <a:pt x="66" y="14"/>
                    <a:pt x="63" y="14"/>
                  </a:cubicBezTo>
                  <a:close/>
                </a:path>
              </a:pathLst>
            </a:custGeom>
            <a:grpFill/>
            <a:ln>
              <a:noFill/>
            </a:ln>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37" name="Freeform 46"/>
            <p:cNvSpPr/>
            <p:nvPr/>
          </p:nvSpPr>
          <p:spPr bwMode="auto">
            <a:xfrm>
              <a:off x="2792734" y="3194201"/>
              <a:ext cx="35782" cy="72647"/>
            </a:xfrm>
            <a:custGeom>
              <a:avLst/>
              <a:gdLst>
                <a:gd name="T0" fmla="*/ 7 w 14"/>
                <a:gd name="T1" fmla="*/ 28 h 28"/>
                <a:gd name="T2" fmla="*/ 0 w 14"/>
                <a:gd name="T3" fmla="*/ 21 h 28"/>
                <a:gd name="T4" fmla="*/ 0 w 14"/>
                <a:gd name="T5" fmla="*/ 7 h 28"/>
                <a:gd name="T6" fmla="*/ 7 w 14"/>
                <a:gd name="T7" fmla="*/ 0 h 28"/>
                <a:gd name="T8" fmla="*/ 14 w 14"/>
                <a:gd name="T9" fmla="*/ 7 h 28"/>
                <a:gd name="T10" fmla="*/ 14 w 14"/>
                <a:gd name="T11" fmla="*/ 21 h 28"/>
                <a:gd name="T12" fmla="*/ 7 w 14"/>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14" h="28">
                  <a:moveTo>
                    <a:pt x="7" y="28"/>
                  </a:moveTo>
                  <a:cubicBezTo>
                    <a:pt x="3" y="28"/>
                    <a:pt x="0" y="25"/>
                    <a:pt x="0" y="21"/>
                  </a:cubicBezTo>
                  <a:cubicBezTo>
                    <a:pt x="0" y="7"/>
                    <a:pt x="0" y="7"/>
                    <a:pt x="0" y="7"/>
                  </a:cubicBezTo>
                  <a:cubicBezTo>
                    <a:pt x="0" y="3"/>
                    <a:pt x="3" y="0"/>
                    <a:pt x="7" y="0"/>
                  </a:cubicBezTo>
                  <a:cubicBezTo>
                    <a:pt x="11" y="0"/>
                    <a:pt x="14" y="3"/>
                    <a:pt x="14" y="7"/>
                  </a:cubicBezTo>
                  <a:cubicBezTo>
                    <a:pt x="14" y="21"/>
                    <a:pt x="14" y="21"/>
                    <a:pt x="14" y="21"/>
                  </a:cubicBezTo>
                  <a:cubicBezTo>
                    <a:pt x="14" y="25"/>
                    <a:pt x="11" y="28"/>
                    <a:pt x="7" y="28"/>
                  </a:cubicBezTo>
                  <a:close/>
                </a:path>
              </a:pathLst>
            </a:custGeom>
            <a:grpFill/>
            <a:ln>
              <a:noFill/>
            </a:ln>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38" name="Freeform 47"/>
            <p:cNvSpPr/>
            <p:nvPr/>
          </p:nvSpPr>
          <p:spPr bwMode="auto">
            <a:xfrm>
              <a:off x="2836106" y="3194201"/>
              <a:ext cx="33613" cy="72647"/>
            </a:xfrm>
            <a:custGeom>
              <a:avLst/>
              <a:gdLst>
                <a:gd name="T0" fmla="*/ 7 w 13"/>
                <a:gd name="T1" fmla="*/ 28 h 28"/>
                <a:gd name="T2" fmla="*/ 0 w 13"/>
                <a:gd name="T3" fmla="*/ 21 h 28"/>
                <a:gd name="T4" fmla="*/ 0 w 13"/>
                <a:gd name="T5" fmla="*/ 7 h 28"/>
                <a:gd name="T6" fmla="*/ 7 w 13"/>
                <a:gd name="T7" fmla="*/ 0 h 28"/>
                <a:gd name="T8" fmla="*/ 13 w 13"/>
                <a:gd name="T9" fmla="*/ 7 h 28"/>
                <a:gd name="T10" fmla="*/ 13 w 13"/>
                <a:gd name="T11" fmla="*/ 21 h 28"/>
                <a:gd name="T12" fmla="*/ 7 w 13"/>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13" h="28">
                  <a:moveTo>
                    <a:pt x="7" y="28"/>
                  </a:moveTo>
                  <a:cubicBezTo>
                    <a:pt x="3" y="28"/>
                    <a:pt x="0" y="25"/>
                    <a:pt x="0" y="21"/>
                  </a:cubicBezTo>
                  <a:cubicBezTo>
                    <a:pt x="0" y="7"/>
                    <a:pt x="0" y="7"/>
                    <a:pt x="0" y="7"/>
                  </a:cubicBezTo>
                  <a:cubicBezTo>
                    <a:pt x="0" y="3"/>
                    <a:pt x="3" y="0"/>
                    <a:pt x="7" y="0"/>
                  </a:cubicBezTo>
                  <a:cubicBezTo>
                    <a:pt x="10" y="0"/>
                    <a:pt x="13" y="3"/>
                    <a:pt x="13" y="7"/>
                  </a:cubicBezTo>
                  <a:cubicBezTo>
                    <a:pt x="13" y="21"/>
                    <a:pt x="13" y="21"/>
                    <a:pt x="13" y="21"/>
                  </a:cubicBezTo>
                  <a:cubicBezTo>
                    <a:pt x="13" y="25"/>
                    <a:pt x="10" y="28"/>
                    <a:pt x="7" y="28"/>
                  </a:cubicBezTo>
                  <a:close/>
                </a:path>
              </a:pathLst>
            </a:custGeom>
            <a:grpFill/>
            <a:ln>
              <a:noFill/>
            </a:ln>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39" name="Freeform 48"/>
            <p:cNvSpPr>
              <a:spLocks noEditPoints="1"/>
            </p:cNvSpPr>
            <p:nvPr/>
          </p:nvSpPr>
          <p:spPr bwMode="auto">
            <a:xfrm>
              <a:off x="2920680" y="3133481"/>
              <a:ext cx="101923" cy="148547"/>
            </a:xfrm>
            <a:custGeom>
              <a:avLst/>
              <a:gdLst>
                <a:gd name="T0" fmla="*/ 20 w 40"/>
                <a:gd name="T1" fmla="*/ 58 h 58"/>
                <a:gd name="T2" fmla="*/ 0 w 40"/>
                <a:gd name="T3" fmla="*/ 38 h 58"/>
                <a:gd name="T4" fmla="*/ 0 w 40"/>
                <a:gd name="T5" fmla="*/ 20 h 58"/>
                <a:gd name="T6" fmla="*/ 20 w 40"/>
                <a:gd name="T7" fmla="*/ 0 h 58"/>
                <a:gd name="T8" fmla="*/ 40 w 40"/>
                <a:gd name="T9" fmla="*/ 20 h 58"/>
                <a:gd name="T10" fmla="*/ 40 w 40"/>
                <a:gd name="T11" fmla="*/ 38 h 58"/>
                <a:gd name="T12" fmla="*/ 20 w 40"/>
                <a:gd name="T13" fmla="*/ 58 h 58"/>
                <a:gd name="T14" fmla="*/ 20 w 40"/>
                <a:gd name="T15" fmla="*/ 13 h 58"/>
                <a:gd name="T16" fmla="*/ 14 w 40"/>
                <a:gd name="T17" fmla="*/ 20 h 58"/>
                <a:gd name="T18" fmla="*/ 14 w 40"/>
                <a:gd name="T19" fmla="*/ 38 h 58"/>
                <a:gd name="T20" fmla="*/ 20 w 40"/>
                <a:gd name="T21" fmla="*/ 45 h 58"/>
                <a:gd name="T22" fmla="*/ 27 w 40"/>
                <a:gd name="T23" fmla="*/ 38 h 58"/>
                <a:gd name="T24" fmla="*/ 27 w 40"/>
                <a:gd name="T25" fmla="*/ 20 h 58"/>
                <a:gd name="T26" fmla="*/ 20 w 40"/>
                <a:gd name="T27" fmla="*/ 1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58">
                  <a:moveTo>
                    <a:pt x="20" y="58"/>
                  </a:moveTo>
                  <a:cubicBezTo>
                    <a:pt x="9" y="58"/>
                    <a:pt x="0" y="49"/>
                    <a:pt x="0" y="38"/>
                  </a:cubicBezTo>
                  <a:cubicBezTo>
                    <a:pt x="0" y="20"/>
                    <a:pt x="0" y="20"/>
                    <a:pt x="0" y="20"/>
                  </a:cubicBezTo>
                  <a:cubicBezTo>
                    <a:pt x="0" y="9"/>
                    <a:pt x="9" y="0"/>
                    <a:pt x="20" y="0"/>
                  </a:cubicBezTo>
                  <a:cubicBezTo>
                    <a:pt x="31" y="0"/>
                    <a:pt x="40" y="9"/>
                    <a:pt x="40" y="20"/>
                  </a:cubicBezTo>
                  <a:cubicBezTo>
                    <a:pt x="40" y="38"/>
                    <a:pt x="40" y="38"/>
                    <a:pt x="40" y="38"/>
                  </a:cubicBezTo>
                  <a:cubicBezTo>
                    <a:pt x="40" y="49"/>
                    <a:pt x="31" y="58"/>
                    <a:pt x="20" y="58"/>
                  </a:cubicBezTo>
                  <a:close/>
                  <a:moveTo>
                    <a:pt x="20" y="13"/>
                  </a:moveTo>
                  <a:cubicBezTo>
                    <a:pt x="17" y="13"/>
                    <a:pt x="14" y="16"/>
                    <a:pt x="14" y="20"/>
                  </a:cubicBezTo>
                  <a:cubicBezTo>
                    <a:pt x="14" y="38"/>
                    <a:pt x="14" y="38"/>
                    <a:pt x="14" y="38"/>
                  </a:cubicBezTo>
                  <a:cubicBezTo>
                    <a:pt x="14" y="42"/>
                    <a:pt x="17" y="45"/>
                    <a:pt x="20" y="45"/>
                  </a:cubicBezTo>
                  <a:cubicBezTo>
                    <a:pt x="24" y="45"/>
                    <a:pt x="27" y="42"/>
                    <a:pt x="27" y="38"/>
                  </a:cubicBezTo>
                  <a:cubicBezTo>
                    <a:pt x="27" y="20"/>
                    <a:pt x="27" y="20"/>
                    <a:pt x="27" y="20"/>
                  </a:cubicBezTo>
                  <a:cubicBezTo>
                    <a:pt x="27" y="16"/>
                    <a:pt x="24" y="13"/>
                    <a:pt x="20" y="13"/>
                  </a:cubicBezTo>
                  <a:close/>
                </a:path>
              </a:pathLst>
            </a:custGeom>
            <a:grpFill/>
            <a:ln>
              <a:noFill/>
            </a:ln>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40" name="Freeform 49"/>
            <p:cNvSpPr>
              <a:spLocks noEditPoints="1"/>
            </p:cNvSpPr>
            <p:nvPr/>
          </p:nvSpPr>
          <p:spPr bwMode="auto">
            <a:xfrm>
              <a:off x="2702739" y="3017462"/>
              <a:ext cx="535636" cy="431545"/>
            </a:xfrm>
            <a:custGeom>
              <a:avLst/>
              <a:gdLst>
                <a:gd name="T0" fmla="*/ 200 w 209"/>
                <a:gd name="T1" fmla="*/ 140 h 168"/>
                <a:gd name="T2" fmla="*/ 159 w 209"/>
                <a:gd name="T3" fmla="*/ 114 h 168"/>
                <a:gd name="T4" fmla="*/ 148 w 209"/>
                <a:gd name="T5" fmla="*/ 112 h 168"/>
                <a:gd name="T6" fmla="*/ 144 w 209"/>
                <a:gd name="T7" fmla="*/ 113 h 168"/>
                <a:gd name="T8" fmla="*/ 137 w 209"/>
                <a:gd name="T9" fmla="*/ 109 h 168"/>
                <a:gd name="T10" fmla="*/ 144 w 209"/>
                <a:gd name="T11" fmla="*/ 60 h 168"/>
                <a:gd name="T12" fmla="*/ 60 w 209"/>
                <a:gd name="T13" fmla="*/ 9 h 168"/>
                <a:gd name="T14" fmla="*/ 9 w 209"/>
                <a:gd name="T15" fmla="*/ 92 h 168"/>
                <a:gd name="T16" fmla="*/ 93 w 209"/>
                <a:gd name="T17" fmla="*/ 143 h 168"/>
                <a:gd name="T18" fmla="*/ 129 w 209"/>
                <a:gd name="T19" fmla="*/ 121 h 168"/>
                <a:gd name="T20" fmla="*/ 136 w 209"/>
                <a:gd name="T21" fmla="*/ 125 h 168"/>
                <a:gd name="T22" fmla="*/ 143 w 209"/>
                <a:gd name="T23" fmla="*/ 139 h 168"/>
                <a:gd name="T24" fmla="*/ 183 w 209"/>
                <a:gd name="T25" fmla="*/ 165 h 168"/>
                <a:gd name="T26" fmla="*/ 195 w 209"/>
                <a:gd name="T27" fmla="*/ 167 h 168"/>
                <a:gd name="T28" fmla="*/ 204 w 209"/>
                <a:gd name="T29" fmla="*/ 161 h 168"/>
                <a:gd name="T30" fmla="*/ 200 w 209"/>
                <a:gd name="T31" fmla="*/ 140 h 168"/>
                <a:gd name="T32" fmla="*/ 90 w 209"/>
                <a:gd name="T33" fmla="*/ 131 h 168"/>
                <a:gd name="T34" fmla="*/ 22 w 209"/>
                <a:gd name="T35" fmla="*/ 89 h 168"/>
                <a:gd name="T36" fmla="*/ 63 w 209"/>
                <a:gd name="T37" fmla="*/ 21 h 168"/>
                <a:gd name="T38" fmla="*/ 131 w 209"/>
                <a:gd name="T39" fmla="*/ 63 h 168"/>
                <a:gd name="T40" fmla="*/ 90 w 209"/>
                <a:gd name="T41" fmla="*/ 131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9" h="168">
                  <a:moveTo>
                    <a:pt x="200" y="140"/>
                  </a:moveTo>
                  <a:cubicBezTo>
                    <a:pt x="159" y="114"/>
                    <a:pt x="159" y="114"/>
                    <a:pt x="159" y="114"/>
                  </a:cubicBezTo>
                  <a:cubicBezTo>
                    <a:pt x="156" y="111"/>
                    <a:pt x="152" y="111"/>
                    <a:pt x="148" y="112"/>
                  </a:cubicBezTo>
                  <a:cubicBezTo>
                    <a:pt x="146" y="112"/>
                    <a:pt x="145" y="113"/>
                    <a:pt x="144" y="113"/>
                  </a:cubicBezTo>
                  <a:cubicBezTo>
                    <a:pt x="137" y="109"/>
                    <a:pt x="137" y="109"/>
                    <a:pt x="137" y="109"/>
                  </a:cubicBezTo>
                  <a:cubicBezTo>
                    <a:pt x="145" y="94"/>
                    <a:pt x="148" y="77"/>
                    <a:pt x="144" y="60"/>
                  </a:cubicBezTo>
                  <a:cubicBezTo>
                    <a:pt x="135" y="22"/>
                    <a:pt x="97" y="0"/>
                    <a:pt x="60" y="9"/>
                  </a:cubicBezTo>
                  <a:cubicBezTo>
                    <a:pt x="23" y="18"/>
                    <a:pt x="0" y="55"/>
                    <a:pt x="9" y="92"/>
                  </a:cubicBezTo>
                  <a:cubicBezTo>
                    <a:pt x="18" y="129"/>
                    <a:pt x="56" y="152"/>
                    <a:pt x="93" y="143"/>
                  </a:cubicBezTo>
                  <a:cubicBezTo>
                    <a:pt x="108" y="140"/>
                    <a:pt x="120" y="132"/>
                    <a:pt x="129" y="121"/>
                  </a:cubicBezTo>
                  <a:cubicBezTo>
                    <a:pt x="136" y="125"/>
                    <a:pt x="136" y="125"/>
                    <a:pt x="136" y="125"/>
                  </a:cubicBezTo>
                  <a:cubicBezTo>
                    <a:pt x="136" y="131"/>
                    <a:pt x="138" y="136"/>
                    <a:pt x="143" y="139"/>
                  </a:cubicBezTo>
                  <a:cubicBezTo>
                    <a:pt x="183" y="165"/>
                    <a:pt x="183" y="165"/>
                    <a:pt x="183" y="165"/>
                  </a:cubicBezTo>
                  <a:cubicBezTo>
                    <a:pt x="187" y="168"/>
                    <a:pt x="191" y="168"/>
                    <a:pt x="195" y="167"/>
                  </a:cubicBezTo>
                  <a:cubicBezTo>
                    <a:pt x="199" y="166"/>
                    <a:pt x="202" y="164"/>
                    <a:pt x="204" y="161"/>
                  </a:cubicBezTo>
                  <a:cubicBezTo>
                    <a:pt x="209" y="154"/>
                    <a:pt x="207" y="144"/>
                    <a:pt x="200" y="140"/>
                  </a:cubicBezTo>
                  <a:close/>
                  <a:moveTo>
                    <a:pt x="90" y="131"/>
                  </a:moveTo>
                  <a:cubicBezTo>
                    <a:pt x="60" y="138"/>
                    <a:pt x="29" y="120"/>
                    <a:pt x="22" y="89"/>
                  </a:cubicBezTo>
                  <a:cubicBezTo>
                    <a:pt x="14" y="59"/>
                    <a:pt x="33" y="28"/>
                    <a:pt x="63" y="21"/>
                  </a:cubicBezTo>
                  <a:cubicBezTo>
                    <a:pt x="94" y="14"/>
                    <a:pt x="124" y="32"/>
                    <a:pt x="131" y="63"/>
                  </a:cubicBezTo>
                  <a:cubicBezTo>
                    <a:pt x="139" y="93"/>
                    <a:pt x="120" y="123"/>
                    <a:pt x="90" y="131"/>
                  </a:cubicBezTo>
                  <a:close/>
                </a:path>
              </a:pathLst>
            </a:custGeom>
            <a:grpFill/>
            <a:ln>
              <a:noFill/>
            </a:ln>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grpSp>
      <p:grpSp>
        <p:nvGrpSpPr>
          <p:cNvPr id="41" name="组合 40"/>
          <p:cNvGrpSpPr/>
          <p:nvPr/>
        </p:nvGrpSpPr>
        <p:grpSpPr>
          <a:xfrm>
            <a:off x="4914712" y="1352448"/>
            <a:ext cx="229061" cy="164794"/>
            <a:chOff x="3820635" y="3071676"/>
            <a:chExt cx="541058" cy="389258"/>
          </a:xfrm>
          <a:solidFill>
            <a:srgbClr val="EA5504"/>
          </a:solidFill>
        </p:grpSpPr>
        <p:sp>
          <p:nvSpPr>
            <p:cNvPr id="42" name="Freeform 226"/>
            <p:cNvSpPr>
              <a:spLocks noEditPoints="1"/>
            </p:cNvSpPr>
            <p:nvPr/>
          </p:nvSpPr>
          <p:spPr bwMode="auto">
            <a:xfrm>
              <a:off x="3820635" y="3071676"/>
              <a:ext cx="438051" cy="389258"/>
            </a:xfrm>
            <a:custGeom>
              <a:avLst/>
              <a:gdLst>
                <a:gd name="T0" fmla="*/ 166 w 171"/>
                <a:gd name="T1" fmla="*/ 0 h 152"/>
                <a:gd name="T2" fmla="*/ 6 w 171"/>
                <a:gd name="T3" fmla="*/ 0 h 152"/>
                <a:gd name="T4" fmla="*/ 0 w 171"/>
                <a:gd name="T5" fmla="*/ 6 h 152"/>
                <a:gd name="T6" fmla="*/ 0 w 171"/>
                <a:gd name="T7" fmla="*/ 147 h 152"/>
                <a:gd name="T8" fmla="*/ 6 w 171"/>
                <a:gd name="T9" fmla="*/ 152 h 152"/>
                <a:gd name="T10" fmla="*/ 166 w 171"/>
                <a:gd name="T11" fmla="*/ 152 h 152"/>
                <a:gd name="T12" fmla="*/ 171 w 171"/>
                <a:gd name="T13" fmla="*/ 147 h 152"/>
                <a:gd name="T14" fmla="*/ 171 w 171"/>
                <a:gd name="T15" fmla="*/ 6 h 152"/>
                <a:gd name="T16" fmla="*/ 166 w 171"/>
                <a:gd name="T17" fmla="*/ 0 h 152"/>
                <a:gd name="T18" fmla="*/ 132 w 171"/>
                <a:gd name="T19" fmla="*/ 12 h 152"/>
                <a:gd name="T20" fmla="*/ 139 w 171"/>
                <a:gd name="T21" fmla="*/ 19 h 152"/>
                <a:gd name="T22" fmla="*/ 132 w 171"/>
                <a:gd name="T23" fmla="*/ 26 h 152"/>
                <a:gd name="T24" fmla="*/ 124 w 171"/>
                <a:gd name="T25" fmla="*/ 19 h 152"/>
                <a:gd name="T26" fmla="*/ 132 w 171"/>
                <a:gd name="T27" fmla="*/ 12 h 152"/>
                <a:gd name="T28" fmla="*/ 110 w 171"/>
                <a:gd name="T29" fmla="*/ 12 h 152"/>
                <a:gd name="T30" fmla="*/ 118 w 171"/>
                <a:gd name="T31" fmla="*/ 19 h 152"/>
                <a:gd name="T32" fmla="*/ 110 w 171"/>
                <a:gd name="T33" fmla="*/ 26 h 152"/>
                <a:gd name="T34" fmla="*/ 103 w 171"/>
                <a:gd name="T35" fmla="*/ 19 h 152"/>
                <a:gd name="T36" fmla="*/ 110 w 171"/>
                <a:gd name="T37" fmla="*/ 12 h 152"/>
                <a:gd name="T38" fmla="*/ 160 w 171"/>
                <a:gd name="T39" fmla="*/ 141 h 152"/>
                <a:gd name="T40" fmla="*/ 11 w 171"/>
                <a:gd name="T41" fmla="*/ 141 h 152"/>
                <a:gd name="T42" fmla="*/ 11 w 171"/>
                <a:gd name="T43" fmla="*/ 38 h 152"/>
                <a:gd name="T44" fmla="*/ 160 w 171"/>
                <a:gd name="T45" fmla="*/ 38 h 152"/>
                <a:gd name="T46" fmla="*/ 160 w 171"/>
                <a:gd name="T47" fmla="*/ 141 h 152"/>
                <a:gd name="T48" fmla="*/ 153 w 171"/>
                <a:gd name="T49" fmla="*/ 26 h 152"/>
                <a:gd name="T50" fmla="*/ 146 w 171"/>
                <a:gd name="T51" fmla="*/ 19 h 152"/>
                <a:gd name="T52" fmla="*/ 153 w 171"/>
                <a:gd name="T53" fmla="*/ 12 h 152"/>
                <a:gd name="T54" fmla="*/ 160 w 171"/>
                <a:gd name="T55" fmla="*/ 19 h 152"/>
                <a:gd name="T56" fmla="*/ 153 w 171"/>
                <a:gd name="T57" fmla="*/ 2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52">
                  <a:moveTo>
                    <a:pt x="166" y="0"/>
                  </a:moveTo>
                  <a:cubicBezTo>
                    <a:pt x="6" y="0"/>
                    <a:pt x="6" y="0"/>
                    <a:pt x="6" y="0"/>
                  </a:cubicBezTo>
                  <a:cubicBezTo>
                    <a:pt x="3" y="0"/>
                    <a:pt x="0" y="3"/>
                    <a:pt x="0" y="6"/>
                  </a:cubicBezTo>
                  <a:cubicBezTo>
                    <a:pt x="0" y="147"/>
                    <a:pt x="0" y="147"/>
                    <a:pt x="0" y="147"/>
                  </a:cubicBezTo>
                  <a:cubicBezTo>
                    <a:pt x="0" y="150"/>
                    <a:pt x="3" y="152"/>
                    <a:pt x="6" y="152"/>
                  </a:cubicBezTo>
                  <a:cubicBezTo>
                    <a:pt x="166" y="152"/>
                    <a:pt x="166" y="152"/>
                    <a:pt x="166" y="152"/>
                  </a:cubicBezTo>
                  <a:cubicBezTo>
                    <a:pt x="169" y="152"/>
                    <a:pt x="171" y="150"/>
                    <a:pt x="171" y="147"/>
                  </a:cubicBezTo>
                  <a:cubicBezTo>
                    <a:pt x="171" y="6"/>
                    <a:pt x="171" y="6"/>
                    <a:pt x="171" y="6"/>
                  </a:cubicBezTo>
                  <a:cubicBezTo>
                    <a:pt x="171" y="3"/>
                    <a:pt x="169" y="0"/>
                    <a:pt x="166" y="0"/>
                  </a:cubicBezTo>
                  <a:close/>
                  <a:moveTo>
                    <a:pt x="132" y="12"/>
                  </a:moveTo>
                  <a:cubicBezTo>
                    <a:pt x="136" y="12"/>
                    <a:pt x="139" y="15"/>
                    <a:pt x="139" y="19"/>
                  </a:cubicBezTo>
                  <a:cubicBezTo>
                    <a:pt x="139" y="23"/>
                    <a:pt x="136" y="26"/>
                    <a:pt x="132" y="26"/>
                  </a:cubicBezTo>
                  <a:cubicBezTo>
                    <a:pt x="128" y="26"/>
                    <a:pt x="124" y="23"/>
                    <a:pt x="124" y="19"/>
                  </a:cubicBezTo>
                  <a:cubicBezTo>
                    <a:pt x="124" y="15"/>
                    <a:pt x="128" y="12"/>
                    <a:pt x="132" y="12"/>
                  </a:cubicBezTo>
                  <a:close/>
                  <a:moveTo>
                    <a:pt x="110" y="12"/>
                  </a:moveTo>
                  <a:cubicBezTo>
                    <a:pt x="114" y="12"/>
                    <a:pt x="118" y="15"/>
                    <a:pt x="118" y="19"/>
                  </a:cubicBezTo>
                  <a:cubicBezTo>
                    <a:pt x="118" y="23"/>
                    <a:pt x="114" y="26"/>
                    <a:pt x="110" y="26"/>
                  </a:cubicBezTo>
                  <a:cubicBezTo>
                    <a:pt x="106" y="26"/>
                    <a:pt x="103" y="23"/>
                    <a:pt x="103" y="19"/>
                  </a:cubicBezTo>
                  <a:cubicBezTo>
                    <a:pt x="103" y="15"/>
                    <a:pt x="106" y="12"/>
                    <a:pt x="110"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grpFill/>
            <a:ln>
              <a:noFill/>
            </a:ln>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43" name="Freeform 227"/>
            <p:cNvSpPr/>
            <p:nvPr/>
          </p:nvSpPr>
          <p:spPr bwMode="auto">
            <a:xfrm>
              <a:off x="4117729" y="3336242"/>
              <a:ext cx="41203" cy="40119"/>
            </a:xfrm>
            <a:custGeom>
              <a:avLst/>
              <a:gdLst>
                <a:gd name="T0" fmla="*/ 12 w 38"/>
                <a:gd name="T1" fmla="*/ 0 h 37"/>
                <a:gd name="T2" fmla="*/ 12 w 38"/>
                <a:gd name="T3" fmla="*/ 2 h 37"/>
                <a:gd name="T4" fmla="*/ 0 w 38"/>
                <a:gd name="T5" fmla="*/ 37 h 37"/>
                <a:gd name="T6" fmla="*/ 36 w 38"/>
                <a:gd name="T7" fmla="*/ 28 h 37"/>
                <a:gd name="T8" fmla="*/ 38 w 38"/>
                <a:gd name="T9" fmla="*/ 26 h 37"/>
                <a:gd name="T10" fmla="*/ 12 w 38"/>
                <a:gd name="T11" fmla="*/ 0 h 37"/>
              </a:gdLst>
              <a:ahLst/>
              <a:cxnLst>
                <a:cxn ang="0">
                  <a:pos x="T0" y="T1"/>
                </a:cxn>
                <a:cxn ang="0">
                  <a:pos x="T2" y="T3"/>
                </a:cxn>
                <a:cxn ang="0">
                  <a:pos x="T4" y="T5"/>
                </a:cxn>
                <a:cxn ang="0">
                  <a:pos x="T6" y="T7"/>
                </a:cxn>
                <a:cxn ang="0">
                  <a:pos x="T8" y="T9"/>
                </a:cxn>
                <a:cxn ang="0">
                  <a:pos x="T10" y="T11"/>
                </a:cxn>
              </a:cxnLst>
              <a:rect l="0" t="0" r="r" b="b"/>
              <a:pathLst>
                <a:path w="38" h="37">
                  <a:moveTo>
                    <a:pt x="12" y="0"/>
                  </a:moveTo>
                  <a:lnTo>
                    <a:pt x="12" y="2"/>
                  </a:lnTo>
                  <a:lnTo>
                    <a:pt x="0" y="37"/>
                  </a:lnTo>
                  <a:lnTo>
                    <a:pt x="36" y="28"/>
                  </a:lnTo>
                  <a:lnTo>
                    <a:pt x="38" y="26"/>
                  </a:lnTo>
                  <a:lnTo>
                    <a:pt x="12" y="0"/>
                  </a:lnTo>
                  <a:close/>
                </a:path>
              </a:pathLst>
            </a:custGeom>
            <a:grpFill/>
            <a:ln>
              <a:noFill/>
            </a:ln>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44" name="Freeform 228"/>
            <p:cNvSpPr/>
            <p:nvPr/>
          </p:nvSpPr>
          <p:spPr bwMode="auto">
            <a:xfrm>
              <a:off x="4281456" y="3135649"/>
              <a:ext cx="80237" cy="76984"/>
            </a:xfrm>
            <a:custGeom>
              <a:avLst/>
              <a:gdLst>
                <a:gd name="T0" fmla="*/ 23 w 31"/>
                <a:gd name="T1" fmla="*/ 30 h 30"/>
                <a:gd name="T2" fmla="*/ 29 w 31"/>
                <a:gd name="T3" fmla="*/ 24 h 30"/>
                <a:gd name="T4" fmla="*/ 29 w 31"/>
                <a:gd name="T5" fmla="*/ 17 h 30"/>
                <a:gd name="T6" fmla="*/ 13 w 31"/>
                <a:gd name="T7" fmla="*/ 2 h 30"/>
                <a:gd name="T8" fmla="*/ 6 w 31"/>
                <a:gd name="T9" fmla="*/ 2 h 30"/>
                <a:gd name="T10" fmla="*/ 0 w 31"/>
                <a:gd name="T11" fmla="*/ 8 h 30"/>
                <a:gd name="T12" fmla="*/ 23 w 31"/>
                <a:gd name="T13" fmla="*/ 30 h 30"/>
              </a:gdLst>
              <a:ahLst/>
              <a:cxnLst>
                <a:cxn ang="0">
                  <a:pos x="T0" y="T1"/>
                </a:cxn>
                <a:cxn ang="0">
                  <a:pos x="T2" y="T3"/>
                </a:cxn>
                <a:cxn ang="0">
                  <a:pos x="T4" y="T5"/>
                </a:cxn>
                <a:cxn ang="0">
                  <a:pos x="T6" y="T7"/>
                </a:cxn>
                <a:cxn ang="0">
                  <a:pos x="T8" y="T9"/>
                </a:cxn>
                <a:cxn ang="0">
                  <a:pos x="T10" y="T11"/>
                </a:cxn>
                <a:cxn ang="0">
                  <a:pos x="T12" y="T13"/>
                </a:cxn>
              </a:cxnLst>
              <a:rect l="0" t="0" r="r" b="b"/>
              <a:pathLst>
                <a:path w="31" h="30">
                  <a:moveTo>
                    <a:pt x="23" y="30"/>
                  </a:moveTo>
                  <a:cubicBezTo>
                    <a:pt x="29" y="24"/>
                    <a:pt x="29" y="24"/>
                    <a:pt x="29" y="24"/>
                  </a:cubicBezTo>
                  <a:cubicBezTo>
                    <a:pt x="31" y="22"/>
                    <a:pt x="31" y="19"/>
                    <a:pt x="29" y="17"/>
                  </a:cubicBezTo>
                  <a:cubicBezTo>
                    <a:pt x="13" y="2"/>
                    <a:pt x="13" y="2"/>
                    <a:pt x="13" y="2"/>
                  </a:cubicBezTo>
                  <a:cubicBezTo>
                    <a:pt x="11" y="0"/>
                    <a:pt x="8" y="0"/>
                    <a:pt x="6" y="2"/>
                  </a:cubicBezTo>
                  <a:cubicBezTo>
                    <a:pt x="0" y="8"/>
                    <a:pt x="0" y="8"/>
                    <a:pt x="0" y="8"/>
                  </a:cubicBezTo>
                  <a:lnTo>
                    <a:pt x="23" y="30"/>
                  </a:lnTo>
                  <a:close/>
                </a:path>
              </a:pathLst>
            </a:custGeom>
            <a:grpFill/>
            <a:ln>
              <a:noFill/>
            </a:ln>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45" name="Freeform 229"/>
            <p:cNvSpPr/>
            <p:nvPr/>
          </p:nvSpPr>
          <p:spPr bwMode="auto">
            <a:xfrm>
              <a:off x="4151342" y="3161672"/>
              <a:ext cx="182160" cy="184328"/>
            </a:xfrm>
            <a:custGeom>
              <a:avLst/>
              <a:gdLst>
                <a:gd name="T0" fmla="*/ 49 w 71"/>
                <a:gd name="T1" fmla="*/ 0 h 72"/>
                <a:gd name="T2" fmla="*/ 48 w 71"/>
                <a:gd name="T3" fmla="*/ 1 h 72"/>
                <a:gd name="T4" fmla="*/ 2 w 71"/>
                <a:gd name="T5" fmla="*/ 47 h 72"/>
                <a:gd name="T6" fmla="*/ 2 w 71"/>
                <a:gd name="T7" fmla="*/ 55 h 72"/>
                <a:gd name="T8" fmla="*/ 2 w 71"/>
                <a:gd name="T9" fmla="*/ 55 h 72"/>
                <a:gd name="T10" fmla="*/ 8 w 71"/>
                <a:gd name="T11" fmla="*/ 57 h 72"/>
                <a:gd name="T12" fmla="*/ 9 w 71"/>
                <a:gd name="T13" fmla="*/ 62 h 72"/>
                <a:gd name="T14" fmla="*/ 9 w 71"/>
                <a:gd name="T15" fmla="*/ 62 h 72"/>
                <a:gd name="T16" fmla="*/ 15 w 71"/>
                <a:gd name="T17" fmla="*/ 64 h 72"/>
                <a:gd name="T18" fmla="*/ 16 w 71"/>
                <a:gd name="T19" fmla="*/ 69 h 72"/>
                <a:gd name="T20" fmla="*/ 17 w 71"/>
                <a:gd name="T21" fmla="*/ 70 h 72"/>
                <a:gd name="T22" fmla="*/ 24 w 71"/>
                <a:gd name="T23" fmla="*/ 70 h 72"/>
                <a:gd name="T24" fmla="*/ 71 w 71"/>
                <a:gd name="T25" fmla="*/ 23 h 72"/>
                <a:gd name="T26" fmla="*/ 71 w 71"/>
                <a:gd name="T27" fmla="*/ 23 h 72"/>
                <a:gd name="T28" fmla="*/ 49 w 71"/>
                <a:gd name="T29"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72">
                  <a:moveTo>
                    <a:pt x="49" y="0"/>
                  </a:moveTo>
                  <a:cubicBezTo>
                    <a:pt x="49" y="0"/>
                    <a:pt x="48" y="0"/>
                    <a:pt x="48" y="1"/>
                  </a:cubicBezTo>
                  <a:cubicBezTo>
                    <a:pt x="2" y="47"/>
                    <a:pt x="2" y="47"/>
                    <a:pt x="2" y="47"/>
                  </a:cubicBezTo>
                  <a:cubicBezTo>
                    <a:pt x="0" y="49"/>
                    <a:pt x="0" y="53"/>
                    <a:pt x="2" y="55"/>
                  </a:cubicBezTo>
                  <a:cubicBezTo>
                    <a:pt x="2" y="55"/>
                    <a:pt x="2" y="55"/>
                    <a:pt x="2" y="55"/>
                  </a:cubicBezTo>
                  <a:cubicBezTo>
                    <a:pt x="4" y="57"/>
                    <a:pt x="6" y="57"/>
                    <a:pt x="8" y="57"/>
                  </a:cubicBezTo>
                  <a:cubicBezTo>
                    <a:pt x="7" y="58"/>
                    <a:pt x="7" y="60"/>
                    <a:pt x="9" y="62"/>
                  </a:cubicBezTo>
                  <a:cubicBezTo>
                    <a:pt x="9" y="62"/>
                    <a:pt x="9" y="62"/>
                    <a:pt x="9" y="62"/>
                  </a:cubicBezTo>
                  <a:cubicBezTo>
                    <a:pt x="11" y="64"/>
                    <a:pt x="13" y="64"/>
                    <a:pt x="15" y="64"/>
                  </a:cubicBezTo>
                  <a:cubicBezTo>
                    <a:pt x="14" y="66"/>
                    <a:pt x="15" y="68"/>
                    <a:pt x="16" y="69"/>
                  </a:cubicBezTo>
                  <a:cubicBezTo>
                    <a:pt x="17" y="70"/>
                    <a:pt x="17" y="70"/>
                    <a:pt x="17" y="70"/>
                  </a:cubicBezTo>
                  <a:cubicBezTo>
                    <a:pt x="19" y="72"/>
                    <a:pt x="22" y="72"/>
                    <a:pt x="24" y="70"/>
                  </a:cubicBezTo>
                  <a:cubicBezTo>
                    <a:pt x="71" y="23"/>
                    <a:pt x="71" y="23"/>
                    <a:pt x="71" y="23"/>
                  </a:cubicBezTo>
                  <a:cubicBezTo>
                    <a:pt x="71" y="23"/>
                    <a:pt x="71" y="23"/>
                    <a:pt x="71" y="23"/>
                  </a:cubicBezTo>
                  <a:lnTo>
                    <a:pt x="49" y="0"/>
                  </a:lnTo>
                  <a:close/>
                </a:path>
              </a:pathLst>
            </a:custGeom>
            <a:grpFill/>
            <a:ln>
              <a:noFill/>
            </a:ln>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46" name="Rectangle 230"/>
            <p:cNvSpPr>
              <a:spLocks noChangeArrowheads="1"/>
            </p:cNvSpPr>
            <p:nvPr/>
          </p:nvSpPr>
          <p:spPr bwMode="auto">
            <a:xfrm>
              <a:off x="3879187" y="3222392"/>
              <a:ext cx="140957" cy="16265"/>
            </a:xfrm>
            <a:prstGeom prst="rect">
              <a:avLst/>
            </a:prstGeom>
            <a:grpFill/>
            <a:ln>
              <a:noFill/>
            </a:ln>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47" name="Rectangle 231"/>
            <p:cNvSpPr>
              <a:spLocks noChangeArrowheads="1"/>
            </p:cNvSpPr>
            <p:nvPr/>
          </p:nvSpPr>
          <p:spPr bwMode="auto">
            <a:xfrm>
              <a:off x="3879187" y="3269016"/>
              <a:ext cx="225531" cy="15180"/>
            </a:xfrm>
            <a:prstGeom prst="rect">
              <a:avLst/>
            </a:prstGeom>
            <a:grpFill/>
            <a:ln>
              <a:noFill/>
            </a:ln>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48" name="Rectangle 232"/>
            <p:cNvSpPr>
              <a:spLocks noChangeArrowheads="1"/>
            </p:cNvSpPr>
            <p:nvPr/>
          </p:nvSpPr>
          <p:spPr bwMode="auto">
            <a:xfrm>
              <a:off x="3879187" y="3315640"/>
              <a:ext cx="225531" cy="15180"/>
            </a:xfrm>
            <a:prstGeom prst="rect">
              <a:avLst/>
            </a:prstGeom>
            <a:grpFill/>
            <a:ln>
              <a:noFill/>
            </a:ln>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49" name="Rectangle 233"/>
            <p:cNvSpPr>
              <a:spLocks noChangeArrowheads="1"/>
            </p:cNvSpPr>
            <p:nvPr/>
          </p:nvSpPr>
          <p:spPr bwMode="auto">
            <a:xfrm>
              <a:off x="3879187" y="3361180"/>
              <a:ext cx="225531" cy="15180"/>
            </a:xfrm>
            <a:prstGeom prst="rect">
              <a:avLst/>
            </a:prstGeom>
            <a:grpFill/>
            <a:ln>
              <a:noFill/>
            </a:ln>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grpSp>
      <p:grpSp>
        <p:nvGrpSpPr>
          <p:cNvPr id="50" name="组合 49"/>
          <p:cNvGrpSpPr/>
          <p:nvPr/>
        </p:nvGrpSpPr>
        <p:grpSpPr>
          <a:xfrm>
            <a:off x="3986563" y="2246726"/>
            <a:ext cx="207026" cy="195550"/>
            <a:chOff x="4882149" y="3025052"/>
            <a:chExt cx="489013" cy="461905"/>
          </a:xfrm>
          <a:solidFill>
            <a:srgbClr val="EA5504"/>
          </a:solidFill>
        </p:grpSpPr>
        <p:sp>
          <p:nvSpPr>
            <p:cNvPr id="51" name="Freeform 250"/>
            <p:cNvSpPr/>
            <p:nvPr/>
          </p:nvSpPr>
          <p:spPr bwMode="auto">
            <a:xfrm>
              <a:off x="4882149" y="3161672"/>
              <a:ext cx="468411" cy="325285"/>
            </a:xfrm>
            <a:custGeom>
              <a:avLst/>
              <a:gdLst>
                <a:gd name="T0" fmla="*/ 102 w 183"/>
                <a:gd name="T1" fmla="*/ 127 h 127"/>
                <a:gd name="T2" fmla="*/ 65 w 183"/>
                <a:gd name="T3" fmla="*/ 119 h 127"/>
                <a:gd name="T4" fmla="*/ 20 w 183"/>
                <a:gd name="T5" fmla="*/ 0 h 127"/>
                <a:gd name="T6" fmla="*/ 50 w 183"/>
                <a:gd name="T7" fmla="*/ 14 h 127"/>
                <a:gd name="T8" fmla="*/ 78 w 183"/>
                <a:gd name="T9" fmla="*/ 89 h 127"/>
                <a:gd name="T10" fmla="*/ 154 w 183"/>
                <a:gd name="T11" fmla="*/ 60 h 127"/>
                <a:gd name="T12" fmla="*/ 183 w 183"/>
                <a:gd name="T13" fmla="*/ 74 h 127"/>
                <a:gd name="T14" fmla="*/ 134 w 183"/>
                <a:gd name="T15" fmla="*/ 121 h 127"/>
                <a:gd name="T16" fmla="*/ 102 w 183"/>
                <a:gd name="T17"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3" h="127">
                  <a:moveTo>
                    <a:pt x="102" y="127"/>
                  </a:moveTo>
                  <a:cubicBezTo>
                    <a:pt x="89" y="127"/>
                    <a:pt x="77" y="124"/>
                    <a:pt x="65" y="119"/>
                  </a:cubicBezTo>
                  <a:cubicBezTo>
                    <a:pt x="20" y="98"/>
                    <a:pt x="0" y="45"/>
                    <a:pt x="20" y="0"/>
                  </a:cubicBezTo>
                  <a:cubicBezTo>
                    <a:pt x="50" y="14"/>
                    <a:pt x="50" y="14"/>
                    <a:pt x="50" y="14"/>
                  </a:cubicBezTo>
                  <a:cubicBezTo>
                    <a:pt x="37" y="42"/>
                    <a:pt x="50" y="76"/>
                    <a:pt x="78" y="89"/>
                  </a:cubicBezTo>
                  <a:cubicBezTo>
                    <a:pt x="107" y="102"/>
                    <a:pt x="141" y="89"/>
                    <a:pt x="154" y="60"/>
                  </a:cubicBezTo>
                  <a:cubicBezTo>
                    <a:pt x="183" y="74"/>
                    <a:pt x="183" y="74"/>
                    <a:pt x="183" y="74"/>
                  </a:cubicBezTo>
                  <a:cubicBezTo>
                    <a:pt x="174" y="96"/>
                    <a:pt x="156" y="112"/>
                    <a:pt x="134" y="121"/>
                  </a:cubicBezTo>
                  <a:cubicBezTo>
                    <a:pt x="123" y="125"/>
                    <a:pt x="112" y="127"/>
                    <a:pt x="102" y="127"/>
                  </a:cubicBezTo>
                  <a:close/>
                </a:path>
              </a:pathLst>
            </a:custGeom>
            <a:grpFill/>
            <a:ln>
              <a:noFill/>
            </a:ln>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52" name="Freeform 251"/>
            <p:cNvSpPr/>
            <p:nvPr/>
          </p:nvSpPr>
          <p:spPr bwMode="auto">
            <a:xfrm>
              <a:off x="4942869" y="3028305"/>
              <a:ext cx="179991" cy="148547"/>
            </a:xfrm>
            <a:custGeom>
              <a:avLst/>
              <a:gdLst>
                <a:gd name="T0" fmla="*/ 70 w 70"/>
                <a:gd name="T1" fmla="*/ 0 h 58"/>
                <a:gd name="T2" fmla="*/ 8 w 70"/>
                <a:gd name="T3" fmla="*/ 33 h 58"/>
                <a:gd name="T4" fmla="*/ 0 w 70"/>
                <a:gd name="T5" fmla="*/ 45 h 58"/>
                <a:gd name="T6" fmla="*/ 30 w 70"/>
                <a:gd name="T7" fmla="*/ 58 h 58"/>
                <a:gd name="T8" fmla="*/ 33 w 70"/>
                <a:gd name="T9" fmla="*/ 53 h 58"/>
                <a:gd name="T10" fmla="*/ 70 w 70"/>
                <a:gd name="T11" fmla="*/ 33 h 58"/>
                <a:gd name="T12" fmla="*/ 70 w 70"/>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70" h="58">
                  <a:moveTo>
                    <a:pt x="70" y="0"/>
                  </a:moveTo>
                  <a:cubicBezTo>
                    <a:pt x="45" y="2"/>
                    <a:pt x="23" y="14"/>
                    <a:pt x="8" y="33"/>
                  </a:cubicBezTo>
                  <a:cubicBezTo>
                    <a:pt x="5" y="37"/>
                    <a:pt x="2" y="41"/>
                    <a:pt x="0" y="45"/>
                  </a:cubicBezTo>
                  <a:cubicBezTo>
                    <a:pt x="30" y="58"/>
                    <a:pt x="30" y="58"/>
                    <a:pt x="30" y="58"/>
                  </a:cubicBezTo>
                  <a:cubicBezTo>
                    <a:pt x="31" y="57"/>
                    <a:pt x="32" y="55"/>
                    <a:pt x="33" y="53"/>
                  </a:cubicBezTo>
                  <a:cubicBezTo>
                    <a:pt x="42" y="42"/>
                    <a:pt x="55" y="35"/>
                    <a:pt x="70" y="33"/>
                  </a:cubicBezTo>
                  <a:lnTo>
                    <a:pt x="70" y="0"/>
                  </a:lnTo>
                  <a:close/>
                </a:path>
              </a:pathLst>
            </a:custGeom>
            <a:grpFill/>
            <a:ln>
              <a:noFill/>
            </a:ln>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53" name="Freeform 252"/>
            <p:cNvSpPr/>
            <p:nvPr/>
          </p:nvSpPr>
          <p:spPr bwMode="auto">
            <a:xfrm>
              <a:off x="5284419" y="3276606"/>
              <a:ext cx="86743" cy="54214"/>
            </a:xfrm>
            <a:custGeom>
              <a:avLst/>
              <a:gdLst>
                <a:gd name="T0" fmla="*/ 1 w 34"/>
                <a:gd name="T1" fmla="*/ 0 h 21"/>
                <a:gd name="T2" fmla="*/ 0 w 34"/>
                <a:gd name="T3" fmla="*/ 8 h 21"/>
                <a:gd name="T4" fmla="*/ 29 w 34"/>
                <a:gd name="T5" fmla="*/ 21 h 21"/>
                <a:gd name="T6" fmla="*/ 34 w 34"/>
                <a:gd name="T7" fmla="*/ 0 h 21"/>
                <a:gd name="T8" fmla="*/ 1 w 34"/>
                <a:gd name="T9" fmla="*/ 0 h 21"/>
              </a:gdLst>
              <a:ahLst/>
              <a:cxnLst>
                <a:cxn ang="0">
                  <a:pos x="T0" y="T1"/>
                </a:cxn>
                <a:cxn ang="0">
                  <a:pos x="T2" y="T3"/>
                </a:cxn>
                <a:cxn ang="0">
                  <a:pos x="T4" y="T5"/>
                </a:cxn>
                <a:cxn ang="0">
                  <a:pos x="T6" y="T7"/>
                </a:cxn>
                <a:cxn ang="0">
                  <a:pos x="T8" y="T9"/>
                </a:cxn>
              </a:cxnLst>
              <a:rect l="0" t="0" r="r" b="b"/>
              <a:pathLst>
                <a:path w="34" h="21">
                  <a:moveTo>
                    <a:pt x="1" y="0"/>
                  </a:moveTo>
                  <a:cubicBezTo>
                    <a:pt x="1" y="3"/>
                    <a:pt x="0" y="5"/>
                    <a:pt x="0" y="8"/>
                  </a:cubicBezTo>
                  <a:cubicBezTo>
                    <a:pt x="29" y="21"/>
                    <a:pt x="29" y="21"/>
                    <a:pt x="29" y="21"/>
                  </a:cubicBezTo>
                  <a:cubicBezTo>
                    <a:pt x="32" y="14"/>
                    <a:pt x="33" y="7"/>
                    <a:pt x="34" y="0"/>
                  </a:cubicBezTo>
                  <a:lnTo>
                    <a:pt x="1" y="0"/>
                  </a:lnTo>
                  <a:close/>
                </a:path>
              </a:pathLst>
            </a:custGeom>
            <a:grpFill/>
            <a:ln>
              <a:noFill/>
            </a:ln>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54" name="Freeform 253"/>
            <p:cNvSpPr/>
            <p:nvPr/>
          </p:nvSpPr>
          <p:spPr bwMode="auto">
            <a:xfrm>
              <a:off x="5143462" y="3025052"/>
              <a:ext cx="227700" cy="230953"/>
            </a:xfrm>
            <a:custGeom>
              <a:avLst/>
              <a:gdLst>
                <a:gd name="T0" fmla="*/ 89 w 89"/>
                <a:gd name="T1" fmla="*/ 90 h 90"/>
                <a:gd name="T2" fmla="*/ 57 w 89"/>
                <a:gd name="T3" fmla="*/ 90 h 90"/>
                <a:gd name="T4" fmla="*/ 0 w 89"/>
                <a:gd name="T5" fmla="*/ 33 h 90"/>
                <a:gd name="T6" fmla="*/ 0 w 89"/>
                <a:gd name="T7" fmla="*/ 0 h 90"/>
                <a:gd name="T8" fmla="*/ 89 w 89"/>
                <a:gd name="T9" fmla="*/ 90 h 90"/>
              </a:gdLst>
              <a:ahLst/>
              <a:cxnLst>
                <a:cxn ang="0">
                  <a:pos x="T0" y="T1"/>
                </a:cxn>
                <a:cxn ang="0">
                  <a:pos x="T2" y="T3"/>
                </a:cxn>
                <a:cxn ang="0">
                  <a:pos x="T4" y="T5"/>
                </a:cxn>
                <a:cxn ang="0">
                  <a:pos x="T6" y="T7"/>
                </a:cxn>
                <a:cxn ang="0">
                  <a:pos x="T8" y="T9"/>
                </a:cxn>
              </a:cxnLst>
              <a:rect l="0" t="0" r="r" b="b"/>
              <a:pathLst>
                <a:path w="89" h="90">
                  <a:moveTo>
                    <a:pt x="89" y="90"/>
                  </a:moveTo>
                  <a:cubicBezTo>
                    <a:pt x="57" y="90"/>
                    <a:pt x="57" y="90"/>
                    <a:pt x="57" y="90"/>
                  </a:cubicBezTo>
                  <a:cubicBezTo>
                    <a:pt x="57" y="59"/>
                    <a:pt x="31" y="33"/>
                    <a:pt x="0" y="33"/>
                  </a:cubicBezTo>
                  <a:cubicBezTo>
                    <a:pt x="0" y="0"/>
                    <a:pt x="0" y="0"/>
                    <a:pt x="0" y="0"/>
                  </a:cubicBezTo>
                  <a:cubicBezTo>
                    <a:pt x="49" y="0"/>
                    <a:pt x="89" y="41"/>
                    <a:pt x="89" y="90"/>
                  </a:cubicBezTo>
                  <a:close/>
                </a:path>
              </a:pathLst>
            </a:custGeom>
            <a:grpFill/>
            <a:ln>
              <a:noFill/>
            </a:ln>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55" name="Rectangle 254"/>
            <p:cNvSpPr>
              <a:spLocks noChangeArrowheads="1"/>
            </p:cNvSpPr>
            <p:nvPr/>
          </p:nvSpPr>
          <p:spPr bwMode="auto">
            <a:xfrm>
              <a:off x="5058888" y="3284196"/>
              <a:ext cx="43371" cy="54214"/>
            </a:xfrm>
            <a:prstGeom prst="rect">
              <a:avLst/>
            </a:prstGeom>
            <a:grpFill/>
            <a:ln>
              <a:noFill/>
            </a:ln>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56" name="Rectangle 255"/>
            <p:cNvSpPr>
              <a:spLocks noChangeArrowheads="1"/>
            </p:cNvSpPr>
            <p:nvPr/>
          </p:nvSpPr>
          <p:spPr bwMode="auto">
            <a:xfrm>
              <a:off x="5122860" y="3218054"/>
              <a:ext cx="41203" cy="120356"/>
            </a:xfrm>
            <a:prstGeom prst="rect">
              <a:avLst/>
            </a:prstGeom>
            <a:grpFill/>
            <a:ln>
              <a:noFill/>
            </a:ln>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57" name="Rectangle 256"/>
            <p:cNvSpPr>
              <a:spLocks noChangeArrowheads="1"/>
            </p:cNvSpPr>
            <p:nvPr/>
          </p:nvSpPr>
          <p:spPr bwMode="auto">
            <a:xfrm>
              <a:off x="5184664" y="3182273"/>
              <a:ext cx="41203" cy="156137"/>
            </a:xfrm>
            <a:prstGeom prst="rect">
              <a:avLst/>
            </a:prstGeom>
            <a:grpFill/>
            <a:ln>
              <a:noFill/>
            </a:ln>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grpSp>
      <p:grpSp>
        <p:nvGrpSpPr>
          <p:cNvPr id="58" name="组合 57"/>
          <p:cNvGrpSpPr/>
          <p:nvPr/>
        </p:nvGrpSpPr>
        <p:grpSpPr>
          <a:xfrm>
            <a:off x="4894055" y="2229779"/>
            <a:ext cx="226765" cy="226765"/>
            <a:chOff x="5958843" y="2994692"/>
            <a:chExt cx="535637" cy="535637"/>
          </a:xfrm>
          <a:solidFill>
            <a:srgbClr val="EA5504"/>
          </a:solidFill>
        </p:grpSpPr>
        <p:sp>
          <p:nvSpPr>
            <p:cNvPr id="59" name="Freeform 257"/>
            <p:cNvSpPr>
              <a:spLocks noEditPoints="1"/>
            </p:cNvSpPr>
            <p:nvPr/>
          </p:nvSpPr>
          <p:spPr bwMode="auto">
            <a:xfrm>
              <a:off x="6077030" y="3109626"/>
              <a:ext cx="302516" cy="305768"/>
            </a:xfrm>
            <a:custGeom>
              <a:avLst/>
              <a:gdLst>
                <a:gd name="T0" fmla="*/ 101 w 118"/>
                <a:gd name="T1" fmla="*/ 91 h 119"/>
                <a:gd name="T2" fmla="*/ 107 w 118"/>
                <a:gd name="T3" fmla="*/ 77 h 119"/>
                <a:gd name="T4" fmla="*/ 23 w 118"/>
                <a:gd name="T5" fmla="*/ 25 h 119"/>
                <a:gd name="T6" fmla="*/ 30 w 118"/>
                <a:gd name="T7" fmla="*/ 25 h 119"/>
                <a:gd name="T8" fmla="*/ 27 w 118"/>
                <a:gd name="T9" fmla="*/ 24 h 119"/>
                <a:gd name="T10" fmla="*/ 21 w 118"/>
                <a:gd name="T11" fmla="*/ 35 h 119"/>
                <a:gd name="T12" fmla="*/ 28 w 118"/>
                <a:gd name="T13" fmla="*/ 33 h 119"/>
                <a:gd name="T14" fmla="*/ 33 w 118"/>
                <a:gd name="T15" fmla="*/ 41 h 119"/>
                <a:gd name="T16" fmla="*/ 25 w 118"/>
                <a:gd name="T17" fmla="*/ 46 h 119"/>
                <a:gd name="T18" fmla="*/ 15 w 118"/>
                <a:gd name="T19" fmla="*/ 54 h 119"/>
                <a:gd name="T20" fmla="*/ 25 w 118"/>
                <a:gd name="T21" fmla="*/ 63 h 119"/>
                <a:gd name="T22" fmla="*/ 40 w 118"/>
                <a:gd name="T23" fmla="*/ 72 h 119"/>
                <a:gd name="T24" fmla="*/ 34 w 118"/>
                <a:gd name="T25" fmla="*/ 89 h 119"/>
                <a:gd name="T26" fmla="*/ 28 w 118"/>
                <a:gd name="T27" fmla="*/ 102 h 119"/>
                <a:gd name="T28" fmla="*/ 25 w 118"/>
                <a:gd name="T29" fmla="*/ 92 h 119"/>
                <a:gd name="T30" fmla="*/ 21 w 118"/>
                <a:gd name="T31" fmla="*/ 70 h 119"/>
                <a:gd name="T32" fmla="*/ 11 w 118"/>
                <a:gd name="T33" fmla="*/ 57 h 119"/>
                <a:gd name="T34" fmla="*/ 34 w 118"/>
                <a:gd name="T35" fmla="*/ 12 h 119"/>
                <a:gd name="T36" fmla="*/ 23 w 118"/>
                <a:gd name="T37" fmla="*/ 20 h 119"/>
                <a:gd name="T38" fmla="*/ 105 w 118"/>
                <a:gd name="T39" fmla="*/ 50 h 119"/>
                <a:gd name="T40" fmla="*/ 98 w 118"/>
                <a:gd name="T41" fmla="*/ 59 h 119"/>
                <a:gd name="T42" fmla="*/ 94 w 118"/>
                <a:gd name="T43" fmla="*/ 64 h 119"/>
                <a:gd name="T44" fmla="*/ 86 w 118"/>
                <a:gd name="T45" fmla="*/ 65 h 119"/>
                <a:gd name="T46" fmla="*/ 76 w 118"/>
                <a:gd name="T47" fmla="*/ 55 h 119"/>
                <a:gd name="T48" fmla="*/ 70 w 118"/>
                <a:gd name="T49" fmla="*/ 60 h 119"/>
                <a:gd name="T50" fmla="*/ 70 w 118"/>
                <a:gd name="T51" fmla="*/ 70 h 119"/>
                <a:gd name="T52" fmla="*/ 57 w 118"/>
                <a:gd name="T53" fmla="*/ 77 h 119"/>
                <a:gd name="T54" fmla="*/ 45 w 118"/>
                <a:gd name="T55" fmla="*/ 58 h 119"/>
                <a:gd name="T56" fmla="*/ 61 w 118"/>
                <a:gd name="T57" fmla="*/ 51 h 119"/>
                <a:gd name="T58" fmla="*/ 63 w 118"/>
                <a:gd name="T59" fmla="*/ 49 h 119"/>
                <a:gd name="T60" fmla="*/ 59 w 118"/>
                <a:gd name="T61" fmla="*/ 48 h 119"/>
                <a:gd name="T62" fmla="*/ 48 w 118"/>
                <a:gd name="T63" fmla="*/ 48 h 119"/>
                <a:gd name="T64" fmla="*/ 50 w 118"/>
                <a:gd name="T65" fmla="*/ 39 h 119"/>
                <a:gd name="T66" fmla="*/ 54 w 118"/>
                <a:gd name="T67" fmla="*/ 38 h 119"/>
                <a:gd name="T68" fmla="*/ 59 w 118"/>
                <a:gd name="T69" fmla="*/ 24 h 119"/>
                <a:gd name="T70" fmla="*/ 75 w 118"/>
                <a:gd name="T71" fmla="*/ 25 h 119"/>
                <a:gd name="T72" fmla="*/ 83 w 118"/>
                <a:gd name="T73" fmla="*/ 20 h 119"/>
                <a:gd name="T74" fmla="*/ 95 w 118"/>
                <a:gd name="T75" fmla="*/ 21 h 119"/>
                <a:gd name="T76" fmla="*/ 105 w 118"/>
                <a:gd name="T77" fmla="*/ 63 h 119"/>
                <a:gd name="T78" fmla="*/ 105 w 118"/>
                <a:gd name="T79" fmla="*/ 70 h 119"/>
                <a:gd name="T80" fmla="*/ 102 w 118"/>
                <a:gd name="T81" fmla="*/ 68 h 119"/>
                <a:gd name="T82" fmla="*/ 105 w 118"/>
                <a:gd name="T83" fmla="*/ 59 h 119"/>
                <a:gd name="T84" fmla="*/ 107 w 118"/>
                <a:gd name="T85" fmla="*/ 50 h 119"/>
                <a:gd name="T86" fmla="*/ 109 w 118"/>
                <a:gd name="T87" fmla="*/ 39 h 119"/>
                <a:gd name="T88" fmla="*/ 86 w 118"/>
                <a:gd name="T89" fmla="*/ 66 h 119"/>
                <a:gd name="T90" fmla="*/ 73 w 118"/>
                <a:gd name="T91" fmla="*/ 76 h 119"/>
                <a:gd name="T92" fmla="*/ 35 w 118"/>
                <a:gd name="T93" fmla="*/ 26 h 119"/>
                <a:gd name="T94" fmla="*/ 31 w 118"/>
                <a:gd name="T95" fmla="*/ 17 h 119"/>
                <a:gd name="T96" fmla="*/ 46 w 118"/>
                <a:gd name="T97" fmla="*/ 11 h 119"/>
                <a:gd name="T98" fmla="*/ 50 w 118"/>
                <a:gd name="T99" fmla="*/ 18 h 119"/>
                <a:gd name="T100" fmla="*/ 42 w 118"/>
                <a:gd name="T101" fmla="*/ 27 h 119"/>
                <a:gd name="T102" fmla="*/ 57 w 118"/>
                <a:gd name="T103" fmla="*/ 16 h 119"/>
                <a:gd name="T104" fmla="*/ 59 w 118"/>
                <a:gd name="T105" fmla="*/ 14 h 119"/>
                <a:gd name="T106" fmla="*/ 47 w 118"/>
                <a:gd name="T107" fmla="*/ 27 h 119"/>
                <a:gd name="T108" fmla="*/ 75 w 118"/>
                <a:gd name="T109" fmla="*/ 19 h 119"/>
                <a:gd name="T110" fmla="*/ 87 w 118"/>
                <a:gd name="T111" fmla="*/ 15 h 119"/>
                <a:gd name="T112" fmla="*/ 27 w 118"/>
                <a:gd name="T113" fmla="*/ 59 h 119"/>
                <a:gd name="T114" fmla="*/ 24 w 118"/>
                <a:gd name="T115" fmla="*/ 59 h 119"/>
                <a:gd name="T116" fmla="*/ 23 w 118"/>
                <a:gd name="T117" fmla="*/ 55 h 119"/>
                <a:gd name="T118" fmla="*/ 111 w 118"/>
                <a:gd name="T119" fmla="*/ 73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8" h="119">
                  <a:moveTo>
                    <a:pt x="59" y="0"/>
                  </a:moveTo>
                  <a:cubicBezTo>
                    <a:pt x="26" y="0"/>
                    <a:pt x="0" y="27"/>
                    <a:pt x="0" y="60"/>
                  </a:cubicBezTo>
                  <a:cubicBezTo>
                    <a:pt x="0" y="92"/>
                    <a:pt x="26" y="119"/>
                    <a:pt x="59" y="119"/>
                  </a:cubicBezTo>
                  <a:cubicBezTo>
                    <a:pt x="91" y="119"/>
                    <a:pt x="118" y="92"/>
                    <a:pt x="118" y="60"/>
                  </a:cubicBezTo>
                  <a:cubicBezTo>
                    <a:pt x="118" y="27"/>
                    <a:pt x="91" y="0"/>
                    <a:pt x="59" y="0"/>
                  </a:cubicBezTo>
                  <a:close/>
                  <a:moveTo>
                    <a:pt x="110" y="77"/>
                  </a:moveTo>
                  <a:cubicBezTo>
                    <a:pt x="110" y="77"/>
                    <a:pt x="110" y="77"/>
                    <a:pt x="110" y="78"/>
                  </a:cubicBezTo>
                  <a:cubicBezTo>
                    <a:pt x="110" y="78"/>
                    <a:pt x="110" y="78"/>
                    <a:pt x="110" y="78"/>
                  </a:cubicBezTo>
                  <a:cubicBezTo>
                    <a:pt x="108" y="82"/>
                    <a:pt x="107" y="86"/>
                    <a:pt x="104" y="89"/>
                  </a:cubicBezTo>
                  <a:cubicBezTo>
                    <a:pt x="104" y="89"/>
                    <a:pt x="104" y="89"/>
                    <a:pt x="103" y="90"/>
                  </a:cubicBezTo>
                  <a:cubicBezTo>
                    <a:pt x="102" y="89"/>
                    <a:pt x="102" y="90"/>
                    <a:pt x="101" y="91"/>
                  </a:cubicBezTo>
                  <a:cubicBezTo>
                    <a:pt x="100" y="91"/>
                    <a:pt x="100" y="90"/>
                    <a:pt x="100" y="90"/>
                  </a:cubicBezTo>
                  <a:cubicBezTo>
                    <a:pt x="100" y="89"/>
                    <a:pt x="100" y="89"/>
                    <a:pt x="100" y="88"/>
                  </a:cubicBezTo>
                  <a:cubicBezTo>
                    <a:pt x="100" y="87"/>
                    <a:pt x="100" y="87"/>
                    <a:pt x="99" y="87"/>
                  </a:cubicBezTo>
                  <a:cubicBezTo>
                    <a:pt x="100" y="86"/>
                    <a:pt x="99" y="85"/>
                    <a:pt x="99" y="84"/>
                  </a:cubicBezTo>
                  <a:cubicBezTo>
                    <a:pt x="99" y="83"/>
                    <a:pt x="100" y="83"/>
                    <a:pt x="101" y="83"/>
                  </a:cubicBezTo>
                  <a:cubicBezTo>
                    <a:pt x="101" y="83"/>
                    <a:pt x="101" y="81"/>
                    <a:pt x="102" y="81"/>
                  </a:cubicBezTo>
                  <a:cubicBezTo>
                    <a:pt x="102" y="80"/>
                    <a:pt x="102" y="81"/>
                    <a:pt x="102" y="81"/>
                  </a:cubicBezTo>
                  <a:cubicBezTo>
                    <a:pt x="103" y="81"/>
                    <a:pt x="102" y="80"/>
                    <a:pt x="103" y="80"/>
                  </a:cubicBezTo>
                  <a:cubicBezTo>
                    <a:pt x="103" y="80"/>
                    <a:pt x="104" y="79"/>
                    <a:pt x="104" y="80"/>
                  </a:cubicBezTo>
                  <a:cubicBezTo>
                    <a:pt x="105" y="80"/>
                    <a:pt x="105" y="79"/>
                    <a:pt x="105" y="78"/>
                  </a:cubicBezTo>
                  <a:cubicBezTo>
                    <a:pt x="105" y="78"/>
                    <a:pt x="106" y="77"/>
                    <a:pt x="107" y="77"/>
                  </a:cubicBezTo>
                  <a:cubicBezTo>
                    <a:pt x="107" y="77"/>
                    <a:pt x="107" y="76"/>
                    <a:pt x="107" y="76"/>
                  </a:cubicBezTo>
                  <a:cubicBezTo>
                    <a:pt x="108" y="77"/>
                    <a:pt x="109" y="76"/>
                    <a:pt x="110" y="77"/>
                  </a:cubicBezTo>
                  <a:cubicBezTo>
                    <a:pt x="110" y="77"/>
                    <a:pt x="110" y="77"/>
                    <a:pt x="110" y="77"/>
                  </a:cubicBezTo>
                  <a:close/>
                  <a:moveTo>
                    <a:pt x="17" y="25"/>
                  </a:moveTo>
                  <a:cubicBezTo>
                    <a:pt x="17" y="25"/>
                    <a:pt x="18" y="25"/>
                    <a:pt x="18" y="25"/>
                  </a:cubicBezTo>
                  <a:cubicBezTo>
                    <a:pt x="19" y="25"/>
                    <a:pt x="19" y="24"/>
                    <a:pt x="19" y="25"/>
                  </a:cubicBezTo>
                  <a:cubicBezTo>
                    <a:pt x="19" y="25"/>
                    <a:pt x="20" y="26"/>
                    <a:pt x="20" y="26"/>
                  </a:cubicBezTo>
                  <a:cubicBezTo>
                    <a:pt x="20" y="25"/>
                    <a:pt x="20" y="24"/>
                    <a:pt x="20" y="23"/>
                  </a:cubicBezTo>
                  <a:cubicBezTo>
                    <a:pt x="20" y="23"/>
                    <a:pt x="20" y="23"/>
                    <a:pt x="20" y="22"/>
                  </a:cubicBezTo>
                  <a:cubicBezTo>
                    <a:pt x="21" y="22"/>
                    <a:pt x="21" y="23"/>
                    <a:pt x="21" y="23"/>
                  </a:cubicBezTo>
                  <a:cubicBezTo>
                    <a:pt x="22" y="24"/>
                    <a:pt x="22" y="24"/>
                    <a:pt x="23" y="25"/>
                  </a:cubicBezTo>
                  <a:cubicBezTo>
                    <a:pt x="23" y="25"/>
                    <a:pt x="22" y="25"/>
                    <a:pt x="23" y="26"/>
                  </a:cubicBezTo>
                  <a:cubicBezTo>
                    <a:pt x="23" y="25"/>
                    <a:pt x="23" y="25"/>
                    <a:pt x="24" y="24"/>
                  </a:cubicBezTo>
                  <a:cubicBezTo>
                    <a:pt x="24" y="24"/>
                    <a:pt x="23" y="24"/>
                    <a:pt x="23" y="24"/>
                  </a:cubicBezTo>
                  <a:cubicBezTo>
                    <a:pt x="22" y="23"/>
                    <a:pt x="23" y="21"/>
                    <a:pt x="24" y="20"/>
                  </a:cubicBezTo>
                  <a:cubicBezTo>
                    <a:pt x="24" y="20"/>
                    <a:pt x="24" y="21"/>
                    <a:pt x="24" y="21"/>
                  </a:cubicBezTo>
                  <a:cubicBezTo>
                    <a:pt x="25" y="21"/>
                    <a:pt x="26" y="20"/>
                    <a:pt x="26" y="22"/>
                  </a:cubicBezTo>
                  <a:cubicBezTo>
                    <a:pt x="27" y="22"/>
                    <a:pt x="27" y="21"/>
                    <a:pt x="28" y="21"/>
                  </a:cubicBezTo>
                  <a:cubicBezTo>
                    <a:pt x="28" y="22"/>
                    <a:pt x="28" y="22"/>
                    <a:pt x="28" y="23"/>
                  </a:cubicBezTo>
                  <a:cubicBezTo>
                    <a:pt x="29" y="23"/>
                    <a:pt x="29" y="23"/>
                    <a:pt x="30" y="23"/>
                  </a:cubicBezTo>
                  <a:cubicBezTo>
                    <a:pt x="30" y="23"/>
                    <a:pt x="30" y="24"/>
                    <a:pt x="31" y="24"/>
                  </a:cubicBezTo>
                  <a:cubicBezTo>
                    <a:pt x="31" y="24"/>
                    <a:pt x="30" y="24"/>
                    <a:pt x="30" y="25"/>
                  </a:cubicBezTo>
                  <a:cubicBezTo>
                    <a:pt x="31" y="25"/>
                    <a:pt x="31" y="25"/>
                    <a:pt x="32" y="25"/>
                  </a:cubicBezTo>
                  <a:cubicBezTo>
                    <a:pt x="32" y="26"/>
                    <a:pt x="32" y="26"/>
                    <a:pt x="32" y="26"/>
                  </a:cubicBezTo>
                  <a:cubicBezTo>
                    <a:pt x="32" y="27"/>
                    <a:pt x="32" y="27"/>
                    <a:pt x="32" y="27"/>
                  </a:cubicBezTo>
                  <a:cubicBezTo>
                    <a:pt x="31" y="27"/>
                    <a:pt x="31" y="28"/>
                    <a:pt x="32" y="28"/>
                  </a:cubicBezTo>
                  <a:cubicBezTo>
                    <a:pt x="31" y="28"/>
                    <a:pt x="31" y="27"/>
                    <a:pt x="30" y="27"/>
                  </a:cubicBezTo>
                  <a:cubicBezTo>
                    <a:pt x="30" y="28"/>
                    <a:pt x="31" y="28"/>
                    <a:pt x="31" y="29"/>
                  </a:cubicBezTo>
                  <a:cubicBezTo>
                    <a:pt x="31" y="30"/>
                    <a:pt x="30" y="30"/>
                    <a:pt x="30" y="31"/>
                  </a:cubicBezTo>
                  <a:cubicBezTo>
                    <a:pt x="29" y="31"/>
                    <a:pt x="29" y="29"/>
                    <a:pt x="27" y="29"/>
                  </a:cubicBezTo>
                  <a:cubicBezTo>
                    <a:pt x="27" y="29"/>
                    <a:pt x="26" y="29"/>
                    <a:pt x="26" y="28"/>
                  </a:cubicBezTo>
                  <a:cubicBezTo>
                    <a:pt x="26" y="27"/>
                    <a:pt x="28" y="27"/>
                    <a:pt x="28" y="26"/>
                  </a:cubicBezTo>
                  <a:cubicBezTo>
                    <a:pt x="28" y="25"/>
                    <a:pt x="27" y="26"/>
                    <a:pt x="27" y="24"/>
                  </a:cubicBezTo>
                  <a:cubicBezTo>
                    <a:pt x="27" y="25"/>
                    <a:pt x="26" y="24"/>
                    <a:pt x="26" y="24"/>
                  </a:cubicBezTo>
                  <a:cubicBezTo>
                    <a:pt x="25" y="24"/>
                    <a:pt x="25" y="24"/>
                    <a:pt x="24" y="24"/>
                  </a:cubicBezTo>
                  <a:cubicBezTo>
                    <a:pt x="24" y="24"/>
                    <a:pt x="25" y="24"/>
                    <a:pt x="25" y="25"/>
                  </a:cubicBezTo>
                  <a:cubicBezTo>
                    <a:pt x="25" y="25"/>
                    <a:pt x="25" y="26"/>
                    <a:pt x="25" y="27"/>
                  </a:cubicBezTo>
                  <a:cubicBezTo>
                    <a:pt x="24" y="27"/>
                    <a:pt x="23" y="27"/>
                    <a:pt x="22" y="28"/>
                  </a:cubicBezTo>
                  <a:cubicBezTo>
                    <a:pt x="22" y="28"/>
                    <a:pt x="22" y="28"/>
                    <a:pt x="22" y="28"/>
                  </a:cubicBezTo>
                  <a:cubicBezTo>
                    <a:pt x="21" y="29"/>
                    <a:pt x="21" y="29"/>
                    <a:pt x="21" y="30"/>
                  </a:cubicBezTo>
                  <a:cubicBezTo>
                    <a:pt x="20" y="30"/>
                    <a:pt x="20" y="31"/>
                    <a:pt x="19" y="32"/>
                  </a:cubicBezTo>
                  <a:cubicBezTo>
                    <a:pt x="19" y="32"/>
                    <a:pt x="19" y="32"/>
                    <a:pt x="19" y="32"/>
                  </a:cubicBezTo>
                  <a:cubicBezTo>
                    <a:pt x="19" y="33"/>
                    <a:pt x="20" y="33"/>
                    <a:pt x="19" y="34"/>
                  </a:cubicBezTo>
                  <a:cubicBezTo>
                    <a:pt x="20" y="34"/>
                    <a:pt x="21" y="35"/>
                    <a:pt x="21" y="35"/>
                  </a:cubicBezTo>
                  <a:cubicBezTo>
                    <a:pt x="22" y="35"/>
                    <a:pt x="22" y="35"/>
                    <a:pt x="22" y="35"/>
                  </a:cubicBezTo>
                  <a:cubicBezTo>
                    <a:pt x="23" y="35"/>
                    <a:pt x="23" y="35"/>
                    <a:pt x="23" y="35"/>
                  </a:cubicBezTo>
                  <a:cubicBezTo>
                    <a:pt x="23" y="36"/>
                    <a:pt x="23" y="37"/>
                    <a:pt x="24" y="38"/>
                  </a:cubicBezTo>
                  <a:cubicBezTo>
                    <a:pt x="24" y="37"/>
                    <a:pt x="24" y="36"/>
                    <a:pt x="24" y="35"/>
                  </a:cubicBezTo>
                  <a:cubicBezTo>
                    <a:pt x="24" y="35"/>
                    <a:pt x="24" y="35"/>
                    <a:pt x="24" y="35"/>
                  </a:cubicBezTo>
                  <a:cubicBezTo>
                    <a:pt x="24" y="34"/>
                    <a:pt x="25" y="35"/>
                    <a:pt x="25" y="35"/>
                  </a:cubicBezTo>
                  <a:cubicBezTo>
                    <a:pt x="25" y="33"/>
                    <a:pt x="25" y="32"/>
                    <a:pt x="25" y="30"/>
                  </a:cubicBezTo>
                  <a:cubicBezTo>
                    <a:pt x="26" y="30"/>
                    <a:pt x="26" y="30"/>
                    <a:pt x="26" y="30"/>
                  </a:cubicBezTo>
                  <a:cubicBezTo>
                    <a:pt x="26" y="30"/>
                    <a:pt x="26" y="30"/>
                    <a:pt x="27" y="30"/>
                  </a:cubicBezTo>
                  <a:cubicBezTo>
                    <a:pt x="28" y="30"/>
                    <a:pt x="28" y="31"/>
                    <a:pt x="28" y="31"/>
                  </a:cubicBezTo>
                  <a:cubicBezTo>
                    <a:pt x="28" y="31"/>
                    <a:pt x="28" y="32"/>
                    <a:pt x="28" y="33"/>
                  </a:cubicBezTo>
                  <a:cubicBezTo>
                    <a:pt x="29" y="33"/>
                    <a:pt x="29" y="33"/>
                    <a:pt x="30" y="33"/>
                  </a:cubicBezTo>
                  <a:cubicBezTo>
                    <a:pt x="30" y="33"/>
                    <a:pt x="30" y="32"/>
                    <a:pt x="30" y="32"/>
                  </a:cubicBezTo>
                  <a:cubicBezTo>
                    <a:pt x="31" y="32"/>
                    <a:pt x="31" y="33"/>
                    <a:pt x="31" y="34"/>
                  </a:cubicBezTo>
                  <a:cubicBezTo>
                    <a:pt x="31" y="34"/>
                    <a:pt x="31" y="35"/>
                    <a:pt x="31" y="35"/>
                  </a:cubicBezTo>
                  <a:cubicBezTo>
                    <a:pt x="31" y="36"/>
                    <a:pt x="32" y="36"/>
                    <a:pt x="32" y="37"/>
                  </a:cubicBezTo>
                  <a:cubicBezTo>
                    <a:pt x="33" y="37"/>
                    <a:pt x="33" y="36"/>
                    <a:pt x="33" y="37"/>
                  </a:cubicBezTo>
                  <a:cubicBezTo>
                    <a:pt x="33" y="38"/>
                    <a:pt x="33" y="38"/>
                    <a:pt x="33" y="39"/>
                  </a:cubicBezTo>
                  <a:cubicBezTo>
                    <a:pt x="33" y="40"/>
                    <a:pt x="33" y="41"/>
                    <a:pt x="34" y="41"/>
                  </a:cubicBezTo>
                  <a:cubicBezTo>
                    <a:pt x="34" y="41"/>
                    <a:pt x="34" y="42"/>
                    <a:pt x="34" y="42"/>
                  </a:cubicBezTo>
                  <a:cubicBezTo>
                    <a:pt x="34" y="42"/>
                    <a:pt x="33" y="42"/>
                    <a:pt x="33" y="42"/>
                  </a:cubicBezTo>
                  <a:cubicBezTo>
                    <a:pt x="33" y="42"/>
                    <a:pt x="33" y="42"/>
                    <a:pt x="33" y="41"/>
                  </a:cubicBezTo>
                  <a:cubicBezTo>
                    <a:pt x="32" y="41"/>
                    <a:pt x="32" y="42"/>
                    <a:pt x="31" y="42"/>
                  </a:cubicBezTo>
                  <a:cubicBezTo>
                    <a:pt x="32" y="40"/>
                    <a:pt x="32" y="40"/>
                    <a:pt x="33" y="39"/>
                  </a:cubicBezTo>
                  <a:cubicBezTo>
                    <a:pt x="32" y="38"/>
                    <a:pt x="31" y="40"/>
                    <a:pt x="30" y="39"/>
                  </a:cubicBezTo>
                  <a:cubicBezTo>
                    <a:pt x="30" y="40"/>
                    <a:pt x="31" y="40"/>
                    <a:pt x="30" y="40"/>
                  </a:cubicBezTo>
                  <a:cubicBezTo>
                    <a:pt x="30" y="41"/>
                    <a:pt x="29" y="41"/>
                    <a:pt x="29" y="41"/>
                  </a:cubicBezTo>
                  <a:cubicBezTo>
                    <a:pt x="29" y="42"/>
                    <a:pt x="30" y="42"/>
                    <a:pt x="31" y="42"/>
                  </a:cubicBezTo>
                  <a:cubicBezTo>
                    <a:pt x="30" y="43"/>
                    <a:pt x="29" y="43"/>
                    <a:pt x="29" y="43"/>
                  </a:cubicBezTo>
                  <a:cubicBezTo>
                    <a:pt x="29" y="43"/>
                    <a:pt x="29" y="43"/>
                    <a:pt x="29" y="43"/>
                  </a:cubicBezTo>
                  <a:cubicBezTo>
                    <a:pt x="28" y="43"/>
                    <a:pt x="27" y="43"/>
                    <a:pt x="26" y="44"/>
                  </a:cubicBezTo>
                  <a:cubicBezTo>
                    <a:pt x="26" y="45"/>
                    <a:pt x="27" y="44"/>
                    <a:pt x="27" y="45"/>
                  </a:cubicBezTo>
                  <a:cubicBezTo>
                    <a:pt x="26" y="45"/>
                    <a:pt x="26" y="46"/>
                    <a:pt x="25" y="46"/>
                  </a:cubicBezTo>
                  <a:cubicBezTo>
                    <a:pt x="25" y="47"/>
                    <a:pt x="24" y="47"/>
                    <a:pt x="25" y="48"/>
                  </a:cubicBezTo>
                  <a:cubicBezTo>
                    <a:pt x="24" y="48"/>
                    <a:pt x="24" y="49"/>
                    <a:pt x="24" y="49"/>
                  </a:cubicBezTo>
                  <a:cubicBezTo>
                    <a:pt x="24" y="49"/>
                    <a:pt x="24" y="49"/>
                    <a:pt x="24" y="50"/>
                  </a:cubicBezTo>
                  <a:cubicBezTo>
                    <a:pt x="23" y="50"/>
                    <a:pt x="22" y="51"/>
                    <a:pt x="21" y="52"/>
                  </a:cubicBezTo>
                  <a:cubicBezTo>
                    <a:pt x="21" y="53"/>
                    <a:pt x="22" y="53"/>
                    <a:pt x="22" y="53"/>
                  </a:cubicBezTo>
                  <a:cubicBezTo>
                    <a:pt x="22" y="54"/>
                    <a:pt x="22" y="54"/>
                    <a:pt x="22" y="55"/>
                  </a:cubicBezTo>
                  <a:cubicBezTo>
                    <a:pt x="21" y="55"/>
                    <a:pt x="21" y="55"/>
                    <a:pt x="21" y="54"/>
                  </a:cubicBezTo>
                  <a:cubicBezTo>
                    <a:pt x="21" y="53"/>
                    <a:pt x="19" y="53"/>
                    <a:pt x="19" y="53"/>
                  </a:cubicBezTo>
                  <a:cubicBezTo>
                    <a:pt x="18" y="53"/>
                    <a:pt x="18" y="53"/>
                    <a:pt x="18" y="54"/>
                  </a:cubicBezTo>
                  <a:cubicBezTo>
                    <a:pt x="17" y="54"/>
                    <a:pt x="17" y="53"/>
                    <a:pt x="16" y="53"/>
                  </a:cubicBezTo>
                  <a:cubicBezTo>
                    <a:pt x="16" y="53"/>
                    <a:pt x="15" y="54"/>
                    <a:pt x="15" y="54"/>
                  </a:cubicBezTo>
                  <a:cubicBezTo>
                    <a:pt x="15" y="55"/>
                    <a:pt x="14" y="59"/>
                    <a:pt x="16" y="59"/>
                  </a:cubicBezTo>
                  <a:cubicBezTo>
                    <a:pt x="17" y="59"/>
                    <a:pt x="16" y="58"/>
                    <a:pt x="17" y="57"/>
                  </a:cubicBezTo>
                  <a:cubicBezTo>
                    <a:pt x="18" y="58"/>
                    <a:pt x="18" y="58"/>
                    <a:pt x="19" y="57"/>
                  </a:cubicBezTo>
                  <a:cubicBezTo>
                    <a:pt x="19" y="59"/>
                    <a:pt x="18" y="59"/>
                    <a:pt x="18" y="60"/>
                  </a:cubicBezTo>
                  <a:cubicBezTo>
                    <a:pt x="19" y="61"/>
                    <a:pt x="20" y="60"/>
                    <a:pt x="20" y="61"/>
                  </a:cubicBezTo>
                  <a:cubicBezTo>
                    <a:pt x="20" y="62"/>
                    <a:pt x="20" y="63"/>
                    <a:pt x="20" y="64"/>
                  </a:cubicBezTo>
                  <a:cubicBezTo>
                    <a:pt x="21" y="64"/>
                    <a:pt x="21" y="64"/>
                    <a:pt x="21" y="64"/>
                  </a:cubicBezTo>
                  <a:cubicBezTo>
                    <a:pt x="22" y="64"/>
                    <a:pt x="22" y="64"/>
                    <a:pt x="22" y="65"/>
                  </a:cubicBezTo>
                  <a:cubicBezTo>
                    <a:pt x="23" y="64"/>
                    <a:pt x="23" y="64"/>
                    <a:pt x="24" y="63"/>
                  </a:cubicBezTo>
                  <a:cubicBezTo>
                    <a:pt x="24" y="63"/>
                    <a:pt x="24" y="62"/>
                    <a:pt x="24" y="62"/>
                  </a:cubicBezTo>
                  <a:cubicBezTo>
                    <a:pt x="25" y="62"/>
                    <a:pt x="25" y="63"/>
                    <a:pt x="25" y="63"/>
                  </a:cubicBezTo>
                  <a:cubicBezTo>
                    <a:pt x="26" y="63"/>
                    <a:pt x="26" y="62"/>
                    <a:pt x="26" y="62"/>
                  </a:cubicBezTo>
                  <a:cubicBezTo>
                    <a:pt x="26" y="63"/>
                    <a:pt x="27" y="63"/>
                    <a:pt x="27" y="64"/>
                  </a:cubicBezTo>
                  <a:cubicBezTo>
                    <a:pt x="28" y="64"/>
                    <a:pt x="28" y="64"/>
                    <a:pt x="28" y="64"/>
                  </a:cubicBezTo>
                  <a:cubicBezTo>
                    <a:pt x="29" y="64"/>
                    <a:pt x="30" y="64"/>
                    <a:pt x="30" y="65"/>
                  </a:cubicBezTo>
                  <a:cubicBezTo>
                    <a:pt x="31" y="66"/>
                    <a:pt x="31" y="66"/>
                    <a:pt x="32" y="67"/>
                  </a:cubicBezTo>
                  <a:cubicBezTo>
                    <a:pt x="33" y="66"/>
                    <a:pt x="34" y="68"/>
                    <a:pt x="34" y="69"/>
                  </a:cubicBezTo>
                  <a:cubicBezTo>
                    <a:pt x="34" y="70"/>
                    <a:pt x="34" y="70"/>
                    <a:pt x="35" y="70"/>
                  </a:cubicBezTo>
                  <a:cubicBezTo>
                    <a:pt x="35" y="71"/>
                    <a:pt x="36" y="70"/>
                    <a:pt x="36" y="71"/>
                  </a:cubicBezTo>
                  <a:cubicBezTo>
                    <a:pt x="37" y="71"/>
                    <a:pt x="37" y="71"/>
                    <a:pt x="38" y="71"/>
                  </a:cubicBezTo>
                  <a:cubicBezTo>
                    <a:pt x="38" y="71"/>
                    <a:pt x="39" y="71"/>
                    <a:pt x="39" y="72"/>
                  </a:cubicBezTo>
                  <a:cubicBezTo>
                    <a:pt x="40" y="72"/>
                    <a:pt x="40" y="72"/>
                    <a:pt x="40" y="72"/>
                  </a:cubicBezTo>
                  <a:cubicBezTo>
                    <a:pt x="40" y="73"/>
                    <a:pt x="41" y="73"/>
                    <a:pt x="41" y="74"/>
                  </a:cubicBezTo>
                  <a:cubicBezTo>
                    <a:pt x="41" y="74"/>
                    <a:pt x="40" y="74"/>
                    <a:pt x="40" y="75"/>
                  </a:cubicBezTo>
                  <a:cubicBezTo>
                    <a:pt x="40" y="75"/>
                    <a:pt x="40" y="76"/>
                    <a:pt x="40" y="76"/>
                  </a:cubicBezTo>
                  <a:cubicBezTo>
                    <a:pt x="40" y="77"/>
                    <a:pt x="39" y="77"/>
                    <a:pt x="39" y="78"/>
                  </a:cubicBezTo>
                  <a:cubicBezTo>
                    <a:pt x="39" y="78"/>
                    <a:pt x="39" y="78"/>
                    <a:pt x="39" y="78"/>
                  </a:cubicBezTo>
                  <a:cubicBezTo>
                    <a:pt x="39" y="79"/>
                    <a:pt x="38" y="79"/>
                    <a:pt x="38" y="79"/>
                  </a:cubicBezTo>
                  <a:cubicBezTo>
                    <a:pt x="39" y="81"/>
                    <a:pt x="38" y="82"/>
                    <a:pt x="38" y="83"/>
                  </a:cubicBezTo>
                  <a:cubicBezTo>
                    <a:pt x="37" y="83"/>
                    <a:pt x="37" y="83"/>
                    <a:pt x="36" y="84"/>
                  </a:cubicBezTo>
                  <a:cubicBezTo>
                    <a:pt x="36" y="84"/>
                    <a:pt x="36" y="85"/>
                    <a:pt x="35" y="85"/>
                  </a:cubicBezTo>
                  <a:cubicBezTo>
                    <a:pt x="35" y="86"/>
                    <a:pt x="35" y="86"/>
                    <a:pt x="35" y="87"/>
                  </a:cubicBezTo>
                  <a:cubicBezTo>
                    <a:pt x="35" y="87"/>
                    <a:pt x="34" y="87"/>
                    <a:pt x="34" y="89"/>
                  </a:cubicBezTo>
                  <a:cubicBezTo>
                    <a:pt x="34" y="89"/>
                    <a:pt x="34" y="89"/>
                    <a:pt x="34" y="90"/>
                  </a:cubicBezTo>
                  <a:cubicBezTo>
                    <a:pt x="33" y="90"/>
                    <a:pt x="33" y="90"/>
                    <a:pt x="33" y="90"/>
                  </a:cubicBezTo>
                  <a:cubicBezTo>
                    <a:pt x="33" y="90"/>
                    <a:pt x="32" y="90"/>
                    <a:pt x="32" y="90"/>
                  </a:cubicBezTo>
                  <a:cubicBezTo>
                    <a:pt x="32" y="91"/>
                    <a:pt x="32" y="91"/>
                    <a:pt x="32" y="92"/>
                  </a:cubicBezTo>
                  <a:cubicBezTo>
                    <a:pt x="31" y="92"/>
                    <a:pt x="31" y="93"/>
                    <a:pt x="30" y="93"/>
                  </a:cubicBezTo>
                  <a:cubicBezTo>
                    <a:pt x="30" y="94"/>
                    <a:pt x="30" y="95"/>
                    <a:pt x="29" y="94"/>
                  </a:cubicBezTo>
                  <a:cubicBezTo>
                    <a:pt x="30" y="95"/>
                    <a:pt x="29" y="97"/>
                    <a:pt x="29" y="97"/>
                  </a:cubicBezTo>
                  <a:cubicBezTo>
                    <a:pt x="29" y="98"/>
                    <a:pt x="29" y="98"/>
                    <a:pt x="29" y="99"/>
                  </a:cubicBezTo>
                  <a:cubicBezTo>
                    <a:pt x="29" y="99"/>
                    <a:pt x="29" y="99"/>
                    <a:pt x="28" y="99"/>
                  </a:cubicBezTo>
                  <a:cubicBezTo>
                    <a:pt x="28" y="100"/>
                    <a:pt x="28" y="100"/>
                    <a:pt x="28" y="101"/>
                  </a:cubicBezTo>
                  <a:cubicBezTo>
                    <a:pt x="28" y="102"/>
                    <a:pt x="29" y="102"/>
                    <a:pt x="28" y="102"/>
                  </a:cubicBezTo>
                  <a:cubicBezTo>
                    <a:pt x="29" y="103"/>
                    <a:pt x="29" y="103"/>
                    <a:pt x="30" y="103"/>
                  </a:cubicBezTo>
                  <a:cubicBezTo>
                    <a:pt x="29" y="104"/>
                    <a:pt x="28" y="104"/>
                    <a:pt x="28" y="104"/>
                  </a:cubicBezTo>
                  <a:cubicBezTo>
                    <a:pt x="27" y="103"/>
                    <a:pt x="27" y="103"/>
                    <a:pt x="27" y="103"/>
                  </a:cubicBezTo>
                  <a:cubicBezTo>
                    <a:pt x="27" y="103"/>
                    <a:pt x="27" y="103"/>
                    <a:pt x="26" y="103"/>
                  </a:cubicBezTo>
                  <a:cubicBezTo>
                    <a:pt x="27" y="103"/>
                    <a:pt x="26" y="103"/>
                    <a:pt x="26" y="102"/>
                  </a:cubicBezTo>
                  <a:cubicBezTo>
                    <a:pt x="26" y="102"/>
                    <a:pt x="26" y="101"/>
                    <a:pt x="25" y="100"/>
                  </a:cubicBezTo>
                  <a:cubicBezTo>
                    <a:pt x="26" y="99"/>
                    <a:pt x="25" y="98"/>
                    <a:pt x="25" y="97"/>
                  </a:cubicBezTo>
                  <a:cubicBezTo>
                    <a:pt x="25" y="96"/>
                    <a:pt x="25" y="96"/>
                    <a:pt x="25" y="95"/>
                  </a:cubicBezTo>
                  <a:cubicBezTo>
                    <a:pt x="25" y="94"/>
                    <a:pt x="24" y="95"/>
                    <a:pt x="25" y="94"/>
                  </a:cubicBezTo>
                  <a:cubicBezTo>
                    <a:pt x="25" y="94"/>
                    <a:pt x="26" y="94"/>
                    <a:pt x="26" y="93"/>
                  </a:cubicBezTo>
                  <a:cubicBezTo>
                    <a:pt x="25" y="92"/>
                    <a:pt x="25" y="93"/>
                    <a:pt x="25" y="92"/>
                  </a:cubicBezTo>
                  <a:cubicBezTo>
                    <a:pt x="25" y="91"/>
                    <a:pt x="25" y="89"/>
                    <a:pt x="26" y="88"/>
                  </a:cubicBezTo>
                  <a:cubicBezTo>
                    <a:pt x="26" y="87"/>
                    <a:pt x="25" y="86"/>
                    <a:pt x="26" y="85"/>
                  </a:cubicBezTo>
                  <a:cubicBezTo>
                    <a:pt x="26" y="84"/>
                    <a:pt x="25" y="84"/>
                    <a:pt x="25" y="84"/>
                  </a:cubicBezTo>
                  <a:cubicBezTo>
                    <a:pt x="25" y="84"/>
                    <a:pt x="25" y="83"/>
                    <a:pt x="26" y="83"/>
                  </a:cubicBezTo>
                  <a:cubicBezTo>
                    <a:pt x="26" y="81"/>
                    <a:pt x="25" y="81"/>
                    <a:pt x="25" y="80"/>
                  </a:cubicBezTo>
                  <a:cubicBezTo>
                    <a:pt x="24" y="80"/>
                    <a:pt x="23" y="78"/>
                    <a:pt x="23" y="78"/>
                  </a:cubicBezTo>
                  <a:cubicBezTo>
                    <a:pt x="23" y="77"/>
                    <a:pt x="23" y="77"/>
                    <a:pt x="23" y="77"/>
                  </a:cubicBezTo>
                  <a:cubicBezTo>
                    <a:pt x="22" y="76"/>
                    <a:pt x="21" y="76"/>
                    <a:pt x="21" y="74"/>
                  </a:cubicBezTo>
                  <a:cubicBezTo>
                    <a:pt x="22" y="74"/>
                    <a:pt x="22" y="74"/>
                    <a:pt x="22" y="74"/>
                  </a:cubicBezTo>
                  <a:cubicBezTo>
                    <a:pt x="22" y="73"/>
                    <a:pt x="21" y="73"/>
                    <a:pt x="21" y="73"/>
                  </a:cubicBezTo>
                  <a:cubicBezTo>
                    <a:pt x="22" y="72"/>
                    <a:pt x="21" y="71"/>
                    <a:pt x="21" y="70"/>
                  </a:cubicBezTo>
                  <a:cubicBezTo>
                    <a:pt x="21" y="69"/>
                    <a:pt x="22" y="69"/>
                    <a:pt x="22" y="68"/>
                  </a:cubicBezTo>
                  <a:cubicBezTo>
                    <a:pt x="21" y="67"/>
                    <a:pt x="22" y="67"/>
                    <a:pt x="22" y="67"/>
                  </a:cubicBezTo>
                  <a:cubicBezTo>
                    <a:pt x="22" y="66"/>
                    <a:pt x="21" y="66"/>
                    <a:pt x="21" y="65"/>
                  </a:cubicBezTo>
                  <a:cubicBezTo>
                    <a:pt x="21" y="65"/>
                    <a:pt x="21" y="66"/>
                    <a:pt x="21" y="66"/>
                  </a:cubicBezTo>
                  <a:cubicBezTo>
                    <a:pt x="20" y="66"/>
                    <a:pt x="20" y="64"/>
                    <a:pt x="19" y="64"/>
                  </a:cubicBezTo>
                  <a:cubicBezTo>
                    <a:pt x="19" y="64"/>
                    <a:pt x="19" y="64"/>
                    <a:pt x="19" y="64"/>
                  </a:cubicBezTo>
                  <a:cubicBezTo>
                    <a:pt x="18" y="63"/>
                    <a:pt x="18" y="63"/>
                    <a:pt x="18" y="63"/>
                  </a:cubicBezTo>
                  <a:cubicBezTo>
                    <a:pt x="17" y="63"/>
                    <a:pt x="17" y="62"/>
                    <a:pt x="16" y="62"/>
                  </a:cubicBezTo>
                  <a:cubicBezTo>
                    <a:pt x="16" y="62"/>
                    <a:pt x="16" y="62"/>
                    <a:pt x="16" y="61"/>
                  </a:cubicBezTo>
                  <a:cubicBezTo>
                    <a:pt x="14" y="61"/>
                    <a:pt x="13" y="60"/>
                    <a:pt x="11" y="60"/>
                  </a:cubicBezTo>
                  <a:cubicBezTo>
                    <a:pt x="11" y="59"/>
                    <a:pt x="11" y="58"/>
                    <a:pt x="11" y="57"/>
                  </a:cubicBezTo>
                  <a:cubicBezTo>
                    <a:pt x="10" y="56"/>
                    <a:pt x="10" y="56"/>
                    <a:pt x="9" y="55"/>
                  </a:cubicBezTo>
                  <a:cubicBezTo>
                    <a:pt x="9" y="55"/>
                    <a:pt x="9" y="54"/>
                    <a:pt x="9" y="54"/>
                  </a:cubicBezTo>
                  <a:cubicBezTo>
                    <a:pt x="9" y="56"/>
                    <a:pt x="9" y="55"/>
                    <a:pt x="9" y="56"/>
                  </a:cubicBezTo>
                  <a:cubicBezTo>
                    <a:pt x="9" y="56"/>
                    <a:pt x="9" y="56"/>
                    <a:pt x="8" y="56"/>
                  </a:cubicBezTo>
                  <a:cubicBezTo>
                    <a:pt x="8" y="55"/>
                    <a:pt x="8" y="54"/>
                    <a:pt x="7" y="54"/>
                  </a:cubicBezTo>
                  <a:cubicBezTo>
                    <a:pt x="7" y="54"/>
                    <a:pt x="7" y="53"/>
                    <a:pt x="7" y="53"/>
                  </a:cubicBezTo>
                  <a:cubicBezTo>
                    <a:pt x="7" y="53"/>
                    <a:pt x="7" y="51"/>
                    <a:pt x="6" y="50"/>
                  </a:cubicBezTo>
                  <a:cubicBezTo>
                    <a:pt x="6" y="50"/>
                    <a:pt x="6" y="50"/>
                    <a:pt x="6" y="50"/>
                  </a:cubicBezTo>
                  <a:cubicBezTo>
                    <a:pt x="7" y="41"/>
                    <a:pt x="11" y="32"/>
                    <a:pt x="17" y="25"/>
                  </a:cubicBezTo>
                  <a:close/>
                  <a:moveTo>
                    <a:pt x="24" y="18"/>
                  </a:moveTo>
                  <a:cubicBezTo>
                    <a:pt x="27" y="16"/>
                    <a:pt x="30" y="14"/>
                    <a:pt x="34" y="12"/>
                  </a:cubicBezTo>
                  <a:cubicBezTo>
                    <a:pt x="34" y="12"/>
                    <a:pt x="34" y="12"/>
                    <a:pt x="34" y="12"/>
                  </a:cubicBezTo>
                  <a:cubicBezTo>
                    <a:pt x="34" y="13"/>
                    <a:pt x="33" y="13"/>
                    <a:pt x="32" y="13"/>
                  </a:cubicBezTo>
                  <a:cubicBezTo>
                    <a:pt x="32" y="13"/>
                    <a:pt x="32" y="14"/>
                    <a:pt x="32" y="14"/>
                  </a:cubicBezTo>
                  <a:cubicBezTo>
                    <a:pt x="31" y="14"/>
                    <a:pt x="31" y="15"/>
                    <a:pt x="31" y="15"/>
                  </a:cubicBezTo>
                  <a:cubicBezTo>
                    <a:pt x="30" y="15"/>
                    <a:pt x="30" y="16"/>
                    <a:pt x="29" y="16"/>
                  </a:cubicBezTo>
                  <a:cubicBezTo>
                    <a:pt x="29" y="17"/>
                    <a:pt x="28" y="17"/>
                    <a:pt x="28" y="18"/>
                  </a:cubicBezTo>
                  <a:cubicBezTo>
                    <a:pt x="27" y="18"/>
                    <a:pt x="27" y="18"/>
                    <a:pt x="26" y="18"/>
                  </a:cubicBezTo>
                  <a:cubicBezTo>
                    <a:pt x="26" y="19"/>
                    <a:pt x="27" y="18"/>
                    <a:pt x="27" y="19"/>
                  </a:cubicBezTo>
                  <a:cubicBezTo>
                    <a:pt x="27" y="19"/>
                    <a:pt x="27" y="19"/>
                    <a:pt x="26" y="19"/>
                  </a:cubicBezTo>
                  <a:cubicBezTo>
                    <a:pt x="26" y="21"/>
                    <a:pt x="24" y="20"/>
                    <a:pt x="23" y="20"/>
                  </a:cubicBezTo>
                  <a:cubicBezTo>
                    <a:pt x="23" y="20"/>
                    <a:pt x="23" y="20"/>
                    <a:pt x="23" y="20"/>
                  </a:cubicBezTo>
                  <a:cubicBezTo>
                    <a:pt x="23" y="19"/>
                    <a:pt x="23" y="19"/>
                    <a:pt x="23" y="19"/>
                  </a:cubicBezTo>
                  <a:cubicBezTo>
                    <a:pt x="24" y="19"/>
                    <a:pt x="24" y="19"/>
                    <a:pt x="25" y="19"/>
                  </a:cubicBezTo>
                  <a:cubicBezTo>
                    <a:pt x="25" y="19"/>
                    <a:pt x="24" y="18"/>
                    <a:pt x="24" y="18"/>
                  </a:cubicBezTo>
                  <a:close/>
                  <a:moveTo>
                    <a:pt x="107" y="35"/>
                  </a:moveTo>
                  <a:cubicBezTo>
                    <a:pt x="107" y="35"/>
                    <a:pt x="106" y="35"/>
                    <a:pt x="106" y="36"/>
                  </a:cubicBezTo>
                  <a:cubicBezTo>
                    <a:pt x="106" y="37"/>
                    <a:pt x="107" y="36"/>
                    <a:pt x="107" y="36"/>
                  </a:cubicBezTo>
                  <a:cubicBezTo>
                    <a:pt x="108" y="36"/>
                    <a:pt x="108" y="37"/>
                    <a:pt x="108" y="38"/>
                  </a:cubicBezTo>
                  <a:cubicBezTo>
                    <a:pt x="108" y="39"/>
                    <a:pt x="109" y="40"/>
                    <a:pt x="108" y="41"/>
                  </a:cubicBezTo>
                  <a:cubicBezTo>
                    <a:pt x="108" y="42"/>
                    <a:pt x="107" y="43"/>
                    <a:pt x="107" y="44"/>
                  </a:cubicBezTo>
                  <a:cubicBezTo>
                    <a:pt x="106" y="44"/>
                    <a:pt x="106" y="44"/>
                    <a:pt x="106" y="45"/>
                  </a:cubicBezTo>
                  <a:cubicBezTo>
                    <a:pt x="105" y="46"/>
                    <a:pt x="106" y="49"/>
                    <a:pt x="105" y="50"/>
                  </a:cubicBezTo>
                  <a:cubicBezTo>
                    <a:pt x="104" y="49"/>
                    <a:pt x="104" y="49"/>
                    <a:pt x="104" y="48"/>
                  </a:cubicBezTo>
                  <a:cubicBezTo>
                    <a:pt x="104" y="47"/>
                    <a:pt x="103" y="47"/>
                    <a:pt x="103" y="46"/>
                  </a:cubicBezTo>
                  <a:cubicBezTo>
                    <a:pt x="102" y="46"/>
                    <a:pt x="103" y="47"/>
                    <a:pt x="103" y="48"/>
                  </a:cubicBezTo>
                  <a:cubicBezTo>
                    <a:pt x="103" y="48"/>
                    <a:pt x="102" y="48"/>
                    <a:pt x="102" y="48"/>
                  </a:cubicBezTo>
                  <a:cubicBezTo>
                    <a:pt x="102" y="49"/>
                    <a:pt x="102" y="49"/>
                    <a:pt x="102" y="49"/>
                  </a:cubicBezTo>
                  <a:cubicBezTo>
                    <a:pt x="102" y="50"/>
                    <a:pt x="102" y="50"/>
                    <a:pt x="103" y="50"/>
                  </a:cubicBezTo>
                  <a:cubicBezTo>
                    <a:pt x="103" y="51"/>
                    <a:pt x="103" y="51"/>
                    <a:pt x="103" y="51"/>
                  </a:cubicBezTo>
                  <a:cubicBezTo>
                    <a:pt x="103" y="52"/>
                    <a:pt x="103" y="54"/>
                    <a:pt x="103" y="54"/>
                  </a:cubicBezTo>
                  <a:cubicBezTo>
                    <a:pt x="102" y="54"/>
                    <a:pt x="102" y="55"/>
                    <a:pt x="102" y="55"/>
                  </a:cubicBezTo>
                  <a:cubicBezTo>
                    <a:pt x="102" y="56"/>
                    <a:pt x="101" y="57"/>
                    <a:pt x="100" y="58"/>
                  </a:cubicBezTo>
                  <a:cubicBezTo>
                    <a:pt x="100" y="58"/>
                    <a:pt x="99" y="58"/>
                    <a:pt x="98" y="59"/>
                  </a:cubicBezTo>
                  <a:cubicBezTo>
                    <a:pt x="99" y="59"/>
                    <a:pt x="99" y="59"/>
                    <a:pt x="99" y="59"/>
                  </a:cubicBezTo>
                  <a:cubicBezTo>
                    <a:pt x="99" y="59"/>
                    <a:pt x="99" y="60"/>
                    <a:pt x="98" y="60"/>
                  </a:cubicBezTo>
                  <a:cubicBezTo>
                    <a:pt x="99" y="63"/>
                    <a:pt x="98" y="65"/>
                    <a:pt x="97" y="65"/>
                  </a:cubicBezTo>
                  <a:cubicBezTo>
                    <a:pt x="97" y="64"/>
                    <a:pt x="96" y="64"/>
                    <a:pt x="96" y="64"/>
                  </a:cubicBezTo>
                  <a:cubicBezTo>
                    <a:pt x="96" y="64"/>
                    <a:pt x="95" y="63"/>
                    <a:pt x="95" y="62"/>
                  </a:cubicBezTo>
                  <a:cubicBezTo>
                    <a:pt x="94" y="63"/>
                    <a:pt x="95" y="64"/>
                    <a:pt x="95" y="64"/>
                  </a:cubicBezTo>
                  <a:cubicBezTo>
                    <a:pt x="95" y="65"/>
                    <a:pt x="95" y="65"/>
                    <a:pt x="96" y="66"/>
                  </a:cubicBezTo>
                  <a:cubicBezTo>
                    <a:pt x="96" y="67"/>
                    <a:pt x="97" y="67"/>
                    <a:pt x="97" y="69"/>
                  </a:cubicBezTo>
                  <a:cubicBezTo>
                    <a:pt x="96" y="68"/>
                    <a:pt x="95" y="67"/>
                    <a:pt x="94" y="66"/>
                  </a:cubicBezTo>
                  <a:cubicBezTo>
                    <a:pt x="94" y="65"/>
                    <a:pt x="94" y="65"/>
                    <a:pt x="94" y="65"/>
                  </a:cubicBezTo>
                  <a:cubicBezTo>
                    <a:pt x="93" y="64"/>
                    <a:pt x="94" y="64"/>
                    <a:pt x="94" y="64"/>
                  </a:cubicBezTo>
                  <a:cubicBezTo>
                    <a:pt x="94" y="63"/>
                    <a:pt x="94" y="62"/>
                    <a:pt x="93" y="62"/>
                  </a:cubicBezTo>
                  <a:cubicBezTo>
                    <a:pt x="93" y="62"/>
                    <a:pt x="93" y="61"/>
                    <a:pt x="93" y="61"/>
                  </a:cubicBezTo>
                  <a:cubicBezTo>
                    <a:pt x="93" y="60"/>
                    <a:pt x="92" y="61"/>
                    <a:pt x="91" y="60"/>
                  </a:cubicBezTo>
                  <a:cubicBezTo>
                    <a:pt x="91" y="60"/>
                    <a:pt x="92" y="60"/>
                    <a:pt x="92" y="59"/>
                  </a:cubicBezTo>
                  <a:cubicBezTo>
                    <a:pt x="91" y="59"/>
                    <a:pt x="91" y="58"/>
                    <a:pt x="91" y="57"/>
                  </a:cubicBezTo>
                  <a:cubicBezTo>
                    <a:pt x="90" y="58"/>
                    <a:pt x="89" y="58"/>
                    <a:pt x="89" y="58"/>
                  </a:cubicBezTo>
                  <a:cubicBezTo>
                    <a:pt x="89" y="59"/>
                    <a:pt x="88" y="59"/>
                    <a:pt x="88" y="60"/>
                  </a:cubicBezTo>
                  <a:cubicBezTo>
                    <a:pt x="87" y="60"/>
                    <a:pt x="88" y="61"/>
                    <a:pt x="87" y="60"/>
                  </a:cubicBezTo>
                  <a:cubicBezTo>
                    <a:pt x="87" y="61"/>
                    <a:pt x="87" y="61"/>
                    <a:pt x="87" y="61"/>
                  </a:cubicBezTo>
                  <a:cubicBezTo>
                    <a:pt x="87" y="61"/>
                    <a:pt x="87" y="61"/>
                    <a:pt x="86" y="61"/>
                  </a:cubicBezTo>
                  <a:cubicBezTo>
                    <a:pt x="87" y="63"/>
                    <a:pt x="86" y="64"/>
                    <a:pt x="86" y="65"/>
                  </a:cubicBezTo>
                  <a:cubicBezTo>
                    <a:pt x="85" y="65"/>
                    <a:pt x="85" y="65"/>
                    <a:pt x="84" y="65"/>
                  </a:cubicBezTo>
                  <a:cubicBezTo>
                    <a:pt x="84" y="65"/>
                    <a:pt x="84" y="64"/>
                    <a:pt x="84" y="64"/>
                  </a:cubicBezTo>
                  <a:cubicBezTo>
                    <a:pt x="84" y="63"/>
                    <a:pt x="84" y="63"/>
                    <a:pt x="84" y="62"/>
                  </a:cubicBezTo>
                  <a:cubicBezTo>
                    <a:pt x="83" y="61"/>
                    <a:pt x="83" y="60"/>
                    <a:pt x="82" y="59"/>
                  </a:cubicBezTo>
                  <a:cubicBezTo>
                    <a:pt x="83" y="59"/>
                    <a:pt x="82" y="59"/>
                    <a:pt x="82" y="58"/>
                  </a:cubicBezTo>
                  <a:cubicBezTo>
                    <a:pt x="82" y="58"/>
                    <a:pt x="81" y="58"/>
                    <a:pt x="81" y="57"/>
                  </a:cubicBezTo>
                  <a:cubicBezTo>
                    <a:pt x="81" y="57"/>
                    <a:pt x="81" y="57"/>
                    <a:pt x="82" y="57"/>
                  </a:cubicBezTo>
                  <a:cubicBezTo>
                    <a:pt x="81" y="57"/>
                    <a:pt x="80" y="56"/>
                    <a:pt x="79" y="56"/>
                  </a:cubicBezTo>
                  <a:cubicBezTo>
                    <a:pt x="79" y="56"/>
                    <a:pt x="79" y="56"/>
                    <a:pt x="79" y="55"/>
                  </a:cubicBezTo>
                  <a:cubicBezTo>
                    <a:pt x="78" y="55"/>
                    <a:pt x="78" y="56"/>
                    <a:pt x="77" y="56"/>
                  </a:cubicBezTo>
                  <a:cubicBezTo>
                    <a:pt x="77" y="55"/>
                    <a:pt x="77" y="55"/>
                    <a:pt x="76" y="55"/>
                  </a:cubicBezTo>
                  <a:cubicBezTo>
                    <a:pt x="75" y="55"/>
                    <a:pt x="75" y="53"/>
                    <a:pt x="74" y="52"/>
                  </a:cubicBezTo>
                  <a:cubicBezTo>
                    <a:pt x="74" y="52"/>
                    <a:pt x="73" y="53"/>
                    <a:pt x="73" y="53"/>
                  </a:cubicBezTo>
                  <a:cubicBezTo>
                    <a:pt x="74" y="53"/>
                    <a:pt x="74" y="54"/>
                    <a:pt x="74" y="54"/>
                  </a:cubicBezTo>
                  <a:cubicBezTo>
                    <a:pt x="74" y="55"/>
                    <a:pt x="75" y="55"/>
                    <a:pt x="75" y="56"/>
                  </a:cubicBezTo>
                  <a:cubicBezTo>
                    <a:pt x="75" y="55"/>
                    <a:pt x="76" y="55"/>
                    <a:pt x="76" y="55"/>
                  </a:cubicBezTo>
                  <a:cubicBezTo>
                    <a:pt x="76" y="57"/>
                    <a:pt x="77" y="57"/>
                    <a:pt x="77" y="57"/>
                  </a:cubicBezTo>
                  <a:cubicBezTo>
                    <a:pt x="77" y="58"/>
                    <a:pt x="77" y="58"/>
                    <a:pt x="77" y="59"/>
                  </a:cubicBezTo>
                  <a:cubicBezTo>
                    <a:pt x="76" y="59"/>
                    <a:pt x="76" y="60"/>
                    <a:pt x="75" y="60"/>
                  </a:cubicBezTo>
                  <a:cubicBezTo>
                    <a:pt x="75" y="60"/>
                    <a:pt x="75" y="61"/>
                    <a:pt x="75" y="61"/>
                  </a:cubicBezTo>
                  <a:cubicBezTo>
                    <a:pt x="73" y="61"/>
                    <a:pt x="72" y="62"/>
                    <a:pt x="71" y="63"/>
                  </a:cubicBezTo>
                  <a:cubicBezTo>
                    <a:pt x="70" y="62"/>
                    <a:pt x="70" y="61"/>
                    <a:pt x="70" y="60"/>
                  </a:cubicBezTo>
                  <a:cubicBezTo>
                    <a:pt x="69" y="59"/>
                    <a:pt x="69" y="58"/>
                    <a:pt x="68" y="57"/>
                  </a:cubicBezTo>
                  <a:cubicBezTo>
                    <a:pt x="68" y="56"/>
                    <a:pt x="67" y="55"/>
                    <a:pt x="67" y="55"/>
                  </a:cubicBezTo>
                  <a:cubicBezTo>
                    <a:pt x="67" y="55"/>
                    <a:pt x="67" y="56"/>
                    <a:pt x="67" y="57"/>
                  </a:cubicBezTo>
                  <a:cubicBezTo>
                    <a:pt x="67" y="57"/>
                    <a:pt x="68" y="57"/>
                    <a:pt x="68" y="58"/>
                  </a:cubicBezTo>
                  <a:cubicBezTo>
                    <a:pt x="68" y="59"/>
                    <a:pt x="69" y="59"/>
                    <a:pt x="69" y="61"/>
                  </a:cubicBezTo>
                  <a:cubicBezTo>
                    <a:pt x="70" y="61"/>
                    <a:pt x="70" y="62"/>
                    <a:pt x="71" y="63"/>
                  </a:cubicBezTo>
                  <a:cubicBezTo>
                    <a:pt x="71" y="63"/>
                    <a:pt x="72" y="63"/>
                    <a:pt x="72" y="63"/>
                  </a:cubicBezTo>
                  <a:cubicBezTo>
                    <a:pt x="73" y="63"/>
                    <a:pt x="73" y="63"/>
                    <a:pt x="74" y="63"/>
                  </a:cubicBezTo>
                  <a:cubicBezTo>
                    <a:pt x="74" y="63"/>
                    <a:pt x="74" y="64"/>
                    <a:pt x="74" y="65"/>
                  </a:cubicBezTo>
                  <a:cubicBezTo>
                    <a:pt x="73" y="66"/>
                    <a:pt x="72" y="68"/>
                    <a:pt x="71" y="69"/>
                  </a:cubicBezTo>
                  <a:cubicBezTo>
                    <a:pt x="71" y="70"/>
                    <a:pt x="70" y="70"/>
                    <a:pt x="70" y="70"/>
                  </a:cubicBezTo>
                  <a:cubicBezTo>
                    <a:pt x="70" y="72"/>
                    <a:pt x="69" y="72"/>
                    <a:pt x="69" y="73"/>
                  </a:cubicBezTo>
                  <a:cubicBezTo>
                    <a:pt x="69" y="75"/>
                    <a:pt x="69" y="77"/>
                    <a:pt x="69" y="79"/>
                  </a:cubicBezTo>
                  <a:cubicBezTo>
                    <a:pt x="68" y="80"/>
                    <a:pt x="67" y="82"/>
                    <a:pt x="67" y="84"/>
                  </a:cubicBezTo>
                  <a:cubicBezTo>
                    <a:pt x="66" y="84"/>
                    <a:pt x="66" y="84"/>
                    <a:pt x="66" y="84"/>
                  </a:cubicBezTo>
                  <a:cubicBezTo>
                    <a:pt x="66" y="85"/>
                    <a:pt x="66" y="86"/>
                    <a:pt x="66" y="86"/>
                  </a:cubicBezTo>
                  <a:cubicBezTo>
                    <a:pt x="65" y="87"/>
                    <a:pt x="64" y="88"/>
                    <a:pt x="64" y="89"/>
                  </a:cubicBezTo>
                  <a:cubicBezTo>
                    <a:pt x="62" y="89"/>
                    <a:pt x="62" y="90"/>
                    <a:pt x="60" y="91"/>
                  </a:cubicBezTo>
                  <a:cubicBezTo>
                    <a:pt x="59" y="89"/>
                    <a:pt x="59" y="87"/>
                    <a:pt x="58" y="86"/>
                  </a:cubicBezTo>
                  <a:cubicBezTo>
                    <a:pt x="58" y="86"/>
                    <a:pt x="58" y="85"/>
                    <a:pt x="58" y="84"/>
                  </a:cubicBezTo>
                  <a:cubicBezTo>
                    <a:pt x="58" y="83"/>
                    <a:pt x="57" y="82"/>
                    <a:pt x="57" y="81"/>
                  </a:cubicBezTo>
                  <a:cubicBezTo>
                    <a:pt x="57" y="80"/>
                    <a:pt x="57" y="78"/>
                    <a:pt x="57" y="77"/>
                  </a:cubicBezTo>
                  <a:cubicBezTo>
                    <a:pt x="57" y="76"/>
                    <a:pt x="57" y="75"/>
                    <a:pt x="57" y="74"/>
                  </a:cubicBezTo>
                  <a:cubicBezTo>
                    <a:pt x="57" y="73"/>
                    <a:pt x="56" y="72"/>
                    <a:pt x="55" y="71"/>
                  </a:cubicBezTo>
                  <a:cubicBezTo>
                    <a:pt x="55" y="70"/>
                    <a:pt x="56" y="69"/>
                    <a:pt x="56" y="67"/>
                  </a:cubicBezTo>
                  <a:cubicBezTo>
                    <a:pt x="55" y="67"/>
                    <a:pt x="55" y="68"/>
                    <a:pt x="55" y="68"/>
                  </a:cubicBezTo>
                  <a:cubicBezTo>
                    <a:pt x="54" y="68"/>
                    <a:pt x="54" y="67"/>
                    <a:pt x="53" y="67"/>
                  </a:cubicBezTo>
                  <a:cubicBezTo>
                    <a:pt x="53" y="67"/>
                    <a:pt x="53" y="66"/>
                    <a:pt x="53" y="66"/>
                  </a:cubicBezTo>
                  <a:cubicBezTo>
                    <a:pt x="52" y="66"/>
                    <a:pt x="52" y="67"/>
                    <a:pt x="52" y="68"/>
                  </a:cubicBezTo>
                  <a:cubicBezTo>
                    <a:pt x="51" y="67"/>
                    <a:pt x="50" y="68"/>
                    <a:pt x="49" y="68"/>
                  </a:cubicBezTo>
                  <a:cubicBezTo>
                    <a:pt x="48" y="68"/>
                    <a:pt x="47" y="67"/>
                    <a:pt x="46" y="66"/>
                  </a:cubicBezTo>
                  <a:cubicBezTo>
                    <a:pt x="46" y="65"/>
                    <a:pt x="46" y="64"/>
                    <a:pt x="45" y="63"/>
                  </a:cubicBezTo>
                  <a:cubicBezTo>
                    <a:pt x="45" y="61"/>
                    <a:pt x="45" y="59"/>
                    <a:pt x="45" y="58"/>
                  </a:cubicBezTo>
                  <a:cubicBezTo>
                    <a:pt x="45" y="57"/>
                    <a:pt x="46" y="56"/>
                    <a:pt x="46" y="55"/>
                  </a:cubicBezTo>
                  <a:cubicBezTo>
                    <a:pt x="46" y="54"/>
                    <a:pt x="47" y="54"/>
                    <a:pt x="48" y="53"/>
                  </a:cubicBezTo>
                  <a:cubicBezTo>
                    <a:pt x="48" y="52"/>
                    <a:pt x="48" y="51"/>
                    <a:pt x="48" y="50"/>
                  </a:cubicBezTo>
                  <a:cubicBezTo>
                    <a:pt x="49" y="50"/>
                    <a:pt x="49" y="49"/>
                    <a:pt x="50" y="49"/>
                  </a:cubicBezTo>
                  <a:cubicBezTo>
                    <a:pt x="50" y="49"/>
                    <a:pt x="50" y="49"/>
                    <a:pt x="51" y="49"/>
                  </a:cubicBezTo>
                  <a:cubicBezTo>
                    <a:pt x="51" y="49"/>
                    <a:pt x="53" y="48"/>
                    <a:pt x="54" y="49"/>
                  </a:cubicBezTo>
                  <a:cubicBezTo>
                    <a:pt x="55" y="48"/>
                    <a:pt x="56" y="48"/>
                    <a:pt x="57" y="48"/>
                  </a:cubicBezTo>
                  <a:cubicBezTo>
                    <a:pt x="57" y="48"/>
                    <a:pt x="57" y="49"/>
                    <a:pt x="57" y="49"/>
                  </a:cubicBezTo>
                  <a:cubicBezTo>
                    <a:pt x="57" y="49"/>
                    <a:pt x="57" y="49"/>
                    <a:pt x="57" y="50"/>
                  </a:cubicBezTo>
                  <a:cubicBezTo>
                    <a:pt x="58" y="51"/>
                    <a:pt x="59" y="51"/>
                    <a:pt x="60" y="52"/>
                  </a:cubicBezTo>
                  <a:cubicBezTo>
                    <a:pt x="61" y="52"/>
                    <a:pt x="61" y="51"/>
                    <a:pt x="61" y="51"/>
                  </a:cubicBezTo>
                  <a:cubicBezTo>
                    <a:pt x="63" y="51"/>
                    <a:pt x="64" y="51"/>
                    <a:pt x="66" y="52"/>
                  </a:cubicBezTo>
                  <a:cubicBezTo>
                    <a:pt x="67" y="52"/>
                    <a:pt x="66" y="50"/>
                    <a:pt x="67" y="50"/>
                  </a:cubicBezTo>
                  <a:cubicBezTo>
                    <a:pt x="67" y="49"/>
                    <a:pt x="67" y="49"/>
                    <a:pt x="67" y="49"/>
                  </a:cubicBezTo>
                  <a:cubicBezTo>
                    <a:pt x="66" y="48"/>
                    <a:pt x="67" y="50"/>
                    <a:pt x="66" y="50"/>
                  </a:cubicBezTo>
                  <a:cubicBezTo>
                    <a:pt x="65" y="50"/>
                    <a:pt x="66" y="49"/>
                    <a:pt x="65" y="49"/>
                  </a:cubicBezTo>
                  <a:cubicBezTo>
                    <a:pt x="65" y="49"/>
                    <a:pt x="64" y="49"/>
                    <a:pt x="63" y="49"/>
                  </a:cubicBezTo>
                  <a:cubicBezTo>
                    <a:pt x="63" y="48"/>
                    <a:pt x="63" y="48"/>
                    <a:pt x="63" y="48"/>
                  </a:cubicBezTo>
                  <a:cubicBezTo>
                    <a:pt x="63" y="47"/>
                    <a:pt x="63" y="47"/>
                    <a:pt x="63" y="46"/>
                  </a:cubicBezTo>
                  <a:cubicBezTo>
                    <a:pt x="63" y="46"/>
                    <a:pt x="62" y="46"/>
                    <a:pt x="62" y="46"/>
                  </a:cubicBezTo>
                  <a:cubicBezTo>
                    <a:pt x="62" y="47"/>
                    <a:pt x="62" y="48"/>
                    <a:pt x="62" y="49"/>
                  </a:cubicBezTo>
                  <a:cubicBezTo>
                    <a:pt x="63" y="48"/>
                    <a:pt x="63" y="49"/>
                    <a:pt x="63" y="49"/>
                  </a:cubicBezTo>
                  <a:cubicBezTo>
                    <a:pt x="62" y="49"/>
                    <a:pt x="62" y="49"/>
                    <a:pt x="62" y="49"/>
                  </a:cubicBezTo>
                  <a:cubicBezTo>
                    <a:pt x="62" y="49"/>
                    <a:pt x="62" y="49"/>
                    <a:pt x="62" y="49"/>
                  </a:cubicBezTo>
                  <a:cubicBezTo>
                    <a:pt x="62" y="49"/>
                    <a:pt x="61" y="49"/>
                    <a:pt x="61" y="48"/>
                  </a:cubicBezTo>
                  <a:cubicBezTo>
                    <a:pt x="61" y="48"/>
                    <a:pt x="61" y="47"/>
                    <a:pt x="61" y="47"/>
                  </a:cubicBezTo>
                  <a:cubicBezTo>
                    <a:pt x="61" y="47"/>
                    <a:pt x="61" y="46"/>
                    <a:pt x="60" y="46"/>
                  </a:cubicBezTo>
                  <a:cubicBezTo>
                    <a:pt x="60" y="46"/>
                    <a:pt x="60" y="45"/>
                    <a:pt x="60" y="45"/>
                  </a:cubicBezTo>
                  <a:cubicBezTo>
                    <a:pt x="59" y="44"/>
                    <a:pt x="58" y="44"/>
                    <a:pt x="58" y="43"/>
                  </a:cubicBezTo>
                  <a:cubicBezTo>
                    <a:pt x="57" y="45"/>
                    <a:pt x="60" y="45"/>
                    <a:pt x="60" y="46"/>
                  </a:cubicBezTo>
                  <a:cubicBezTo>
                    <a:pt x="60" y="47"/>
                    <a:pt x="59" y="45"/>
                    <a:pt x="59" y="46"/>
                  </a:cubicBezTo>
                  <a:cubicBezTo>
                    <a:pt x="59" y="46"/>
                    <a:pt x="60" y="46"/>
                    <a:pt x="59" y="47"/>
                  </a:cubicBezTo>
                  <a:cubicBezTo>
                    <a:pt x="59" y="47"/>
                    <a:pt x="58" y="47"/>
                    <a:pt x="59" y="48"/>
                  </a:cubicBezTo>
                  <a:cubicBezTo>
                    <a:pt x="58" y="48"/>
                    <a:pt x="58" y="48"/>
                    <a:pt x="58" y="47"/>
                  </a:cubicBezTo>
                  <a:cubicBezTo>
                    <a:pt x="58" y="47"/>
                    <a:pt x="59" y="47"/>
                    <a:pt x="59" y="47"/>
                  </a:cubicBezTo>
                  <a:cubicBezTo>
                    <a:pt x="58" y="46"/>
                    <a:pt x="58" y="45"/>
                    <a:pt x="57" y="45"/>
                  </a:cubicBezTo>
                  <a:cubicBezTo>
                    <a:pt x="57" y="45"/>
                    <a:pt x="57" y="45"/>
                    <a:pt x="56" y="44"/>
                  </a:cubicBezTo>
                  <a:cubicBezTo>
                    <a:pt x="56" y="46"/>
                    <a:pt x="57" y="47"/>
                    <a:pt x="56" y="47"/>
                  </a:cubicBezTo>
                  <a:cubicBezTo>
                    <a:pt x="56" y="46"/>
                    <a:pt x="55" y="44"/>
                    <a:pt x="56" y="44"/>
                  </a:cubicBezTo>
                  <a:cubicBezTo>
                    <a:pt x="55" y="44"/>
                    <a:pt x="55" y="44"/>
                    <a:pt x="54" y="44"/>
                  </a:cubicBezTo>
                  <a:cubicBezTo>
                    <a:pt x="53" y="44"/>
                    <a:pt x="53" y="45"/>
                    <a:pt x="52" y="46"/>
                  </a:cubicBezTo>
                  <a:cubicBezTo>
                    <a:pt x="53" y="47"/>
                    <a:pt x="52" y="48"/>
                    <a:pt x="52" y="49"/>
                  </a:cubicBezTo>
                  <a:cubicBezTo>
                    <a:pt x="51" y="48"/>
                    <a:pt x="51" y="48"/>
                    <a:pt x="50" y="49"/>
                  </a:cubicBezTo>
                  <a:cubicBezTo>
                    <a:pt x="50" y="48"/>
                    <a:pt x="49" y="48"/>
                    <a:pt x="48" y="48"/>
                  </a:cubicBezTo>
                  <a:cubicBezTo>
                    <a:pt x="49" y="47"/>
                    <a:pt x="48" y="47"/>
                    <a:pt x="48" y="46"/>
                  </a:cubicBezTo>
                  <a:cubicBezTo>
                    <a:pt x="49" y="46"/>
                    <a:pt x="48" y="45"/>
                    <a:pt x="48" y="44"/>
                  </a:cubicBezTo>
                  <a:cubicBezTo>
                    <a:pt x="50" y="44"/>
                    <a:pt x="50" y="43"/>
                    <a:pt x="51" y="44"/>
                  </a:cubicBezTo>
                  <a:cubicBezTo>
                    <a:pt x="52" y="44"/>
                    <a:pt x="52" y="43"/>
                    <a:pt x="52" y="43"/>
                  </a:cubicBezTo>
                  <a:cubicBezTo>
                    <a:pt x="52" y="42"/>
                    <a:pt x="51" y="42"/>
                    <a:pt x="51" y="41"/>
                  </a:cubicBezTo>
                  <a:cubicBezTo>
                    <a:pt x="51" y="41"/>
                    <a:pt x="50" y="41"/>
                    <a:pt x="50" y="41"/>
                  </a:cubicBezTo>
                  <a:cubicBezTo>
                    <a:pt x="50" y="40"/>
                    <a:pt x="50" y="40"/>
                    <a:pt x="51" y="40"/>
                  </a:cubicBezTo>
                  <a:cubicBezTo>
                    <a:pt x="51" y="40"/>
                    <a:pt x="51" y="39"/>
                    <a:pt x="52" y="39"/>
                  </a:cubicBezTo>
                  <a:cubicBezTo>
                    <a:pt x="52" y="39"/>
                    <a:pt x="52" y="39"/>
                    <a:pt x="52" y="39"/>
                  </a:cubicBezTo>
                  <a:cubicBezTo>
                    <a:pt x="51" y="39"/>
                    <a:pt x="50" y="39"/>
                    <a:pt x="49" y="39"/>
                  </a:cubicBezTo>
                  <a:cubicBezTo>
                    <a:pt x="49" y="39"/>
                    <a:pt x="50" y="39"/>
                    <a:pt x="50" y="39"/>
                  </a:cubicBezTo>
                  <a:cubicBezTo>
                    <a:pt x="50" y="38"/>
                    <a:pt x="50" y="38"/>
                    <a:pt x="50" y="37"/>
                  </a:cubicBezTo>
                  <a:cubicBezTo>
                    <a:pt x="50" y="37"/>
                    <a:pt x="51" y="37"/>
                    <a:pt x="51" y="36"/>
                  </a:cubicBezTo>
                  <a:cubicBezTo>
                    <a:pt x="51" y="36"/>
                    <a:pt x="50" y="36"/>
                    <a:pt x="50" y="35"/>
                  </a:cubicBezTo>
                  <a:cubicBezTo>
                    <a:pt x="50" y="34"/>
                    <a:pt x="50" y="34"/>
                    <a:pt x="50" y="33"/>
                  </a:cubicBezTo>
                  <a:cubicBezTo>
                    <a:pt x="51" y="32"/>
                    <a:pt x="51" y="32"/>
                    <a:pt x="52" y="32"/>
                  </a:cubicBezTo>
                  <a:cubicBezTo>
                    <a:pt x="52" y="33"/>
                    <a:pt x="51" y="33"/>
                    <a:pt x="51" y="33"/>
                  </a:cubicBezTo>
                  <a:cubicBezTo>
                    <a:pt x="51" y="33"/>
                    <a:pt x="51" y="33"/>
                    <a:pt x="52" y="34"/>
                  </a:cubicBezTo>
                  <a:cubicBezTo>
                    <a:pt x="51" y="35"/>
                    <a:pt x="52" y="35"/>
                    <a:pt x="52" y="36"/>
                  </a:cubicBezTo>
                  <a:cubicBezTo>
                    <a:pt x="52" y="37"/>
                    <a:pt x="53" y="37"/>
                    <a:pt x="53" y="37"/>
                  </a:cubicBezTo>
                  <a:cubicBezTo>
                    <a:pt x="52" y="38"/>
                    <a:pt x="52" y="38"/>
                    <a:pt x="52" y="39"/>
                  </a:cubicBezTo>
                  <a:cubicBezTo>
                    <a:pt x="53" y="39"/>
                    <a:pt x="52" y="38"/>
                    <a:pt x="54" y="38"/>
                  </a:cubicBezTo>
                  <a:cubicBezTo>
                    <a:pt x="53" y="37"/>
                    <a:pt x="54" y="37"/>
                    <a:pt x="54" y="37"/>
                  </a:cubicBezTo>
                  <a:cubicBezTo>
                    <a:pt x="54" y="37"/>
                    <a:pt x="55" y="36"/>
                    <a:pt x="55" y="36"/>
                  </a:cubicBezTo>
                  <a:cubicBezTo>
                    <a:pt x="55" y="36"/>
                    <a:pt x="56" y="36"/>
                    <a:pt x="55" y="36"/>
                  </a:cubicBezTo>
                  <a:cubicBezTo>
                    <a:pt x="55" y="35"/>
                    <a:pt x="55" y="35"/>
                    <a:pt x="56" y="34"/>
                  </a:cubicBezTo>
                  <a:cubicBezTo>
                    <a:pt x="56" y="34"/>
                    <a:pt x="55" y="34"/>
                    <a:pt x="54" y="33"/>
                  </a:cubicBezTo>
                  <a:cubicBezTo>
                    <a:pt x="54" y="33"/>
                    <a:pt x="54" y="32"/>
                    <a:pt x="54" y="31"/>
                  </a:cubicBezTo>
                  <a:cubicBezTo>
                    <a:pt x="54" y="30"/>
                    <a:pt x="55" y="29"/>
                    <a:pt x="56" y="29"/>
                  </a:cubicBezTo>
                  <a:cubicBezTo>
                    <a:pt x="56" y="29"/>
                    <a:pt x="56" y="28"/>
                    <a:pt x="56" y="28"/>
                  </a:cubicBezTo>
                  <a:cubicBezTo>
                    <a:pt x="56" y="28"/>
                    <a:pt x="56" y="28"/>
                    <a:pt x="56" y="28"/>
                  </a:cubicBezTo>
                  <a:cubicBezTo>
                    <a:pt x="57" y="28"/>
                    <a:pt x="57" y="27"/>
                    <a:pt x="57" y="26"/>
                  </a:cubicBezTo>
                  <a:cubicBezTo>
                    <a:pt x="58" y="25"/>
                    <a:pt x="59" y="25"/>
                    <a:pt x="59" y="24"/>
                  </a:cubicBezTo>
                  <a:cubicBezTo>
                    <a:pt x="60" y="24"/>
                    <a:pt x="60" y="23"/>
                    <a:pt x="60" y="24"/>
                  </a:cubicBezTo>
                  <a:cubicBezTo>
                    <a:pt x="61" y="23"/>
                    <a:pt x="61" y="23"/>
                    <a:pt x="61" y="23"/>
                  </a:cubicBezTo>
                  <a:cubicBezTo>
                    <a:pt x="62" y="23"/>
                    <a:pt x="63" y="23"/>
                    <a:pt x="63" y="23"/>
                  </a:cubicBezTo>
                  <a:cubicBezTo>
                    <a:pt x="63" y="23"/>
                    <a:pt x="64" y="23"/>
                    <a:pt x="64" y="24"/>
                  </a:cubicBezTo>
                  <a:cubicBezTo>
                    <a:pt x="65" y="24"/>
                    <a:pt x="65" y="24"/>
                    <a:pt x="65" y="25"/>
                  </a:cubicBezTo>
                  <a:cubicBezTo>
                    <a:pt x="67" y="25"/>
                    <a:pt x="68" y="25"/>
                    <a:pt x="68" y="27"/>
                  </a:cubicBezTo>
                  <a:cubicBezTo>
                    <a:pt x="69" y="27"/>
                    <a:pt x="69" y="26"/>
                    <a:pt x="69" y="25"/>
                  </a:cubicBezTo>
                  <a:cubicBezTo>
                    <a:pt x="69" y="25"/>
                    <a:pt x="69" y="25"/>
                    <a:pt x="70" y="25"/>
                  </a:cubicBezTo>
                  <a:cubicBezTo>
                    <a:pt x="70" y="25"/>
                    <a:pt x="70" y="26"/>
                    <a:pt x="70" y="26"/>
                  </a:cubicBezTo>
                  <a:cubicBezTo>
                    <a:pt x="71" y="26"/>
                    <a:pt x="71" y="25"/>
                    <a:pt x="72" y="25"/>
                  </a:cubicBezTo>
                  <a:cubicBezTo>
                    <a:pt x="73" y="25"/>
                    <a:pt x="74" y="24"/>
                    <a:pt x="75" y="25"/>
                  </a:cubicBezTo>
                  <a:cubicBezTo>
                    <a:pt x="75" y="24"/>
                    <a:pt x="74" y="24"/>
                    <a:pt x="74" y="23"/>
                  </a:cubicBezTo>
                  <a:cubicBezTo>
                    <a:pt x="75" y="23"/>
                    <a:pt x="75" y="24"/>
                    <a:pt x="76" y="24"/>
                  </a:cubicBezTo>
                  <a:cubicBezTo>
                    <a:pt x="77" y="23"/>
                    <a:pt x="78" y="22"/>
                    <a:pt x="78" y="21"/>
                  </a:cubicBezTo>
                  <a:cubicBezTo>
                    <a:pt x="79" y="21"/>
                    <a:pt x="79" y="22"/>
                    <a:pt x="79" y="22"/>
                  </a:cubicBezTo>
                  <a:cubicBezTo>
                    <a:pt x="80" y="23"/>
                    <a:pt x="80" y="21"/>
                    <a:pt x="80" y="22"/>
                  </a:cubicBezTo>
                  <a:cubicBezTo>
                    <a:pt x="80" y="22"/>
                    <a:pt x="80" y="23"/>
                    <a:pt x="80" y="23"/>
                  </a:cubicBezTo>
                  <a:cubicBezTo>
                    <a:pt x="81" y="23"/>
                    <a:pt x="81" y="22"/>
                    <a:pt x="81" y="22"/>
                  </a:cubicBezTo>
                  <a:cubicBezTo>
                    <a:pt x="82" y="22"/>
                    <a:pt x="82" y="22"/>
                    <a:pt x="83" y="23"/>
                  </a:cubicBezTo>
                  <a:cubicBezTo>
                    <a:pt x="83" y="22"/>
                    <a:pt x="82" y="22"/>
                    <a:pt x="82" y="21"/>
                  </a:cubicBezTo>
                  <a:cubicBezTo>
                    <a:pt x="82" y="20"/>
                    <a:pt x="82" y="21"/>
                    <a:pt x="83" y="21"/>
                  </a:cubicBezTo>
                  <a:cubicBezTo>
                    <a:pt x="83" y="21"/>
                    <a:pt x="83" y="20"/>
                    <a:pt x="83" y="20"/>
                  </a:cubicBezTo>
                  <a:cubicBezTo>
                    <a:pt x="84" y="20"/>
                    <a:pt x="84" y="19"/>
                    <a:pt x="84" y="19"/>
                  </a:cubicBezTo>
                  <a:cubicBezTo>
                    <a:pt x="85" y="19"/>
                    <a:pt x="86" y="19"/>
                    <a:pt x="87" y="18"/>
                  </a:cubicBezTo>
                  <a:cubicBezTo>
                    <a:pt x="87" y="18"/>
                    <a:pt x="87" y="19"/>
                    <a:pt x="87" y="19"/>
                  </a:cubicBezTo>
                  <a:cubicBezTo>
                    <a:pt x="88" y="19"/>
                    <a:pt x="88" y="18"/>
                    <a:pt x="89" y="18"/>
                  </a:cubicBezTo>
                  <a:cubicBezTo>
                    <a:pt x="89" y="18"/>
                    <a:pt x="89" y="17"/>
                    <a:pt x="89" y="17"/>
                  </a:cubicBezTo>
                  <a:cubicBezTo>
                    <a:pt x="90" y="17"/>
                    <a:pt x="90" y="17"/>
                    <a:pt x="90" y="18"/>
                  </a:cubicBezTo>
                  <a:cubicBezTo>
                    <a:pt x="91" y="18"/>
                    <a:pt x="92" y="18"/>
                    <a:pt x="92" y="17"/>
                  </a:cubicBezTo>
                  <a:cubicBezTo>
                    <a:pt x="93" y="18"/>
                    <a:pt x="93" y="18"/>
                    <a:pt x="93" y="19"/>
                  </a:cubicBezTo>
                  <a:cubicBezTo>
                    <a:pt x="93" y="20"/>
                    <a:pt x="93" y="20"/>
                    <a:pt x="93" y="20"/>
                  </a:cubicBezTo>
                  <a:cubicBezTo>
                    <a:pt x="94" y="20"/>
                    <a:pt x="94" y="21"/>
                    <a:pt x="95" y="21"/>
                  </a:cubicBezTo>
                  <a:cubicBezTo>
                    <a:pt x="95" y="21"/>
                    <a:pt x="95" y="21"/>
                    <a:pt x="95" y="21"/>
                  </a:cubicBezTo>
                  <a:cubicBezTo>
                    <a:pt x="96" y="21"/>
                    <a:pt x="96" y="21"/>
                    <a:pt x="97" y="21"/>
                  </a:cubicBezTo>
                  <a:cubicBezTo>
                    <a:pt x="101" y="25"/>
                    <a:pt x="104" y="30"/>
                    <a:pt x="107" y="35"/>
                  </a:cubicBezTo>
                  <a:close/>
                  <a:moveTo>
                    <a:pt x="111" y="44"/>
                  </a:moveTo>
                  <a:cubicBezTo>
                    <a:pt x="111" y="44"/>
                    <a:pt x="111" y="44"/>
                    <a:pt x="111" y="44"/>
                  </a:cubicBezTo>
                  <a:cubicBezTo>
                    <a:pt x="110" y="45"/>
                    <a:pt x="110" y="44"/>
                    <a:pt x="110" y="44"/>
                  </a:cubicBezTo>
                  <a:cubicBezTo>
                    <a:pt x="109" y="44"/>
                    <a:pt x="109" y="45"/>
                    <a:pt x="109" y="44"/>
                  </a:cubicBezTo>
                  <a:cubicBezTo>
                    <a:pt x="109" y="43"/>
                    <a:pt x="109" y="43"/>
                    <a:pt x="109" y="42"/>
                  </a:cubicBezTo>
                  <a:cubicBezTo>
                    <a:pt x="109" y="42"/>
                    <a:pt x="110" y="42"/>
                    <a:pt x="110" y="42"/>
                  </a:cubicBezTo>
                  <a:cubicBezTo>
                    <a:pt x="110" y="43"/>
                    <a:pt x="111" y="44"/>
                    <a:pt x="111" y="44"/>
                  </a:cubicBezTo>
                  <a:close/>
                  <a:moveTo>
                    <a:pt x="104" y="63"/>
                  </a:moveTo>
                  <a:cubicBezTo>
                    <a:pt x="105" y="63"/>
                    <a:pt x="105" y="62"/>
                    <a:pt x="105" y="63"/>
                  </a:cubicBezTo>
                  <a:cubicBezTo>
                    <a:pt x="105" y="62"/>
                    <a:pt x="105" y="61"/>
                    <a:pt x="106" y="61"/>
                  </a:cubicBezTo>
                  <a:cubicBezTo>
                    <a:pt x="106" y="61"/>
                    <a:pt x="106" y="62"/>
                    <a:pt x="106" y="62"/>
                  </a:cubicBezTo>
                  <a:cubicBezTo>
                    <a:pt x="107" y="63"/>
                    <a:pt x="107" y="63"/>
                    <a:pt x="107" y="64"/>
                  </a:cubicBezTo>
                  <a:cubicBezTo>
                    <a:pt x="106" y="63"/>
                    <a:pt x="106" y="64"/>
                    <a:pt x="106" y="64"/>
                  </a:cubicBezTo>
                  <a:cubicBezTo>
                    <a:pt x="105" y="64"/>
                    <a:pt x="105" y="64"/>
                    <a:pt x="105" y="63"/>
                  </a:cubicBezTo>
                  <a:cubicBezTo>
                    <a:pt x="105" y="63"/>
                    <a:pt x="105" y="64"/>
                    <a:pt x="104" y="63"/>
                  </a:cubicBezTo>
                  <a:close/>
                  <a:moveTo>
                    <a:pt x="105" y="72"/>
                  </a:moveTo>
                  <a:cubicBezTo>
                    <a:pt x="104" y="72"/>
                    <a:pt x="104" y="72"/>
                    <a:pt x="104" y="71"/>
                  </a:cubicBezTo>
                  <a:cubicBezTo>
                    <a:pt x="103" y="72"/>
                    <a:pt x="103" y="72"/>
                    <a:pt x="103" y="73"/>
                  </a:cubicBezTo>
                  <a:cubicBezTo>
                    <a:pt x="102" y="72"/>
                    <a:pt x="103" y="69"/>
                    <a:pt x="104" y="69"/>
                  </a:cubicBezTo>
                  <a:cubicBezTo>
                    <a:pt x="104" y="69"/>
                    <a:pt x="105" y="69"/>
                    <a:pt x="105" y="70"/>
                  </a:cubicBezTo>
                  <a:cubicBezTo>
                    <a:pt x="105" y="70"/>
                    <a:pt x="104" y="70"/>
                    <a:pt x="104" y="70"/>
                  </a:cubicBezTo>
                  <a:cubicBezTo>
                    <a:pt x="104" y="71"/>
                    <a:pt x="105" y="71"/>
                    <a:pt x="105" y="72"/>
                  </a:cubicBezTo>
                  <a:close/>
                  <a:moveTo>
                    <a:pt x="102" y="70"/>
                  </a:moveTo>
                  <a:cubicBezTo>
                    <a:pt x="102" y="70"/>
                    <a:pt x="102" y="71"/>
                    <a:pt x="102" y="72"/>
                  </a:cubicBezTo>
                  <a:cubicBezTo>
                    <a:pt x="102" y="72"/>
                    <a:pt x="102" y="72"/>
                    <a:pt x="102" y="72"/>
                  </a:cubicBezTo>
                  <a:cubicBezTo>
                    <a:pt x="102" y="72"/>
                    <a:pt x="101" y="72"/>
                    <a:pt x="101" y="72"/>
                  </a:cubicBezTo>
                  <a:cubicBezTo>
                    <a:pt x="100" y="73"/>
                    <a:pt x="100" y="71"/>
                    <a:pt x="99" y="72"/>
                  </a:cubicBezTo>
                  <a:cubicBezTo>
                    <a:pt x="99" y="71"/>
                    <a:pt x="98" y="70"/>
                    <a:pt x="98" y="70"/>
                  </a:cubicBezTo>
                  <a:cubicBezTo>
                    <a:pt x="99" y="68"/>
                    <a:pt x="101" y="68"/>
                    <a:pt x="101" y="66"/>
                  </a:cubicBezTo>
                  <a:cubicBezTo>
                    <a:pt x="102" y="66"/>
                    <a:pt x="102" y="66"/>
                    <a:pt x="103" y="67"/>
                  </a:cubicBezTo>
                  <a:cubicBezTo>
                    <a:pt x="103" y="67"/>
                    <a:pt x="103" y="68"/>
                    <a:pt x="102" y="68"/>
                  </a:cubicBezTo>
                  <a:cubicBezTo>
                    <a:pt x="103" y="68"/>
                    <a:pt x="102" y="69"/>
                    <a:pt x="102" y="70"/>
                  </a:cubicBezTo>
                  <a:close/>
                  <a:moveTo>
                    <a:pt x="101" y="75"/>
                  </a:moveTo>
                  <a:cubicBezTo>
                    <a:pt x="99" y="75"/>
                    <a:pt x="99" y="74"/>
                    <a:pt x="97" y="74"/>
                  </a:cubicBezTo>
                  <a:cubicBezTo>
                    <a:pt x="97" y="73"/>
                    <a:pt x="97" y="73"/>
                    <a:pt x="97" y="73"/>
                  </a:cubicBezTo>
                  <a:cubicBezTo>
                    <a:pt x="98" y="73"/>
                    <a:pt x="99" y="73"/>
                    <a:pt x="101" y="73"/>
                  </a:cubicBezTo>
                  <a:cubicBezTo>
                    <a:pt x="101" y="74"/>
                    <a:pt x="101" y="74"/>
                    <a:pt x="101" y="75"/>
                  </a:cubicBezTo>
                  <a:close/>
                  <a:moveTo>
                    <a:pt x="103" y="57"/>
                  </a:moveTo>
                  <a:cubicBezTo>
                    <a:pt x="103" y="57"/>
                    <a:pt x="102" y="56"/>
                    <a:pt x="102" y="56"/>
                  </a:cubicBezTo>
                  <a:cubicBezTo>
                    <a:pt x="102" y="55"/>
                    <a:pt x="103" y="55"/>
                    <a:pt x="103" y="55"/>
                  </a:cubicBezTo>
                  <a:cubicBezTo>
                    <a:pt x="103" y="56"/>
                    <a:pt x="103" y="57"/>
                    <a:pt x="103" y="57"/>
                  </a:cubicBezTo>
                  <a:close/>
                  <a:moveTo>
                    <a:pt x="105" y="59"/>
                  </a:moveTo>
                  <a:cubicBezTo>
                    <a:pt x="105" y="60"/>
                    <a:pt x="104" y="60"/>
                    <a:pt x="104" y="61"/>
                  </a:cubicBezTo>
                  <a:cubicBezTo>
                    <a:pt x="103" y="60"/>
                    <a:pt x="103" y="60"/>
                    <a:pt x="103" y="59"/>
                  </a:cubicBezTo>
                  <a:cubicBezTo>
                    <a:pt x="103" y="58"/>
                    <a:pt x="104" y="58"/>
                    <a:pt x="105" y="59"/>
                  </a:cubicBezTo>
                  <a:close/>
                  <a:moveTo>
                    <a:pt x="109" y="69"/>
                  </a:moveTo>
                  <a:cubicBezTo>
                    <a:pt x="109" y="70"/>
                    <a:pt x="108" y="70"/>
                    <a:pt x="107" y="70"/>
                  </a:cubicBezTo>
                  <a:cubicBezTo>
                    <a:pt x="107" y="69"/>
                    <a:pt x="108" y="69"/>
                    <a:pt x="109" y="69"/>
                  </a:cubicBezTo>
                  <a:close/>
                  <a:moveTo>
                    <a:pt x="108" y="50"/>
                  </a:moveTo>
                  <a:cubicBezTo>
                    <a:pt x="108" y="50"/>
                    <a:pt x="108" y="50"/>
                    <a:pt x="108" y="50"/>
                  </a:cubicBezTo>
                  <a:cubicBezTo>
                    <a:pt x="107" y="51"/>
                    <a:pt x="107" y="51"/>
                    <a:pt x="107" y="52"/>
                  </a:cubicBezTo>
                  <a:cubicBezTo>
                    <a:pt x="106" y="51"/>
                    <a:pt x="106" y="51"/>
                    <a:pt x="106" y="50"/>
                  </a:cubicBezTo>
                  <a:cubicBezTo>
                    <a:pt x="106" y="50"/>
                    <a:pt x="107" y="50"/>
                    <a:pt x="107" y="50"/>
                  </a:cubicBezTo>
                  <a:cubicBezTo>
                    <a:pt x="107" y="50"/>
                    <a:pt x="106" y="51"/>
                    <a:pt x="106" y="50"/>
                  </a:cubicBezTo>
                  <a:cubicBezTo>
                    <a:pt x="106" y="49"/>
                    <a:pt x="107" y="49"/>
                    <a:pt x="108" y="49"/>
                  </a:cubicBezTo>
                  <a:cubicBezTo>
                    <a:pt x="109" y="48"/>
                    <a:pt x="109" y="48"/>
                    <a:pt x="110" y="47"/>
                  </a:cubicBezTo>
                  <a:cubicBezTo>
                    <a:pt x="109" y="47"/>
                    <a:pt x="110" y="47"/>
                    <a:pt x="110" y="47"/>
                  </a:cubicBezTo>
                  <a:cubicBezTo>
                    <a:pt x="109" y="46"/>
                    <a:pt x="110" y="45"/>
                    <a:pt x="110" y="44"/>
                  </a:cubicBezTo>
                  <a:cubicBezTo>
                    <a:pt x="110" y="44"/>
                    <a:pt x="110" y="44"/>
                    <a:pt x="110" y="44"/>
                  </a:cubicBezTo>
                  <a:cubicBezTo>
                    <a:pt x="110" y="46"/>
                    <a:pt x="111" y="47"/>
                    <a:pt x="111" y="49"/>
                  </a:cubicBezTo>
                  <a:cubicBezTo>
                    <a:pt x="110" y="50"/>
                    <a:pt x="109" y="50"/>
                    <a:pt x="108" y="50"/>
                  </a:cubicBezTo>
                  <a:close/>
                  <a:moveTo>
                    <a:pt x="109" y="39"/>
                  </a:moveTo>
                  <a:cubicBezTo>
                    <a:pt x="109" y="40"/>
                    <a:pt x="110" y="41"/>
                    <a:pt x="110" y="41"/>
                  </a:cubicBezTo>
                  <a:cubicBezTo>
                    <a:pt x="109" y="41"/>
                    <a:pt x="109" y="40"/>
                    <a:pt x="109" y="39"/>
                  </a:cubicBezTo>
                  <a:close/>
                  <a:moveTo>
                    <a:pt x="93" y="66"/>
                  </a:moveTo>
                  <a:cubicBezTo>
                    <a:pt x="93" y="66"/>
                    <a:pt x="93" y="67"/>
                    <a:pt x="93" y="66"/>
                  </a:cubicBezTo>
                  <a:cubicBezTo>
                    <a:pt x="94" y="66"/>
                    <a:pt x="94" y="67"/>
                    <a:pt x="94" y="67"/>
                  </a:cubicBezTo>
                  <a:cubicBezTo>
                    <a:pt x="94" y="67"/>
                    <a:pt x="95" y="68"/>
                    <a:pt x="95" y="68"/>
                  </a:cubicBezTo>
                  <a:cubicBezTo>
                    <a:pt x="95" y="69"/>
                    <a:pt x="96" y="69"/>
                    <a:pt x="96" y="70"/>
                  </a:cubicBezTo>
                  <a:cubicBezTo>
                    <a:pt x="96" y="71"/>
                    <a:pt x="97" y="72"/>
                    <a:pt x="97" y="72"/>
                  </a:cubicBezTo>
                  <a:cubicBezTo>
                    <a:pt x="96" y="73"/>
                    <a:pt x="96" y="71"/>
                    <a:pt x="95" y="71"/>
                  </a:cubicBezTo>
                  <a:cubicBezTo>
                    <a:pt x="95" y="68"/>
                    <a:pt x="93" y="69"/>
                    <a:pt x="93" y="66"/>
                  </a:cubicBezTo>
                  <a:close/>
                  <a:moveTo>
                    <a:pt x="86" y="64"/>
                  </a:moveTo>
                  <a:cubicBezTo>
                    <a:pt x="87" y="64"/>
                    <a:pt x="87" y="65"/>
                    <a:pt x="87" y="65"/>
                  </a:cubicBezTo>
                  <a:cubicBezTo>
                    <a:pt x="87" y="65"/>
                    <a:pt x="87" y="66"/>
                    <a:pt x="86" y="66"/>
                  </a:cubicBezTo>
                  <a:cubicBezTo>
                    <a:pt x="86" y="65"/>
                    <a:pt x="87" y="65"/>
                    <a:pt x="86" y="64"/>
                  </a:cubicBezTo>
                  <a:close/>
                  <a:moveTo>
                    <a:pt x="73" y="81"/>
                  </a:moveTo>
                  <a:cubicBezTo>
                    <a:pt x="73" y="81"/>
                    <a:pt x="73" y="81"/>
                    <a:pt x="73" y="81"/>
                  </a:cubicBezTo>
                  <a:cubicBezTo>
                    <a:pt x="73" y="82"/>
                    <a:pt x="73" y="82"/>
                    <a:pt x="73" y="83"/>
                  </a:cubicBezTo>
                  <a:cubicBezTo>
                    <a:pt x="72" y="83"/>
                    <a:pt x="72" y="84"/>
                    <a:pt x="72" y="85"/>
                  </a:cubicBezTo>
                  <a:cubicBezTo>
                    <a:pt x="71" y="85"/>
                    <a:pt x="71" y="85"/>
                    <a:pt x="71" y="85"/>
                  </a:cubicBezTo>
                  <a:cubicBezTo>
                    <a:pt x="70" y="84"/>
                    <a:pt x="70" y="83"/>
                    <a:pt x="70" y="83"/>
                  </a:cubicBezTo>
                  <a:cubicBezTo>
                    <a:pt x="70" y="82"/>
                    <a:pt x="70" y="82"/>
                    <a:pt x="71" y="81"/>
                  </a:cubicBezTo>
                  <a:cubicBezTo>
                    <a:pt x="71" y="81"/>
                    <a:pt x="70" y="81"/>
                    <a:pt x="70" y="80"/>
                  </a:cubicBezTo>
                  <a:cubicBezTo>
                    <a:pt x="71" y="79"/>
                    <a:pt x="71" y="79"/>
                    <a:pt x="72" y="78"/>
                  </a:cubicBezTo>
                  <a:cubicBezTo>
                    <a:pt x="72" y="77"/>
                    <a:pt x="72" y="77"/>
                    <a:pt x="73" y="76"/>
                  </a:cubicBezTo>
                  <a:cubicBezTo>
                    <a:pt x="73" y="76"/>
                    <a:pt x="73" y="78"/>
                    <a:pt x="73" y="78"/>
                  </a:cubicBezTo>
                  <a:cubicBezTo>
                    <a:pt x="73" y="79"/>
                    <a:pt x="73" y="80"/>
                    <a:pt x="73" y="81"/>
                  </a:cubicBezTo>
                  <a:close/>
                  <a:moveTo>
                    <a:pt x="32" y="100"/>
                  </a:moveTo>
                  <a:cubicBezTo>
                    <a:pt x="32" y="100"/>
                    <a:pt x="33" y="99"/>
                    <a:pt x="33" y="100"/>
                  </a:cubicBezTo>
                  <a:cubicBezTo>
                    <a:pt x="33" y="100"/>
                    <a:pt x="33" y="100"/>
                    <a:pt x="32" y="100"/>
                  </a:cubicBezTo>
                  <a:close/>
                  <a:moveTo>
                    <a:pt x="39" y="31"/>
                  </a:moveTo>
                  <a:cubicBezTo>
                    <a:pt x="39" y="32"/>
                    <a:pt x="39" y="32"/>
                    <a:pt x="38" y="32"/>
                  </a:cubicBezTo>
                  <a:cubicBezTo>
                    <a:pt x="38" y="33"/>
                    <a:pt x="38" y="32"/>
                    <a:pt x="38" y="32"/>
                  </a:cubicBezTo>
                  <a:cubicBezTo>
                    <a:pt x="37" y="32"/>
                    <a:pt x="37" y="32"/>
                    <a:pt x="36" y="32"/>
                  </a:cubicBezTo>
                  <a:cubicBezTo>
                    <a:pt x="35" y="30"/>
                    <a:pt x="36" y="28"/>
                    <a:pt x="35" y="27"/>
                  </a:cubicBezTo>
                  <a:cubicBezTo>
                    <a:pt x="35" y="26"/>
                    <a:pt x="36" y="26"/>
                    <a:pt x="35" y="26"/>
                  </a:cubicBezTo>
                  <a:cubicBezTo>
                    <a:pt x="36" y="25"/>
                    <a:pt x="36" y="25"/>
                    <a:pt x="37" y="25"/>
                  </a:cubicBezTo>
                  <a:cubicBezTo>
                    <a:pt x="36" y="24"/>
                    <a:pt x="35" y="24"/>
                    <a:pt x="35" y="23"/>
                  </a:cubicBezTo>
                  <a:cubicBezTo>
                    <a:pt x="36" y="23"/>
                    <a:pt x="36" y="23"/>
                    <a:pt x="36" y="23"/>
                  </a:cubicBezTo>
                  <a:cubicBezTo>
                    <a:pt x="36" y="22"/>
                    <a:pt x="36" y="23"/>
                    <a:pt x="35" y="23"/>
                  </a:cubicBezTo>
                  <a:cubicBezTo>
                    <a:pt x="35" y="22"/>
                    <a:pt x="35" y="22"/>
                    <a:pt x="35" y="21"/>
                  </a:cubicBezTo>
                  <a:cubicBezTo>
                    <a:pt x="35" y="21"/>
                    <a:pt x="34" y="20"/>
                    <a:pt x="35" y="19"/>
                  </a:cubicBezTo>
                  <a:cubicBezTo>
                    <a:pt x="34" y="20"/>
                    <a:pt x="33" y="19"/>
                    <a:pt x="32" y="19"/>
                  </a:cubicBezTo>
                  <a:cubicBezTo>
                    <a:pt x="32" y="19"/>
                    <a:pt x="32" y="19"/>
                    <a:pt x="32" y="19"/>
                  </a:cubicBezTo>
                  <a:cubicBezTo>
                    <a:pt x="31" y="19"/>
                    <a:pt x="30" y="19"/>
                    <a:pt x="30" y="18"/>
                  </a:cubicBezTo>
                  <a:cubicBezTo>
                    <a:pt x="31" y="17"/>
                    <a:pt x="32" y="18"/>
                    <a:pt x="32" y="18"/>
                  </a:cubicBezTo>
                  <a:cubicBezTo>
                    <a:pt x="32" y="17"/>
                    <a:pt x="32" y="17"/>
                    <a:pt x="31" y="17"/>
                  </a:cubicBezTo>
                  <a:cubicBezTo>
                    <a:pt x="31" y="17"/>
                    <a:pt x="30" y="17"/>
                    <a:pt x="30" y="17"/>
                  </a:cubicBezTo>
                  <a:cubicBezTo>
                    <a:pt x="30" y="17"/>
                    <a:pt x="30" y="17"/>
                    <a:pt x="29" y="17"/>
                  </a:cubicBezTo>
                  <a:cubicBezTo>
                    <a:pt x="30" y="16"/>
                    <a:pt x="30" y="16"/>
                    <a:pt x="31" y="16"/>
                  </a:cubicBezTo>
                  <a:cubicBezTo>
                    <a:pt x="31" y="16"/>
                    <a:pt x="32" y="16"/>
                    <a:pt x="33" y="15"/>
                  </a:cubicBezTo>
                  <a:cubicBezTo>
                    <a:pt x="33" y="15"/>
                    <a:pt x="32" y="15"/>
                    <a:pt x="32" y="14"/>
                  </a:cubicBezTo>
                  <a:cubicBezTo>
                    <a:pt x="34" y="14"/>
                    <a:pt x="35" y="13"/>
                    <a:pt x="36" y="13"/>
                  </a:cubicBezTo>
                  <a:cubicBezTo>
                    <a:pt x="38" y="13"/>
                    <a:pt x="38" y="13"/>
                    <a:pt x="40" y="13"/>
                  </a:cubicBezTo>
                  <a:cubicBezTo>
                    <a:pt x="40" y="13"/>
                    <a:pt x="39" y="12"/>
                    <a:pt x="39" y="11"/>
                  </a:cubicBezTo>
                  <a:cubicBezTo>
                    <a:pt x="40" y="11"/>
                    <a:pt x="41" y="11"/>
                    <a:pt x="42" y="11"/>
                  </a:cubicBezTo>
                  <a:cubicBezTo>
                    <a:pt x="42" y="10"/>
                    <a:pt x="44" y="11"/>
                    <a:pt x="45" y="10"/>
                  </a:cubicBezTo>
                  <a:cubicBezTo>
                    <a:pt x="45" y="11"/>
                    <a:pt x="46" y="11"/>
                    <a:pt x="46" y="11"/>
                  </a:cubicBezTo>
                  <a:cubicBezTo>
                    <a:pt x="46" y="10"/>
                    <a:pt x="47" y="11"/>
                    <a:pt x="47" y="11"/>
                  </a:cubicBezTo>
                  <a:cubicBezTo>
                    <a:pt x="48" y="11"/>
                    <a:pt x="49" y="11"/>
                    <a:pt x="50" y="12"/>
                  </a:cubicBezTo>
                  <a:cubicBezTo>
                    <a:pt x="49" y="12"/>
                    <a:pt x="48" y="12"/>
                    <a:pt x="48" y="13"/>
                  </a:cubicBezTo>
                  <a:cubicBezTo>
                    <a:pt x="48" y="13"/>
                    <a:pt x="49" y="12"/>
                    <a:pt x="50" y="13"/>
                  </a:cubicBezTo>
                  <a:cubicBezTo>
                    <a:pt x="50" y="12"/>
                    <a:pt x="50" y="13"/>
                    <a:pt x="51" y="13"/>
                  </a:cubicBezTo>
                  <a:cubicBezTo>
                    <a:pt x="51" y="14"/>
                    <a:pt x="52" y="13"/>
                    <a:pt x="52" y="14"/>
                  </a:cubicBezTo>
                  <a:cubicBezTo>
                    <a:pt x="52" y="15"/>
                    <a:pt x="51" y="14"/>
                    <a:pt x="50" y="14"/>
                  </a:cubicBezTo>
                  <a:cubicBezTo>
                    <a:pt x="50" y="14"/>
                    <a:pt x="50" y="15"/>
                    <a:pt x="49" y="15"/>
                  </a:cubicBezTo>
                  <a:cubicBezTo>
                    <a:pt x="49" y="16"/>
                    <a:pt x="49" y="16"/>
                    <a:pt x="49" y="16"/>
                  </a:cubicBezTo>
                  <a:cubicBezTo>
                    <a:pt x="49" y="16"/>
                    <a:pt x="49" y="17"/>
                    <a:pt x="48" y="17"/>
                  </a:cubicBezTo>
                  <a:cubicBezTo>
                    <a:pt x="49" y="17"/>
                    <a:pt x="50" y="17"/>
                    <a:pt x="50" y="18"/>
                  </a:cubicBezTo>
                  <a:cubicBezTo>
                    <a:pt x="49" y="18"/>
                    <a:pt x="48" y="18"/>
                    <a:pt x="48" y="18"/>
                  </a:cubicBezTo>
                  <a:cubicBezTo>
                    <a:pt x="48" y="19"/>
                    <a:pt x="49" y="21"/>
                    <a:pt x="47" y="21"/>
                  </a:cubicBezTo>
                  <a:cubicBezTo>
                    <a:pt x="47" y="22"/>
                    <a:pt x="48" y="22"/>
                    <a:pt x="48" y="23"/>
                  </a:cubicBezTo>
                  <a:cubicBezTo>
                    <a:pt x="47" y="23"/>
                    <a:pt x="47" y="22"/>
                    <a:pt x="47" y="22"/>
                  </a:cubicBezTo>
                  <a:cubicBezTo>
                    <a:pt x="46" y="23"/>
                    <a:pt x="48" y="23"/>
                    <a:pt x="47" y="24"/>
                  </a:cubicBezTo>
                  <a:cubicBezTo>
                    <a:pt x="46" y="24"/>
                    <a:pt x="46" y="23"/>
                    <a:pt x="45" y="23"/>
                  </a:cubicBezTo>
                  <a:cubicBezTo>
                    <a:pt x="45" y="23"/>
                    <a:pt x="45" y="23"/>
                    <a:pt x="45" y="23"/>
                  </a:cubicBezTo>
                  <a:cubicBezTo>
                    <a:pt x="45" y="23"/>
                    <a:pt x="46" y="24"/>
                    <a:pt x="46" y="24"/>
                  </a:cubicBezTo>
                  <a:cubicBezTo>
                    <a:pt x="47" y="24"/>
                    <a:pt x="45" y="25"/>
                    <a:pt x="45" y="25"/>
                  </a:cubicBezTo>
                  <a:cubicBezTo>
                    <a:pt x="44" y="25"/>
                    <a:pt x="44" y="26"/>
                    <a:pt x="43" y="27"/>
                  </a:cubicBezTo>
                  <a:cubicBezTo>
                    <a:pt x="43" y="27"/>
                    <a:pt x="42" y="27"/>
                    <a:pt x="42" y="27"/>
                  </a:cubicBezTo>
                  <a:cubicBezTo>
                    <a:pt x="41" y="27"/>
                    <a:pt x="41" y="28"/>
                    <a:pt x="41" y="27"/>
                  </a:cubicBezTo>
                  <a:cubicBezTo>
                    <a:pt x="40" y="27"/>
                    <a:pt x="40" y="28"/>
                    <a:pt x="40" y="28"/>
                  </a:cubicBezTo>
                  <a:cubicBezTo>
                    <a:pt x="40" y="30"/>
                    <a:pt x="39" y="30"/>
                    <a:pt x="39" y="31"/>
                  </a:cubicBezTo>
                  <a:close/>
                  <a:moveTo>
                    <a:pt x="59" y="15"/>
                  </a:moveTo>
                  <a:cubicBezTo>
                    <a:pt x="59" y="15"/>
                    <a:pt x="60" y="16"/>
                    <a:pt x="60" y="15"/>
                  </a:cubicBezTo>
                  <a:cubicBezTo>
                    <a:pt x="60" y="16"/>
                    <a:pt x="61" y="16"/>
                    <a:pt x="61" y="18"/>
                  </a:cubicBezTo>
                  <a:cubicBezTo>
                    <a:pt x="60" y="18"/>
                    <a:pt x="60" y="17"/>
                    <a:pt x="59" y="17"/>
                  </a:cubicBezTo>
                  <a:cubicBezTo>
                    <a:pt x="59" y="18"/>
                    <a:pt x="59" y="18"/>
                    <a:pt x="59" y="19"/>
                  </a:cubicBezTo>
                  <a:cubicBezTo>
                    <a:pt x="58" y="19"/>
                    <a:pt x="58" y="19"/>
                    <a:pt x="58" y="19"/>
                  </a:cubicBezTo>
                  <a:cubicBezTo>
                    <a:pt x="57" y="19"/>
                    <a:pt x="57" y="18"/>
                    <a:pt x="57" y="18"/>
                  </a:cubicBezTo>
                  <a:cubicBezTo>
                    <a:pt x="57" y="17"/>
                    <a:pt x="57" y="17"/>
                    <a:pt x="57" y="16"/>
                  </a:cubicBezTo>
                  <a:cubicBezTo>
                    <a:pt x="57" y="16"/>
                    <a:pt x="57" y="17"/>
                    <a:pt x="56" y="17"/>
                  </a:cubicBezTo>
                  <a:cubicBezTo>
                    <a:pt x="56" y="17"/>
                    <a:pt x="56" y="16"/>
                    <a:pt x="56" y="16"/>
                  </a:cubicBezTo>
                  <a:cubicBezTo>
                    <a:pt x="56" y="15"/>
                    <a:pt x="55" y="16"/>
                    <a:pt x="55" y="15"/>
                  </a:cubicBezTo>
                  <a:cubicBezTo>
                    <a:pt x="55" y="13"/>
                    <a:pt x="57" y="14"/>
                    <a:pt x="57" y="15"/>
                  </a:cubicBezTo>
                  <a:cubicBezTo>
                    <a:pt x="58" y="15"/>
                    <a:pt x="57" y="14"/>
                    <a:pt x="57" y="14"/>
                  </a:cubicBezTo>
                  <a:cubicBezTo>
                    <a:pt x="58" y="13"/>
                    <a:pt x="59" y="14"/>
                    <a:pt x="58" y="15"/>
                  </a:cubicBezTo>
                  <a:cubicBezTo>
                    <a:pt x="58" y="15"/>
                    <a:pt x="59" y="15"/>
                    <a:pt x="59" y="15"/>
                  </a:cubicBezTo>
                  <a:close/>
                  <a:moveTo>
                    <a:pt x="59" y="13"/>
                  </a:moveTo>
                  <a:cubicBezTo>
                    <a:pt x="60" y="13"/>
                    <a:pt x="62" y="13"/>
                    <a:pt x="64" y="14"/>
                  </a:cubicBezTo>
                  <a:cubicBezTo>
                    <a:pt x="64" y="15"/>
                    <a:pt x="63" y="14"/>
                    <a:pt x="63" y="15"/>
                  </a:cubicBezTo>
                  <a:cubicBezTo>
                    <a:pt x="61" y="15"/>
                    <a:pt x="60" y="15"/>
                    <a:pt x="59" y="14"/>
                  </a:cubicBezTo>
                  <a:cubicBezTo>
                    <a:pt x="59" y="14"/>
                    <a:pt x="59" y="14"/>
                    <a:pt x="59" y="13"/>
                  </a:cubicBezTo>
                  <a:close/>
                  <a:moveTo>
                    <a:pt x="50" y="37"/>
                  </a:moveTo>
                  <a:cubicBezTo>
                    <a:pt x="49" y="38"/>
                    <a:pt x="48" y="38"/>
                    <a:pt x="48" y="38"/>
                  </a:cubicBezTo>
                  <a:cubicBezTo>
                    <a:pt x="48" y="37"/>
                    <a:pt x="48" y="37"/>
                    <a:pt x="48" y="36"/>
                  </a:cubicBezTo>
                  <a:cubicBezTo>
                    <a:pt x="48" y="36"/>
                    <a:pt x="49" y="36"/>
                    <a:pt x="49" y="35"/>
                  </a:cubicBezTo>
                  <a:cubicBezTo>
                    <a:pt x="49" y="35"/>
                    <a:pt x="49" y="35"/>
                    <a:pt x="50" y="35"/>
                  </a:cubicBezTo>
                  <a:cubicBezTo>
                    <a:pt x="49" y="36"/>
                    <a:pt x="49" y="36"/>
                    <a:pt x="50" y="37"/>
                  </a:cubicBezTo>
                  <a:close/>
                  <a:moveTo>
                    <a:pt x="48" y="29"/>
                  </a:moveTo>
                  <a:cubicBezTo>
                    <a:pt x="48" y="29"/>
                    <a:pt x="48" y="28"/>
                    <a:pt x="47" y="28"/>
                  </a:cubicBezTo>
                  <a:cubicBezTo>
                    <a:pt x="47" y="28"/>
                    <a:pt x="47" y="28"/>
                    <a:pt x="47" y="27"/>
                  </a:cubicBezTo>
                  <a:cubicBezTo>
                    <a:pt x="47" y="27"/>
                    <a:pt x="47" y="28"/>
                    <a:pt x="47" y="27"/>
                  </a:cubicBezTo>
                  <a:cubicBezTo>
                    <a:pt x="47" y="27"/>
                    <a:pt x="47" y="27"/>
                    <a:pt x="47" y="26"/>
                  </a:cubicBezTo>
                  <a:cubicBezTo>
                    <a:pt x="48" y="26"/>
                    <a:pt x="48" y="27"/>
                    <a:pt x="48" y="27"/>
                  </a:cubicBezTo>
                  <a:cubicBezTo>
                    <a:pt x="49" y="26"/>
                    <a:pt x="49" y="27"/>
                    <a:pt x="50" y="27"/>
                  </a:cubicBezTo>
                  <a:cubicBezTo>
                    <a:pt x="50" y="27"/>
                    <a:pt x="51" y="28"/>
                    <a:pt x="51" y="29"/>
                  </a:cubicBezTo>
                  <a:cubicBezTo>
                    <a:pt x="50" y="29"/>
                    <a:pt x="50" y="29"/>
                    <a:pt x="50" y="29"/>
                  </a:cubicBezTo>
                  <a:cubicBezTo>
                    <a:pt x="49" y="29"/>
                    <a:pt x="48" y="29"/>
                    <a:pt x="48" y="29"/>
                  </a:cubicBezTo>
                  <a:close/>
                  <a:moveTo>
                    <a:pt x="72" y="19"/>
                  </a:moveTo>
                  <a:cubicBezTo>
                    <a:pt x="74" y="19"/>
                    <a:pt x="75" y="18"/>
                    <a:pt x="76" y="18"/>
                  </a:cubicBezTo>
                  <a:cubicBezTo>
                    <a:pt x="76" y="18"/>
                    <a:pt x="76" y="18"/>
                    <a:pt x="76" y="18"/>
                  </a:cubicBezTo>
                  <a:cubicBezTo>
                    <a:pt x="76" y="18"/>
                    <a:pt x="77" y="18"/>
                    <a:pt x="77" y="18"/>
                  </a:cubicBezTo>
                  <a:cubicBezTo>
                    <a:pt x="77" y="19"/>
                    <a:pt x="76" y="19"/>
                    <a:pt x="75" y="19"/>
                  </a:cubicBezTo>
                  <a:cubicBezTo>
                    <a:pt x="74" y="20"/>
                    <a:pt x="74" y="21"/>
                    <a:pt x="72" y="21"/>
                  </a:cubicBezTo>
                  <a:cubicBezTo>
                    <a:pt x="72" y="22"/>
                    <a:pt x="73" y="23"/>
                    <a:pt x="73" y="24"/>
                  </a:cubicBezTo>
                  <a:cubicBezTo>
                    <a:pt x="73" y="24"/>
                    <a:pt x="73" y="24"/>
                    <a:pt x="73" y="24"/>
                  </a:cubicBezTo>
                  <a:cubicBezTo>
                    <a:pt x="72" y="24"/>
                    <a:pt x="72" y="23"/>
                    <a:pt x="71" y="23"/>
                  </a:cubicBezTo>
                  <a:cubicBezTo>
                    <a:pt x="71" y="22"/>
                    <a:pt x="72" y="22"/>
                    <a:pt x="72" y="21"/>
                  </a:cubicBezTo>
                  <a:cubicBezTo>
                    <a:pt x="72" y="20"/>
                    <a:pt x="73" y="20"/>
                    <a:pt x="72" y="19"/>
                  </a:cubicBezTo>
                  <a:close/>
                  <a:moveTo>
                    <a:pt x="72" y="15"/>
                  </a:moveTo>
                  <a:cubicBezTo>
                    <a:pt x="72" y="14"/>
                    <a:pt x="74" y="13"/>
                    <a:pt x="74" y="14"/>
                  </a:cubicBezTo>
                  <a:cubicBezTo>
                    <a:pt x="73" y="14"/>
                    <a:pt x="73" y="15"/>
                    <a:pt x="72" y="15"/>
                  </a:cubicBezTo>
                  <a:close/>
                  <a:moveTo>
                    <a:pt x="84" y="14"/>
                  </a:moveTo>
                  <a:cubicBezTo>
                    <a:pt x="85" y="14"/>
                    <a:pt x="87" y="14"/>
                    <a:pt x="87" y="15"/>
                  </a:cubicBezTo>
                  <a:cubicBezTo>
                    <a:pt x="87" y="16"/>
                    <a:pt x="86" y="15"/>
                    <a:pt x="84" y="16"/>
                  </a:cubicBezTo>
                  <a:cubicBezTo>
                    <a:pt x="84" y="15"/>
                    <a:pt x="84" y="15"/>
                    <a:pt x="84" y="14"/>
                  </a:cubicBezTo>
                  <a:close/>
                  <a:moveTo>
                    <a:pt x="25" y="29"/>
                  </a:moveTo>
                  <a:cubicBezTo>
                    <a:pt x="25" y="31"/>
                    <a:pt x="23" y="28"/>
                    <a:pt x="23" y="30"/>
                  </a:cubicBezTo>
                  <a:cubicBezTo>
                    <a:pt x="23" y="30"/>
                    <a:pt x="22" y="30"/>
                    <a:pt x="22" y="29"/>
                  </a:cubicBezTo>
                  <a:cubicBezTo>
                    <a:pt x="23" y="29"/>
                    <a:pt x="23" y="28"/>
                    <a:pt x="23" y="28"/>
                  </a:cubicBezTo>
                  <a:cubicBezTo>
                    <a:pt x="24" y="28"/>
                    <a:pt x="24" y="28"/>
                    <a:pt x="24" y="28"/>
                  </a:cubicBezTo>
                  <a:cubicBezTo>
                    <a:pt x="25" y="29"/>
                    <a:pt x="24" y="29"/>
                    <a:pt x="25" y="29"/>
                  </a:cubicBezTo>
                  <a:close/>
                  <a:moveTo>
                    <a:pt x="28" y="59"/>
                  </a:moveTo>
                  <a:cubicBezTo>
                    <a:pt x="28" y="60"/>
                    <a:pt x="27" y="60"/>
                    <a:pt x="27" y="60"/>
                  </a:cubicBezTo>
                  <a:cubicBezTo>
                    <a:pt x="27" y="60"/>
                    <a:pt x="27" y="59"/>
                    <a:pt x="27" y="59"/>
                  </a:cubicBezTo>
                  <a:cubicBezTo>
                    <a:pt x="27" y="59"/>
                    <a:pt x="28" y="59"/>
                    <a:pt x="28" y="59"/>
                  </a:cubicBezTo>
                  <a:close/>
                  <a:moveTo>
                    <a:pt x="23" y="58"/>
                  </a:moveTo>
                  <a:cubicBezTo>
                    <a:pt x="22" y="58"/>
                    <a:pt x="22" y="57"/>
                    <a:pt x="21" y="57"/>
                  </a:cubicBezTo>
                  <a:cubicBezTo>
                    <a:pt x="20" y="57"/>
                    <a:pt x="20" y="58"/>
                    <a:pt x="20" y="58"/>
                  </a:cubicBezTo>
                  <a:cubicBezTo>
                    <a:pt x="20" y="57"/>
                    <a:pt x="20" y="57"/>
                    <a:pt x="20" y="57"/>
                  </a:cubicBezTo>
                  <a:cubicBezTo>
                    <a:pt x="21" y="57"/>
                    <a:pt x="22" y="57"/>
                    <a:pt x="23" y="57"/>
                  </a:cubicBezTo>
                  <a:cubicBezTo>
                    <a:pt x="23" y="57"/>
                    <a:pt x="23" y="57"/>
                    <a:pt x="24" y="57"/>
                  </a:cubicBezTo>
                  <a:cubicBezTo>
                    <a:pt x="24" y="58"/>
                    <a:pt x="24" y="58"/>
                    <a:pt x="24" y="58"/>
                  </a:cubicBezTo>
                  <a:cubicBezTo>
                    <a:pt x="25" y="58"/>
                    <a:pt x="26" y="58"/>
                    <a:pt x="26" y="59"/>
                  </a:cubicBezTo>
                  <a:cubicBezTo>
                    <a:pt x="26" y="60"/>
                    <a:pt x="25" y="59"/>
                    <a:pt x="25" y="60"/>
                  </a:cubicBezTo>
                  <a:cubicBezTo>
                    <a:pt x="25" y="60"/>
                    <a:pt x="25" y="59"/>
                    <a:pt x="24" y="59"/>
                  </a:cubicBezTo>
                  <a:cubicBezTo>
                    <a:pt x="24" y="59"/>
                    <a:pt x="24" y="59"/>
                    <a:pt x="24" y="59"/>
                  </a:cubicBezTo>
                  <a:cubicBezTo>
                    <a:pt x="24" y="58"/>
                    <a:pt x="23" y="59"/>
                    <a:pt x="23" y="58"/>
                  </a:cubicBezTo>
                  <a:close/>
                  <a:moveTo>
                    <a:pt x="23" y="60"/>
                  </a:moveTo>
                  <a:cubicBezTo>
                    <a:pt x="23" y="60"/>
                    <a:pt x="23" y="60"/>
                    <a:pt x="22" y="60"/>
                  </a:cubicBezTo>
                  <a:cubicBezTo>
                    <a:pt x="22" y="60"/>
                    <a:pt x="22" y="59"/>
                    <a:pt x="22" y="59"/>
                  </a:cubicBezTo>
                  <a:cubicBezTo>
                    <a:pt x="23" y="59"/>
                    <a:pt x="23" y="59"/>
                    <a:pt x="23" y="60"/>
                  </a:cubicBezTo>
                  <a:close/>
                  <a:moveTo>
                    <a:pt x="22" y="56"/>
                  </a:moveTo>
                  <a:cubicBezTo>
                    <a:pt x="22" y="56"/>
                    <a:pt x="22" y="56"/>
                    <a:pt x="22" y="55"/>
                  </a:cubicBezTo>
                  <a:cubicBezTo>
                    <a:pt x="23" y="55"/>
                    <a:pt x="23" y="56"/>
                    <a:pt x="23" y="56"/>
                  </a:cubicBezTo>
                  <a:cubicBezTo>
                    <a:pt x="23" y="56"/>
                    <a:pt x="22" y="56"/>
                    <a:pt x="22" y="56"/>
                  </a:cubicBezTo>
                  <a:close/>
                  <a:moveTo>
                    <a:pt x="23" y="55"/>
                  </a:moveTo>
                  <a:cubicBezTo>
                    <a:pt x="24" y="55"/>
                    <a:pt x="24" y="55"/>
                    <a:pt x="24" y="55"/>
                  </a:cubicBezTo>
                  <a:cubicBezTo>
                    <a:pt x="24" y="56"/>
                    <a:pt x="24" y="56"/>
                    <a:pt x="24" y="56"/>
                  </a:cubicBezTo>
                  <a:cubicBezTo>
                    <a:pt x="23" y="56"/>
                    <a:pt x="23" y="56"/>
                    <a:pt x="23" y="55"/>
                  </a:cubicBezTo>
                  <a:close/>
                  <a:moveTo>
                    <a:pt x="24" y="57"/>
                  </a:moveTo>
                  <a:cubicBezTo>
                    <a:pt x="24" y="57"/>
                    <a:pt x="24" y="56"/>
                    <a:pt x="24" y="56"/>
                  </a:cubicBezTo>
                  <a:cubicBezTo>
                    <a:pt x="25" y="56"/>
                    <a:pt x="25" y="56"/>
                    <a:pt x="25" y="57"/>
                  </a:cubicBezTo>
                  <a:cubicBezTo>
                    <a:pt x="25" y="57"/>
                    <a:pt x="26" y="57"/>
                    <a:pt x="26" y="57"/>
                  </a:cubicBezTo>
                  <a:cubicBezTo>
                    <a:pt x="26" y="58"/>
                    <a:pt x="25" y="58"/>
                    <a:pt x="25" y="57"/>
                  </a:cubicBezTo>
                  <a:cubicBezTo>
                    <a:pt x="25" y="57"/>
                    <a:pt x="25" y="57"/>
                    <a:pt x="24" y="57"/>
                  </a:cubicBezTo>
                  <a:close/>
                  <a:moveTo>
                    <a:pt x="111" y="74"/>
                  </a:moveTo>
                  <a:cubicBezTo>
                    <a:pt x="111" y="74"/>
                    <a:pt x="111" y="73"/>
                    <a:pt x="111" y="73"/>
                  </a:cubicBezTo>
                  <a:cubicBezTo>
                    <a:pt x="110" y="72"/>
                    <a:pt x="109" y="72"/>
                    <a:pt x="108" y="71"/>
                  </a:cubicBezTo>
                  <a:cubicBezTo>
                    <a:pt x="108" y="71"/>
                    <a:pt x="108" y="71"/>
                    <a:pt x="108" y="71"/>
                  </a:cubicBezTo>
                  <a:cubicBezTo>
                    <a:pt x="107" y="70"/>
                    <a:pt x="108" y="71"/>
                    <a:pt x="108" y="70"/>
                  </a:cubicBezTo>
                  <a:cubicBezTo>
                    <a:pt x="109" y="70"/>
                    <a:pt x="108" y="71"/>
                    <a:pt x="109" y="70"/>
                  </a:cubicBezTo>
                  <a:cubicBezTo>
                    <a:pt x="109" y="71"/>
                    <a:pt x="110" y="70"/>
                    <a:pt x="110" y="70"/>
                  </a:cubicBezTo>
                  <a:cubicBezTo>
                    <a:pt x="110" y="70"/>
                    <a:pt x="111" y="70"/>
                    <a:pt x="111" y="70"/>
                  </a:cubicBezTo>
                  <a:cubicBezTo>
                    <a:pt x="111" y="70"/>
                    <a:pt x="112" y="70"/>
                    <a:pt x="112" y="70"/>
                  </a:cubicBezTo>
                  <a:cubicBezTo>
                    <a:pt x="112" y="72"/>
                    <a:pt x="111" y="73"/>
                    <a:pt x="111" y="74"/>
                  </a:cubicBezTo>
                  <a:close/>
                </a:path>
              </a:pathLst>
            </a:custGeom>
            <a:grpFill/>
            <a:ln>
              <a:noFill/>
            </a:ln>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60" name="Freeform 258"/>
            <p:cNvSpPr/>
            <p:nvPr/>
          </p:nvSpPr>
          <p:spPr bwMode="auto">
            <a:xfrm>
              <a:off x="6143171" y="315841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61" name="Freeform 259"/>
            <p:cNvSpPr/>
            <p:nvPr/>
          </p:nvSpPr>
          <p:spPr bwMode="auto">
            <a:xfrm>
              <a:off x="6335089" y="3227813"/>
              <a:ext cx="3253" cy="5422"/>
            </a:xfrm>
            <a:custGeom>
              <a:avLst/>
              <a:gdLst>
                <a:gd name="T0" fmla="*/ 1 w 1"/>
                <a:gd name="T1" fmla="*/ 1 h 2"/>
                <a:gd name="T2" fmla="*/ 1 w 1"/>
                <a:gd name="T3" fmla="*/ 0 h 2"/>
                <a:gd name="T4" fmla="*/ 0 w 1"/>
                <a:gd name="T5" fmla="*/ 1 h 2"/>
                <a:gd name="T6" fmla="*/ 1 w 1"/>
                <a:gd name="T7" fmla="*/ 1 h 2"/>
              </a:gdLst>
              <a:ahLst/>
              <a:cxnLst>
                <a:cxn ang="0">
                  <a:pos x="T0" y="T1"/>
                </a:cxn>
                <a:cxn ang="0">
                  <a:pos x="T2" y="T3"/>
                </a:cxn>
                <a:cxn ang="0">
                  <a:pos x="T4" y="T5"/>
                </a:cxn>
                <a:cxn ang="0">
                  <a:pos x="T6" y="T7"/>
                </a:cxn>
              </a:cxnLst>
              <a:rect l="0" t="0" r="r" b="b"/>
              <a:pathLst>
                <a:path w="1" h="2">
                  <a:moveTo>
                    <a:pt x="1" y="1"/>
                  </a:moveTo>
                  <a:cubicBezTo>
                    <a:pt x="1" y="1"/>
                    <a:pt x="1" y="1"/>
                    <a:pt x="1" y="0"/>
                  </a:cubicBezTo>
                  <a:cubicBezTo>
                    <a:pt x="0" y="0"/>
                    <a:pt x="0" y="1"/>
                    <a:pt x="0" y="1"/>
                  </a:cubicBezTo>
                  <a:cubicBezTo>
                    <a:pt x="0" y="1"/>
                    <a:pt x="1" y="2"/>
                    <a:pt x="1" y="1"/>
                  </a:cubicBezTo>
                  <a:close/>
                </a:path>
              </a:pathLst>
            </a:custGeom>
            <a:grpFill/>
            <a:ln>
              <a:noFill/>
            </a:ln>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62" name="Freeform 260"/>
            <p:cNvSpPr/>
            <p:nvPr/>
          </p:nvSpPr>
          <p:spPr bwMode="auto">
            <a:xfrm>
              <a:off x="6310151" y="3163840"/>
              <a:ext cx="2169"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grpFill/>
            <a:ln>
              <a:noFill/>
            </a:ln>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63" name="Freeform 261"/>
            <p:cNvSpPr/>
            <p:nvPr/>
          </p:nvSpPr>
          <p:spPr bwMode="auto">
            <a:xfrm>
              <a:off x="6312320" y="316384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64" name="Freeform 262"/>
            <p:cNvSpPr/>
            <p:nvPr/>
          </p:nvSpPr>
          <p:spPr bwMode="auto">
            <a:xfrm>
              <a:off x="6278707" y="3171431"/>
              <a:ext cx="3253" cy="3253"/>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0" y="1"/>
                    <a:pt x="1" y="1"/>
                    <a:pt x="1" y="1"/>
                  </a:cubicBezTo>
                  <a:cubicBezTo>
                    <a:pt x="1" y="0"/>
                    <a:pt x="1" y="1"/>
                    <a:pt x="1" y="0"/>
                  </a:cubicBezTo>
                  <a:close/>
                </a:path>
              </a:pathLst>
            </a:custGeom>
            <a:grpFill/>
            <a:ln>
              <a:noFill/>
            </a:ln>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65" name="Freeform 263"/>
            <p:cNvSpPr/>
            <p:nvPr/>
          </p:nvSpPr>
          <p:spPr bwMode="auto">
            <a:xfrm>
              <a:off x="6099800" y="324841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66" name="Freeform 264"/>
            <p:cNvSpPr/>
            <p:nvPr/>
          </p:nvSpPr>
          <p:spPr bwMode="auto">
            <a:xfrm>
              <a:off x="6220175" y="322239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67" name="Freeform 265"/>
            <p:cNvSpPr/>
            <p:nvPr/>
          </p:nvSpPr>
          <p:spPr bwMode="auto">
            <a:xfrm>
              <a:off x="6220175" y="3179020"/>
              <a:ext cx="15180" cy="23854"/>
            </a:xfrm>
            <a:custGeom>
              <a:avLst/>
              <a:gdLst>
                <a:gd name="T0" fmla="*/ 5 w 6"/>
                <a:gd name="T1" fmla="*/ 0 h 9"/>
                <a:gd name="T2" fmla="*/ 3 w 6"/>
                <a:gd name="T3" fmla="*/ 4 h 9"/>
                <a:gd name="T4" fmla="*/ 3 w 6"/>
                <a:gd name="T5" fmla="*/ 6 h 9"/>
                <a:gd name="T6" fmla="*/ 2 w 6"/>
                <a:gd name="T7" fmla="*/ 8 h 9"/>
                <a:gd name="T8" fmla="*/ 0 w 6"/>
                <a:gd name="T9" fmla="*/ 6 h 9"/>
                <a:gd name="T10" fmla="*/ 1 w 6"/>
                <a:gd name="T11" fmla="*/ 8 h 9"/>
                <a:gd name="T12" fmla="*/ 1 w 6"/>
                <a:gd name="T13" fmla="*/ 9 h 9"/>
                <a:gd name="T14" fmla="*/ 1 w 6"/>
                <a:gd name="T15" fmla="*/ 9 h 9"/>
                <a:gd name="T16" fmla="*/ 3 w 6"/>
                <a:gd name="T17" fmla="*/ 9 h 9"/>
                <a:gd name="T18" fmla="*/ 4 w 6"/>
                <a:gd name="T19" fmla="*/ 9 h 9"/>
                <a:gd name="T20" fmla="*/ 5 w 6"/>
                <a:gd name="T21" fmla="*/ 6 h 9"/>
                <a:gd name="T22" fmla="*/ 5 w 6"/>
                <a:gd name="T23" fmla="*/ 7 h 9"/>
                <a:gd name="T24" fmla="*/ 5 w 6"/>
                <a:gd name="T25" fmla="*/ 5 h 9"/>
                <a:gd name="T26" fmla="*/ 4 w 6"/>
                <a:gd name="T27" fmla="*/ 4 h 9"/>
                <a:gd name="T28" fmla="*/ 5 w 6"/>
                <a:gd name="T29" fmla="*/ 1 h 9"/>
                <a:gd name="T30" fmla="*/ 5 w 6"/>
                <a:gd name="T3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 h="9">
                  <a:moveTo>
                    <a:pt x="5" y="0"/>
                  </a:moveTo>
                  <a:cubicBezTo>
                    <a:pt x="5" y="2"/>
                    <a:pt x="3" y="2"/>
                    <a:pt x="3" y="4"/>
                  </a:cubicBezTo>
                  <a:cubicBezTo>
                    <a:pt x="3" y="5"/>
                    <a:pt x="3" y="5"/>
                    <a:pt x="3" y="6"/>
                  </a:cubicBezTo>
                  <a:cubicBezTo>
                    <a:pt x="3" y="7"/>
                    <a:pt x="3" y="8"/>
                    <a:pt x="2" y="8"/>
                  </a:cubicBezTo>
                  <a:cubicBezTo>
                    <a:pt x="1" y="9"/>
                    <a:pt x="1" y="6"/>
                    <a:pt x="0" y="6"/>
                  </a:cubicBezTo>
                  <a:cubicBezTo>
                    <a:pt x="0" y="7"/>
                    <a:pt x="1" y="8"/>
                    <a:pt x="1" y="8"/>
                  </a:cubicBezTo>
                  <a:cubicBezTo>
                    <a:pt x="1" y="8"/>
                    <a:pt x="1" y="9"/>
                    <a:pt x="1" y="9"/>
                  </a:cubicBezTo>
                  <a:cubicBezTo>
                    <a:pt x="1" y="9"/>
                    <a:pt x="2" y="9"/>
                    <a:pt x="1" y="9"/>
                  </a:cubicBezTo>
                  <a:cubicBezTo>
                    <a:pt x="2" y="9"/>
                    <a:pt x="2" y="9"/>
                    <a:pt x="3" y="9"/>
                  </a:cubicBezTo>
                  <a:cubicBezTo>
                    <a:pt x="3" y="9"/>
                    <a:pt x="3" y="9"/>
                    <a:pt x="4" y="9"/>
                  </a:cubicBezTo>
                  <a:cubicBezTo>
                    <a:pt x="5" y="8"/>
                    <a:pt x="4" y="7"/>
                    <a:pt x="5" y="6"/>
                  </a:cubicBezTo>
                  <a:cubicBezTo>
                    <a:pt x="6" y="5"/>
                    <a:pt x="5" y="7"/>
                    <a:pt x="5" y="7"/>
                  </a:cubicBezTo>
                  <a:cubicBezTo>
                    <a:pt x="5" y="6"/>
                    <a:pt x="5" y="5"/>
                    <a:pt x="5" y="5"/>
                  </a:cubicBezTo>
                  <a:cubicBezTo>
                    <a:pt x="5" y="4"/>
                    <a:pt x="4" y="4"/>
                    <a:pt x="4" y="4"/>
                  </a:cubicBezTo>
                  <a:cubicBezTo>
                    <a:pt x="4" y="2"/>
                    <a:pt x="5" y="2"/>
                    <a:pt x="5" y="1"/>
                  </a:cubicBezTo>
                  <a:cubicBezTo>
                    <a:pt x="5" y="0"/>
                    <a:pt x="5" y="0"/>
                    <a:pt x="5" y="0"/>
                  </a:cubicBezTo>
                  <a:close/>
                </a:path>
              </a:pathLst>
            </a:custGeom>
            <a:grpFill/>
            <a:ln>
              <a:noFill/>
            </a:ln>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68" name="Freeform 266"/>
            <p:cNvSpPr/>
            <p:nvPr/>
          </p:nvSpPr>
          <p:spPr bwMode="auto">
            <a:xfrm>
              <a:off x="6158351" y="320504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69" name="Freeform 267"/>
            <p:cNvSpPr/>
            <p:nvPr/>
          </p:nvSpPr>
          <p:spPr bwMode="auto">
            <a:xfrm>
              <a:off x="6325331" y="3259257"/>
              <a:ext cx="2169" cy="4337"/>
            </a:xfrm>
            <a:custGeom>
              <a:avLst/>
              <a:gdLst>
                <a:gd name="T0" fmla="*/ 0 w 1"/>
                <a:gd name="T1" fmla="*/ 0 h 2"/>
                <a:gd name="T2" fmla="*/ 1 w 1"/>
                <a:gd name="T3" fmla="*/ 2 h 2"/>
                <a:gd name="T4" fmla="*/ 1 w 1"/>
                <a:gd name="T5" fmla="*/ 2 h 2"/>
                <a:gd name="T6" fmla="*/ 1 w 1"/>
                <a:gd name="T7" fmla="*/ 1 h 2"/>
                <a:gd name="T8" fmla="*/ 0 w 1"/>
                <a:gd name="T9" fmla="*/ 0 h 2"/>
              </a:gdLst>
              <a:ahLst/>
              <a:cxnLst>
                <a:cxn ang="0">
                  <a:pos x="T0" y="T1"/>
                </a:cxn>
                <a:cxn ang="0">
                  <a:pos x="T2" y="T3"/>
                </a:cxn>
                <a:cxn ang="0">
                  <a:pos x="T4" y="T5"/>
                </a:cxn>
                <a:cxn ang="0">
                  <a:pos x="T6" y="T7"/>
                </a:cxn>
                <a:cxn ang="0">
                  <a:pos x="T8" y="T9"/>
                </a:cxn>
              </a:cxnLst>
              <a:rect l="0" t="0" r="r" b="b"/>
              <a:pathLst>
                <a:path w="1" h="2">
                  <a:moveTo>
                    <a:pt x="0" y="0"/>
                  </a:moveTo>
                  <a:cubicBezTo>
                    <a:pt x="0" y="1"/>
                    <a:pt x="1" y="1"/>
                    <a:pt x="1" y="2"/>
                  </a:cubicBezTo>
                  <a:cubicBezTo>
                    <a:pt x="1" y="2"/>
                    <a:pt x="1" y="2"/>
                    <a:pt x="1" y="2"/>
                  </a:cubicBezTo>
                  <a:cubicBezTo>
                    <a:pt x="1" y="1"/>
                    <a:pt x="1" y="1"/>
                    <a:pt x="1" y="1"/>
                  </a:cubicBezTo>
                  <a:cubicBezTo>
                    <a:pt x="1" y="1"/>
                    <a:pt x="1" y="0"/>
                    <a:pt x="0" y="0"/>
                  </a:cubicBezTo>
                  <a:close/>
                </a:path>
              </a:pathLst>
            </a:custGeom>
            <a:grpFill/>
            <a:ln>
              <a:noFill/>
            </a:ln>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70" name="Freeform 268"/>
            <p:cNvSpPr/>
            <p:nvPr/>
          </p:nvSpPr>
          <p:spPr bwMode="auto">
            <a:xfrm>
              <a:off x="6242926" y="3176852"/>
              <a:ext cx="7590" cy="7590"/>
            </a:xfrm>
            <a:custGeom>
              <a:avLst/>
              <a:gdLst>
                <a:gd name="T0" fmla="*/ 0 w 3"/>
                <a:gd name="T1" fmla="*/ 1 h 3"/>
                <a:gd name="T2" fmla="*/ 1 w 3"/>
                <a:gd name="T3" fmla="*/ 2 h 3"/>
                <a:gd name="T4" fmla="*/ 2 w 3"/>
                <a:gd name="T5" fmla="*/ 2 h 3"/>
                <a:gd name="T6" fmla="*/ 3 w 3"/>
                <a:gd name="T7" fmla="*/ 1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cubicBezTo>
                    <a:pt x="0" y="1"/>
                    <a:pt x="0" y="3"/>
                    <a:pt x="1" y="2"/>
                  </a:cubicBezTo>
                  <a:cubicBezTo>
                    <a:pt x="2" y="2"/>
                    <a:pt x="1" y="2"/>
                    <a:pt x="2" y="2"/>
                  </a:cubicBezTo>
                  <a:cubicBezTo>
                    <a:pt x="2" y="1"/>
                    <a:pt x="3" y="2"/>
                    <a:pt x="3" y="1"/>
                  </a:cubicBezTo>
                  <a:cubicBezTo>
                    <a:pt x="2" y="0"/>
                    <a:pt x="1" y="1"/>
                    <a:pt x="0" y="1"/>
                  </a:cubicBezTo>
                  <a:close/>
                </a:path>
              </a:pathLst>
            </a:custGeom>
            <a:grpFill/>
            <a:ln>
              <a:noFill/>
            </a:ln>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71" name="Freeform 269"/>
            <p:cNvSpPr/>
            <p:nvPr/>
          </p:nvSpPr>
          <p:spPr bwMode="auto">
            <a:xfrm>
              <a:off x="6238588" y="3171431"/>
              <a:ext cx="2169"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grpFill/>
            <a:ln>
              <a:noFill/>
            </a:ln>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72" name="Freeform 270"/>
            <p:cNvSpPr/>
            <p:nvPr/>
          </p:nvSpPr>
          <p:spPr bwMode="auto">
            <a:xfrm>
              <a:off x="6248347" y="324841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73" name="Freeform 271"/>
            <p:cNvSpPr/>
            <p:nvPr/>
          </p:nvSpPr>
          <p:spPr bwMode="auto">
            <a:xfrm>
              <a:off x="6248347" y="318227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74" name="Freeform 272"/>
            <p:cNvSpPr/>
            <p:nvPr/>
          </p:nvSpPr>
          <p:spPr bwMode="auto">
            <a:xfrm>
              <a:off x="6278707" y="3169262"/>
              <a:ext cx="3253" cy="2169"/>
            </a:xfrm>
            <a:custGeom>
              <a:avLst/>
              <a:gdLst>
                <a:gd name="T0" fmla="*/ 1 w 1"/>
                <a:gd name="T1" fmla="*/ 1 h 1"/>
                <a:gd name="T2" fmla="*/ 1 w 1"/>
                <a:gd name="T3" fmla="*/ 1 h 1"/>
              </a:gdLst>
              <a:ahLst/>
              <a:cxnLst>
                <a:cxn ang="0">
                  <a:pos x="T0" y="T1"/>
                </a:cxn>
                <a:cxn ang="0">
                  <a:pos x="T2" y="T3"/>
                </a:cxn>
              </a:cxnLst>
              <a:rect l="0" t="0" r="r" b="b"/>
              <a:pathLst>
                <a:path w="1" h="1">
                  <a:moveTo>
                    <a:pt x="1" y="1"/>
                  </a:moveTo>
                  <a:cubicBezTo>
                    <a:pt x="1" y="0"/>
                    <a:pt x="0" y="1"/>
                    <a:pt x="1" y="1"/>
                  </a:cubicBezTo>
                  <a:close/>
                </a:path>
              </a:pathLst>
            </a:custGeom>
            <a:grpFill/>
            <a:ln>
              <a:noFill/>
            </a:ln>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75" name="Freeform 273"/>
            <p:cNvSpPr/>
            <p:nvPr/>
          </p:nvSpPr>
          <p:spPr bwMode="auto">
            <a:xfrm>
              <a:off x="6235335" y="3192032"/>
              <a:ext cx="325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0" y="0"/>
                    <a:pt x="0" y="0"/>
                  </a:cubicBezTo>
                  <a:close/>
                </a:path>
              </a:pathLst>
            </a:custGeom>
            <a:grpFill/>
            <a:ln>
              <a:noFill/>
            </a:ln>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76" name="Freeform 274"/>
            <p:cNvSpPr/>
            <p:nvPr/>
          </p:nvSpPr>
          <p:spPr bwMode="auto">
            <a:xfrm>
              <a:off x="6312320" y="3161672"/>
              <a:ext cx="3253"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1" y="0"/>
                    <a:pt x="0" y="0"/>
                    <a:pt x="1" y="0"/>
                  </a:cubicBezTo>
                  <a:close/>
                </a:path>
              </a:pathLst>
            </a:custGeom>
            <a:grpFill/>
            <a:ln>
              <a:noFill/>
            </a:ln>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77" name="Freeform 275"/>
            <p:cNvSpPr/>
            <p:nvPr/>
          </p:nvSpPr>
          <p:spPr bwMode="auto">
            <a:xfrm>
              <a:off x="6191964" y="3141071"/>
              <a:ext cx="7590" cy="2169"/>
            </a:xfrm>
            <a:custGeom>
              <a:avLst/>
              <a:gdLst>
                <a:gd name="T0" fmla="*/ 2 w 3"/>
                <a:gd name="T1" fmla="*/ 1 h 1"/>
                <a:gd name="T2" fmla="*/ 3 w 3"/>
                <a:gd name="T3" fmla="*/ 0 h 1"/>
                <a:gd name="T4" fmla="*/ 0 w 3"/>
                <a:gd name="T5" fmla="*/ 1 h 1"/>
                <a:gd name="T6" fmla="*/ 2 w 3"/>
                <a:gd name="T7" fmla="*/ 1 h 1"/>
              </a:gdLst>
              <a:ahLst/>
              <a:cxnLst>
                <a:cxn ang="0">
                  <a:pos x="T0" y="T1"/>
                </a:cxn>
                <a:cxn ang="0">
                  <a:pos x="T2" y="T3"/>
                </a:cxn>
                <a:cxn ang="0">
                  <a:pos x="T4" y="T5"/>
                </a:cxn>
                <a:cxn ang="0">
                  <a:pos x="T6" y="T7"/>
                </a:cxn>
              </a:cxnLst>
              <a:rect l="0" t="0" r="r" b="b"/>
              <a:pathLst>
                <a:path w="3" h="1">
                  <a:moveTo>
                    <a:pt x="2" y="1"/>
                  </a:moveTo>
                  <a:cubicBezTo>
                    <a:pt x="2" y="1"/>
                    <a:pt x="3" y="1"/>
                    <a:pt x="3" y="0"/>
                  </a:cubicBezTo>
                  <a:cubicBezTo>
                    <a:pt x="2" y="0"/>
                    <a:pt x="0" y="0"/>
                    <a:pt x="0" y="1"/>
                  </a:cubicBezTo>
                  <a:cubicBezTo>
                    <a:pt x="1" y="1"/>
                    <a:pt x="1" y="1"/>
                    <a:pt x="2" y="1"/>
                  </a:cubicBezTo>
                  <a:close/>
                </a:path>
              </a:pathLst>
            </a:custGeom>
            <a:grpFill/>
            <a:ln>
              <a:noFill/>
            </a:ln>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78" name="Freeform 276"/>
            <p:cNvSpPr/>
            <p:nvPr/>
          </p:nvSpPr>
          <p:spPr bwMode="auto">
            <a:xfrm>
              <a:off x="6194132" y="3163840"/>
              <a:ext cx="3253" cy="2169"/>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1" y="1"/>
                    <a:pt x="1" y="0"/>
                  </a:cubicBezTo>
                  <a:cubicBezTo>
                    <a:pt x="0" y="0"/>
                    <a:pt x="0" y="1"/>
                    <a:pt x="0" y="1"/>
                  </a:cubicBezTo>
                  <a:close/>
                </a:path>
              </a:pathLst>
            </a:custGeom>
            <a:grpFill/>
            <a:ln>
              <a:noFill/>
            </a:ln>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79" name="Freeform 277"/>
            <p:cNvSpPr/>
            <p:nvPr/>
          </p:nvSpPr>
          <p:spPr bwMode="auto">
            <a:xfrm>
              <a:off x="6097631" y="3246246"/>
              <a:ext cx="2169" cy="2169"/>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0" y="0"/>
                    <a:pt x="1" y="1"/>
                    <a:pt x="1" y="1"/>
                  </a:cubicBezTo>
                  <a:close/>
                </a:path>
              </a:pathLst>
            </a:custGeom>
            <a:grpFill/>
            <a:ln>
              <a:noFill/>
            </a:ln>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80" name="Freeform 278"/>
            <p:cNvSpPr/>
            <p:nvPr/>
          </p:nvSpPr>
          <p:spPr bwMode="auto">
            <a:xfrm>
              <a:off x="6097631" y="3242993"/>
              <a:ext cx="0" cy="3253"/>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0"/>
                    <a:pt x="0" y="1"/>
                    <a:pt x="0" y="0"/>
                  </a:cubicBezTo>
                  <a:close/>
                </a:path>
              </a:pathLst>
            </a:custGeom>
            <a:grpFill/>
            <a:ln>
              <a:noFill/>
            </a:ln>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81" name="Freeform 279"/>
            <p:cNvSpPr/>
            <p:nvPr/>
          </p:nvSpPr>
          <p:spPr bwMode="auto">
            <a:xfrm>
              <a:off x="5958843" y="3210465"/>
              <a:ext cx="66142" cy="107344"/>
            </a:xfrm>
            <a:custGeom>
              <a:avLst/>
              <a:gdLst>
                <a:gd name="T0" fmla="*/ 0 w 61"/>
                <a:gd name="T1" fmla="*/ 49 h 99"/>
                <a:gd name="T2" fmla="*/ 61 w 61"/>
                <a:gd name="T3" fmla="*/ 99 h 99"/>
                <a:gd name="T4" fmla="*/ 61 w 61"/>
                <a:gd name="T5" fmla="*/ 0 h 99"/>
                <a:gd name="T6" fmla="*/ 0 w 61"/>
                <a:gd name="T7" fmla="*/ 49 h 99"/>
              </a:gdLst>
              <a:ahLst/>
              <a:cxnLst>
                <a:cxn ang="0">
                  <a:pos x="T0" y="T1"/>
                </a:cxn>
                <a:cxn ang="0">
                  <a:pos x="T2" y="T3"/>
                </a:cxn>
                <a:cxn ang="0">
                  <a:pos x="T4" y="T5"/>
                </a:cxn>
                <a:cxn ang="0">
                  <a:pos x="T6" y="T7"/>
                </a:cxn>
              </a:cxnLst>
              <a:rect l="0" t="0" r="r" b="b"/>
              <a:pathLst>
                <a:path w="61" h="99">
                  <a:moveTo>
                    <a:pt x="0" y="49"/>
                  </a:moveTo>
                  <a:lnTo>
                    <a:pt x="61" y="99"/>
                  </a:lnTo>
                  <a:lnTo>
                    <a:pt x="61" y="0"/>
                  </a:lnTo>
                  <a:lnTo>
                    <a:pt x="0" y="49"/>
                  </a:lnTo>
                  <a:close/>
                </a:path>
              </a:pathLst>
            </a:custGeom>
            <a:grpFill/>
            <a:ln>
              <a:noFill/>
            </a:ln>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82" name="Freeform 280"/>
            <p:cNvSpPr/>
            <p:nvPr/>
          </p:nvSpPr>
          <p:spPr bwMode="auto">
            <a:xfrm>
              <a:off x="6020647" y="3240825"/>
              <a:ext cx="40119" cy="43371"/>
            </a:xfrm>
            <a:custGeom>
              <a:avLst/>
              <a:gdLst>
                <a:gd name="T0" fmla="*/ 37 w 37"/>
                <a:gd name="T1" fmla="*/ 40 h 40"/>
                <a:gd name="T2" fmla="*/ 0 w 37"/>
                <a:gd name="T3" fmla="*/ 40 h 40"/>
                <a:gd name="T4" fmla="*/ 0 w 37"/>
                <a:gd name="T5" fmla="*/ 0 h 40"/>
                <a:gd name="T6" fmla="*/ 37 w 37"/>
                <a:gd name="T7" fmla="*/ 0 h 40"/>
                <a:gd name="T8" fmla="*/ 37 w 37"/>
                <a:gd name="T9" fmla="*/ 40 h 40"/>
                <a:gd name="T10" fmla="*/ 37 w 37"/>
                <a:gd name="T11" fmla="*/ 40 h 40"/>
              </a:gdLst>
              <a:ahLst/>
              <a:cxnLst>
                <a:cxn ang="0">
                  <a:pos x="T0" y="T1"/>
                </a:cxn>
                <a:cxn ang="0">
                  <a:pos x="T2" y="T3"/>
                </a:cxn>
                <a:cxn ang="0">
                  <a:pos x="T4" y="T5"/>
                </a:cxn>
                <a:cxn ang="0">
                  <a:pos x="T6" y="T7"/>
                </a:cxn>
                <a:cxn ang="0">
                  <a:pos x="T8" y="T9"/>
                </a:cxn>
                <a:cxn ang="0">
                  <a:pos x="T10" y="T11"/>
                </a:cxn>
              </a:cxnLst>
              <a:rect l="0" t="0" r="r" b="b"/>
              <a:pathLst>
                <a:path w="37" h="40">
                  <a:moveTo>
                    <a:pt x="37" y="40"/>
                  </a:moveTo>
                  <a:lnTo>
                    <a:pt x="0" y="40"/>
                  </a:lnTo>
                  <a:lnTo>
                    <a:pt x="0" y="0"/>
                  </a:lnTo>
                  <a:lnTo>
                    <a:pt x="37" y="0"/>
                  </a:lnTo>
                  <a:lnTo>
                    <a:pt x="37" y="40"/>
                  </a:lnTo>
                  <a:lnTo>
                    <a:pt x="37" y="40"/>
                  </a:lnTo>
                  <a:close/>
                </a:path>
              </a:pathLst>
            </a:custGeom>
            <a:grpFill/>
            <a:ln>
              <a:noFill/>
            </a:ln>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83" name="Freeform 281"/>
            <p:cNvSpPr/>
            <p:nvPr/>
          </p:nvSpPr>
          <p:spPr bwMode="auto">
            <a:xfrm>
              <a:off x="6428338" y="3210465"/>
              <a:ext cx="66142" cy="107344"/>
            </a:xfrm>
            <a:custGeom>
              <a:avLst/>
              <a:gdLst>
                <a:gd name="T0" fmla="*/ 61 w 61"/>
                <a:gd name="T1" fmla="*/ 49 h 99"/>
                <a:gd name="T2" fmla="*/ 0 w 61"/>
                <a:gd name="T3" fmla="*/ 99 h 99"/>
                <a:gd name="T4" fmla="*/ 0 w 61"/>
                <a:gd name="T5" fmla="*/ 0 h 99"/>
                <a:gd name="T6" fmla="*/ 61 w 61"/>
                <a:gd name="T7" fmla="*/ 49 h 99"/>
              </a:gdLst>
              <a:ahLst/>
              <a:cxnLst>
                <a:cxn ang="0">
                  <a:pos x="T0" y="T1"/>
                </a:cxn>
                <a:cxn ang="0">
                  <a:pos x="T2" y="T3"/>
                </a:cxn>
                <a:cxn ang="0">
                  <a:pos x="T4" y="T5"/>
                </a:cxn>
                <a:cxn ang="0">
                  <a:pos x="T6" y="T7"/>
                </a:cxn>
              </a:cxnLst>
              <a:rect l="0" t="0" r="r" b="b"/>
              <a:pathLst>
                <a:path w="61" h="99">
                  <a:moveTo>
                    <a:pt x="61" y="49"/>
                  </a:moveTo>
                  <a:lnTo>
                    <a:pt x="0" y="99"/>
                  </a:lnTo>
                  <a:lnTo>
                    <a:pt x="0" y="0"/>
                  </a:lnTo>
                  <a:lnTo>
                    <a:pt x="61" y="49"/>
                  </a:lnTo>
                  <a:close/>
                </a:path>
              </a:pathLst>
            </a:custGeom>
            <a:grpFill/>
            <a:ln>
              <a:noFill/>
            </a:ln>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84" name="Freeform 282"/>
            <p:cNvSpPr/>
            <p:nvPr/>
          </p:nvSpPr>
          <p:spPr bwMode="auto">
            <a:xfrm>
              <a:off x="6394725" y="3240825"/>
              <a:ext cx="41203" cy="43371"/>
            </a:xfrm>
            <a:custGeom>
              <a:avLst/>
              <a:gdLst>
                <a:gd name="T0" fmla="*/ 38 w 38"/>
                <a:gd name="T1" fmla="*/ 40 h 40"/>
                <a:gd name="T2" fmla="*/ 0 w 38"/>
                <a:gd name="T3" fmla="*/ 40 h 40"/>
                <a:gd name="T4" fmla="*/ 0 w 38"/>
                <a:gd name="T5" fmla="*/ 0 h 40"/>
                <a:gd name="T6" fmla="*/ 38 w 38"/>
                <a:gd name="T7" fmla="*/ 0 h 40"/>
                <a:gd name="T8" fmla="*/ 38 w 38"/>
                <a:gd name="T9" fmla="*/ 40 h 40"/>
                <a:gd name="T10" fmla="*/ 38 w 38"/>
                <a:gd name="T11" fmla="*/ 40 h 40"/>
              </a:gdLst>
              <a:ahLst/>
              <a:cxnLst>
                <a:cxn ang="0">
                  <a:pos x="T0" y="T1"/>
                </a:cxn>
                <a:cxn ang="0">
                  <a:pos x="T2" y="T3"/>
                </a:cxn>
                <a:cxn ang="0">
                  <a:pos x="T4" y="T5"/>
                </a:cxn>
                <a:cxn ang="0">
                  <a:pos x="T6" y="T7"/>
                </a:cxn>
                <a:cxn ang="0">
                  <a:pos x="T8" y="T9"/>
                </a:cxn>
                <a:cxn ang="0">
                  <a:pos x="T10" y="T11"/>
                </a:cxn>
              </a:cxnLst>
              <a:rect l="0" t="0" r="r" b="b"/>
              <a:pathLst>
                <a:path w="38" h="40">
                  <a:moveTo>
                    <a:pt x="38" y="40"/>
                  </a:moveTo>
                  <a:lnTo>
                    <a:pt x="0" y="40"/>
                  </a:lnTo>
                  <a:lnTo>
                    <a:pt x="0" y="0"/>
                  </a:lnTo>
                  <a:lnTo>
                    <a:pt x="38" y="0"/>
                  </a:lnTo>
                  <a:lnTo>
                    <a:pt x="38" y="40"/>
                  </a:lnTo>
                  <a:lnTo>
                    <a:pt x="38" y="40"/>
                  </a:lnTo>
                  <a:close/>
                </a:path>
              </a:pathLst>
            </a:custGeom>
            <a:grpFill/>
            <a:ln>
              <a:noFill/>
            </a:ln>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85" name="Freeform 283"/>
            <p:cNvSpPr/>
            <p:nvPr/>
          </p:nvSpPr>
          <p:spPr bwMode="auto">
            <a:xfrm>
              <a:off x="6173531" y="2994692"/>
              <a:ext cx="108428" cy="67226"/>
            </a:xfrm>
            <a:custGeom>
              <a:avLst/>
              <a:gdLst>
                <a:gd name="T0" fmla="*/ 50 w 100"/>
                <a:gd name="T1" fmla="*/ 0 h 62"/>
                <a:gd name="T2" fmla="*/ 0 w 100"/>
                <a:gd name="T3" fmla="*/ 62 h 62"/>
                <a:gd name="T4" fmla="*/ 100 w 100"/>
                <a:gd name="T5" fmla="*/ 62 h 62"/>
                <a:gd name="T6" fmla="*/ 50 w 100"/>
                <a:gd name="T7" fmla="*/ 0 h 62"/>
              </a:gdLst>
              <a:ahLst/>
              <a:cxnLst>
                <a:cxn ang="0">
                  <a:pos x="T0" y="T1"/>
                </a:cxn>
                <a:cxn ang="0">
                  <a:pos x="T2" y="T3"/>
                </a:cxn>
                <a:cxn ang="0">
                  <a:pos x="T4" y="T5"/>
                </a:cxn>
                <a:cxn ang="0">
                  <a:pos x="T6" y="T7"/>
                </a:cxn>
              </a:cxnLst>
              <a:rect l="0" t="0" r="r" b="b"/>
              <a:pathLst>
                <a:path w="100" h="62">
                  <a:moveTo>
                    <a:pt x="50" y="0"/>
                  </a:moveTo>
                  <a:lnTo>
                    <a:pt x="0" y="62"/>
                  </a:lnTo>
                  <a:lnTo>
                    <a:pt x="100" y="62"/>
                  </a:lnTo>
                  <a:lnTo>
                    <a:pt x="50" y="0"/>
                  </a:lnTo>
                  <a:close/>
                </a:path>
              </a:pathLst>
            </a:custGeom>
            <a:grpFill/>
            <a:ln>
              <a:noFill/>
            </a:ln>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86" name="Freeform 284"/>
            <p:cNvSpPr/>
            <p:nvPr/>
          </p:nvSpPr>
          <p:spPr bwMode="auto">
            <a:xfrm>
              <a:off x="6204975" y="3056497"/>
              <a:ext cx="43371" cy="41203"/>
            </a:xfrm>
            <a:custGeom>
              <a:avLst/>
              <a:gdLst>
                <a:gd name="T0" fmla="*/ 40 w 40"/>
                <a:gd name="T1" fmla="*/ 38 h 38"/>
                <a:gd name="T2" fmla="*/ 0 w 40"/>
                <a:gd name="T3" fmla="*/ 38 h 38"/>
                <a:gd name="T4" fmla="*/ 0 w 40"/>
                <a:gd name="T5" fmla="*/ 0 h 38"/>
                <a:gd name="T6" fmla="*/ 40 w 40"/>
                <a:gd name="T7" fmla="*/ 0 h 38"/>
                <a:gd name="T8" fmla="*/ 40 w 40"/>
                <a:gd name="T9" fmla="*/ 38 h 38"/>
                <a:gd name="T10" fmla="*/ 40 w 40"/>
                <a:gd name="T11" fmla="*/ 38 h 38"/>
              </a:gdLst>
              <a:ahLst/>
              <a:cxnLst>
                <a:cxn ang="0">
                  <a:pos x="T0" y="T1"/>
                </a:cxn>
                <a:cxn ang="0">
                  <a:pos x="T2" y="T3"/>
                </a:cxn>
                <a:cxn ang="0">
                  <a:pos x="T4" y="T5"/>
                </a:cxn>
                <a:cxn ang="0">
                  <a:pos x="T6" y="T7"/>
                </a:cxn>
                <a:cxn ang="0">
                  <a:pos x="T8" y="T9"/>
                </a:cxn>
                <a:cxn ang="0">
                  <a:pos x="T10" y="T11"/>
                </a:cxn>
              </a:cxnLst>
              <a:rect l="0" t="0" r="r" b="b"/>
              <a:pathLst>
                <a:path w="40" h="38">
                  <a:moveTo>
                    <a:pt x="40" y="38"/>
                  </a:moveTo>
                  <a:lnTo>
                    <a:pt x="0" y="38"/>
                  </a:lnTo>
                  <a:lnTo>
                    <a:pt x="0" y="0"/>
                  </a:lnTo>
                  <a:lnTo>
                    <a:pt x="40" y="0"/>
                  </a:lnTo>
                  <a:lnTo>
                    <a:pt x="40" y="38"/>
                  </a:lnTo>
                  <a:lnTo>
                    <a:pt x="40" y="38"/>
                  </a:lnTo>
                  <a:close/>
                </a:path>
              </a:pathLst>
            </a:custGeom>
            <a:grpFill/>
            <a:ln>
              <a:noFill/>
            </a:ln>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89" name="Freeform 285"/>
            <p:cNvSpPr/>
            <p:nvPr/>
          </p:nvSpPr>
          <p:spPr bwMode="auto">
            <a:xfrm>
              <a:off x="6173531" y="3464187"/>
              <a:ext cx="108428" cy="66142"/>
            </a:xfrm>
            <a:custGeom>
              <a:avLst/>
              <a:gdLst>
                <a:gd name="T0" fmla="*/ 50 w 100"/>
                <a:gd name="T1" fmla="*/ 61 h 61"/>
                <a:gd name="T2" fmla="*/ 0 w 100"/>
                <a:gd name="T3" fmla="*/ 0 h 61"/>
                <a:gd name="T4" fmla="*/ 100 w 100"/>
                <a:gd name="T5" fmla="*/ 0 h 61"/>
                <a:gd name="T6" fmla="*/ 50 w 100"/>
                <a:gd name="T7" fmla="*/ 61 h 61"/>
              </a:gdLst>
              <a:ahLst/>
              <a:cxnLst>
                <a:cxn ang="0">
                  <a:pos x="T0" y="T1"/>
                </a:cxn>
                <a:cxn ang="0">
                  <a:pos x="T2" y="T3"/>
                </a:cxn>
                <a:cxn ang="0">
                  <a:pos x="T4" y="T5"/>
                </a:cxn>
                <a:cxn ang="0">
                  <a:pos x="T6" y="T7"/>
                </a:cxn>
              </a:cxnLst>
              <a:rect l="0" t="0" r="r" b="b"/>
              <a:pathLst>
                <a:path w="100" h="61">
                  <a:moveTo>
                    <a:pt x="50" y="61"/>
                  </a:moveTo>
                  <a:lnTo>
                    <a:pt x="0" y="0"/>
                  </a:lnTo>
                  <a:lnTo>
                    <a:pt x="100" y="0"/>
                  </a:lnTo>
                  <a:lnTo>
                    <a:pt x="50" y="61"/>
                  </a:lnTo>
                  <a:close/>
                </a:path>
              </a:pathLst>
            </a:custGeom>
            <a:grpFill/>
            <a:ln>
              <a:noFill/>
            </a:ln>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90" name="Freeform 286"/>
            <p:cNvSpPr/>
            <p:nvPr/>
          </p:nvSpPr>
          <p:spPr bwMode="auto">
            <a:xfrm>
              <a:off x="6204975" y="3430575"/>
              <a:ext cx="43371" cy="41203"/>
            </a:xfrm>
            <a:custGeom>
              <a:avLst/>
              <a:gdLst>
                <a:gd name="T0" fmla="*/ 40 w 40"/>
                <a:gd name="T1" fmla="*/ 38 h 38"/>
                <a:gd name="T2" fmla="*/ 0 w 40"/>
                <a:gd name="T3" fmla="*/ 38 h 38"/>
                <a:gd name="T4" fmla="*/ 0 w 40"/>
                <a:gd name="T5" fmla="*/ 0 h 38"/>
                <a:gd name="T6" fmla="*/ 40 w 40"/>
                <a:gd name="T7" fmla="*/ 0 h 38"/>
                <a:gd name="T8" fmla="*/ 40 w 40"/>
                <a:gd name="T9" fmla="*/ 38 h 38"/>
                <a:gd name="T10" fmla="*/ 40 w 40"/>
                <a:gd name="T11" fmla="*/ 38 h 38"/>
              </a:gdLst>
              <a:ahLst/>
              <a:cxnLst>
                <a:cxn ang="0">
                  <a:pos x="T0" y="T1"/>
                </a:cxn>
                <a:cxn ang="0">
                  <a:pos x="T2" y="T3"/>
                </a:cxn>
                <a:cxn ang="0">
                  <a:pos x="T4" y="T5"/>
                </a:cxn>
                <a:cxn ang="0">
                  <a:pos x="T6" y="T7"/>
                </a:cxn>
                <a:cxn ang="0">
                  <a:pos x="T8" y="T9"/>
                </a:cxn>
                <a:cxn ang="0">
                  <a:pos x="T10" y="T11"/>
                </a:cxn>
              </a:cxnLst>
              <a:rect l="0" t="0" r="r" b="b"/>
              <a:pathLst>
                <a:path w="40" h="38">
                  <a:moveTo>
                    <a:pt x="40" y="38"/>
                  </a:moveTo>
                  <a:lnTo>
                    <a:pt x="0" y="38"/>
                  </a:lnTo>
                  <a:lnTo>
                    <a:pt x="0" y="0"/>
                  </a:lnTo>
                  <a:lnTo>
                    <a:pt x="40" y="0"/>
                  </a:lnTo>
                  <a:lnTo>
                    <a:pt x="40" y="38"/>
                  </a:lnTo>
                  <a:lnTo>
                    <a:pt x="40" y="38"/>
                  </a:lnTo>
                  <a:close/>
                </a:path>
              </a:pathLst>
            </a:custGeom>
            <a:grpFill/>
            <a:ln>
              <a:noFill/>
            </a:ln>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91" name="Freeform 287"/>
            <p:cNvSpPr/>
            <p:nvPr/>
          </p:nvSpPr>
          <p:spPr bwMode="auto">
            <a:xfrm>
              <a:off x="6037996" y="3073845"/>
              <a:ext cx="84574" cy="84574"/>
            </a:xfrm>
            <a:custGeom>
              <a:avLst/>
              <a:gdLst>
                <a:gd name="T0" fmla="*/ 0 w 78"/>
                <a:gd name="T1" fmla="*/ 0 h 78"/>
                <a:gd name="T2" fmla="*/ 7 w 78"/>
                <a:gd name="T3" fmla="*/ 78 h 78"/>
                <a:gd name="T4" fmla="*/ 78 w 78"/>
                <a:gd name="T5" fmla="*/ 7 h 78"/>
                <a:gd name="T6" fmla="*/ 0 w 78"/>
                <a:gd name="T7" fmla="*/ 0 h 78"/>
              </a:gdLst>
              <a:ahLst/>
              <a:cxnLst>
                <a:cxn ang="0">
                  <a:pos x="T0" y="T1"/>
                </a:cxn>
                <a:cxn ang="0">
                  <a:pos x="T2" y="T3"/>
                </a:cxn>
                <a:cxn ang="0">
                  <a:pos x="T4" y="T5"/>
                </a:cxn>
                <a:cxn ang="0">
                  <a:pos x="T6" y="T7"/>
                </a:cxn>
              </a:cxnLst>
              <a:rect l="0" t="0" r="r" b="b"/>
              <a:pathLst>
                <a:path w="78" h="78">
                  <a:moveTo>
                    <a:pt x="0" y="0"/>
                  </a:moveTo>
                  <a:lnTo>
                    <a:pt x="7" y="78"/>
                  </a:lnTo>
                  <a:lnTo>
                    <a:pt x="78" y="7"/>
                  </a:lnTo>
                  <a:lnTo>
                    <a:pt x="0" y="0"/>
                  </a:lnTo>
                  <a:close/>
                </a:path>
              </a:pathLst>
            </a:custGeom>
            <a:grpFill/>
            <a:ln>
              <a:noFill/>
            </a:ln>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92" name="Freeform 288"/>
            <p:cNvSpPr/>
            <p:nvPr/>
          </p:nvSpPr>
          <p:spPr bwMode="auto">
            <a:xfrm>
              <a:off x="6064018" y="3099868"/>
              <a:ext cx="61805" cy="61805"/>
            </a:xfrm>
            <a:custGeom>
              <a:avLst/>
              <a:gdLst>
                <a:gd name="T0" fmla="*/ 28 w 57"/>
                <a:gd name="T1" fmla="*/ 57 h 57"/>
                <a:gd name="T2" fmla="*/ 0 w 57"/>
                <a:gd name="T3" fmla="*/ 31 h 57"/>
                <a:gd name="T4" fmla="*/ 31 w 57"/>
                <a:gd name="T5" fmla="*/ 0 h 57"/>
                <a:gd name="T6" fmla="*/ 57 w 57"/>
                <a:gd name="T7" fmla="*/ 28 h 57"/>
                <a:gd name="T8" fmla="*/ 28 w 57"/>
                <a:gd name="T9" fmla="*/ 57 h 57"/>
                <a:gd name="T10" fmla="*/ 28 w 57"/>
                <a:gd name="T11" fmla="*/ 57 h 57"/>
              </a:gdLst>
              <a:ahLst/>
              <a:cxnLst>
                <a:cxn ang="0">
                  <a:pos x="T0" y="T1"/>
                </a:cxn>
                <a:cxn ang="0">
                  <a:pos x="T2" y="T3"/>
                </a:cxn>
                <a:cxn ang="0">
                  <a:pos x="T4" y="T5"/>
                </a:cxn>
                <a:cxn ang="0">
                  <a:pos x="T6" y="T7"/>
                </a:cxn>
                <a:cxn ang="0">
                  <a:pos x="T8" y="T9"/>
                </a:cxn>
                <a:cxn ang="0">
                  <a:pos x="T10" y="T11"/>
                </a:cxn>
              </a:cxnLst>
              <a:rect l="0" t="0" r="r" b="b"/>
              <a:pathLst>
                <a:path w="57" h="57">
                  <a:moveTo>
                    <a:pt x="28" y="57"/>
                  </a:moveTo>
                  <a:lnTo>
                    <a:pt x="0" y="31"/>
                  </a:lnTo>
                  <a:lnTo>
                    <a:pt x="31" y="0"/>
                  </a:lnTo>
                  <a:lnTo>
                    <a:pt x="57" y="28"/>
                  </a:lnTo>
                  <a:lnTo>
                    <a:pt x="28" y="57"/>
                  </a:lnTo>
                  <a:lnTo>
                    <a:pt x="28" y="57"/>
                  </a:lnTo>
                  <a:close/>
                </a:path>
              </a:pathLst>
            </a:custGeom>
            <a:grpFill/>
            <a:ln>
              <a:noFill/>
            </a:ln>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93" name="Freeform 289"/>
            <p:cNvSpPr/>
            <p:nvPr/>
          </p:nvSpPr>
          <p:spPr bwMode="auto">
            <a:xfrm>
              <a:off x="6330752" y="3366602"/>
              <a:ext cx="86743" cy="86743"/>
            </a:xfrm>
            <a:custGeom>
              <a:avLst/>
              <a:gdLst>
                <a:gd name="T0" fmla="*/ 80 w 80"/>
                <a:gd name="T1" fmla="*/ 80 h 80"/>
                <a:gd name="T2" fmla="*/ 0 w 80"/>
                <a:gd name="T3" fmla="*/ 71 h 80"/>
                <a:gd name="T4" fmla="*/ 71 w 80"/>
                <a:gd name="T5" fmla="*/ 0 h 80"/>
                <a:gd name="T6" fmla="*/ 80 w 80"/>
                <a:gd name="T7" fmla="*/ 80 h 80"/>
              </a:gdLst>
              <a:ahLst/>
              <a:cxnLst>
                <a:cxn ang="0">
                  <a:pos x="T0" y="T1"/>
                </a:cxn>
                <a:cxn ang="0">
                  <a:pos x="T2" y="T3"/>
                </a:cxn>
                <a:cxn ang="0">
                  <a:pos x="T4" y="T5"/>
                </a:cxn>
                <a:cxn ang="0">
                  <a:pos x="T6" y="T7"/>
                </a:cxn>
              </a:cxnLst>
              <a:rect l="0" t="0" r="r" b="b"/>
              <a:pathLst>
                <a:path w="80" h="80">
                  <a:moveTo>
                    <a:pt x="80" y="80"/>
                  </a:moveTo>
                  <a:lnTo>
                    <a:pt x="0" y="71"/>
                  </a:lnTo>
                  <a:lnTo>
                    <a:pt x="71" y="0"/>
                  </a:lnTo>
                  <a:lnTo>
                    <a:pt x="80" y="80"/>
                  </a:lnTo>
                  <a:close/>
                </a:path>
              </a:pathLst>
            </a:custGeom>
            <a:grpFill/>
            <a:ln>
              <a:noFill/>
            </a:ln>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94" name="Freeform 290"/>
            <p:cNvSpPr/>
            <p:nvPr/>
          </p:nvSpPr>
          <p:spPr bwMode="auto">
            <a:xfrm>
              <a:off x="6327500" y="3364433"/>
              <a:ext cx="61805" cy="60720"/>
            </a:xfrm>
            <a:custGeom>
              <a:avLst/>
              <a:gdLst>
                <a:gd name="T0" fmla="*/ 29 w 57"/>
                <a:gd name="T1" fmla="*/ 56 h 56"/>
                <a:gd name="T2" fmla="*/ 0 w 57"/>
                <a:gd name="T3" fmla="*/ 30 h 56"/>
                <a:gd name="T4" fmla="*/ 31 w 57"/>
                <a:gd name="T5" fmla="*/ 0 h 56"/>
                <a:gd name="T6" fmla="*/ 57 w 57"/>
                <a:gd name="T7" fmla="*/ 28 h 56"/>
                <a:gd name="T8" fmla="*/ 29 w 57"/>
                <a:gd name="T9" fmla="*/ 56 h 56"/>
                <a:gd name="T10" fmla="*/ 29 w 57"/>
                <a:gd name="T11" fmla="*/ 56 h 56"/>
              </a:gdLst>
              <a:ahLst/>
              <a:cxnLst>
                <a:cxn ang="0">
                  <a:pos x="T0" y="T1"/>
                </a:cxn>
                <a:cxn ang="0">
                  <a:pos x="T2" y="T3"/>
                </a:cxn>
                <a:cxn ang="0">
                  <a:pos x="T4" y="T5"/>
                </a:cxn>
                <a:cxn ang="0">
                  <a:pos x="T6" y="T7"/>
                </a:cxn>
                <a:cxn ang="0">
                  <a:pos x="T8" y="T9"/>
                </a:cxn>
                <a:cxn ang="0">
                  <a:pos x="T10" y="T11"/>
                </a:cxn>
              </a:cxnLst>
              <a:rect l="0" t="0" r="r" b="b"/>
              <a:pathLst>
                <a:path w="57" h="56">
                  <a:moveTo>
                    <a:pt x="29" y="56"/>
                  </a:moveTo>
                  <a:lnTo>
                    <a:pt x="0" y="30"/>
                  </a:lnTo>
                  <a:lnTo>
                    <a:pt x="31" y="0"/>
                  </a:lnTo>
                  <a:lnTo>
                    <a:pt x="57" y="28"/>
                  </a:lnTo>
                  <a:lnTo>
                    <a:pt x="29" y="56"/>
                  </a:lnTo>
                  <a:lnTo>
                    <a:pt x="29" y="56"/>
                  </a:lnTo>
                  <a:close/>
                </a:path>
              </a:pathLst>
            </a:custGeom>
            <a:grpFill/>
            <a:ln>
              <a:noFill/>
            </a:ln>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95" name="Freeform 291"/>
            <p:cNvSpPr/>
            <p:nvPr/>
          </p:nvSpPr>
          <p:spPr bwMode="auto">
            <a:xfrm>
              <a:off x="6330752" y="3073845"/>
              <a:ext cx="86743" cy="84574"/>
            </a:xfrm>
            <a:custGeom>
              <a:avLst/>
              <a:gdLst>
                <a:gd name="T0" fmla="*/ 80 w 80"/>
                <a:gd name="T1" fmla="*/ 0 h 78"/>
                <a:gd name="T2" fmla="*/ 0 w 80"/>
                <a:gd name="T3" fmla="*/ 7 h 78"/>
                <a:gd name="T4" fmla="*/ 71 w 80"/>
                <a:gd name="T5" fmla="*/ 78 h 78"/>
                <a:gd name="T6" fmla="*/ 80 w 80"/>
                <a:gd name="T7" fmla="*/ 0 h 78"/>
              </a:gdLst>
              <a:ahLst/>
              <a:cxnLst>
                <a:cxn ang="0">
                  <a:pos x="T0" y="T1"/>
                </a:cxn>
                <a:cxn ang="0">
                  <a:pos x="T2" y="T3"/>
                </a:cxn>
                <a:cxn ang="0">
                  <a:pos x="T4" y="T5"/>
                </a:cxn>
                <a:cxn ang="0">
                  <a:pos x="T6" y="T7"/>
                </a:cxn>
              </a:cxnLst>
              <a:rect l="0" t="0" r="r" b="b"/>
              <a:pathLst>
                <a:path w="80" h="78">
                  <a:moveTo>
                    <a:pt x="80" y="0"/>
                  </a:moveTo>
                  <a:lnTo>
                    <a:pt x="0" y="7"/>
                  </a:lnTo>
                  <a:lnTo>
                    <a:pt x="71" y="78"/>
                  </a:lnTo>
                  <a:lnTo>
                    <a:pt x="80" y="0"/>
                  </a:lnTo>
                  <a:close/>
                </a:path>
              </a:pathLst>
            </a:custGeom>
            <a:grpFill/>
            <a:ln>
              <a:noFill/>
            </a:ln>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96" name="Freeform 292"/>
            <p:cNvSpPr/>
            <p:nvPr/>
          </p:nvSpPr>
          <p:spPr bwMode="auto">
            <a:xfrm>
              <a:off x="6327500" y="3099868"/>
              <a:ext cx="61805" cy="61805"/>
            </a:xfrm>
            <a:custGeom>
              <a:avLst/>
              <a:gdLst>
                <a:gd name="T0" fmla="*/ 31 w 57"/>
                <a:gd name="T1" fmla="*/ 57 h 57"/>
                <a:gd name="T2" fmla="*/ 0 w 57"/>
                <a:gd name="T3" fmla="*/ 28 h 57"/>
                <a:gd name="T4" fmla="*/ 29 w 57"/>
                <a:gd name="T5" fmla="*/ 0 h 57"/>
                <a:gd name="T6" fmla="*/ 57 w 57"/>
                <a:gd name="T7" fmla="*/ 31 h 57"/>
                <a:gd name="T8" fmla="*/ 31 w 57"/>
                <a:gd name="T9" fmla="*/ 57 h 57"/>
                <a:gd name="T10" fmla="*/ 31 w 57"/>
                <a:gd name="T11" fmla="*/ 57 h 57"/>
              </a:gdLst>
              <a:ahLst/>
              <a:cxnLst>
                <a:cxn ang="0">
                  <a:pos x="T0" y="T1"/>
                </a:cxn>
                <a:cxn ang="0">
                  <a:pos x="T2" y="T3"/>
                </a:cxn>
                <a:cxn ang="0">
                  <a:pos x="T4" y="T5"/>
                </a:cxn>
                <a:cxn ang="0">
                  <a:pos x="T6" y="T7"/>
                </a:cxn>
                <a:cxn ang="0">
                  <a:pos x="T8" y="T9"/>
                </a:cxn>
                <a:cxn ang="0">
                  <a:pos x="T10" y="T11"/>
                </a:cxn>
              </a:cxnLst>
              <a:rect l="0" t="0" r="r" b="b"/>
              <a:pathLst>
                <a:path w="57" h="57">
                  <a:moveTo>
                    <a:pt x="31" y="57"/>
                  </a:moveTo>
                  <a:lnTo>
                    <a:pt x="0" y="28"/>
                  </a:lnTo>
                  <a:lnTo>
                    <a:pt x="29" y="0"/>
                  </a:lnTo>
                  <a:lnTo>
                    <a:pt x="57" y="31"/>
                  </a:lnTo>
                  <a:lnTo>
                    <a:pt x="31" y="57"/>
                  </a:lnTo>
                  <a:lnTo>
                    <a:pt x="31" y="57"/>
                  </a:lnTo>
                  <a:close/>
                </a:path>
              </a:pathLst>
            </a:custGeom>
            <a:grpFill/>
            <a:ln>
              <a:noFill/>
            </a:ln>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97" name="Freeform 293"/>
            <p:cNvSpPr/>
            <p:nvPr/>
          </p:nvSpPr>
          <p:spPr bwMode="auto">
            <a:xfrm>
              <a:off x="6037996" y="3366602"/>
              <a:ext cx="84574" cy="86743"/>
            </a:xfrm>
            <a:custGeom>
              <a:avLst/>
              <a:gdLst>
                <a:gd name="T0" fmla="*/ 0 w 78"/>
                <a:gd name="T1" fmla="*/ 80 h 80"/>
                <a:gd name="T2" fmla="*/ 7 w 78"/>
                <a:gd name="T3" fmla="*/ 0 h 80"/>
                <a:gd name="T4" fmla="*/ 78 w 78"/>
                <a:gd name="T5" fmla="*/ 71 h 80"/>
                <a:gd name="T6" fmla="*/ 0 w 78"/>
                <a:gd name="T7" fmla="*/ 80 h 80"/>
              </a:gdLst>
              <a:ahLst/>
              <a:cxnLst>
                <a:cxn ang="0">
                  <a:pos x="T0" y="T1"/>
                </a:cxn>
                <a:cxn ang="0">
                  <a:pos x="T2" y="T3"/>
                </a:cxn>
                <a:cxn ang="0">
                  <a:pos x="T4" y="T5"/>
                </a:cxn>
                <a:cxn ang="0">
                  <a:pos x="T6" y="T7"/>
                </a:cxn>
              </a:cxnLst>
              <a:rect l="0" t="0" r="r" b="b"/>
              <a:pathLst>
                <a:path w="78" h="80">
                  <a:moveTo>
                    <a:pt x="0" y="80"/>
                  </a:moveTo>
                  <a:lnTo>
                    <a:pt x="7" y="0"/>
                  </a:lnTo>
                  <a:lnTo>
                    <a:pt x="78" y="71"/>
                  </a:lnTo>
                  <a:lnTo>
                    <a:pt x="0" y="80"/>
                  </a:lnTo>
                  <a:close/>
                </a:path>
              </a:pathLst>
            </a:custGeom>
            <a:grpFill/>
            <a:ln>
              <a:noFill/>
            </a:ln>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98" name="Freeform 294"/>
            <p:cNvSpPr/>
            <p:nvPr/>
          </p:nvSpPr>
          <p:spPr bwMode="auto">
            <a:xfrm>
              <a:off x="6064018" y="3364433"/>
              <a:ext cx="61805" cy="60720"/>
            </a:xfrm>
            <a:custGeom>
              <a:avLst/>
              <a:gdLst>
                <a:gd name="T0" fmla="*/ 31 w 57"/>
                <a:gd name="T1" fmla="*/ 56 h 56"/>
                <a:gd name="T2" fmla="*/ 0 w 57"/>
                <a:gd name="T3" fmla="*/ 28 h 56"/>
                <a:gd name="T4" fmla="*/ 28 w 57"/>
                <a:gd name="T5" fmla="*/ 0 h 56"/>
                <a:gd name="T6" fmla="*/ 57 w 57"/>
                <a:gd name="T7" fmla="*/ 30 h 56"/>
                <a:gd name="T8" fmla="*/ 31 w 57"/>
                <a:gd name="T9" fmla="*/ 56 h 56"/>
                <a:gd name="T10" fmla="*/ 31 w 57"/>
                <a:gd name="T11" fmla="*/ 56 h 56"/>
              </a:gdLst>
              <a:ahLst/>
              <a:cxnLst>
                <a:cxn ang="0">
                  <a:pos x="T0" y="T1"/>
                </a:cxn>
                <a:cxn ang="0">
                  <a:pos x="T2" y="T3"/>
                </a:cxn>
                <a:cxn ang="0">
                  <a:pos x="T4" y="T5"/>
                </a:cxn>
                <a:cxn ang="0">
                  <a:pos x="T6" y="T7"/>
                </a:cxn>
                <a:cxn ang="0">
                  <a:pos x="T8" y="T9"/>
                </a:cxn>
                <a:cxn ang="0">
                  <a:pos x="T10" y="T11"/>
                </a:cxn>
              </a:cxnLst>
              <a:rect l="0" t="0" r="r" b="b"/>
              <a:pathLst>
                <a:path w="57" h="56">
                  <a:moveTo>
                    <a:pt x="31" y="56"/>
                  </a:moveTo>
                  <a:lnTo>
                    <a:pt x="0" y="28"/>
                  </a:lnTo>
                  <a:lnTo>
                    <a:pt x="28" y="0"/>
                  </a:lnTo>
                  <a:lnTo>
                    <a:pt x="57" y="30"/>
                  </a:lnTo>
                  <a:lnTo>
                    <a:pt x="31" y="56"/>
                  </a:lnTo>
                  <a:lnTo>
                    <a:pt x="31" y="56"/>
                  </a:lnTo>
                  <a:close/>
                </a:path>
              </a:pathLst>
            </a:custGeom>
            <a:grpFill/>
            <a:ln>
              <a:noFill/>
            </a:ln>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grpSp>
      <p:sp>
        <p:nvSpPr>
          <p:cNvPr id="100" name="文本框 10"/>
          <p:cNvSpPr txBox="1">
            <a:spLocks noChangeArrowheads="1"/>
          </p:cNvSpPr>
          <p:nvPr/>
        </p:nvSpPr>
        <p:spPr bwMode="auto">
          <a:xfrm>
            <a:off x="878400" y="266400"/>
            <a:ext cx="2632543" cy="259679"/>
          </a:xfrm>
          <a:prstGeom prst="rect">
            <a:avLst/>
          </a:prstGeom>
          <a:noFill/>
          <a:ln>
            <a:noFill/>
          </a:ln>
        </p:spPr>
        <p:txBody>
          <a:bodyPr wrap="square" lIns="51428" tIns="25714" rIns="51428" bIns="25714">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350" dirty="0">
                <a:latin typeface="微软雅黑" panose="020B0503020204020204" pitchFamily="34" charset="-122"/>
                <a:ea typeface="微软雅黑" panose="020B0503020204020204" pitchFamily="34" charset="-122"/>
                <a:cs typeface="+mn-ea"/>
                <a:sym typeface="+mn-lt"/>
              </a:rPr>
              <a:t>添加文字标题</a:t>
            </a:r>
            <a:r>
              <a:rPr lang="zh-CN" altLang="en-US" sz="900" dirty="0">
                <a:latin typeface="微软雅黑" panose="020B0503020204020204" pitchFamily="34" charset="-122"/>
                <a:ea typeface="微软雅黑" panose="020B0503020204020204" pitchFamily="34" charset="-122"/>
                <a:cs typeface="+mn-ea"/>
                <a:sym typeface="+mn-lt"/>
              </a:rPr>
              <a:t>（文字可以编辑）</a:t>
            </a:r>
          </a:p>
        </p:txBody>
      </p:sp>
    </p:spTree>
  </p:cSld>
  <p:clrMapOvr>
    <a:masterClrMapping/>
  </p:clrMapOvr>
  <mc:AlternateContent xmlns:mc="http://schemas.openxmlformats.org/markup-compatibility/2006" xmlns:p14="http://schemas.microsoft.com/office/powerpoint/2010/main">
    <mc:Choice Requires="p14">
      <p:transition spd="slow" p14:dur="1400" advTm="7000">
        <p14:doors dir="vert"/>
      </p:transition>
    </mc:Choice>
    <mc:Fallback xmlns="">
      <p:transition spd="slow" advTm="7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wipe(left)">
                                          <p:cBhvr>
                                            <p:cTn id="7" dur="500"/>
                                            <p:tgtEl>
                                              <p:spTgt spid="100"/>
                                            </p:tgtEl>
                                          </p:cBhvr>
                                        </p:animEffect>
                                      </p:childTnLst>
                                    </p:cTn>
                                  </p:par>
                                </p:childTnLst>
                              </p:cTn>
                            </p:par>
                            <p:par>
                              <p:cTn id="8" fill="hold">
                                <p:stCondLst>
                                  <p:cond delay="500"/>
                                </p:stCondLst>
                                <p:childTnLst>
                                  <p:par>
                                    <p:cTn id="9" presetID="2" presetClass="entr" presetSubtype="4" accel="60000" fill="hold" nodeType="afterEffect" p14:presetBounceEnd="40000">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14:bounceEnd="40000">
                                          <p:cBhvr additive="base">
                                            <p:cTn id="11" dur="500" fill="hold"/>
                                            <p:tgtEl>
                                              <p:spTgt spid="4"/>
                                            </p:tgtEl>
                                            <p:attrNameLst>
                                              <p:attrName>ppt_x</p:attrName>
                                            </p:attrNameLst>
                                          </p:cBhvr>
                                          <p:tavLst>
                                            <p:tav tm="0">
                                              <p:val>
                                                <p:strVal val="#ppt_x"/>
                                              </p:val>
                                            </p:tav>
                                            <p:tav tm="100000">
                                              <p:val>
                                                <p:strVal val="#ppt_x"/>
                                              </p:val>
                                            </p:tav>
                                          </p:tavLst>
                                        </p:anim>
                                        <p:anim calcmode="lin" valueType="num" p14:bounceEnd="40000">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iterate type="lt">
                                        <p:tmPct val="10000"/>
                                      </p:iterate>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500"/>
                                            <p:tgtEl>
                                              <p:spTgt spid="8"/>
                                            </p:tgtEl>
                                          </p:cBhvr>
                                        </p:animEffect>
                                      </p:childTnLst>
                                    </p:cTn>
                                  </p:par>
                                </p:childTnLst>
                              </p:cTn>
                            </p:par>
                            <p:par>
                              <p:cTn id="22" fill="hold">
                                <p:stCondLst>
                                  <p:cond delay="1549"/>
                                </p:stCondLst>
                                <p:childTnLst>
                                  <p:par>
                                    <p:cTn id="23" presetID="16" presetClass="entr" presetSubtype="4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outHorizontal)">
                                          <p:cBhvr>
                                            <p:cTn id="25" dur="500"/>
                                            <p:tgtEl>
                                              <p:spTgt spid="9"/>
                                            </p:tgtEl>
                                          </p:cBhvr>
                                        </p:animEffect>
                                      </p:childTnLst>
                                    </p:cTn>
                                  </p:par>
                                </p:childTnLst>
                              </p:cTn>
                            </p:par>
                            <p:par>
                              <p:cTn id="26" fill="hold">
                                <p:stCondLst>
                                  <p:cond delay="2049"/>
                                </p:stCondLst>
                                <p:childTnLst>
                                  <p:par>
                                    <p:cTn id="27" presetID="22" presetClass="entr" presetSubtype="8"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2549"/>
                                </p:stCondLst>
                                <p:childTnLst>
                                  <p:par>
                                    <p:cTn id="31" presetID="21" presetClass="entr" presetSubtype="1"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heel(1)">
                                          <p:cBhvr>
                                            <p:cTn id="33" dur="500"/>
                                            <p:tgtEl>
                                              <p:spTgt spid="11"/>
                                            </p:tgtEl>
                                          </p:cBhvr>
                                        </p:animEffect>
                                      </p:childTnLst>
                                    </p:cTn>
                                  </p:par>
                                  <p:par>
                                    <p:cTn id="34" presetID="53" presetClass="entr" presetSubtype="16" fill="hold" nodeType="with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049"/>
                                </p:stCondLst>
                                <p:childTnLst>
                                  <p:par>
                                    <p:cTn id="40" presetID="22" presetClass="entr" presetSubtype="2" fill="hold"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wipe(right)">
                                          <p:cBhvr>
                                            <p:cTn id="42" dur="500"/>
                                            <p:tgtEl>
                                              <p:spTgt spid="29"/>
                                            </p:tgtEl>
                                          </p:cBhvr>
                                        </p:animEffect>
                                      </p:childTnLst>
                                    </p:cTn>
                                  </p:par>
                                </p:childTnLst>
                              </p:cTn>
                            </p:par>
                            <p:par>
                              <p:cTn id="43" fill="hold">
                                <p:stCondLst>
                                  <p:cond delay="3549"/>
                                </p:stCondLst>
                                <p:childTnLst>
                                  <p:par>
                                    <p:cTn id="44" presetID="21" presetClass="entr" presetSubtype="1"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heel(1)">
                                          <p:cBhvr>
                                            <p:cTn id="46" dur="500"/>
                                            <p:tgtEl>
                                              <p:spTgt spid="14"/>
                                            </p:tgtEl>
                                          </p:cBhvr>
                                        </p:animEffect>
                                      </p:childTnLst>
                                    </p:cTn>
                                  </p:par>
                                  <p:par>
                                    <p:cTn id="47" presetID="53" presetClass="entr" presetSubtype="16" fill="hold" nodeType="withEffect">
                                      <p:stCondLst>
                                        <p:cond delay="0"/>
                                      </p:stCondLst>
                                      <p:childTnLst>
                                        <p:set>
                                          <p:cBhvr>
                                            <p:cTn id="48" dur="1" fill="hold">
                                              <p:stCondLst>
                                                <p:cond delay="0"/>
                                              </p:stCondLst>
                                            </p:cTn>
                                            <p:tgtEl>
                                              <p:spTgt spid="41"/>
                                            </p:tgtEl>
                                            <p:attrNameLst>
                                              <p:attrName>style.visibility</p:attrName>
                                            </p:attrNameLst>
                                          </p:cBhvr>
                                          <p:to>
                                            <p:strVal val="visible"/>
                                          </p:to>
                                        </p:set>
                                        <p:anim calcmode="lin" valueType="num">
                                          <p:cBhvr>
                                            <p:cTn id="49" dur="500" fill="hold"/>
                                            <p:tgtEl>
                                              <p:spTgt spid="41"/>
                                            </p:tgtEl>
                                            <p:attrNameLst>
                                              <p:attrName>ppt_w</p:attrName>
                                            </p:attrNameLst>
                                          </p:cBhvr>
                                          <p:tavLst>
                                            <p:tav tm="0">
                                              <p:val>
                                                <p:fltVal val="0"/>
                                              </p:val>
                                            </p:tav>
                                            <p:tav tm="100000">
                                              <p:val>
                                                <p:strVal val="#ppt_w"/>
                                              </p:val>
                                            </p:tav>
                                          </p:tavLst>
                                        </p:anim>
                                        <p:anim calcmode="lin" valueType="num">
                                          <p:cBhvr>
                                            <p:cTn id="50" dur="500" fill="hold"/>
                                            <p:tgtEl>
                                              <p:spTgt spid="41"/>
                                            </p:tgtEl>
                                            <p:attrNameLst>
                                              <p:attrName>ppt_h</p:attrName>
                                            </p:attrNameLst>
                                          </p:cBhvr>
                                          <p:tavLst>
                                            <p:tav tm="0">
                                              <p:val>
                                                <p:fltVal val="0"/>
                                              </p:val>
                                            </p:tav>
                                            <p:tav tm="100000">
                                              <p:val>
                                                <p:strVal val="#ppt_h"/>
                                              </p:val>
                                            </p:tav>
                                          </p:tavLst>
                                        </p:anim>
                                        <p:animEffect transition="in" filter="fade">
                                          <p:cBhvr>
                                            <p:cTn id="51" dur="500"/>
                                            <p:tgtEl>
                                              <p:spTgt spid="41"/>
                                            </p:tgtEl>
                                          </p:cBhvr>
                                        </p:animEffect>
                                      </p:childTnLst>
                                    </p:cTn>
                                  </p:par>
                                </p:childTnLst>
                              </p:cTn>
                            </p:par>
                            <p:par>
                              <p:cTn id="52" fill="hold">
                                <p:stCondLst>
                                  <p:cond delay="4049"/>
                                </p:stCondLst>
                                <p:childTnLst>
                                  <p:par>
                                    <p:cTn id="53" presetID="22" presetClass="entr" presetSubtype="8" fill="hold"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left)">
                                          <p:cBhvr>
                                            <p:cTn id="55" dur="500"/>
                                            <p:tgtEl>
                                              <p:spTgt spid="23"/>
                                            </p:tgtEl>
                                          </p:cBhvr>
                                        </p:animEffect>
                                      </p:childTnLst>
                                    </p:cTn>
                                  </p:par>
                                </p:childTnLst>
                              </p:cTn>
                            </p:par>
                            <p:par>
                              <p:cTn id="56" fill="hold">
                                <p:stCondLst>
                                  <p:cond delay="4549"/>
                                </p:stCondLst>
                                <p:childTnLst>
                                  <p:par>
                                    <p:cTn id="57" presetID="21" presetClass="entr" presetSubtype="1"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wheel(1)">
                                          <p:cBhvr>
                                            <p:cTn id="59" dur="500"/>
                                            <p:tgtEl>
                                              <p:spTgt spid="17"/>
                                            </p:tgtEl>
                                          </p:cBhvr>
                                        </p:animEffect>
                                      </p:childTnLst>
                                    </p:cTn>
                                  </p:par>
                                  <p:par>
                                    <p:cTn id="60" presetID="53" presetClass="entr" presetSubtype="16" fill="hold" nodeType="with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p:cTn id="62" dur="500" fill="hold"/>
                                            <p:tgtEl>
                                              <p:spTgt spid="50"/>
                                            </p:tgtEl>
                                            <p:attrNameLst>
                                              <p:attrName>ppt_w</p:attrName>
                                            </p:attrNameLst>
                                          </p:cBhvr>
                                          <p:tavLst>
                                            <p:tav tm="0">
                                              <p:val>
                                                <p:fltVal val="0"/>
                                              </p:val>
                                            </p:tav>
                                            <p:tav tm="100000">
                                              <p:val>
                                                <p:strVal val="#ppt_w"/>
                                              </p:val>
                                            </p:tav>
                                          </p:tavLst>
                                        </p:anim>
                                        <p:anim calcmode="lin" valueType="num">
                                          <p:cBhvr>
                                            <p:cTn id="63" dur="500" fill="hold"/>
                                            <p:tgtEl>
                                              <p:spTgt spid="50"/>
                                            </p:tgtEl>
                                            <p:attrNameLst>
                                              <p:attrName>ppt_h</p:attrName>
                                            </p:attrNameLst>
                                          </p:cBhvr>
                                          <p:tavLst>
                                            <p:tav tm="0">
                                              <p:val>
                                                <p:fltVal val="0"/>
                                              </p:val>
                                            </p:tav>
                                            <p:tav tm="100000">
                                              <p:val>
                                                <p:strVal val="#ppt_h"/>
                                              </p:val>
                                            </p:tav>
                                          </p:tavLst>
                                        </p:anim>
                                        <p:animEffect transition="in" filter="fade">
                                          <p:cBhvr>
                                            <p:cTn id="64" dur="500"/>
                                            <p:tgtEl>
                                              <p:spTgt spid="50"/>
                                            </p:tgtEl>
                                          </p:cBhvr>
                                        </p:animEffect>
                                      </p:childTnLst>
                                    </p:cTn>
                                  </p:par>
                                </p:childTnLst>
                              </p:cTn>
                            </p:par>
                            <p:par>
                              <p:cTn id="65" fill="hold">
                                <p:stCondLst>
                                  <p:cond delay="5049"/>
                                </p:stCondLst>
                                <p:childTnLst>
                                  <p:par>
                                    <p:cTn id="66" presetID="22" presetClass="entr" presetSubtype="2"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wipe(right)">
                                          <p:cBhvr>
                                            <p:cTn id="68" dur="500"/>
                                            <p:tgtEl>
                                              <p:spTgt spid="32"/>
                                            </p:tgtEl>
                                          </p:cBhvr>
                                        </p:animEffect>
                                      </p:childTnLst>
                                    </p:cTn>
                                  </p:par>
                                </p:childTnLst>
                              </p:cTn>
                            </p:par>
                            <p:par>
                              <p:cTn id="69" fill="hold">
                                <p:stCondLst>
                                  <p:cond delay="5549"/>
                                </p:stCondLst>
                                <p:childTnLst>
                                  <p:par>
                                    <p:cTn id="70" presetID="21" presetClass="entr" presetSubtype="1" fill="hold" nodeType="after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wheel(1)">
                                          <p:cBhvr>
                                            <p:cTn id="72" dur="500"/>
                                            <p:tgtEl>
                                              <p:spTgt spid="20"/>
                                            </p:tgtEl>
                                          </p:cBhvr>
                                        </p:animEffect>
                                      </p:childTnLst>
                                    </p:cTn>
                                  </p:par>
                                  <p:par>
                                    <p:cTn id="73" presetID="53" presetClass="entr" presetSubtype="16" fill="hold" nodeType="withEffect">
                                      <p:stCondLst>
                                        <p:cond delay="0"/>
                                      </p:stCondLst>
                                      <p:childTnLst>
                                        <p:set>
                                          <p:cBhvr>
                                            <p:cTn id="74" dur="1" fill="hold">
                                              <p:stCondLst>
                                                <p:cond delay="0"/>
                                              </p:stCondLst>
                                            </p:cTn>
                                            <p:tgtEl>
                                              <p:spTgt spid="58"/>
                                            </p:tgtEl>
                                            <p:attrNameLst>
                                              <p:attrName>style.visibility</p:attrName>
                                            </p:attrNameLst>
                                          </p:cBhvr>
                                          <p:to>
                                            <p:strVal val="visible"/>
                                          </p:to>
                                        </p:set>
                                        <p:anim calcmode="lin" valueType="num">
                                          <p:cBhvr>
                                            <p:cTn id="75" dur="500" fill="hold"/>
                                            <p:tgtEl>
                                              <p:spTgt spid="58"/>
                                            </p:tgtEl>
                                            <p:attrNameLst>
                                              <p:attrName>ppt_w</p:attrName>
                                            </p:attrNameLst>
                                          </p:cBhvr>
                                          <p:tavLst>
                                            <p:tav tm="0">
                                              <p:val>
                                                <p:fltVal val="0"/>
                                              </p:val>
                                            </p:tav>
                                            <p:tav tm="100000">
                                              <p:val>
                                                <p:strVal val="#ppt_w"/>
                                              </p:val>
                                            </p:tav>
                                          </p:tavLst>
                                        </p:anim>
                                        <p:anim calcmode="lin" valueType="num">
                                          <p:cBhvr>
                                            <p:cTn id="76" dur="500" fill="hold"/>
                                            <p:tgtEl>
                                              <p:spTgt spid="58"/>
                                            </p:tgtEl>
                                            <p:attrNameLst>
                                              <p:attrName>ppt_h</p:attrName>
                                            </p:attrNameLst>
                                          </p:cBhvr>
                                          <p:tavLst>
                                            <p:tav tm="0">
                                              <p:val>
                                                <p:fltVal val="0"/>
                                              </p:val>
                                            </p:tav>
                                            <p:tav tm="100000">
                                              <p:val>
                                                <p:strVal val="#ppt_h"/>
                                              </p:val>
                                            </p:tav>
                                          </p:tavLst>
                                        </p:anim>
                                        <p:animEffect transition="in" filter="fade">
                                          <p:cBhvr>
                                            <p:cTn id="77" dur="500"/>
                                            <p:tgtEl>
                                              <p:spTgt spid="58"/>
                                            </p:tgtEl>
                                          </p:cBhvr>
                                        </p:animEffect>
                                      </p:childTnLst>
                                    </p:cTn>
                                  </p:par>
                                </p:childTnLst>
                              </p:cTn>
                            </p:par>
                            <p:par>
                              <p:cTn id="78" fill="hold">
                                <p:stCondLst>
                                  <p:cond delay="6049"/>
                                </p:stCondLst>
                                <p:childTnLst>
                                  <p:par>
                                    <p:cTn id="79" presetID="22" presetClass="entr" presetSubtype="8" fill="hold"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left)">
                                          <p:cBhvr>
                                            <p:cTn id="8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P spid="10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wipe(left)">
                                          <p:cBhvr>
                                            <p:cTn id="7" dur="500"/>
                                            <p:tgtEl>
                                              <p:spTgt spid="100"/>
                                            </p:tgtEl>
                                          </p:cBhvr>
                                        </p:animEffect>
                                      </p:childTnLst>
                                    </p:cTn>
                                  </p:par>
                                </p:childTnLst>
                              </p:cTn>
                            </p:par>
                            <p:par>
                              <p:cTn id="8" fill="hold">
                                <p:stCondLst>
                                  <p:cond delay="500"/>
                                </p:stCondLst>
                                <p:childTnLst>
                                  <p:par>
                                    <p:cTn id="9" presetID="2" presetClass="entr" presetSubtype="4" accel="6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iterate type="lt">
                                        <p:tmPct val="10000"/>
                                      </p:iterate>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500"/>
                                            <p:tgtEl>
                                              <p:spTgt spid="8"/>
                                            </p:tgtEl>
                                          </p:cBhvr>
                                        </p:animEffect>
                                      </p:childTnLst>
                                    </p:cTn>
                                  </p:par>
                                </p:childTnLst>
                              </p:cTn>
                            </p:par>
                            <p:par>
                              <p:cTn id="22" fill="hold">
                                <p:stCondLst>
                                  <p:cond delay="1549"/>
                                </p:stCondLst>
                                <p:childTnLst>
                                  <p:par>
                                    <p:cTn id="23" presetID="16" presetClass="entr" presetSubtype="4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outHorizontal)">
                                          <p:cBhvr>
                                            <p:cTn id="25" dur="500"/>
                                            <p:tgtEl>
                                              <p:spTgt spid="9"/>
                                            </p:tgtEl>
                                          </p:cBhvr>
                                        </p:animEffect>
                                      </p:childTnLst>
                                    </p:cTn>
                                  </p:par>
                                </p:childTnLst>
                              </p:cTn>
                            </p:par>
                            <p:par>
                              <p:cTn id="26" fill="hold">
                                <p:stCondLst>
                                  <p:cond delay="2049"/>
                                </p:stCondLst>
                                <p:childTnLst>
                                  <p:par>
                                    <p:cTn id="27" presetID="22" presetClass="entr" presetSubtype="8"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2549"/>
                                </p:stCondLst>
                                <p:childTnLst>
                                  <p:par>
                                    <p:cTn id="31" presetID="21" presetClass="entr" presetSubtype="1"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heel(1)">
                                          <p:cBhvr>
                                            <p:cTn id="33" dur="500"/>
                                            <p:tgtEl>
                                              <p:spTgt spid="11"/>
                                            </p:tgtEl>
                                          </p:cBhvr>
                                        </p:animEffect>
                                      </p:childTnLst>
                                    </p:cTn>
                                  </p:par>
                                  <p:par>
                                    <p:cTn id="34" presetID="53" presetClass="entr" presetSubtype="16" fill="hold" nodeType="with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049"/>
                                </p:stCondLst>
                                <p:childTnLst>
                                  <p:par>
                                    <p:cTn id="40" presetID="22" presetClass="entr" presetSubtype="2" fill="hold"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wipe(right)">
                                          <p:cBhvr>
                                            <p:cTn id="42" dur="500"/>
                                            <p:tgtEl>
                                              <p:spTgt spid="29"/>
                                            </p:tgtEl>
                                          </p:cBhvr>
                                        </p:animEffect>
                                      </p:childTnLst>
                                    </p:cTn>
                                  </p:par>
                                </p:childTnLst>
                              </p:cTn>
                            </p:par>
                            <p:par>
                              <p:cTn id="43" fill="hold">
                                <p:stCondLst>
                                  <p:cond delay="3549"/>
                                </p:stCondLst>
                                <p:childTnLst>
                                  <p:par>
                                    <p:cTn id="44" presetID="21" presetClass="entr" presetSubtype="1"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heel(1)">
                                          <p:cBhvr>
                                            <p:cTn id="46" dur="500"/>
                                            <p:tgtEl>
                                              <p:spTgt spid="14"/>
                                            </p:tgtEl>
                                          </p:cBhvr>
                                        </p:animEffect>
                                      </p:childTnLst>
                                    </p:cTn>
                                  </p:par>
                                  <p:par>
                                    <p:cTn id="47" presetID="53" presetClass="entr" presetSubtype="16" fill="hold" nodeType="withEffect">
                                      <p:stCondLst>
                                        <p:cond delay="0"/>
                                      </p:stCondLst>
                                      <p:childTnLst>
                                        <p:set>
                                          <p:cBhvr>
                                            <p:cTn id="48" dur="1" fill="hold">
                                              <p:stCondLst>
                                                <p:cond delay="0"/>
                                              </p:stCondLst>
                                            </p:cTn>
                                            <p:tgtEl>
                                              <p:spTgt spid="41"/>
                                            </p:tgtEl>
                                            <p:attrNameLst>
                                              <p:attrName>style.visibility</p:attrName>
                                            </p:attrNameLst>
                                          </p:cBhvr>
                                          <p:to>
                                            <p:strVal val="visible"/>
                                          </p:to>
                                        </p:set>
                                        <p:anim calcmode="lin" valueType="num">
                                          <p:cBhvr>
                                            <p:cTn id="49" dur="500" fill="hold"/>
                                            <p:tgtEl>
                                              <p:spTgt spid="41"/>
                                            </p:tgtEl>
                                            <p:attrNameLst>
                                              <p:attrName>ppt_w</p:attrName>
                                            </p:attrNameLst>
                                          </p:cBhvr>
                                          <p:tavLst>
                                            <p:tav tm="0">
                                              <p:val>
                                                <p:fltVal val="0"/>
                                              </p:val>
                                            </p:tav>
                                            <p:tav tm="100000">
                                              <p:val>
                                                <p:strVal val="#ppt_w"/>
                                              </p:val>
                                            </p:tav>
                                          </p:tavLst>
                                        </p:anim>
                                        <p:anim calcmode="lin" valueType="num">
                                          <p:cBhvr>
                                            <p:cTn id="50" dur="500" fill="hold"/>
                                            <p:tgtEl>
                                              <p:spTgt spid="41"/>
                                            </p:tgtEl>
                                            <p:attrNameLst>
                                              <p:attrName>ppt_h</p:attrName>
                                            </p:attrNameLst>
                                          </p:cBhvr>
                                          <p:tavLst>
                                            <p:tav tm="0">
                                              <p:val>
                                                <p:fltVal val="0"/>
                                              </p:val>
                                            </p:tav>
                                            <p:tav tm="100000">
                                              <p:val>
                                                <p:strVal val="#ppt_h"/>
                                              </p:val>
                                            </p:tav>
                                          </p:tavLst>
                                        </p:anim>
                                        <p:animEffect transition="in" filter="fade">
                                          <p:cBhvr>
                                            <p:cTn id="51" dur="500"/>
                                            <p:tgtEl>
                                              <p:spTgt spid="41"/>
                                            </p:tgtEl>
                                          </p:cBhvr>
                                        </p:animEffect>
                                      </p:childTnLst>
                                    </p:cTn>
                                  </p:par>
                                </p:childTnLst>
                              </p:cTn>
                            </p:par>
                            <p:par>
                              <p:cTn id="52" fill="hold">
                                <p:stCondLst>
                                  <p:cond delay="4049"/>
                                </p:stCondLst>
                                <p:childTnLst>
                                  <p:par>
                                    <p:cTn id="53" presetID="22" presetClass="entr" presetSubtype="8" fill="hold"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left)">
                                          <p:cBhvr>
                                            <p:cTn id="55" dur="500"/>
                                            <p:tgtEl>
                                              <p:spTgt spid="23"/>
                                            </p:tgtEl>
                                          </p:cBhvr>
                                        </p:animEffect>
                                      </p:childTnLst>
                                    </p:cTn>
                                  </p:par>
                                </p:childTnLst>
                              </p:cTn>
                            </p:par>
                            <p:par>
                              <p:cTn id="56" fill="hold">
                                <p:stCondLst>
                                  <p:cond delay="4549"/>
                                </p:stCondLst>
                                <p:childTnLst>
                                  <p:par>
                                    <p:cTn id="57" presetID="21" presetClass="entr" presetSubtype="1"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wheel(1)">
                                          <p:cBhvr>
                                            <p:cTn id="59" dur="500"/>
                                            <p:tgtEl>
                                              <p:spTgt spid="17"/>
                                            </p:tgtEl>
                                          </p:cBhvr>
                                        </p:animEffect>
                                      </p:childTnLst>
                                    </p:cTn>
                                  </p:par>
                                  <p:par>
                                    <p:cTn id="60" presetID="53" presetClass="entr" presetSubtype="16" fill="hold" nodeType="with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p:cTn id="62" dur="500" fill="hold"/>
                                            <p:tgtEl>
                                              <p:spTgt spid="50"/>
                                            </p:tgtEl>
                                            <p:attrNameLst>
                                              <p:attrName>ppt_w</p:attrName>
                                            </p:attrNameLst>
                                          </p:cBhvr>
                                          <p:tavLst>
                                            <p:tav tm="0">
                                              <p:val>
                                                <p:fltVal val="0"/>
                                              </p:val>
                                            </p:tav>
                                            <p:tav tm="100000">
                                              <p:val>
                                                <p:strVal val="#ppt_w"/>
                                              </p:val>
                                            </p:tav>
                                          </p:tavLst>
                                        </p:anim>
                                        <p:anim calcmode="lin" valueType="num">
                                          <p:cBhvr>
                                            <p:cTn id="63" dur="500" fill="hold"/>
                                            <p:tgtEl>
                                              <p:spTgt spid="50"/>
                                            </p:tgtEl>
                                            <p:attrNameLst>
                                              <p:attrName>ppt_h</p:attrName>
                                            </p:attrNameLst>
                                          </p:cBhvr>
                                          <p:tavLst>
                                            <p:tav tm="0">
                                              <p:val>
                                                <p:fltVal val="0"/>
                                              </p:val>
                                            </p:tav>
                                            <p:tav tm="100000">
                                              <p:val>
                                                <p:strVal val="#ppt_h"/>
                                              </p:val>
                                            </p:tav>
                                          </p:tavLst>
                                        </p:anim>
                                        <p:animEffect transition="in" filter="fade">
                                          <p:cBhvr>
                                            <p:cTn id="64" dur="500"/>
                                            <p:tgtEl>
                                              <p:spTgt spid="50"/>
                                            </p:tgtEl>
                                          </p:cBhvr>
                                        </p:animEffect>
                                      </p:childTnLst>
                                    </p:cTn>
                                  </p:par>
                                </p:childTnLst>
                              </p:cTn>
                            </p:par>
                            <p:par>
                              <p:cTn id="65" fill="hold">
                                <p:stCondLst>
                                  <p:cond delay="5049"/>
                                </p:stCondLst>
                                <p:childTnLst>
                                  <p:par>
                                    <p:cTn id="66" presetID="22" presetClass="entr" presetSubtype="2"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wipe(right)">
                                          <p:cBhvr>
                                            <p:cTn id="68" dur="500"/>
                                            <p:tgtEl>
                                              <p:spTgt spid="32"/>
                                            </p:tgtEl>
                                          </p:cBhvr>
                                        </p:animEffect>
                                      </p:childTnLst>
                                    </p:cTn>
                                  </p:par>
                                </p:childTnLst>
                              </p:cTn>
                            </p:par>
                            <p:par>
                              <p:cTn id="69" fill="hold">
                                <p:stCondLst>
                                  <p:cond delay="5549"/>
                                </p:stCondLst>
                                <p:childTnLst>
                                  <p:par>
                                    <p:cTn id="70" presetID="21" presetClass="entr" presetSubtype="1" fill="hold" nodeType="after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wheel(1)">
                                          <p:cBhvr>
                                            <p:cTn id="72" dur="500"/>
                                            <p:tgtEl>
                                              <p:spTgt spid="20"/>
                                            </p:tgtEl>
                                          </p:cBhvr>
                                        </p:animEffect>
                                      </p:childTnLst>
                                    </p:cTn>
                                  </p:par>
                                  <p:par>
                                    <p:cTn id="73" presetID="53" presetClass="entr" presetSubtype="16" fill="hold" nodeType="withEffect">
                                      <p:stCondLst>
                                        <p:cond delay="0"/>
                                      </p:stCondLst>
                                      <p:childTnLst>
                                        <p:set>
                                          <p:cBhvr>
                                            <p:cTn id="74" dur="1" fill="hold">
                                              <p:stCondLst>
                                                <p:cond delay="0"/>
                                              </p:stCondLst>
                                            </p:cTn>
                                            <p:tgtEl>
                                              <p:spTgt spid="58"/>
                                            </p:tgtEl>
                                            <p:attrNameLst>
                                              <p:attrName>style.visibility</p:attrName>
                                            </p:attrNameLst>
                                          </p:cBhvr>
                                          <p:to>
                                            <p:strVal val="visible"/>
                                          </p:to>
                                        </p:set>
                                        <p:anim calcmode="lin" valueType="num">
                                          <p:cBhvr>
                                            <p:cTn id="75" dur="500" fill="hold"/>
                                            <p:tgtEl>
                                              <p:spTgt spid="58"/>
                                            </p:tgtEl>
                                            <p:attrNameLst>
                                              <p:attrName>ppt_w</p:attrName>
                                            </p:attrNameLst>
                                          </p:cBhvr>
                                          <p:tavLst>
                                            <p:tav tm="0">
                                              <p:val>
                                                <p:fltVal val="0"/>
                                              </p:val>
                                            </p:tav>
                                            <p:tav tm="100000">
                                              <p:val>
                                                <p:strVal val="#ppt_w"/>
                                              </p:val>
                                            </p:tav>
                                          </p:tavLst>
                                        </p:anim>
                                        <p:anim calcmode="lin" valueType="num">
                                          <p:cBhvr>
                                            <p:cTn id="76" dur="500" fill="hold"/>
                                            <p:tgtEl>
                                              <p:spTgt spid="58"/>
                                            </p:tgtEl>
                                            <p:attrNameLst>
                                              <p:attrName>ppt_h</p:attrName>
                                            </p:attrNameLst>
                                          </p:cBhvr>
                                          <p:tavLst>
                                            <p:tav tm="0">
                                              <p:val>
                                                <p:fltVal val="0"/>
                                              </p:val>
                                            </p:tav>
                                            <p:tav tm="100000">
                                              <p:val>
                                                <p:strVal val="#ppt_h"/>
                                              </p:val>
                                            </p:tav>
                                          </p:tavLst>
                                        </p:anim>
                                        <p:animEffect transition="in" filter="fade">
                                          <p:cBhvr>
                                            <p:cTn id="77" dur="500"/>
                                            <p:tgtEl>
                                              <p:spTgt spid="58"/>
                                            </p:tgtEl>
                                          </p:cBhvr>
                                        </p:animEffect>
                                      </p:childTnLst>
                                    </p:cTn>
                                  </p:par>
                                </p:childTnLst>
                              </p:cTn>
                            </p:par>
                            <p:par>
                              <p:cTn id="78" fill="hold">
                                <p:stCondLst>
                                  <p:cond delay="6049"/>
                                </p:stCondLst>
                                <p:childTnLst>
                                  <p:par>
                                    <p:cTn id="79" presetID="22" presetClass="entr" presetSubtype="8" fill="hold"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left)">
                                          <p:cBhvr>
                                            <p:cTn id="8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P spid="100" grpId="0"/>
        </p:bldLst>
      </p:timing>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832027" y="1451589"/>
            <a:ext cx="1918068" cy="680813"/>
            <a:chOff x="3666731" y="1984470"/>
            <a:chExt cx="2636520" cy="1447800"/>
          </a:xfrm>
          <a:effectLst>
            <a:outerShdw blurRad="127000" dist="38100" dir="5400000" algn="t" rotWithShape="0">
              <a:prstClr val="black">
                <a:alpha val="40000"/>
              </a:prstClr>
            </a:outerShdw>
          </a:effectLst>
        </p:grpSpPr>
        <p:sp>
          <p:nvSpPr>
            <p:cNvPr id="4" name="任意多边形 3"/>
            <p:cNvSpPr/>
            <p:nvPr/>
          </p:nvSpPr>
          <p:spPr>
            <a:xfrm>
              <a:off x="3666731"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rgbClr val="EA5504"/>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b="1"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5" name="文本框 35"/>
            <p:cNvSpPr txBox="1"/>
            <p:nvPr/>
          </p:nvSpPr>
          <p:spPr>
            <a:xfrm>
              <a:off x="3971726" y="2364757"/>
              <a:ext cx="2230360" cy="687235"/>
            </a:xfrm>
            <a:prstGeom prst="rect">
              <a:avLst/>
            </a:prstGeom>
            <a:noFill/>
            <a:ln w="50800">
              <a:noFill/>
            </a:ln>
          </p:spPr>
          <p:txBody>
            <a:bodyPr wrap="square" rtlCol="0" anchor="ctr">
              <a:spAutoFit/>
            </a:bodyPr>
            <a:lstStyle/>
            <a:p>
              <a:pPr algn="ctr"/>
              <a:r>
                <a:rPr lang="zh-CN" altLang="en-US" sz="1500" b="1" dirty="0">
                  <a:solidFill>
                    <a:schemeClr val="bg1"/>
                  </a:solidFill>
                  <a:latin typeface="Arial" panose="020B0604020202020204" pitchFamily="34" charset="0"/>
                  <a:ea typeface="微软雅黑" panose="020B0503020204020204" pitchFamily="34" charset="-122"/>
                  <a:cs typeface="Arial" panose="020B0604020202020204" pitchFamily="34" charset="0"/>
                </a:rPr>
                <a:t>第二季度</a:t>
              </a:r>
              <a:endParaRPr lang="zh-CN" altLang="en-US" sz="1500" b="1" baseline="-30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6" name="组合 5"/>
          <p:cNvGrpSpPr/>
          <p:nvPr/>
        </p:nvGrpSpPr>
        <p:grpSpPr>
          <a:xfrm>
            <a:off x="1045336" y="1451589"/>
            <a:ext cx="1918068" cy="680813"/>
            <a:chOff x="1436370" y="1984470"/>
            <a:chExt cx="2636520" cy="1447800"/>
          </a:xfrm>
          <a:effectLst>
            <a:outerShdw blurRad="127000" dist="38100" dir="5400000" algn="t" rotWithShape="0">
              <a:prstClr val="black">
                <a:alpha val="40000"/>
              </a:prstClr>
            </a:outerShdw>
          </a:effectLst>
        </p:grpSpPr>
        <p:sp>
          <p:nvSpPr>
            <p:cNvPr id="7" name="任意多边形 6"/>
            <p:cNvSpPr/>
            <p:nvPr/>
          </p:nvSpPr>
          <p:spPr>
            <a:xfrm>
              <a:off x="1436370"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rgbClr val="EA5504"/>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b="1"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9" name="文本框 43"/>
            <p:cNvSpPr txBox="1"/>
            <p:nvPr/>
          </p:nvSpPr>
          <p:spPr>
            <a:xfrm>
              <a:off x="1709209" y="2340618"/>
              <a:ext cx="2293960" cy="735506"/>
            </a:xfrm>
            <a:prstGeom prst="rect">
              <a:avLst/>
            </a:prstGeom>
            <a:noFill/>
            <a:ln w="50800">
              <a:noFill/>
            </a:ln>
          </p:spPr>
          <p:txBody>
            <a:bodyPr wrap="square" rtlCol="0" anchor="ctr">
              <a:spAutoFit/>
            </a:bodyPr>
            <a:lstStyle/>
            <a:p>
              <a:pPr algn="ctr">
                <a:lnSpc>
                  <a:spcPct val="120000"/>
                </a:lnSpc>
              </a:pPr>
              <a:r>
                <a:rPr lang="zh-CN" altLang="en-US" sz="1500" b="1" dirty="0">
                  <a:solidFill>
                    <a:schemeClr val="bg1"/>
                  </a:solidFill>
                  <a:latin typeface="Arial" panose="020B0604020202020204" pitchFamily="34" charset="0"/>
                  <a:ea typeface="微软雅黑" panose="020B0503020204020204" pitchFamily="34" charset="-122"/>
                  <a:cs typeface="Arial" panose="020B0604020202020204" pitchFamily="34" charset="0"/>
                </a:rPr>
                <a:t>第一季度</a:t>
              </a:r>
              <a:endParaRPr lang="zh-CN" altLang="en-US" sz="1500" b="1" baseline="-30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10" name="组合 9"/>
          <p:cNvGrpSpPr/>
          <p:nvPr/>
        </p:nvGrpSpPr>
        <p:grpSpPr>
          <a:xfrm>
            <a:off x="6470356" y="1451589"/>
            <a:ext cx="1918068" cy="680813"/>
            <a:chOff x="8127453" y="1984470"/>
            <a:chExt cx="2636520" cy="1447800"/>
          </a:xfrm>
          <a:effectLst>
            <a:outerShdw blurRad="127000" dist="38100" dir="5400000" algn="t" rotWithShape="0">
              <a:prstClr val="black">
                <a:alpha val="40000"/>
              </a:prstClr>
            </a:outerShdw>
          </a:effectLst>
        </p:grpSpPr>
        <p:sp>
          <p:nvSpPr>
            <p:cNvPr id="11" name="任意多边形 10"/>
            <p:cNvSpPr/>
            <p:nvPr/>
          </p:nvSpPr>
          <p:spPr>
            <a:xfrm>
              <a:off x="8127453"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rgbClr val="EA5504"/>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b="1"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12" name="文本框 46"/>
            <p:cNvSpPr txBox="1"/>
            <p:nvPr/>
          </p:nvSpPr>
          <p:spPr>
            <a:xfrm>
              <a:off x="8439016" y="2340618"/>
              <a:ext cx="2230360" cy="735506"/>
            </a:xfrm>
            <a:prstGeom prst="rect">
              <a:avLst/>
            </a:prstGeom>
            <a:noFill/>
            <a:ln w="50800">
              <a:noFill/>
            </a:ln>
          </p:spPr>
          <p:txBody>
            <a:bodyPr wrap="square" rtlCol="0" anchor="ctr">
              <a:spAutoFit/>
            </a:bodyPr>
            <a:lstStyle/>
            <a:p>
              <a:pPr algn="ctr">
                <a:lnSpc>
                  <a:spcPct val="120000"/>
                </a:lnSpc>
              </a:pPr>
              <a:r>
                <a:rPr lang="zh-CN" altLang="en-US" sz="1500" b="1" dirty="0">
                  <a:solidFill>
                    <a:schemeClr val="bg1"/>
                  </a:solidFill>
                  <a:latin typeface="Arial" panose="020B0604020202020204" pitchFamily="34" charset="0"/>
                  <a:ea typeface="微软雅黑" panose="020B0503020204020204" pitchFamily="34" charset="-122"/>
                  <a:cs typeface="Arial" panose="020B0604020202020204" pitchFamily="34" charset="0"/>
                </a:rPr>
                <a:t>第四季度</a:t>
              </a:r>
              <a:endParaRPr lang="zh-CN" altLang="en-US" sz="1500" b="1" baseline="-30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13" name="组合 12"/>
          <p:cNvGrpSpPr/>
          <p:nvPr/>
        </p:nvGrpSpPr>
        <p:grpSpPr>
          <a:xfrm>
            <a:off x="4651191" y="1451589"/>
            <a:ext cx="1918068" cy="680813"/>
            <a:chOff x="5897092" y="1984470"/>
            <a:chExt cx="2636520" cy="1447800"/>
          </a:xfrm>
          <a:effectLst>
            <a:outerShdw blurRad="127000" dist="38100" dir="5400000" algn="t" rotWithShape="0">
              <a:prstClr val="black">
                <a:alpha val="40000"/>
              </a:prstClr>
            </a:outerShdw>
          </a:effectLst>
        </p:grpSpPr>
        <p:sp>
          <p:nvSpPr>
            <p:cNvPr id="14" name="任意多边形 13"/>
            <p:cNvSpPr/>
            <p:nvPr/>
          </p:nvSpPr>
          <p:spPr>
            <a:xfrm>
              <a:off x="5897092"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rgbClr val="EA5504"/>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b="1"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15" name="文本框 49"/>
            <p:cNvSpPr txBox="1"/>
            <p:nvPr/>
          </p:nvSpPr>
          <p:spPr>
            <a:xfrm>
              <a:off x="6227711" y="2340625"/>
              <a:ext cx="2205655" cy="735506"/>
            </a:xfrm>
            <a:prstGeom prst="rect">
              <a:avLst/>
            </a:prstGeom>
            <a:noFill/>
            <a:ln w="50800">
              <a:noFill/>
            </a:ln>
          </p:spPr>
          <p:txBody>
            <a:bodyPr wrap="square" rtlCol="0" anchor="ctr">
              <a:spAutoFit/>
            </a:bodyPr>
            <a:lstStyle/>
            <a:p>
              <a:pPr algn="ctr">
                <a:lnSpc>
                  <a:spcPct val="120000"/>
                </a:lnSpc>
              </a:pPr>
              <a:r>
                <a:rPr lang="zh-CN" altLang="en-US" sz="1500" b="1" dirty="0">
                  <a:solidFill>
                    <a:schemeClr val="bg1"/>
                  </a:solidFill>
                  <a:latin typeface="Arial" panose="020B0604020202020204" pitchFamily="34" charset="0"/>
                  <a:ea typeface="微软雅黑" panose="020B0503020204020204" pitchFamily="34" charset="-122"/>
                  <a:cs typeface="Arial" panose="020B0604020202020204" pitchFamily="34" charset="0"/>
                </a:rPr>
                <a:t>第三季度</a:t>
              </a:r>
              <a:endParaRPr lang="zh-CN" altLang="en-US" sz="1500" b="1" baseline="-30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16" name="矩形 47"/>
          <p:cNvSpPr>
            <a:spLocks noChangeArrowheads="1"/>
          </p:cNvSpPr>
          <p:nvPr/>
        </p:nvSpPr>
        <p:spPr bwMode="auto">
          <a:xfrm>
            <a:off x="1061305" y="4003332"/>
            <a:ext cx="7039088" cy="438576"/>
          </a:xfrm>
          <a:prstGeom prst="rect">
            <a:avLst/>
          </a:prstGeom>
          <a:noFill/>
          <a:ln>
            <a:noFill/>
          </a:ln>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000" dirty="0">
                <a:solidFill>
                  <a:schemeClr val="tx1">
                    <a:lumMod val="75000"/>
                    <a:lumOff val="25000"/>
                  </a:schemeClr>
                </a:solidFill>
                <a:sym typeface="微软雅黑" panose="020B0503020204020204" pitchFamily="34" charset="-122"/>
              </a:rPr>
              <a:t>您的内容打在这里，或者通过复制您的文本后，在此框中选择粘贴，并选择只保留文字。在此录入上述图表的综合描述说明，您的内容打在这里，或者通过复制您的文本后，在此框中选择粘贴，并选择只保留文字。</a:t>
            </a:r>
          </a:p>
        </p:txBody>
      </p:sp>
      <p:sp>
        <p:nvSpPr>
          <p:cNvPr id="17" name="矩形 16"/>
          <p:cNvSpPr/>
          <p:nvPr/>
        </p:nvSpPr>
        <p:spPr>
          <a:xfrm>
            <a:off x="1513961" y="2456294"/>
            <a:ext cx="1061816" cy="253910"/>
          </a:xfrm>
          <a:prstGeom prst="rect">
            <a:avLst/>
          </a:prstGeom>
          <a:effectLst/>
        </p:spPr>
        <p:txBody>
          <a:bodyPr wrap="none" lIns="68573" tIns="34287" rIns="68573" bIns="34287">
            <a:spAutoFit/>
          </a:bodyPr>
          <a:lstStyle/>
          <a:p>
            <a:pPr algn="ctr"/>
            <a:r>
              <a:rPr lang="zh-CN" altLang="en-US" sz="1200" b="1" dirty="0">
                <a:solidFill>
                  <a:srgbClr val="EA5504"/>
                </a:solidFill>
                <a:latin typeface="微软雅黑" panose="020B0503020204020204" pitchFamily="34" charset="-122"/>
                <a:ea typeface="微软雅黑" panose="020B0503020204020204" pitchFamily="34" charset="-122"/>
              </a:rPr>
              <a:t>单击添加标题</a:t>
            </a:r>
            <a:endParaRPr lang="en-US" altLang="zh-CN" sz="1200" b="1" dirty="0">
              <a:solidFill>
                <a:srgbClr val="EA5504"/>
              </a:solidFill>
              <a:latin typeface="微软雅黑" panose="020B0503020204020204" pitchFamily="34" charset="-122"/>
              <a:ea typeface="微软雅黑" panose="020B0503020204020204" pitchFamily="34" charset="-122"/>
            </a:endParaRPr>
          </a:p>
        </p:txBody>
      </p:sp>
      <p:sp>
        <p:nvSpPr>
          <p:cNvPr id="18" name="矩形 47"/>
          <p:cNvSpPr>
            <a:spLocks noChangeArrowheads="1"/>
          </p:cNvSpPr>
          <p:nvPr/>
        </p:nvSpPr>
        <p:spPr bwMode="auto">
          <a:xfrm>
            <a:off x="1187625" y="2815634"/>
            <a:ext cx="1685237" cy="807907"/>
          </a:xfrm>
          <a:prstGeom prst="rect">
            <a:avLst/>
          </a:prstGeom>
          <a:noFill/>
          <a:ln>
            <a:noFill/>
          </a:ln>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000" dirty="0">
                <a:solidFill>
                  <a:schemeClr val="tx1">
                    <a:lumMod val="75000"/>
                    <a:lumOff val="25000"/>
                  </a:schemeClr>
                </a:solidFill>
                <a:sym typeface="微软雅黑" panose="020B0503020204020204" pitchFamily="34" charset="-122"/>
              </a:rPr>
              <a:t>在此录入上述图表的描述说明，在此录入上述图表的描述说明，在此录入上述图表的描述说明。</a:t>
            </a:r>
          </a:p>
        </p:txBody>
      </p:sp>
      <p:sp>
        <p:nvSpPr>
          <p:cNvPr id="19" name="矩形 18"/>
          <p:cNvSpPr/>
          <p:nvPr/>
        </p:nvSpPr>
        <p:spPr>
          <a:xfrm>
            <a:off x="3263327" y="2456294"/>
            <a:ext cx="1061816" cy="253910"/>
          </a:xfrm>
          <a:prstGeom prst="rect">
            <a:avLst/>
          </a:prstGeom>
        </p:spPr>
        <p:txBody>
          <a:bodyPr wrap="none" lIns="68573" tIns="34287" rIns="68573" bIns="34287">
            <a:spAutoFit/>
          </a:bodyPr>
          <a:lstStyle/>
          <a:p>
            <a:pPr algn="ctr"/>
            <a:r>
              <a:rPr lang="zh-CN" altLang="en-US" sz="1200" b="1" dirty="0">
                <a:solidFill>
                  <a:srgbClr val="EA5504"/>
                </a:solidFill>
                <a:latin typeface="微软雅黑" panose="020B0503020204020204" pitchFamily="34" charset="-122"/>
                <a:ea typeface="微软雅黑" panose="020B0503020204020204" pitchFamily="34" charset="-122"/>
              </a:rPr>
              <a:t>单击添加标题</a:t>
            </a:r>
            <a:endParaRPr lang="en-US" altLang="zh-CN" sz="1200" b="1" dirty="0">
              <a:solidFill>
                <a:srgbClr val="EA5504"/>
              </a:solidFill>
              <a:latin typeface="微软雅黑" panose="020B0503020204020204" pitchFamily="34" charset="-122"/>
              <a:ea typeface="微软雅黑" panose="020B0503020204020204" pitchFamily="34" charset="-122"/>
            </a:endParaRPr>
          </a:p>
        </p:txBody>
      </p:sp>
      <p:sp>
        <p:nvSpPr>
          <p:cNvPr id="20" name="矩形 47"/>
          <p:cNvSpPr>
            <a:spLocks noChangeArrowheads="1"/>
          </p:cNvSpPr>
          <p:nvPr/>
        </p:nvSpPr>
        <p:spPr bwMode="auto">
          <a:xfrm>
            <a:off x="2968995" y="2815634"/>
            <a:ext cx="1656509" cy="807907"/>
          </a:xfrm>
          <a:prstGeom prst="rect">
            <a:avLst/>
          </a:prstGeom>
          <a:noFill/>
          <a:ln>
            <a:noFill/>
          </a:ln>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000" dirty="0">
                <a:solidFill>
                  <a:schemeClr val="tx1">
                    <a:lumMod val="75000"/>
                    <a:lumOff val="25000"/>
                  </a:schemeClr>
                </a:solidFill>
                <a:sym typeface="微软雅黑" panose="020B0503020204020204" pitchFamily="34" charset="-122"/>
              </a:rPr>
              <a:t>在此录入上述图表的描述说明，在此录入上述图表的描述说明，在此录入上述图表的描述说明。</a:t>
            </a:r>
          </a:p>
        </p:txBody>
      </p:sp>
      <p:sp>
        <p:nvSpPr>
          <p:cNvPr id="21" name="矩形 20"/>
          <p:cNvSpPr/>
          <p:nvPr/>
        </p:nvSpPr>
        <p:spPr>
          <a:xfrm>
            <a:off x="5074746" y="2456294"/>
            <a:ext cx="1061816" cy="253910"/>
          </a:xfrm>
          <a:prstGeom prst="rect">
            <a:avLst/>
          </a:prstGeom>
          <a:effectLst/>
        </p:spPr>
        <p:txBody>
          <a:bodyPr wrap="none" lIns="68573" tIns="34287" rIns="68573" bIns="34287">
            <a:spAutoFit/>
          </a:bodyPr>
          <a:lstStyle/>
          <a:p>
            <a:pPr algn="ctr"/>
            <a:r>
              <a:rPr lang="zh-CN" altLang="en-US" sz="1200" b="1" dirty="0">
                <a:solidFill>
                  <a:srgbClr val="EA5504"/>
                </a:solidFill>
                <a:latin typeface="微软雅黑" panose="020B0503020204020204" pitchFamily="34" charset="-122"/>
                <a:ea typeface="微软雅黑" panose="020B0503020204020204" pitchFamily="34" charset="-122"/>
              </a:rPr>
              <a:t>单击添加标题</a:t>
            </a:r>
            <a:endParaRPr lang="en-US" altLang="zh-CN" sz="1200" b="1" dirty="0">
              <a:solidFill>
                <a:srgbClr val="EA5504"/>
              </a:solidFill>
              <a:latin typeface="微软雅黑" panose="020B0503020204020204" pitchFamily="34" charset="-122"/>
              <a:ea typeface="微软雅黑" panose="020B0503020204020204" pitchFamily="34" charset="-122"/>
            </a:endParaRPr>
          </a:p>
        </p:txBody>
      </p:sp>
      <p:sp>
        <p:nvSpPr>
          <p:cNvPr id="22" name="矩形 47"/>
          <p:cNvSpPr>
            <a:spLocks noChangeArrowheads="1"/>
          </p:cNvSpPr>
          <p:nvPr/>
        </p:nvSpPr>
        <p:spPr bwMode="auto">
          <a:xfrm>
            <a:off x="4788026" y="2815634"/>
            <a:ext cx="1671742" cy="807907"/>
          </a:xfrm>
          <a:prstGeom prst="rect">
            <a:avLst/>
          </a:prstGeom>
          <a:noFill/>
          <a:ln>
            <a:noFill/>
          </a:ln>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000" dirty="0">
                <a:solidFill>
                  <a:schemeClr val="tx1">
                    <a:lumMod val="75000"/>
                    <a:lumOff val="25000"/>
                  </a:schemeClr>
                </a:solidFill>
                <a:sym typeface="微软雅黑" panose="020B0503020204020204" pitchFamily="34" charset="-122"/>
              </a:rPr>
              <a:t>在此录入上述图表的描述说明，在此录入上述图表的描述说明，在此录入上述图表的描述说明。</a:t>
            </a:r>
          </a:p>
        </p:txBody>
      </p:sp>
      <p:sp>
        <p:nvSpPr>
          <p:cNvPr id="23" name="矩形 22"/>
          <p:cNvSpPr/>
          <p:nvPr/>
        </p:nvSpPr>
        <p:spPr>
          <a:xfrm>
            <a:off x="6854402" y="2456294"/>
            <a:ext cx="1061816" cy="253910"/>
          </a:xfrm>
          <a:prstGeom prst="rect">
            <a:avLst/>
          </a:prstGeom>
        </p:spPr>
        <p:txBody>
          <a:bodyPr wrap="none" lIns="68573" tIns="34287" rIns="68573" bIns="34287">
            <a:spAutoFit/>
          </a:bodyPr>
          <a:lstStyle/>
          <a:p>
            <a:pPr algn="ctr"/>
            <a:r>
              <a:rPr lang="zh-CN" altLang="en-US" sz="1200" b="1" dirty="0">
                <a:solidFill>
                  <a:srgbClr val="EA5504"/>
                </a:solidFill>
                <a:latin typeface="微软雅黑" panose="020B0503020204020204" pitchFamily="34" charset="-122"/>
                <a:ea typeface="微软雅黑" panose="020B0503020204020204" pitchFamily="34" charset="-122"/>
              </a:rPr>
              <a:t>单击添加标题</a:t>
            </a:r>
            <a:endParaRPr lang="en-US" altLang="zh-CN" sz="1200" b="1" dirty="0">
              <a:solidFill>
                <a:srgbClr val="EA5504"/>
              </a:solidFill>
              <a:latin typeface="微软雅黑" panose="020B0503020204020204" pitchFamily="34" charset="-122"/>
              <a:ea typeface="微软雅黑" panose="020B0503020204020204" pitchFamily="34" charset="-122"/>
            </a:endParaRPr>
          </a:p>
        </p:txBody>
      </p:sp>
      <p:sp>
        <p:nvSpPr>
          <p:cNvPr id="24" name="矩形 47"/>
          <p:cNvSpPr>
            <a:spLocks noChangeArrowheads="1"/>
          </p:cNvSpPr>
          <p:nvPr/>
        </p:nvSpPr>
        <p:spPr bwMode="auto">
          <a:xfrm>
            <a:off x="6588225" y="2815634"/>
            <a:ext cx="1656184" cy="807907"/>
          </a:xfrm>
          <a:prstGeom prst="rect">
            <a:avLst/>
          </a:prstGeom>
          <a:noFill/>
          <a:ln>
            <a:noFill/>
          </a:ln>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000" dirty="0">
                <a:solidFill>
                  <a:schemeClr val="tx1">
                    <a:lumMod val="75000"/>
                    <a:lumOff val="25000"/>
                  </a:schemeClr>
                </a:solidFill>
                <a:sym typeface="微软雅黑" panose="020B0503020204020204" pitchFamily="34" charset="-122"/>
              </a:rPr>
              <a:t>在此录入上述图表的描述说明，在此录入上述图表的描述说明，在此录入上述图表的描述说明。</a:t>
            </a:r>
          </a:p>
        </p:txBody>
      </p:sp>
      <p:cxnSp>
        <p:nvCxnSpPr>
          <p:cNvPr id="25" name="直接连接符 8"/>
          <p:cNvCxnSpPr/>
          <p:nvPr/>
        </p:nvCxnSpPr>
        <p:spPr>
          <a:xfrm>
            <a:off x="1070885" y="3911572"/>
            <a:ext cx="7019925"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7" name="文本框 10"/>
          <p:cNvSpPr txBox="1">
            <a:spLocks noChangeArrowheads="1"/>
          </p:cNvSpPr>
          <p:nvPr/>
        </p:nvSpPr>
        <p:spPr bwMode="auto">
          <a:xfrm>
            <a:off x="878400" y="266400"/>
            <a:ext cx="2632543" cy="259679"/>
          </a:xfrm>
          <a:prstGeom prst="rect">
            <a:avLst/>
          </a:prstGeom>
          <a:noFill/>
          <a:ln>
            <a:noFill/>
          </a:ln>
        </p:spPr>
        <p:txBody>
          <a:bodyPr wrap="square" lIns="51428" tIns="25714" rIns="51428" bIns="25714">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350" dirty="0">
                <a:latin typeface="微软雅黑" panose="020B0503020204020204" pitchFamily="34" charset="-122"/>
                <a:ea typeface="微软雅黑" panose="020B0503020204020204" pitchFamily="34" charset="-122"/>
                <a:cs typeface="+mn-ea"/>
                <a:sym typeface="+mn-lt"/>
              </a:rPr>
              <a:t>添加文字标题</a:t>
            </a:r>
            <a:r>
              <a:rPr lang="zh-CN" altLang="en-US" sz="900" dirty="0">
                <a:latin typeface="微软雅黑" panose="020B0503020204020204" pitchFamily="34" charset="-122"/>
                <a:ea typeface="微软雅黑" panose="020B0503020204020204" pitchFamily="34" charset="-122"/>
                <a:cs typeface="+mn-ea"/>
                <a:sym typeface="+mn-lt"/>
              </a:rPr>
              <a:t>（文字可以编辑）</a:t>
            </a:r>
          </a:p>
        </p:txBody>
      </p:sp>
    </p:spTree>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400" fill="hold"/>
                                        <p:tgtEl>
                                          <p:spTgt spid="6"/>
                                        </p:tgtEl>
                                        <p:attrNameLst>
                                          <p:attrName>ppt_x</p:attrName>
                                        </p:attrNameLst>
                                      </p:cBhvr>
                                      <p:tavLst>
                                        <p:tav tm="0">
                                          <p:val>
                                            <p:strVal val="0-#ppt_w/2"/>
                                          </p:val>
                                        </p:tav>
                                        <p:tav tm="100000">
                                          <p:val>
                                            <p:strVal val="#ppt_x"/>
                                          </p:val>
                                        </p:tav>
                                      </p:tavLst>
                                    </p:anim>
                                    <p:anim calcmode="lin" valueType="num">
                                      <p:cBhvr additive="base">
                                        <p:cTn id="12" dur="400" fill="hold"/>
                                        <p:tgtEl>
                                          <p:spTgt spid="6"/>
                                        </p:tgtEl>
                                        <p:attrNameLst>
                                          <p:attrName>ppt_y</p:attrName>
                                        </p:attrNameLst>
                                      </p:cBhvr>
                                      <p:tavLst>
                                        <p:tav tm="0">
                                          <p:val>
                                            <p:strVal val="#ppt_y"/>
                                          </p:val>
                                        </p:tav>
                                        <p:tav tm="100000">
                                          <p:val>
                                            <p:strVal val="#ppt_y"/>
                                          </p:val>
                                        </p:tav>
                                      </p:tavLst>
                                    </p:anim>
                                  </p:childTnLst>
                                </p:cTn>
                              </p:par>
                              <p:par>
                                <p:cTn id="13" presetID="12" presetClass="entr" presetSubtype="1" fill="hold" grpId="0" nodeType="withEffect">
                                  <p:stCondLst>
                                    <p:cond delay="50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400"/>
                                        <p:tgtEl>
                                          <p:spTgt spid="17"/>
                                        </p:tgtEl>
                                        <p:attrNameLst>
                                          <p:attrName>ppt_y</p:attrName>
                                        </p:attrNameLst>
                                      </p:cBhvr>
                                      <p:tavLst>
                                        <p:tav tm="0">
                                          <p:val>
                                            <p:strVal val="#ppt_y-#ppt_h*1.125000"/>
                                          </p:val>
                                        </p:tav>
                                        <p:tav tm="100000">
                                          <p:val>
                                            <p:strVal val="#ppt_y"/>
                                          </p:val>
                                        </p:tav>
                                      </p:tavLst>
                                    </p:anim>
                                    <p:animEffect transition="in" filter="wipe(down)">
                                      <p:cBhvr>
                                        <p:cTn id="16" dur="400"/>
                                        <p:tgtEl>
                                          <p:spTgt spid="17"/>
                                        </p:tgtEl>
                                      </p:cBhvr>
                                    </p:animEffect>
                                  </p:childTnLst>
                                </p:cTn>
                              </p:par>
                              <p:par>
                                <p:cTn id="17" presetID="12" presetClass="entr" presetSubtype="1" fill="hold" grpId="0" nodeType="withEffect">
                                  <p:stCondLst>
                                    <p:cond delay="50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400"/>
                                        <p:tgtEl>
                                          <p:spTgt spid="18"/>
                                        </p:tgtEl>
                                        <p:attrNameLst>
                                          <p:attrName>ppt_y</p:attrName>
                                        </p:attrNameLst>
                                      </p:cBhvr>
                                      <p:tavLst>
                                        <p:tav tm="0">
                                          <p:val>
                                            <p:strVal val="#ppt_y-#ppt_h*1.125000"/>
                                          </p:val>
                                        </p:tav>
                                        <p:tav tm="100000">
                                          <p:val>
                                            <p:strVal val="#ppt_y"/>
                                          </p:val>
                                        </p:tav>
                                      </p:tavLst>
                                    </p:anim>
                                    <p:animEffect transition="in" filter="wipe(down)">
                                      <p:cBhvr>
                                        <p:cTn id="20" dur="400"/>
                                        <p:tgtEl>
                                          <p:spTgt spid="18"/>
                                        </p:tgtEl>
                                      </p:cBhvr>
                                    </p:animEffect>
                                  </p:childTnLst>
                                </p:cTn>
                              </p:par>
                            </p:childTnLst>
                          </p:cTn>
                        </p:par>
                        <p:par>
                          <p:cTn id="21" fill="hold">
                            <p:stCondLst>
                              <p:cond delay="1000"/>
                            </p:stCondLst>
                            <p:childTnLst>
                              <p:par>
                                <p:cTn id="22" presetID="12" presetClass="entr" presetSubtype="8"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400"/>
                                        <p:tgtEl>
                                          <p:spTgt spid="3"/>
                                        </p:tgtEl>
                                        <p:attrNameLst>
                                          <p:attrName>ppt_x</p:attrName>
                                        </p:attrNameLst>
                                      </p:cBhvr>
                                      <p:tavLst>
                                        <p:tav tm="0">
                                          <p:val>
                                            <p:strVal val="#ppt_x-#ppt_w*1.125000"/>
                                          </p:val>
                                        </p:tav>
                                        <p:tav tm="100000">
                                          <p:val>
                                            <p:strVal val="#ppt_x"/>
                                          </p:val>
                                        </p:tav>
                                      </p:tavLst>
                                    </p:anim>
                                    <p:animEffect transition="in" filter="wipe(right)">
                                      <p:cBhvr>
                                        <p:cTn id="25" dur="400"/>
                                        <p:tgtEl>
                                          <p:spTgt spid="3"/>
                                        </p:tgtEl>
                                      </p:cBhvr>
                                    </p:animEffect>
                                  </p:childTnLst>
                                </p:cTn>
                              </p:par>
                              <p:par>
                                <p:cTn id="26" presetID="12" presetClass="entr" presetSubtype="1" fill="hold" grpId="0" nodeType="withEffect">
                                  <p:stCondLst>
                                    <p:cond delay="500"/>
                                  </p:stCondLst>
                                  <p:childTnLst>
                                    <p:set>
                                      <p:cBhvr>
                                        <p:cTn id="27" dur="1" fill="hold">
                                          <p:stCondLst>
                                            <p:cond delay="0"/>
                                          </p:stCondLst>
                                        </p:cTn>
                                        <p:tgtEl>
                                          <p:spTgt spid="19"/>
                                        </p:tgtEl>
                                        <p:attrNameLst>
                                          <p:attrName>style.visibility</p:attrName>
                                        </p:attrNameLst>
                                      </p:cBhvr>
                                      <p:to>
                                        <p:strVal val="visible"/>
                                      </p:to>
                                    </p:set>
                                    <p:anim calcmode="lin" valueType="num">
                                      <p:cBhvr additive="base">
                                        <p:cTn id="28" dur="400"/>
                                        <p:tgtEl>
                                          <p:spTgt spid="19"/>
                                        </p:tgtEl>
                                        <p:attrNameLst>
                                          <p:attrName>ppt_y</p:attrName>
                                        </p:attrNameLst>
                                      </p:cBhvr>
                                      <p:tavLst>
                                        <p:tav tm="0">
                                          <p:val>
                                            <p:strVal val="#ppt_y-#ppt_h*1.125000"/>
                                          </p:val>
                                        </p:tav>
                                        <p:tav tm="100000">
                                          <p:val>
                                            <p:strVal val="#ppt_y"/>
                                          </p:val>
                                        </p:tav>
                                      </p:tavLst>
                                    </p:anim>
                                    <p:animEffect transition="in" filter="wipe(down)">
                                      <p:cBhvr>
                                        <p:cTn id="29" dur="400"/>
                                        <p:tgtEl>
                                          <p:spTgt spid="19"/>
                                        </p:tgtEl>
                                      </p:cBhvr>
                                    </p:animEffect>
                                  </p:childTnLst>
                                </p:cTn>
                              </p:par>
                              <p:par>
                                <p:cTn id="30" presetID="12" presetClass="entr" presetSubtype="1" fill="hold" grpId="0" nodeType="withEffect">
                                  <p:stCondLst>
                                    <p:cond delay="500"/>
                                  </p:stCondLst>
                                  <p:childTnLst>
                                    <p:set>
                                      <p:cBhvr>
                                        <p:cTn id="31" dur="1" fill="hold">
                                          <p:stCondLst>
                                            <p:cond delay="0"/>
                                          </p:stCondLst>
                                        </p:cTn>
                                        <p:tgtEl>
                                          <p:spTgt spid="20"/>
                                        </p:tgtEl>
                                        <p:attrNameLst>
                                          <p:attrName>style.visibility</p:attrName>
                                        </p:attrNameLst>
                                      </p:cBhvr>
                                      <p:to>
                                        <p:strVal val="visible"/>
                                      </p:to>
                                    </p:set>
                                    <p:anim calcmode="lin" valueType="num">
                                      <p:cBhvr additive="base">
                                        <p:cTn id="32" dur="400"/>
                                        <p:tgtEl>
                                          <p:spTgt spid="20"/>
                                        </p:tgtEl>
                                        <p:attrNameLst>
                                          <p:attrName>ppt_y</p:attrName>
                                        </p:attrNameLst>
                                      </p:cBhvr>
                                      <p:tavLst>
                                        <p:tav tm="0">
                                          <p:val>
                                            <p:strVal val="#ppt_y-#ppt_h*1.125000"/>
                                          </p:val>
                                        </p:tav>
                                        <p:tav tm="100000">
                                          <p:val>
                                            <p:strVal val="#ppt_y"/>
                                          </p:val>
                                        </p:tav>
                                      </p:tavLst>
                                    </p:anim>
                                    <p:animEffect transition="in" filter="wipe(down)">
                                      <p:cBhvr>
                                        <p:cTn id="33" dur="400"/>
                                        <p:tgtEl>
                                          <p:spTgt spid="20"/>
                                        </p:tgtEl>
                                      </p:cBhvr>
                                    </p:animEffect>
                                  </p:childTnLst>
                                </p:cTn>
                              </p:par>
                            </p:childTnLst>
                          </p:cTn>
                        </p:par>
                        <p:par>
                          <p:cTn id="34" fill="hold">
                            <p:stCondLst>
                              <p:cond delay="1500"/>
                            </p:stCondLst>
                            <p:childTnLst>
                              <p:par>
                                <p:cTn id="35" presetID="12" presetClass="entr" presetSubtype="8" fill="hold"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400"/>
                                        <p:tgtEl>
                                          <p:spTgt spid="13"/>
                                        </p:tgtEl>
                                        <p:attrNameLst>
                                          <p:attrName>ppt_x</p:attrName>
                                        </p:attrNameLst>
                                      </p:cBhvr>
                                      <p:tavLst>
                                        <p:tav tm="0">
                                          <p:val>
                                            <p:strVal val="#ppt_x-#ppt_w*1.125000"/>
                                          </p:val>
                                        </p:tav>
                                        <p:tav tm="100000">
                                          <p:val>
                                            <p:strVal val="#ppt_x"/>
                                          </p:val>
                                        </p:tav>
                                      </p:tavLst>
                                    </p:anim>
                                    <p:animEffect transition="in" filter="wipe(right)">
                                      <p:cBhvr>
                                        <p:cTn id="38" dur="400"/>
                                        <p:tgtEl>
                                          <p:spTgt spid="13"/>
                                        </p:tgtEl>
                                      </p:cBhvr>
                                    </p:animEffect>
                                  </p:childTnLst>
                                </p:cTn>
                              </p:par>
                              <p:par>
                                <p:cTn id="39" presetID="12" presetClass="entr" presetSubtype="1" fill="hold" grpId="0" nodeType="withEffect">
                                  <p:stCondLst>
                                    <p:cond delay="500"/>
                                  </p:stCondLst>
                                  <p:childTnLst>
                                    <p:set>
                                      <p:cBhvr>
                                        <p:cTn id="40" dur="1" fill="hold">
                                          <p:stCondLst>
                                            <p:cond delay="0"/>
                                          </p:stCondLst>
                                        </p:cTn>
                                        <p:tgtEl>
                                          <p:spTgt spid="21"/>
                                        </p:tgtEl>
                                        <p:attrNameLst>
                                          <p:attrName>style.visibility</p:attrName>
                                        </p:attrNameLst>
                                      </p:cBhvr>
                                      <p:to>
                                        <p:strVal val="visible"/>
                                      </p:to>
                                    </p:set>
                                    <p:anim calcmode="lin" valueType="num">
                                      <p:cBhvr additive="base">
                                        <p:cTn id="41" dur="400"/>
                                        <p:tgtEl>
                                          <p:spTgt spid="21"/>
                                        </p:tgtEl>
                                        <p:attrNameLst>
                                          <p:attrName>ppt_y</p:attrName>
                                        </p:attrNameLst>
                                      </p:cBhvr>
                                      <p:tavLst>
                                        <p:tav tm="0">
                                          <p:val>
                                            <p:strVal val="#ppt_y-#ppt_h*1.125000"/>
                                          </p:val>
                                        </p:tav>
                                        <p:tav tm="100000">
                                          <p:val>
                                            <p:strVal val="#ppt_y"/>
                                          </p:val>
                                        </p:tav>
                                      </p:tavLst>
                                    </p:anim>
                                    <p:animEffect transition="in" filter="wipe(down)">
                                      <p:cBhvr>
                                        <p:cTn id="42" dur="400"/>
                                        <p:tgtEl>
                                          <p:spTgt spid="21"/>
                                        </p:tgtEl>
                                      </p:cBhvr>
                                    </p:animEffect>
                                  </p:childTnLst>
                                </p:cTn>
                              </p:par>
                              <p:par>
                                <p:cTn id="43" presetID="12" presetClass="entr" presetSubtype="1" fill="hold" grpId="0" nodeType="withEffect">
                                  <p:stCondLst>
                                    <p:cond delay="500"/>
                                  </p:stCondLst>
                                  <p:childTnLst>
                                    <p:set>
                                      <p:cBhvr>
                                        <p:cTn id="44" dur="1" fill="hold">
                                          <p:stCondLst>
                                            <p:cond delay="0"/>
                                          </p:stCondLst>
                                        </p:cTn>
                                        <p:tgtEl>
                                          <p:spTgt spid="22"/>
                                        </p:tgtEl>
                                        <p:attrNameLst>
                                          <p:attrName>style.visibility</p:attrName>
                                        </p:attrNameLst>
                                      </p:cBhvr>
                                      <p:to>
                                        <p:strVal val="visible"/>
                                      </p:to>
                                    </p:set>
                                    <p:anim calcmode="lin" valueType="num">
                                      <p:cBhvr additive="base">
                                        <p:cTn id="45" dur="400"/>
                                        <p:tgtEl>
                                          <p:spTgt spid="22"/>
                                        </p:tgtEl>
                                        <p:attrNameLst>
                                          <p:attrName>ppt_y</p:attrName>
                                        </p:attrNameLst>
                                      </p:cBhvr>
                                      <p:tavLst>
                                        <p:tav tm="0">
                                          <p:val>
                                            <p:strVal val="#ppt_y-#ppt_h*1.125000"/>
                                          </p:val>
                                        </p:tav>
                                        <p:tav tm="100000">
                                          <p:val>
                                            <p:strVal val="#ppt_y"/>
                                          </p:val>
                                        </p:tav>
                                      </p:tavLst>
                                    </p:anim>
                                    <p:animEffect transition="in" filter="wipe(down)">
                                      <p:cBhvr>
                                        <p:cTn id="46" dur="400"/>
                                        <p:tgtEl>
                                          <p:spTgt spid="22"/>
                                        </p:tgtEl>
                                      </p:cBhvr>
                                    </p:animEffect>
                                  </p:childTnLst>
                                </p:cTn>
                              </p:par>
                            </p:childTnLst>
                          </p:cTn>
                        </p:par>
                        <p:par>
                          <p:cTn id="47" fill="hold">
                            <p:stCondLst>
                              <p:cond delay="2000"/>
                            </p:stCondLst>
                            <p:childTnLst>
                              <p:par>
                                <p:cTn id="48" presetID="12" presetClass="entr" presetSubtype="8" fill="hold"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additive="base">
                                        <p:cTn id="50" dur="400"/>
                                        <p:tgtEl>
                                          <p:spTgt spid="10"/>
                                        </p:tgtEl>
                                        <p:attrNameLst>
                                          <p:attrName>ppt_x</p:attrName>
                                        </p:attrNameLst>
                                      </p:cBhvr>
                                      <p:tavLst>
                                        <p:tav tm="0">
                                          <p:val>
                                            <p:strVal val="#ppt_x-#ppt_w*1.125000"/>
                                          </p:val>
                                        </p:tav>
                                        <p:tav tm="100000">
                                          <p:val>
                                            <p:strVal val="#ppt_x"/>
                                          </p:val>
                                        </p:tav>
                                      </p:tavLst>
                                    </p:anim>
                                    <p:animEffect transition="in" filter="wipe(right)">
                                      <p:cBhvr>
                                        <p:cTn id="51" dur="400"/>
                                        <p:tgtEl>
                                          <p:spTgt spid="10"/>
                                        </p:tgtEl>
                                      </p:cBhvr>
                                    </p:animEffect>
                                  </p:childTnLst>
                                </p:cTn>
                              </p:par>
                              <p:par>
                                <p:cTn id="52" presetID="12" presetClass="entr" presetSubtype="1" fill="hold" grpId="0" nodeType="withEffect">
                                  <p:stCondLst>
                                    <p:cond delay="500"/>
                                  </p:stCondLst>
                                  <p:childTnLst>
                                    <p:set>
                                      <p:cBhvr>
                                        <p:cTn id="53" dur="1" fill="hold">
                                          <p:stCondLst>
                                            <p:cond delay="0"/>
                                          </p:stCondLst>
                                        </p:cTn>
                                        <p:tgtEl>
                                          <p:spTgt spid="23"/>
                                        </p:tgtEl>
                                        <p:attrNameLst>
                                          <p:attrName>style.visibility</p:attrName>
                                        </p:attrNameLst>
                                      </p:cBhvr>
                                      <p:to>
                                        <p:strVal val="visible"/>
                                      </p:to>
                                    </p:set>
                                    <p:anim calcmode="lin" valueType="num">
                                      <p:cBhvr additive="base">
                                        <p:cTn id="54" dur="400"/>
                                        <p:tgtEl>
                                          <p:spTgt spid="23"/>
                                        </p:tgtEl>
                                        <p:attrNameLst>
                                          <p:attrName>ppt_y</p:attrName>
                                        </p:attrNameLst>
                                      </p:cBhvr>
                                      <p:tavLst>
                                        <p:tav tm="0">
                                          <p:val>
                                            <p:strVal val="#ppt_y-#ppt_h*1.125000"/>
                                          </p:val>
                                        </p:tav>
                                        <p:tav tm="100000">
                                          <p:val>
                                            <p:strVal val="#ppt_y"/>
                                          </p:val>
                                        </p:tav>
                                      </p:tavLst>
                                    </p:anim>
                                    <p:animEffect transition="in" filter="wipe(down)">
                                      <p:cBhvr>
                                        <p:cTn id="55" dur="400"/>
                                        <p:tgtEl>
                                          <p:spTgt spid="23"/>
                                        </p:tgtEl>
                                      </p:cBhvr>
                                    </p:animEffect>
                                  </p:childTnLst>
                                </p:cTn>
                              </p:par>
                              <p:par>
                                <p:cTn id="56" presetID="12" presetClass="entr" presetSubtype="1" fill="hold" grpId="0" nodeType="withEffect">
                                  <p:stCondLst>
                                    <p:cond delay="500"/>
                                  </p:stCondLst>
                                  <p:childTnLst>
                                    <p:set>
                                      <p:cBhvr>
                                        <p:cTn id="57" dur="1" fill="hold">
                                          <p:stCondLst>
                                            <p:cond delay="0"/>
                                          </p:stCondLst>
                                        </p:cTn>
                                        <p:tgtEl>
                                          <p:spTgt spid="24"/>
                                        </p:tgtEl>
                                        <p:attrNameLst>
                                          <p:attrName>style.visibility</p:attrName>
                                        </p:attrNameLst>
                                      </p:cBhvr>
                                      <p:to>
                                        <p:strVal val="visible"/>
                                      </p:to>
                                    </p:set>
                                    <p:anim calcmode="lin" valueType="num">
                                      <p:cBhvr additive="base">
                                        <p:cTn id="58" dur="400"/>
                                        <p:tgtEl>
                                          <p:spTgt spid="24"/>
                                        </p:tgtEl>
                                        <p:attrNameLst>
                                          <p:attrName>ppt_y</p:attrName>
                                        </p:attrNameLst>
                                      </p:cBhvr>
                                      <p:tavLst>
                                        <p:tav tm="0">
                                          <p:val>
                                            <p:strVal val="#ppt_y-#ppt_h*1.125000"/>
                                          </p:val>
                                        </p:tav>
                                        <p:tav tm="100000">
                                          <p:val>
                                            <p:strVal val="#ppt_y"/>
                                          </p:val>
                                        </p:tav>
                                      </p:tavLst>
                                    </p:anim>
                                    <p:animEffect transition="in" filter="wipe(down)">
                                      <p:cBhvr>
                                        <p:cTn id="59" dur="400"/>
                                        <p:tgtEl>
                                          <p:spTgt spid="24"/>
                                        </p:tgtEl>
                                      </p:cBhvr>
                                    </p:animEffect>
                                  </p:childTnLst>
                                </p:cTn>
                              </p:par>
                            </p:childTnLst>
                          </p:cTn>
                        </p:par>
                        <p:par>
                          <p:cTn id="60" fill="hold">
                            <p:stCondLst>
                              <p:cond delay="2500"/>
                            </p:stCondLst>
                            <p:childTnLst>
                              <p:par>
                                <p:cTn id="61" presetID="16" presetClass="entr" presetSubtype="37"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barn(outVertical)">
                                      <p:cBhvr>
                                        <p:cTn id="63" dur="750"/>
                                        <p:tgtEl>
                                          <p:spTgt spid="25"/>
                                        </p:tgtEl>
                                      </p:cBhvr>
                                    </p:animEffect>
                                  </p:childTnLst>
                                </p:cTn>
                              </p:par>
                              <p:par>
                                <p:cTn id="64" presetID="53" presetClass="entr" presetSubtype="16" fill="hold" grpId="0" nodeType="withEffect">
                                  <p:stCondLst>
                                    <p:cond delay="25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P spid="23" grpId="0"/>
      <p:bldP spid="24"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任意多边形 18"/>
          <p:cNvSpPr/>
          <p:nvPr/>
        </p:nvSpPr>
        <p:spPr>
          <a:xfrm rot="5400000">
            <a:off x="5766793" y="3374827"/>
            <a:ext cx="1782366" cy="392906"/>
          </a:xfrm>
          <a:custGeom>
            <a:avLst/>
            <a:gdLst>
              <a:gd name="connsiteX0" fmla="*/ 1799772 w 1799772"/>
              <a:gd name="connsiteY0" fmla="*/ 232228 h 232228"/>
              <a:gd name="connsiteX1" fmla="*/ 1524000 w 1799772"/>
              <a:gd name="connsiteY1" fmla="*/ 0 h 232228"/>
              <a:gd name="connsiteX2" fmla="*/ 0 w 1799772"/>
              <a:gd name="connsiteY2" fmla="*/ 0 h 232228"/>
            </a:gdLst>
            <a:ahLst/>
            <a:cxnLst>
              <a:cxn ang="0">
                <a:pos x="connsiteX0" y="connsiteY0"/>
              </a:cxn>
              <a:cxn ang="0">
                <a:pos x="connsiteX1" y="connsiteY1"/>
              </a:cxn>
              <a:cxn ang="0">
                <a:pos x="connsiteX2" y="connsiteY2"/>
              </a:cxn>
            </a:cxnLst>
            <a:rect l="l" t="t" r="r" b="b"/>
            <a:pathLst>
              <a:path w="1799772" h="232228">
                <a:moveTo>
                  <a:pt x="1799772" y="232228"/>
                </a:moveTo>
                <a:lnTo>
                  <a:pt x="1524000" y="0"/>
                </a:lnTo>
                <a:lnTo>
                  <a:pt x="0" y="0"/>
                </a:lnTo>
              </a:path>
            </a:pathLst>
          </a:cu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anchor="ctr"/>
          <a:lstStyle/>
          <a:p>
            <a:pPr algn="ctr">
              <a:defRPr/>
            </a:pPr>
            <a:endParaRPr lang="zh-CN" altLang="en-US"/>
          </a:p>
        </p:txBody>
      </p:sp>
      <p:sp>
        <p:nvSpPr>
          <p:cNvPr id="25" name="任意多边形 24"/>
          <p:cNvSpPr/>
          <p:nvPr/>
        </p:nvSpPr>
        <p:spPr>
          <a:xfrm>
            <a:off x="2738797" y="3310297"/>
            <a:ext cx="3666408" cy="1833205"/>
          </a:xfrm>
          <a:custGeom>
            <a:avLst/>
            <a:gdLst>
              <a:gd name="connsiteX0" fmla="*/ 2520000 w 5040000"/>
              <a:gd name="connsiteY0" fmla="*/ 0 h 2520000"/>
              <a:gd name="connsiteX1" fmla="*/ 5040000 w 5040000"/>
              <a:gd name="connsiteY1" fmla="*/ 2520000 h 2520000"/>
              <a:gd name="connsiteX2" fmla="*/ 4781095 w 5040000"/>
              <a:gd name="connsiteY2" fmla="*/ 2520000 h 2520000"/>
              <a:gd name="connsiteX3" fmla="*/ 2520000 w 5040000"/>
              <a:gd name="connsiteY3" fmla="*/ 258905 h 2520000"/>
              <a:gd name="connsiteX4" fmla="*/ 258905 w 5040000"/>
              <a:gd name="connsiteY4" fmla="*/ 2520000 h 2520000"/>
              <a:gd name="connsiteX5" fmla="*/ 0 w 5040000"/>
              <a:gd name="connsiteY5" fmla="*/ 2520000 h 2520000"/>
              <a:gd name="connsiteX6" fmla="*/ 2520000 w 5040000"/>
              <a:gd name="connsiteY6" fmla="*/ 0 h 25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40000" h="2520000">
                <a:moveTo>
                  <a:pt x="2520000" y="0"/>
                </a:moveTo>
                <a:cubicBezTo>
                  <a:pt x="3911758" y="0"/>
                  <a:pt x="5040000" y="1128242"/>
                  <a:pt x="5040000" y="2520000"/>
                </a:cubicBezTo>
                <a:lnTo>
                  <a:pt x="4781095" y="2520000"/>
                </a:lnTo>
                <a:cubicBezTo>
                  <a:pt x="4781095" y="1271232"/>
                  <a:pt x="3768768" y="258905"/>
                  <a:pt x="2520000" y="258905"/>
                </a:cubicBezTo>
                <a:cubicBezTo>
                  <a:pt x="1271232" y="258905"/>
                  <a:pt x="258905" y="1271232"/>
                  <a:pt x="258905" y="2520000"/>
                </a:cubicBezTo>
                <a:lnTo>
                  <a:pt x="0" y="2520000"/>
                </a:lnTo>
                <a:cubicBezTo>
                  <a:pt x="0" y="1128242"/>
                  <a:pt x="1128242" y="0"/>
                  <a:pt x="2520000" y="0"/>
                </a:cubicBezTo>
                <a:close/>
              </a:path>
            </a:pathLst>
          </a:custGeom>
          <a:solidFill>
            <a:srgbClr val="EA5504"/>
          </a:solidFill>
          <a:ln>
            <a:noFill/>
          </a:ln>
          <a:effectLst>
            <a:innerShdw blurRad="76200">
              <a:schemeClr val="tx1">
                <a:lumMod val="65000"/>
                <a:lumOff val="3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anchor="ctr"/>
          <a:lstStyle/>
          <a:p>
            <a:pPr algn="ctr">
              <a:defRPr/>
            </a:pPr>
            <a:endParaRPr lang="zh-CN" altLang="en-US"/>
          </a:p>
        </p:txBody>
      </p:sp>
      <p:sp>
        <p:nvSpPr>
          <p:cNvPr id="20" name="任意多边形 19"/>
          <p:cNvSpPr/>
          <p:nvPr/>
        </p:nvSpPr>
        <p:spPr>
          <a:xfrm rot="5400000">
            <a:off x="3495081" y="2933106"/>
            <a:ext cx="553640" cy="80963"/>
          </a:xfrm>
          <a:custGeom>
            <a:avLst/>
            <a:gdLst>
              <a:gd name="connsiteX0" fmla="*/ 740229 w 740229"/>
              <a:gd name="connsiteY0" fmla="*/ 0 h 406400"/>
              <a:gd name="connsiteX1" fmla="*/ 580572 w 740229"/>
              <a:gd name="connsiteY1" fmla="*/ 406400 h 406400"/>
              <a:gd name="connsiteX2" fmla="*/ 0 w 740229"/>
              <a:gd name="connsiteY2" fmla="*/ 406400 h 406400"/>
            </a:gdLst>
            <a:ahLst/>
            <a:cxnLst>
              <a:cxn ang="0">
                <a:pos x="connsiteX0" y="connsiteY0"/>
              </a:cxn>
              <a:cxn ang="0">
                <a:pos x="connsiteX1" y="connsiteY1"/>
              </a:cxn>
              <a:cxn ang="0">
                <a:pos x="connsiteX2" y="connsiteY2"/>
              </a:cxn>
            </a:cxnLst>
            <a:rect l="l" t="t" r="r" b="b"/>
            <a:pathLst>
              <a:path w="740229" h="406400">
                <a:moveTo>
                  <a:pt x="740229" y="0"/>
                </a:moveTo>
                <a:lnTo>
                  <a:pt x="580572" y="406400"/>
                </a:lnTo>
                <a:lnTo>
                  <a:pt x="0" y="406400"/>
                </a:lnTo>
              </a:path>
            </a:pathLst>
          </a:cu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anchor="ctr"/>
          <a:lstStyle/>
          <a:p>
            <a:pPr algn="ctr">
              <a:defRPr/>
            </a:pPr>
            <a:endParaRPr lang="zh-CN" altLang="en-US"/>
          </a:p>
        </p:txBody>
      </p:sp>
      <p:sp>
        <p:nvSpPr>
          <p:cNvPr id="21" name="任意多边形 20"/>
          <p:cNvSpPr/>
          <p:nvPr/>
        </p:nvSpPr>
        <p:spPr>
          <a:xfrm rot="5400000" flipV="1">
            <a:off x="1507333" y="3356373"/>
            <a:ext cx="1788319" cy="423862"/>
          </a:xfrm>
          <a:custGeom>
            <a:avLst/>
            <a:gdLst>
              <a:gd name="connsiteX0" fmla="*/ 1799772 w 1799772"/>
              <a:gd name="connsiteY0" fmla="*/ 232228 h 232228"/>
              <a:gd name="connsiteX1" fmla="*/ 1524000 w 1799772"/>
              <a:gd name="connsiteY1" fmla="*/ 0 h 232228"/>
              <a:gd name="connsiteX2" fmla="*/ 0 w 1799772"/>
              <a:gd name="connsiteY2" fmla="*/ 0 h 232228"/>
            </a:gdLst>
            <a:ahLst/>
            <a:cxnLst>
              <a:cxn ang="0">
                <a:pos x="connsiteX0" y="connsiteY0"/>
              </a:cxn>
              <a:cxn ang="0">
                <a:pos x="connsiteX1" y="connsiteY1"/>
              </a:cxn>
              <a:cxn ang="0">
                <a:pos x="connsiteX2" y="connsiteY2"/>
              </a:cxn>
            </a:cxnLst>
            <a:rect l="l" t="t" r="r" b="b"/>
            <a:pathLst>
              <a:path w="1799772" h="232228">
                <a:moveTo>
                  <a:pt x="1799772" y="232228"/>
                </a:moveTo>
                <a:lnTo>
                  <a:pt x="1524000" y="0"/>
                </a:lnTo>
                <a:lnTo>
                  <a:pt x="0" y="0"/>
                </a:lnTo>
              </a:path>
            </a:pathLst>
          </a:cu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anchor="ctr"/>
          <a:lstStyle/>
          <a:p>
            <a:pPr algn="ctr">
              <a:defRPr/>
            </a:pPr>
            <a:endParaRPr lang="zh-CN" altLang="en-US"/>
          </a:p>
        </p:txBody>
      </p:sp>
      <p:sp>
        <p:nvSpPr>
          <p:cNvPr id="22" name="任意多边形 21"/>
          <p:cNvSpPr/>
          <p:nvPr/>
        </p:nvSpPr>
        <p:spPr>
          <a:xfrm rot="5400000" flipV="1">
            <a:off x="5015509" y="2933106"/>
            <a:ext cx="553640" cy="80963"/>
          </a:xfrm>
          <a:custGeom>
            <a:avLst/>
            <a:gdLst>
              <a:gd name="connsiteX0" fmla="*/ 740229 w 740229"/>
              <a:gd name="connsiteY0" fmla="*/ 0 h 406400"/>
              <a:gd name="connsiteX1" fmla="*/ 580572 w 740229"/>
              <a:gd name="connsiteY1" fmla="*/ 406400 h 406400"/>
              <a:gd name="connsiteX2" fmla="*/ 0 w 740229"/>
              <a:gd name="connsiteY2" fmla="*/ 406400 h 406400"/>
            </a:gdLst>
            <a:ahLst/>
            <a:cxnLst>
              <a:cxn ang="0">
                <a:pos x="connsiteX0" y="connsiteY0"/>
              </a:cxn>
              <a:cxn ang="0">
                <a:pos x="connsiteX1" y="connsiteY1"/>
              </a:cxn>
              <a:cxn ang="0">
                <a:pos x="connsiteX2" y="connsiteY2"/>
              </a:cxn>
            </a:cxnLst>
            <a:rect l="l" t="t" r="r" b="b"/>
            <a:pathLst>
              <a:path w="740229" h="406400">
                <a:moveTo>
                  <a:pt x="740229" y="0"/>
                </a:moveTo>
                <a:lnTo>
                  <a:pt x="580572" y="406400"/>
                </a:lnTo>
                <a:lnTo>
                  <a:pt x="0" y="406400"/>
                </a:lnTo>
              </a:path>
            </a:pathLst>
          </a:cu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anchor="ctr"/>
          <a:lstStyle/>
          <a:p>
            <a:pPr algn="ctr">
              <a:defRPr/>
            </a:pPr>
            <a:endParaRPr lang="zh-CN" altLang="en-US"/>
          </a:p>
        </p:txBody>
      </p:sp>
      <p:sp>
        <p:nvSpPr>
          <p:cNvPr id="84" name="文本框 83"/>
          <p:cNvSpPr txBox="1"/>
          <p:nvPr/>
        </p:nvSpPr>
        <p:spPr>
          <a:xfrm>
            <a:off x="4056640" y="4195763"/>
            <a:ext cx="1089063" cy="838683"/>
          </a:xfrm>
          <a:prstGeom prst="rect">
            <a:avLst/>
          </a:prstGeom>
          <a:noFill/>
          <a:effectLst/>
        </p:spPr>
        <p:txBody>
          <a:bodyPr wrap="none" lIns="68571" tIns="34286" rIns="68571" bIns="34286">
            <a:spAutoFit/>
          </a:bodyPr>
          <a:lstStyle/>
          <a:p>
            <a:pPr algn="ctr">
              <a:defRPr/>
            </a:pPr>
            <a:r>
              <a:rPr lang="en-US" altLang="zh-CN" sz="2400" b="1" dirty="0">
                <a:solidFill>
                  <a:srgbClr val="EA5504"/>
                </a:solidFill>
                <a:latin typeface="微软雅黑" panose="020B0503020204020204" pitchFamily="34" charset="-122"/>
                <a:ea typeface="微软雅黑" panose="020B0503020204020204" pitchFamily="34" charset="-122"/>
              </a:rPr>
              <a:t>Thank</a:t>
            </a:r>
          </a:p>
          <a:p>
            <a:pPr algn="ctr">
              <a:defRPr/>
            </a:pPr>
            <a:r>
              <a:rPr lang="en-US" altLang="zh-CN" sz="2600" dirty="0">
                <a:solidFill>
                  <a:srgbClr val="EA5504"/>
                </a:solidFill>
                <a:latin typeface="Arial Black" panose="020B0A04020102020204" pitchFamily="34" charset="0"/>
              </a:rPr>
              <a:t>YOU</a:t>
            </a:r>
            <a:endParaRPr lang="zh-CN" altLang="en-US" sz="2600" dirty="0">
              <a:solidFill>
                <a:srgbClr val="EA5504"/>
              </a:solidFill>
              <a:latin typeface="Arial Black" panose="020B0A04020102020204" pitchFamily="34" charset="0"/>
            </a:endParaRPr>
          </a:p>
        </p:txBody>
      </p:sp>
      <p:grpSp>
        <p:nvGrpSpPr>
          <p:cNvPr id="2" name="组合 1"/>
          <p:cNvGrpSpPr/>
          <p:nvPr/>
        </p:nvGrpSpPr>
        <p:grpSpPr>
          <a:xfrm>
            <a:off x="1630345" y="1383619"/>
            <a:ext cx="1241353" cy="1242000"/>
            <a:chOff x="1733372" y="1452799"/>
            <a:chExt cx="1319800" cy="1304100"/>
          </a:xfrm>
        </p:grpSpPr>
        <p:sp>
          <p:nvSpPr>
            <p:cNvPr id="3" name="椭圆 2"/>
            <p:cNvSpPr/>
            <p:nvPr/>
          </p:nvSpPr>
          <p:spPr>
            <a:xfrm>
              <a:off x="1733372" y="1452799"/>
              <a:ext cx="1319800" cy="1304100"/>
            </a:xfrm>
            <a:prstGeom prst="ellipse">
              <a:avLst/>
            </a:prstGeom>
            <a:solidFill>
              <a:srgbClr val="F0F0F0"/>
            </a:solidFill>
            <a:ln w="31750" cap="flat">
              <a:gradFill flip="none" rotWithShape="1">
                <a:gsLst>
                  <a:gs pos="0">
                    <a:srgbClr val="FFFFFF"/>
                  </a:gs>
                  <a:gs pos="100000">
                    <a:srgbClr val="F0F0F0"/>
                  </a:gs>
                </a:gsLst>
                <a:lin ang="2700000" scaled="1"/>
                <a:tileRect/>
              </a:gradFill>
              <a:prstDash val="solid"/>
              <a:miter lim="800000"/>
            </a:ln>
            <a:effectLst>
              <a:outerShdw blurRad="254000" dist="101600" dir="2700000" sx="102000" sy="102000" algn="tl" rotWithShape="0">
                <a:prstClr val="black">
                  <a:alpha val="30000"/>
                </a:prstClr>
              </a:outerShdw>
            </a:effectLst>
          </p:spPr>
          <p:txBody>
            <a:bodyPr lIns="72585" tIns="36293" rIns="72585" bIns="36293"/>
            <a:lstStyle/>
            <a:p>
              <a:pPr>
                <a:defRPr/>
              </a:pPr>
              <a:endParaRPr lang="zh-CN" altLang="en-US" dirty="0">
                <a:solidFill>
                  <a:prstClr val="black"/>
                </a:solidFill>
              </a:endParaRPr>
            </a:p>
          </p:txBody>
        </p:sp>
        <p:sp>
          <p:nvSpPr>
            <p:cNvPr id="67" name="椭圆 66"/>
            <p:cNvSpPr/>
            <p:nvPr/>
          </p:nvSpPr>
          <p:spPr>
            <a:xfrm>
              <a:off x="1776010" y="1496438"/>
              <a:ext cx="1234219" cy="1217652"/>
            </a:xfrm>
            <a:prstGeom prst="ellipse">
              <a:avLst/>
            </a:prstGeom>
            <a:solidFill>
              <a:srgbClr val="EA5504"/>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a:defRPr/>
              </a:pPr>
              <a:endParaRPr lang="zh-CN" altLang="en-US"/>
            </a:p>
          </p:txBody>
        </p:sp>
        <p:sp>
          <p:nvSpPr>
            <p:cNvPr id="68640" name="文本框 85"/>
            <p:cNvSpPr txBox="1">
              <a:spLocks noChangeArrowheads="1"/>
            </p:cNvSpPr>
            <p:nvPr/>
          </p:nvSpPr>
          <p:spPr bwMode="auto">
            <a:xfrm>
              <a:off x="1947064" y="1664815"/>
              <a:ext cx="892111" cy="949507"/>
            </a:xfrm>
            <a:prstGeom prst="rect">
              <a:avLst/>
            </a:prstGeom>
            <a:noFill/>
            <a:ln>
              <a:noFill/>
            </a:ln>
          </p:spPr>
          <p:txBody>
            <a:bodyPr wrap="none" lIns="72585" tIns="36293" rIns="72585" bIns="36293">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zh-CN" altLang="en-US" sz="5400" b="1" dirty="0">
                  <a:solidFill>
                    <a:schemeClr val="bg1"/>
                  </a:solidFill>
                </a:rPr>
                <a:t>谢</a:t>
              </a:r>
              <a:endParaRPr lang="zh-CN" altLang="en-US" sz="5400" b="1" dirty="0">
                <a:solidFill>
                  <a:schemeClr val="bg1"/>
                </a:solidFill>
                <a:latin typeface="Arial Black" panose="020B0A04020102020204" pitchFamily="34" charset="0"/>
              </a:endParaRPr>
            </a:p>
          </p:txBody>
        </p:sp>
      </p:grpSp>
      <p:grpSp>
        <p:nvGrpSpPr>
          <p:cNvPr id="7" name="组合 6"/>
          <p:cNvGrpSpPr/>
          <p:nvPr/>
        </p:nvGrpSpPr>
        <p:grpSpPr>
          <a:xfrm>
            <a:off x="3150721" y="1383619"/>
            <a:ext cx="1241353" cy="1242000"/>
            <a:chOff x="3349828" y="1452799"/>
            <a:chExt cx="1319800" cy="1304100"/>
          </a:xfrm>
        </p:grpSpPr>
        <p:sp>
          <p:nvSpPr>
            <p:cNvPr id="4" name="椭圆 3"/>
            <p:cNvSpPr/>
            <p:nvPr/>
          </p:nvSpPr>
          <p:spPr>
            <a:xfrm>
              <a:off x="3349828" y="1452799"/>
              <a:ext cx="1319800" cy="1304100"/>
            </a:xfrm>
            <a:prstGeom prst="ellipse">
              <a:avLst/>
            </a:prstGeom>
            <a:solidFill>
              <a:srgbClr val="F0F0F0"/>
            </a:solidFill>
            <a:ln w="31750" cap="flat">
              <a:gradFill flip="none" rotWithShape="1">
                <a:gsLst>
                  <a:gs pos="0">
                    <a:srgbClr val="FFFFFF"/>
                  </a:gs>
                  <a:gs pos="100000">
                    <a:srgbClr val="F0F0F0"/>
                  </a:gs>
                </a:gsLst>
                <a:lin ang="2700000" scaled="1"/>
                <a:tileRect/>
              </a:gradFill>
              <a:prstDash val="solid"/>
              <a:miter lim="800000"/>
            </a:ln>
            <a:effectLst>
              <a:outerShdw blurRad="254000" dist="101600" dir="2700000" sx="102000" sy="102000" algn="tl" rotWithShape="0">
                <a:prstClr val="black">
                  <a:alpha val="30000"/>
                </a:prstClr>
              </a:outerShdw>
            </a:effectLst>
          </p:spPr>
          <p:txBody>
            <a:bodyPr lIns="72585" tIns="36293" rIns="72585" bIns="36293"/>
            <a:lstStyle/>
            <a:p>
              <a:pPr>
                <a:defRPr/>
              </a:pPr>
              <a:endParaRPr lang="zh-CN" altLang="en-US" dirty="0">
                <a:solidFill>
                  <a:prstClr val="black"/>
                </a:solidFill>
              </a:endParaRPr>
            </a:p>
          </p:txBody>
        </p:sp>
        <p:sp>
          <p:nvSpPr>
            <p:cNvPr id="68" name="椭圆 67"/>
            <p:cNvSpPr/>
            <p:nvPr/>
          </p:nvSpPr>
          <p:spPr>
            <a:xfrm>
              <a:off x="3391256" y="1498938"/>
              <a:ext cx="1232953" cy="1217652"/>
            </a:xfrm>
            <a:prstGeom prst="ellipse">
              <a:avLst/>
            </a:prstGeom>
            <a:solidFill>
              <a:srgbClr val="EA5504"/>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a:defRPr/>
              </a:pPr>
              <a:endParaRPr lang="zh-CN" altLang="en-US"/>
            </a:p>
          </p:txBody>
        </p:sp>
        <p:sp>
          <p:nvSpPr>
            <p:cNvPr id="68641" name="文本框 86"/>
            <p:cNvSpPr txBox="1">
              <a:spLocks noChangeArrowheads="1"/>
            </p:cNvSpPr>
            <p:nvPr/>
          </p:nvSpPr>
          <p:spPr bwMode="auto">
            <a:xfrm>
              <a:off x="3561677" y="1664815"/>
              <a:ext cx="892111" cy="949507"/>
            </a:xfrm>
            <a:prstGeom prst="rect">
              <a:avLst/>
            </a:prstGeom>
            <a:noFill/>
            <a:ln>
              <a:noFill/>
            </a:ln>
          </p:spPr>
          <p:txBody>
            <a:bodyPr wrap="none" lIns="72585" tIns="36293" rIns="72585" bIns="36293">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zh-CN" altLang="en-US" sz="5400" b="1" dirty="0">
                  <a:solidFill>
                    <a:schemeClr val="bg1"/>
                  </a:solidFill>
                </a:rPr>
                <a:t>谢</a:t>
              </a:r>
              <a:endParaRPr lang="zh-CN" altLang="en-US" sz="5400" b="1" dirty="0">
                <a:solidFill>
                  <a:schemeClr val="bg1"/>
                </a:solidFill>
                <a:latin typeface="Arial Black" panose="020B0A04020102020204" pitchFamily="34" charset="0"/>
              </a:endParaRPr>
            </a:p>
          </p:txBody>
        </p:sp>
      </p:grpSp>
      <p:grpSp>
        <p:nvGrpSpPr>
          <p:cNvPr id="8" name="组合 7"/>
          <p:cNvGrpSpPr/>
          <p:nvPr/>
        </p:nvGrpSpPr>
        <p:grpSpPr>
          <a:xfrm>
            <a:off x="4671098" y="1383619"/>
            <a:ext cx="1241353" cy="1242000"/>
            <a:chOff x="4966284" y="1452799"/>
            <a:chExt cx="1319800" cy="1304100"/>
          </a:xfrm>
        </p:grpSpPr>
        <p:sp>
          <p:nvSpPr>
            <p:cNvPr id="5" name="椭圆 4"/>
            <p:cNvSpPr/>
            <p:nvPr/>
          </p:nvSpPr>
          <p:spPr>
            <a:xfrm>
              <a:off x="4966284" y="1452799"/>
              <a:ext cx="1319800" cy="1304100"/>
            </a:xfrm>
            <a:prstGeom prst="ellipse">
              <a:avLst/>
            </a:prstGeom>
            <a:solidFill>
              <a:srgbClr val="F0F0F0"/>
            </a:solidFill>
            <a:ln w="31750" cap="flat">
              <a:gradFill flip="none" rotWithShape="1">
                <a:gsLst>
                  <a:gs pos="0">
                    <a:srgbClr val="FFFFFF"/>
                  </a:gs>
                  <a:gs pos="100000">
                    <a:srgbClr val="F0F0F0"/>
                  </a:gs>
                </a:gsLst>
                <a:lin ang="2700000" scaled="1"/>
                <a:tileRect/>
              </a:gradFill>
              <a:prstDash val="solid"/>
              <a:miter lim="800000"/>
            </a:ln>
            <a:effectLst>
              <a:outerShdw blurRad="254000" dist="101600" dir="2700000" sx="102000" sy="102000" algn="tl" rotWithShape="0">
                <a:prstClr val="black">
                  <a:alpha val="30000"/>
                </a:prstClr>
              </a:outerShdw>
            </a:effectLst>
          </p:spPr>
          <p:txBody>
            <a:bodyPr lIns="72585" tIns="36293" rIns="72585" bIns="36293"/>
            <a:lstStyle/>
            <a:p>
              <a:pPr>
                <a:defRPr/>
              </a:pPr>
              <a:endParaRPr lang="zh-CN" altLang="en-US" dirty="0">
                <a:solidFill>
                  <a:prstClr val="black"/>
                </a:solidFill>
              </a:endParaRPr>
            </a:p>
          </p:txBody>
        </p:sp>
        <p:sp>
          <p:nvSpPr>
            <p:cNvPr id="69" name="椭圆 68"/>
            <p:cNvSpPr/>
            <p:nvPr/>
          </p:nvSpPr>
          <p:spPr>
            <a:xfrm>
              <a:off x="5005234" y="1502688"/>
              <a:ext cx="1234220" cy="1217652"/>
            </a:xfrm>
            <a:prstGeom prst="ellipse">
              <a:avLst/>
            </a:prstGeom>
            <a:solidFill>
              <a:srgbClr val="EA5504"/>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a:defRPr/>
              </a:pPr>
              <a:endParaRPr lang="zh-CN" altLang="en-US" dirty="0"/>
            </a:p>
          </p:txBody>
        </p:sp>
        <p:sp>
          <p:nvSpPr>
            <p:cNvPr id="68642" name="文本框 87"/>
            <p:cNvSpPr txBox="1">
              <a:spLocks noChangeArrowheads="1"/>
            </p:cNvSpPr>
            <p:nvPr/>
          </p:nvSpPr>
          <p:spPr bwMode="auto">
            <a:xfrm>
              <a:off x="5195159" y="1655536"/>
              <a:ext cx="892111" cy="949507"/>
            </a:xfrm>
            <a:prstGeom prst="rect">
              <a:avLst/>
            </a:prstGeom>
            <a:noFill/>
            <a:ln>
              <a:noFill/>
            </a:ln>
          </p:spPr>
          <p:txBody>
            <a:bodyPr wrap="none" lIns="72585" tIns="36293" rIns="72585" bIns="36293">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zh-CN" altLang="en-US" sz="5400" b="1" dirty="0">
                  <a:solidFill>
                    <a:schemeClr val="bg1"/>
                  </a:solidFill>
                </a:rPr>
                <a:t>观</a:t>
              </a:r>
              <a:endParaRPr lang="zh-CN" altLang="en-US" sz="5400" b="1" dirty="0">
                <a:solidFill>
                  <a:schemeClr val="bg1"/>
                </a:solidFill>
                <a:latin typeface="Arial Black" panose="020B0A04020102020204" pitchFamily="34" charset="0"/>
              </a:endParaRPr>
            </a:p>
          </p:txBody>
        </p:sp>
      </p:grpSp>
      <p:grpSp>
        <p:nvGrpSpPr>
          <p:cNvPr id="9" name="组合 8"/>
          <p:cNvGrpSpPr/>
          <p:nvPr/>
        </p:nvGrpSpPr>
        <p:grpSpPr>
          <a:xfrm>
            <a:off x="6191475" y="1383619"/>
            <a:ext cx="1241353" cy="1242000"/>
            <a:chOff x="6582741" y="1452799"/>
            <a:chExt cx="1319800" cy="1304100"/>
          </a:xfrm>
        </p:grpSpPr>
        <p:sp>
          <p:nvSpPr>
            <p:cNvPr id="6" name="椭圆 5"/>
            <p:cNvSpPr/>
            <p:nvPr/>
          </p:nvSpPr>
          <p:spPr>
            <a:xfrm>
              <a:off x="6582741" y="1452799"/>
              <a:ext cx="1319800" cy="1304100"/>
            </a:xfrm>
            <a:prstGeom prst="ellipse">
              <a:avLst/>
            </a:prstGeom>
            <a:solidFill>
              <a:srgbClr val="F0F0F0"/>
            </a:solidFill>
            <a:ln w="31750" cap="flat">
              <a:gradFill flip="none" rotWithShape="1">
                <a:gsLst>
                  <a:gs pos="0">
                    <a:srgbClr val="FFFFFF"/>
                  </a:gs>
                  <a:gs pos="100000">
                    <a:srgbClr val="F0F0F0"/>
                  </a:gs>
                </a:gsLst>
                <a:lin ang="2700000" scaled="1"/>
                <a:tileRect/>
              </a:gradFill>
              <a:prstDash val="solid"/>
              <a:miter lim="800000"/>
            </a:ln>
            <a:effectLst>
              <a:outerShdw blurRad="254000" dist="101600" dir="2700000" sx="102000" sy="102000" algn="tl" rotWithShape="0">
                <a:prstClr val="black">
                  <a:alpha val="30000"/>
                </a:prstClr>
              </a:outerShdw>
            </a:effectLst>
          </p:spPr>
          <p:txBody>
            <a:bodyPr lIns="72585" tIns="36293" rIns="72585" bIns="36293"/>
            <a:lstStyle/>
            <a:p>
              <a:pPr>
                <a:defRPr/>
              </a:pPr>
              <a:endParaRPr lang="zh-CN" altLang="en-US" dirty="0">
                <a:solidFill>
                  <a:prstClr val="black"/>
                </a:solidFill>
              </a:endParaRPr>
            </a:p>
          </p:txBody>
        </p:sp>
        <p:sp>
          <p:nvSpPr>
            <p:cNvPr id="70" name="椭圆 69"/>
            <p:cNvSpPr/>
            <p:nvPr/>
          </p:nvSpPr>
          <p:spPr>
            <a:xfrm>
              <a:off x="6625542" y="1496438"/>
              <a:ext cx="1234220" cy="1217652"/>
            </a:xfrm>
            <a:prstGeom prst="ellipse">
              <a:avLst/>
            </a:prstGeom>
            <a:solidFill>
              <a:srgbClr val="EA5504"/>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a:defRPr/>
              </a:pPr>
              <a:endParaRPr lang="zh-CN" altLang="en-US"/>
            </a:p>
          </p:txBody>
        </p:sp>
        <p:sp>
          <p:nvSpPr>
            <p:cNvPr id="68643" name="文本框 88"/>
            <p:cNvSpPr txBox="1">
              <a:spLocks noChangeArrowheads="1"/>
            </p:cNvSpPr>
            <p:nvPr/>
          </p:nvSpPr>
          <p:spPr bwMode="auto">
            <a:xfrm>
              <a:off x="6809977" y="1649287"/>
              <a:ext cx="892111" cy="949507"/>
            </a:xfrm>
            <a:prstGeom prst="rect">
              <a:avLst/>
            </a:prstGeom>
            <a:noFill/>
            <a:ln>
              <a:noFill/>
            </a:ln>
          </p:spPr>
          <p:txBody>
            <a:bodyPr wrap="none" lIns="72585" tIns="36293" rIns="72585" bIns="36293">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zh-CN" altLang="en-US" sz="5400" b="1" dirty="0">
                  <a:solidFill>
                    <a:schemeClr val="bg1"/>
                  </a:solidFill>
                  <a:latin typeface="Arial Black" panose="020B0A04020102020204" pitchFamily="34" charset="0"/>
                </a:rPr>
                <a:t>看</a:t>
              </a:r>
            </a:p>
          </p:txBody>
        </p:sp>
      </p:grpSp>
      <p:grpSp>
        <p:nvGrpSpPr>
          <p:cNvPr id="10" name="组合 9"/>
          <p:cNvGrpSpPr/>
          <p:nvPr/>
        </p:nvGrpSpPr>
        <p:grpSpPr>
          <a:xfrm>
            <a:off x="2614612" y="4236247"/>
            <a:ext cx="693455" cy="631032"/>
            <a:chOff x="2779842" y="4448056"/>
            <a:chExt cx="737278" cy="662583"/>
          </a:xfrm>
        </p:grpSpPr>
        <p:pic>
          <p:nvPicPr>
            <p:cNvPr id="90" name="图片 89"/>
            <p:cNvPicPr>
              <a:picLocks noChangeAspect="1"/>
            </p:cNvPicPr>
            <p:nvPr/>
          </p:nvPicPr>
          <p:blipFill>
            <a:blip r:embed="rId3" cstate="print"/>
            <a:stretch>
              <a:fillRect/>
            </a:stretch>
          </p:blipFill>
          <p:spPr>
            <a:xfrm>
              <a:off x="2779842" y="4448056"/>
              <a:ext cx="670909" cy="662583"/>
            </a:xfrm>
            <a:prstGeom prst="rect">
              <a:avLst/>
            </a:prstGeom>
            <a:effectLst>
              <a:outerShdw blurRad="279400" dist="152400" dir="2700000" sx="102000" sy="102000" algn="tl" rotWithShape="0">
                <a:prstClr val="black">
                  <a:alpha val="28000"/>
                </a:prstClr>
              </a:outerShdw>
            </a:effectLst>
          </p:spPr>
        </p:pic>
        <p:sp>
          <p:nvSpPr>
            <p:cNvPr id="91" name="椭圆 90"/>
            <p:cNvSpPr/>
            <p:nvPr/>
          </p:nvSpPr>
          <p:spPr>
            <a:xfrm>
              <a:off x="2821616" y="4491812"/>
              <a:ext cx="582298" cy="575072"/>
            </a:xfrm>
            <a:prstGeom prst="ellipse">
              <a:avLst/>
            </a:prstGeom>
            <a:solidFill>
              <a:srgbClr val="EA5504"/>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a:defRPr/>
              </a:pPr>
              <a:endParaRPr lang="zh-CN" altLang="en-US"/>
            </a:p>
          </p:txBody>
        </p:sp>
        <p:grpSp>
          <p:nvGrpSpPr>
            <p:cNvPr id="68646" name="组合 91"/>
            <p:cNvGrpSpPr/>
            <p:nvPr/>
          </p:nvGrpSpPr>
          <p:grpSpPr bwMode="auto">
            <a:xfrm>
              <a:off x="2987988" y="4630579"/>
              <a:ext cx="529132" cy="480059"/>
              <a:chOff x="12370124" y="832433"/>
              <a:chExt cx="833274" cy="767140"/>
            </a:xfrm>
          </p:grpSpPr>
          <p:sp>
            <p:nvSpPr>
              <p:cNvPr id="93" name="Freeform 55"/>
              <p:cNvSpPr/>
              <p:nvPr/>
            </p:nvSpPr>
            <p:spPr bwMode="auto">
              <a:xfrm>
                <a:off x="12401868" y="837723"/>
                <a:ext cx="801530" cy="761850"/>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a:defRPr/>
                </a:pPr>
                <a:endParaRPr lang="zh-CN" altLang="en-US"/>
              </a:p>
            </p:txBody>
          </p:sp>
          <p:sp>
            <p:nvSpPr>
              <p:cNvPr id="68673" name="Freeform 56"/>
              <p:cNvSpPr>
                <a:spLocks noEditPoints="1"/>
              </p:cNvSpPr>
              <p:nvPr/>
            </p:nvSpPr>
            <p:spPr bwMode="auto">
              <a:xfrm>
                <a:off x="12370124" y="832433"/>
                <a:ext cx="193109" cy="484093"/>
              </a:xfrm>
              <a:custGeom>
                <a:avLst/>
                <a:gdLst>
                  <a:gd name="T0" fmla="*/ 105898 w 31"/>
                  <a:gd name="T1" fmla="*/ 0 h 77"/>
                  <a:gd name="T2" fmla="*/ 174421 w 31"/>
                  <a:gd name="T3" fmla="*/ 31435 h 77"/>
                  <a:gd name="T4" fmla="*/ 193109 w 31"/>
                  <a:gd name="T5" fmla="*/ 113165 h 77"/>
                  <a:gd name="T6" fmla="*/ 193109 w 31"/>
                  <a:gd name="T7" fmla="*/ 396076 h 77"/>
                  <a:gd name="T8" fmla="*/ 168192 w 31"/>
                  <a:gd name="T9" fmla="*/ 465232 h 77"/>
                  <a:gd name="T10" fmla="*/ 99669 w 31"/>
                  <a:gd name="T11" fmla="*/ 484093 h 77"/>
                  <a:gd name="T12" fmla="*/ 12459 w 31"/>
                  <a:gd name="T13" fmla="*/ 452658 h 77"/>
                  <a:gd name="T14" fmla="*/ 0 w 31"/>
                  <a:gd name="T15" fmla="*/ 358355 h 77"/>
                  <a:gd name="T16" fmla="*/ 0 w 31"/>
                  <a:gd name="T17" fmla="*/ 132025 h 77"/>
                  <a:gd name="T18" fmla="*/ 18688 w 31"/>
                  <a:gd name="T19" fmla="*/ 37722 h 77"/>
                  <a:gd name="T20" fmla="*/ 105898 w 31"/>
                  <a:gd name="T21" fmla="*/ 0 h 77"/>
                  <a:gd name="T22" fmla="*/ 99669 w 31"/>
                  <a:gd name="T23" fmla="*/ 440085 h 77"/>
                  <a:gd name="T24" fmla="*/ 137045 w 31"/>
                  <a:gd name="T25" fmla="*/ 370928 h 77"/>
                  <a:gd name="T26" fmla="*/ 137045 w 31"/>
                  <a:gd name="T27" fmla="*/ 106878 h 77"/>
                  <a:gd name="T28" fmla="*/ 99669 w 31"/>
                  <a:gd name="T29" fmla="*/ 44008 h 77"/>
                  <a:gd name="T30" fmla="*/ 56064 w 31"/>
                  <a:gd name="T31" fmla="*/ 106878 h 77"/>
                  <a:gd name="T32" fmla="*/ 56064 w 31"/>
                  <a:gd name="T33" fmla="*/ 125738 h 77"/>
                  <a:gd name="T34" fmla="*/ 56064 w 31"/>
                  <a:gd name="T35" fmla="*/ 144599 h 77"/>
                  <a:gd name="T36" fmla="*/ 56064 w 31"/>
                  <a:gd name="T37" fmla="*/ 220042 h 77"/>
                  <a:gd name="T38" fmla="*/ 56064 w 31"/>
                  <a:gd name="T39" fmla="*/ 301772 h 77"/>
                  <a:gd name="T40" fmla="*/ 56064 w 31"/>
                  <a:gd name="T41" fmla="*/ 370928 h 77"/>
                  <a:gd name="T42" fmla="*/ 99669 w 31"/>
                  <a:gd name="T43" fmla="*/ 440085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chemeClr val="bg1"/>
              </a:solidFill>
              <a:ln>
                <a:noFill/>
              </a:ln>
            </p:spPr>
            <p:txBody>
              <a:bodyPr/>
              <a:lstStyle/>
              <a:p>
                <a:endParaRPr lang="zh-CN" altLang="en-US"/>
              </a:p>
            </p:txBody>
          </p:sp>
          <p:sp>
            <p:nvSpPr>
              <p:cNvPr id="68674" name="Freeform 57"/>
              <p:cNvSpPr/>
              <p:nvPr/>
            </p:nvSpPr>
            <p:spPr bwMode="auto">
              <a:xfrm>
                <a:off x="12626720" y="837723"/>
                <a:ext cx="113750" cy="478804"/>
              </a:xfrm>
              <a:custGeom>
                <a:avLst/>
                <a:gdLst>
                  <a:gd name="T0" fmla="*/ 0 w 18"/>
                  <a:gd name="T1" fmla="*/ 69300 h 76"/>
                  <a:gd name="T2" fmla="*/ 69513 w 18"/>
                  <a:gd name="T3" fmla="*/ 0 h 76"/>
                  <a:gd name="T4" fmla="*/ 113749 w 18"/>
                  <a:gd name="T5" fmla="*/ 0 h 76"/>
                  <a:gd name="T6" fmla="*/ 113749 w 18"/>
                  <a:gd name="T7" fmla="*/ 478803 h 76"/>
                  <a:gd name="T8" fmla="*/ 50555 w 18"/>
                  <a:gd name="T9" fmla="*/ 478803 h 76"/>
                  <a:gd name="T10" fmla="*/ 50555 w 18"/>
                  <a:gd name="T11" fmla="*/ 119701 h 76"/>
                  <a:gd name="T12" fmla="*/ 0 w 18"/>
                  <a:gd name="T13" fmla="*/ 119701 h 76"/>
                  <a:gd name="T14" fmla="*/ 0 w 18"/>
                  <a:gd name="T15" fmla="*/ 69300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chemeClr val="bg1"/>
              </a:solidFill>
              <a:ln>
                <a:noFill/>
              </a:ln>
            </p:spPr>
            <p:txBody>
              <a:bodyPr/>
              <a:lstStyle/>
              <a:p>
                <a:endParaRPr lang="zh-CN" altLang="en-US"/>
              </a:p>
            </p:txBody>
          </p:sp>
        </p:grpSp>
      </p:grpSp>
      <p:grpSp>
        <p:nvGrpSpPr>
          <p:cNvPr id="12" name="组合 11"/>
          <p:cNvGrpSpPr/>
          <p:nvPr/>
        </p:nvGrpSpPr>
        <p:grpSpPr>
          <a:xfrm>
            <a:off x="4867275" y="3226594"/>
            <a:ext cx="693118" cy="631338"/>
            <a:chOff x="5174860" y="3387923"/>
            <a:chExt cx="736919" cy="662905"/>
          </a:xfrm>
        </p:grpSpPr>
        <p:pic>
          <p:nvPicPr>
            <p:cNvPr id="102" name="图片 101"/>
            <p:cNvPicPr>
              <a:picLocks noChangeAspect="1"/>
            </p:cNvPicPr>
            <p:nvPr/>
          </p:nvPicPr>
          <p:blipFill>
            <a:blip r:embed="rId3" cstate="print"/>
            <a:stretch>
              <a:fillRect/>
            </a:stretch>
          </p:blipFill>
          <p:spPr>
            <a:xfrm>
              <a:off x="5174860" y="3387923"/>
              <a:ext cx="669643" cy="661333"/>
            </a:xfrm>
            <a:prstGeom prst="rect">
              <a:avLst/>
            </a:prstGeom>
            <a:effectLst>
              <a:outerShdw blurRad="279400" dist="152400" dir="2700000" sx="102000" sy="102000" algn="tl" rotWithShape="0">
                <a:prstClr val="black">
                  <a:alpha val="28000"/>
                </a:prstClr>
              </a:outerShdw>
            </a:effectLst>
          </p:spPr>
        </p:pic>
        <p:sp>
          <p:nvSpPr>
            <p:cNvPr id="103" name="椭圆 102"/>
            <p:cNvSpPr/>
            <p:nvPr/>
          </p:nvSpPr>
          <p:spPr>
            <a:xfrm>
              <a:off x="5217899" y="3430429"/>
              <a:ext cx="583565" cy="576322"/>
            </a:xfrm>
            <a:prstGeom prst="ellipse">
              <a:avLst/>
            </a:prstGeom>
            <a:solidFill>
              <a:srgbClr val="EA5504"/>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a:defRPr/>
              </a:pPr>
              <a:endParaRPr lang="zh-CN" altLang="en-US"/>
            </a:p>
          </p:txBody>
        </p:sp>
        <p:grpSp>
          <p:nvGrpSpPr>
            <p:cNvPr id="68651" name="组合 107"/>
            <p:cNvGrpSpPr/>
            <p:nvPr/>
          </p:nvGrpSpPr>
          <p:grpSpPr bwMode="auto">
            <a:xfrm>
              <a:off x="5371254" y="3569517"/>
              <a:ext cx="540525" cy="481311"/>
              <a:chOff x="5430753" y="6821424"/>
              <a:chExt cx="511175" cy="460375"/>
            </a:xfrm>
          </p:grpSpPr>
          <p:sp>
            <p:nvSpPr>
              <p:cNvPr id="109" name="Freeform 61"/>
              <p:cNvSpPr/>
              <p:nvPr/>
            </p:nvSpPr>
            <p:spPr bwMode="auto">
              <a:xfrm>
                <a:off x="5449803" y="6827774"/>
                <a:ext cx="492125" cy="454025"/>
              </a:xfrm>
              <a:custGeom>
                <a:avLst/>
                <a:gdLst>
                  <a:gd name="T0" fmla="*/ 140 w 310"/>
                  <a:gd name="T1" fmla="*/ 286 h 286"/>
                  <a:gd name="T2" fmla="*/ 0 w 310"/>
                  <a:gd name="T3" fmla="*/ 172 h 286"/>
                  <a:gd name="T4" fmla="*/ 2 w 310"/>
                  <a:gd name="T5" fmla="*/ 12 h 286"/>
                  <a:gd name="T6" fmla="*/ 57 w 310"/>
                  <a:gd name="T7" fmla="*/ 7 h 286"/>
                  <a:gd name="T8" fmla="*/ 88 w 310"/>
                  <a:gd name="T9" fmla="*/ 41 h 286"/>
                  <a:gd name="T10" fmla="*/ 97 w 310"/>
                  <a:gd name="T11" fmla="*/ 7 h 286"/>
                  <a:gd name="T12" fmla="*/ 135 w 310"/>
                  <a:gd name="T13" fmla="*/ 0 h 286"/>
                  <a:gd name="T14" fmla="*/ 310 w 310"/>
                  <a:gd name="T15" fmla="*/ 150 h 286"/>
                  <a:gd name="T16" fmla="*/ 140 w 310"/>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6">
                    <a:moveTo>
                      <a:pt x="140" y="286"/>
                    </a:moveTo>
                    <a:lnTo>
                      <a:pt x="0" y="172"/>
                    </a:lnTo>
                    <a:lnTo>
                      <a:pt x="2" y="12"/>
                    </a:lnTo>
                    <a:lnTo>
                      <a:pt x="57" y="7"/>
                    </a:lnTo>
                    <a:lnTo>
                      <a:pt x="88" y="41"/>
                    </a:lnTo>
                    <a:lnTo>
                      <a:pt x="97" y="7"/>
                    </a:lnTo>
                    <a:lnTo>
                      <a:pt x="135" y="0"/>
                    </a:lnTo>
                    <a:lnTo>
                      <a:pt x="310" y="150"/>
                    </a:lnTo>
                    <a:lnTo>
                      <a:pt x="140" y="286"/>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a:defRPr/>
                </a:pPr>
                <a:endParaRPr lang="zh-CN" altLang="en-US"/>
              </a:p>
            </p:txBody>
          </p:sp>
          <p:sp>
            <p:nvSpPr>
              <p:cNvPr id="68668" name="Freeform 62"/>
              <p:cNvSpPr>
                <a:spLocks noEditPoints="1"/>
              </p:cNvSpPr>
              <p:nvPr/>
            </p:nvSpPr>
            <p:spPr bwMode="auto">
              <a:xfrm>
                <a:off x="5430753" y="6821424"/>
                <a:ext cx="117475" cy="290513"/>
              </a:xfrm>
              <a:custGeom>
                <a:avLst/>
                <a:gdLst>
                  <a:gd name="T0" fmla="*/ 64422 w 31"/>
                  <a:gd name="T1" fmla="*/ 0 h 77"/>
                  <a:gd name="T2" fmla="*/ 109896 w 31"/>
                  <a:gd name="T3" fmla="*/ 18864 h 77"/>
                  <a:gd name="T4" fmla="*/ 117475 w 31"/>
                  <a:gd name="T5" fmla="*/ 67912 h 77"/>
                  <a:gd name="T6" fmla="*/ 117475 w 31"/>
                  <a:gd name="T7" fmla="*/ 233920 h 77"/>
                  <a:gd name="T8" fmla="*/ 102317 w 31"/>
                  <a:gd name="T9" fmla="*/ 275421 h 77"/>
                  <a:gd name="T10" fmla="*/ 60632 w 31"/>
                  <a:gd name="T11" fmla="*/ 290513 h 77"/>
                  <a:gd name="T12" fmla="*/ 11369 w 31"/>
                  <a:gd name="T13" fmla="*/ 271649 h 77"/>
                  <a:gd name="T14" fmla="*/ 0 w 31"/>
                  <a:gd name="T15" fmla="*/ 211282 h 77"/>
                  <a:gd name="T16" fmla="*/ 0 w 31"/>
                  <a:gd name="T17" fmla="*/ 79231 h 77"/>
                  <a:gd name="T18" fmla="*/ 11369 w 31"/>
                  <a:gd name="T19" fmla="*/ 18864 h 77"/>
                  <a:gd name="T20" fmla="*/ 64422 w 31"/>
                  <a:gd name="T21" fmla="*/ 0 h 77"/>
                  <a:gd name="T22" fmla="*/ 60632 w 31"/>
                  <a:gd name="T23" fmla="*/ 264103 h 77"/>
                  <a:gd name="T24" fmla="*/ 87159 w 31"/>
                  <a:gd name="T25" fmla="*/ 222601 h 77"/>
                  <a:gd name="T26" fmla="*/ 87159 w 31"/>
                  <a:gd name="T27" fmla="*/ 64139 h 77"/>
                  <a:gd name="T28" fmla="*/ 60632 w 31"/>
                  <a:gd name="T29" fmla="*/ 26410 h 77"/>
                  <a:gd name="T30" fmla="*/ 34106 w 31"/>
                  <a:gd name="T31" fmla="*/ 64139 h 77"/>
                  <a:gd name="T32" fmla="*/ 34106 w 31"/>
                  <a:gd name="T33" fmla="*/ 75458 h 77"/>
                  <a:gd name="T34" fmla="*/ 34106 w 31"/>
                  <a:gd name="T35" fmla="*/ 86777 h 77"/>
                  <a:gd name="T36" fmla="*/ 34106 w 31"/>
                  <a:gd name="T37" fmla="*/ 132051 h 77"/>
                  <a:gd name="T38" fmla="*/ 34106 w 31"/>
                  <a:gd name="T39" fmla="*/ 181099 h 77"/>
                  <a:gd name="T40" fmla="*/ 34106 w 31"/>
                  <a:gd name="T41" fmla="*/ 222601 h 77"/>
                  <a:gd name="T42" fmla="*/ 60632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chemeClr val="bg1"/>
              </a:solidFill>
              <a:ln>
                <a:noFill/>
              </a:ln>
            </p:spPr>
            <p:txBody>
              <a:bodyPr/>
              <a:lstStyle/>
              <a:p>
                <a:endParaRPr lang="zh-CN" altLang="en-US"/>
              </a:p>
            </p:txBody>
          </p:sp>
          <p:sp>
            <p:nvSpPr>
              <p:cNvPr id="68669" name="Freeform 63"/>
              <p:cNvSpPr/>
              <p:nvPr/>
            </p:nvSpPr>
            <p:spPr bwMode="auto">
              <a:xfrm>
                <a:off x="5570453" y="6821424"/>
                <a:ext cx="112713" cy="290513"/>
              </a:xfrm>
              <a:custGeom>
                <a:avLst/>
                <a:gdLst>
                  <a:gd name="T0" fmla="*/ 33814 w 30"/>
                  <a:gd name="T1" fmla="*/ 203736 h 77"/>
                  <a:gd name="T2" fmla="*/ 33814 w 30"/>
                  <a:gd name="T3" fmla="*/ 233920 h 77"/>
                  <a:gd name="T4" fmla="*/ 37571 w 30"/>
                  <a:gd name="T5" fmla="*/ 256557 h 77"/>
                  <a:gd name="T6" fmla="*/ 60114 w 30"/>
                  <a:gd name="T7" fmla="*/ 264103 h 77"/>
                  <a:gd name="T8" fmla="*/ 78899 w 30"/>
                  <a:gd name="T9" fmla="*/ 245238 h 77"/>
                  <a:gd name="T10" fmla="*/ 78899 w 30"/>
                  <a:gd name="T11" fmla="*/ 218828 h 77"/>
                  <a:gd name="T12" fmla="*/ 78899 w 30"/>
                  <a:gd name="T13" fmla="*/ 196191 h 77"/>
                  <a:gd name="T14" fmla="*/ 75142 w 30"/>
                  <a:gd name="T15" fmla="*/ 162235 h 77"/>
                  <a:gd name="T16" fmla="*/ 45085 w 30"/>
                  <a:gd name="T17" fmla="*/ 147143 h 77"/>
                  <a:gd name="T18" fmla="*/ 37571 w 30"/>
                  <a:gd name="T19" fmla="*/ 147143 h 77"/>
                  <a:gd name="T20" fmla="*/ 26300 w 30"/>
                  <a:gd name="T21" fmla="*/ 150916 h 77"/>
                  <a:gd name="T22" fmla="*/ 26300 w 30"/>
                  <a:gd name="T23" fmla="*/ 116960 h 77"/>
                  <a:gd name="T24" fmla="*/ 33814 w 30"/>
                  <a:gd name="T25" fmla="*/ 116960 h 77"/>
                  <a:gd name="T26" fmla="*/ 71385 w 30"/>
                  <a:gd name="T27" fmla="*/ 83004 h 77"/>
                  <a:gd name="T28" fmla="*/ 71385 w 30"/>
                  <a:gd name="T29" fmla="*/ 52821 h 77"/>
                  <a:gd name="T30" fmla="*/ 52599 w 30"/>
                  <a:gd name="T31" fmla="*/ 26410 h 77"/>
                  <a:gd name="T32" fmla="*/ 33814 w 30"/>
                  <a:gd name="T33" fmla="*/ 56593 h 77"/>
                  <a:gd name="T34" fmla="*/ 33814 w 30"/>
                  <a:gd name="T35" fmla="*/ 64139 h 77"/>
                  <a:gd name="T36" fmla="*/ 33814 w 30"/>
                  <a:gd name="T37" fmla="*/ 71685 h 77"/>
                  <a:gd name="T38" fmla="*/ 0 w 30"/>
                  <a:gd name="T39" fmla="*/ 71685 h 77"/>
                  <a:gd name="T40" fmla="*/ 0 w 30"/>
                  <a:gd name="T41" fmla="*/ 45275 h 77"/>
                  <a:gd name="T42" fmla="*/ 56357 w 30"/>
                  <a:gd name="T43" fmla="*/ 0 h 77"/>
                  <a:gd name="T44" fmla="*/ 108956 w 30"/>
                  <a:gd name="T45" fmla="*/ 49048 h 77"/>
                  <a:gd name="T46" fmla="*/ 108956 w 30"/>
                  <a:gd name="T47" fmla="*/ 64139 h 77"/>
                  <a:gd name="T48" fmla="*/ 108956 w 30"/>
                  <a:gd name="T49" fmla="*/ 75458 h 77"/>
                  <a:gd name="T50" fmla="*/ 82656 w 30"/>
                  <a:gd name="T51" fmla="*/ 128278 h 77"/>
                  <a:gd name="T52" fmla="*/ 105199 w 30"/>
                  <a:gd name="T53" fmla="*/ 147143 h 77"/>
                  <a:gd name="T54" fmla="*/ 112713 w 30"/>
                  <a:gd name="T55" fmla="*/ 181099 h 77"/>
                  <a:gd name="T56" fmla="*/ 112713 w 30"/>
                  <a:gd name="T57" fmla="*/ 241465 h 77"/>
                  <a:gd name="T58" fmla="*/ 52599 w 30"/>
                  <a:gd name="T59" fmla="*/ 290513 h 77"/>
                  <a:gd name="T60" fmla="*/ 0 w 30"/>
                  <a:gd name="T61" fmla="*/ 241465 h 77"/>
                  <a:gd name="T62" fmla="*/ 0 w 30"/>
                  <a:gd name="T63" fmla="*/ 203736 h 77"/>
                  <a:gd name="T64" fmla="*/ 33814 w 30"/>
                  <a:gd name="T65" fmla="*/ 203736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chemeClr val="bg1"/>
              </a:solidFill>
              <a:ln>
                <a:noFill/>
              </a:ln>
            </p:spPr>
            <p:txBody>
              <a:bodyPr/>
              <a:lstStyle/>
              <a:p>
                <a:endParaRPr lang="zh-CN" altLang="en-US"/>
              </a:p>
            </p:txBody>
          </p:sp>
        </p:grpSp>
      </p:grpSp>
      <p:grpSp>
        <p:nvGrpSpPr>
          <p:cNvPr id="11" name="组合 10"/>
          <p:cNvGrpSpPr/>
          <p:nvPr/>
        </p:nvGrpSpPr>
        <p:grpSpPr>
          <a:xfrm>
            <a:off x="3615930" y="3226594"/>
            <a:ext cx="693439" cy="646511"/>
            <a:chOff x="3844435" y="3387923"/>
            <a:chExt cx="737261" cy="678836"/>
          </a:xfrm>
        </p:grpSpPr>
        <p:pic>
          <p:nvPicPr>
            <p:cNvPr id="96" name="图片 95"/>
            <p:cNvPicPr>
              <a:picLocks noChangeAspect="1"/>
            </p:cNvPicPr>
            <p:nvPr/>
          </p:nvPicPr>
          <p:blipFill>
            <a:blip r:embed="rId3" cstate="print"/>
            <a:stretch>
              <a:fillRect/>
            </a:stretch>
          </p:blipFill>
          <p:spPr>
            <a:xfrm>
              <a:off x="3844435" y="3387923"/>
              <a:ext cx="670909" cy="661333"/>
            </a:xfrm>
            <a:prstGeom prst="rect">
              <a:avLst/>
            </a:prstGeom>
            <a:effectLst>
              <a:outerShdw blurRad="279400" dist="152400" dir="2700000" sx="102000" sy="102000" algn="tl" rotWithShape="0">
                <a:prstClr val="black">
                  <a:alpha val="28000"/>
                </a:prstClr>
              </a:outerShdw>
            </a:effectLst>
          </p:spPr>
        </p:pic>
        <p:sp>
          <p:nvSpPr>
            <p:cNvPr id="97" name="椭圆 96"/>
            <p:cNvSpPr/>
            <p:nvPr/>
          </p:nvSpPr>
          <p:spPr>
            <a:xfrm>
              <a:off x="3888740" y="3430429"/>
              <a:ext cx="582298" cy="576322"/>
            </a:xfrm>
            <a:prstGeom prst="ellipse">
              <a:avLst/>
            </a:prstGeom>
            <a:solidFill>
              <a:srgbClr val="EA5504"/>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a:defRPr/>
              </a:pPr>
              <a:endParaRPr lang="zh-CN" altLang="en-US"/>
            </a:p>
          </p:txBody>
        </p:sp>
        <p:grpSp>
          <p:nvGrpSpPr>
            <p:cNvPr id="68652" name="组合 111"/>
            <p:cNvGrpSpPr/>
            <p:nvPr/>
          </p:nvGrpSpPr>
          <p:grpSpPr bwMode="auto">
            <a:xfrm>
              <a:off x="4041173" y="3585446"/>
              <a:ext cx="540523" cy="481313"/>
              <a:chOff x="966168" y="6034974"/>
              <a:chExt cx="511174" cy="460377"/>
            </a:xfrm>
          </p:grpSpPr>
          <p:sp>
            <p:nvSpPr>
              <p:cNvPr id="113" name="Freeform 58"/>
              <p:cNvSpPr/>
              <p:nvPr/>
            </p:nvSpPr>
            <p:spPr bwMode="auto">
              <a:xfrm>
                <a:off x="985217" y="6042912"/>
                <a:ext cx="492125" cy="452439"/>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a:defRPr/>
                </a:pPr>
                <a:endParaRPr lang="zh-CN" altLang="en-US"/>
              </a:p>
            </p:txBody>
          </p:sp>
          <p:sp>
            <p:nvSpPr>
              <p:cNvPr id="68663" name="Freeform 59"/>
              <p:cNvSpPr>
                <a:spLocks noEditPoints="1"/>
              </p:cNvSpPr>
              <p:nvPr/>
            </p:nvSpPr>
            <p:spPr bwMode="auto">
              <a:xfrm>
                <a:off x="966168" y="6034974"/>
                <a:ext cx="115888" cy="290513"/>
              </a:xfrm>
              <a:custGeom>
                <a:avLst/>
                <a:gdLst>
                  <a:gd name="T0" fmla="*/ 63551 w 31"/>
                  <a:gd name="T1" fmla="*/ 0 h 77"/>
                  <a:gd name="T2" fmla="*/ 104673 w 31"/>
                  <a:gd name="T3" fmla="*/ 18864 h 77"/>
                  <a:gd name="T4" fmla="*/ 115888 w 31"/>
                  <a:gd name="T5" fmla="*/ 67912 h 77"/>
                  <a:gd name="T6" fmla="*/ 115888 w 31"/>
                  <a:gd name="T7" fmla="*/ 233920 h 77"/>
                  <a:gd name="T8" fmla="*/ 100935 w 31"/>
                  <a:gd name="T9" fmla="*/ 275421 h 77"/>
                  <a:gd name="T10" fmla="*/ 59813 w 31"/>
                  <a:gd name="T11" fmla="*/ 290513 h 77"/>
                  <a:gd name="T12" fmla="*/ 11215 w 31"/>
                  <a:gd name="T13" fmla="*/ 267876 h 77"/>
                  <a:gd name="T14" fmla="*/ 0 w 31"/>
                  <a:gd name="T15" fmla="*/ 211282 h 77"/>
                  <a:gd name="T16" fmla="*/ 0 w 31"/>
                  <a:gd name="T17" fmla="*/ 79231 h 77"/>
                  <a:gd name="T18" fmla="*/ 11215 w 31"/>
                  <a:gd name="T19" fmla="*/ 18864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chemeClr val="bg1"/>
              </a:solidFill>
              <a:ln>
                <a:noFill/>
              </a:ln>
            </p:spPr>
            <p:txBody>
              <a:bodyPr/>
              <a:lstStyle/>
              <a:p>
                <a:endParaRPr lang="zh-CN" altLang="en-US"/>
              </a:p>
            </p:txBody>
          </p:sp>
          <p:sp>
            <p:nvSpPr>
              <p:cNvPr id="68664" name="Freeform 60"/>
              <p:cNvSpPr/>
              <p:nvPr/>
            </p:nvSpPr>
            <p:spPr bwMode="auto">
              <a:xfrm>
                <a:off x="1104279" y="6034974"/>
                <a:ext cx="117475" cy="290513"/>
              </a:xfrm>
              <a:custGeom>
                <a:avLst/>
                <a:gdLst>
                  <a:gd name="T0" fmla="*/ 0 w 31"/>
                  <a:gd name="T1" fmla="*/ 60366 h 77"/>
                  <a:gd name="T2" fmla="*/ 15158 w 31"/>
                  <a:gd name="T3" fmla="*/ 15092 h 77"/>
                  <a:gd name="T4" fmla="*/ 60632 w 31"/>
                  <a:gd name="T5" fmla="*/ 0 h 77"/>
                  <a:gd name="T6" fmla="*/ 109896 w 31"/>
                  <a:gd name="T7" fmla="*/ 22637 h 77"/>
                  <a:gd name="T8" fmla="*/ 117475 w 31"/>
                  <a:gd name="T9" fmla="*/ 83004 h 77"/>
                  <a:gd name="T10" fmla="*/ 113685 w 31"/>
                  <a:gd name="T11" fmla="*/ 113187 h 77"/>
                  <a:gd name="T12" fmla="*/ 102317 w 31"/>
                  <a:gd name="T13" fmla="*/ 143370 h 77"/>
                  <a:gd name="T14" fmla="*/ 68211 w 31"/>
                  <a:gd name="T15" fmla="*/ 196191 h 77"/>
                  <a:gd name="T16" fmla="*/ 41685 w 31"/>
                  <a:gd name="T17" fmla="*/ 256557 h 77"/>
                  <a:gd name="T18" fmla="*/ 117475 w 31"/>
                  <a:gd name="T19" fmla="*/ 256557 h 77"/>
                  <a:gd name="T20" fmla="*/ 117475 w 31"/>
                  <a:gd name="T21" fmla="*/ 286740 h 77"/>
                  <a:gd name="T22" fmla="*/ 30316 w 31"/>
                  <a:gd name="T23" fmla="*/ 290513 h 77"/>
                  <a:gd name="T24" fmla="*/ 0 w 31"/>
                  <a:gd name="T25" fmla="*/ 286740 h 77"/>
                  <a:gd name="T26" fmla="*/ 0 w 31"/>
                  <a:gd name="T27" fmla="*/ 286740 h 77"/>
                  <a:gd name="T28" fmla="*/ 18948 w 31"/>
                  <a:gd name="T29" fmla="*/ 207509 h 77"/>
                  <a:gd name="T30" fmla="*/ 64422 w 31"/>
                  <a:gd name="T31" fmla="*/ 139597 h 77"/>
                  <a:gd name="T32" fmla="*/ 79580 w 31"/>
                  <a:gd name="T33" fmla="*/ 75458 h 77"/>
                  <a:gd name="T34" fmla="*/ 79580 w 31"/>
                  <a:gd name="T35" fmla="*/ 71685 h 77"/>
                  <a:gd name="T36" fmla="*/ 79580 w 31"/>
                  <a:gd name="T37" fmla="*/ 64139 h 77"/>
                  <a:gd name="T38" fmla="*/ 79580 w 31"/>
                  <a:gd name="T39" fmla="*/ 45275 h 77"/>
                  <a:gd name="T40" fmla="*/ 56843 w 31"/>
                  <a:gd name="T41" fmla="*/ 26410 h 77"/>
                  <a:gd name="T42" fmla="*/ 37895 w 31"/>
                  <a:gd name="T43" fmla="*/ 60366 h 77"/>
                  <a:gd name="T44" fmla="*/ 37895 w 31"/>
                  <a:gd name="T45" fmla="*/ 71685 h 77"/>
                  <a:gd name="T46" fmla="*/ 37895 w 31"/>
                  <a:gd name="T47" fmla="*/ 79231 h 77"/>
                  <a:gd name="T48" fmla="*/ 37895 w 31"/>
                  <a:gd name="T49" fmla="*/ 86777 h 77"/>
                  <a:gd name="T50" fmla="*/ 37895 w 31"/>
                  <a:gd name="T51" fmla="*/ 98095 h 77"/>
                  <a:gd name="T52" fmla="*/ 0 w 31"/>
                  <a:gd name="T53" fmla="*/ 98095 h 77"/>
                  <a:gd name="T54" fmla="*/ 0 w 31"/>
                  <a:gd name="T55" fmla="*/ 60366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chemeClr val="bg1"/>
              </a:solidFill>
              <a:ln>
                <a:noFill/>
              </a:ln>
            </p:spPr>
            <p:txBody>
              <a:bodyPr/>
              <a:lstStyle/>
              <a:p>
                <a:endParaRPr lang="zh-CN" altLang="en-US"/>
              </a:p>
            </p:txBody>
          </p:sp>
        </p:grpSp>
      </p:grpSp>
      <p:grpSp>
        <p:nvGrpSpPr>
          <p:cNvPr id="13" name="组合 12"/>
          <p:cNvGrpSpPr/>
          <p:nvPr/>
        </p:nvGrpSpPr>
        <p:grpSpPr>
          <a:xfrm>
            <a:off x="5887644" y="4236247"/>
            <a:ext cx="686158" cy="632841"/>
            <a:chOff x="6259707" y="4448056"/>
            <a:chExt cx="729519" cy="664483"/>
          </a:xfrm>
        </p:grpSpPr>
        <p:pic>
          <p:nvPicPr>
            <p:cNvPr id="117" name="图片 116"/>
            <p:cNvPicPr>
              <a:picLocks noChangeAspect="1"/>
            </p:cNvPicPr>
            <p:nvPr/>
          </p:nvPicPr>
          <p:blipFill>
            <a:blip r:embed="rId3" cstate="print"/>
            <a:stretch>
              <a:fillRect/>
            </a:stretch>
          </p:blipFill>
          <p:spPr>
            <a:xfrm>
              <a:off x="6259707" y="4448056"/>
              <a:ext cx="669643" cy="662583"/>
            </a:xfrm>
            <a:prstGeom prst="rect">
              <a:avLst/>
            </a:prstGeom>
            <a:effectLst>
              <a:outerShdw blurRad="279400" dist="152400" dir="2700000" sx="102000" sy="102000" algn="tl" rotWithShape="0">
                <a:prstClr val="black">
                  <a:alpha val="28000"/>
                </a:prstClr>
              </a:outerShdw>
            </a:effectLst>
          </p:spPr>
        </p:pic>
        <p:sp>
          <p:nvSpPr>
            <p:cNvPr id="116" name="椭圆 115"/>
            <p:cNvSpPr/>
            <p:nvPr/>
          </p:nvSpPr>
          <p:spPr>
            <a:xfrm>
              <a:off x="6300215" y="4491812"/>
              <a:ext cx="582298" cy="575072"/>
            </a:xfrm>
            <a:prstGeom prst="ellipse">
              <a:avLst/>
            </a:prstGeom>
            <a:solidFill>
              <a:srgbClr val="EA5504"/>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a:defRPr/>
              </a:pPr>
              <a:endParaRPr lang="zh-CN" altLang="en-US"/>
            </a:p>
          </p:txBody>
        </p:sp>
        <p:grpSp>
          <p:nvGrpSpPr>
            <p:cNvPr id="68654" name="组合 117"/>
            <p:cNvGrpSpPr/>
            <p:nvPr/>
          </p:nvGrpSpPr>
          <p:grpSpPr bwMode="auto">
            <a:xfrm>
              <a:off x="6439840" y="4629979"/>
              <a:ext cx="549386" cy="482560"/>
              <a:chOff x="689335" y="7259162"/>
              <a:chExt cx="519113" cy="461963"/>
            </a:xfrm>
          </p:grpSpPr>
          <p:sp>
            <p:nvSpPr>
              <p:cNvPr id="119" name="Freeform 64"/>
              <p:cNvSpPr/>
              <p:nvPr/>
            </p:nvSpPr>
            <p:spPr bwMode="auto">
              <a:xfrm>
                <a:off x="708385" y="7263925"/>
                <a:ext cx="500063" cy="457200"/>
              </a:xfrm>
              <a:custGeom>
                <a:avLst/>
                <a:gdLst>
                  <a:gd name="T0" fmla="*/ 140 w 315"/>
                  <a:gd name="T1" fmla="*/ 288 h 288"/>
                  <a:gd name="T2" fmla="*/ 0 w 315"/>
                  <a:gd name="T3" fmla="*/ 176 h 288"/>
                  <a:gd name="T4" fmla="*/ 2 w 315"/>
                  <a:gd name="T5" fmla="*/ 14 h 288"/>
                  <a:gd name="T6" fmla="*/ 57 w 315"/>
                  <a:gd name="T7" fmla="*/ 9 h 288"/>
                  <a:gd name="T8" fmla="*/ 97 w 315"/>
                  <a:gd name="T9" fmla="*/ 57 h 288"/>
                  <a:gd name="T10" fmla="*/ 113 w 315"/>
                  <a:gd name="T11" fmla="*/ 9 h 288"/>
                  <a:gd name="T12" fmla="*/ 140 w 315"/>
                  <a:gd name="T13" fmla="*/ 0 h 288"/>
                  <a:gd name="T14" fmla="*/ 315 w 315"/>
                  <a:gd name="T15" fmla="*/ 150 h 288"/>
                  <a:gd name="T16" fmla="*/ 140 w 315"/>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88">
                    <a:moveTo>
                      <a:pt x="140" y="288"/>
                    </a:moveTo>
                    <a:lnTo>
                      <a:pt x="0" y="176"/>
                    </a:lnTo>
                    <a:lnTo>
                      <a:pt x="2" y="14"/>
                    </a:lnTo>
                    <a:lnTo>
                      <a:pt x="57" y="9"/>
                    </a:lnTo>
                    <a:lnTo>
                      <a:pt x="97" y="57"/>
                    </a:lnTo>
                    <a:lnTo>
                      <a:pt x="113" y="9"/>
                    </a:lnTo>
                    <a:lnTo>
                      <a:pt x="140" y="0"/>
                    </a:lnTo>
                    <a:lnTo>
                      <a:pt x="315" y="150"/>
                    </a:lnTo>
                    <a:lnTo>
                      <a:pt x="140"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a:defRPr/>
                </a:pPr>
                <a:endParaRPr lang="zh-CN" altLang="en-US"/>
              </a:p>
            </p:txBody>
          </p:sp>
          <p:sp>
            <p:nvSpPr>
              <p:cNvPr id="68658" name="Freeform 65"/>
              <p:cNvSpPr>
                <a:spLocks noEditPoints="1"/>
              </p:cNvSpPr>
              <p:nvPr/>
            </p:nvSpPr>
            <p:spPr bwMode="auto">
              <a:xfrm>
                <a:off x="689335" y="7259162"/>
                <a:ext cx="115888" cy="295275"/>
              </a:xfrm>
              <a:custGeom>
                <a:avLst/>
                <a:gdLst>
                  <a:gd name="T0" fmla="*/ 63551 w 31"/>
                  <a:gd name="T1" fmla="*/ 0 h 78"/>
                  <a:gd name="T2" fmla="*/ 108411 w 31"/>
                  <a:gd name="T3" fmla="*/ 18928 h 78"/>
                  <a:gd name="T4" fmla="*/ 115888 w 31"/>
                  <a:gd name="T5" fmla="*/ 68140 h 78"/>
                  <a:gd name="T6" fmla="*/ 115888 w 31"/>
                  <a:gd name="T7" fmla="*/ 238491 h 78"/>
                  <a:gd name="T8" fmla="*/ 100935 w 31"/>
                  <a:gd name="T9" fmla="*/ 280133 h 78"/>
                  <a:gd name="T10" fmla="*/ 59813 w 31"/>
                  <a:gd name="T11" fmla="*/ 295275 h 78"/>
                  <a:gd name="T12" fmla="*/ 11215 w 31"/>
                  <a:gd name="T13" fmla="*/ 272562 h 78"/>
                  <a:gd name="T14" fmla="*/ 0 w 31"/>
                  <a:gd name="T15" fmla="*/ 215778 h 78"/>
                  <a:gd name="T16" fmla="*/ 0 w 31"/>
                  <a:gd name="T17" fmla="*/ 79497 h 78"/>
                  <a:gd name="T18" fmla="*/ 11215 w 31"/>
                  <a:gd name="T19" fmla="*/ 22713 h 78"/>
                  <a:gd name="T20" fmla="*/ 63551 w 31"/>
                  <a:gd name="T21" fmla="*/ 0 h 78"/>
                  <a:gd name="T22" fmla="*/ 59813 w 31"/>
                  <a:gd name="T23" fmla="*/ 264990 h 78"/>
                  <a:gd name="T24" fmla="*/ 85981 w 31"/>
                  <a:gd name="T25" fmla="*/ 227135 h 78"/>
                  <a:gd name="T26" fmla="*/ 85981 w 31"/>
                  <a:gd name="T27" fmla="*/ 64355 h 78"/>
                  <a:gd name="T28" fmla="*/ 59813 w 31"/>
                  <a:gd name="T29" fmla="*/ 26499 h 78"/>
                  <a:gd name="T30" fmla="*/ 33645 w 31"/>
                  <a:gd name="T31" fmla="*/ 64355 h 78"/>
                  <a:gd name="T32" fmla="*/ 33645 w 31"/>
                  <a:gd name="T33" fmla="*/ 75712 h 78"/>
                  <a:gd name="T34" fmla="*/ 33645 w 31"/>
                  <a:gd name="T35" fmla="*/ 87068 h 78"/>
                  <a:gd name="T36" fmla="*/ 33645 w 31"/>
                  <a:gd name="T37" fmla="*/ 136281 h 78"/>
                  <a:gd name="T38" fmla="*/ 33645 w 31"/>
                  <a:gd name="T39" fmla="*/ 181708 h 78"/>
                  <a:gd name="T40" fmla="*/ 33645 w 31"/>
                  <a:gd name="T41" fmla="*/ 223349 h 78"/>
                  <a:gd name="T42" fmla="*/ 59813 w 31"/>
                  <a:gd name="T43" fmla="*/ 264990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8">
                    <a:moveTo>
                      <a:pt x="17" y="0"/>
                    </a:moveTo>
                    <a:cubicBezTo>
                      <a:pt x="22" y="0"/>
                      <a:pt x="26" y="2"/>
                      <a:pt x="29" y="5"/>
                    </a:cubicBezTo>
                    <a:cubicBezTo>
                      <a:pt x="31" y="8"/>
                      <a:pt x="31" y="12"/>
                      <a:pt x="31" y="18"/>
                    </a:cubicBezTo>
                    <a:cubicBezTo>
                      <a:pt x="31" y="63"/>
                      <a:pt x="31" y="63"/>
                      <a:pt x="31" y="63"/>
                    </a:cubicBezTo>
                    <a:cubicBezTo>
                      <a:pt x="31" y="67"/>
                      <a:pt x="30" y="71"/>
                      <a:pt x="27" y="74"/>
                    </a:cubicBezTo>
                    <a:cubicBezTo>
                      <a:pt x="25" y="76"/>
                      <a:pt x="21" y="78"/>
                      <a:pt x="16" y="78"/>
                    </a:cubicBezTo>
                    <a:cubicBezTo>
                      <a:pt x="10" y="78"/>
                      <a:pt x="5" y="76"/>
                      <a:pt x="3" y="72"/>
                    </a:cubicBezTo>
                    <a:cubicBezTo>
                      <a:pt x="1" y="69"/>
                      <a:pt x="0" y="64"/>
                      <a:pt x="0" y="57"/>
                    </a:cubicBezTo>
                    <a:cubicBezTo>
                      <a:pt x="0" y="21"/>
                      <a:pt x="0" y="21"/>
                      <a:pt x="0" y="21"/>
                    </a:cubicBezTo>
                    <a:cubicBezTo>
                      <a:pt x="0" y="14"/>
                      <a:pt x="1" y="9"/>
                      <a:pt x="3" y="6"/>
                    </a:cubicBezTo>
                    <a:cubicBezTo>
                      <a:pt x="5" y="2"/>
                      <a:pt x="10" y="0"/>
                      <a:pt x="17" y="0"/>
                    </a:cubicBezTo>
                    <a:close/>
                    <a:moveTo>
                      <a:pt x="16" y="70"/>
                    </a:moveTo>
                    <a:cubicBezTo>
                      <a:pt x="20" y="70"/>
                      <a:pt x="23" y="67"/>
                      <a:pt x="23" y="60"/>
                    </a:cubicBezTo>
                    <a:cubicBezTo>
                      <a:pt x="23" y="17"/>
                      <a:pt x="23" y="17"/>
                      <a:pt x="23" y="17"/>
                    </a:cubicBezTo>
                    <a:cubicBezTo>
                      <a:pt x="23" y="11"/>
                      <a:pt x="20" y="7"/>
                      <a:pt x="16" y="7"/>
                    </a:cubicBezTo>
                    <a:cubicBezTo>
                      <a:pt x="12" y="7"/>
                      <a:pt x="9" y="11"/>
                      <a:pt x="9" y="17"/>
                    </a:cubicBezTo>
                    <a:cubicBezTo>
                      <a:pt x="9" y="20"/>
                      <a:pt x="9" y="20"/>
                      <a:pt x="9" y="20"/>
                    </a:cubicBezTo>
                    <a:cubicBezTo>
                      <a:pt x="9" y="23"/>
                      <a:pt x="9" y="23"/>
                      <a:pt x="9" y="23"/>
                    </a:cubicBezTo>
                    <a:cubicBezTo>
                      <a:pt x="9" y="36"/>
                      <a:pt x="9" y="36"/>
                      <a:pt x="9" y="36"/>
                    </a:cubicBezTo>
                    <a:cubicBezTo>
                      <a:pt x="9" y="48"/>
                      <a:pt x="9" y="48"/>
                      <a:pt x="9" y="48"/>
                    </a:cubicBezTo>
                    <a:cubicBezTo>
                      <a:pt x="9" y="59"/>
                      <a:pt x="9" y="59"/>
                      <a:pt x="9" y="59"/>
                    </a:cubicBezTo>
                    <a:cubicBezTo>
                      <a:pt x="9" y="67"/>
                      <a:pt x="12" y="70"/>
                      <a:pt x="16" y="70"/>
                    </a:cubicBezTo>
                    <a:close/>
                  </a:path>
                </a:pathLst>
              </a:custGeom>
              <a:solidFill>
                <a:schemeClr val="bg1"/>
              </a:solidFill>
              <a:ln>
                <a:noFill/>
              </a:ln>
            </p:spPr>
            <p:txBody>
              <a:bodyPr/>
              <a:lstStyle/>
              <a:p>
                <a:endParaRPr lang="zh-CN" altLang="en-US"/>
              </a:p>
            </p:txBody>
          </p:sp>
          <p:sp>
            <p:nvSpPr>
              <p:cNvPr id="68659" name="Freeform 66"/>
              <p:cNvSpPr>
                <a:spLocks noEditPoints="1"/>
              </p:cNvSpPr>
              <p:nvPr/>
            </p:nvSpPr>
            <p:spPr bwMode="auto">
              <a:xfrm>
                <a:off x="817922" y="7263925"/>
                <a:ext cx="134938" cy="287338"/>
              </a:xfrm>
              <a:custGeom>
                <a:avLst/>
                <a:gdLst>
                  <a:gd name="T0" fmla="*/ 63721 w 36"/>
                  <a:gd name="T1" fmla="*/ 0 h 76"/>
                  <a:gd name="T2" fmla="*/ 112448 w 36"/>
                  <a:gd name="T3" fmla="*/ 0 h 76"/>
                  <a:gd name="T4" fmla="*/ 112448 w 36"/>
                  <a:gd name="T5" fmla="*/ 192819 h 76"/>
                  <a:gd name="T6" fmla="*/ 134938 w 36"/>
                  <a:gd name="T7" fmla="*/ 192819 h 76"/>
                  <a:gd name="T8" fmla="*/ 134938 w 36"/>
                  <a:gd name="T9" fmla="*/ 219284 h 76"/>
                  <a:gd name="T10" fmla="*/ 112448 w 36"/>
                  <a:gd name="T11" fmla="*/ 219284 h 76"/>
                  <a:gd name="T12" fmla="*/ 112448 w 36"/>
                  <a:gd name="T13" fmla="*/ 287338 h 76"/>
                  <a:gd name="T14" fmla="*/ 78714 w 36"/>
                  <a:gd name="T15" fmla="*/ 287338 h 76"/>
                  <a:gd name="T16" fmla="*/ 78714 w 36"/>
                  <a:gd name="T17" fmla="*/ 219284 h 76"/>
                  <a:gd name="T18" fmla="*/ 0 w 36"/>
                  <a:gd name="T19" fmla="*/ 219284 h 76"/>
                  <a:gd name="T20" fmla="*/ 0 w 36"/>
                  <a:gd name="T21" fmla="*/ 192819 h 76"/>
                  <a:gd name="T22" fmla="*/ 63721 w 36"/>
                  <a:gd name="T23" fmla="*/ 0 h 76"/>
                  <a:gd name="T24" fmla="*/ 78714 w 36"/>
                  <a:gd name="T25" fmla="*/ 192819 h 76"/>
                  <a:gd name="T26" fmla="*/ 78714 w 36"/>
                  <a:gd name="T27" fmla="*/ 41588 h 76"/>
                  <a:gd name="T28" fmla="*/ 56224 w 36"/>
                  <a:gd name="T29" fmla="*/ 117204 h 76"/>
                  <a:gd name="T30" fmla="*/ 33735 w 36"/>
                  <a:gd name="T31" fmla="*/ 192819 h 76"/>
                  <a:gd name="T32" fmla="*/ 78714 w 36"/>
                  <a:gd name="T33" fmla="*/ 192819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 h="76">
                    <a:moveTo>
                      <a:pt x="17" y="0"/>
                    </a:moveTo>
                    <a:cubicBezTo>
                      <a:pt x="30" y="0"/>
                      <a:pt x="30" y="0"/>
                      <a:pt x="30" y="0"/>
                    </a:cubicBezTo>
                    <a:cubicBezTo>
                      <a:pt x="30" y="51"/>
                      <a:pt x="30" y="51"/>
                      <a:pt x="30" y="51"/>
                    </a:cubicBezTo>
                    <a:cubicBezTo>
                      <a:pt x="36" y="51"/>
                      <a:pt x="36" y="51"/>
                      <a:pt x="36" y="51"/>
                    </a:cubicBezTo>
                    <a:cubicBezTo>
                      <a:pt x="36" y="58"/>
                      <a:pt x="36" y="58"/>
                      <a:pt x="36" y="58"/>
                    </a:cubicBezTo>
                    <a:cubicBezTo>
                      <a:pt x="30" y="58"/>
                      <a:pt x="30" y="58"/>
                      <a:pt x="30" y="58"/>
                    </a:cubicBezTo>
                    <a:cubicBezTo>
                      <a:pt x="30" y="76"/>
                      <a:pt x="30" y="76"/>
                      <a:pt x="30" y="76"/>
                    </a:cubicBezTo>
                    <a:cubicBezTo>
                      <a:pt x="21" y="76"/>
                      <a:pt x="21" y="76"/>
                      <a:pt x="21" y="76"/>
                    </a:cubicBezTo>
                    <a:cubicBezTo>
                      <a:pt x="21" y="58"/>
                      <a:pt x="21" y="58"/>
                      <a:pt x="21" y="58"/>
                    </a:cubicBezTo>
                    <a:cubicBezTo>
                      <a:pt x="0" y="58"/>
                      <a:pt x="0" y="58"/>
                      <a:pt x="0" y="58"/>
                    </a:cubicBezTo>
                    <a:cubicBezTo>
                      <a:pt x="0" y="51"/>
                      <a:pt x="0" y="51"/>
                      <a:pt x="0" y="51"/>
                    </a:cubicBezTo>
                    <a:lnTo>
                      <a:pt x="17" y="0"/>
                    </a:lnTo>
                    <a:close/>
                    <a:moveTo>
                      <a:pt x="21" y="51"/>
                    </a:moveTo>
                    <a:cubicBezTo>
                      <a:pt x="21" y="11"/>
                      <a:pt x="21" y="11"/>
                      <a:pt x="21" y="11"/>
                    </a:cubicBezTo>
                    <a:cubicBezTo>
                      <a:pt x="20" y="15"/>
                      <a:pt x="17" y="22"/>
                      <a:pt x="15" y="31"/>
                    </a:cubicBezTo>
                    <a:cubicBezTo>
                      <a:pt x="12" y="40"/>
                      <a:pt x="10" y="47"/>
                      <a:pt x="9" y="51"/>
                    </a:cubicBezTo>
                    <a:lnTo>
                      <a:pt x="21" y="51"/>
                    </a:lnTo>
                    <a:close/>
                  </a:path>
                </a:pathLst>
              </a:custGeom>
              <a:solidFill>
                <a:schemeClr val="bg1"/>
              </a:solidFill>
              <a:ln>
                <a:noFill/>
              </a:ln>
            </p:spPr>
            <p:txBody>
              <a:bodyPr/>
              <a:lstStyle/>
              <a:p>
                <a:endParaRPr lang="zh-CN" altLang="en-US"/>
              </a:p>
            </p:txBody>
          </p:sp>
        </p:grpSp>
      </p:grpSp>
    </p:spTree>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cBhvr>
                                        <p:cTn id="7" dur="500" fill="hold"/>
                                        <p:tgtEl>
                                          <p:spTgt spid="84"/>
                                        </p:tgtEl>
                                        <p:attrNameLst>
                                          <p:attrName>ppt_w</p:attrName>
                                        </p:attrNameLst>
                                      </p:cBhvr>
                                      <p:tavLst>
                                        <p:tav tm="0">
                                          <p:val>
                                            <p:fltVal val="0"/>
                                          </p:val>
                                        </p:tav>
                                        <p:tav tm="100000">
                                          <p:val>
                                            <p:strVal val="#ppt_w"/>
                                          </p:val>
                                        </p:tav>
                                      </p:tavLst>
                                    </p:anim>
                                    <p:anim calcmode="lin" valueType="num">
                                      <p:cBhvr>
                                        <p:cTn id="8" dur="500" fill="hold"/>
                                        <p:tgtEl>
                                          <p:spTgt spid="84"/>
                                        </p:tgtEl>
                                        <p:attrNameLst>
                                          <p:attrName>ppt_h</p:attrName>
                                        </p:attrNameLst>
                                      </p:cBhvr>
                                      <p:tavLst>
                                        <p:tav tm="0">
                                          <p:val>
                                            <p:fltVal val="0"/>
                                          </p:val>
                                        </p:tav>
                                        <p:tav tm="100000">
                                          <p:val>
                                            <p:strVal val="#ppt_h"/>
                                          </p:val>
                                        </p:tav>
                                      </p:tavLst>
                                    </p:anim>
                                    <p:animEffect transition="in" filter="fade">
                                      <p:cBhvr>
                                        <p:cTn id="9" dur="500"/>
                                        <p:tgtEl>
                                          <p:spTgt spid="84"/>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left)">
                                      <p:cBhvr>
                                        <p:cTn id="13" dur="1000"/>
                                        <p:tgtEl>
                                          <p:spTgt spid="25"/>
                                        </p:tgtEl>
                                      </p:cBhvr>
                                    </p:animEffect>
                                  </p:childTnLst>
                                </p:cTn>
                              </p:par>
                            </p:childTnLst>
                          </p:cTn>
                        </p:par>
                        <p:par>
                          <p:cTn id="14" fill="hold">
                            <p:stCondLst>
                              <p:cond delay="1500"/>
                            </p:stCondLst>
                            <p:childTnLst>
                              <p:par>
                                <p:cTn id="15" presetID="23" presetClass="entr" presetSubtype="16"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250" fill="hold"/>
                                        <p:tgtEl>
                                          <p:spTgt spid="10"/>
                                        </p:tgtEl>
                                        <p:attrNameLst>
                                          <p:attrName>ppt_w</p:attrName>
                                        </p:attrNameLst>
                                      </p:cBhvr>
                                      <p:tavLst>
                                        <p:tav tm="0">
                                          <p:val>
                                            <p:fltVal val="0"/>
                                          </p:val>
                                        </p:tav>
                                        <p:tav tm="100000">
                                          <p:val>
                                            <p:strVal val="#ppt_w"/>
                                          </p:val>
                                        </p:tav>
                                      </p:tavLst>
                                    </p:anim>
                                    <p:anim calcmode="lin" valueType="num">
                                      <p:cBhvr>
                                        <p:cTn id="18" dur="250" fill="hold"/>
                                        <p:tgtEl>
                                          <p:spTgt spid="10"/>
                                        </p:tgtEl>
                                        <p:attrNameLst>
                                          <p:attrName>ppt_h</p:attrName>
                                        </p:attrNameLst>
                                      </p:cBhvr>
                                      <p:tavLst>
                                        <p:tav tm="0">
                                          <p:val>
                                            <p:fltVal val="0"/>
                                          </p:val>
                                        </p:tav>
                                        <p:tav tm="100000">
                                          <p:val>
                                            <p:strVal val="#ppt_h"/>
                                          </p:val>
                                        </p:tav>
                                      </p:tavLst>
                                    </p:anim>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down)">
                                      <p:cBhvr>
                                        <p:cTn id="22" dur="250"/>
                                        <p:tgtEl>
                                          <p:spTgt spid="21"/>
                                        </p:tgtEl>
                                      </p:cBhvr>
                                    </p:animEffect>
                                  </p:childTnLst>
                                </p:cTn>
                              </p:par>
                            </p:childTnLst>
                          </p:cTn>
                        </p:par>
                        <p:par>
                          <p:cTn id="23" fill="hold">
                            <p:stCondLst>
                              <p:cond delay="2500"/>
                            </p:stCondLst>
                            <p:childTnLst>
                              <p:par>
                                <p:cTn id="24" presetID="49" presetClass="entr" presetSubtype="0" decel="100000" fill="hold" nodeType="after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p:cTn id="26" dur="250" fill="hold"/>
                                        <p:tgtEl>
                                          <p:spTgt spid="2"/>
                                        </p:tgtEl>
                                        <p:attrNameLst>
                                          <p:attrName>ppt_w</p:attrName>
                                        </p:attrNameLst>
                                      </p:cBhvr>
                                      <p:tavLst>
                                        <p:tav tm="0">
                                          <p:val>
                                            <p:fltVal val="0"/>
                                          </p:val>
                                        </p:tav>
                                        <p:tav tm="100000">
                                          <p:val>
                                            <p:strVal val="#ppt_w"/>
                                          </p:val>
                                        </p:tav>
                                      </p:tavLst>
                                    </p:anim>
                                    <p:anim calcmode="lin" valueType="num">
                                      <p:cBhvr>
                                        <p:cTn id="27" dur="250" fill="hold"/>
                                        <p:tgtEl>
                                          <p:spTgt spid="2"/>
                                        </p:tgtEl>
                                        <p:attrNameLst>
                                          <p:attrName>ppt_h</p:attrName>
                                        </p:attrNameLst>
                                      </p:cBhvr>
                                      <p:tavLst>
                                        <p:tav tm="0">
                                          <p:val>
                                            <p:fltVal val="0"/>
                                          </p:val>
                                        </p:tav>
                                        <p:tav tm="100000">
                                          <p:val>
                                            <p:strVal val="#ppt_h"/>
                                          </p:val>
                                        </p:tav>
                                      </p:tavLst>
                                    </p:anim>
                                    <p:anim calcmode="lin" valueType="num">
                                      <p:cBhvr>
                                        <p:cTn id="28" dur="250" fill="hold"/>
                                        <p:tgtEl>
                                          <p:spTgt spid="2"/>
                                        </p:tgtEl>
                                        <p:attrNameLst>
                                          <p:attrName>style.rotation</p:attrName>
                                        </p:attrNameLst>
                                      </p:cBhvr>
                                      <p:tavLst>
                                        <p:tav tm="0">
                                          <p:val>
                                            <p:fltVal val="360"/>
                                          </p:val>
                                        </p:tav>
                                        <p:tav tm="100000">
                                          <p:val>
                                            <p:fltVal val="0"/>
                                          </p:val>
                                        </p:tav>
                                      </p:tavLst>
                                    </p:anim>
                                    <p:animEffect transition="in" filter="fade">
                                      <p:cBhvr>
                                        <p:cTn id="29" dur="250"/>
                                        <p:tgtEl>
                                          <p:spTgt spid="2"/>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250" fill="hold"/>
                                        <p:tgtEl>
                                          <p:spTgt spid="11"/>
                                        </p:tgtEl>
                                        <p:attrNameLst>
                                          <p:attrName>ppt_w</p:attrName>
                                        </p:attrNameLst>
                                      </p:cBhvr>
                                      <p:tavLst>
                                        <p:tav tm="0">
                                          <p:val>
                                            <p:fltVal val="0"/>
                                          </p:val>
                                        </p:tav>
                                        <p:tav tm="100000">
                                          <p:val>
                                            <p:strVal val="#ppt_w"/>
                                          </p:val>
                                        </p:tav>
                                      </p:tavLst>
                                    </p:anim>
                                    <p:anim calcmode="lin" valueType="num">
                                      <p:cBhvr>
                                        <p:cTn id="34" dur="250" fill="hold"/>
                                        <p:tgtEl>
                                          <p:spTgt spid="11"/>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down)">
                                      <p:cBhvr>
                                        <p:cTn id="38" dur="250"/>
                                        <p:tgtEl>
                                          <p:spTgt spid="20"/>
                                        </p:tgtEl>
                                      </p:cBhvr>
                                    </p:animEffect>
                                  </p:childTnLst>
                                </p:cTn>
                              </p:par>
                            </p:childTnLst>
                          </p:cTn>
                        </p:par>
                        <p:par>
                          <p:cTn id="39" fill="hold">
                            <p:stCondLst>
                              <p:cond delay="4000"/>
                            </p:stCondLst>
                            <p:childTnLst>
                              <p:par>
                                <p:cTn id="40" presetID="49" presetClass="entr" presetSubtype="0" decel="100000"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p:cTn id="42" dur="250" fill="hold"/>
                                        <p:tgtEl>
                                          <p:spTgt spid="7"/>
                                        </p:tgtEl>
                                        <p:attrNameLst>
                                          <p:attrName>ppt_w</p:attrName>
                                        </p:attrNameLst>
                                      </p:cBhvr>
                                      <p:tavLst>
                                        <p:tav tm="0">
                                          <p:val>
                                            <p:fltVal val="0"/>
                                          </p:val>
                                        </p:tav>
                                        <p:tav tm="100000">
                                          <p:val>
                                            <p:strVal val="#ppt_w"/>
                                          </p:val>
                                        </p:tav>
                                      </p:tavLst>
                                    </p:anim>
                                    <p:anim calcmode="lin" valueType="num">
                                      <p:cBhvr>
                                        <p:cTn id="43" dur="250" fill="hold"/>
                                        <p:tgtEl>
                                          <p:spTgt spid="7"/>
                                        </p:tgtEl>
                                        <p:attrNameLst>
                                          <p:attrName>ppt_h</p:attrName>
                                        </p:attrNameLst>
                                      </p:cBhvr>
                                      <p:tavLst>
                                        <p:tav tm="0">
                                          <p:val>
                                            <p:fltVal val="0"/>
                                          </p:val>
                                        </p:tav>
                                        <p:tav tm="100000">
                                          <p:val>
                                            <p:strVal val="#ppt_h"/>
                                          </p:val>
                                        </p:tav>
                                      </p:tavLst>
                                    </p:anim>
                                    <p:anim calcmode="lin" valueType="num">
                                      <p:cBhvr>
                                        <p:cTn id="44" dur="250" fill="hold"/>
                                        <p:tgtEl>
                                          <p:spTgt spid="7"/>
                                        </p:tgtEl>
                                        <p:attrNameLst>
                                          <p:attrName>style.rotation</p:attrName>
                                        </p:attrNameLst>
                                      </p:cBhvr>
                                      <p:tavLst>
                                        <p:tav tm="0">
                                          <p:val>
                                            <p:fltVal val="360"/>
                                          </p:val>
                                        </p:tav>
                                        <p:tav tm="100000">
                                          <p:val>
                                            <p:fltVal val="0"/>
                                          </p:val>
                                        </p:tav>
                                      </p:tavLst>
                                    </p:anim>
                                    <p:animEffect transition="in" filter="fade">
                                      <p:cBhvr>
                                        <p:cTn id="45" dur="250"/>
                                        <p:tgtEl>
                                          <p:spTgt spid="7"/>
                                        </p:tgtEl>
                                      </p:cBhvr>
                                    </p:animEffect>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250" fill="hold"/>
                                        <p:tgtEl>
                                          <p:spTgt spid="12"/>
                                        </p:tgtEl>
                                        <p:attrNameLst>
                                          <p:attrName>ppt_w</p:attrName>
                                        </p:attrNameLst>
                                      </p:cBhvr>
                                      <p:tavLst>
                                        <p:tav tm="0">
                                          <p:val>
                                            <p:fltVal val="0"/>
                                          </p:val>
                                        </p:tav>
                                        <p:tav tm="100000">
                                          <p:val>
                                            <p:strVal val="#ppt_w"/>
                                          </p:val>
                                        </p:tav>
                                      </p:tavLst>
                                    </p:anim>
                                    <p:anim calcmode="lin" valueType="num">
                                      <p:cBhvr>
                                        <p:cTn id="50" dur="250" fill="hold"/>
                                        <p:tgtEl>
                                          <p:spTgt spid="12"/>
                                        </p:tgtEl>
                                        <p:attrNameLst>
                                          <p:attrName>ppt_h</p:attrName>
                                        </p:attrNameLst>
                                      </p:cBhvr>
                                      <p:tavLst>
                                        <p:tav tm="0">
                                          <p:val>
                                            <p:fltVal val="0"/>
                                          </p:val>
                                        </p:tav>
                                        <p:tav tm="100000">
                                          <p:val>
                                            <p:strVal val="#ppt_h"/>
                                          </p:val>
                                        </p:tav>
                                      </p:tavLst>
                                    </p:anim>
                                  </p:childTnLst>
                                </p:cTn>
                              </p:par>
                            </p:childTnLst>
                          </p:cTn>
                        </p:par>
                        <p:par>
                          <p:cTn id="51" fill="hold">
                            <p:stCondLst>
                              <p:cond delay="5000"/>
                            </p:stCondLst>
                            <p:childTnLst>
                              <p:par>
                                <p:cTn id="52" presetID="22" presetClass="entr" presetSubtype="4"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down)">
                                      <p:cBhvr>
                                        <p:cTn id="54" dur="250"/>
                                        <p:tgtEl>
                                          <p:spTgt spid="22"/>
                                        </p:tgtEl>
                                      </p:cBhvr>
                                    </p:animEffect>
                                  </p:childTnLst>
                                </p:cTn>
                              </p:par>
                            </p:childTnLst>
                          </p:cTn>
                        </p:par>
                        <p:par>
                          <p:cTn id="55" fill="hold">
                            <p:stCondLst>
                              <p:cond delay="5500"/>
                            </p:stCondLst>
                            <p:childTnLst>
                              <p:par>
                                <p:cTn id="56" presetID="49" presetClass="entr" presetSubtype="0" decel="100000"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p:cTn id="58" dur="250" fill="hold"/>
                                        <p:tgtEl>
                                          <p:spTgt spid="8"/>
                                        </p:tgtEl>
                                        <p:attrNameLst>
                                          <p:attrName>ppt_w</p:attrName>
                                        </p:attrNameLst>
                                      </p:cBhvr>
                                      <p:tavLst>
                                        <p:tav tm="0">
                                          <p:val>
                                            <p:fltVal val="0"/>
                                          </p:val>
                                        </p:tav>
                                        <p:tav tm="100000">
                                          <p:val>
                                            <p:strVal val="#ppt_w"/>
                                          </p:val>
                                        </p:tav>
                                      </p:tavLst>
                                    </p:anim>
                                    <p:anim calcmode="lin" valueType="num">
                                      <p:cBhvr>
                                        <p:cTn id="59" dur="250" fill="hold"/>
                                        <p:tgtEl>
                                          <p:spTgt spid="8"/>
                                        </p:tgtEl>
                                        <p:attrNameLst>
                                          <p:attrName>ppt_h</p:attrName>
                                        </p:attrNameLst>
                                      </p:cBhvr>
                                      <p:tavLst>
                                        <p:tav tm="0">
                                          <p:val>
                                            <p:fltVal val="0"/>
                                          </p:val>
                                        </p:tav>
                                        <p:tav tm="100000">
                                          <p:val>
                                            <p:strVal val="#ppt_h"/>
                                          </p:val>
                                        </p:tav>
                                      </p:tavLst>
                                    </p:anim>
                                    <p:anim calcmode="lin" valueType="num">
                                      <p:cBhvr>
                                        <p:cTn id="60" dur="250" fill="hold"/>
                                        <p:tgtEl>
                                          <p:spTgt spid="8"/>
                                        </p:tgtEl>
                                        <p:attrNameLst>
                                          <p:attrName>style.rotation</p:attrName>
                                        </p:attrNameLst>
                                      </p:cBhvr>
                                      <p:tavLst>
                                        <p:tav tm="0">
                                          <p:val>
                                            <p:fltVal val="360"/>
                                          </p:val>
                                        </p:tav>
                                        <p:tav tm="100000">
                                          <p:val>
                                            <p:fltVal val="0"/>
                                          </p:val>
                                        </p:tav>
                                      </p:tavLst>
                                    </p:anim>
                                    <p:animEffect transition="in" filter="fade">
                                      <p:cBhvr>
                                        <p:cTn id="61" dur="250"/>
                                        <p:tgtEl>
                                          <p:spTgt spid="8"/>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250" fill="hold"/>
                                        <p:tgtEl>
                                          <p:spTgt spid="13"/>
                                        </p:tgtEl>
                                        <p:attrNameLst>
                                          <p:attrName>ppt_w</p:attrName>
                                        </p:attrNameLst>
                                      </p:cBhvr>
                                      <p:tavLst>
                                        <p:tav tm="0">
                                          <p:val>
                                            <p:fltVal val="0"/>
                                          </p:val>
                                        </p:tav>
                                        <p:tav tm="100000">
                                          <p:val>
                                            <p:strVal val="#ppt_w"/>
                                          </p:val>
                                        </p:tav>
                                      </p:tavLst>
                                    </p:anim>
                                    <p:anim calcmode="lin" valueType="num">
                                      <p:cBhvr>
                                        <p:cTn id="66" dur="250" fill="hold"/>
                                        <p:tgtEl>
                                          <p:spTgt spid="13"/>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4"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down)">
                                      <p:cBhvr>
                                        <p:cTn id="70" dur="250"/>
                                        <p:tgtEl>
                                          <p:spTgt spid="19"/>
                                        </p:tgtEl>
                                      </p:cBhvr>
                                    </p:animEffect>
                                  </p:childTnLst>
                                </p:cTn>
                              </p:par>
                            </p:childTnLst>
                          </p:cTn>
                        </p:par>
                        <p:par>
                          <p:cTn id="71" fill="hold">
                            <p:stCondLst>
                              <p:cond delay="7000"/>
                            </p:stCondLst>
                            <p:childTnLst>
                              <p:par>
                                <p:cTn id="72" presetID="49" presetClass="entr" presetSubtype="0" decel="100000" fill="hold" nodeType="afterEffect">
                                  <p:stCondLst>
                                    <p:cond delay="0"/>
                                  </p:stCondLst>
                                  <p:childTnLst>
                                    <p:set>
                                      <p:cBhvr>
                                        <p:cTn id="73" dur="1" fill="hold">
                                          <p:stCondLst>
                                            <p:cond delay="0"/>
                                          </p:stCondLst>
                                        </p:cTn>
                                        <p:tgtEl>
                                          <p:spTgt spid="9"/>
                                        </p:tgtEl>
                                        <p:attrNameLst>
                                          <p:attrName>style.visibility</p:attrName>
                                        </p:attrNameLst>
                                      </p:cBhvr>
                                      <p:to>
                                        <p:strVal val="visible"/>
                                      </p:to>
                                    </p:set>
                                    <p:anim calcmode="lin" valueType="num">
                                      <p:cBhvr>
                                        <p:cTn id="74" dur="250" fill="hold"/>
                                        <p:tgtEl>
                                          <p:spTgt spid="9"/>
                                        </p:tgtEl>
                                        <p:attrNameLst>
                                          <p:attrName>ppt_w</p:attrName>
                                        </p:attrNameLst>
                                      </p:cBhvr>
                                      <p:tavLst>
                                        <p:tav tm="0">
                                          <p:val>
                                            <p:fltVal val="0"/>
                                          </p:val>
                                        </p:tav>
                                        <p:tav tm="100000">
                                          <p:val>
                                            <p:strVal val="#ppt_w"/>
                                          </p:val>
                                        </p:tav>
                                      </p:tavLst>
                                    </p:anim>
                                    <p:anim calcmode="lin" valueType="num">
                                      <p:cBhvr>
                                        <p:cTn id="75" dur="250" fill="hold"/>
                                        <p:tgtEl>
                                          <p:spTgt spid="9"/>
                                        </p:tgtEl>
                                        <p:attrNameLst>
                                          <p:attrName>ppt_h</p:attrName>
                                        </p:attrNameLst>
                                      </p:cBhvr>
                                      <p:tavLst>
                                        <p:tav tm="0">
                                          <p:val>
                                            <p:fltVal val="0"/>
                                          </p:val>
                                        </p:tav>
                                        <p:tav tm="100000">
                                          <p:val>
                                            <p:strVal val="#ppt_h"/>
                                          </p:val>
                                        </p:tav>
                                      </p:tavLst>
                                    </p:anim>
                                    <p:anim calcmode="lin" valueType="num">
                                      <p:cBhvr>
                                        <p:cTn id="76" dur="250" fill="hold"/>
                                        <p:tgtEl>
                                          <p:spTgt spid="9"/>
                                        </p:tgtEl>
                                        <p:attrNameLst>
                                          <p:attrName>style.rotation</p:attrName>
                                        </p:attrNameLst>
                                      </p:cBhvr>
                                      <p:tavLst>
                                        <p:tav tm="0">
                                          <p:val>
                                            <p:fltVal val="360"/>
                                          </p:val>
                                        </p:tav>
                                        <p:tav tm="100000">
                                          <p:val>
                                            <p:fltVal val="0"/>
                                          </p:val>
                                        </p:tav>
                                      </p:tavLst>
                                    </p:anim>
                                    <p:animEffect transition="in" filter="fade">
                                      <p:cBhvr>
                                        <p:cTn id="77" dur="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5" grpId="0" animBg="1"/>
      <p:bldP spid="20" grpId="0" animBg="1"/>
      <p:bldP spid="21" grpId="0" animBg="1"/>
      <p:bldP spid="22" grpId="0" animBg="1"/>
      <p:bldP spid="8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704218" y="2212282"/>
            <a:ext cx="2448272" cy="2375693"/>
          </a:xfrm>
          <a:prstGeom prst="roundRect">
            <a:avLst>
              <a:gd name="adj" fmla="val 9450"/>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nvGrpSpPr>
          <p:cNvPr id="5" name="组合 4"/>
          <p:cNvGrpSpPr/>
          <p:nvPr/>
        </p:nvGrpSpPr>
        <p:grpSpPr>
          <a:xfrm>
            <a:off x="1183984" y="1080397"/>
            <a:ext cx="1447442" cy="1447442"/>
            <a:chOff x="304800" y="673100"/>
            <a:chExt cx="4000500" cy="4000500"/>
          </a:xfrm>
          <a:effectLst>
            <a:outerShdw blurRad="444500" dist="254000" dir="8100000" algn="tr" rotWithShape="0">
              <a:prstClr val="black">
                <a:alpha val="50000"/>
              </a:prstClr>
            </a:outerShdw>
          </a:effectLst>
        </p:grpSpPr>
        <p:sp>
          <p:nvSpPr>
            <p:cNvPr id="6" name="同心圆 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j-ea"/>
                <a:ea typeface="+mj-ea"/>
              </a:endParaRPr>
            </a:p>
          </p:txBody>
        </p:sp>
        <p:sp>
          <p:nvSpPr>
            <p:cNvPr id="7" name="椭圆 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sp>
        <p:nvSpPr>
          <p:cNvPr id="8" name="椭圆 7"/>
          <p:cNvSpPr/>
          <p:nvPr/>
        </p:nvSpPr>
        <p:spPr>
          <a:xfrm>
            <a:off x="2288071" y="2025625"/>
            <a:ext cx="373310" cy="373310"/>
          </a:xfrm>
          <a:prstGeom prst="ellipse">
            <a:avLst/>
          </a:prstGeom>
          <a:solidFill>
            <a:srgbClr val="EA5504"/>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微软雅黑" panose="020B0503020204020204" pitchFamily="34" charset="-122"/>
                <a:ea typeface="微软雅黑" panose="020B0503020204020204" pitchFamily="34" charset="-122"/>
              </a:rPr>
              <a:t>1</a:t>
            </a:r>
            <a:endParaRPr lang="zh-CN" altLang="en-US" dirty="0">
              <a:latin typeface="微软雅黑" panose="020B0503020204020204" pitchFamily="34" charset="-122"/>
              <a:ea typeface="微软雅黑" panose="020B0503020204020204" pitchFamily="34" charset="-122"/>
            </a:endParaRPr>
          </a:p>
        </p:txBody>
      </p:sp>
      <p:sp>
        <p:nvSpPr>
          <p:cNvPr id="9" name="矩形 8"/>
          <p:cNvSpPr/>
          <p:nvPr/>
        </p:nvSpPr>
        <p:spPr>
          <a:xfrm>
            <a:off x="1366729" y="1601898"/>
            <a:ext cx="1223412" cy="369332"/>
          </a:xfrm>
          <a:prstGeom prst="rect">
            <a:avLst/>
          </a:prstGeom>
        </p:spPr>
        <p:txBody>
          <a:bodyPr wrap="none">
            <a:spAutoFit/>
          </a:bodyPr>
          <a:lstStyle/>
          <a:p>
            <a:r>
              <a:rPr lang="zh-CN" altLang="en-US" dirty="0">
                <a:latin typeface="微软雅黑" panose="020B0503020204020204" pitchFamily="34" charset="-122"/>
                <a:ea typeface="微软雅黑" panose="020B0503020204020204" pitchFamily="34" charset="-122"/>
              </a:rPr>
              <a:t> 标题内容</a:t>
            </a:r>
          </a:p>
        </p:txBody>
      </p:sp>
      <p:sp>
        <p:nvSpPr>
          <p:cNvPr id="10" name="圆角矩形 9"/>
          <p:cNvSpPr/>
          <p:nvPr/>
        </p:nvSpPr>
        <p:spPr>
          <a:xfrm>
            <a:off x="3422038" y="2212281"/>
            <a:ext cx="2448272" cy="2375693"/>
          </a:xfrm>
          <a:prstGeom prst="roundRect">
            <a:avLst>
              <a:gd name="adj" fmla="val 7846"/>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11" name="圆角矩形 10"/>
          <p:cNvSpPr/>
          <p:nvPr/>
        </p:nvSpPr>
        <p:spPr>
          <a:xfrm>
            <a:off x="6156177" y="2212280"/>
            <a:ext cx="2448272" cy="2375693"/>
          </a:xfrm>
          <a:prstGeom prst="roundRect">
            <a:avLst>
              <a:gd name="adj" fmla="val 7445"/>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nvGrpSpPr>
          <p:cNvPr id="12" name="组合 11"/>
          <p:cNvGrpSpPr/>
          <p:nvPr/>
        </p:nvGrpSpPr>
        <p:grpSpPr>
          <a:xfrm>
            <a:off x="3922453" y="1124308"/>
            <a:ext cx="1447442" cy="1447442"/>
            <a:chOff x="304800" y="673100"/>
            <a:chExt cx="4000500" cy="4000500"/>
          </a:xfrm>
          <a:effectLst>
            <a:outerShdw blurRad="444500" dist="254000" dir="8100000" algn="tr" rotWithShape="0">
              <a:prstClr val="black">
                <a:alpha val="50000"/>
              </a:prstClr>
            </a:outerShdw>
          </a:effectLst>
        </p:grpSpPr>
        <p:sp>
          <p:nvSpPr>
            <p:cNvPr id="13" name="同心圆 1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j-ea"/>
                <a:ea typeface="+mj-ea"/>
              </a:endParaRPr>
            </a:p>
          </p:txBody>
        </p:sp>
        <p:sp>
          <p:nvSpPr>
            <p:cNvPr id="14" name="椭圆 1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15" name="组合 14"/>
          <p:cNvGrpSpPr/>
          <p:nvPr/>
        </p:nvGrpSpPr>
        <p:grpSpPr>
          <a:xfrm>
            <a:off x="6656592" y="1080397"/>
            <a:ext cx="1447442" cy="1447442"/>
            <a:chOff x="304800" y="673100"/>
            <a:chExt cx="4000500" cy="4000500"/>
          </a:xfrm>
          <a:effectLst>
            <a:outerShdw blurRad="444500" dist="254000" dir="8100000" algn="tr" rotWithShape="0">
              <a:prstClr val="black">
                <a:alpha val="50000"/>
              </a:prstClr>
            </a:outerShdw>
          </a:effectLst>
        </p:grpSpPr>
        <p:sp>
          <p:nvSpPr>
            <p:cNvPr id="16" name="同心圆 1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j-ea"/>
                <a:ea typeface="+mj-ea"/>
              </a:endParaRPr>
            </a:p>
          </p:txBody>
        </p:sp>
        <p:sp>
          <p:nvSpPr>
            <p:cNvPr id="17" name="椭圆 1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sp>
        <p:nvSpPr>
          <p:cNvPr id="18" name="椭圆 17"/>
          <p:cNvSpPr/>
          <p:nvPr/>
        </p:nvSpPr>
        <p:spPr>
          <a:xfrm>
            <a:off x="5079697" y="2025625"/>
            <a:ext cx="373310" cy="373310"/>
          </a:xfrm>
          <a:prstGeom prst="ellipse">
            <a:avLst/>
          </a:prstGeom>
          <a:solidFill>
            <a:srgbClr val="EA5504"/>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微软雅黑" panose="020B0503020204020204" pitchFamily="34" charset="-122"/>
                <a:ea typeface="微软雅黑" panose="020B0503020204020204" pitchFamily="34" charset="-122"/>
              </a:rPr>
              <a:t>2</a:t>
            </a:r>
            <a:endParaRPr lang="zh-CN" altLang="en-US" dirty="0">
              <a:latin typeface="微软雅黑" panose="020B0503020204020204" pitchFamily="34" charset="-122"/>
              <a:ea typeface="微软雅黑" panose="020B0503020204020204" pitchFamily="34" charset="-122"/>
            </a:endParaRPr>
          </a:p>
        </p:txBody>
      </p:sp>
      <p:sp>
        <p:nvSpPr>
          <p:cNvPr id="19" name="椭圆 18"/>
          <p:cNvSpPr/>
          <p:nvPr/>
        </p:nvSpPr>
        <p:spPr>
          <a:xfrm>
            <a:off x="7816002" y="2025625"/>
            <a:ext cx="373310" cy="373310"/>
          </a:xfrm>
          <a:prstGeom prst="ellipse">
            <a:avLst/>
          </a:prstGeom>
          <a:solidFill>
            <a:srgbClr val="EA5504"/>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微软雅黑" panose="020B0503020204020204" pitchFamily="34" charset="-122"/>
                <a:ea typeface="微软雅黑" panose="020B0503020204020204" pitchFamily="34" charset="-122"/>
              </a:rPr>
              <a:t>3</a:t>
            </a:r>
            <a:endParaRPr lang="zh-CN" altLang="en-US" dirty="0">
              <a:latin typeface="微软雅黑" panose="020B0503020204020204" pitchFamily="34" charset="-122"/>
              <a:ea typeface="微软雅黑" panose="020B0503020204020204" pitchFamily="34" charset="-122"/>
            </a:endParaRPr>
          </a:p>
        </p:txBody>
      </p:sp>
      <p:sp>
        <p:nvSpPr>
          <p:cNvPr id="20" name="矩形 19"/>
          <p:cNvSpPr/>
          <p:nvPr/>
        </p:nvSpPr>
        <p:spPr>
          <a:xfrm>
            <a:off x="4092175" y="1626355"/>
            <a:ext cx="1107996" cy="369332"/>
          </a:xfrm>
          <a:prstGeom prst="rect">
            <a:avLst/>
          </a:prstGeom>
        </p:spPr>
        <p:txBody>
          <a:bodyPr wrap="none">
            <a:spAutoFit/>
          </a:bodyPr>
          <a:lstStyle/>
          <a:p>
            <a:r>
              <a:rPr lang="zh-CN" altLang="en-US" dirty="0">
                <a:latin typeface="微软雅黑" panose="020B0503020204020204" pitchFamily="34" charset="-122"/>
                <a:ea typeface="微软雅黑" panose="020B0503020204020204" pitchFamily="34" charset="-122"/>
              </a:rPr>
              <a:t>标题内容</a:t>
            </a:r>
          </a:p>
        </p:txBody>
      </p:sp>
      <p:sp>
        <p:nvSpPr>
          <p:cNvPr id="21" name="矩形 20"/>
          <p:cNvSpPr/>
          <p:nvPr/>
        </p:nvSpPr>
        <p:spPr>
          <a:xfrm>
            <a:off x="6826314" y="1626355"/>
            <a:ext cx="1107996" cy="369332"/>
          </a:xfrm>
          <a:prstGeom prst="rect">
            <a:avLst/>
          </a:prstGeom>
        </p:spPr>
        <p:txBody>
          <a:bodyPr wrap="none">
            <a:spAutoFit/>
          </a:bodyPr>
          <a:lstStyle/>
          <a:p>
            <a:r>
              <a:rPr lang="zh-CN" altLang="en-US" dirty="0">
                <a:latin typeface="微软雅黑" panose="020B0503020204020204" pitchFamily="34" charset="-122"/>
                <a:ea typeface="微软雅黑" panose="020B0503020204020204" pitchFamily="34" charset="-122"/>
              </a:rPr>
              <a:t>标题内容</a:t>
            </a:r>
          </a:p>
        </p:txBody>
      </p:sp>
      <p:sp>
        <p:nvSpPr>
          <p:cNvPr id="22" name="TextBox 20"/>
          <p:cNvSpPr txBox="1"/>
          <p:nvPr/>
        </p:nvSpPr>
        <p:spPr>
          <a:xfrm>
            <a:off x="968366" y="2757760"/>
            <a:ext cx="1944216" cy="1600438"/>
          </a:xfrm>
          <a:prstGeom prst="rect">
            <a:avLst/>
          </a:prstGeom>
          <a:noFill/>
        </p:spPr>
        <p:txBody>
          <a:bodyPr wrap="square" lIns="0" tIns="0" rIns="0" bIns="0" rtlCol="0">
            <a:spAutoFit/>
          </a:bodyPr>
          <a:lstStyle/>
          <a:p>
            <a:pPr>
              <a:lnSpc>
                <a:spcPct val="13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       点击输入简要文字内容，文字内容需概括精炼，不用多余的文字修饰。点击输入简要文字内容，文字内容需概括精炼，不用多余的文字修饰。</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3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       点击输入简要文字内容，文字内容需概括精炼，不用多余的文字修饰。</a:t>
            </a:r>
            <a:endPar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3" name="TextBox 21"/>
          <p:cNvSpPr txBox="1"/>
          <p:nvPr/>
        </p:nvSpPr>
        <p:spPr>
          <a:xfrm>
            <a:off x="3674065" y="2752116"/>
            <a:ext cx="1944216" cy="1600438"/>
          </a:xfrm>
          <a:prstGeom prst="rect">
            <a:avLst/>
          </a:prstGeom>
          <a:noFill/>
        </p:spPr>
        <p:txBody>
          <a:bodyPr wrap="square" lIns="0" tIns="0" rIns="0" bIns="0" rtlCol="0">
            <a:spAutoFit/>
          </a:bodyPr>
          <a:lstStyle/>
          <a:p>
            <a:pPr>
              <a:lnSpc>
                <a:spcPct val="13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       点击输入简要文字内容，文字内容需概括精炼，不用多余的文字修饰。点击输入简要文字内容，文字内容需概括精炼，不用多余的文字修饰。</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3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       点击输入简要文字内容，文字内容需概括精炼，不用多余的文字修饰。</a:t>
            </a:r>
            <a:endPar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4" name="TextBox 22"/>
          <p:cNvSpPr txBox="1"/>
          <p:nvPr/>
        </p:nvSpPr>
        <p:spPr>
          <a:xfrm>
            <a:off x="6408204" y="2758992"/>
            <a:ext cx="1944216" cy="1600438"/>
          </a:xfrm>
          <a:prstGeom prst="rect">
            <a:avLst/>
          </a:prstGeom>
          <a:noFill/>
        </p:spPr>
        <p:txBody>
          <a:bodyPr wrap="square" lIns="0" tIns="0" rIns="0" bIns="0" rtlCol="0">
            <a:spAutoFit/>
          </a:bodyPr>
          <a:lstStyle/>
          <a:p>
            <a:pPr>
              <a:lnSpc>
                <a:spcPct val="13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       点击输入简要文字内容，文字内容需概括精炼，不用多余的文字修饰。点击输入简要文字内容，文字内容需概括精炼，不用多余的文字修饰。</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3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       点击输入简要文字内容，文字内容需概括精炼，不用多余的文字修饰。</a:t>
            </a:r>
            <a:endPar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5" name="文本框 10"/>
          <p:cNvSpPr txBox="1">
            <a:spLocks noChangeArrowheads="1"/>
          </p:cNvSpPr>
          <p:nvPr/>
        </p:nvSpPr>
        <p:spPr bwMode="auto">
          <a:xfrm>
            <a:off x="968366" y="218265"/>
            <a:ext cx="2632543" cy="259679"/>
          </a:xfrm>
          <a:prstGeom prst="rect">
            <a:avLst/>
          </a:prstGeom>
          <a:noFill/>
          <a:ln>
            <a:noFill/>
          </a:ln>
        </p:spPr>
        <p:txBody>
          <a:bodyPr wrap="square" lIns="51428" tIns="25714" rIns="51428" bIns="25714">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350" dirty="0">
                <a:latin typeface="微软雅黑" panose="020B0503020204020204" pitchFamily="34" charset="-122"/>
                <a:ea typeface="微软雅黑" panose="020B0503020204020204" pitchFamily="34" charset="-122"/>
                <a:cs typeface="+mn-ea"/>
                <a:sym typeface="+mn-lt"/>
              </a:rPr>
              <a:t>添加文字标题</a:t>
            </a:r>
            <a:r>
              <a:rPr lang="zh-CN" altLang="en-US" sz="900" dirty="0">
                <a:latin typeface="微软雅黑" panose="020B0503020204020204" pitchFamily="34" charset="-122"/>
                <a:ea typeface="微软雅黑" panose="020B0503020204020204" pitchFamily="34" charset="-122"/>
                <a:cs typeface="+mn-ea"/>
                <a:sym typeface="+mn-lt"/>
              </a:rPr>
              <a:t>（文字可以编辑）</a:t>
            </a:r>
          </a:p>
        </p:txBody>
      </p:sp>
    </p:spTree>
  </p:cSld>
  <p:clrMapOvr>
    <a:masterClrMapping/>
  </p:clrMapOvr>
  <mc:AlternateContent xmlns:mc="http://schemas.openxmlformats.org/markup-compatibility/2006" xmlns:p14="http://schemas.microsoft.com/office/powerpoint/2010/main">
    <mc:Choice Requires="p14">
      <p:transition spd="slow" p14:dur="1400" advTm="5000">
        <p14:doors dir="vert"/>
      </p:transition>
    </mc:Choice>
    <mc:Fallback xmlns="">
      <p:transition spd="slow" advTm="5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par>
                                    <p:cTn id="8" presetID="2" presetClass="entr" presetSubtype="8" accel="52000" fill="hold" nodeType="withEffect" p14:presetBounceEnd="52000">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14:bounceEnd="52000">
                                          <p:cBhvr additive="base">
                                            <p:cTn id="10" dur="1400" fill="hold"/>
                                            <p:tgtEl>
                                              <p:spTgt spid="5"/>
                                            </p:tgtEl>
                                            <p:attrNameLst>
                                              <p:attrName>ppt_x</p:attrName>
                                            </p:attrNameLst>
                                          </p:cBhvr>
                                          <p:tavLst>
                                            <p:tav tm="0">
                                              <p:val>
                                                <p:strVal val="0-#ppt_w/2"/>
                                              </p:val>
                                            </p:tav>
                                            <p:tav tm="100000">
                                              <p:val>
                                                <p:strVal val="#ppt_x"/>
                                              </p:val>
                                            </p:tav>
                                          </p:tavLst>
                                        </p:anim>
                                        <p:anim calcmode="lin" valueType="num" p14:bounceEnd="52000">
                                          <p:cBhvr additive="base">
                                            <p:cTn id="11" dur="1400" fill="hold"/>
                                            <p:tgtEl>
                                              <p:spTgt spid="5"/>
                                            </p:tgtEl>
                                            <p:attrNameLst>
                                              <p:attrName>ppt_y</p:attrName>
                                            </p:attrNameLst>
                                          </p:cBhvr>
                                          <p:tavLst>
                                            <p:tav tm="0">
                                              <p:val>
                                                <p:strVal val="#ppt_y"/>
                                              </p:val>
                                            </p:tav>
                                            <p:tav tm="100000">
                                              <p:val>
                                                <p:strVal val="#ppt_y"/>
                                              </p:val>
                                            </p:tav>
                                          </p:tavLst>
                                        </p:anim>
                                      </p:childTnLst>
                                    </p:cTn>
                                  </p:par>
                                  <p:par>
                                    <p:cTn id="12" presetID="2" presetClass="entr" presetSubtype="1" accel="52000" fill="hold" nodeType="withEffect" p14:presetBounceEnd="52000">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14:bounceEnd="52000">
                                          <p:cBhvr additive="base">
                                            <p:cTn id="14" dur="1400" fill="hold"/>
                                            <p:tgtEl>
                                              <p:spTgt spid="12"/>
                                            </p:tgtEl>
                                            <p:attrNameLst>
                                              <p:attrName>ppt_x</p:attrName>
                                            </p:attrNameLst>
                                          </p:cBhvr>
                                          <p:tavLst>
                                            <p:tav tm="0">
                                              <p:val>
                                                <p:strVal val="#ppt_x"/>
                                              </p:val>
                                            </p:tav>
                                            <p:tav tm="100000">
                                              <p:val>
                                                <p:strVal val="#ppt_x"/>
                                              </p:val>
                                            </p:tav>
                                          </p:tavLst>
                                        </p:anim>
                                        <p:anim calcmode="lin" valueType="num" p14:bounceEnd="52000">
                                          <p:cBhvr additive="base">
                                            <p:cTn id="15" dur="1400" fill="hold"/>
                                            <p:tgtEl>
                                              <p:spTgt spid="12"/>
                                            </p:tgtEl>
                                            <p:attrNameLst>
                                              <p:attrName>ppt_y</p:attrName>
                                            </p:attrNameLst>
                                          </p:cBhvr>
                                          <p:tavLst>
                                            <p:tav tm="0">
                                              <p:val>
                                                <p:strVal val="0-#ppt_h/2"/>
                                              </p:val>
                                            </p:tav>
                                            <p:tav tm="100000">
                                              <p:val>
                                                <p:strVal val="#ppt_y"/>
                                              </p:val>
                                            </p:tav>
                                          </p:tavLst>
                                        </p:anim>
                                      </p:childTnLst>
                                    </p:cTn>
                                  </p:par>
                                  <p:par>
                                    <p:cTn id="16" presetID="2" presetClass="entr" presetSubtype="2" accel="52000" fill="hold" nodeType="withEffect" p14:presetBounceEnd="52000">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14:bounceEnd="52000">
                                          <p:cBhvr additive="base">
                                            <p:cTn id="18" dur="1400" fill="hold"/>
                                            <p:tgtEl>
                                              <p:spTgt spid="15"/>
                                            </p:tgtEl>
                                            <p:attrNameLst>
                                              <p:attrName>ppt_x</p:attrName>
                                            </p:attrNameLst>
                                          </p:cBhvr>
                                          <p:tavLst>
                                            <p:tav tm="0">
                                              <p:val>
                                                <p:strVal val="1+#ppt_w/2"/>
                                              </p:val>
                                            </p:tav>
                                            <p:tav tm="100000">
                                              <p:val>
                                                <p:strVal val="#ppt_x"/>
                                              </p:val>
                                            </p:tav>
                                          </p:tavLst>
                                        </p:anim>
                                        <p:anim calcmode="lin" valueType="num" p14:bounceEnd="52000">
                                          <p:cBhvr additive="base">
                                            <p:cTn id="19" dur="1400" fill="hold"/>
                                            <p:tgtEl>
                                              <p:spTgt spid="15"/>
                                            </p:tgtEl>
                                            <p:attrNameLst>
                                              <p:attrName>ppt_y</p:attrName>
                                            </p:attrNameLst>
                                          </p:cBhvr>
                                          <p:tavLst>
                                            <p:tav tm="0">
                                              <p:val>
                                                <p:strVal val="#ppt_y"/>
                                              </p:val>
                                            </p:tav>
                                            <p:tav tm="100000">
                                              <p:val>
                                                <p:strVal val="#ppt_y"/>
                                              </p:val>
                                            </p:tav>
                                          </p:tavLst>
                                        </p:anim>
                                      </p:childTnLst>
                                    </p:cTn>
                                  </p:par>
                                </p:childTnLst>
                              </p:cTn>
                            </p:par>
                            <p:par>
                              <p:cTn id="20" fill="hold">
                                <p:stCondLst>
                                  <p:cond delay="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grpId="0" nodeType="withEffect">
                                      <p:stCondLst>
                                        <p:cond delay="20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childTnLst>
                                    </p:cTn>
                                  </p:par>
                                  <p:par>
                                    <p:cTn id="31" presetID="53" presetClass="entr" presetSubtype="16" fill="hold" grpId="0" nodeType="withEffect">
                                      <p:stCondLst>
                                        <p:cond delay="20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1000"/>
                                </p:stCondLst>
                                <p:childTnLst>
                                  <p:par>
                                    <p:cTn id="37" presetID="16" presetClass="entr" presetSubtype="37"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barn(outVertical)">
                                          <p:cBhvr>
                                            <p:cTn id="39" dur="500"/>
                                            <p:tgtEl>
                                              <p:spTgt spid="20"/>
                                            </p:tgtEl>
                                          </p:cBhvr>
                                        </p:animEffect>
                                      </p:childTnLst>
                                    </p:cTn>
                                  </p:par>
                                  <p:par>
                                    <p:cTn id="40" presetID="16" presetClass="entr" presetSubtype="37"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barn(outVertical)">
                                          <p:cBhvr>
                                            <p:cTn id="42" dur="500"/>
                                            <p:tgtEl>
                                              <p:spTgt spid="9"/>
                                            </p:tgtEl>
                                          </p:cBhvr>
                                        </p:animEffect>
                                      </p:childTnLst>
                                    </p:cTn>
                                  </p:par>
                                  <p:par>
                                    <p:cTn id="43" presetID="16" presetClass="entr" presetSubtype="37"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barn(outVertical)">
                                          <p:cBhvr>
                                            <p:cTn id="45" dur="500"/>
                                            <p:tgtEl>
                                              <p:spTgt spid="21"/>
                                            </p:tgtEl>
                                          </p:cBhvr>
                                        </p:animEffect>
                                      </p:childTnLst>
                                    </p:cTn>
                                  </p:par>
                                </p:childTnLst>
                              </p:cTn>
                            </p:par>
                            <p:par>
                              <p:cTn id="46" fill="hold">
                                <p:stCondLst>
                                  <p:cond delay="1500"/>
                                </p:stCondLst>
                                <p:childTnLst>
                                  <p:par>
                                    <p:cTn id="47" presetID="21" presetClass="entr" presetSubtype="1" fill="hold" grpId="0" nodeType="after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wheel(1)">
                                          <p:cBhvr>
                                            <p:cTn id="49" dur="800"/>
                                            <p:tgtEl>
                                              <p:spTgt spid="4"/>
                                            </p:tgtEl>
                                          </p:cBhvr>
                                        </p:animEffect>
                                      </p:childTnLst>
                                    </p:cTn>
                                  </p:par>
                                  <p:par>
                                    <p:cTn id="50" presetID="21" presetClass="entr" presetSubtype="1" fill="hold" grpId="0" nodeType="withEffect">
                                      <p:stCondLst>
                                        <p:cond delay="200"/>
                                      </p:stCondLst>
                                      <p:childTnLst>
                                        <p:set>
                                          <p:cBhvr>
                                            <p:cTn id="51" dur="1" fill="hold">
                                              <p:stCondLst>
                                                <p:cond delay="0"/>
                                              </p:stCondLst>
                                            </p:cTn>
                                            <p:tgtEl>
                                              <p:spTgt spid="10"/>
                                            </p:tgtEl>
                                            <p:attrNameLst>
                                              <p:attrName>style.visibility</p:attrName>
                                            </p:attrNameLst>
                                          </p:cBhvr>
                                          <p:to>
                                            <p:strVal val="visible"/>
                                          </p:to>
                                        </p:set>
                                        <p:animEffect transition="in" filter="wheel(1)">
                                          <p:cBhvr>
                                            <p:cTn id="52" dur="800"/>
                                            <p:tgtEl>
                                              <p:spTgt spid="10"/>
                                            </p:tgtEl>
                                          </p:cBhvr>
                                        </p:animEffect>
                                      </p:childTnLst>
                                    </p:cTn>
                                  </p:par>
                                  <p:par>
                                    <p:cTn id="53" presetID="21" presetClass="entr" presetSubtype="1" fill="hold" grpId="0" nodeType="withEffect">
                                      <p:stCondLst>
                                        <p:cond delay="400"/>
                                      </p:stCondLst>
                                      <p:childTnLst>
                                        <p:set>
                                          <p:cBhvr>
                                            <p:cTn id="54" dur="1" fill="hold">
                                              <p:stCondLst>
                                                <p:cond delay="0"/>
                                              </p:stCondLst>
                                            </p:cTn>
                                            <p:tgtEl>
                                              <p:spTgt spid="11"/>
                                            </p:tgtEl>
                                            <p:attrNameLst>
                                              <p:attrName>style.visibility</p:attrName>
                                            </p:attrNameLst>
                                          </p:cBhvr>
                                          <p:to>
                                            <p:strVal val="visible"/>
                                          </p:to>
                                        </p:set>
                                        <p:animEffect transition="in" filter="wheel(1)">
                                          <p:cBhvr>
                                            <p:cTn id="55" dur="800"/>
                                            <p:tgtEl>
                                              <p:spTgt spid="11"/>
                                            </p:tgtEl>
                                          </p:cBhvr>
                                        </p:animEffect>
                                      </p:childTnLst>
                                    </p:cTn>
                                  </p:par>
                                </p:childTnLst>
                              </p:cTn>
                            </p:par>
                            <p:par>
                              <p:cTn id="56" fill="hold">
                                <p:stCondLst>
                                  <p:cond delay="2500"/>
                                </p:stCondLst>
                                <p:childTnLst>
                                  <p:par>
                                    <p:cTn id="57" presetID="22" presetClass="entr" presetSubtype="8" fill="hold" grpId="0" nodeType="afterEffect">
                                      <p:stCondLst>
                                        <p:cond delay="0"/>
                                      </p:stCondLst>
                                      <p:iterate type="lt">
                                        <p:tmPct val="30000"/>
                                      </p:iterate>
                                      <p:childTnLst>
                                        <p:set>
                                          <p:cBhvr>
                                            <p:cTn id="58" dur="1" fill="hold">
                                              <p:stCondLst>
                                                <p:cond delay="0"/>
                                              </p:stCondLst>
                                            </p:cTn>
                                            <p:tgtEl>
                                              <p:spTgt spid="22"/>
                                            </p:tgtEl>
                                            <p:attrNameLst>
                                              <p:attrName>style.visibility</p:attrName>
                                            </p:attrNameLst>
                                          </p:cBhvr>
                                          <p:to>
                                            <p:strVal val="visible"/>
                                          </p:to>
                                        </p:set>
                                        <p:animEffect transition="in" filter="wipe(left)">
                                          <p:cBhvr>
                                            <p:cTn id="59" dur="50"/>
                                            <p:tgtEl>
                                              <p:spTgt spid="22"/>
                                            </p:tgtEl>
                                          </p:cBhvr>
                                        </p:animEffect>
                                      </p:childTnLst>
                                    </p:cTn>
                                  </p:par>
                                  <p:par>
                                    <p:cTn id="60" presetID="36" presetClass="emph" presetSubtype="0" fill="hold" grpId="1" nodeType="withEffect">
                                      <p:stCondLst>
                                        <p:cond delay="0"/>
                                      </p:stCondLst>
                                      <p:iterate type="lt">
                                        <p:tmPct val="30000"/>
                                      </p:iterate>
                                      <p:childTnLst>
                                        <p:animScale>
                                          <p:cBhvr>
                                            <p:cTn id="61" dur="25" autoRev="1" fill="hold">
                                              <p:stCondLst>
                                                <p:cond delay="0"/>
                                              </p:stCondLst>
                                            </p:cTn>
                                            <p:tgtEl>
                                              <p:spTgt spid="22"/>
                                            </p:tgtEl>
                                          </p:cBhvr>
                                          <p:to x="80000" y="100000"/>
                                        </p:animScale>
                                        <p:anim by="(#ppt_w*0.10)" calcmode="lin" valueType="num">
                                          <p:cBhvr>
                                            <p:cTn id="62" dur="25" autoRev="1" fill="hold">
                                              <p:stCondLst>
                                                <p:cond delay="0"/>
                                              </p:stCondLst>
                                            </p:cTn>
                                            <p:tgtEl>
                                              <p:spTgt spid="22"/>
                                            </p:tgtEl>
                                            <p:attrNameLst>
                                              <p:attrName>ppt_x</p:attrName>
                                            </p:attrNameLst>
                                          </p:cBhvr>
                                        </p:anim>
                                        <p:anim by="(-#ppt_w*0.10)" calcmode="lin" valueType="num">
                                          <p:cBhvr>
                                            <p:cTn id="63" dur="25" autoRev="1" fill="hold">
                                              <p:stCondLst>
                                                <p:cond delay="0"/>
                                              </p:stCondLst>
                                            </p:cTn>
                                            <p:tgtEl>
                                              <p:spTgt spid="22"/>
                                            </p:tgtEl>
                                            <p:attrNameLst>
                                              <p:attrName>ppt_y</p:attrName>
                                            </p:attrNameLst>
                                          </p:cBhvr>
                                        </p:anim>
                                        <p:animRot by="-480000">
                                          <p:cBhvr>
                                            <p:cTn id="64" dur="25" autoRev="1" fill="hold">
                                              <p:stCondLst>
                                                <p:cond delay="0"/>
                                              </p:stCondLst>
                                            </p:cTn>
                                            <p:tgtEl>
                                              <p:spTgt spid="22"/>
                                            </p:tgtEl>
                                            <p:attrNameLst>
                                              <p:attrName>r</p:attrName>
                                            </p:attrNameLst>
                                          </p:cBhvr>
                                        </p:animRot>
                                      </p:childTnLst>
                                    </p:cTn>
                                  </p:par>
                                  <p:par>
                                    <p:cTn id="65" presetID="22" presetClass="entr" presetSubtype="8" fill="hold" grpId="0" nodeType="withEffect">
                                      <p:stCondLst>
                                        <p:cond delay="500"/>
                                      </p:stCondLst>
                                      <p:iterate type="lt">
                                        <p:tmPct val="30000"/>
                                      </p:iterate>
                                      <p:childTnLst>
                                        <p:set>
                                          <p:cBhvr>
                                            <p:cTn id="66" dur="1" fill="hold">
                                              <p:stCondLst>
                                                <p:cond delay="0"/>
                                              </p:stCondLst>
                                            </p:cTn>
                                            <p:tgtEl>
                                              <p:spTgt spid="23"/>
                                            </p:tgtEl>
                                            <p:attrNameLst>
                                              <p:attrName>style.visibility</p:attrName>
                                            </p:attrNameLst>
                                          </p:cBhvr>
                                          <p:to>
                                            <p:strVal val="visible"/>
                                          </p:to>
                                        </p:set>
                                        <p:animEffect transition="in" filter="wipe(left)">
                                          <p:cBhvr>
                                            <p:cTn id="67" dur="50"/>
                                            <p:tgtEl>
                                              <p:spTgt spid="23"/>
                                            </p:tgtEl>
                                          </p:cBhvr>
                                        </p:animEffect>
                                      </p:childTnLst>
                                    </p:cTn>
                                  </p:par>
                                  <p:par>
                                    <p:cTn id="68" presetID="36" presetClass="emph" presetSubtype="0" fill="hold" grpId="1" nodeType="withEffect">
                                      <p:stCondLst>
                                        <p:cond delay="500"/>
                                      </p:stCondLst>
                                      <p:iterate type="lt">
                                        <p:tmPct val="30000"/>
                                      </p:iterate>
                                      <p:childTnLst>
                                        <p:animScale>
                                          <p:cBhvr>
                                            <p:cTn id="69" dur="25" autoRev="1" fill="hold">
                                              <p:stCondLst>
                                                <p:cond delay="0"/>
                                              </p:stCondLst>
                                            </p:cTn>
                                            <p:tgtEl>
                                              <p:spTgt spid="23"/>
                                            </p:tgtEl>
                                          </p:cBhvr>
                                          <p:to x="80000" y="100000"/>
                                        </p:animScale>
                                        <p:anim by="(#ppt_w*0.10)" calcmode="lin" valueType="num">
                                          <p:cBhvr>
                                            <p:cTn id="70" dur="25" autoRev="1" fill="hold">
                                              <p:stCondLst>
                                                <p:cond delay="0"/>
                                              </p:stCondLst>
                                            </p:cTn>
                                            <p:tgtEl>
                                              <p:spTgt spid="23"/>
                                            </p:tgtEl>
                                            <p:attrNameLst>
                                              <p:attrName>ppt_x</p:attrName>
                                            </p:attrNameLst>
                                          </p:cBhvr>
                                        </p:anim>
                                        <p:anim by="(-#ppt_w*0.10)" calcmode="lin" valueType="num">
                                          <p:cBhvr>
                                            <p:cTn id="71" dur="25" autoRev="1" fill="hold">
                                              <p:stCondLst>
                                                <p:cond delay="0"/>
                                              </p:stCondLst>
                                            </p:cTn>
                                            <p:tgtEl>
                                              <p:spTgt spid="23"/>
                                            </p:tgtEl>
                                            <p:attrNameLst>
                                              <p:attrName>ppt_y</p:attrName>
                                            </p:attrNameLst>
                                          </p:cBhvr>
                                        </p:anim>
                                        <p:animRot by="-480000">
                                          <p:cBhvr>
                                            <p:cTn id="72" dur="25" autoRev="1" fill="hold">
                                              <p:stCondLst>
                                                <p:cond delay="0"/>
                                              </p:stCondLst>
                                            </p:cTn>
                                            <p:tgtEl>
                                              <p:spTgt spid="23"/>
                                            </p:tgtEl>
                                            <p:attrNameLst>
                                              <p:attrName>r</p:attrName>
                                            </p:attrNameLst>
                                          </p:cBhvr>
                                        </p:animRot>
                                      </p:childTnLst>
                                    </p:cTn>
                                  </p:par>
                                  <p:par>
                                    <p:cTn id="73" presetID="22" presetClass="entr" presetSubtype="8" fill="hold" grpId="0" nodeType="withEffect">
                                      <p:stCondLst>
                                        <p:cond delay="1000"/>
                                      </p:stCondLst>
                                      <p:iterate type="lt">
                                        <p:tmPct val="30000"/>
                                      </p:iterate>
                                      <p:childTnLst>
                                        <p:set>
                                          <p:cBhvr>
                                            <p:cTn id="74" dur="1" fill="hold">
                                              <p:stCondLst>
                                                <p:cond delay="0"/>
                                              </p:stCondLst>
                                            </p:cTn>
                                            <p:tgtEl>
                                              <p:spTgt spid="24"/>
                                            </p:tgtEl>
                                            <p:attrNameLst>
                                              <p:attrName>style.visibility</p:attrName>
                                            </p:attrNameLst>
                                          </p:cBhvr>
                                          <p:to>
                                            <p:strVal val="visible"/>
                                          </p:to>
                                        </p:set>
                                        <p:animEffect transition="in" filter="wipe(left)">
                                          <p:cBhvr>
                                            <p:cTn id="75" dur="50"/>
                                            <p:tgtEl>
                                              <p:spTgt spid="24"/>
                                            </p:tgtEl>
                                          </p:cBhvr>
                                        </p:animEffect>
                                      </p:childTnLst>
                                    </p:cTn>
                                  </p:par>
                                  <p:par>
                                    <p:cTn id="76" presetID="36" presetClass="emph" presetSubtype="0" fill="hold" grpId="1" nodeType="withEffect">
                                      <p:stCondLst>
                                        <p:cond delay="1000"/>
                                      </p:stCondLst>
                                      <p:iterate type="lt">
                                        <p:tmPct val="30000"/>
                                      </p:iterate>
                                      <p:childTnLst>
                                        <p:animScale>
                                          <p:cBhvr>
                                            <p:cTn id="77" dur="25" autoRev="1" fill="hold">
                                              <p:stCondLst>
                                                <p:cond delay="0"/>
                                              </p:stCondLst>
                                            </p:cTn>
                                            <p:tgtEl>
                                              <p:spTgt spid="24"/>
                                            </p:tgtEl>
                                          </p:cBhvr>
                                          <p:to x="80000" y="100000"/>
                                        </p:animScale>
                                        <p:anim by="(#ppt_w*0.10)" calcmode="lin" valueType="num">
                                          <p:cBhvr>
                                            <p:cTn id="78" dur="25" autoRev="1" fill="hold">
                                              <p:stCondLst>
                                                <p:cond delay="0"/>
                                              </p:stCondLst>
                                            </p:cTn>
                                            <p:tgtEl>
                                              <p:spTgt spid="24"/>
                                            </p:tgtEl>
                                            <p:attrNameLst>
                                              <p:attrName>ppt_x</p:attrName>
                                            </p:attrNameLst>
                                          </p:cBhvr>
                                        </p:anim>
                                        <p:anim by="(-#ppt_w*0.10)" calcmode="lin" valueType="num">
                                          <p:cBhvr>
                                            <p:cTn id="79" dur="25" autoRev="1" fill="hold">
                                              <p:stCondLst>
                                                <p:cond delay="0"/>
                                              </p:stCondLst>
                                            </p:cTn>
                                            <p:tgtEl>
                                              <p:spTgt spid="24"/>
                                            </p:tgtEl>
                                            <p:attrNameLst>
                                              <p:attrName>ppt_y</p:attrName>
                                            </p:attrNameLst>
                                          </p:cBhvr>
                                        </p:anim>
                                        <p:animRot by="-480000">
                                          <p:cBhvr>
                                            <p:cTn id="80" dur="25" autoRev="1" fill="hold">
                                              <p:stCondLst>
                                                <p:cond delay="0"/>
                                              </p:stCondLst>
                                            </p:cTn>
                                            <p:tgtEl>
                                              <p:spTgt spid="2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p:bldP spid="10" grpId="0" animBg="1"/>
          <p:bldP spid="11" grpId="0" animBg="1"/>
          <p:bldP spid="18" grpId="0" animBg="1"/>
          <p:bldP spid="19" grpId="0" animBg="1"/>
          <p:bldP spid="20" grpId="0"/>
          <p:bldP spid="21" grpId="0"/>
          <p:bldP spid="22" grpId="0"/>
          <p:bldP spid="22" grpId="1"/>
          <p:bldP spid="23" grpId="0"/>
          <p:bldP spid="23" grpId="1"/>
          <p:bldP spid="24" grpId="0"/>
          <p:bldP spid="24" grpId="1"/>
          <p:bldP spid="2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par>
                                    <p:cTn id="8" presetID="2" presetClass="entr" presetSubtype="8" accel="5200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1400" fill="hold"/>
                                            <p:tgtEl>
                                              <p:spTgt spid="5"/>
                                            </p:tgtEl>
                                            <p:attrNameLst>
                                              <p:attrName>ppt_x</p:attrName>
                                            </p:attrNameLst>
                                          </p:cBhvr>
                                          <p:tavLst>
                                            <p:tav tm="0">
                                              <p:val>
                                                <p:strVal val="0-#ppt_w/2"/>
                                              </p:val>
                                            </p:tav>
                                            <p:tav tm="100000">
                                              <p:val>
                                                <p:strVal val="#ppt_x"/>
                                              </p:val>
                                            </p:tav>
                                          </p:tavLst>
                                        </p:anim>
                                        <p:anim calcmode="lin" valueType="num">
                                          <p:cBhvr additive="base">
                                            <p:cTn id="11" dur="1400" fill="hold"/>
                                            <p:tgtEl>
                                              <p:spTgt spid="5"/>
                                            </p:tgtEl>
                                            <p:attrNameLst>
                                              <p:attrName>ppt_y</p:attrName>
                                            </p:attrNameLst>
                                          </p:cBhvr>
                                          <p:tavLst>
                                            <p:tav tm="0">
                                              <p:val>
                                                <p:strVal val="#ppt_y"/>
                                              </p:val>
                                            </p:tav>
                                            <p:tav tm="100000">
                                              <p:val>
                                                <p:strVal val="#ppt_y"/>
                                              </p:val>
                                            </p:tav>
                                          </p:tavLst>
                                        </p:anim>
                                      </p:childTnLst>
                                    </p:cTn>
                                  </p:par>
                                  <p:par>
                                    <p:cTn id="12" presetID="2" presetClass="entr" presetSubtype="1" accel="52000"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400" fill="hold"/>
                                            <p:tgtEl>
                                              <p:spTgt spid="12"/>
                                            </p:tgtEl>
                                            <p:attrNameLst>
                                              <p:attrName>ppt_x</p:attrName>
                                            </p:attrNameLst>
                                          </p:cBhvr>
                                          <p:tavLst>
                                            <p:tav tm="0">
                                              <p:val>
                                                <p:strVal val="#ppt_x"/>
                                              </p:val>
                                            </p:tav>
                                            <p:tav tm="100000">
                                              <p:val>
                                                <p:strVal val="#ppt_x"/>
                                              </p:val>
                                            </p:tav>
                                          </p:tavLst>
                                        </p:anim>
                                        <p:anim calcmode="lin" valueType="num">
                                          <p:cBhvr additive="base">
                                            <p:cTn id="15" dur="1400" fill="hold"/>
                                            <p:tgtEl>
                                              <p:spTgt spid="12"/>
                                            </p:tgtEl>
                                            <p:attrNameLst>
                                              <p:attrName>ppt_y</p:attrName>
                                            </p:attrNameLst>
                                          </p:cBhvr>
                                          <p:tavLst>
                                            <p:tav tm="0">
                                              <p:val>
                                                <p:strVal val="0-#ppt_h/2"/>
                                              </p:val>
                                            </p:tav>
                                            <p:tav tm="100000">
                                              <p:val>
                                                <p:strVal val="#ppt_y"/>
                                              </p:val>
                                            </p:tav>
                                          </p:tavLst>
                                        </p:anim>
                                      </p:childTnLst>
                                    </p:cTn>
                                  </p:par>
                                  <p:par>
                                    <p:cTn id="16" presetID="2" presetClass="entr" presetSubtype="2" accel="5200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1400" fill="hold"/>
                                            <p:tgtEl>
                                              <p:spTgt spid="15"/>
                                            </p:tgtEl>
                                            <p:attrNameLst>
                                              <p:attrName>ppt_x</p:attrName>
                                            </p:attrNameLst>
                                          </p:cBhvr>
                                          <p:tavLst>
                                            <p:tav tm="0">
                                              <p:val>
                                                <p:strVal val="1+#ppt_w/2"/>
                                              </p:val>
                                            </p:tav>
                                            <p:tav tm="100000">
                                              <p:val>
                                                <p:strVal val="#ppt_x"/>
                                              </p:val>
                                            </p:tav>
                                          </p:tavLst>
                                        </p:anim>
                                        <p:anim calcmode="lin" valueType="num">
                                          <p:cBhvr additive="base">
                                            <p:cTn id="19" dur="1400" fill="hold"/>
                                            <p:tgtEl>
                                              <p:spTgt spid="15"/>
                                            </p:tgtEl>
                                            <p:attrNameLst>
                                              <p:attrName>ppt_y</p:attrName>
                                            </p:attrNameLst>
                                          </p:cBhvr>
                                          <p:tavLst>
                                            <p:tav tm="0">
                                              <p:val>
                                                <p:strVal val="#ppt_y"/>
                                              </p:val>
                                            </p:tav>
                                            <p:tav tm="100000">
                                              <p:val>
                                                <p:strVal val="#ppt_y"/>
                                              </p:val>
                                            </p:tav>
                                          </p:tavLst>
                                        </p:anim>
                                      </p:childTnLst>
                                    </p:cTn>
                                  </p:par>
                                </p:childTnLst>
                              </p:cTn>
                            </p:par>
                            <p:par>
                              <p:cTn id="20" fill="hold">
                                <p:stCondLst>
                                  <p:cond delay="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grpId="0" nodeType="withEffect">
                                      <p:stCondLst>
                                        <p:cond delay="20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childTnLst>
                                    </p:cTn>
                                  </p:par>
                                  <p:par>
                                    <p:cTn id="31" presetID="53" presetClass="entr" presetSubtype="16" fill="hold" grpId="0" nodeType="withEffect">
                                      <p:stCondLst>
                                        <p:cond delay="20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1000"/>
                                </p:stCondLst>
                                <p:childTnLst>
                                  <p:par>
                                    <p:cTn id="37" presetID="16" presetClass="entr" presetSubtype="37"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barn(outVertical)">
                                          <p:cBhvr>
                                            <p:cTn id="39" dur="500"/>
                                            <p:tgtEl>
                                              <p:spTgt spid="20"/>
                                            </p:tgtEl>
                                          </p:cBhvr>
                                        </p:animEffect>
                                      </p:childTnLst>
                                    </p:cTn>
                                  </p:par>
                                  <p:par>
                                    <p:cTn id="40" presetID="16" presetClass="entr" presetSubtype="37"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barn(outVertical)">
                                          <p:cBhvr>
                                            <p:cTn id="42" dur="500"/>
                                            <p:tgtEl>
                                              <p:spTgt spid="9"/>
                                            </p:tgtEl>
                                          </p:cBhvr>
                                        </p:animEffect>
                                      </p:childTnLst>
                                    </p:cTn>
                                  </p:par>
                                  <p:par>
                                    <p:cTn id="43" presetID="16" presetClass="entr" presetSubtype="37"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barn(outVertical)">
                                          <p:cBhvr>
                                            <p:cTn id="45" dur="500"/>
                                            <p:tgtEl>
                                              <p:spTgt spid="21"/>
                                            </p:tgtEl>
                                          </p:cBhvr>
                                        </p:animEffect>
                                      </p:childTnLst>
                                    </p:cTn>
                                  </p:par>
                                </p:childTnLst>
                              </p:cTn>
                            </p:par>
                            <p:par>
                              <p:cTn id="46" fill="hold">
                                <p:stCondLst>
                                  <p:cond delay="1500"/>
                                </p:stCondLst>
                                <p:childTnLst>
                                  <p:par>
                                    <p:cTn id="47" presetID="21" presetClass="entr" presetSubtype="1" fill="hold" grpId="0" nodeType="after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wheel(1)">
                                          <p:cBhvr>
                                            <p:cTn id="49" dur="800"/>
                                            <p:tgtEl>
                                              <p:spTgt spid="4"/>
                                            </p:tgtEl>
                                          </p:cBhvr>
                                        </p:animEffect>
                                      </p:childTnLst>
                                    </p:cTn>
                                  </p:par>
                                  <p:par>
                                    <p:cTn id="50" presetID="21" presetClass="entr" presetSubtype="1" fill="hold" grpId="0" nodeType="withEffect">
                                      <p:stCondLst>
                                        <p:cond delay="200"/>
                                      </p:stCondLst>
                                      <p:childTnLst>
                                        <p:set>
                                          <p:cBhvr>
                                            <p:cTn id="51" dur="1" fill="hold">
                                              <p:stCondLst>
                                                <p:cond delay="0"/>
                                              </p:stCondLst>
                                            </p:cTn>
                                            <p:tgtEl>
                                              <p:spTgt spid="10"/>
                                            </p:tgtEl>
                                            <p:attrNameLst>
                                              <p:attrName>style.visibility</p:attrName>
                                            </p:attrNameLst>
                                          </p:cBhvr>
                                          <p:to>
                                            <p:strVal val="visible"/>
                                          </p:to>
                                        </p:set>
                                        <p:animEffect transition="in" filter="wheel(1)">
                                          <p:cBhvr>
                                            <p:cTn id="52" dur="800"/>
                                            <p:tgtEl>
                                              <p:spTgt spid="10"/>
                                            </p:tgtEl>
                                          </p:cBhvr>
                                        </p:animEffect>
                                      </p:childTnLst>
                                    </p:cTn>
                                  </p:par>
                                  <p:par>
                                    <p:cTn id="53" presetID="21" presetClass="entr" presetSubtype="1" fill="hold" grpId="0" nodeType="withEffect">
                                      <p:stCondLst>
                                        <p:cond delay="400"/>
                                      </p:stCondLst>
                                      <p:childTnLst>
                                        <p:set>
                                          <p:cBhvr>
                                            <p:cTn id="54" dur="1" fill="hold">
                                              <p:stCondLst>
                                                <p:cond delay="0"/>
                                              </p:stCondLst>
                                            </p:cTn>
                                            <p:tgtEl>
                                              <p:spTgt spid="11"/>
                                            </p:tgtEl>
                                            <p:attrNameLst>
                                              <p:attrName>style.visibility</p:attrName>
                                            </p:attrNameLst>
                                          </p:cBhvr>
                                          <p:to>
                                            <p:strVal val="visible"/>
                                          </p:to>
                                        </p:set>
                                        <p:animEffect transition="in" filter="wheel(1)">
                                          <p:cBhvr>
                                            <p:cTn id="55" dur="800"/>
                                            <p:tgtEl>
                                              <p:spTgt spid="11"/>
                                            </p:tgtEl>
                                          </p:cBhvr>
                                        </p:animEffect>
                                      </p:childTnLst>
                                    </p:cTn>
                                  </p:par>
                                </p:childTnLst>
                              </p:cTn>
                            </p:par>
                            <p:par>
                              <p:cTn id="56" fill="hold">
                                <p:stCondLst>
                                  <p:cond delay="2500"/>
                                </p:stCondLst>
                                <p:childTnLst>
                                  <p:par>
                                    <p:cTn id="57" presetID="22" presetClass="entr" presetSubtype="8" fill="hold" grpId="0" nodeType="afterEffect">
                                      <p:stCondLst>
                                        <p:cond delay="0"/>
                                      </p:stCondLst>
                                      <p:iterate type="lt">
                                        <p:tmPct val="30000"/>
                                      </p:iterate>
                                      <p:childTnLst>
                                        <p:set>
                                          <p:cBhvr>
                                            <p:cTn id="58" dur="1" fill="hold">
                                              <p:stCondLst>
                                                <p:cond delay="0"/>
                                              </p:stCondLst>
                                            </p:cTn>
                                            <p:tgtEl>
                                              <p:spTgt spid="22"/>
                                            </p:tgtEl>
                                            <p:attrNameLst>
                                              <p:attrName>style.visibility</p:attrName>
                                            </p:attrNameLst>
                                          </p:cBhvr>
                                          <p:to>
                                            <p:strVal val="visible"/>
                                          </p:to>
                                        </p:set>
                                        <p:animEffect transition="in" filter="wipe(left)">
                                          <p:cBhvr>
                                            <p:cTn id="59" dur="50"/>
                                            <p:tgtEl>
                                              <p:spTgt spid="22"/>
                                            </p:tgtEl>
                                          </p:cBhvr>
                                        </p:animEffect>
                                      </p:childTnLst>
                                    </p:cTn>
                                  </p:par>
                                  <p:par>
                                    <p:cTn id="60" presetID="36" presetClass="emph" presetSubtype="0" fill="hold" grpId="1" nodeType="withEffect">
                                      <p:stCondLst>
                                        <p:cond delay="0"/>
                                      </p:stCondLst>
                                      <p:iterate type="lt">
                                        <p:tmPct val="30000"/>
                                      </p:iterate>
                                      <p:childTnLst>
                                        <p:animScale>
                                          <p:cBhvr>
                                            <p:cTn id="61" dur="25" autoRev="1" fill="hold">
                                              <p:stCondLst>
                                                <p:cond delay="0"/>
                                              </p:stCondLst>
                                            </p:cTn>
                                            <p:tgtEl>
                                              <p:spTgt spid="22"/>
                                            </p:tgtEl>
                                          </p:cBhvr>
                                          <p:to x="80000" y="100000"/>
                                        </p:animScale>
                                        <p:anim by="(#ppt_w*0.10)" calcmode="lin" valueType="num">
                                          <p:cBhvr>
                                            <p:cTn id="62" dur="25" autoRev="1" fill="hold">
                                              <p:stCondLst>
                                                <p:cond delay="0"/>
                                              </p:stCondLst>
                                            </p:cTn>
                                            <p:tgtEl>
                                              <p:spTgt spid="22"/>
                                            </p:tgtEl>
                                            <p:attrNameLst>
                                              <p:attrName>ppt_x</p:attrName>
                                            </p:attrNameLst>
                                          </p:cBhvr>
                                        </p:anim>
                                        <p:anim by="(-#ppt_w*0.10)" calcmode="lin" valueType="num">
                                          <p:cBhvr>
                                            <p:cTn id="63" dur="25" autoRev="1" fill="hold">
                                              <p:stCondLst>
                                                <p:cond delay="0"/>
                                              </p:stCondLst>
                                            </p:cTn>
                                            <p:tgtEl>
                                              <p:spTgt spid="22"/>
                                            </p:tgtEl>
                                            <p:attrNameLst>
                                              <p:attrName>ppt_y</p:attrName>
                                            </p:attrNameLst>
                                          </p:cBhvr>
                                        </p:anim>
                                        <p:animRot by="-480000">
                                          <p:cBhvr>
                                            <p:cTn id="64" dur="25" autoRev="1" fill="hold">
                                              <p:stCondLst>
                                                <p:cond delay="0"/>
                                              </p:stCondLst>
                                            </p:cTn>
                                            <p:tgtEl>
                                              <p:spTgt spid="22"/>
                                            </p:tgtEl>
                                            <p:attrNameLst>
                                              <p:attrName>r</p:attrName>
                                            </p:attrNameLst>
                                          </p:cBhvr>
                                        </p:animRot>
                                      </p:childTnLst>
                                    </p:cTn>
                                  </p:par>
                                  <p:par>
                                    <p:cTn id="65" presetID="22" presetClass="entr" presetSubtype="8" fill="hold" grpId="0" nodeType="withEffect">
                                      <p:stCondLst>
                                        <p:cond delay="500"/>
                                      </p:stCondLst>
                                      <p:iterate type="lt">
                                        <p:tmPct val="30000"/>
                                      </p:iterate>
                                      <p:childTnLst>
                                        <p:set>
                                          <p:cBhvr>
                                            <p:cTn id="66" dur="1" fill="hold">
                                              <p:stCondLst>
                                                <p:cond delay="0"/>
                                              </p:stCondLst>
                                            </p:cTn>
                                            <p:tgtEl>
                                              <p:spTgt spid="23"/>
                                            </p:tgtEl>
                                            <p:attrNameLst>
                                              <p:attrName>style.visibility</p:attrName>
                                            </p:attrNameLst>
                                          </p:cBhvr>
                                          <p:to>
                                            <p:strVal val="visible"/>
                                          </p:to>
                                        </p:set>
                                        <p:animEffect transition="in" filter="wipe(left)">
                                          <p:cBhvr>
                                            <p:cTn id="67" dur="50"/>
                                            <p:tgtEl>
                                              <p:spTgt spid="23"/>
                                            </p:tgtEl>
                                          </p:cBhvr>
                                        </p:animEffect>
                                      </p:childTnLst>
                                    </p:cTn>
                                  </p:par>
                                  <p:par>
                                    <p:cTn id="68" presetID="36" presetClass="emph" presetSubtype="0" fill="hold" grpId="1" nodeType="withEffect">
                                      <p:stCondLst>
                                        <p:cond delay="500"/>
                                      </p:stCondLst>
                                      <p:iterate type="lt">
                                        <p:tmPct val="30000"/>
                                      </p:iterate>
                                      <p:childTnLst>
                                        <p:animScale>
                                          <p:cBhvr>
                                            <p:cTn id="69" dur="25" autoRev="1" fill="hold">
                                              <p:stCondLst>
                                                <p:cond delay="0"/>
                                              </p:stCondLst>
                                            </p:cTn>
                                            <p:tgtEl>
                                              <p:spTgt spid="23"/>
                                            </p:tgtEl>
                                          </p:cBhvr>
                                          <p:to x="80000" y="100000"/>
                                        </p:animScale>
                                        <p:anim by="(#ppt_w*0.10)" calcmode="lin" valueType="num">
                                          <p:cBhvr>
                                            <p:cTn id="70" dur="25" autoRev="1" fill="hold">
                                              <p:stCondLst>
                                                <p:cond delay="0"/>
                                              </p:stCondLst>
                                            </p:cTn>
                                            <p:tgtEl>
                                              <p:spTgt spid="23"/>
                                            </p:tgtEl>
                                            <p:attrNameLst>
                                              <p:attrName>ppt_x</p:attrName>
                                            </p:attrNameLst>
                                          </p:cBhvr>
                                        </p:anim>
                                        <p:anim by="(-#ppt_w*0.10)" calcmode="lin" valueType="num">
                                          <p:cBhvr>
                                            <p:cTn id="71" dur="25" autoRev="1" fill="hold">
                                              <p:stCondLst>
                                                <p:cond delay="0"/>
                                              </p:stCondLst>
                                            </p:cTn>
                                            <p:tgtEl>
                                              <p:spTgt spid="23"/>
                                            </p:tgtEl>
                                            <p:attrNameLst>
                                              <p:attrName>ppt_y</p:attrName>
                                            </p:attrNameLst>
                                          </p:cBhvr>
                                        </p:anim>
                                        <p:animRot by="-480000">
                                          <p:cBhvr>
                                            <p:cTn id="72" dur="25" autoRev="1" fill="hold">
                                              <p:stCondLst>
                                                <p:cond delay="0"/>
                                              </p:stCondLst>
                                            </p:cTn>
                                            <p:tgtEl>
                                              <p:spTgt spid="23"/>
                                            </p:tgtEl>
                                            <p:attrNameLst>
                                              <p:attrName>r</p:attrName>
                                            </p:attrNameLst>
                                          </p:cBhvr>
                                        </p:animRot>
                                      </p:childTnLst>
                                    </p:cTn>
                                  </p:par>
                                  <p:par>
                                    <p:cTn id="73" presetID="22" presetClass="entr" presetSubtype="8" fill="hold" grpId="0" nodeType="withEffect">
                                      <p:stCondLst>
                                        <p:cond delay="1000"/>
                                      </p:stCondLst>
                                      <p:iterate type="lt">
                                        <p:tmPct val="30000"/>
                                      </p:iterate>
                                      <p:childTnLst>
                                        <p:set>
                                          <p:cBhvr>
                                            <p:cTn id="74" dur="1" fill="hold">
                                              <p:stCondLst>
                                                <p:cond delay="0"/>
                                              </p:stCondLst>
                                            </p:cTn>
                                            <p:tgtEl>
                                              <p:spTgt spid="24"/>
                                            </p:tgtEl>
                                            <p:attrNameLst>
                                              <p:attrName>style.visibility</p:attrName>
                                            </p:attrNameLst>
                                          </p:cBhvr>
                                          <p:to>
                                            <p:strVal val="visible"/>
                                          </p:to>
                                        </p:set>
                                        <p:animEffect transition="in" filter="wipe(left)">
                                          <p:cBhvr>
                                            <p:cTn id="75" dur="50"/>
                                            <p:tgtEl>
                                              <p:spTgt spid="24"/>
                                            </p:tgtEl>
                                          </p:cBhvr>
                                        </p:animEffect>
                                      </p:childTnLst>
                                    </p:cTn>
                                  </p:par>
                                  <p:par>
                                    <p:cTn id="76" presetID="36" presetClass="emph" presetSubtype="0" fill="hold" grpId="1" nodeType="withEffect">
                                      <p:stCondLst>
                                        <p:cond delay="1000"/>
                                      </p:stCondLst>
                                      <p:iterate type="lt">
                                        <p:tmPct val="30000"/>
                                      </p:iterate>
                                      <p:childTnLst>
                                        <p:animScale>
                                          <p:cBhvr>
                                            <p:cTn id="77" dur="25" autoRev="1" fill="hold">
                                              <p:stCondLst>
                                                <p:cond delay="0"/>
                                              </p:stCondLst>
                                            </p:cTn>
                                            <p:tgtEl>
                                              <p:spTgt spid="24"/>
                                            </p:tgtEl>
                                          </p:cBhvr>
                                          <p:to x="80000" y="100000"/>
                                        </p:animScale>
                                        <p:anim by="(#ppt_w*0.10)" calcmode="lin" valueType="num">
                                          <p:cBhvr>
                                            <p:cTn id="78" dur="25" autoRev="1" fill="hold">
                                              <p:stCondLst>
                                                <p:cond delay="0"/>
                                              </p:stCondLst>
                                            </p:cTn>
                                            <p:tgtEl>
                                              <p:spTgt spid="24"/>
                                            </p:tgtEl>
                                            <p:attrNameLst>
                                              <p:attrName>ppt_x</p:attrName>
                                            </p:attrNameLst>
                                          </p:cBhvr>
                                        </p:anim>
                                        <p:anim by="(-#ppt_w*0.10)" calcmode="lin" valueType="num">
                                          <p:cBhvr>
                                            <p:cTn id="79" dur="25" autoRev="1" fill="hold">
                                              <p:stCondLst>
                                                <p:cond delay="0"/>
                                              </p:stCondLst>
                                            </p:cTn>
                                            <p:tgtEl>
                                              <p:spTgt spid="24"/>
                                            </p:tgtEl>
                                            <p:attrNameLst>
                                              <p:attrName>ppt_y</p:attrName>
                                            </p:attrNameLst>
                                          </p:cBhvr>
                                        </p:anim>
                                        <p:animRot by="-480000">
                                          <p:cBhvr>
                                            <p:cTn id="80" dur="25" autoRev="1" fill="hold">
                                              <p:stCondLst>
                                                <p:cond delay="0"/>
                                              </p:stCondLst>
                                            </p:cTn>
                                            <p:tgtEl>
                                              <p:spTgt spid="2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p:bldP spid="10" grpId="0" animBg="1"/>
          <p:bldP spid="11" grpId="0" animBg="1"/>
          <p:bldP spid="18" grpId="0" animBg="1"/>
          <p:bldP spid="19" grpId="0" animBg="1"/>
          <p:bldP spid="20" grpId="0"/>
          <p:bldP spid="21" grpId="0"/>
          <p:bldP spid="22" grpId="0"/>
          <p:bldP spid="22" grpId="1"/>
          <p:bldP spid="23" grpId="0"/>
          <p:bldP spid="23" grpId="1"/>
          <p:bldP spid="24" grpId="0"/>
          <p:bldP spid="24" grpId="1"/>
          <p:bldP spid="25"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图表 3"/>
          <p:cNvGraphicFramePr/>
          <p:nvPr/>
        </p:nvGraphicFramePr>
        <p:xfrm>
          <a:off x="815618" y="1223963"/>
          <a:ext cx="7512765" cy="2493066"/>
        </p:xfrm>
        <a:graphic>
          <a:graphicData uri="http://schemas.openxmlformats.org/drawingml/2006/chart">
            <c:chart xmlns:c="http://schemas.openxmlformats.org/drawingml/2006/chart" xmlns:r="http://schemas.openxmlformats.org/officeDocument/2006/relationships" r:id="rId3"/>
          </a:graphicData>
        </a:graphic>
      </p:graphicFrame>
      <p:grpSp>
        <p:nvGrpSpPr>
          <p:cNvPr id="5" name="组合 4"/>
          <p:cNvGrpSpPr/>
          <p:nvPr/>
        </p:nvGrpSpPr>
        <p:grpSpPr>
          <a:xfrm>
            <a:off x="758115" y="3985239"/>
            <a:ext cx="7627774" cy="784830"/>
            <a:chOff x="1010818" y="5313639"/>
            <a:chExt cx="10170365" cy="1046438"/>
          </a:xfrm>
        </p:grpSpPr>
        <p:sp>
          <p:nvSpPr>
            <p:cNvPr id="6" name="文本框 5"/>
            <p:cNvSpPr txBox="1"/>
            <p:nvPr/>
          </p:nvSpPr>
          <p:spPr bwMode="auto">
            <a:xfrm>
              <a:off x="1010818" y="5313639"/>
              <a:ext cx="10170365" cy="1046438"/>
            </a:xfrm>
            <a:prstGeom prst="rect">
              <a:avLst/>
            </a:prstGeom>
            <a:noFill/>
          </p:spPr>
          <p:txBody>
            <a:bodyPr wrap="square">
              <a:spAutoFit/>
            </a:bodyPr>
            <a:lstStyle/>
            <a:p>
              <a:pPr algn="ctr" defTabSz="914400">
                <a:lnSpc>
                  <a:spcPct val="125000"/>
                </a:lnSpc>
              </a:pPr>
              <a:r>
                <a:rPr lang="zh-CN" altLang="en-US" sz="900" kern="0" dirty="0">
                  <a:solidFill>
                    <a:srgbClr val="000000"/>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此处添加详细文本描述，建议与标题相关并此处添加详细文本描述，建议与标题相关并</a:t>
              </a:r>
              <a:endParaRPr lang="en-US" altLang="zh-CN" sz="900" kern="0" dirty="0">
                <a:solidFill>
                  <a:srgbClr val="000000"/>
                </a:solidFill>
                <a:latin typeface="微软雅黑" panose="020B0503020204020204" pitchFamily="34" charset="-122"/>
                <a:ea typeface="微软雅黑" panose="020B0503020204020204" pitchFamily="34" charset="-122"/>
                <a:cs typeface="Lato Light" charset="0"/>
                <a:sym typeface="Lato Light" charset="0"/>
              </a:endParaRPr>
            </a:p>
            <a:p>
              <a:pPr algn="ctr" defTabSz="914400">
                <a:lnSpc>
                  <a:spcPct val="125000"/>
                </a:lnSpc>
              </a:pPr>
              <a:r>
                <a:rPr lang="zh-CN" altLang="en-US" sz="900" kern="0" dirty="0">
                  <a:solidFill>
                    <a:srgbClr val="000000"/>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此处添加详细文本描述，建议与标题相关并此处添加详细文本描述，建议与标题相关并</a:t>
              </a:r>
              <a:endParaRPr lang="en-US" altLang="zh-CN" sz="900" kern="0" dirty="0">
                <a:solidFill>
                  <a:srgbClr val="000000"/>
                </a:solidFill>
                <a:latin typeface="微软雅黑" panose="020B0503020204020204" pitchFamily="34" charset="-122"/>
                <a:ea typeface="微软雅黑" panose="020B0503020204020204" pitchFamily="34" charset="-122"/>
                <a:cs typeface="Lato Light" charset="0"/>
                <a:sym typeface="Lato Light" charset="0"/>
              </a:endParaRPr>
            </a:p>
            <a:p>
              <a:pPr algn="ctr" defTabSz="914400">
                <a:lnSpc>
                  <a:spcPct val="125000"/>
                </a:lnSpc>
              </a:pPr>
              <a:endParaRPr lang="en-US" altLang="zh-CN" sz="900" kern="0" dirty="0">
                <a:solidFill>
                  <a:srgbClr val="000000"/>
                </a:solidFill>
                <a:latin typeface="微软雅黑" panose="020B0503020204020204" pitchFamily="34" charset="-122"/>
                <a:ea typeface="微软雅黑" panose="020B0503020204020204" pitchFamily="34" charset="-122"/>
                <a:cs typeface="Lato Light" charset="0"/>
                <a:sym typeface="Lato Light" charset="0"/>
              </a:endParaRPr>
            </a:p>
            <a:p>
              <a:pPr algn="ctr" defTabSz="914400">
                <a:lnSpc>
                  <a:spcPct val="125000"/>
                </a:lnSpc>
              </a:pPr>
              <a:endParaRPr lang="en-US" altLang="zh-CN" sz="900" kern="0" dirty="0">
                <a:solidFill>
                  <a:srgbClr val="000000"/>
                </a:solidFill>
                <a:latin typeface="微软雅黑" panose="020B0503020204020204" pitchFamily="34" charset="-122"/>
                <a:ea typeface="微软雅黑" panose="020B0503020204020204" pitchFamily="34" charset="-122"/>
                <a:cs typeface="Lato Light" charset="0"/>
                <a:sym typeface="Lato Light" charset="0"/>
              </a:endParaRPr>
            </a:p>
          </p:txBody>
        </p:sp>
        <p:cxnSp>
          <p:nvCxnSpPr>
            <p:cNvPr id="7" name="直接连接符 6"/>
            <p:cNvCxnSpPr/>
            <p:nvPr/>
          </p:nvCxnSpPr>
          <p:spPr>
            <a:xfrm>
              <a:off x="1170432" y="5313639"/>
              <a:ext cx="9851136" cy="0"/>
            </a:xfrm>
            <a:prstGeom prst="line">
              <a:avLst/>
            </a:prstGeom>
            <a:ln w="9525">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8" name="文本框 10"/>
          <p:cNvSpPr txBox="1">
            <a:spLocks noChangeArrowheads="1"/>
          </p:cNvSpPr>
          <p:nvPr/>
        </p:nvSpPr>
        <p:spPr bwMode="auto">
          <a:xfrm>
            <a:off x="877826" y="265343"/>
            <a:ext cx="2632543" cy="259679"/>
          </a:xfrm>
          <a:prstGeom prst="rect">
            <a:avLst/>
          </a:prstGeom>
          <a:noFill/>
          <a:ln>
            <a:noFill/>
          </a:ln>
        </p:spPr>
        <p:txBody>
          <a:bodyPr wrap="square" lIns="51428" tIns="25714" rIns="51428" bIns="25714">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350" dirty="0">
                <a:latin typeface="微软雅黑" panose="020B0503020204020204" pitchFamily="34" charset="-122"/>
                <a:ea typeface="微软雅黑" panose="020B0503020204020204" pitchFamily="34" charset="-122"/>
                <a:cs typeface="+mn-ea"/>
                <a:sym typeface="+mn-lt"/>
              </a:rPr>
              <a:t>添加文字标题</a:t>
            </a:r>
            <a:r>
              <a:rPr lang="zh-CN" altLang="en-US" sz="900" dirty="0">
                <a:latin typeface="微软雅黑" panose="020B0503020204020204" pitchFamily="34" charset="-122"/>
                <a:ea typeface="微软雅黑" panose="020B0503020204020204" pitchFamily="34" charset="-122"/>
                <a:cs typeface="+mn-ea"/>
                <a:sym typeface="+mn-lt"/>
              </a:rPr>
              <a:t>（文字可以编辑）</a:t>
            </a:r>
          </a:p>
        </p:txBody>
      </p:sp>
    </p:spTree>
  </p:cSld>
  <p:clrMapOvr>
    <a:masterClrMapping/>
  </p:clrMapOvr>
  <mc:AlternateContent xmlns:mc="http://schemas.openxmlformats.org/markup-compatibility/2006" xmlns:p14="http://schemas.microsoft.com/office/powerpoint/2010/main">
    <mc:Choice Requires="p14">
      <p:transition spd="slow" p14:dur="1400" advTm="5000">
        <p14:doors dir="vert"/>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grpId="1" nodeType="afterEffect">
                                  <p:stCondLst>
                                    <p:cond delay="0"/>
                                  </p:stCondLst>
                                  <p:childTnLst>
                                    <p:set>
                                      <p:cBhvr>
                                        <p:cTn id="10" dur="1" fill="hold">
                                          <p:stCondLst>
                                            <p:cond delay="0"/>
                                          </p:stCondLst>
                                        </p:cTn>
                                        <p:tgtEl>
                                          <p:spTgt spid="4">
                                            <p:graphicEl>
                                              <a:chart seriesIdx="-3" categoryIdx="-3" bldStep="gridLegend"/>
                                            </p:graphicEl>
                                          </p:spTgt>
                                        </p:tgtEl>
                                        <p:attrNameLst>
                                          <p:attrName>style.visibility</p:attrName>
                                        </p:attrNameLst>
                                      </p:cBhvr>
                                      <p:to>
                                        <p:strVal val="visible"/>
                                      </p:to>
                                    </p:set>
                                    <p:animEffect transition="in" filter="fade">
                                      <p:cBhvr>
                                        <p:cTn id="11" dur="1000"/>
                                        <p:tgtEl>
                                          <p:spTgt spid="4">
                                            <p:graphicEl>
                                              <a:chart seriesIdx="-3" categoryIdx="-3" bldStep="gridLegend"/>
                                            </p:graphicEl>
                                          </p:spTgt>
                                        </p:tgtEl>
                                      </p:cBhvr>
                                    </p:animEffect>
                                    <p:anim calcmode="lin" valueType="num">
                                      <p:cBhvr>
                                        <p:cTn id="12" dur="1000" fill="hold"/>
                                        <p:tgtEl>
                                          <p:spTgt spid="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900" decel="100000" fill="hold"/>
                                        <p:tgtEl>
                                          <p:spTgt spid="4">
                                            <p:graphicEl>
                                              <a:chart seriesIdx="-3" categoryIdx="-3" bldStep="gridLegend"/>
                                            </p:graphicEl>
                                          </p:spTgt>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
                                            <p:graphicEl>
                                              <a:chart seriesIdx="-3" categoryIdx="-3" bldStep="gridLegend"/>
                                            </p:graphicEl>
                                          </p:spTgt>
                                        </p:tgtEl>
                                        <p:attrNameLst>
                                          <p:attrName>ppt_y</p:attrName>
                                        </p:attrNameLst>
                                      </p:cBhvr>
                                      <p:tavLst>
                                        <p:tav tm="0">
                                          <p:val>
                                            <p:strVal val="#ppt_y-.03"/>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grpId="1" nodeType="clickEffect">
                                  <p:stCondLst>
                                    <p:cond delay="0"/>
                                  </p:stCondLst>
                                  <p:childTnLst>
                                    <p:set>
                                      <p:cBhvr>
                                        <p:cTn id="18" dur="1" fill="hold">
                                          <p:stCondLst>
                                            <p:cond delay="0"/>
                                          </p:stCondLst>
                                        </p:cTn>
                                        <p:tgtEl>
                                          <p:spTgt spid="4">
                                            <p:graphicEl>
                                              <a:chart seriesIdx="0" categoryIdx="-4" bldStep="series"/>
                                            </p:graphicEl>
                                          </p:spTgt>
                                        </p:tgtEl>
                                        <p:attrNameLst>
                                          <p:attrName>style.visibility</p:attrName>
                                        </p:attrNameLst>
                                      </p:cBhvr>
                                      <p:to>
                                        <p:strVal val="visible"/>
                                      </p:to>
                                    </p:set>
                                    <p:animEffect transition="in" filter="fade">
                                      <p:cBhvr>
                                        <p:cTn id="19" dur="1000"/>
                                        <p:tgtEl>
                                          <p:spTgt spid="4">
                                            <p:graphicEl>
                                              <a:chart seriesIdx="0" categoryIdx="-4" bldStep="series"/>
                                            </p:graphicEl>
                                          </p:spTgt>
                                        </p:tgtEl>
                                      </p:cBhvr>
                                    </p:animEffect>
                                    <p:anim calcmode="lin" valueType="num">
                                      <p:cBhvr>
                                        <p:cTn id="20" dur="1000" fill="hold"/>
                                        <p:tgtEl>
                                          <p:spTgt spid="4">
                                            <p:graphicEl>
                                              <a:chart seriesIdx="0" categoryIdx="-4" bldStep="series"/>
                                            </p:graphicEl>
                                          </p:spTgt>
                                        </p:tgtEl>
                                        <p:attrNameLst>
                                          <p:attrName>ppt_x</p:attrName>
                                        </p:attrNameLst>
                                      </p:cBhvr>
                                      <p:tavLst>
                                        <p:tav tm="0">
                                          <p:val>
                                            <p:strVal val="#ppt_x"/>
                                          </p:val>
                                        </p:tav>
                                        <p:tav tm="100000">
                                          <p:val>
                                            <p:strVal val="#ppt_x"/>
                                          </p:val>
                                        </p:tav>
                                      </p:tavLst>
                                    </p:anim>
                                    <p:anim calcmode="lin" valueType="num">
                                      <p:cBhvr>
                                        <p:cTn id="21" dur="900" decel="100000" fill="hold"/>
                                        <p:tgtEl>
                                          <p:spTgt spid="4">
                                            <p:graphicEl>
                                              <a:chart seriesIdx="0" categoryIdx="-4" bldStep="series"/>
                                            </p:graphic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4">
                                            <p:graphicEl>
                                              <a:chart seriesIdx="0" categoryIdx="-4" bldStep="series"/>
                                            </p:graphicEl>
                                          </p:spTgt>
                                        </p:tgtEl>
                                        <p:attrNameLst>
                                          <p:attrName>ppt_y</p:attrName>
                                        </p:attrNameLst>
                                      </p:cBhvr>
                                      <p:tavLst>
                                        <p:tav tm="0">
                                          <p:val>
                                            <p:strVal val="#ppt_y-.03"/>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7" presetClass="entr" presetSubtype="0" fill="hold" grpId="1" nodeType="clickEffect">
                                  <p:stCondLst>
                                    <p:cond delay="0"/>
                                  </p:stCondLst>
                                  <p:childTnLst>
                                    <p:set>
                                      <p:cBhvr>
                                        <p:cTn id="26" dur="1" fill="hold">
                                          <p:stCondLst>
                                            <p:cond delay="0"/>
                                          </p:stCondLst>
                                        </p:cTn>
                                        <p:tgtEl>
                                          <p:spTgt spid="4">
                                            <p:graphicEl>
                                              <a:chart seriesIdx="1" categoryIdx="-4" bldStep="series"/>
                                            </p:graphicEl>
                                          </p:spTgt>
                                        </p:tgtEl>
                                        <p:attrNameLst>
                                          <p:attrName>style.visibility</p:attrName>
                                        </p:attrNameLst>
                                      </p:cBhvr>
                                      <p:to>
                                        <p:strVal val="visible"/>
                                      </p:to>
                                    </p:set>
                                    <p:animEffect transition="in" filter="fade">
                                      <p:cBhvr>
                                        <p:cTn id="27" dur="1000"/>
                                        <p:tgtEl>
                                          <p:spTgt spid="4">
                                            <p:graphicEl>
                                              <a:chart seriesIdx="1" categoryIdx="-4" bldStep="series"/>
                                            </p:graphicEl>
                                          </p:spTgt>
                                        </p:tgtEl>
                                      </p:cBhvr>
                                    </p:animEffect>
                                    <p:anim calcmode="lin" valueType="num">
                                      <p:cBhvr>
                                        <p:cTn id="28" dur="1000" fill="hold"/>
                                        <p:tgtEl>
                                          <p:spTgt spid="4">
                                            <p:graphicEl>
                                              <a:chart seriesIdx="1" categoryIdx="-4" bldStep="series"/>
                                            </p:graphicEl>
                                          </p:spTgt>
                                        </p:tgtEl>
                                        <p:attrNameLst>
                                          <p:attrName>ppt_x</p:attrName>
                                        </p:attrNameLst>
                                      </p:cBhvr>
                                      <p:tavLst>
                                        <p:tav tm="0">
                                          <p:val>
                                            <p:strVal val="#ppt_x"/>
                                          </p:val>
                                        </p:tav>
                                        <p:tav tm="100000">
                                          <p:val>
                                            <p:strVal val="#ppt_x"/>
                                          </p:val>
                                        </p:tav>
                                      </p:tavLst>
                                    </p:anim>
                                    <p:anim calcmode="lin" valueType="num">
                                      <p:cBhvr>
                                        <p:cTn id="29" dur="900" decel="100000" fill="hold"/>
                                        <p:tgtEl>
                                          <p:spTgt spid="4">
                                            <p:graphicEl>
                                              <a:chart seriesIdx="1" categoryIdx="-4" bldStep="series"/>
                                            </p:graphic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4">
                                            <p:graphicEl>
                                              <a:chart seriesIdx="1" categoryIdx="-4" bldStep="series"/>
                                            </p:graphicEl>
                                          </p:spTgt>
                                        </p:tgtEl>
                                        <p:attrNameLst>
                                          <p:attrName>ppt_y</p:attrName>
                                        </p:attrNameLst>
                                      </p:cBhvr>
                                      <p:tavLst>
                                        <p:tav tm="0">
                                          <p:val>
                                            <p:strVal val="#ppt_y-.03"/>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7" presetClass="entr" presetSubtype="0" fill="hold" grpId="1" nodeType="clickEffect">
                                  <p:stCondLst>
                                    <p:cond delay="0"/>
                                  </p:stCondLst>
                                  <p:childTnLst>
                                    <p:set>
                                      <p:cBhvr>
                                        <p:cTn id="34" dur="1" fill="hold">
                                          <p:stCondLst>
                                            <p:cond delay="0"/>
                                          </p:stCondLst>
                                        </p:cTn>
                                        <p:tgtEl>
                                          <p:spTgt spid="4">
                                            <p:graphicEl>
                                              <a:chart seriesIdx="2" categoryIdx="-4" bldStep="series"/>
                                            </p:graphicEl>
                                          </p:spTgt>
                                        </p:tgtEl>
                                        <p:attrNameLst>
                                          <p:attrName>style.visibility</p:attrName>
                                        </p:attrNameLst>
                                      </p:cBhvr>
                                      <p:to>
                                        <p:strVal val="visible"/>
                                      </p:to>
                                    </p:set>
                                    <p:animEffect transition="in" filter="fade">
                                      <p:cBhvr>
                                        <p:cTn id="35" dur="1000"/>
                                        <p:tgtEl>
                                          <p:spTgt spid="4">
                                            <p:graphicEl>
                                              <a:chart seriesIdx="2" categoryIdx="-4" bldStep="series"/>
                                            </p:graphicEl>
                                          </p:spTgt>
                                        </p:tgtEl>
                                      </p:cBhvr>
                                    </p:animEffect>
                                    <p:anim calcmode="lin" valueType="num">
                                      <p:cBhvr>
                                        <p:cTn id="36" dur="1000" fill="hold"/>
                                        <p:tgtEl>
                                          <p:spTgt spid="4">
                                            <p:graphicEl>
                                              <a:chart seriesIdx="2" categoryIdx="-4" bldStep="series"/>
                                            </p:graphicEl>
                                          </p:spTgt>
                                        </p:tgtEl>
                                        <p:attrNameLst>
                                          <p:attrName>ppt_x</p:attrName>
                                        </p:attrNameLst>
                                      </p:cBhvr>
                                      <p:tavLst>
                                        <p:tav tm="0">
                                          <p:val>
                                            <p:strVal val="#ppt_x"/>
                                          </p:val>
                                        </p:tav>
                                        <p:tav tm="100000">
                                          <p:val>
                                            <p:strVal val="#ppt_x"/>
                                          </p:val>
                                        </p:tav>
                                      </p:tavLst>
                                    </p:anim>
                                    <p:anim calcmode="lin" valueType="num">
                                      <p:cBhvr>
                                        <p:cTn id="37" dur="900" decel="100000" fill="hold"/>
                                        <p:tgtEl>
                                          <p:spTgt spid="4">
                                            <p:graphicEl>
                                              <a:chart seriesIdx="2" categoryIdx="-4" bldStep="series"/>
                                            </p:graphicEl>
                                          </p:spTgt>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4">
                                            <p:graphicEl>
                                              <a:chart seriesIdx="2" categoryIdx="-4" bldStep="series"/>
                                            </p:graphicEl>
                                          </p:spTgt>
                                        </p:tgtEl>
                                        <p:attrNameLst>
                                          <p:attrName>ppt_y</p:attrName>
                                        </p:attrNameLst>
                                      </p:cBhvr>
                                      <p:tavLst>
                                        <p:tav tm="0">
                                          <p:val>
                                            <p:strVal val="#ppt_y-.03"/>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4">
                                            <p:graphicEl>
                                              <a:chart seriesIdx="-3" categoryIdx="-3" bldStep="gridLegend"/>
                                            </p:graphicEl>
                                          </p:spTgt>
                                        </p:tgtEl>
                                        <p:attrNameLst>
                                          <p:attrName>style.visibility</p:attrName>
                                        </p:attrNameLst>
                                      </p:cBhvr>
                                      <p:to>
                                        <p:strVal val="visible"/>
                                      </p:to>
                                    </p:set>
                                    <p:animEffect transition="in" filter="wipe(down)">
                                      <p:cBhvr>
                                        <p:cTn id="43" dur="500"/>
                                        <p:tgtEl>
                                          <p:spTgt spid="4">
                                            <p:graphicEl>
                                              <a:chart seriesIdx="-3" categoryIdx="-3" bldStep="gridLegend"/>
                                            </p:graphic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4">
                                            <p:graphicEl>
                                              <a:chart seriesIdx="0" categoryIdx="-4" bldStep="series"/>
                                            </p:graphicEl>
                                          </p:spTgt>
                                        </p:tgtEl>
                                        <p:attrNameLst>
                                          <p:attrName>style.visibility</p:attrName>
                                        </p:attrNameLst>
                                      </p:cBhvr>
                                      <p:to>
                                        <p:strVal val="visible"/>
                                      </p:to>
                                    </p:set>
                                    <p:animEffect transition="in" filter="wipe(down)">
                                      <p:cBhvr>
                                        <p:cTn id="48" dur="500"/>
                                        <p:tgtEl>
                                          <p:spTgt spid="4">
                                            <p:graphicEl>
                                              <a:chart seriesIdx="0" categoryIdx="-4" bldStep="series"/>
                                            </p:graphicEl>
                                          </p:spTgt>
                                        </p:tgtEl>
                                      </p:cBhvr>
                                    </p:animEffect>
                                  </p:childTnLst>
                                </p:cTn>
                              </p:par>
                            </p:childTnLst>
                          </p:cTn>
                        </p:par>
                        <p:par>
                          <p:cTn id="49" fill="hold">
                            <p:stCondLst>
                              <p:cond delay="500"/>
                            </p:stCondLst>
                            <p:childTnLst>
                              <p:par>
                                <p:cTn id="50" presetID="22" presetClass="entr" presetSubtype="4" fill="hold" grpId="0" nodeType="afterEffect">
                                  <p:stCondLst>
                                    <p:cond delay="0"/>
                                  </p:stCondLst>
                                  <p:childTnLst>
                                    <p:set>
                                      <p:cBhvr>
                                        <p:cTn id="51" dur="1" fill="hold">
                                          <p:stCondLst>
                                            <p:cond delay="0"/>
                                          </p:stCondLst>
                                        </p:cTn>
                                        <p:tgtEl>
                                          <p:spTgt spid="4">
                                            <p:graphicEl>
                                              <a:chart seriesIdx="1" categoryIdx="-4" bldStep="series"/>
                                            </p:graphicEl>
                                          </p:spTgt>
                                        </p:tgtEl>
                                        <p:attrNameLst>
                                          <p:attrName>style.visibility</p:attrName>
                                        </p:attrNameLst>
                                      </p:cBhvr>
                                      <p:to>
                                        <p:strVal val="visible"/>
                                      </p:to>
                                    </p:set>
                                    <p:animEffect transition="in" filter="wipe(down)">
                                      <p:cBhvr>
                                        <p:cTn id="52" dur="500"/>
                                        <p:tgtEl>
                                          <p:spTgt spid="4">
                                            <p:graphicEl>
                                              <a:chart seriesIdx="1" categoryIdx="-4" bldStep="series"/>
                                            </p:graphicEl>
                                          </p:spTgt>
                                        </p:tgtEl>
                                      </p:cBhvr>
                                    </p:animEffect>
                                  </p:childTnLst>
                                </p:cTn>
                              </p:par>
                            </p:childTnLst>
                          </p:cTn>
                        </p:par>
                        <p:par>
                          <p:cTn id="53" fill="hold">
                            <p:stCondLst>
                              <p:cond delay="1000"/>
                            </p:stCondLst>
                            <p:childTnLst>
                              <p:par>
                                <p:cTn id="54" presetID="22" presetClass="entr" presetSubtype="8" fill="hold" grpId="0" nodeType="afterEffect">
                                  <p:stCondLst>
                                    <p:cond delay="0"/>
                                  </p:stCondLst>
                                  <p:childTnLst>
                                    <p:set>
                                      <p:cBhvr>
                                        <p:cTn id="55" dur="1" fill="hold">
                                          <p:stCondLst>
                                            <p:cond delay="0"/>
                                          </p:stCondLst>
                                        </p:cTn>
                                        <p:tgtEl>
                                          <p:spTgt spid="4">
                                            <p:graphicEl>
                                              <a:chart seriesIdx="2" categoryIdx="-4" bldStep="series"/>
                                            </p:graphicEl>
                                          </p:spTgt>
                                        </p:tgtEl>
                                        <p:attrNameLst>
                                          <p:attrName>style.visibility</p:attrName>
                                        </p:attrNameLst>
                                      </p:cBhvr>
                                      <p:to>
                                        <p:strVal val="visible"/>
                                      </p:to>
                                    </p:set>
                                    <p:animEffect transition="in" filter="wipe(left)">
                                      <p:cBhvr>
                                        <p:cTn id="56" dur="2000"/>
                                        <p:tgtEl>
                                          <p:spTgt spid="4">
                                            <p:graphicEl>
                                              <a:chart seriesIdx="2" categoryIdx="-4" bldStep="series"/>
                                            </p:graphicEl>
                                          </p:spTgt>
                                        </p:tgtEl>
                                      </p:cBhvr>
                                    </p:animEffect>
                                  </p:childTnLst>
                                </p:cTn>
                              </p:par>
                            </p:childTnLst>
                          </p:cTn>
                        </p:par>
                        <p:par>
                          <p:cTn id="57" fill="hold">
                            <p:stCondLst>
                              <p:cond delay="3000"/>
                            </p:stCondLst>
                            <p:childTnLst>
                              <p:par>
                                <p:cTn id="58" presetID="16" presetClass="entr" presetSubtype="37" fill="hold" nodeType="afterEffect">
                                  <p:stCondLst>
                                    <p:cond delay="0"/>
                                  </p:stCondLst>
                                  <p:childTnLst>
                                    <p:set>
                                      <p:cBhvr>
                                        <p:cTn id="59" dur="1" fill="hold">
                                          <p:stCondLst>
                                            <p:cond delay="0"/>
                                          </p:stCondLst>
                                        </p:cTn>
                                        <p:tgtEl>
                                          <p:spTgt spid="5"/>
                                        </p:tgtEl>
                                        <p:attrNameLst>
                                          <p:attrName>style.visibility</p:attrName>
                                        </p:attrNameLst>
                                      </p:cBhvr>
                                      <p:to>
                                        <p:strVal val="visible"/>
                                      </p:to>
                                    </p:set>
                                    <p:animEffect transition="in" filter="barn(outVertical)">
                                      <p:cBhvr>
                                        <p:cTn id="6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Chart bld="series"/>
        </p:bldSub>
      </p:bldGraphic>
      <p:bldGraphic spid="4" grpId="1">
        <p:bldSub>
          <a:bldChart bld="series"/>
        </p:bldSub>
      </p:bldGraphic>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64693" y="1499343"/>
            <a:ext cx="2501127" cy="1132494"/>
            <a:chOff x="4304043" y="1286668"/>
            <a:chExt cx="3837944" cy="2757793"/>
          </a:xfrm>
          <a:effectLst>
            <a:outerShdw blurRad="381000" dist="254000" dir="8100000" algn="tr" rotWithShape="0">
              <a:prstClr val="black">
                <a:alpha val="40000"/>
              </a:prstClr>
            </a:outerShdw>
          </a:effectLst>
        </p:grpSpPr>
        <p:sp>
          <p:nvSpPr>
            <p:cNvPr id="4" name="圆角矩形 3"/>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 4"/>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Round Diagonal Corner Rectangle 3"/>
          <p:cNvSpPr/>
          <p:nvPr/>
        </p:nvSpPr>
        <p:spPr bwMode="auto">
          <a:xfrm rot="5400000">
            <a:off x="6784511" y="1089565"/>
            <a:ext cx="1187734" cy="2020094"/>
          </a:xfrm>
          <a:prstGeom prst="round2DiagRect">
            <a:avLst/>
          </a:prstGeom>
          <a:blipFill dpi="0" rotWithShape="0">
            <a:blip r:embed="rId3" cstate="print"/>
            <a:srcRect/>
            <a:stretch>
              <a:fillRect/>
            </a:stretch>
          </a:blipFill>
          <a:ln w="12700" cap="flat" cmpd="sng" algn="ctr">
            <a:solidFill>
              <a:srgbClr val="000000"/>
            </a:solidFill>
            <a:prstDash val="solid"/>
            <a:round/>
            <a:headEnd type="none" w="med" len="med"/>
            <a:tailEnd type="none" w="med" len="med"/>
          </a:ln>
          <a:effectLst/>
        </p:spPr>
        <p:txBody>
          <a:bodyPr vert="horz" wrap="square" lIns="98207" tIns="49104" rIns="98207" bIns="49104" numCol="1" rtlCol="0" anchor="t" anchorCtr="0" compatLnSpc="1"/>
          <a:lstStyle/>
          <a:p>
            <a:pPr algn="ctr" defTabSz="982345" fontAlgn="base">
              <a:spcBef>
                <a:spcPct val="0"/>
              </a:spcBef>
              <a:spcAft>
                <a:spcPct val="0"/>
              </a:spcAft>
            </a:pPr>
            <a:endParaRPr lang="en-US" sz="600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7" name="Round Diagonal Corner Rectangle 180"/>
          <p:cNvSpPr/>
          <p:nvPr/>
        </p:nvSpPr>
        <p:spPr bwMode="auto">
          <a:xfrm rot="5400000">
            <a:off x="6784510" y="2568834"/>
            <a:ext cx="1187732" cy="2020090"/>
          </a:xfrm>
          <a:prstGeom prst="round2DiagRect">
            <a:avLst/>
          </a:prstGeom>
          <a:blipFill dpi="0" rotWithShape="0">
            <a:blip r:embed="rId4" cstate="print"/>
            <a:srcRect/>
            <a:stretch>
              <a:fillRect/>
            </a:stretch>
          </a:blipFill>
          <a:ln w="12700" cap="flat" cmpd="sng" algn="ctr">
            <a:solidFill>
              <a:schemeClr val="tx1"/>
            </a:solidFill>
            <a:prstDash val="solid"/>
            <a:round/>
            <a:headEnd type="none" w="med" len="med"/>
            <a:tailEnd type="none" w="med" len="med"/>
          </a:ln>
          <a:effectLst/>
        </p:spPr>
        <p:txBody>
          <a:bodyPr vert="horz" wrap="square" lIns="98207" tIns="49104" rIns="98207" bIns="49104" numCol="1" rtlCol="0" anchor="t" anchorCtr="0" compatLnSpc="1"/>
          <a:lstStyle/>
          <a:p>
            <a:pPr algn="ctr" defTabSz="982345" fontAlgn="base">
              <a:spcBef>
                <a:spcPct val="0"/>
              </a:spcBef>
              <a:spcAft>
                <a:spcPct val="0"/>
              </a:spcAft>
            </a:pPr>
            <a:endParaRPr lang="en-US" sz="6000">
              <a:solidFill>
                <a:srgbClr val="000000"/>
              </a:solidFill>
              <a:latin typeface="微软雅黑" panose="020B0503020204020204" pitchFamily="34" charset="-122"/>
              <a:ea typeface="微软雅黑" panose="020B0503020204020204" pitchFamily="34" charset="-122"/>
              <a:sym typeface="Gill Sans" charset="0"/>
            </a:endParaRPr>
          </a:p>
        </p:txBody>
      </p:sp>
      <p:grpSp>
        <p:nvGrpSpPr>
          <p:cNvPr id="8" name="组合 7"/>
          <p:cNvGrpSpPr/>
          <p:nvPr/>
        </p:nvGrpSpPr>
        <p:grpSpPr>
          <a:xfrm>
            <a:off x="915761" y="1718296"/>
            <a:ext cx="621046" cy="621045"/>
            <a:chOff x="304800" y="673100"/>
            <a:chExt cx="4000500" cy="4000500"/>
          </a:xfrm>
          <a:effectLst>
            <a:outerShdw blurRad="444500" dist="254000" dir="8100000" algn="tr" rotWithShape="0">
              <a:prstClr val="black">
                <a:alpha val="50000"/>
              </a:prstClr>
            </a:outerShdw>
          </a:effectLst>
        </p:grpSpPr>
        <p:sp>
          <p:nvSpPr>
            <p:cNvPr id="9" name="同心圆 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kern="0">
                <a:solidFill>
                  <a:sysClr val="windowText" lastClr="000000"/>
                </a:solidFill>
                <a:latin typeface="Calibri" panose="020F0502020204030204"/>
                <a:ea typeface="宋体" panose="02010600030101010101" pitchFamily="2" charset="-122"/>
              </a:endParaRPr>
            </a:p>
          </p:txBody>
        </p:sp>
        <p:sp>
          <p:nvSpPr>
            <p:cNvPr id="10" name="椭圆 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kern="0">
                <a:solidFill>
                  <a:sysClr val="window" lastClr="FFFFFF"/>
                </a:solidFill>
                <a:latin typeface="Calibri" panose="020F0502020204030204"/>
                <a:ea typeface="宋体" panose="02010600030101010101" pitchFamily="2" charset="-122"/>
              </a:endParaRPr>
            </a:p>
          </p:txBody>
        </p:sp>
      </p:grpSp>
      <p:grpSp>
        <p:nvGrpSpPr>
          <p:cNvPr id="11" name="Group 41"/>
          <p:cNvGrpSpPr/>
          <p:nvPr/>
        </p:nvGrpSpPr>
        <p:grpSpPr bwMode="auto">
          <a:xfrm>
            <a:off x="1628948" y="1718294"/>
            <a:ext cx="1458171" cy="799752"/>
            <a:chOff x="0" y="0"/>
            <a:chExt cx="2419" cy="1343"/>
          </a:xfrm>
        </p:grpSpPr>
        <p:sp>
          <p:nvSpPr>
            <p:cNvPr id="12" name="Rectangle 42"/>
            <p:cNvSpPr/>
            <p:nvPr/>
          </p:nvSpPr>
          <p:spPr bwMode="auto">
            <a:xfrm>
              <a:off x="0" y="0"/>
              <a:ext cx="2419" cy="352"/>
            </a:xfrm>
            <a:prstGeom prst="rect">
              <a:avLst/>
            </a:prstGeom>
            <a:noFill/>
            <a:ln>
              <a:noFill/>
            </a:ln>
          </p:spPr>
          <p:txBody>
            <a:bodyPr lIns="0" tIns="0" rIns="0" bIns="0" anchor="ctr"/>
            <a:lstStyle/>
            <a:p>
              <a:pPr fontAlgn="base">
                <a:lnSpc>
                  <a:spcPct val="70000"/>
                </a:lnSpc>
                <a:spcBef>
                  <a:spcPct val="0"/>
                </a:spcBef>
                <a:spcAft>
                  <a:spcPct val="0"/>
                </a:spcAft>
              </a:pPr>
              <a:r>
                <a:rPr lang="zh-CN" altLang="en-US" sz="1200" dirty="0">
                  <a:solidFill>
                    <a:srgbClr val="000000"/>
                  </a:solidFill>
                  <a:latin typeface="微软雅黑" panose="020B0503020204020204" pitchFamily="34" charset="-122"/>
                  <a:ea typeface="微软雅黑" panose="020B0503020204020204" pitchFamily="34" charset="-122"/>
                  <a:cs typeface="Bebas Neue" charset="0"/>
                  <a:sym typeface="Bebas Neue" charset="0"/>
                </a:rPr>
                <a:t>单击此处添加标题</a:t>
              </a:r>
              <a:endParaRPr lang="en-US" sz="1200" dirty="0">
                <a:solidFill>
                  <a:srgbClr val="000000"/>
                </a:solidFill>
                <a:latin typeface="微软雅黑" panose="020B0503020204020204" pitchFamily="34" charset="-122"/>
                <a:ea typeface="微软雅黑" panose="020B0503020204020204" pitchFamily="34" charset="-122"/>
                <a:cs typeface="Bebas Neue" charset="0"/>
                <a:sym typeface="Bebas Neue" charset="0"/>
              </a:endParaRPr>
            </a:p>
          </p:txBody>
        </p:sp>
        <p:sp>
          <p:nvSpPr>
            <p:cNvPr id="13" name="Rectangle 43"/>
            <p:cNvSpPr/>
            <p:nvPr/>
          </p:nvSpPr>
          <p:spPr bwMode="auto">
            <a:xfrm>
              <a:off x="0" y="304"/>
              <a:ext cx="2419" cy="1039"/>
            </a:xfrm>
            <a:prstGeom prst="rect">
              <a:avLst/>
            </a:prstGeom>
            <a:noFill/>
            <a:ln>
              <a:noFill/>
            </a:ln>
          </p:spPr>
          <p:txBody>
            <a:bodyPr lIns="0" tIns="0" rIns="0" bIns="0" anchor="t"/>
            <a:lstStyle/>
            <a:p>
              <a:pPr fontAlgn="base">
                <a:lnSpc>
                  <a:spcPct val="125000"/>
                </a:lnSpc>
                <a:spcBef>
                  <a:spcPct val="0"/>
                </a:spcBef>
                <a:spcAft>
                  <a:spcPct val="0"/>
                </a:spcAft>
              </a:pPr>
              <a:r>
                <a:rPr lang="zh-CN" altLang="en-US" sz="900" dirty="0">
                  <a:solidFill>
                    <a:srgbClr val="000000"/>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a:t>
              </a:r>
              <a:endParaRPr lang="en-US" sz="900" dirty="0">
                <a:solidFill>
                  <a:srgbClr val="000000"/>
                </a:solidFill>
                <a:latin typeface="微软雅黑" panose="020B0503020204020204" pitchFamily="34" charset="-122"/>
                <a:ea typeface="微软雅黑" panose="020B0503020204020204" pitchFamily="34" charset="-122"/>
                <a:cs typeface="Lato Light" charset="0"/>
                <a:sym typeface="Lato Light" charset="0"/>
              </a:endParaRPr>
            </a:p>
          </p:txBody>
        </p:sp>
      </p:grpSp>
      <p:sp>
        <p:nvSpPr>
          <p:cNvPr id="14" name="Freeform 9"/>
          <p:cNvSpPr>
            <a:spLocks noEditPoints="1"/>
          </p:cNvSpPr>
          <p:nvPr/>
        </p:nvSpPr>
        <p:spPr bwMode="auto">
          <a:xfrm>
            <a:off x="1059256" y="1909038"/>
            <a:ext cx="281960" cy="224466"/>
          </a:xfrm>
          <a:custGeom>
            <a:avLst/>
            <a:gdLst>
              <a:gd name="T0" fmla="*/ 54 w 159"/>
              <a:gd name="T1" fmla="*/ 126 h 128"/>
              <a:gd name="T2" fmla="*/ 57 w 159"/>
              <a:gd name="T3" fmla="*/ 127 h 128"/>
              <a:gd name="T4" fmla="*/ 81 w 159"/>
              <a:gd name="T5" fmla="*/ 105 h 128"/>
              <a:gd name="T6" fmla="*/ 54 w 159"/>
              <a:gd name="T7" fmla="*/ 91 h 128"/>
              <a:gd name="T8" fmla="*/ 54 w 159"/>
              <a:gd name="T9" fmla="*/ 126 h 128"/>
              <a:gd name="T10" fmla="*/ 154 w 159"/>
              <a:gd name="T11" fmla="*/ 1 h 128"/>
              <a:gd name="T12" fmla="*/ 3 w 159"/>
              <a:gd name="T13" fmla="*/ 54 h 128"/>
              <a:gd name="T14" fmla="*/ 2 w 159"/>
              <a:gd name="T15" fmla="*/ 58 h 128"/>
              <a:gd name="T16" fmla="*/ 35 w 159"/>
              <a:gd name="T17" fmla="*/ 71 h 128"/>
              <a:gd name="T18" fmla="*/ 35 w 159"/>
              <a:gd name="T19" fmla="*/ 71 h 128"/>
              <a:gd name="T20" fmla="*/ 54 w 159"/>
              <a:gd name="T21" fmla="*/ 79 h 128"/>
              <a:gd name="T22" fmla="*/ 148 w 159"/>
              <a:gd name="T23" fmla="*/ 10 h 128"/>
              <a:gd name="T24" fmla="*/ 150 w 159"/>
              <a:gd name="T25" fmla="*/ 12 h 128"/>
              <a:gd name="T26" fmla="*/ 83 w 159"/>
              <a:gd name="T27" fmla="*/ 85 h 128"/>
              <a:gd name="T28" fmla="*/ 83 w 159"/>
              <a:gd name="T29" fmla="*/ 85 h 128"/>
              <a:gd name="T30" fmla="*/ 79 w 159"/>
              <a:gd name="T31" fmla="*/ 89 h 128"/>
              <a:gd name="T32" fmla="*/ 84 w 159"/>
              <a:gd name="T33" fmla="*/ 92 h 128"/>
              <a:gd name="T34" fmla="*/ 84 w 159"/>
              <a:gd name="T35" fmla="*/ 92 h 128"/>
              <a:gd name="T36" fmla="*/ 127 w 159"/>
              <a:gd name="T37" fmla="*/ 115 h 128"/>
              <a:gd name="T38" fmla="*/ 133 w 159"/>
              <a:gd name="T39" fmla="*/ 112 h 128"/>
              <a:gd name="T40" fmla="*/ 158 w 159"/>
              <a:gd name="T41" fmla="*/ 5 h 128"/>
              <a:gd name="T42" fmla="*/ 154 w 159"/>
              <a:gd name="T43" fmla="*/ 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9" h="128">
                <a:moveTo>
                  <a:pt x="54" y="126"/>
                </a:moveTo>
                <a:cubicBezTo>
                  <a:pt x="54" y="128"/>
                  <a:pt x="55" y="128"/>
                  <a:pt x="57" y="127"/>
                </a:cubicBezTo>
                <a:cubicBezTo>
                  <a:pt x="59" y="125"/>
                  <a:pt x="81" y="105"/>
                  <a:pt x="81" y="105"/>
                </a:cubicBezTo>
                <a:cubicBezTo>
                  <a:pt x="54" y="91"/>
                  <a:pt x="54" y="91"/>
                  <a:pt x="54" y="91"/>
                </a:cubicBezTo>
                <a:cubicBezTo>
                  <a:pt x="54" y="126"/>
                  <a:pt x="54" y="126"/>
                  <a:pt x="54" y="126"/>
                </a:cubicBezTo>
                <a:close/>
                <a:moveTo>
                  <a:pt x="154" y="1"/>
                </a:moveTo>
                <a:cubicBezTo>
                  <a:pt x="151" y="2"/>
                  <a:pt x="5" y="53"/>
                  <a:pt x="3" y="54"/>
                </a:cubicBezTo>
                <a:cubicBezTo>
                  <a:pt x="0" y="55"/>
                  <a:pt x="0" y="57"/>
                  <a:pt x="2" y="58"/>
                </a:cubicBezTo>
                <a:cubicBezTo>
                  <a:pt x="6" y="60"/>
                  <a:pt x="35" y="71"/>
                  <a:pt x="35" y="71"/>
                </a:cubicBezTo>
                <a:cubicBezTo>
                  <a:pt x="35" y="71"/>
                  <a:pt x="35" y="71"/>
                  <a:pt x="35" y="71"/>
                </a:cubicBezTo>
                <a:cubicBezTo>
                  <a:pt x="54" y="79"/>
                  <a:pt x="54" y="79"/>
                  <a:pt x="54" y="79"/>
                </a:cubicBezTo>
                <a:cubicBezTo>
                  <a:pt x="54" y="79"/>
                  <a:pt x="147" y="11"/>
                  <a:pt x="148" y="10"/>
                </a:cubicBezTo>
                <a:cubicBezTo>
                  <a:pt x="150" y="9"/>
                  <a:pt x="151" y="11"/>
                  <a:pt x="150" y="12"/>
                </a:cubicBezTo>
                <a:cubicBezTo>
                  <a:pt x="149" y="13"/>
                  <a:pt x="83" y="85"/>
                  <a:pt x="83" y="85"/>
                </a:cubicBezTo>
                <a:cubicBezTo>
                  <a:pt x="83" y="85"/>
                  <a:pt x="83" y="85"/>
                  <a:pt x="83" y="85"/>
                </a:cubicBezTo>
                <a:cubicBezTo>
                  <a:pt x="79" y="89"/>
                  <a:pt x="79" y="89"/>
                  <a:pt x="79" y="89"/>
                </a:cubicBezTo>
                <a:cubicBezTo>
                  <a:pt x="84" y="92"/>
                  <a:pt x="84" y="92"/>
                  <a:pt x="84" y="92"/>
                </a:cubicBezTo>
                <a:cubicBezTo>
                  <a:pt x="84" y="92"/>
                  <a:pt x="84" y="92"/>
                  <a:pt x="84" y="92"/>
                </a:cubicBezTo>
                <a:cubicBezTo>
                  <a:pt x="84" y="92"/>
                  <a:pt x="124" y="113"/>
                  <a:pt x="127" y="115"/>
                </a:cubicBezTo>
                <a:cubicBezTo>
                  <a:pt x="129" y="116"/>
                  <a:pt x="132" y="115"/>
                  <a:pt x="133" y="112"/>
                </a:cubicBezTo>
                <a:cubicBezTo>
                  <a:pt x="134" y="108"/>
                  <a:pt x="158" y="7"/>
                  <a:pt x="158" y="5"/>
                </a:cubicBezTo>
                <a:cubicBezTo>
                  <a:pt x="159" y="2"/>
                  <a:pt x="157" y="0"/>
                  <a:pt x="154" y="1"/>
                </a:cubicBezTo>
                <a:close/>
              </a:path>
            </a:pathLst>
          </a:custGeom>
          <a:solidFill>
            <a:srgbClr val="EA5504"/>
          </a:solidFill>
          <a:ln>
            <a:noFill/>
          </a:ln>
          <a:effectLst/>
        </p:spPr>
        <p:txBody>
          <a:bodyPr vert="horz" wrap="square" lIns="91440" tIns="45720" rIns="91440" bIns="45720" numCol="1" anchor="t" anchorCtr="0" compatLnSpc="1"/>
          <a:lstStyle/>
          <a:p>
            <a:pPr algn="ctr" fontAlgn="base">
              <a:spcBef>
                <a:spcPct val="0"/>
              </a:spcBef>
              <a:spcAft>
                <a:spcPct val="0"/>
              </a:spcAft>
              <a:defRPr/>
            </a:pPr>
            <a:endParaRPr lang="en-US" sz="2200" kern="0">
              <a:solidFill>
                <a:srgbClr val="000000"/>
              </a:solidFill>
              <a:latin typeface="微软雅黑" panose="020B0503020204020204" pitchFamily="34" charset="-122"/>
              <a:ea typeface="微软雅黑" panose="020B0503020204020204" pitchFamily="34" charset="-122"/>
              <a:sym typeface="Gill Sans" charset="0"/>
            </a:endParaRPr>
          </a:p>
        </p:txBody>
      </p:sp>
      <p:grpSp>
        <p:nvGrpSpPr>
          <p:cNvPr id="15" name="组合 14"/>
          <p:cNvGrpSpPr/>
          <p:nvPr/>
        </p:nvGrpSpPr>
        <p:grpSpPr>
          <a:xfrm>
            <a:off x="3596794" y="1499343"/>
            <a:ext cx="2501127" cy="1132494"/>
            <a:chOff x="4304043" y="1286668"/>
            <a:chExt cx="3837944" cy="2757793"/>
          </a:xfrm>
          <a:effectLst>
            <a:outerShdw blurRad="381000" dist="254000" dir="8100000" algn="tr" rotWithShape="0">
              <a:prstClr val="black">
                <a:alpha val="40000"/>
              </a:prstClr>
            </a:outerShdw>
          </a:effectLst>
        </p:grpSpPr>
        <p:sp>
          <p:nvSpPr>
            <p:cNvPr id="16" name="圆角矩形 15"/>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圆角矩形 16"/>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p:nvGrpSpPr>
        <p:grpSpPr>
          <a:xfrm>
            <a:off x="3747861" y="1718296"/>
            <a:ext cx="621046" cy="621045"/>
            <a:chOff x="304800" y="673100"/>
            <a:chExt cx="4000500" cy="4000500"/>
          </a:xfrm>
          <a:effectLst>
            <a:outerShdw blurRad="444500" dist="254000" dir="8100000" algn="tr" rotWithShape="0">
              <a:prstClr val="black">
                <a:alpha val="50000"/>
              </a:prstClr>
            </a:outerShdw>
          </a:effectLst>
        </p:grpSpPr>
        <p:sp>
          <p:nvSpPr>
            <p:cNvPr id="19" name="同心圆 1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kern="0">
                <a:solidFill>
                  <a:sysClr val="windowText" lastClr="000000"/>
                </a:solidFill>
                <a:latin typeface="Calibri" panose="020F0502020204030204"/>
                <a:ea typeface="宋体" panose="02010600030101010101" pitchFamily="2" charset="-122"/>
              </a:endParaRPr>
            </a:p>
          </p:txBody>
        </p:sp>
        <p:sp>
          <p:nvSpPr>
            <p:cNvPr id="20" name="椭圆 1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kern="0">
                <a:solidFill>
                  <a:sysClr val="window" lastClr="FFFFFF"/>
                </a:solidFill>
                <a:latin typeface="Calibri" panose="020F0502020204030204"/>
                <a:ea typeface="宋体" panose="02010600030101010101" pitchFamily="2" charset="-122"/>
              </a:endParaRPr>
            </a:p>
          </p:txBody>
        </p:sp>
      </p:grpSp>
      <p:grpSp>
        <p:nvGrpSpPr>
          <p:cNvPr id="21" name="Group 41"/>
          <p:cNvGrpSpPr/>
          <p:nvPr/>
        </p:nvGrpSpPr>
        <p:grpSpPr bwMode="auto">
          <a:xfrm>
            <a:off x="4461049" y="1718294"/>
            <a:ext cx="1458171" cy="799752"/>
            <a:chOff x="0" y="0"/>
            <a:chExt cx="2419" cy="1343"/>
          </a:xfrm>
        </p:grpSpPr>
        <p:sp>
          <p:nvSpPr>
            <p:cNvPr id="22" name="Rectangle 42"/>
            <p:cNvSpPr/>
            <p:nvPr/>
          </p:nvSpPr>
          <p:spPr bwMode="auto">
            <a:xfrm>
              <a:off x="0" y="0"/>
              <a:ext cx="2419" cy="352"/>
            </a:xfrm>
            <a:prstGeom prst="rect">
              <a:avLst/>
            </a:prstGeom>
            <a:noFill/>
            <a:ln>
              <a:noFill/>
            </a:ln>
          </p:spPr>
          <p:txBody>
            <a:bodyPr lIns="0" tIns="0" rIns="0" bIns="0" anchor="ctr"/>
            <a:lstStyle/>
            <a:p>
              <a:pPr fontAlgn="base">
                <a:lnSpc>
                  <a:spcPct val="70000"/>
                </a:lnSpc>
                <a:spcBef>
                  <a:spcPct val="0"/>
                </a:spcBef>
                <a:spcAft>
                  <a:spcPct val="0"/>
                </a:spcAft>
              </a:pPr>
              <a:r>
                <a:rPr lang="zh-CN" altLang="en-US" sz="1200" dirty="0">
                  <a:solidFill>
                    <a:srgbClr val="000000"/>
                  </a:solidFill>
                  <a:latin typeface="微软雅黑" panose="020B0503020204020204" pitchFamily="34" charset="-122"/>
                  <a:ea typeface="微软雅黑" panose="020B0503020204020204" pitchFamily="34" charset="-122"/>
                  <a:cs typeface="Bebas Neue" charset="0"/>
                  <a:sym typeface="Bebas Neue" charset="0"/>
                </a:rPr>
                <a:t>单击此处添加标题</a:t>
              </a:r>
              <a:endParaRPr lang="en-US" sz="1200" dirty="0">
                <a:solidFill>
                  <a:srgbClr val="000000"/>
                </a:solidFill>
                <a:latin typeface="微软雅黑" panose="020B0503020204020204" pitchFamily="34" charset="-122"/>
                <a:ea typeface="微软雅黑" panose="020B0503020204020204" pitchFamily="34" charset="-122"/>
                <a:cs typeface="Bebas Neue" charset="0"/>
                <a:sym typeface="Bebas Neue" charset="0"/>
              </a:endParaRPr>
            </a:p>
          </p:txBody>
        </p:sp>
        <p:sp>
          <p:nvSpPr>
            <p:cNvPr id="23" name="Rectangle 43"/>
            <p:cNvSpPr/>
            <p:nvPr/>
          </p:nvSpPr>
          <p:spPr bwMode="auto">
            <a:xfrm>
              <a:off x="0" y="304"/>
              <a:ext cx="2419" cy="1039"/>
            </a:xfrm>
            <a:prstGeom prst="rect">
              <a:avLst/>
            </a:prstGeom>
            <a:noFill/>
            <a:ln>
              <a:noFill/>
            </a:ln>
          </p:spPr>
          <p:txBody>
            <a:bodyPr lIns="0" tIns="0" rIns="0" bIns="0" anchor="t"/>
            <a:lstStyle/>
            <a:p>
              <a:pPr fontAlgn="base">
                <a:lnSpc>
                  <a:spcPct val="125000"/>
                </a:lnSpc>
                <a:spcBef>
                  <a:spcPct val="0"/>
                </a:spcBef>
                <a:spcAft>
                  <a:spcPct val="0"/>
                </a:spcAft>
              </a:pPr>
              <a:r>
                <a:rPr lang="zh-CN" altLang="en-US" sz="900" dirty="0">
                  <a:solidFill>
                    <a:srgbClr val="000000"/>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a:t>
              </a:r>
              <a:endParaRPr lang="en-US" sz="900" dirty="0">
                <a:solidFill>
                  <a:srgbClr val="000000"/>
                </a:solidFill>
                <a:latin typeface="微软雅黑" panose="020B0503020204020204" pitchFamily="34" charset="-122"/>
                <a:ea typeface="微软雅黑" panose="020B0503020204020204" pitchFamily="34" charset="-122"/>
                <a:cs typeface="Lato Light" charset="0"/>
                <a:sym typeface="Lato Light" charset="0"/>
              </a:endParaRPr>
            </a:p>
          </p:txBody>
        </p:sp>
      </p:grpSp>
      <p:sp>
        <p:nvSpPr>
          <p:cNvPr id="24" name="Freeform 8"/>
          <p:cNvSpPr>
            <a:spLocks noEditPoints="1"/>
          </p:cNvSpPr>
          <p:nvPr/>
        </p:nvSpPr>
        <p:spPr bwMode="auto">
          <a:xfrm>
            <a:off x="3936151" y="1949300"/>
            <a:ext cx="244466" cy="242244"/>
          </a:xfrm>
          <a:custGeom>
            <a:avLst/>
            <a:gdLst>
              <a:gd name="T0" fmla="*/ 18 w 138"/>
              <a:gd name="T1" fmla="*/ 69 h 138"/>
              <a:gd name="T2" fmla="*/ 0 w 138"/>
              <a:gd name="T3" fmla="*/ 69 h 138"/>
              <a:gd name="T4" fmla="*/ 0 w 138"/>
              <a:gd name="T5" fmla="*/ 121 h 138"/>
              <a:gd name="T6" fmla="*/ 18 w 138"/>
              <a:gd name="T7" fmla="*/ 138 h 138"/>
              <a:gd name="T8" fmla="*/ 69 w 138"/>
              <a:gd name="T9" fmla="*/ 138 h 138"/>
              <a:gd name="T10" fmla="*/ 69 w 138"/>
              <a:gd name="T11" fmla="*/ 121 h 138"/>
              <a:gd name="T12" fmla="*/ 18 w 138"/>
              <a:gd name="T13" fmla="*/ 121 h 138"/>
              <a:gd name="T14" fmla="*/ 18 w 138"/>
              <a:gd name="T15" fmla="*/ 69 h 138"/>
              <a:gd name="T16" fmla="*/ 121 w 138"/>
              <a:gd name="T17" fmla="*/ 86 h 138"/>
              <a:gd name="T18" fmla="*/ 52 w 138"/>
              <a:gd name="T19" fmla="*/ 86 h 138"/>
              <a:gd name="T20" fmla="*/ 52 w 138"/>
              <a:gd name="T21" fmla="*/ 18 h 138"/>
              <a:gd name="T22" fmla="*/ 121 w 138"/>
              <a:gd name="T23" fmla="*/ 18 h 138"/>
              <a:gd name="T24" fmla="*/ 121 w 138"/>
              <a:gd name="T25" fmla="*/ 86 h 138"/>
              <a:gd name="T26" fmla="*/ 121 w 138"/>
              <a:gd name="T27" fmla="*/ 0 h 138"/>
              <a:gd name="T28" fmla="*/ 52 w 138"/>
              <a:gd name="T29" fmla="*/ 0 h 138"/>
              <a:gd name="T30" fmla="*/ 35 w 138"/>
              <a:gd name="T31" fmla="*/ 17 h 138"/>
              <a:gd name="T32" fmla="*/ 35 w 138"/>
              <a:gd name="T33" fmla="*/ 86 h 138"/>
              <a:gd name="T34" fmla="*/ 52 w 138"/>
              <a:gd name="T35" fmla="*/ 103 h 138"/>
              <a:gd name="T36" fmla="*/ 121 w 138"/>
              <a:gd name="T37" fmla="*/ 103 h 138"/>
              <a:gd name="T38" fmla="*/ 138 w 138"/>
              <a:gd name="T39" fmla="*/ 86 h 138"/>
              <a:gd name="T40" fmla="*/ 138 w 138"/>
              <a:gd name="T41" fmla="*/ 18 h 138"/>
              <a:gd name="T42" fmla="*/ 121 w 138"/>
              <a:gd name="T43"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8" h="138">
                <a:moveTo>
                  <a:pt x="18" y="69"/>
                </a:moveTo>
                <a:cubicBezTo>
                  <a:pt x="0" y="69"/>
                  <a:pt x="0" y="69"/>
                  <a:pt x="0" y="69"/>
                </a:cubicBezTo>
                <a:cubicBezTo>
                  <a:pt x="0" y="121"/>
                  <a:pt x="0" y="121"/>
                  <a:pt x="0" y="121"/>
                </a:cubicBezTo>
                <a:cubicBezTo>
                  <a:pt x="0" y="130"/>
                  <a:pt x="8" y="138"/>
                  <a:pt x="18" y="138"/>
                </a:cubicBezTo>
                <a:cubicBezTo>
                  <a:pt x="69" y="138"/>
                  <a:pt x="69" y="138"/>
                  <a:pt x="69" y="138"/>
                </a:cubicBezTo>
                <a:cubicBezTo>
                  <a:pt x="69" y="121"/>
                  <a:pt x="69" y="121"/>
                  <a:pt x="69" y="121"/>
                </a:cubicBezTo>
                <a:cubicBezTo>
                  <a:pt x="18" y="121"/>
                  <a:pt x="18" y="121"/>
                  <a:pt x="18" y="121"/>
                </a:cubicBezTo>
                <a:cubicBezTo>
                  <a:pt x="18" y="69"/>
                  <a:pt x="18" y="69"/>
                  <a:pt x="18" y="69"/>
                </a:cubicBezTo>
                <a:close/>
                <a:moveTo>
                  <a:pt x="121" y="86"/>
                </a:moveTo>
                <a:cubicBezTo>
                  <a:pt x="52" y="86"/>
                  <a:pt x="52" y="86"/>
                  <a:pt x="52" y="86"/>
                </a:cubicBezTo>
                <a:cubicBezTo>
                  <a:pt x="52" y="18"/>
                  <a:pt x="52" y="18"/>
                  <a:pt x="52" y="18"/>
                </a:cubicBezTo>
                <a:cubicBezTo>
                  <a:pt x="121" y="18"/>
                  <a:pt x="121" y="18"/>
                  <a:pt x="121" y="18"/>
                </a:cubicBezTo>
                <a:cubicBezTo>
                  <a:pt x="121" y="86"/>
                  <a:pt x="121" y="86"/>
                  <a:pt x="121" y="86"/>
                </a:cubicBezTo>
                <a:close/>
                <a:moveTo>
                  <a:pt x="121" y="0"/>
                </a:moveTo>
                <a:cubicBezTo>
                  <a:pt x="52" y="0"/>
                  <a:pt x="52" y="0"/>
                  <a:pt x="52" y="0"/>
                </a:cubicBezTo>
                <a:cubicBezTo>
                  <a:pt x="42" y="0"/>
                  <a:pt x="35" y="8"/>
                  <a:pt x="35" y="17"/>
                </a:cubicBezTo>
                <a:cubicBezTo>
                  <a:pt x="35" y="86"/>
                  <a:pt x="35" y="86"/>
                  <a:pt x="35" y="86"/>
                </a:cubicBezTo>
                <a:cubicBezTo>
                  <a:pt x="35" y="96"/>
                  <a:pt x="42" y="103"/>
                  <a:pt x="52" y="103"/>
                </a:cubicBezTo>
                <a:cubicBezTo>
                  <a:pt x="121" y="103"/>
                  <a:pt x="121" y="103"/>
                  <a:pt x="121" y="103"/>
                </a:cubicBezTo>
                <a:cubicBezTo>
                  <a:pt x="130" y="103"/>
                  <a:pt x="138" y="96"/>
                  <a:pt x="138" y="86"/>
                </a:cubicBezTo>
                <a:cubicBezTo>
                  <a:pt x="138" y="18"/>
                  <a:pt x="138" y="18"/>
                  <a:pt x="138" y="18"/>
                </a:cubicBezTo>
                <a:cubicBezTo>
                  <a:pt x="138" y="8"/>
                  <a:pt x="130" y="0"/>
                  <a:pt x="121" y="0"/>
                </a:cubicBezTo>
                <a:close/>
              </a:path>
            </a:pathLst>
          </a:custGeom>
          <a:solidFill>
            <a:srgbClr val="EA5504"/>
          </a:solidFill>
          <a:ln>
            <a:noFill/>
          </a:ln>
          <a:effectLst/>
        </p:spPr>
        <p:txBody>
          <a:bodyPr vert="horz" wrap="square" lIns="91440" tIns="45720" rIns="91440" bIns="45720" numCol="1" anchor="t" anchorCtr="0" compatLnSpc="1"/>
          <a:lstStyle/>
          <a:p>
            <a:pPr algn="ctr" fontAlgn="base">
              <a:spcBef>
                <a:spcPct val="0"/>
              </a:spcBef>
              <a:spcAft>
                <a:spcPct val="0"/>
              </a:spcAft>
            </a:pPr>
            <a:endParaRPr lang="en-US" sz="2200" kern="0">
              <a:solidFill>
                <a:srgbClr val="000000"/>
              </a:solidFill>
              <a:latin typeface="微软雅黑" panose="020B0503020204020204" pitchFamily="34" charset="-122"/>
              <a:ea typeface="微软雅黑" panose="020B0503020204020204" pitchFamily="34" charset="-122"/>
              <a:sym typeface="Gill Sans" charset="0"/>
            </a:endParaRPr>
          </a:p>
        </p:txBody>
      </p:sp>
      <p:grpSp>
        <p:nvGrpSpPr>
          <p:cNvPr id="25" name="组合 24"/>
          <p:cNvGrpSpPr/>
          <p:nvPr/>
        </p:nvGrpSpPr>
        <p:grpSpPr>
          <a:xfrm>
            <a:off x="764693" y="2959843"/>
            <a:ext cx="2501127" cy="1132494"/>
            <a:chOff x="4304043" y="1286668"/>
            <a:chExt cx="3837944" cy="2757793"/>
          </a:xfrm>
          <a:effectLst>
            <a:outerShdw blurRad="381000" dist="254000" dir="8100000" algn="tr" rotWithShape="0">
              <a:prstClr val="black">
                <a:alpha val="40000"/>
              </a:prstClr>
            </a:outerShdw>
          </a:effectLst>
        </p:grpSpPr>
        <p:sp>
          <p:nvSpPr>
            <p:cNvPr id="26" name="圆角矩形 25"/>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圆角矩形 26"/>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8" name="组合 27"/>
          <p:cNvGrpSpPr/>
          <p:nvPr/>
        </p:nvGrpSpPr>
        <p:grpSpPr>
          <a:xfrm>
            <a:off x="915761" y="3178796"/>
            <a:ext cx="621046" cy="621045"/>
            <a:chOff x="304800" y="673100"/>
            <a:chExt cx="4000500" cy="4000500"/>
          </a:xfrm>
          <a:effectLst>
            <a:outerShdw blurRad="444500" dist="254000" dir="8100000" algn="tr" rotWithShape="0">
              <a:prstClr val="black">
                <a:alpha val="50000"/>
              </a:prstClr>
            </a:outerShdw>
          </a:effectLst>
        </p:grpSpPr>
        <p:sp>
          <p:nvSpPr>
            <p:cNvPr id="29" name="同心圆 2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kern="0">
                <a:solidFill>
                  <a:sysClr val="windowText" lastClr="000000"/>
                </a:solidFill>
                <a:latin typeface="Calibri" panose="020F0502020204030204"/>
                <a:ea typeface="宋体" panose="02010600030101010101" pitchFamily="2" charset="-122"/>
              </a:endParaRPr>
            </a:p>
          </p:txBody>
        </p:sp>
        <p:sp>
          <p:nvSpPr>
            <p:cNvPr id="30" name="椭圆 2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kern="0">
                <a:solidFill>
                  <a:sysClr val="window" lastClr="FFFFFF"/>
                </a:solidFill>
                <a:latin typeface="Calibri" panose="020F0502020204030204"/>
                <a:ea typeface="宋体" panose="02010600030101010101" pitchFamily="2" charset="-122"/>
              </a:endParaRPr>
            </a:p>
          </p:txBody>
        </p:sp>
      </p:grpSp>
      <p:grpSp>
        <p:nvGrpSpPr>
          <p:cNvPr id="31" name="Group 41"/>
          <p:cNvGrpSpPr/>
          <p:nvPr/>
        </p:nvGrpSpPr>
        <p:grpSpPr bwMode="auto">
          <a:xfrm>
            <a:off x="1628948" y="3178794"/>
            <a:ext cx="1458171" cy="799752"/>
            <a:chOff x="0" y="0"/>
            <a:chExt cx="2419" cy="1343"/>
          </a:xfrm>
        </p:grpSpPr>
        <p:sp>
          <p:nvSpPr>
            <p:cNvPr id="32" name="Rectangle 42"/>
            <p:cNvSpPr/>
            <p:nvPr/>
          </p:nvSpPr>
          <p:spPr bwMode="auto">
            <a:xfrm>
              <a:off x="0" y="0"/>
              <a:ext cx="2419" cy="352"/>
            </a:xfrm>
            <a:prstGeom prst="rect">
              <a:avLst/>
            </a:prstGeom>
            <a:noFill/>
            <a:ln>
              <a:noFill/>
            </a:ln>
          </p:spPr>
          <p:txBody>
            <a:bodyPr lIns="0" tIns="0" rIns="0" bIns="0" anchor="ctr"/>
            <a:lstStyle/>
            <a:p>
              <a:pPr fontAlgn="base">
                <a:lnSpc>
                  <a:spcPct val="70000"/>
                </a:lnSpc>
                <a:spcBef>
                  <a:spcPct val="0"/>
                </a:spcBef>
                <a:spcAft>
                  <a:spcPct val="0"/>
                </a:spcAft>
              </a:pPr>
              <a:r>
                <a:rPr lang="zh-CN" altLang="en-US" sz="1200" dirty="0">
                  <a:solidFill>
                    <a:srgbClr val="000000"/>
                  </a:solidFill>
                  <a:latin typeface="微软雅黑" panose="020B0503020204020204" pitchFamily="34" charset="-122"/>
                  <a:ea typeface="微软雅黑" panose="020B0503020204020204" pitchFamily="34" charset="-122"/>
                  <a:cs typeface="Bebas Neue" charset="0"/>
                  <a:sym typeface="Bebas Neue" charset="0"/>
                </a:rPr>
                <a:t>单击此处添加标题</a:t>
              </a:r>
              <a:endParaRPr lang="en-US" sz="1200" dirty="0">
                <a:solidFill>
                  <a:srgbClr val="000000"/>
                </a:solidFill>
                <a:latin typeface="微软雅黑" panose="020B0503020204020204" pitchFamily="34" charset="-122"/>
                <a:ea typeface="微软雅黑" panose="020B0503020204020204" pitchFamily="34" charset="-122"/>
                <a:cs typeface="Bebas Neue" charset="0"/>
                <a:sym typeface="Bebas Neue" charset="0"/>
              </a:endParaRPr>
            </a:p>
          </p:txBody>
        </p:sp>
        <p:sp>
          <p:nvSpPr>
            <p:cNvPr id="33" name="Rectangle 43"/>
            <p:cNvSpPr/>
            <p:nvPr/>
          </p:nvSpPr>
          <p:spPr bwMode="auto">
            <a:xfrm>
              <a:off x="0" y="304"/>
              <a:ext cx="2419" cy="1039"/>
            </a:xfrm>
            <a:prstGeom prst="rect">
              <a:avLst/>
            </a:prstGeom>
            <a:noFill/>
            <a:ln>
              <a:noFill/>
            </a:ln>
          </p:spPr>
          <p:txBody>
            <a:bodyPr lIns="0" tIns="0" rIns="0" bIns="0" anchor="t"/>
            <a:lstStyle/>
            <a:p>
              <a:pPr fontAlgn="base">
                <a:lnSpc>
                  <a:spcPct val="125000"/>
                </a:lnSpc>
                <a:spcBef>
                  <a:spcPct val="0"/>
                </a:spcBef>
                <a:spcAft>
                  <a:spcPct val="0"/>
                </a:spcAft>
              </a:pPr>
              <a:r>
                <a:rPr lang="zh-CN" altLang="en-US" sz="900" dirty="0">
                  <a:solidFill>
                    <a:srgbClr val="000000"/>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a:t>
              </a:r>
              <a:endParaRPr lang="en-US" sz="900" dirty="0">
                <a:solidFill>
                  <a:srgbClr val="000000"/>
                </a:solidFill>
                <a:latin typeface="微软雅黑" panose="020B0503020204020204" pitchFamily="34" charset="-122"/>
                <a:ea typeface="微软雅黑" panose="020B0503020204020204" pitchFamily="34" charset="-122"/>
                <a:cs typeface="Lato Light" charset="0"/>
                <a:sym typeface="Lato Light" charset="0"/>
              </a:endParaRPr>
            </a:p>
          </p:txBody>
        </p:sp>
      </p:grpSp>
      <p:sp>
        <p:nvSpPr>
          <p:cNvPr id="34" name="Freeform 7"/>
          <p:cNvSpPr/>
          <p:nvPr/>
        </p:nvSpPr>
        <p:spPr bwMode="auto">
          <a:xfrm>
            <a:off x="1051255" y="3340414"/>
            <a:ext cx="296209" cy="297806"/>
          </a:xfrm>
          <a:custGeom>
            <a:avLst/>
            <a:gdLst>
              <a:gd name="T0" fmla="*/ 48 w 167"/>
              <a:gd name="T1" fmla="*/ 170 h 170"/>
              <a:gd name="T2" fmla="*/ 18 w 167"/>
              <a:gd name="T3" fmla="*/ 158 h 170"/>
              <a:gd name="T4" fmla="*/ 20 w 167"/>
              <a:gd name="T5" fmla="*/ 97 h 170"/>
              <a:gd name="T6" fmla="*/ 105 w 167"/>
              <a:gd name="T7" fmla="*/ 12 h 170"/>
              <a:gd name="T8" fmla="*/ 135 w 167"/>
              <a:gd name="T9" fmla="*/ 3 h 170"/>
              <a:gd name="T10" fmla="*/ 157 w 167"/>
              <a:gd name="T11" fmla="*/ 24 h 170"/>
              <a:gd name="T12" fmla="*/ 148 w 167"/>
              <a:gd name="T13" fmla="*/ 54 h 170"/>
              <a:gd name="T14" fmla="*/ 66 w 167"/>
              <a:gd name="T15" fmla="*/ 136 h 170"/>
              <a:gd name="T16" fmla="*/ 51 w 167"/>
              <a:gd name="T17" fmla="*/ 143 h 170"/>
              <a:gd name="T18" fmla="*/ 38 w 167"/>
              <a:gd name="T19" fmla="*/ 139 h 170"/>
              <a:gd name="T20" fmla="*/ 41 w 167"/>
              <a:gd name="T21" fmla="*/ 110 h 170"/>
              <a:gd name="T22" fmla="*/ 98 w 167"/>
              <a:gd name="T23" fmla="*/ 53 h 170"/>
              <a:gd name="T24" fmla="*/ 106 w 167"/>
              <a:gd name="T25" fmla="*/ 53 h 170"/>
              <a:gd name="T26" fmla="*/ 106 w 167"/>
              <a:gd name="T27" fmla="*/ 62 h 170"/>
              <a:gd name="T28" fmla="*/ 49 w 167"/>
              <a:gd name="T29" fmla="*/ 119 h 170"/>
              <a:gd name="T30" fmla="*/ 46 w 167"/>
              <a:gd name="T31" fmla="*/ 130 h 170"/>
              <a:gd name="T32" fmla="*/ 50 w 167"/>
              <a:gd name="T33" fmla="*/ 132 h 170"/>
              <a:gd name="T34" fmla="*/ 58 w 167"/>
              <a:gd name="T35" fmla="*/ 127 h 170"/>
              <a:gd name="T36" fmla="*/ 139 w 167"/>
              <a:gd name="T37" fmla="*/ 46 h 170"/>
              <a:gd name="T38" fmla="*/ 145 w 167"/>
              <a:gd name="T39" fmla="*/ 27 h 170"/>
              <a:gd name="T40" fmla="*/ 132 w 167"/>
              <a:gd name="T41" fmla="*/ 14 h 170"/>
              <a:gd name="T42" fmla="*/ 114 w 167"/>
              <a:gd name="T43" fmla="*/ 20 h 170"/>
              <a:gd name="T44" fmla="*/ 29 w 167"/>
              <a:gd name="T45" fmla="*/ 105 h 170"/>
              <a:gd name="T46" fmla="*/ 27 w 167"/>
              <a:gd name="T47" fmla="*/ 150 h 170"/>
              <a:gd name="T48" fmla="*/ 71 w 167"/>
              <a:gd name="T49" fmla="*/ 148 h 170"/>
              <a:gd name="T50" fmla="*/ 156 w 167"/>
              <a:gd name="T51" fmla="*/ 63 h 170"/>
              <a:gd name="T52" fmla="*/ 165 w 167"/>
              <a:gd name="T53" fmla="*/ 63 h 170"/>
              <a:gd name="T54" fmla="*/ 165 w 167"/>
              <a:gd name="T55" fmla="*/ 71 h 170"/>
              <a:gd name="T56" fmla="*/ 80 w 167"/>
              <a:gd name="T57" fmla="*/ 156 h 170"/>
              <a:gd name="T58" fmla="*/ 48 w 167"/>
              <a:gd name="T59"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7" h="170">
                <a:moveTo>
                  <a:pt x="48" y="170"/>
                </a:moveTo>
                <a:cubicBezTo>
                  <a:pt x="37" y="170"/>
                  <a:pt x="26" y="166"/>
                  <a:pt x="18" y="158"/>
                </a:cubicBezTo>
                <a:cubicBezTo>
                  <a:pt x="4" y="143"/>
                  <a:pt x="0" y="117"/>
                  <a:pt x="20" y="97"/>
                </a:cubicBezTo>
                <a:cubicBezTo>
                  <a:pt x="32" y="85"/>
                  <a:pt x="81" y="36"/>
                  <a:pt x="105" y="12"/>
                </a:cubicBezTo>
                <a:cubicBezTo>
                  <a:pt x="114" y="3"/>
                  <a:pt x="125" y="0"/>
                  <a:pt x="135" y="3"/>
                </a:cubicBezTo>
                <a:cubicBezTo>
                  <a:pt x="146" y="5"/>
                  <a:pt x="154" y="14"/>
                  <a:pt x="157" y="24"/>
                </a:cubicBezTo>
                <a:cubicBezTo>
                  <a:pt x="160" y="35"/>
                  <a:pt x="156" y="46"/>
                  <a:pt x="148" y="54"/>
                </a:cubicBezTo>
                <a:cubicBezTo>
                  <a:pt x="66" y="136"/>
                  <a:pt x="66" y="136"/>
                  <a:pt x="66" y="136"/>
                </a:cubicBezTo>
                <a:cubicBezTo>
                  <a:pt x="62" y="140"/>
                  <a:pt x="57" y="143"/>
                  <a:pt x="51" y="143"/>
                </a:cubicBezTo>
                <a:cubicBezTo>
                  <a:pt x="46" y="144"/>
                  <a:pt x="41" y="142"/>
                  <a:pt x="38" y="139"/>
                </a:cubicBezTo>
                <a:cubicBezTo>
                  <a:pt x="31" y="133"/>
                  <a:pt x="30" y="121"/>
                  <a:pt x="41" y="110"/>
                </a:cubicBezTo>
                <a:cubicBezTo>
                  <a:pt x="98" y="53"/>
                  <a:pt x="98" y="53"/>
                  <a:pt x="98" y="53"/>
                </a:cubicBezTo>
                <a:cubicBezTo>
                  <a:pt x="100" y="51"/>
                  <a:pt x="104" y="51"/>
                  <a:pt x="106" y="53"/>
                </a:cubicBezTo>
                <a:cubicBezTo>
                  <a:pt x="109" y="55"/>
                  <a:pt x="109" y="59"/>
                  <a:pt x="106" y="62"/>
                </a:cubicBezTo>
                <a:cubicBezTo>
                  <a:pt x="49" y="119"/>
                  <a:pt x="49" y="119"/>
                  <a:pt x="49" y="119"/>
                </a:cubicBezTo>
                <a:cubicBezTo>
                  <a:pt x="44" y="124"/>
                  <a:pt x="44" y="128"/>
                  <a:pt x="46" y="130"/>
                </a:cubicBezTo>
                <a:cubicBezTo>
                  <a:pt x="47" y="131"/>
                  <a:pt x="48" y="132"/>
                  <a:pt x="50" y="132"/>
                </a:cubicBezTo>
                <a:cubicBezTo>
                  <a:pt x="52" y="131"/>
                  <a:pt x="55" y="130"/>
                  <a:pt x="58" y="127"/>
                </a:cubicBezTo>
                <a:cubicBezTo>
                  <a:pt x="139" y="46"/>
                  <a:pt x="139" y="46"/>
                  <a:pt x="139" y="46"/>
                </a:cubicBezTo>
                <a:cubicBezTo>
                  <a:pt x="145" y="40"/>
                  <a:pt x="147" y="34"/>
                  <a:pt x="145" y="27"/>
                </a:cubicBezTo>
                <a:cubicBezTo>
                  <a:pt x="144" y="21"/>
                  <a:pt x="138" y="16"/>
                  <a:pt x="132" y="14"/>
                </a:cubicBezTo>
                <a:cubicBezTo>
                  <a:pt x="126" y="13"/>
                  <a:pt x="119" y="15"/>
                  <a:pt x="114" y="20"/>
                </a:cubicBezTo>
                <a:cubicBezTo>
                  <a:pt x="89" y="45"/>
                  <a:pt x="41" y="93"/>
                  <a:pt x="29" y="105"/>
                </a:cubicBezTo>
                <a:cubicBezTo>
                  <a:pt x="13" y="121"/>
                  <a:pt x="17" y="139"/>
                  <a:pt x="27" y="150"/>
                </a:cubicBezTo>
                <a:cubicBezTo>
                  <a:pt x="37" y="160"/>
                  <a:pt x="55" y="164"/>
                  <a:pt x="71" y="148"/>
                </a:cubicBezTo>
                <a:cubicBezTo>
                  <a:pt x="156" y="63"/>
                  <a:pt x="156" y="63"/>
                  <a:pt x="156" y="63"/>
                </a:cubicBezTo>
                <a:cubicBezTo>
                  <a:pt x="159" y="60"/>
                  <a:pt x="162" y="60"/>
                  <a:pt x="165" y="63"/>
                </a:cubicBezTo>
                <a:cubicBezTo>
                  <a:pt x="167" y="65"/>
                  <a:pt x="167" y="69"/>
                  <a:pt x="165" y="71"/>
                </a:cubicBezTo>
                <a:cubicBezTo>
                  <a:pt x="80" y="156"/>
                  <a:pt x="80" y="156"/>
                  <a:pt x="80" y="156"/>
                </a:cubicBezTo>
                <a:cubicBezTo>
                  <a:pt x="70" y="166"/>
                  <a:pt x="58" y="170"/>
                  <a:pt x="48" y="170"/>
                </a:cubicBezTo>
                <a:close/>
              </a:path>
            </a:pathLst>
          </a:custGeom>
          <a:solidFill>
            <a:srgbClr val="EA5504"/>
          </a:solidFill>
          <a:ln>
            <a:noFill/>
          </a:ln>
          <a:effectLst/>
        </p:spPr>
        <p:txBody>
          <a:bodyPr vert="horz" wrap="square" lIns="91440" tIns="45720" rIns="91440" bIns="45720" numCol="1" anchor="t" anchorCtr="0" compatLnSpc="1"/>
          <a:lstStyle/>
          <a:p>
            <a:pPr algn="ctr" fontAlgn="base">
              <a:spcBef>
                <a:spcPct val="0"/>
              </a:spcBef>
              <a:spcAft>
                <a:spcPct val="0"/>
              </a:spcAft>
            </a:pPr>
            <a:endParaRPr lang="en-US" sz="2200" kern="0">
              <a:solidFill>
                <a:srgbClr val="000000"/>
              </a:solidFill>
              <a:latin typeface="微软雅黑" panose="020B0503020204020204" pitchFamily="34" charset="-122"/>
              <a:ea typeface="微软雅黑" panose="020B0503020204020204" pitchFamily="34" charset="-122"/>
              <a:sym typeface="Gill Sans" charset="0"/>
            </a:endParaRPr>
          </a:p>
        </p:txBody>
      </p:sp>
      <p:grpSp>
        <p:nvGrpSpPr>
          <p:cNvPr id="35" name="组合 34"/>
          <p:cNvGrpSpPr/>
          <p:nvPr/>
        </p:nvGrpSpPr>
        <p:grpSpPr>
          <a:xfrm>
            <a:off x="3598046" y="2959843"/>
            <a:ext cx="2501127" cy="1132494"/>
            <a:chOff x="4304043" y="1286668"/>
            <a:chExt cx="3837944" cy="2757793"/>
          </a:xfrm>
          <a:effectLst>
            <a:outerShdw blurRad="381000" dist="254000" dir="8100000" algn="tr" rotWithShape="0">
              <a:prstClr val="black">
                <a:alpha val="40000"/>
              </a:prstClr>
            </a:outerShdw>
          </a:effectLst>
        </p:grpSpPr>
        <p:sp>
          <p:nvSpPr>
            <p:cNvPr id="36" name="圆角矩形 35"/>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圆角矩形 36"/>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8" name="组合 37"/>
          <p:cNvGrpSpPr/>
          <p:nvPr/>
        </p:nvGrpSpPr>
        <p:grpSpPr>
          <a:xfrm>
            <a:off x="3749112" y="3178796"/>
            <a:ext cx="621046" cy="621045"/>
            <a:chOff x="304800" y="673100"/>
            <a:chExt cx="4000500" cy="4000500"/>
          </a:xfrm>
          <a:effectLst>
            <a:outerShdw blurRad="444500" dist="254000" dir="8100000" algn="tr" rotWithShape="0">
              <a:prstClr val="black">
                <a:alpha val="50000"/>
              </a:prstClr>
            </a:outerShdw>
          </a:effectLst>
        </p:grpSpPr>
        <p:sp>
          <p:nvSpPr>
            <p:cNvPr id="39" name="同心圆 3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kern="0">
                <a:solidFill>
                  <a:sysClr val="windowText" lastClr="000000"/>
                </a:solidFill>
                <a:latin typeface="Calibri" panose="020F0502020204030204"/>
                <a:ea typeface="宋体" panose="02010600030101010101" pitchFamily="2" charset="-122"/>
              </a:endParaRPr>
            </a:p>
          </p:txBody>
        </p:sp>
        <p:sp>
          <p:nvSpPr>
            <p:cNvPr id="40" name="椭圆 3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kern="0">
                <a:solidFill>
                  <a:sysClr val="window" lastClr="FFFFFF"/>
                </a:solidFill>
                <a:latin typeface="Calibri" panose="020F0502020204030204"/>
                <a:ea typeface="宋体" panose="02010600030101010101" pitchFamily="2" charset="-122"/>
              </a:endParaRPr>
            </a:p>
          </p:txBody>
        </p:sp>
      </p:grpSp>
      <p:grpSp>
        <p:nvGrpSpPr>
          <p:cNvPr id="41" name="Group 41"/>
          <p:cNvGrpSpPr/>
          <p:nvPr/>
        </p:nvGrpSpPr>
        <p:grpSpPr bwMode="auto">
          <a:xfrm>
            <a:off x="4462301" y="3178794"/>
            <a:ext cx="1458171" cy="799752"/>
            <a:chOff x="0" y="0"/>
            <a:chExt cx="2419" cy="1343"/>
          </a:xfrm>
        </p:grpSpPr>
        <p:sp>
          <p:nvSpPr>
            <p:cNvPr id="42" name="Rectangle 42"/>
            <p:cNvSpPr/>
            <p:nvPr/>
          </p:nvSpPr>
          <p:spPr bwMode="auto">
            <a:xfrm>
              <a:off x="0" y="0"/>
              <a:ext cx="2419" cy="352"/>
            </a:xfrm>
            <a:prstGeom prst="rect">
              <a:avLst/>
            </a:prstGeom>
            <a:noFill/>
            <a:ln>
              <a:noFill/>
            </a:ln>
          </p:spPr>
          <p:txBody>
            <a:bodyPr lIns="0" tIns="0" rIns="0" bIns="0" anchor="ctr"/>
            <a:lstStyle/>
            <a:p>
              <a:pPr fontAlgn="base">
                <a:lnSpc>
                  <a:spcPct val="70000"/>
                </a:lnSpc>
                <a:spcBef>
                  <a:spcPct val="0"/>
                </a:spcBef>
                <a:spcAft>
                  <a:spcPct val="0"/>
                </a:spcAft>
              </a:pPr>
              <a:r>
                <a:rPr lang="zh-CN" altLang="en-US" sz="1200" dirty="0">
                  <a:solidFill>
                    <a:srgbClr val="000000"/>
                  </a:solidFill>
                  <a:latin typeface="微软雅黑" panose="020B0503020204020204" pitchFamily="34" charset="-122"/>
                  <a:ea typeface="微软雅黑" panose="020B0503020204020204" pitchFamily="34" charset="-122"/>
                  <a:cs typeface="Bebas Neue" charset="0"/>
                  <a:sym typeface="Bebas Neue" charset="0"/>
                </a:rPr>
                <a:t>单击此处添加标题</a:t>
              </a:r>
              <a:endParaRPr lang="en-US" sz="1200" dirty="0">
                <a:solidFill>
                  <a:srgbClr val="000000"/>
                </a:solidFill>
                <a:latin typeface="微软雅黑" panose="020B0503020204020204" pitchFamily="34" charset="-122"/>
                <a:ea typeface="微软雅黑" panose="020B0503020204020204" pitchFamily="34" charset="-122"/>
                <a:cs typeface="Bebas Neue" charset="0"/>
                <a:sym typeface="Bebas Neue" charset="0"/>
              </a:endParaRPr>
            </a:p>
          </p:txBody>
        </p:sp>
        <p:sp>
          <p:nvSpPr>
            <p:cNvPr id="43" name="Rectangle 43"/>
            <p:cNvSpPr/>
            <p:nvPr/>
          </p:nvSpPr>
          <p:spPr bwMode="auto">
            <a:xfrm>
              <a:off x="0" y="304"/>
              <a:ext cx="2419" cy="1039"/>
            </a:xfrm>
            <a:prstGeom prst="rect">
              <a:avLst/>
            </a:prstGeom>
            <a:noFill/>
            <a:ln>
              <a:noFill/>
            </a:ln>
          </p:spPr>
          <p:txBody>
            <a:bodyPr lIns="0" tIns="0" rIns="0" bIns="0" anchor="t"/>
            <a:lstStyle/>
            <a:p>
              <a:pPr fontAlgn="base">
                <a:lnSpc>
                  <a:spcPct val="125000"/>
                </a:lnSpc>
                <a:spcBef>
                  <a:spcPct val="0"/>
                </a:spcBef>
                <a:spcAft>
                  <a:spcPct val="0"/>
                </a:spcAft>
              </a:pPr>
              <a:r>
                <a:rPr lang="zh-CN" altLang="en-US" sz="900" dirty="0">
                  <a:solidFill>
                    <a:srgbClr val="000000"/>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a:t>
              </a:r>
              <a:endParaRPr lang="en-US" sz="900" dirty="0">
                <a:solidFill>
                  <a:srgbClr val="000000"/>
                </a:solidFill>
                <a:latin typeface="微软雅黑" panose="020B0503020204020204" pitchFamily="34" charset="-122"/>
                <a:ea typeface="微软雅黑" panose="020B0503020204020204" pitchFamily="34" charset="-122"/>
                <a:cs typeface="Lato Light" charset="0"/>
                <a:sym typeface="Lato Light" charset="0"/>
              </a:endParaRPr>
            </a:p>
          </p:txBody>
        </p:sp>
      </p:grpSp>
      <p:sp>
        <p:nvSpPr>
          <p:cNvPr id="44" name="Freeform 6"/>
          <p:cNvSpPr>
            <a:spLocks noEditPoints="1"/>
          </p:cNvSpPr>
          <p:nvPr/>
        </p:nvSpPr>
        <p:spPr bwMode="auto">
          <a:xfrm>
            <a:off x="3939465" y="3361899"/>
            <a:ext cx="272212" cy="276322"/>
          </a:xfrm>
          <a:custGeom>
            <a:avLst/>
            <a:gdLst>
              <a:gd name="T0" fmla="*/ 13 w 154"/>
              <a:gd name="T1" fmla="*/ 28 h 158"/>
              <a:gd name="T2" fmla="*/ 34 w 154"/>
              <a:gd name="T3" fmla="*/ 28 h 158"/>
              <a:gd name="T4" fmla="*/ 43 w 154"/>
              <a:gd name="T5" fmla="*/ 73 h 158"/>
              <a:gd name="T6" fmla="*/ 13 w 154"/>
              <a:gd name="T7" fmla="*/ 28 h 158"/>
              <a:gd name="T8" fmla="*/ 77 w 154"/>
              <a:gd name="T9" fmla="*/ 11 h 158"/>
              <a:gd name="T10" fmla="*/ 110 w 154"/>
              <a:gd name="T11" fmla="*/ 24 h 158"/>
              <a:gd name="T12" fmla="*/ 77 w 154"/>
              <a:gd name="T13" fmla="*/ 37 h 158"/>
              <a:gd name="T14" fmla="*/ 45 w 154"/>
              <a:gd name="T15" fmla="*/ 24 h 158"/>
              <a:gd name="T16" fmla="*/ 77 w 154"/>
              <a:gd name="T17" fmla="*/ 11 h 158"/>
              <a:gd name="T18" fmla="*/ 111 w 154"/>
              <a:gd name="T19" fmla="*/ 73 h 158"/>
              <a:gd name="T20" fmla="*/ 121 w 154"/>
              <a:gd name="T21" fmla="*/ 28 h 158"/>
              <a:gd name="T22" fmla="*/ 142 w 154"/>
              <a:gd name="T23" fmla="*/ 28 h 158"/>
              <a:gd name="T24" fmla="*/ 111 w 154"/>
              <a:gd name="T25" fmla="*/ 73 h 158"/>
              <a:gd name="T26" fmla="*/ 87 w 154"/>
              <a:gd name="T27" fmla="*/ 116 h 158"/>
              <a:gd name="T28" fmla="*/ 112 w 154"/>
              <a:gd name="T29" fmla="*/ 87 h 158"/>
              <a:gd name="T30" fmla="*/ 154 w 154"/>
              <a:gd name="T31" fmla="*/ 22 h 158"/>
              <a:gd name="T32" fmla="*/ 148 w 154"/>
              <a:gd name="T33" fmla="*/ 16 h 158"/>
              <a:gd name="T34" fmla="*/ 119 w 154"/>
              <a:gd name="T35" fmla="*/ 16 h 158"/>
              <a:gd name="T36" fmla="*/ 77 w 154"/>
              <a:gd name="T37" fmla="*/ 0 h 158"/>
              <a:gd name="T38" fmla="*/ 36 w 154"/>
              <a:gd name="T39" fmla="*/ 16 h 158"/>
              <a:gd name="T40" fmla="*/ 6 w 154"/>
              <a:gd name="T41" fmla="*/ 16 h 158"/>
              <a:gd name="T42" fmla="*/ 0 w 154"/>
              <a:gd name="T43" fmla="*/ 22 h 158"/>
              <a:gd name="T44" fmla="*/ 42 w 154"/>
              <a:gd name="T45" fmla="*/ 87 h 158"/>
              <a:gd name="T46" fmla="*/ 67 w 154"/>
              <a:gd name="T47" fmla="*/ 116 h 158"/>
              <a:gd name="T48" fmla="*/ 67 w 154"/>
              <a:gd name="T49" fmla="*/ 128 h 158"/>
              <a:gd name="T50" fmla="*/ 39 w 154"/>
              <a:gd name="T51" fmla="*/ 143 h 158"/>
              <a:gd name="T52" fmla="*/ 77 w 154"/>
              <a:gd name="T53" fmla="*/ 158 h 158"/>
              <a:gd name="T54" fmla="*/ 115 w 154"/>
              <a:gd name="T55" fmla="*/ 143 h 158"/>
              <a:gd name="T56" fmla="*/ 87 w 154"/>
              <a:gd name="T57" fmla="*/ 128 h 158"/>
              <a:gd name="T58" fmla="*/ 87 w 154"/>
              <a:gd name="T59" fmla="*/ 11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4" h="158">
                <a:moveTo>
                  <a:pt x="13" y="28"/>
                </a:moveTo>
                <a:cubicBezTo>
                  <a:pt x="34" y="28"/>
                  <a:pt x="34" y="28"/>
                  <a:pt x="34" y="28"/>
                </a:cubicBezTo>
                <a:cubicBezTo>
                  <a:pt x="35" y="49"/>
                  <a:pt x="39" y="63"/>
                  <a:pt x="43" y="73"/>
                </a:cubicBezTo>
                <a:cubicBezTo>
                  <a:pt x="28" y="63"/>
                  <a:pt x="15" y="51"/>
                  <a:pt x="13" y="28"/>
                </a:cubicBezTo>
                <a:close/>
                <a:moveTo>
                  <a:pt x="77" y="11"/>
                </a:moveTo>
                <a:cubicBezTo>
                  <a:pt x="101" y="11"/>
                  <a:pt x="110" y="20"/>
                  <a:pt x="110" y="24"/>
                </a:cubicBezTo>
                <a:cubicBezTo>
                  <a:pt x="110" y="27"/>
                  <a:pt x="101" y="37"/>
                  <a:pt x="77" y="37"/>
                </a:cubicBezTo>
                <a:cubicBezTo>
                  <a:pt x="54" y="37"/>
                  <a:pt x="45" y="27"/>
                  <a:pt x="45" y="24"/>
                </a:cubicBezTo>
                <a:cubicBezTo>
                  <a:pt x="45" y="20"/>
                  <a:pt x="54" y="11"/>
                  <a:pt x="77" y="11"/>
                </a:cubicBezTo>
                <a:close/>
                <a:moveTo>
                  <a:pt x="111" y="73"/>
                </a:moveTo>
                <a:cubicBezTo>
                  <a:pt x="116" y="63"/>
                  <a:pt x="120" y="49"/>
                  <a:pt x="121" y="28"/>
                </a:cubicBezTo>
                <a:cubicBezTo>
                  <a:pt x="142" y="28"/>
                  <a:pt x="142" y="28"/>
                  <a:pt x="142" y="28"/>
                </a:cubicBezTo>
                <a:cubicBezTo>
                  <a:pt x="140" y="51"/>
                  <a:pt x="126" y="63"/>
                  <a:pt x="111" y="73"/>
                </a:cubicBezTo>
                <a:close/>
                <a:moveTo>
                  <a:pt x="87" y="116"/>
                </a:moveTo>
                <a:cubicBezTo>
                  <a:pt x="87" y="104"/>
                  <a:pt x="97" y="97"/>
                  <a:pt x="112" y="87"/>
                </a:cubicBezTo>
                <a:cubicBezTo>
                  <a:pt x="131" y="74"/>
                  <a:pt x="154" y="59"/>
                  <a:pt x="154" y="22"/>
                </a:cubicBezTo>
                <a:cubicBezTo>
                  <a:pt x="154" y="19"/>
                  <a:pt x="152" y="16"/>
                  <a:pt x="148" y="16"/>
                </a:cubicBezTo>
                <a:cubicBezTo>
                  <a:pt x="119" y="16"/>
                  <a:pt x="119" y="16"/>
                  <a:pt x="119" y="16"/>
                </a:cubicBezTo>
                <a:cubicBezTo>
                  <a:pt x="115" y="8"/>
                  <a:pt x="102" y="0"/>
                  <a:pt x="77" y="0"/>
                </a:cubicBezTo>
                <a:cubicBezTo>
                  <a:pt x="52" y="0"/>
                  <a:pt x="40" y="8"/>
                  <a:pt x="36" y="16"/>
                </a:cubicBezTo>
                <a:cubicBezTo>
                  <a:pt x="6" y="16"/>
                  <a:pt x="6" y="16"/>
                  <a:pt x="6" y="16"/>
                </a:cubicBezTo>
                <a:cubicBezTo>
                  <a:pt x="3" y="16"/>
                  <a:pt x="0" y="19"/>
                  <a:pt x="0" y="22"/>
                </a:cubicBezTo>
                <a:cubicBezTo>
                  <a:pt x="0" y="59"/>
                  <a:pt x="24" y="74"/>
                  <a:pt x="42" y="87"/>
                </a:cubicBezTo>
                <a:cubicBezTo>
                  <a:pt x="58" y="97"/>
                  <a:pt x="67" y="104"/>
                  <a:pt x="67" y="116"/>
                </a:cubicBezTo>
                <a:cubicBezTo>
                  <a:pt x="67" y="128"/>
                  <a:pt x="67" y="128"/>
                  <a:pt x="67" y="128"/>
                </a:cubicBezTo>
                <a:cubicBezTo>
                  <a:pt x="51" y="129"/>
                  <a:pt x="39" y="135"/>
                  <a:pt x="39" y="143"/>
                </a:cubicBezTo>
                <a:cubicBezTo>
                  <a:pt x="39" y="151"/>
                  <a:pt x="56" y="158"/>
                  <a:pt x="77" y="158"/>
                </a:cubicBezTo>
                <a:cubicBezTo>
                  <a:pt x="98" y="158"/>
                  <a:pt x="115" y="151"/>
                  <a:pt x="115" y="143"/>
                </a:cubicBezTo>
                <a:cubicBezTo>
                  <a:pt x="115" y="135"/>
                  <a:pt x="104" y="129"/>
                  <a:pt x="87" y="128"/>
                </a:cubicBezTo>
                <a:cubicBezTo>
                  <a:pt x="87" y="116"/>
                  <a:pt x="87" y="116"/>
                  <a:pt x="87" y="116"/>
                </a:cubicBezTo>
                <a:close/>
              </a:path>
            </a:pathLst>
          </a:custGeom>
          <a:solidFill>
            <a:srgbClr val="EA5504"/>
          </a:solidFill>
          <a:ln>
            <a:noFill/>
          </a:ln>
          <a:effectLst/>
        </p:spPr>
        <p:txBody>
          <a:bodyPr vert="horz" wrap="square" lIns="91440" tIns="45720" rIns="91440" bIns="45720" numCol="1" anchor="t" anchorCtr="0" compatLnSpc="1"/>
          <a:lstStyle/>
          <a:p>
            <a:pPr algn="ctr" fontAlgn="base">
              <a:spcBef>
                <a:spcPct val="0"/>
              </a:spcBef>
              <a:spcAft>
                <a:spcPct val="0"/>
              </a:spcAft>
            </a:pPr>
            <a:endParaRPr lang="en-US" sz="22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46" name="文本框 10"/>
          <p:cNvSpPr txBox="1">
            <a:spLocks noChangeArrowheads="1"/>
          </p:cNvSpPr>
          <p:nvPr/>
        </p:nvSpPr>
        <p:spPr bwMode="auto">
          <a:xfrm>
            <a:off x="878400" y="265104"/>
            <a:ext cx="2632543" cy="259200"/>
          </a:xfrm>
          <a:prstGeom prst="rect">
            <a:avLst/>
          </a:prstGeom>
          <a:noFill/>
          <a:ln>
            <a:noFill/>
          </a:ln>
        </p:spPr>
        <p:txBody>
          <a:bodyPr wrap="square" lIns="51428" tIns="25714" rIns="51428" bIns="25714">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350" dirty="0">
                <a:latin typeface="微软雅黑" panose="020B0503020204020204" pitchFamily="34" charset="-122"/>
                <a:ea typeface="微软雅黑" panose="020B0503020204020204" pitchFamily="34" charset="-122"/>
                <a:cs typeface="+mn-ea"/>
                <a:sym typeface="+mn-lt"/>
              </a:rPr>
              <a:t>添加文字标题</a:t>
            </a:r>
            <a:r>
              <a:rPr lang="zh-CN" altLang="en-US" sz="900" dirty="0">
                <a:latin typeface="微软雅黑" panose="020B0503020204020204" pitchFamily="34" charset="-122"/>
                <a:ea typeface="微软雅黑" panose="020B0503020204020204" pitchFamily="34" charset="-122"/>
                <a:cs typeface="+mn-ea"/>
                <a:sym typeface="+mn-lt"/>
              </a:rPr>
              <a:t>（文字可以编辑）</a:t>
            </a:r>
          </a:p>
        </p:txBody>
      </p:sp>
    </p:spTree>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4" accel="55000" fill="hold" grpId="0" nodeType="afterEffect" p14:presetBounceEnd="52000">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14:bounceEnd="52000">
                                          <p:cBhvr additive="base">
                                            <p:cTn id="11" dur="2000" fill="hold"/>
                                            <p:tgtEl>
                                              <p:spTgt spid="6"/>
                                            </p:tgtEl>
                                            <p:attrNameLst>
                                              <p:attrName>ppt_x</p:attrName>
                                            </p:attrNameLst>
                                          </p:cBhvr>
                                          <p:tavLst>
                                            <p:tav tm="0">
                                              <p:val>
                                                <p:strVal val="#ppt_x"/>
                                              </p:val>
                                            </p:tav>
                                            <p:tav tm="100000">
                                              <p:val>
                                                <p:strVal val="#ppt_x"/>
                                              </p:val>
                                            </p:tav>
                                          </p:tavLst>
                                        </p:anim>
                                        <p:anim calcmode="lin" valueType="num" p14:bounceEnd="52000">
                                          <p:cBhvr additive="base">
                                            <p:cTn id="12" dur="20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1" accel="55000" fill="hold" grpId="0" nodeType="withEffect" p14:presetBounceEnd="52000">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14:bounceEnd="52000">
                                          <p:cBhvr additive="base">
                                            <p:cTn id="15" dur="2000" fill="hold"/>
                                            <p:tgtEl>
                                              <p:spTgt spid="7"/>
                                            </p:tgtEl>
                                            <p:attrNameLst>
                                              <p:attrName>ppt_x</p:attrName>
                                            </p:attrNameLst>
                                          </p:cBhvr>
                                          <p:tavLst>
                                            <p:tav tm="0">
                                              <p:val>
                                                <p:strVal val="#ppt_x"/>
                                              </p:val>
                                            </p:tav>
                                            <p:tav tm="100000">
                                              <p:val>
                                                <p:strVal val="#ppt_x"/>
                                              </p:val>
                                            </p:tav>
                                          </p:tavLst>
                                        </p:anim>
                                        <p:anim calcmode="lin" valueType="num" p14:bounceEnd="52000">
                                          <p:cBhvr additive="base">
                                            <p:cTn id="16" dur="2000" fill="hold"/>
                                            <p:tgtEl>
                                              <p:spTgt spid="7"/>
                                            </p:tgtEl>
                                            <p:attrNameLst>
                                              <p:attrName>ppt_y</p:attrName>
                                            </p:attrNameLst>
                                          </p:cBhvr>
                                          <p:tavLst>
                                            <p:tav tm="0">
                                              <p:val>
                                                <p:strVal val="0-#ppt_h/2"/>
                                              </p:val>
                                            </p:tav>
                                            <p:tav tm="100000">
                                              <p:val>
                                                <p:strVal val="#ppt_y"/>
                                              </p:val>
                                            </p:tav>
                                          </p:tavLst>
                                        </p:anim>
                                      </p:childTnLst>
                                    </p:cTn>
                                  </p:par>
                                </p:childTnLst>
                              </p:cTn>
                            </p:par>
                            <p:par>
                              <p:cTn id="17" fill="hold">
                                <p:stCondLst>
                                  <p:cond delay="2500"/>
                                </p:stCondLst>
                                <p:childTnLst>
                                  <p:par>
                                    <p:cTn id="18" presetID="53" presetClass="entr" presetSubtype="16"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Effect transition="in" filter="fade">
                                          <p:cBhvr>
                                            <p:cTn id="22" dur="500"/>
                                            <p:tgtEl>
                                              <p:spTgt spid="8"/>
                                            </p:tgtEl>
                                          </p:cBhvr>
                                        </p:animEffect>
                                      </p:childTnLst>
                                    </p:cTn>
                                  </p:par>
                                </p:childTnLst>
                              </p:cTn>
                            </p:par>
                            <p:par>
                              <p:cTn id="23" fill="hold">
                                <p:stCondLst>
                                  <p:cond delay="3000"/>
                                </p:stCondLst>
                                <p:childTnLst>
                                  <p:par>
                                    <p:cTn id="24" presetID="42" presetClass="entr" presetSubtype="0"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anim calcmode="lin" valueType="num">
                                          <p:cBhvr>
                                            <p:cTn id="27" dur="500" fill="hold"/>
                                            <p:tgtEl>
                                              <p:spTgt spid="14"/>
                                            </p:tgtEl>
                                            <p:attrNameLst>
                                              <p:attrName>ppt_x</p:attrName>
                                            </p:attrNameLst>
                                          </p:cBhvr>
                                          <p:tavLst>
                                            <p:tav tm="0">
                                              <p:val>
                                                <p:strVal val="#ppt_x"/>
                                              </p:val>
                                            </p:tav>
                                            <p:tav tm="100000">
                                              <p:val>
                                                <p:strVal val="#ppt_x"/>
                                              </p:val>
                                            </p:tav>
                                          </p:tavLst>
                                        </p:anim>
                                        <p:anim calcmode="lin" valueType="num">
                                          <p:cBhvr>
                                            <p:cTn id="28" dur="500" fill="hold"/>
                                            <p:tgtEl>
                                              <p:spTgt spid="14"/>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ipe(right)">
                                          <p:cBhvr>
                                            <p:cTn id="32" dur="500"/>
                                            <p:tgtEl>
                                              <p:spTgt spid="3"/>
                                            </p:tgtEl>
                                          </p:cBhvr>
                                        </p:animEffect>
                                      </p:childTnLst>
                                    </p:cTn>
                                  </p:par>
                                </p:childTnLst>
                              </p:cTn>
                            </p:par>
                            <p:par>
                              <p:cTn id="33" fill="hold">
                                <p:stCondLst>
                                  <p:cond delay="4000"/>
                                </p:stCondLst>
                                <p:childTnLst>
                                  <p:par>
                                    <p:cTn id="34" presetID="22" presetClass="entr" presetSubtype="8" fill="hold"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left)">
                                          <p:cBhvr>
                                            <p:cTn id="36" dur="500"/>
                                            <p:tgtEl>
                                              <p:spTgt spid="11"/>
                                            </p:tgtEl>
                                          </p:cBhvr>
                                        </p:animEffect>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cBhvr>
                                            <p:cTn id="40" dur="500" fill="hold"/>
                                            <p:tgtEl>
                                              <p:spTgt spid="18"/>
                                            </p:tgtEl>
                                            <p:attrNameLst>
                                              <p:attrName>ppt_w</p:attrName>
                                            </p:attrNameLst>
                                          </p:cBhvr>
                                          <p:tavLst>
                                            <p:tav tm="0">
                                              <p:val>
                                                <p:fltVal val="0"/>
                                              </p:val>
                                            </p:tav>
                                            <p:tav tm="100000">
                                              <p:val>
                                                <p:strVal val="#ppt_w"/>
                                              </p:val>
                                            </p:tav>
                                          </p:tavLst>
                                        </p:anim>
                                        <p:anim calcmode="lin" valueType="num">
                                          <p:cBhvr>
                                            <p:cTn id="41" dur="500" fill="hold"/>
                                            <p:tgtEl>
                                              <p:spTgt spid="18"/>
                                            </p:tgtEl>
                                            <p:attrNameLst>
                                              <p:attrName>ppt_h</p:attrName>
                                            </p:attrNameLst>
                                          </p:cBhvr>
                                          <p:tavLst>
                                            <p:tav tm="0">
                                              <p:val>
                                                <p:fltVal val="0"/>
                                              </p:val>
                                            </p:tav>
                                            <p:tav tm="100000">
                                              <p:val>
                                                <p:strVal val="#ppt_h"/>
                                              </p:val>
                                            </p:tav>
                                          </p:tavLst>
                                        </p:anim>
                                        <p:animEffect transition="in" filter="fade">
                                          <p:cBhvr>
                                            <p:cTn id="42" dur="500"/>
                                            <p:tgtEl>
                                              <p:spTgt spid="1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500"/>
                                            <p:tgtEl>
                                              <p:spTgt spid="24"/>
                                            </p:tgtEl>
                                          </p:cBhvr>
                                        </p:animEffect>
                                        <p:anim calcmode="lin" valueType="num">
                                          <p:cBhvr>
                                            <p:cTn id="47" dur="500" fill="hold"/>
                                            <p:tgtEl>
                                              <p:spTgt spid="24"/>
                                            </p:tgtEl>
                                            <p:attrNameLst>
                                              <p:attrName>ppt_x</p:attrName>
                                            </p:attrNameLst>
                                          </p:cBhvr>
                                          <p:tavLst>
                                            <p:tav tm="0">
                                              <p:val>
                                                <p:strVal val="#ppt_x"/>
                                              </p:val>
                                            </p:tav>
                                            <p:tav tm="100000">
                                              <p:val>
                                                <p:strVal val="#ppt_x"/>
                                              </p:val>
                                            </p:tav>
                                          </p:tavLst>
                                        </p:anim>
                                        <p:anim calcmode="lin" valueType="num">
                                          <p:cBhvr>
                                            <p:cTn id="48" dur="500" fill="hold"/>
                                            <p:tgtEl>
                                              <p:spTgt spid="24"/>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22" presetClass="entr" presetSubtype="2"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right)">
                                          <p:cBhvr>
                                            <p:cTn id="52" dur="500"/>
                                            <p:tgtEl>
                                              <p:spTgt spid="15"/>
                                            </p:tgtEl>
                                          </p:cBhvr>
                                        </p:animEffect>
                                      </p:childTnLst>
                                    </p:cTn>
                                  </p:par>
                                </p:childTnLst>
                              </p:cTn>
                            </p:par>
                            <p:par>
                              <p:cTn id="53" fill="hold">
                                <p:stCondLst>
                                  <p:cond delay="6000"/>
                                </p:stCondLst>
                                <p:childTnLst>
                                  <p:par>
                                    <p:cTn id="54" presetID="22" presetClass="entr" presetSubtype="8"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wipe(left)">
                                          <p:cBhvr>
                                            <p:cTn id="56" dur="500"/>
                                            <p:tgtEl>
                                              <p:spTgt spid="21"/>
                                            </p:tgtEl>
                                          </p:cBhvr>
                                        </p:animEffect>
                                      </p:childTnLst>
                                    </p:cTn>
                                  </p:par>
                                </p:childTnLst>
                              </p:cTn>
                            </p:par>
                            <p:par>
                              <p:cTn id="57" fill="hold">
                                <p:stCondLst>
                                  <p:cond delay="6500"/>
                                </p:stCondLst>
                                <p:childTnLst>
                                  <p:par>
                                    <p:cTn id="58" presetID="53" presetClass="entr" presetSubtype="16" fill="hold" nodeType="afterEffect">
                                      <p:stCondLst>
                                        <p:cond delay="0"/>
                                      </p:stCondLst>
                                      <p:childTnLst>
                                        <p:set>
                                          <p:cBhvr>
                                            <p:cTn id="59" dur="1" fill="hold">
                                              <p:stCondLst>
                                                <p:cond delay="0"/>
                                              </p:stCondLst>
                                            </p:cTn>
                                            <p:tgtEl>
                                              <p:spTgt spid="28"/>
                                            </p:tgtEl>
                                            <p:attrNameLst>
                                              <p:attrName>style.visibility</p:attrName>
                                            </p:attrNameLst>
                                          </p:cBhvr>
                                          <p:to>
                                            <p:strVal val="visible"/>
                                          </p:to>
                                        </p:set>
                                        <p:anim calcmode="lin" valueType="num">
                                          <p:cBhvr>
                                            <p:cTn id="60" dur="500" fill="hold"/>
                                            <p:tgtEl>
                                              <p:spTgt spid="28"/>
                                            </p:tgtEl>
                                            <p:attrNameLst>
                                              <p:attrName>ppt_w</p:attrName>
                                            </p:attrNameLst>
                                          </p:cBhvr>
                                          <p:tavLst>
                                            <p:tav tm="0">
                                              <p:val>
                                                <p:fltVal val="0"/>
                                              </p:val>
                                            </p:tav>
                                            <p:tav tm="100000">
                                              <p:val>
                                                <p:strVal val="#ppt_w"/>
                                              </p:val>
                                            </p:tav>
                                          </p:tavLst>
                                        </p:anim>
                                        <p:anim calcmode="lin" valueType="num">
                                          <p:cBhvr>
                                            <p:cTn id="61" dur="500" fill="hold"/>
                                            <p:tgtEl>
                                              <p:spTgt spid="28"/>
                                            </p:tgtEl>
                                            <p:attrNameLst>
                                              <p:attrName>ppt_h</p:attrName>
                                            </p:attrNameLst>
                                          </p:cBhvr>
                                          <p:tavLst>
                                            <p:tav tm="0">
                                              <p:val>
                                                <p:fltVal val="0"/>
                                              </p:val>
                                            </p:tav>
                                            <p:tav tm="100000">
                                              <p:val>
                                                <p:strVal val="#ppt_h"/>
                                              </p:val>
                                            </p:tav>
                                          </p:tavLst>
                                        </p:anim>
                                        <p:animEffect transition="in" filter="fade">
                                          <p:cBhvr>
                                            <p:cTn id="62" dur="500"/>
                                            <p:tgtEl>
                                              <p:spTgt spid="28"/>
                                            </p:tgtEl>
                                          </p:cBhvr>
                                        </p:animEffect>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Effect transition="in" filter="fade">
                                          <p:cBhvr>
                                            <p:cTn id="66" dur="500"/>
                                            <p:tgtEl>
                                              <p:spTgt spid="34"/>
                                            </p:tgtEl>
                                          </p:cBhvr>
                                        </p:animEffect>
                                        <p:anim calcmode="lin" valueType="num">
                                          <p:cBhvr>
                                            <p:cTn id="67" dur="500" fill="hold"/>
                                            <p:tgtEl>
                                              <p:spTgt spid="34"/>
                                            </p:tgtEl>
                                            <p:attrNameLst>
                                              <p:attrName>ppt_x</p:attrName>
                                            </p:attrNameLst>
                                          </p:cBhvr>
                                          <p:tavLst>
                                            <p:tav tm="0">
                                              <p:val>
                                                <p:strVal val="#ppt_x"/>
                                              </p:val>
                                            </p:tav>
                                            <p:tav tm="100000">
                                              <p:val>
                                                <p:strVal val="#ppt_x"/>
                                              </p:val>
                                            </p:tav>
                                          </p:tavLst>
                                        </p:anim>
                                        <p:anim calcmode="lin" valueType="num">
                                          <p:cBhvr>
                                            <p:cTn id="68" dur="500" fill="hold"/>
                                            <p:tgtEl>
                                              <p:spTgt spid="34"/>
                                            </p:tgtEl>
                                            <p:attrNameLst>
                                              <p:attrName>ppt_y</p:attrName>
                                            </p:attrNameLst>
                                          </p:cBhvr>
                                          <p:tavLst>
                                            <p:tav tm="0">
                                              <p:val>
                                                <p:strVal val="#ppt_y+.1"/>
                                              </p:val>
                                            </p:tav>
                                            <p:tav tm="100000">
                                              <p:val>
                                                <p:strVal val="#ppt_y"/>
                                              </p:val>
                                            </p:tav>
                                          </p:tavLst>
                                        </p:anim>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5"/>
                                            </p:tgtEl>
                                            <p:attrNameLst>
                                              <p:attrName>style.visibility</p:attrName>
                                            </p:attrNameLst>
                                          </p:cBhvr>
                                          <p:to>
                                            <p:strVal val="visible"/>
                                          </p:to>
                                        </p:set>
                                        <p:animEffect transition="in" filter="wipe(right)">
                                          <p:cBhvr>
                                            <p:cTn id="72" dur="500"/>
                                            <p:tgtEl>
                                              <p:spTgt spid="25"/>
                                            </p:tgtEl>
                                          </p:cBhvr>
                                        </p:animEffect>
                                      </p:childTnLst>
                                    </p:cTn>
                                  </p:par>
                                </p:childTnLst>
                              </p:cTn>
                            </p:par>
                            <p:par>
                              <p:cTn id="73" fill="hold">
                                <p:stCondLst>
                                  <p:cond delay="8000"/>
                                </p:stCondLst>
                                <p:childTnLst>
                                  <p:par>
                                    <p:cTn id="74" presetID="22" presetClass="entr" presetSubtype="8" fill="hold" nodeType="afterEffect">
                                      <p:stCondLst>
                                        <p:cond delay="0"/>
                                      </p:stCondLst>
                                      <p:childTnLst>
                                        <p:set>
                                          <p:cBhvr>
                                            <p:cTn id="75" dur="1" fill="hold">
                                              <p:stCondLst>
                                                <p:cond delay="0"/>
                                              </p:stCondLst>
                                            </p:cTn>
                                            <p:tgtEl>
                                              <p:spTgt spid="31"/>
                                            </p:tgtEl>
                                            <p:attrNameLst>
                                              <p:attrName>style.visibility</p:attrName>
                                            </p:attrNameLst>
                                          </p:cBhvr>
                                          <p:to>
                                            <p:strVal val="visible"/>
                                          </p:to>
                                        </p:set>
                                        <p:animEffect transition="in" filter="wipe(left)">
                                          <p:cBhvr>
                                            <p:cTn id="76" dur="500"/>
                                            <p:tgtEl>
                                              <p:spTgt spid="31"/>
                                            </p:tgtEl>
                                          </p:cBhvr>
                                        </p:animEffect>
                                      </p:childTnLst>
                                    </p:cTn>
                                  </p:par>
                                </p:childTnLst>
                              </p:cTn>
                            </p:par>
                            <p:par>
                              <p:cTn id="77" fill="hold">
                                <p:stCondLst>
                                  <p:cond delay="8500"/>
                                </p:stCondLst>
                                <p:childTnLst>
                                  <p:par>
                                    <p:cTn id="78" presetID="53" presetClass="entr" presetSubtype="16"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 calcmode="lin" valueType="num">
                                          <p:cBhvr>
                                            <p:cTn id="80" dur="500" fill="hold"/>
                                            <p:tgtEl>
                                              <p:spTgt spid="38"/>
                                            </p:tgtEl>
                                            <p:attrNameLst>
                                              <p:attrName>ppt_w</p:attrName>
                                            </p:attrNameLst>
                                          </p:cBhvr>
                                          <p:tavLst>
                                            <p:tav tm="0">
                                              <p:val>
                                                <p:fltVal val="0"/>
                                              </p:val>
                                            </p:tav>
                                            <p:tav tm="100000">
                                              <p:val>
                                                <p:strVal val="#ppt_w"/>
                                              </p:val>
                                            </p:tav>
                                          </p:tavLst>
                                        </p:anim>
                                        <p:anim calcmode="lin" valueType="num">
                                          <p:cBhvr>
                                            <p:cTn id="81" dur="500" fill="hold"/>
                                            <p:tgtEl>
                                              <p:spTgt spid="38"/>
                                            </p:tgtEl>
                                            <p:attrNameLst>
                                              <p:attrName>ppt_h</p:attrName>
                                            </p:attrNameLst>
                                          </p:cBhvr>
                                          <p:tavLst>
                                            <p:tav tm="0">
                                              <p:val>
                                                <p:fltVal val="0"/>
                                              </p:val>
                                            </p:tav>
                                            <p:tav tm="100000">
                                              <p:val>
                                                <p:strVal val="#ppt_h"/>
                                              </p:val>
                                            </p:tav>
                                          </p:tavLst>
                                        </p:anim>
                                        <p:animEffect transition="in" filter="fade">
                                          <p:cBhvr>
                                            <p:cTn id="82" dur="500"/>
                                            <p:tgtEl>
                                              <p:spTgt spid="38"/>
                                            </p:tgtEl>
                                          </p:cBhvr>
                                        </p:animEffect>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44"/>
                                            </p:tgtEl>
                                            <p:attrNameLst>
                                              <p:attrName>style.visibility</p:attrName>
                                            </p:attrNameLst>
                                          </p:cBhvr>
                                          <p:to>
                                            <p:strVal val="visible"/>
                                          </p:to>
                                        </p:set>
                                        <p:animEffect transition="in" filter="fade">
                                          <p:cBhvr>
                                            <p:cTn id="86" dur="500"/>
                                            <p:tgtEl>
                                              <p:spTgt spid="44"/>
                                            </p:tgtEl>
                                          </p:cBhvr>
                                        </p:animEffect>
                                        <p:anim calcmode="lin" valueType="num">
                                          <p:cBhvr>
                                            <p:cTn id="87" dur="500" fill="hold"/>
                                            <p:tgtEl>
                                              <p:spTgt spid="44"/>
                                            </p:tgtEl>
                                            <p:attrNameLst>
                                              <p:attrName>ppt_x</p:attrName>
                                            </p:attrNameLst>
                                          </p:cBhvr>
                                          <p:tavLst>
                                            <p:tav tm="0">
                                              <p:val>
                                                <p:strVal val="#ppt_x"/>
                                              </p:val>
                                            </p:tav>
                                            <p:tav tm="100000">
                                              <p:val>
                                                <p:strVal val="#ppt_x"/>
                                              </p:val>
                                            </p:tav>
                                          </p:tavLst>
                                        </p:anim>
                                        <p:anim calcmode="lin" valueType="num">
                                          <p:cBhvr>
                                            <p:cTn id="88" dur="500" fill="hold"/>
                                            <p:tgtEl>
                                              <p:spTgt spid="44"/>
                                            </p:tgtEl>
                                            <p:attrNameLst>
                                              <p:attrName>ppt_y</p:attrName>
                                            </p:attrNameLst>
                                          </p:cBhvr>
                                          <p:tavLst>
                                            <p:tav tm="0">
                                              <p:val>
                                                <p:strVal val="#ppt_y+.1"/>
                                              </p:val>
                                            </p:tav>
                                            <p:tav tm="100000">
                                              <p:val>
                                                <p:strVal val="#ppt_y"/>
                                              </p:val>
                                            </p:tav>
                                          </p:tavLst>
                                        </p:anim>
                                      </p:childTnLst>
                                    </p:cTn>
                                  </p:par>
                                </p:childTnLst>
                              </p:cTn>
                            </p:par>
                            <p:par>
                              <p:cTn id="89" fill="hold">
                                <p:stCondLst>
                                  <p:cond delay="9500"/>
                                </p:stCondLst>
                                <p:childTnLst>
                                  <p:par>
                                    <p:cTn id="90" presetID="22" presetClass="entr" presetSubtype="2" fill="hold"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right)">
                                          <p:cBhvr>
                                            <p:cTn id="92" dur="500"/>
                                            <p:tgtEl>
                                              <p:spTgt spid="35"/>
                                            </p:tgtEl>
                                          </p:cBhvr>
                                        </p:animEffect>
                                      </p:childTnLst>
                                    </p:cTn>
                                  </p:par>
                                </p:childTnLst>
                              </p:cTn>
                            </p:par>
                            <p:par>
                              <p:cTn id="93" fill="hold">
                                <p:stCondLst>
                                  <p:cond delay="10000"/>
                                </p:stCondLst>
                                <p:childTnLst>
                                  <p:par>
                                    <p:cTn id="94" presetID="22" presetClass="entr" presetSubtype="8" fill="hold" nodeType="afterEffect">
                                      <p:stCondLst>
                                        <p:cond delay="0"/>
                                      </p:stCondLst>
                                      <p:childTnLst>
                                        <p:set>
                                          <p:cBhvr>
                                            <p:cTn id="95" dur="1" fill="hold">
                                              <p:stCondLst>
                                                <p:cond delay="0"/>
                                              </p:stCondLst>
                                            </p:cTn>
                                            <p:tgtEl>
                                              <p:spTgt spid="41"/>
                                            </p:tgtEl>
                                            <p:attrNameLst>
                                              <p:attrName>style.visibility</p:attrName>
                                            </p:attrNameLst>
                                          </p:cBhvr>
                                          <p:to>
                                            <p:strVal val="visible"/>
                                          </p:to>
                                        </p:set>
                                        <p:animEffect transition="in" filter="wipe(left)">
                                          <p:cBhvr>
                                            <p:cTn id="96"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4" grpId="0" animBg="1"/>
          <p:bldP spid="24" grpId="0" animBg="1"/>
          <p:bldP spid="34" grpId="0" animBg="1"/>
          <p:bldP spid="44" grpId="0" animBg="1"/>
          <p:bldP spid="4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4" accel="5500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2000" fill="hold"/>
                                            <p:tgtEl>
                                              <p:spTgt spid="6"/>
                                            </p:tgtEl>
                                            <p:attrNameLst>
                                              <p:attrName>ppt_x</p:attrName>
                                            </p:attrNameLst>
                                          </p:cBhvr>
                                          <p:tavLst>
                                            <p:tav tm="0">
                                              <p:val>
                                                <p:strVal val="#ppt_x"/>
                                              </p:val>
                                            </p:tav>
                                            <p:tav tm="100000">
                                              <p:val>
                                                <p:strVal val="#ppt_x"/>
                                              </p:val>
                                            </p:tav>
                                          </p:tavLst>
                                        </p:anim>
                                        <p:anim calcmode="lin" valueType="num">
                                          <p:cBhvr additive="base">
                                            <p:cTn id="12" dur="20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1" accel="5500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2000" fill="hold"/>
                                            <p:tgtEl>
                                              <p:spTgt spid="7"/>
                                            </p:tgtEl>
                                            <p:attrNameLst>
                                              <p:attrName>ppt_x</p:attrName>
                                            </p:attrNameLst>
                                          </p:cBhvr>
                                          <p:tavLst>
                                            <p:tav tm="0">
                                              <p:val>
                                                <p:strVal val="#ppt_x"/>
                                              </p:val>
                                            </p:tav>
                                            <p:tav tm="100000">
                                              <p:val>
                                                <p:strVal val="#ppt_x"/>
                                              </p:val>
                                            </p:tav>
                                          </p:tavLst>
                                        </p:anim>
                                        <p:anim calcmode="lin" valueType="num">
                                          <p:cBhvr additive="base">
                                            <p:cTn id="16" dur="2000" fill="hold"/>
                                            <p:tgtEl>
                                              <p:spTgt spid="7"/>
                                            </p:tgtEl>
                                            <p:attrNameLst>
                                              <p:attrName>ppt_y</p:attrName>
                                            </p:attrNameLst>
                                          </p:cBhvr>
                                          <p:tavLst>
                                            <p:tav tm="0">
                                              <p:val>
                                                <p:strVal val="0-#ppt_h/2"/>
                                              </p:val>
                                            </p:tav>
                                            <p:tav tm="100000">
                                              <p:val>
                                                <p:strVal val="#ppt_y"/>
                                              </p:val>
                                            </p:tav>
                                          </p:tavLst>
                                        </p:anim>
                                      </p:childTnLst>
                                    </p:cTn>
                                  </p:par>
                                </p:childTnLst>
                              </p:cTn>
                            </p:par>
                            <p:par>
                              <p:cTn id="17" fill="hold">
                                <p:stCondLst>
                                  <p:cond delay="2500"/>
                                </p:stCondLst>
                                <p:childTnLst>
                                  <p:par>
                                    <p:cTn id="18" presetID="53" presetClass="entr" presetSubtype="16"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Effect transition="in" filter="fade">
                                          <p:cBhvr>
                                            <p:cTn id="22" dur="500"/>
                                            <p:tgtEl>
                                              <p:spTgt spid="8"/>
                                            </p:tgtEl>
                                          </p:cBhvr>
                                        </p:animEffect>
                                      </p:childTnLst>
                                    </p:cTn>
                                  </p:par>
                                </p:childTnLst>
                              </p:cTn>
                            </p:par>
                            <p:par>
                              <p:cTn id="23" fill="hold">
                                <p:stCondLst>
                                  <p:cond delay="3000"/>
                                </p:stCondLst>
                                <p:childTnLst>
                                  <p:par>
                                    <p:cTn id="24" presetID="42" presetClass="entr" presetSubtype="0"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anim calcmode="lin" valueType="num">
                                          <p:cBhvr>
                                            <p:cTn id="27" dur="500" fill="hold"/>
                                            <p:tgtEl>
                                              <p:spTgt spid="14"/>
                                            </p:tgtEl>
                                            <p:attrNameLst>
                                              <p:attrName>ppt_x</p:attrName>
                                            </p:attrNameLst>
                                          </p:cBhvr>
                                          <p:tavLst>
                                            <p:tav tm="0">
                                              <p:val>
                                                <p:strVal val="#ppt_x"/>
                                              </p:val>
                                            </p:tav>
                                            <p:tav tm="100000">
                                              <p:val>
                                                <p:strVal val="#ppt_x"/>
                                              </p:val>
                                            </p:tav>
                                          </p:tavLst>
                                        </p:anim>
                                        <p:anim calcmode="lin" valueType="num">
                                          <p:cBhvr>
                                            <p:cTn id="28" dur="500" fill="hold"/>
                                            <p:tgtEl>
                                              <p:spTgt spid="14"/>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ipe(right)">
                                          <p:cBhvr>
                                            <p:cTn id="32" dur="500"/>
                                            <p:tgtEl>
                                              <p:spTgt spid="3"/>
                                            </p:tgtEl>
                                          </p:cBhvr>
                                        </p:animEffect>
                                      </p:childTnLst>
                                    </p:cTn>
                                  </p:par>
                                </p:childTnLst>
                              </p:cTn>
                            </p:par>
                            <p:par>
                              <p:cTn id="33" fill="hold">
                                <p:stCondLst>
                                  <p:cond delay="4000"/>
                                </p:stCondLst>
                                <p:childTnLst>
                                  <p:par>
                                    <p:cTn id="34" presetID="22" presetClass="entr" presetSubtype="8" fill="hold"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left)">
                                          <p:cBhvr>
                                            <p:cTn id="36" dur="500"/>
                                            <p:tgtEl>
                                              <p:spTgt spid="11"/>
                                            </p:tgtEl>
                                          </p:cBhvr>
                                        </p:animEffect>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cBhvr>
                                            <p:cTn id="40" dur="500" fill="hold"/>
                                            <p:tgtEl>
                                              <p:spTgt spid="18"/>
                                            </p:tgtEl>
                                            <p:attrNameLst>
                                              <p:attrName>ppt_w</p:attrName>
                                            </p:attrNameLst>
                                          </p:cBhvr>
                                          <p:tavLst>
                                            <p:tav tm="0">
                                              <p:val>
                                                <p:fltVal val="0"/>
                                              </p:val>
                                            </p:tav>
                                            <p:tav tm="100000">
                                              <p:val>
                                                <p:strVal val="#ppt_w"/>
                                              </p:val>
                                            </p:tav>
                                          </p:tavLst>
                                        </p:anim>
                                        <p:anim calcmode="lin" valueType="num">
                                          <p:cBhvr>
                                            <p:cTn id="41" dur="500" fill="hold"/>
                                            <p:tgtEl>
                                              <p:spTgt spid="18"/>
                                            </p:tgtEl>
                                            <p:attrNameLst>
                                              <p:attrName>ppt_h</p:attrName>
                                            </p:attrNameLst>
                                          </p:cBhvr>
                                          <p:tavLst>
                                            <p:tav tm="0">
                                              <p:val>
                                                <p:fltVal val="0"/>
                                              </p:val>
                                            </p:tav>
                                            <p:tav tm="100000">
                                              <p:val>
                                                <p:strVal val="#ppt_h"/>
                                              </p:val>
                                            </p:tav>
                                          </p:tavLst>
                                        </p:anim>
                                        <p:animEffect transition="in" filter="fade">
                                          <p:cBhvr>
                                            <p:cTn id="42" dur="500"/>
                                            <p:tgtEl>
                                              <p:spTgt spid="1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500"/>
                                            <p:tgtEl>
                                              <p:spTgt spid="24"/>
                                            </p:tgtEl>
                                          </p:cBhvr>
                                        </p:animEffect>
                                        <p:anim calcmode="lin" valueType="num">
                                          <p:cBhvr>
                                            <p:cTn id="47" dur="500" fill="hold"/>
                                            <p:tgtEl>
                                              <p:spTgt spid="24"/>
                                            </p:tgtEl>
                                            <p:attrNameLst>
                                              <p:attrName>ppt_x</p:attrName>
                                            </p:attrNameLst>
                                          </p:cBhvr>
                                          <p:tavLst>
                                            <p:tav tm="0">
                                              <p:val>
                                                <p:strVal val="#ppt_x"/>
                                              </p:val>
                                            </p:tav>
                                            <p:tav tm="100000">
                                              <p:val>
                                                <p:strVal val="#ppt_x"/>
                                              </p:val>
                                            </p:tav>
                                          </p:tavLst>
                                        </p:anim>
                                        <p:anim calcmode="lin" valueType="num">
                                          <p:cBhvr>
                                            <p:cTn id="48" dur="500" fill="hold"/>
                                            <p:tgtEl>
                                              <p:spTgt spid="24"/>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22" presetClass="entr" presetSubtype="2"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right)">
                                          <p:cBhvr>
                                            <p:cTn id="52" dur="500"/>
                                            <p:tgtEl>
                                              <p:spTgt spid="15"/>
                                            </p:tgtEl>
                                          </p:cBhvr>
                                        </p:animEffect>
                                      </p:childTnLst>
                                    </p:cTn>
                                  </p:par>
                                </p:childTnLst>
                              </p:cTn>
                            </p:par>
                            <p:par>
                              <p:cTn id="53" fill="hold">
                                <p:stCondLst>
                                  <p:cond delay="6000"/>
                                </p:stCondLst>
                                <p:childTnLst>
                                  <p:par>
                                    <p:cTn id="54" presetID="22" presetClass="entr" presetSubtype="8"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wipe(left)">
                                          <p:cBhvr>
                                            <p:cTn id="56" dur="500"/>
                                            <p:tgtEl>
                                              <p:spTgt spid="21"/>
                                            </p:tgtEl>
                                          </p:cBhvr>
                                        </p:animEffect>
                                      </p:childTnLst>
                                    </p:cTn>
                                  </p:par>
                                </p:childTnLst>
                              </p:cTn>
                            </p:par>
                            <p:par>
                              <p:cTn id="57" fill="hold">
                                <p:stCondLst>
                                  <p:cond delay="6500"/>
                                </p:stCondLst>
                                <p:childTnLst>
                                  <p:par>
                                    <p:cTn id="58" presetID="53" presetClass="entr" presetSubtype="16" fill="hold" nodeType="afterEffect">
                                      <p:stCondLst>
                                        <p:cond delay="0"/>
                                      </p:stCondLst>
                                      <p:childTnLst>
                                        <p:set>
                                          <p:cBhvr>
                                            <p:cTn id="59" dur="1" fill="hold">
                                              <p:stCondLst>
                                                <p:cond delay="0"/>
                                              </p:stCondLst>
                                            </p:cTn>
                                            <p:tgtEl>
                                              <p:spTgt spid="28"/>
                                            </p:tgtEl>
                                            <p:attrNameLst>
                                              <p:attrName>style.visibility</p:attrName>
                                            </p:attrNameLst>
                                          </p:cBhvr>
                                          <p:to>
                                            <p:strVal val="visible"/>
                                          </p:to>
                                        </p:set>
                                        <p:anim calcmode="lin" valueType="num">
                                          <p:cBhvr>
                                            <p:cTn id="60" dur="500" fill="hold"/>
                                            <p:tgtEl>
                                              <p:spTgt spid="28"/>
                                            </p:tgtEl>
                                            <p:attrNameLst>
                                              <p:attrName>ppt_w</p:attrName>
                                            </p:attrNameLst>
                                          </p:cBhvr>
                                          <p:tavLst>
                                            <p:tav tm="0">
                                              <p:val>
                                                <p:fltVal val="0"/>
                                              </p:val>
                                            </p:tav>
                                            <p:tav tm="100000">
                                              <p:val>
                                                <p:strVal val="#ppt_w"/>
                                              </p:val>
                                            </p:tav>
                                          </p:tavLst>
                                        </p:anim>
                                        <p:anim calcmode="lin" valueType="num">
                                          <p:cBhvr>
                                            <p:cTn id="61" dur="500" fill="hold"/>
                                            <p:tgtEl>
                                              <p:spTgt spid="28"/>
                                            </p:tgtEl>
                                            <p:attrNameLst>
                                              <p:attrName>ppt_h</p:attrName>
                                            </p:attrNameLst>
                                          </p:cBhvr>
                                          <p:tavLst>
                                            <p:tav tm="0">
                                              <p:val>
                                                <p:fltVal val="0"/>
                                              </p:val>
                                            </p:tav>
                                            <p:tav tm="100000">
                                              <p:val>
                                                <p:strVal val="#ppt_h"/>
                                              </p:val>
                                            </p:tav>
                                          </p:tavLst>
                                        </p:anim>
                                        <p:animEffect transition="in" filter="fade">
                                          <p:cBhvr>
                                            <p:cTn id="62" dur="500"/>
                                            <p:tgtEl>
                                              <p:spTgt spid="28"/>
                                            </p:tgtEl>
                                          </p:cBhvr>
                                        </p:animEffect>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Effect transition="in" filter="fade">
                                          <p:cBhvr>
                                            <p:cTn id="66" dur="500"/>
                                            <p:tgtEl>
                                              <p:spTgt spid="34"/>
                                            </p:tgtEl>
                                          </p:cBhvr>
                                        </p:animEffect>
                                        <p:anim calcmode="lin" valueType="num">
                                          <p:cBhvr>
                                            <p:cTn id="67" dur="500" fill="hold"/>
                                            <p:tgtEl>
                                              <p:spTgt spid="34"/>
                                            </p:tgtEl>
                                            <p:attrNameLst>
                                              <p:attrName>ppt_x</p:attrName>
                                            </p:attrNameLst>
                                          </p:cBhvr>
                                          <p:tavLst>
                                            <p:tav tm="0">
                                              <p:val>
                                                <p:strVal val="#ppt_x"/>
                                              </p:val>
                                            </p:tav>
                                            <p:tav tm="100000">
                                              <p:val>
                                                <p:strVal val="#ppt_x"/>
                                              </p:val>
                                            </p:tav>
                                          </p:tavLst>
                                        </p:anim>
                                        <p:anim calcmode="lin" valueType="num">
                                          <p:cBhvr>
                                            <p:cTn id="68" dur="500" fill="hold"/>
                                            <p:tgtEl>
                                              <p:spTgt spid="34"/>
                                            </p:tgtEl>
                                            <p:attrNameLst>
                                              <p:attrName>ppt_y</p:attrName>
                                            </p:attrNameLst>
                                          </p:cBhvr>
                                          <p:tavLst>
                                            <p:tav tm="0">
                                              <p:val>
                                                <p:strVal val="#ppt_y+.1"/>
                                              </p:val>
                                            </p:tav>
                                            <p:tav tm="100000">
                                              <p:val>
                                                <p:strVal val="#ppt_y"/>
                                              </p:val>
                                            </p:tav>
                                          </p:tavLst>
                                        </p:anim>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5"/>
                                            </p:tgtEl>
                                            <p:attrNameLst>
                                              <p:attrName>style.visibility</p:attrName>
                                            </p:attrNameLst>
                                          </p:cBhvr>
                                          <p:to>
                                            <p:strVal val="visible"/>
                                          </p:to>
                                        </p:set>
                                        <p:animEffect transition="in" filter="wipe(right)">
                                          <p:cBhvr>
                                            <p:cTn id="72" dur="500"/>
                                            <p:tgtEl>
                                              <p:spTgt spid="25"/>
                                            </p:tgtEl>
                                          </p:cBhvr>
                                        </p:animEffect>
                                      </p:childTnLst>
                                    </p:cTn>
                                  </p:par>
                                </p:childTnLst>
                              </p:cTn>
                            </p:par>
                            <p:par>
                              <p:cTn id="73" fill="hold">
                                <p:stCondLst>
                                  <p:cond delay="8000"/>
                                </p:stCondLst>
                                <p:childTnLst>
                                  <p:par>
                                    <p:cTn id="74" presetID="22" presetClass="entr" presetSubtype="8" fill="hold" nodeType="afterEffect">
                                      <p:stCondLst>
                                        <p:cond delay="0"/>
                                      </p:stCondLst>
                                      <p:childTnLst>
                                        <p:set>
                                          <p:cBhvr>
                                            <p:cTn id="75" dur="1" fill="hold">
                                              <p:stCondLst>
                                                <p:cond delay="0"/>
                                              </p:stCondLst>
                                            </p:cTn>
                                            <p:tgtEl>
                                              <p:spTgt spid="31"/>
                                            </p:tgtEl>
                                            <p:attrNameLst>
                                              <p:attrName>style.visibility</p:attrName>
                                            </p:attrNameLst>
                                          </p:cBhvr>
                                          <p:to>
                                            <p:strVal val="visible"/>
                                          </p:to>
                                        </p:set>
                                        <p:animEffect transition="in" filter="wipe(left)">
                                          <p:cBhvr>
                                            <p:cTn id="76" dur="500"/>
                                            <p:tgtEl>
                                              <p:spTgt spid="31"/>
                                            </p:tgtEl>
                                          </p:cBhvr>
                                        </p:animEffect>
                                      </p:childTnLst>
                                    </p:cTn>
                                  </p:par>
                                </p:childTnLst>
                              </p:cTn>
                            </p:par>
                            <p:par>
                              <p:cTn id="77" fill="hold">
                                <p:stCondLst>
                                  <p:cond delay="8500"/>
                                </p:stCondLst>
                                <p:childTnLst>
                                  <p:par>
                                    <p:cTn id="78" presetID="53" presetClass="entr" presetSubtype="16"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 calcmode="lin" valueType="num">
                                          <p:cBhvr>
                                            <p:cTn id="80" dur="500" fill="hold"/>
                                            <p:tgtEl>
                                              <p:spTgt spid="38"/>
                                            </p:tgtEl>
                                            <p:attrNameLst>
                                              <p:attrName>ppt_w</p:attrName>
                                            </p:attrNameLst>
                                          </p:cBhvr>
                                          <p:tavLst>
                                            <p:tav tm="0">
                                              <p:val>
                                                <p:fltVal val="0"/>
                                              </p:val>
                                            </p:tav>
                                            <p:tav tm="100000">
                                              <p:val>
                                                <p:strVal val="#ppt_w"/>
                                              </p:val>
                                            </p:tav>
                                          </p:tavLst>
                                        </p:anim>
                                        <p:anim calcmode="lin" valueType="num">
                                          <p:cBhvr>
                                            <p:cTn id="81" dur="500" fill="hold"/>
                                            <p:tgtEl>
                                              <p:spTgt spid="38"/>
                                            </p:tgtEl>
                                            <p:attrNameLst>
                                              <p:attrName>ppt_h</p:attrName>
                                            </p:attrNameLst>
                                          </p:cBhvr>
                                          <p:tavLst>
                                            <p:tav tm="0">
                                              <p:val>
                                                <p:fltVal val="0"/>
                                              </p:val>
                                            </p:tav>
                                            <p:tav tm="100000">
                                              <p:val>
                                                <p:strVal val="#ppt_h"/>
                                              </p:val>
                                            </p:tav>
                                          </p:tavLst>
                                        </p:anim>
                                        <p:animEffect transition="in" filter="fade">
                                          <p:cBhvr>
                                            <p:cTn id="82" dur="500"/>
                                            <p:tgtEl>
                                              <p:spTgt spid="38"/>
                                            </p:tgtEl>
                                          </p:cBhvr>
                                        </p:animEffect>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44"/>
                                            </p:tgtEl>
                                            <p:attrNameLst>
                                              <p:attrName>style.visibility</p:attrName>
                                            </p:attrNameLst>
                                          </p:cBhvr>
                                          <p:to>
                                            <p:strVal val="visible"/>
                                          </p:to>
                                        </p:set>
                                        <p:animEffect transition="in" filter="fade">
                                          <p:cBhvr>
                                            <p:cTn id="86" dur="500"/>
                                            <p:tgtEl>
                                              <p:spTgt spid="44"/>
                                            </p:tgtEl>
                                          </p:cBhvr>
                                        </p:animEffect>
                                        <p:anim calcmode="lin" valueType="num">
                                          <p:cBhvr>
                                            <p:cTn id="87" dur="500" fill="hold"/>
                                            <p:tgtEl>
                                              <p:spTgt spid="44"/>
                                            </p:tgtEl>
                                            <p:attrNameLst>
                                              <p:attrName>ppt_x</p:attrName>
                                            </p:attrNameLst>
                                          </p:cBhvr>
                                          <p:tavLst>
                                            <p:tav tm="0">
                                              <p:val>
                                                <p:strVal val="#ppt_x"/>
                                              </p:val>
                                            </p:tav>
                                            <p:tav tm="100000">
                                              <p:val>
                                                <p:strVal val="#ppt_x"/>
                                              </p:val>
                                            </p:tav>
                                          </p:tavLst>
                                        </p:anim>
                                        <p:anim calcmode="lin" valueType="num">
                                          <p:cBhvr>
                                            <p:cTn id="88" dur="500" fill="hold"/>
                                            <p:tgtEl>
                                              <p:spTgt spid="44"/>
                                            </p:tgtEl>
                                            <p:attrNameLst>
                                              <p:attrName>ppt_y</p:attrName>
                                            </p:attrNameLst>
                                          </p:cBhvr>
                                          <p:tavLst>
                                            <p:tav tm="0">
                                              <p:val>
                                                <p:strVal val="#ppt_y+.1"/>
                                              </p:val>
                                            </p:tav>
                                            <p:tav tm="100000">
                                              <p:val>
                                                <p:strVal val="#ppt_y"/>
                                              </p:val>
                                            </p:tav>
                                          </p:tavLst>
                                        </p:anim>
                                      </p:childTnLst>
                                    </p:cTn>
                                  </p:par>
                                </p:childTnLst>
                              </p:cTn>
                            </p:par>
                            <p:par>
                              <p:cTn id="89" fill="hold">
                                <p:stCondLst>
                                  <p:cond delay="9500"/>
                                </p:stCondLst>
                                <p:childTnLst>
                                  <p:par>
                                    <p:cTn id="90" presetID="22" presetClass="entr" presetSubtype="2" fill="hold"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right)">
                                          <p:cBhvr>
                                            <p:cTn id="92" dur="500"/>
                                            <p:tgtEl>
                                              <p:spTgt spid="35"/>
                                            </p:tgtEl>
                                          </p:cBhvr>
                                        </p:animEffect>
                                      </p:childTnLst>
                                    </p:cTn>
                                  </p:par>
                                </p:childTnLst>
                              </p:cTn>
                            </p:par>
                            <p:par>
                              <p:cTn id="93" fill="hold">
                                <p:stCondLst>
                                  <p:cond delay="10000"/>
                                </p:stCondLst>
                                <p:childTnLst>
                                  <p:par>
                                    <p:cTn id="94" presetID="22" presetClass="entr" presetSubtype="8" fill="hold" nodeType="afterEffect">
                                      <p:stCondLst>
                                        <p:cond delay="0"/>
                                      </p:stCondLst>
                                      <p:childTnLst>
                                        <p:set>
                                          <p:cBhvr>
                                            <p:cTn id="95" dur="1" fill="hold">
                                              <p:stCondLst>
                                                <p:cond delay="0"/>
                                              </p:stCondLst>
                                            </p:cTn>
                                            <p:tgtEl>
                                              <p:spTgt spid="41"/>
                                            </p:tgtEl>
                                            <p:attrNameLst>
                                              <p:attrName>style.visibility</p:attrName>
                                            </p:attrNameLst>
                                          </p:cBhvr>
                                          <p:to>
                                            <p:strVal val="visible"/>
                                          </p:to>
                                        </p:set>
                                        <p:animEffect transition="in" filter="wipe(left)">
                                          <p:cBhvr>
                                            <p:cTn id="96"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4" grpId="0" animBg="1"/>
          <p:bldP spid="24" grpId="0" animBg="1"/>
          <p:bldP spid="34" grpId="0" animBg="1"/>
          <p:bldP spid="44" grpId="0" animBg="1"/>
          <p:bldP spid="46"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Freeform 6"/>
          <p:cNvSpPr/>
          <p:nvPr/>
        </p:nvSpPr>
        <p:spPr bwMode="auto">
          <a:xfrm>
            <a:off x="6295988" y="1383618"/>
            <a:ext cx="769500" cy="769300"/>
          </a:xfrm>
          <a:custGeom>
            <a:avLst/>
            <a:gdLst>
              <a:gd name="T0" fmla="*/ 242 w 242"/>
              <a:gd name="T1" fmla="*/ 94 h 242"/>
              <a:gd name="T2" fmla="*/ 137 w 242"/>
              <a:gd name="T3" fmla="*/ 137 h 242"/>
              <a:gd name="T4" fmla="*/ 94 w 242"/>
              <a:gd name="T5" fmla="*/ 242 h 242"/>
              <a:gd name="T6" fmla="*/ 0 w 242"/>
              <a:gd name="T7" fmla="*/ 242 h 242"/>
              <a:gd name="T8" fmla="*/ 71 w 242"/>
              <a:gd name="T9" fmla="*/ 71 h 242"/>
              <a:gd name="T10" fmla="*/ 242 w 242"/>
              <a:gd name="T11" fmla="*/ 0 h 242"/>
              <a:gd name="T12" fmla="*/ 242 w 242"/>
              <a:gd name="T13" fmla="*/ 94 h 242"/>
            </a:gdLst>
            <a:ahLst/>
            <a:cxnLst>
              <a:cxn ang="0">
                <a:pos x="T0" y="T1"/>
              </a:cxn>
              <a:cxn ang="0">
                <a:pos x="T2" y="T3"/>
              </a:cxn>
              <a:cxn ang="0">
                <a:pos x="T4" y="T5"/>
              </a:cxn>
              <a:cxn ang="0">
                <a:pos x="T6" y="T7"/>
              </a:cxn>
              <a:cxn ang="0">
                <a:pos x="T8" y="T9"/>
              </a:cxn>
              <a:cxn ang="0">
                <a:pos x="T10" y="T11"/>
              </a:cxn>
              <a:cxn ang="0">
                <a:pos x="T12" y="T13"/>
              </a:cxn>
            </a:cxnLst>
            <a:rect l="0" t="0" r="r" b="b"/>
            <a:pathLst>
              <a:path w="242" h="242">
                <a:moveTo>
                  <a:pt x="242" y="94"/>
                </a:moveTo>
                <a:cubicBezTo>
                  <a:pt x="201" y="94"/>
                  <a:pt x="164" y="111"/>
                  <a:pt x="137" y="137"/>
                </a:cubicBezTo>
                <a:cubicBezTo>
                  <a:pt x="110" y="164"/>
                  <a:pt x="94" y="201"/>
                  <a:pt x="94" y="242"/>
                </a:cubicBezTo>
                <a:cubicBezTo>
                  <a:pt x="0" y="242"/>
                  <a:pt x="0" y="242"/>
                  <a:pt x="0" y="242"/>
                </a:cubicBezTo>
                <a:cubicBezTo>
                  <a:pt x="0" y="175"/>
                  <a:pt x="27" y="115"/>
                  <a:pt x="71" y="71"/>
                </a:cubicBezTo>
                <a:cubicBezTo>
                  <a:pt x="115" y="28"/>
                  <a:pt x="175" y="0"/>
                  <a:pt x="242" y="0"/>
                </a:cubicBezTo>
                <a:lnTo>
                  <a:pt x="242" y="94"/>
                </a:lnTo>
                <a:close/>
              </a:path>
            </a:pathLst>
          </a:custGeom>
          <a:solidFill>
            <a:srgbClr val="EA5504"/>
          </a:solidFill>
          <a:ln>
            <a:noFill/>
          </a:ln>
        </p:spPr>
        <p:txBody>
          <a:bodyPr vert="horz" wrap="square" lIns="62995" tIns="31498" rIns="62995" bIns="31498" numCol="1" anchor="t" anchorCtr="0" compatLnSpc="1"/>
          <a:lstStyle/>
          <a:p>
            <a:endParaRPr lang="zh-CN" altLang="en-US"/>
          </a:p>
        </p:txBody>
      </p:sp>
      <p:sp>
        <p:nvSpPr>
          <p:cNvPr id="29" name="Freeform 7"/>
          <p:cNvSpPr/>
          <p:nvPr/>
        </p:nvSpPr>
        <p:spPr bwMode="auto">
          <a:xfrm>
            <a:off x="5824317" y="2152921"/>
            <a:ext cx="770848" cy="770647"/>
          </a:xfrm>
          <a:custGeom>
            <a:avLst/>
            <a:gdLst>
              <a:gd name="T0" fmla="*/ 0 w 242"/>
              <a:gd name="T1" fmla="*/ 148 h 242"/>
              <a:gd name="T2" fmla="*/ 105 w 242"/>
              <a:gd name="T3" fmla="*/ 105 h 242"/>
              <a:gd name="T4" fmla="*/ 148 w 242"/>
              <a:gd name="T5" fmla="*/ 0 h 242"/>
              <a:gd name="T6" fmla="*/ 242 w 242"/>
              <a:gd name="T7" fmla="*/ 0 h 242"/>
              <a:gd name="T8" fmla="*/ 171 w 242"/>
              <a:gd name="T9" fmla="*/ 171 h 242"/>
              <a:gd name="T10" fmla="*/ 0 w 242"/>
              <a:gd name="T11" fmla="*/ 242 h 242"/>
              <a:gd name="T12" fmla="*/ 0 w 242"/>
              <a:gd name="T13" fmla="*/ 148 h 242"/>
            </a:gdLst>
            <a:ahLst/>
            <a:cxnLst>
              <a:cxn ang="0">
                <a:pos x="T0" y="T1"/>
              </a:cxn>
              <a:cxn ang="0">
                <a:pos x="T2" y="T3"/>
              </a:cxn>
              <a:cxn ang="0">
                <a:pos x="T4" y="T5"/>
              </a:cxn>
              <a:cxn ang="0">
                <a:pos x="T6" y="T7"/>
              </a:cxn>
              <a:cxn ang="0">
                <a:pos x="T8" y="T9"/>
              </a:cxn>
              <a:cxn ang="0">
                <a:pos x="T10" y="T11"/>
              </a:cxn>
              <a:cxn ang="0">
                <a:pos x="T12" y="T13"/>
              </a:cxn>
            </a:cxnLst>
            <a:rect l="0" t="0" r="r" b="b"/>
            <a:pathLst>
              <a:path w="242" h="242">
                <a:moveTo>
                  <a:pt x="0" y="148"/>
                </a:moveTo>
                <a:cubicBezTo>
                  <a:pt x="41" y="148"/>
                  <a:pt x="78" y="132"/>
                  <a:pt x="105" y="105"/>
                </a:cubicBezTo>
                <a:cubicBezTo>
                  <a:pt x="132" y="78"/>
                  <a:pt x="148" y="41"/>
                  <a:pt x="148" y="0"/>
                </a:cubicBezTo>
                <a:cubicBezTo>
                  <a:pt x="242" y="0"/>
                  <a:pt x="242" y="0"/>
                  <a:pt x="242" y="0"/>
                </a:cubicBezTo>
                <a:cubicBezTo>
                  <a:pt x="242" y="67"/>
                  <a:pt x="215" y="127"/>
                  <a:pt x="171" y="171"/>
                </a:cubicBezTo>
                <a:cubicBezTo>
                  <a:pt x="127" y="215"/>
                  <a:pt x="67" y="242"/>
                  <a:pt x="0" y="242"/>
                </a:cubicBezTo>
                <a:lnTo>
                  <a:pt x="0" y="148"/>
                </a:lnTo>
                <a:close/>
              </a:path>
            </a:pathLst>
          </a:custGeom>
          <a:solidFill>
            <a:srgbClr val="EA5504"/>
          </a:solidFill>
          <a:ln>
            <a:noFill/>
          </a:ln>
        </p:spPr>
        <p:txBody>
          <a:bodyPr vert="horz" wrap="square" lIns="62995" tIns="31498" rIns="62995" bIns="31498" numCol="1" anchor="t" anchorCtr="0" compatLnSpc="1"/>
          <a:lstStyle/>
          <a:p>
            <a:endParaRPr lang="zh-CN" altLang="en-US"/>
          </a:p>
        </p:txBody>
      </p:sp>
      <p:sp>
        <p:nvSpPr>
          <p:cNvPr id="30" name="Freeform 8"/>
          <p:cNvSpPr/>
          <p:nvPr/>
        </p:nvSpPr>
        <p:spPr bwMode="auto">
          <a:xfrm>
            <a:off x="5057510" y="2152921"/>
            <a:ext cx="766805" cy="770647"/>
          </a:xfrm>
          <a:custGeom>
            <a:avLst/>
            <a:gdLst>
              <a:gd name="T0" fmla="*/ 241 w 241"/>
              <a:gd name="T1" fmla="*/ 242 h 242"/>
              <a:gd name="T2" fmla="*/ 70 w 241"/>
              <a:gd name="T3" fmla="*/ 171 h 242"/>
              <a:gd name="T4" fmla="*/ 0 w 241"/>
              <a:gd name="T5" fmla="*/ 0 h 242"/>
              <a:gd name="T6" fmla="*/ 93 w 241"/>
              <a:gd name="T7" fmla="*/ 0 h 242"/>
              <a:gd name="T8" fmla="*/ 136 w 241"/>
              <a:gd name="T9" fmla="*/ 105 h 242"/>
              <a:gd name="T10" fmla="*/ 241 w 241"/>
              <a:gd name="T11" fmla="*/ 148 h 242"/>
              <a:gd name="T12" fmla="*/ 241 w 241"/>
              <a:gd name="T13" fmla="*/ 242 h 242"/>
            </a:gdLst>
            <a:ahLst/>
            <a:cxnLst>
              <a:cxn ang="0">
                <a:pos x="T0" y="T1"/>
              </a:cxn>
              <a:cxn ang="0">
                <a:pos x="T2" y="T3"/>
              </a:cxn>
              <a:cxn ang="0">
                <a:pos x="T4" y="T5"/>
              </a:cxn>
              <a:cxn ang="0">
                <a:pos x="T6" y="T7"/>
              </a:cxn>
              <a:cxn ang="0">
                <a:pos x="T8" y="T9"/>
              </a:cxn>
              <a:cxn ang="0">
                <a:pos x="T10" y="T11"/>
              </a:cxn>
              <a:cxn ang="0">
                <a:pos x="T12" y="T13"/>
              </a:cxn>
            </a:cxnLst>
            <a:rect l="0" t="0" r="r" b="b"/>
            <a:pathLst>
              <a:path w="241" h="242">
                <a:moveTo>
                  <a:pt x="241" y="242"/>
                </a:moveTo>
                <a:cubicBezTo>
                  <a:pt x="174" y="242"/>
                  <a:pt x="114" y="215"/>
                  <a:pt x="70" y="171"/>
                </a:cubicBezTo>
                <a:cubicBezTo>
                  <a:pt x="27" y="127"/>
                  <a:pt x="0" y="67"/>
                  <a:pt x="0" y="0"/>
                </a:cubicBezTo>
                <a:cubicBezTo>
                  <a:pt x="93" y="0"/>
                  <a:pt x="93" y="0"/>
                  <a:pt x="93" y="0"/>
                </a:cubicBezTo>
                <a:cubicBezTo>
                  <a:pt x="93" y="41"/>
                  <a:pt x="110" y="78"/>
                  <a:pt x="136" y="105"/>
                </a:cubicBezTo>
                <a:cubicBezTo>
                  <a:pt x="163" y="132"/>
                  <a:pt x="200" y="148"/>
                  <a:pt x="241" y="148"/>
                </a:cubicBezTo>
                <a:lnTo>
                  <a:pt x="241" y="242"/>
                </a:lnTo>
                <a:close/>
              </a:path>
            </a:pathLst>
          </a:custGeom>
          <a:solidFill>
            <a:srgbClr val="EA5504"/>
          </a:solidFill>
          <a:ln>
            <a:noFill/>
          </a:ln>
        </p:spPr>
        <p:txBody>
          <a:bodyPr vert="horz" wrap="square" lIns="62995" tIns="31498" rIns="62995" bIns="31498" numCol="1" anchor="t" anchorCtr="0" compatLnSpc="1"/>
          <a:lstStyle/>
          <a:p>
            <a:endParaRPr lang="zh-CN" altLang="en-US"/>
          </a:p>
        </p:txBody>
      </p:sp>
      <p:sp>
        <p:nvSpPr>
          <p:cNvPr id="31" name="Freeform 9"/>
          <p:cNvSpPr/>
          <p:nvPr/>
        </p:nvSpPr>
        <p:spPr bwMode="auto">
          <a:xfrm>
            <a:off x="4583142" y="1383618"/>
            <a:ext cx="769500" cy="769300"/>
          </a:xfrm>
          <a:custGeom>
            <a:avLst/>
            <a:gdLst>
              <a:gd name="T0" fmla="*/ 0 w 242"/>
              <a:gd name="T1" fmla="*/ 0 h 242"/>
              <a:gd name="T2" fmla="*/ 171 w 242"/>
              <a:gd name="T3" fmla="*/ 71 h 242"/>
              <a:gd name="T4" fmla="*/ 242 w 242"/>
              <a:gd name="T5" fmla="*/ 242 h 242"/>
              <a:gd name="T6" fmla="*/ 149 w 242"/>
              <a:gd name="T7" fmla="*/ 242 h 242"/>
              <a:gd name="T8" fmla="*/ 105 w 242"/>
              <a:gd name="T9" fmla="*/ 137 h 242"/>
              <a:gd name="T10" fmla="*/ 0 w 242"/>
              <a:gd name="T11" fmla="*/ 94 h 242"/>
              <a:gd name="T12" fmla="*/ 0 w 242"/>
              <a:gd name="T13" fmla="*/ 0 h 242"/>
            </a:gdLst>
            <a:ahLst/>
            <a:cxnLst>
              <a:cxn ang="0">
                <a:pos x="T0" y="T1"/>
              </a:cxn>
              <a:cxn ang="0">
                <a:pos x="T2" y="T3"/>
              </a:cxn>
              <a:cxn ang="0">
                <a:pos x="T4" y="T5"/>
              </a:cxn>
              <a:cxn ang="0">
                <a:pos x="T6" y="T7"/>
              </a:cxn>
              <a:cxn ang="0">
                <a:pos x="T8" y="T9"/>
              </a:cxn>
              <a:cxn ang="0">
                <a:pos x="T10" y="T11"/>
              </a:cxn>
              <a:cxn ang="0">
                <a:pos x="T12" y="T13"/>
              </a:cxn>
            </a:cxnLst>
            <a:rect l="0" t="0" r="r" b="b"/>
            <a:pathLst>
              <a:path w="242" h="242">
                <a:moveTo>
                  <a:pt x="0" y="0"/>
                </a:moveTo>
                <a:cubicBezTo>
                  <a:pt x="67" y="0"/>
                  <a:pt x="127" y="28"/>
                  <a:pt x="171" y="71"/>
                </a:cubicBezTo>
                <a:cubicBezTo>
                  <a:pt x="215" y="115"/>
                  <a:pt x="242" y="175"/>
                  <a:pt x="242" y="242"/>
                </a:cubicBezTo>
                <a:cubicBezTo>
                  <a:pt x="149" y="242"/>
                  <a:pt x="149" y="242"/>
                  <a:pt x="149" y="242"/>
                </a:cubicBezTo>
                <a:cubicBezTo>
                  <a:pt x="149" y="201"/>
                  <a:pt x="132" y="164"/>
                  <a:pt x="105" y="137"/>
                </a:cubicBezTo>
                <a:cubicBezTo>
                  <a:pt x="78" y="111"/>
                  <a:pt x="41" y="94"/>
                  <a:pt x="0" y="94"/>
                </a:cubicBezTo>
                <a:lnTo>
                  <a:pt x="0" y="0"/>
                </a:lnTo>
                <a:close/>
              </a:path>
            </a:pathLst>
          </a:custGeom>
          <a:solidFill>
            <a:srgbClr val="EA5504"/>
          </a:solidFill>
          <a:ln>
            <a:noFill/>
          </a:ln>
        </p:spPr>
        <p:txBody>
          <a:bodyPr vert="horz" wrap="square" lIns="62995" tIns="31498" rIns="62995" bIns="31498" numCol="1" anchor="t" anchorCtr="0" compatLnSpc="1"/>
          <a:lstStyle/>
          <a:p>
            <a:endParaRPr lang="zh-CN" altLang="en-US"/>
          </a:p>
        </p:txBody>
      </p:sp>
      <p:sp>
        <p:nvSpPr>
          <p:cNvPr id="32" name="Freeform 10"/>
          <p:cNvSpPr/>
          <p:nvPr/>
        </p:nvSpPr>
        <p:spPr bwMode="auto">
          <a:xfrm>
            <a:off x="3816339" y="1383618"/>
            <a:ext cx="766805" cy="769300"/>
          </a:xfrm>
          <a:custGeom>
            <a:avLst/>
            <a:gdLst>
              <a:gd name="T0" fmla="*/ 241 w 241"/>
              <a:gd name="T1" fmla="*/ 94 h 242"/>
              <a:gd name="T2" fmla="*/ 137 w 241"/>
              <a:gd name="T3" fmla="*/ 137 h 242"/>
              <a:gd name="T4" fmla="*/ 93 w 241"/>
              <a:gd name="T5" fmla="*/ 242 h 242"/>
              <a:gd name="T6" fmla="*/ 0 w 241"/>
              <a:gd name="T7" fmla="*/ 242 h 242"/>
              <a:gd name="T8" fmla="*/ 71 w 241"/>
              <a:gd name="T9" fmla="*/ 71 h 242"/>
              <a:gd name="T10" fmla="*/ 241 w 241"/>
              <a:gd name="T11" fmla="*/ 0 h 242"/>
              <a:gd name="T12" fmla="*/ 241 w 241"/>
              <a:gd name="T13" fmla="*/ 94 h 242"/>
            </a:gdLst>
            <a:ahLst/>
            <a:cxnLst>
              <a:cxn ang="0">
                <a:pos x="T0" y="T1"/>
              </a:cxn>
              <a:cxn ang="0">
                <a:pos x="T2" y="T3"/>
              </a:cxn>
              <a:cxn ang="0">
                <a:pos x="T4" y="T5"/>
              </a:cxn>
              <a:cxn ang="0">
                <a:pos x="T6" y="T7"/>
              </a:cxn>
              <a:cxn ang="0">
                <a:pos x="T8" y="T9"/>
              </a:cxn>
              <a:cxn ang="0">
                <a:pos x="T10" y="T11"/>
              </a:cxn>
              <a:cxn ang="0">
                <a:pos x="T12" y="T13"/>
              </a:cxn>
            </a:cxnLst>
            <a:rect l="0" t="0" r="r" b="b"/>
            <a:pathLst>
              <a:path w="241" h="242">
                <a:moveTo>
                  <a:pt x="241" y="94"/>
                </a:moveTo>
                <a:cubicBezTo>
                  <a:pt x="200" y="94"/>
                  <a:pt x="163" y="111"/>
                  <a:pt x="137" y="137"/>
                </a:cubicBezTo>
                <a:cubicBezTo>
                  <a:pt x="110" y="164"/>
                  <a:pt x="93" y="201"/>
                  <a:pt x="93" y="242"/>
                </a:cubicBezTo>
                <a:cubicBezTo>
                  <a:pt x="0" y="242"/>
                  <a:pt x="0" y="242"/>
                  <a:pt x="0" y="242"/>
                </a:cubicBezTo>
                <a:cubicBezTo>
                  <a:pt x="0" y="175"/>
                  <a:pt x="27" y="115"/>
                  <a:pt x="71" y="71"/>
                </a:cubicBezTo>
                <a:cubicBezTo>
                  <a:pt x="114" y="28"/>
                  <a:pt x="175" y="0"/>
                  <a:pt x="241" y="0"/>
                </a:cubicBezTo>
                <a:lnTo>
                  <a:pt x="241" y="94"/>
                </a:lnTo>
                <a:close/>
              </a:path>
            </a:pathLst>
          </a:custGeom>
          <a:solidFill>
            <a:srgbClr val="EA5504"/>
          </a:solidFill>
          <a:ln>
            <a:noFill/>
          </a:ln>
        </p:spPr>
        <p:txBody>
          <a:bodyPr vert="horz" wrap="square" lIns="62995" tIns="31498" rIns="62995" bIns="31498" numCol="1" anchor="t" anchorCtr="0" compatLnSpc="1"/>
          <a:lstStyle/>
          <a:p>
            <a:endParaRPr lang="zh-CN" altLang="en-US"/>
          </a:p>
        </p:txBody>
      </p:sp>
      <p:sp>
        <p:nvSpPr>
          <p:cNvPr id="33" name="Freeform 11"/>
          <p:cNvSpPr/>
          <p:nvPr/>
        </p:nvSpPr>
        <p:spPr bwMode="auto">
          <a:xfrm>
            <a:off x="3816339" y="2152921"/>
            <a:ext cx="766805" cy="770647"/>
          </a:xfrm>
          <a:custGeom>
            <a:avLst/>
            <a:gdLst>
              <a:gd name="T0" fmla="*/ 241 w 241"/>
              <a:gd name="T1" fmla="*/ 242 h 242"/>
              <a:gd name="T2" fmla="*/ 71 w 241"/>
              <a:gd name="T3" fmla="*/ 171 h 242"/>
              <a:gd name="T4" fmla="*/ 0 w 241"/>
              <a:gd name="T5" fmla="*/ 0 h 242"/>
              <a:gd name="T6" fmla="*/ 93 w 241"/>
              <a:gd name="T7" fmla="*/ 0 h 242"/>
              <a:gd name="T8" fmla="*/ 137 w 241"/>
              <a:gd name="T9" fmla="*/ 105 h 242"/>
              <a:gd name="T10" fmla="*/ 241 w 241"/>
              <a:gd name="T11" fmla="*/ 148 h 242"/>
              <a:gd name="T12" fmla="*/ 241 w 241"/>
              <a:gd name="T13" fmla="*/ 242 h 242"/>
            </a:gdLst>
            <a:ahLst/>
            <a:cxnLst>
              <a:cxn ang="0">
                <a:pos x="T0" y="T1"/>
              </a:cxn>
              <a:cxn ang="0">
                <a:pos x="T2" y="T3"/>
              </a:cxn>
              <a:cxn ang="0">
                <a:pos x="T4" y="T5"/>
              </a:cxn>
              <a:cxn ang="0">
                <a:pos x="T6" y="T7"/>
              </a:cxn>
              <a:cxn ang="0">
                <a:pos x="T8" y="T9"/>
              </a:cxn>
              <a:cxn ang="0">
                <a:pos x="T10" y="T11"/>
              </a:cxn>
              <a:cxn ang="0">
                <a:pos x="T12" y="T13"/>
              </a:cxn>
            </a:cxnLst>
            <a:rect l="0" t="0" r="r" b="b"/>
            <a:pathLst>
              <a:path w="241" h="242">
                <a:moveTo>
                  <a:pt x="241" y="242"/>
                </a:moveTo>
                <a:cubicBezTo>
                  <a:pt x="175" y="242"/>
                  <a:pt x="114" y="215"/>
                  <a:pt x="71" y="171"/>
                </a:cubicBezTo>
                <a:cubicBezTo>
                  <a:pt x="27" y="127"/>
                  <a:pt x="0" y="67"/>
                  <a:pt x="0" y="0"/>
                </a:cubicBezTo>
                <a:cubicBezTo>
                  <a:pt x="93" y="0"/>
                  <a:pt x="93" y="0"/>
                  <a:pt x="93" y="0"/>
                </a:cubicBezTo>
                <a:cubicBezTo>
                  <a:pt x="93" y="41"/>
                  <a:pt x="110" y="78"/>
                  <a:pt x="137" y="105"/>
                </a:cubicBezTo>
                <a:cubicBezTo>
                  <a:pt x="163" y="132"/>
                  <a:pt x="200" y="148"/>
                  <a:pt x="241" y="148"/>
                </a:cubicBezTo>
                <a:lnTo>
                  <a:pt x="241" y="242"/>
                </a:lnTo>
                <a:close/>
              </a:path>
            </a:pathLst>
          </a:custGeom>
          <a:solidFill>
            <a:srgbClr val="EA5504"/>
          </a:solidFill>
          <a:ln>
            <a:noFill/>
          </a:ln>
        </p:spPr>
        <p:txBody>
          <a:bodyPr vert="horz" wrap="square" lIns="62995" tIns="31498" rIns="62995" bIns="31498" numCol="1" anchor="t" anchorCtr="0" compatLnSpc="1"/>
          <a:lstStyle/>
          <a:p>
            <a:endParaRPr lang="zh-CN" altLang="en-US"/>
          </a:p>
        </p:txBody>
      </p:sp>
      <p:sp>
        <p:nvSpPr>
          <p:cNvPr id="34" name="Freeform 12"/>
          <p:cNvSpPr/>
          <p:nvPr/>
        </p:nvSpPr>
        <p:spPr bwMode="auto">
          <a:xfrm>
            <a:off x="4583142" y="2624469"/>
            <a:ext cx="769500" cy="769300"/>
          </a:xfrm>
          <a:custGeom>
            <a:avLst/>
            <a:gdLst>
              <a:gd name="T0" fmla="*/ 0 w 242"/>
              <a:gd name="T1" fmla="*/ 0 h 242"/>
              <a:gd name="T2" fmla="*/ 171 w 242"/>
              <a:gd name="T3" fmla="*/ 71 h 242"/>
              <a:gd name="T4" fmla="*/ 242 w 242"/>
              <a:gd name="T5" fmla="*/ 242 h 242"/>
              <a:gd name="T6" fmla="*/ 149 w 242"/>
              <a:gd name="T7" fmla="*/ 242 h 242"/>
              <a:gd name="T8" fmla="*/ 105 w 242"/>
              <a:gd name="T9" fmla="*/ 137 h 242"/>
              <a:gd name="T10" fmla="*/ 0 w 242"/>
              <a:gd name="T11" fmla="*/ 94 h 242"/>
              <a:gd name="T12" fmla="*/ 0 w 242"/>
              <a:gd name="T13" fmla="*/ 0 h 242"/>
            </a:gdLst>
            <a:ahLst/>
            <a:cxnLst>
              <a:cxn ang="0">
                <a:pos x="T0" y="T1"/>
              </a:cxn>
              <a:cxn ang="0">
                <a:pos x="T2" y="T3"/>
              </a:cxn>
              <a:cxn ang="0">
                <a:pos x="T4" y="T5"/>
              </a:cxn>
              <a:cxn ang="0">
                <a:pos x="T6" y="T7"/>
              </a:cxn>
              <a:cxn ang="0">
                <a:pos x="T8" y="T9"/>
              </a:cxn>
              <a:cxn ang="0">
                <a:pos x="T10" y="T11"/>
              </a:cxn>
              <a:cxn ang="0">
                <a:pos x="T12" y="T13"/>
              </a:cxn>
            </a:cxnLst>
            <a:rect l="0" t="0" r="r" b="b"/>
            <a:pathLst>
              <a:path w="242" h="242">
                <a:moveTo>
                  <a:pt x="0" y="0"/>
                </a:moveTo>
                <a:cubicBezTo>
                  <a:pt x="67" y="0"/>
                  <a:pt x="127" y="27"/>
                  <a:pt x="171" y="71"/>
                </a:cubicBezTo>
                <a:cubicBezTo>
                  <a:pt x="215" y="115"/>
                  <a:pt x="242" y="175"/>
                  <a:pt x="242" y="242"/>
                </a:cubicBezTo>
                <a:cubicBezTo>
                  <a:pt x="149" y="242"/>
                  <a:pt x="149" y="242"/>
                  <a:pt x="149" y="242"/>
                </a:cubicBezTo>
                <a:cubicBezTo>
                  <a:pt x="149" y="201"/>
                  <a:pt x="132" y="164"/>
                  <a:pt x="105" y="137"/>
                </a:cubicBezTo>
                <a:cubicBezTo>
                  <a:pt x="78" y="110"/>
                  <a:pt x="41" y="94"/>
                  <a:pt x="0" y="94"/>
                </a:cubicBezTo>
                <a:lnTo>
                  <a:pt x="0" y="0"/>
                </a:lnTo>
                <a:close/>
              </a:path>
            </a:pathLst>
          </a:custGeom>
          <a:solidFill>
            <a:srgbClr val="EA5504"/>
          </a:solidFill>
          <a:ln>
            <a:noFill/>
          </a:ln>
        </p:spPr>
        <p:txBody>
          <a:bodyPr vert="horz" wrap="square" lIns="62995" tIns="31498" rIns="62995" bIns="31498" numCol="1" anchor="t" anchorCtr="0" compatLnSpc="1"/>
          <a:lstStyle/>
          <a:p>
            <a:endParaRPr lang="zh-CN" altLang="en-US"/>
          </a:p>
        </p:txBody>
      </p:sp>
      <p:sp>
        <p:nvSpPr>
          <p:cNvPr id="35" name="Freeform 13"/>
          <p:cNvSpPr/>
          <p:nvPr/>
        </p:nvSpPr>
        <p:spPr bwMode="auto">
          <a:xfrm>
            <a:off x="4583142" y="3393770"/>
            <a:ext cx="769500" cy="770647"/>
          </a:xfrm>
          <a:custGeom>
            <a:avLst/>
            <a:gdLst>
              <a:gd name="T0" fmla="*/ 0 w 242"/>
              <a:gd name="T1" fmla="*/ 148 h 242"/>
              <a:gd name="T2" fmla="*/ 105 w 242"/>
              <a:gd name="T3" fmla="*/ 105 h 242"/>
              <a:gd name="T4" fmla="*/ 149 w 242"/>
              <a:gd name="T5" fmla="*/ 0 h 242"/>
              <a:gd name="T6" fmla="*/ 242 w 242"/>
              <a:gd name="T7" fmla="*/ 0 h 242"/>
              <a:gd name="T8" fmla="*/ 171 w 242"/>
              <a:gd name="T9" fmla="*/ 171 h 242"/>
              <a:gd name="T10" fmla="*/ 0 w 242"/>
              <a:gd name="T11" fmla="*/ 242 h 242"/>
              <a:gd name="T12" fmla="*/ 0 w 242"/>
              <a:gd name="T13" fmla="*/ 148 h 242"/>
            </a:gdLst>
            <a:ahLst/>
            <a:cxnLst>
              <a:cxn ang="0">
                <a:pos x="T0" y="T1"/>
              </a:cxn>
              <a:cxn ang="0">
                <a:pos x="T2" y="T3"/>
              </a:cxn>
              <a:cxn ang="0">
                <a:pos x="T4" y="T5"/>
              </a:cxn>
              <a:cxn ang="0">
                <a:pos x="T6" y="T7"/>
              </a:cxn>
              <a:cxn ang="0">
                <a:pos x="T8" y="T9"/>
              </a:cxn>
              <a:cxn ang="0">
                <a:pos x="T10" y="T11"/>
              </a:cxn>
              <a:cxn ang="0">
                <a:pos x="T12" y="T13"/>
              </a:cxn>
            </a:cxnLst>
            <a:rect l="0" t="0" r="r" b="b"/>
            <a:pathLst>
              <a:path w="242" h="242">
                <a:moveTo>
                  <a:pt x="0" y="148"/>
                </a:moveTo>
                <a:cubicBezTo>
                  <a:pt x="41" y="148"/>
                  <a:pt x="78" y="131"/>
                  <a:pt x="105" y="105"/>
                </a:cubicBezTo>
                <a:cubicBezTo>
                  <a:pt x="132" y="78"/>
                  <a:pt x="149" y="41"/>
                  <a:pt x="149" y="0"/>
                </a:cubicBezTo>
                <a:cubicBezTo>
                  <a:pt x="242" y="0"/>
                  <a:pt x="242" y="0"/>
                  <a:pt x="242" y="0"/>
                </a:cubicBezTo>
                <a:cubicBezTo>
                  <a:pt x="242" y="67"/>
                  <a:pt x="215" y="127"/>
                  <a:pt x="171" y="171"/>
                </a:cubicBezTo>
                <a:cubicBezTo>
                  <a:pt x="127" y="215"/>
                  <a:pt x="67" y="242"/>
                  <a:pt x="0" y="242"/>
                </a:cubicBezTo>
                <a:lnTo>
                  <a:pt x="0" y="148"/>
                </a:lnTo>
                <a:close/>
              </a:path>
            </a:pathLst>
          </a:custGeom>
          <a:solidFill>
            <a:srgbClr val="EA5504"/>
          </a:solidFill>
          <a:ln>
            <a:noFill/>
          </a:ln>
        </p:spPr>
        <p:txBody>
          <a:bodyPr vert="horz" wrap="square" lIns="62995" tIns="31498" rIns="62995" bIns="31498" numCol="1" anchor="t" anchorCtr="0" compatLnSpc="1"/>
          <a:lstStyle/>
          <a:p>
            <a:endParaRPr lang="zh-CN" altLang="en-US"/>
          </a:p>
        </p:txBody>
      </p:sp>
      <p:sp>
        <p:nvSpPr>
          <p:cNvPr id="37" name="Freeform 14"/>
          <p:cNvSpPr/>
          <p:nvPr/>
        </p:nvSpPr>
        <p:spPr bwMode="auto">
          <a:xfrm>
            <a:off x="3816339" y="3393770"/>
            <a:ext cx="766805" cy="770647"/>
          </a:xfrm>
          <a:custGeom>
            <a:avLst/>
            <a:gdLst>
              <a:gd name="T0" fmla="*/ 241 w 241"/>
              <a:gd name="T1" fmla="*/ 242 h 242"/>
              <a:gd name="T2" fmla="*/ 71 w 241"/>
              <a:gd name="T3" fmla="*/ 171 h 242"/>
              <a:gd name="T4" fmla="*/ 0 w 241"/>
              <a:gd name="T5" fmla="*/ 0 h 242"/>
              <a:gd name="T6" fmla="*/ 93 w 241"/>
              <a:gd name="T7" fmla="*/ 0 h 242"/>
              <a:gd name="T8" fmla="*/ 137 w 241"/>
              <a:gd name="T9" fmla="*/ 105 h 242"/>
              <a:gd name="T10" fmla="*/ 241 w 241"/>
              <a:gd name="T11" fmla="*/ 148 h 242"/>
              <a:gd name="T12" fmla="*/ 241 w 241"/>
              <a:gd name="T13" fmla="*/ 242 h 242"/>
            </a:gdLst>
            <a:ahLst/>
            <a:cxnLst>
              <a:cxn ang="0">
                <a:pos x="T0" y="T1"/>
              </a:cxn>
              <a:cxn ang="0">
                <a:pos x="T2" y="T3"/>
              </a:cxn>
              <a:cxn ang="0">
                <a:pos x="T4" y="T5"/>
              </a:cxn>
              <a:cxn ang="0">
                <a:pos x="T6" y="T7"/>
              </a:cxn>
              <a:cxn ang="0">
                <a:pos x="T8" y="T9"/>
              </a:cxn>
              <a:cxn ang="0">
                <a:pos x="T10" y="T11"/>
              </a:cxn>
              <a:cxn ang="0">
                <a:pos x="T12" y="T13"/>
              </a:cxn>
            </a:cxnLst>
            <a:rect l="0" t="0" r="r" b="b"/>
            <a:pathLst>
              <a:path w="241" h="242">
                <a:moveTo>
                  <a:pt x="241" y="242"/>
                </a:moveTo>
                <a:cubicBezTo>
                  <a:pt x="175" y="242"/>
                  <a:pt x="114" y="215"/>
                  <a:pt x="71" y="171"/>
                </a:cubicBezTo>
                <a:cubicBezTo>
                  <a:pt x="27" y="127"/>
                  <a:pt x="0" y="67"/>
                  <a:pt x="0" y="0"/>
                </a:cubicBezTo>
                <a:cubicBezTo>
                  <a:pt x="93" y="0"/>
                  <a:pt x="93" y="0"/>
                  <a:pt x="93" y="0"/>
                </a:cubicBezTo>
                <a:cubicBezTo>
                  <a:pt x="93" y="41"/>
                  <a:pt x="110" y="78"/>
                  <a:pt x="137" y="105"/>
                </a:cubicBezTo>
                <a:cubicBezTo>
                  <a:pt x="163" y="131"/>
                  <a:pt x="200" y="148"/>
                  <a:pt x="241" y="148"/>
                </a:cubicBezTo>
                <a:lnTo>
                  <a:pt x="241" y="242"/>
                </a:lnTo>
                <a:close/>
              </a:path>
            </a:pathLst>
          </a:custGeom>
          <a:solidFill>
            <a:srgbClr val="EA5504"/>
          </a:solidFill>
          <a:ln>
            <a:noFill/>
          </a:ln>
        </p:spPr>
        <p:txBody>
          <a:bodyPr vert="horz" wrap="square" lIns="62995" tIns="31498" rIns="62995" bIns="31498" numCol="1" anchor="t" anchorCtr="0" compatLnSpc="1"/>
          <a:lstStyle/>
          <a:p>
            <a:endParaRPr lang="zh-CN" altLang="en-US"/>
          </a:p>
        </p:txBody>
      </p:sp>
      <p:sp>
        <p:nvSpPr>
          <p:cNvPr id="38" name="Freeform 15"/>
          <p:cNvSpPr/>
          <p:nvPr/>
        </p:nvSpPr>
        <p:spPr bwMode="auto">
          <a:xfrm>
            <a:off x="3344666" y="2624469"/>
            <a:ext cx="766805" cy="769300"/>
          </a:xfrm>
          <a:custGeom>
            <a:avLst/>
            <a:gdLst>
              <a:gd name="T0" fmla="*/ 0 w 241"/>
              <a:gd name="T1" fmla="*/ 0 h 242"/>
              <a:gd name="T2" fmla="*/ 170 w 241"/>
              <a:gd name="T3" fmla="*/ 71 h 242"/>
              <a:gd name="T4" fmla="*/ 241 w 241"/>
              <a:gd name="T5" fmla="*/ 242 h 242"/>
              <a:gd name="T6" fmla="*/ 148 w 241"/>
              <a:gd name="T7" fmla="*/ 242 h 242"/>
              <a:gd name="T8" fmla="*/ 104 w 241"/>
              <a:gd name="T9" fmla="*/ 137 h 242"/>
              <a:gd name="T10" fmla="*/ 0 w 241"/>
              <a:gd name="T11" fmla="*/ 94 h 242"/>
              <a:gd name="T12" fmla="*/ 0 w 241"/>
              <a:gd name="T13" fmla="*/ 0 h 242"/>
            </a:gdLst>
            <a:ahLst/>
            <a:cxnLst>
              <a:cxn ang="0">
                <a:pos x="T0" y="T1"/>
              </a:cxn>
              <a:cxn ang="0">
                <a:pos x="T2" y="T3"/>
              </a:cxn>
              <a:cxn ang="0">
                <a:pos x="T4" y="T5"/>
              </a:cxn>
              <a:cxn ang="0">
                <a:pos x="T6" y="T7"/>
              </a:cxn>
              <a:cxn ang="0">
                <a:pos x="T8" y="T9"/>
              </a:cxn>
              <a:cxn ang="0">
                <a:pos x="T10" y="T11"/>
              </a:cxn>
              <a:cxn ang="0">
                <a:pos x="T12" y="T13"/>
              </a:cxn>
            </a:cxnLst>
            <a:rect l="0" t="0" r="r" b="b"/>
            <a:pathLst>
              <a:path w="241" h="242">
                <a:moveTo>
                  <a:pt x="0" y="0"/>
                </a:moveTo>
                <a:cubicBezTo>
                  <a:pt x="66" y="0"/>
                  <a:pt x="127" y="27"/>
                  <a:pt x="170" y="71"/>
                </a:cubicBezTo>
                <a:cubicBezTo>
                  <a:pt x="214" y="115"/>
                  <a:pt x="241" y="175"/>
                  <a:pt x="241" y="242"/>
                </a:cubicBezTo>
                <a:cubicBezTo>
                  <a:pt x="148" y="242"/>
                  <a:pt x="148" y="242"/>
                  <a:pt x="148" y="242"/>
                </a:cubicBezTo>
                <a:cubicBezTo>
                  <a:pt x="148" y="201"/>
                  <a:pt x="131" y="164"/>
                  <a:pt x="104" y="137"/>
                </a:cubicBezTo>
                <a:cubicBezTo>
                  <a:pt x="78" y="110"/>
                  <a:pt x="40" y="94"/>
                  <a:pt x="0" y="94"/>
                </a:cubicBezTo>
                <a:lnTo>
                  <a:pt x="0" y="0"/>
                </a:lnTo>
                <a:close/>
              </a:path>
            </a:pathLst>
          </a:custGeom>
          <a:solidFill>
            <a:srgbClr val="EA5504"/>
          </a:solidFill>
          <a:ln>
            <a:noFill/>
          </a:ln>
        </p:spPr>
        <p:txBody>
          <a:bodyPr vert="horz" wrap="square" lIns="62995" tIns="31498" rIns="62995" bIns="31498" numCol="1" anchor="t" anchorCtr="0" compatLnSpc="1"/>
          <a:lstStyle/>
          <a:p>
            <a:endParaRPr lang="zh-CN" altLang="en-US"/>
          </a:p>
        </p:txBody>
      </p:sp>
      <p:sp>
        <p:nvSpPr>
          <p:cNvPr id="39" name="Freeform 16"/>
          <p:cNvSpPr/>
          <p:nvPr/>
        </p:nvSpPr>
        <p:spPr bwMode="auto">
          <a:xfrm>
            <a:off x="2573820" y="2624469"/>
            <a:ext cx="770848" cy="769300"/>
          </a:xfrm>
          <a:custGeom>
            <a:avLst/>
            <a:gdLst>
              <a:gd name="T0" fmla="*/ 242 w 242"/>
              <a:gd name="T1" fmla="*/ 94 h 242"/>
              <a:gd name="T2" fmla="*/ 137 w 242"/>
              <a:gd name="T3" fmla="*/ 137 h 242"/>
              <a:gd name="T4" fmla="*/ 93 w 242"/>
              <a:gd name="T5" fmla="*/ 242 h 242"/>
              <a:gd name="T6" fmla="*/ 0 w 242"/>
              <a:gd name="T7" fmla="*/ 242 h 242"/>
              <a:gd name="T8" fmla="*/ 71 w 242"/>
              <a:gd name="T9" fmla="*/ 71 h 242"/>
              <a:gd name="T10" fmla="*/ 242 w 242"/>
              <a:gd name="T11" fmla="*/ 0 h 242"/>
              <a:gd name="T12" fmla="*/ 242 w 242"/>
              <a:gd name="T13" fmla="*/ 94 h 242"/>
            </a:gdLst>
            <a:ahLst/>
            <a:cxnLst>
              <a:cxn ang="0">
                <a:pos x="T0" y="T1"/>
              </a:cxn>
              <a:cxn ang="0">
                <a:pos x="T2" y="T3"/>
              </a:cxn>
              <a:cxn ang="0">
                <a:pos x="T4" y="T5"/>
              </a:cxn>
              <a:cxn ang="0">
                <a:pos x="T6" y="T7"/>
              </a:cxn>
              <a:cxn ang="0">
                <a:pos x="T8" y="T9"/>
              </a:cxn>
              <a:cxn ang="0">
                <a:pos x="T10" y="T11"/>
              </a:cxn>
              <a:cxn ang="0">
                <a:pos x="T12" y="T13"/>
              </a:cxn>
            </a:cxnLst>
            <a:rect l="0" t="0" r="r" b="b"/>
            <a:pathLst>
              <a:path w="242" h="242">
                <a:moveTo>
                  <a:pt x="242" y="94"/>
                </a:moveTo>
                <a:cubicBezTo>
                  <a:pt x="201" y="94"/>
                  <a:pt x="164" y="110"/>
                  <a:pt x="137" y="137"/>
                </a:cubicBezTo>
                <a:cubicBezTo>
                  <a:pt x="110" y="164"/>
                  <a:pt x="93" y="201"/>
                  <a:pt x="93" y="242"/>
                </a:cubicBezTo>
                <a:cubicBezTo>
                  <a:pt x="0" y="242"/>
                  <a:pt x="0" y="242"/>
                  <a:pt x="0" y="242"/>
                </a:cubicBezTo>
                <a:cubicBezTo>
                  <a:pt x="0" y="175"/>
                  <a:pt x="27" y="115"/>
                  <a:pt x="71" y="71"/>
                </a:cubicBezTo>
                <a:cubicBezTo>
                  <a:pt x="114" y="27"/>
                  <a:pt x="175" y="0"/>
                  <a:pt x="242" y="0"/>
                </a:cubicBezTo>
                <a:lnTo>
                  <a:pt x="242" y="94"/>
                </a:lnTo>
                <a:close/>
              </a:path>
            </a:pathLst>
          </a:custGeom>
          <a:solidFill>
            <a:srgbClr val="EA5504"/>
          </a:solidFill>
          <a:ln>
            <a:noFill/>
          </a:ln>
        </p:spPr>
        <p:txBody>
          <a:bodyPr vert="horz" wrap="square" lIns="62995" tIns="31498" rIns="62995" bIns="31498" numCol="1" anchor="t" anchorCtr="0" compatLnSpc="1"/>
          <a:lstStyle/>
          <a:p>
            <a:endParaRPr lang="zh-CN" altLang="en-US"/>
          </a:p>
        </p:txBody>
      </p:sp>
      <p:sp>
        <p:nvSpPr>
          <p:cNvPr id="40" name="Freeform 17"/>
          <p:cNvSpPr/>
          <p:nvPr/>
        </p:nvSpPr>
        <p:spPr bwMode="auto">
          <a:xfrm>
            <a:off x="2103493" y="3393770"/>
            <a:ext cx="766805" cy="770647"/>
          </a:xfrm>
          <a:custGeom>
            <a:avLst/>
            <a:gdLst>
              <a:gd name="T0" fmla="*/ 0 w 241"/>
              <a:gd name="T1" fmla="*/ 148 h 242"/>
              <a:gd name="T2" fmla="*/ 105 w 241"/>
              <a:gd name="T3" fmla="*/ 105 h 242"/>
              <a:gd name="T4" fmla="*/ 148 w 241"/>
              <a:gd name="T5" fmla="*/ 0 h 242"/>
              <a:gd name="T6" fmla="*/ 241 w 241"/>
              <a:gd name="T7" fmla="*/ 0 h 242"/>
              <a:gd name="T8" fmla="*/ 171 w 241"/>
              <a:gd name="T9" fmla="*/ 171 h 242"/>
              <a:gd name="T10" fmla="*/ 0 w 241"/>
              <a:gd name="T11" fmla="*/ 242 h 242"/>
              <a:gd name="T12" fmla="*/ 0 w 241"/>
              <a:gd name="T13" fmla="*/ 148 h 242"/>
            </a:gdLst>
            <a:ahLst/>
            <a:cxnLst>
              <a:cxn ang="0">
                <a:pos x="T0" y="T1"/>
              </a:cxn>
              <a:cxn ang="0">
                <a:pos x="T2" y="T3"/>
              </a:cxn>
              <a:cxn ang="0">
                <a:pos x="T4" y="T5"/>
              </a:cxn>
              <a:cxn ang="0">
                <a:pos x="T6" y="T7"/>
              </a:cxn>
              <a:cxn ang="0">
                <a:pos x="T8" y="T9"/>
              </a:cxn>
              <a:cxn ang="0">
                <a:pos x="T10" y="T11"/>
              </a:cxn>
              <a:cxn ang="0">
                <a:pos x="T12" y="T13"/>
              </a:cxn>
            </a:cxnLst>
            <a:rect l="0" t="0" r="r" b="b"/>
            <a:pathLst>
              <a:path w="241" h="242">
                <a:moveTo>
                  <a:pt x="0" y="148"/>
                </a:moveTo>
                <a:cubicBezTo>
                  <a:pt x="41" y="148"/>
                  <a:pt x="78" y="131"/>
                  <a:pt x="105" y="105"/>
                </a:cubicBezTo>
                <a:cubicBezTo>
                  <a:pt x="131" y="78"/>
                  <a:pt x="148" y="41"/>
                  <a:pt x="148" y="0"/>
                </a:cubicBezTo>
                <a:cubicBezTo>
                  <a:pt x="241" y="0"/>
                  <a:pt x="241" y="0"/>
                  <a:pt x="241" y="0"/>
                </a:cubicBezTo>
                <a:cubicBezTo>
                  <a:pt x="241" y="67"/>
                  <a:pt x="214" y="127"/>
                  <a:pt x="171" y="171"/>
                </a:cubicBezTo>
                <a:cubicBezTo>
                  <a:pt x="127" y="215"/>
                  <a:pt x="67" y="242"/>
                  <a:pt x="0" y="242"/>
                </a:cubicBezTo>
                <a:lnTo>
                  <a:pt x="0" y="148"/>
                </a:lnTo>
                <a:close/>
              </a:path>
            </a:pathLst>
          </a:custGeom>
          <a:solidFill>
            <a:srgbClr val="EA5504"/>
          </a:solidFill>
          <a:ln>
            <a:noFill/>
          </a:ln>
        </p:spPr>
        <p:txBody>
          <a:bodyPr vert="horz" wrap="square" lIns="62995" tIns="31498" rIns="62995" bIns="31498" numCol="1" anchor="t" anchorCtr="0" compatLnSpc="1"/>
          <a:lstStyle/>
          <a:p>
            <a:endParaRPr lang="zh-CN" altLang="en-US"/>
          </a:p>
        </p:txBody>
      </p:sp>
      <p:sp>
        <p:nvSpPr>
          <p:cNvPr id="41" name="矩形 40"/>
          <p:cNvSpPr/>
          <p:nvPr/>
        </p:nvSpPr>
        <p:spPr>
          <a:xfrm>
            <a:off x="7065489" y="1383620"/>
            <a:ext cx="2078512" cy="299895"/>
          </a:xfrm>
          <a:prstGeom prst="rect">
            <a:avLst/>
          </a:prstGeom>
          <a:solidFill>
            <a:srgbClr val="EA5504"/>
          </a:solidFill>
          <a:ln>
            <a:noFill/>
          </a:ln>
        </p:spPr>
        <p:txBody>
          <a:bodyPr vert="horz" wrap="square" lIns="62995" tIns="31498" rIns="62995" bIns="31498" numCol="1" anchor="t" anchorCtr="0" compatLnSpc="1"/>
          <a:lstStyle/>
          <a:p>
            <a:endParaRPr lang="zh-CN" altLang="en-US"/>
          </a:p>
        </p:txBody>
      </p:sp>
      <p:sp>
        <p:nvSpPr>
          <p:cNvPr id="42" name="矩形 41"/>
          <p:cNvSpPr/>
          <p:nvPr/>
        </p:nvSpPr>
        <p:spPr>
          <a:xfrm>
            <a:off x="0" y="3864520"/>
            <a:ext cx="2112402" cy="299895"/>
          </a:xfrm>
          <a:prstGeom prst="rect">
            <a:avLst/>
          </a:prstGeom>
          <a:solidFill>
            <a:srgbClr val="EA5504"/>
          </a:solidFill>
          <a:ln>
            <a:noFill/>
          </a:ln>
        </p:spPr>
        <p:txBody>
          <a:bodyPr vert="horz" wrap="square" lIns="62995" tIns="31498" rIns="62995" bIns="31498" numCol="1" anchor="t" anchorCtr="0" compatLnSpc="1"/>
          <a:lstStyle/>
          <a:p>
            <a:endParaRPr lang="zh-CN" altLang="en-US"/>
          </a:p>
        </p:txBody>
      </p:sp>
      <p:sp>
        <p:nvSpPr>
          <p:cNvPr id="62" name="TextBox 61"/>
          <p:cNvSpPr txBox="1"/>
          <p:nvPr/>
        </p:nvSpPr>
        <p:spPr>
          <a:xfrm>
            <a:off x="6750821" y="1829596"/>
            <a:ext cx="1588257" cy="287647"/>
          </a:xfrm>
          <a:prstGeom prst="rect">
            <a:avLst/>
          </a:prstGeom>
          <a:noFill/>
          <a:effectLst/>
        </p:spPr>
        <p:txBody>
          <a:bodyPr wrap="square" lIns="62995" tIns="31498" rIns="62995" bIns="31498" rtlCol="0">
            <a:spAutoFit/>
          </a:bodyPr>
          <a:lstStyle/>
          <a:p>
            <a:pPr>
              <a:lnSpc>
                <a:spcPct val="150000"/>
              </a:lnSpc>
            </a:pPr>
            <a:r>
              <a:rPr lang="en-US" altLang="zh-CN" sz="1100" b="1" dirty="0">
                <a:latin typeface="微软雅黑" panose="020B0503020204020204" pitchFamily="34" charset="-122"/>
                <a:ea typeface="微软雅黑" panose="020B0503020204020204" pitchFamily="34" charset="-122"/>
                <a:cs typeface="华文黑体" pitchFamily="2" charset="-122"/>
              </a:rPr>
              <a:t>1</a:t>
            </a:r>
            <a:r>
              <a:rPr lang="zh-CN" altLang="en-US" sz="1100" b="1" dirty="0">
                <a:latin typeface="微软雅黑" panose="020B0503020204020204" pitchFamily="34" charset="-122"/>
                <a:ea typeface="微软雅黑" panose="020B0503020204020204" pitchFamily="34" charset="-122"/>
                <a:cs typeface="华文黑体" pitchFamily="2" charset="-122"/>
              </a:rPr>
              <a:t>、概述性文字观点</a:t>
            </a:r>
          </a:p>
        </p:txBody>
      </p:sp>
      <p:sp>
        <p:nvSpPr>
          <p:cNvPr id="63" name="TextBox 62"/>
          <p:cNvSpPr txBox="1"/>
          <p:nvPr/>
        </p:nvSpPr>
        <p:spPr>
          <a:xfrm>
            <a:off x="6750824" y="2114674"/>
            <a:ext cx="1980181" cy="543743"/>
          </a:xfrm>
          <a:prstGeom prst="rect">
            <a:avLst/>
          </a:prstGeom>
          <a:noFill/>
        </p:spPr>
        <p:txBody>
          <a:bodyPr wrap="square" lIns="62995" tIns="31498" rIns="62995" bIns="31498" rtlCol="0">
            <a:spAutoFit/>
          </a:bodyPr>
          <a:lstStyle/>
          <a:p>
            <a:pPr>
              <a:lnSpc>
                <a:spcPct val="130000"/>
              </a:lnSpc>
            </a:pPr>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a:t>
            </a:r>
          </a:p>
        </p:txBody>
      </p:sp>
      <p:sp>
        <p:nvSpPr>
          <p:cNvPr id="64" name="TextBox 63"/>
          <p:cNvSpPr txBox="1"/>
          <p:nvPr/>
        </p:nvSpPr>
        <p:spPr>
          <a:xfrm>
            <a:off x="1871349" y="1503075"/>
            <a:ext cx="1764128" cy="287647"/>
          </a:xfrm>
          <a:prstGeom prst="rect">
            <a:avLst/>
          </a:prstGeom>
          <a:noFill/>
          <a:effectLst/>
        </p:spPr>
        <p:txBody>
          <a:bodyPr wrap="square" lIns="62995" tIns="31498" rIns="62995" bIns="31498" rtlCol="0">
            <a:spAutoFit/>
          </a:bodyPr>
          <a:lstStyle>
            <a:defPPr>
              <a:defRPr lang="zh-CN"/>
            </a:defPPr>
            <a:lvl1pPr>
              <a:lnSpc>
                <a:spcPct val="150000"/>
              </a:lnSpc>
              <a:defRPr sz="1100" b="1">
                <a:solidFill>
                  <a:srgbClr val="FBE900"/>
                </a:solidFill>
                <a:latin typeface="微软雅黑" panose="020B0503020204020204" pitchFamily="34" charset="-122"/>
                <a:ea typeface="微软雅黑" panose="020B0503020204020204" pitchFamily="34" charset="-122"/>
                <a:cs typeface="华文黑体" pitchFamily="2" charset="-122"/>
              </a:defRPr>
            </a:lvl1pPr>
          </a:lstStyle>
          <a:p>
            <a:pPr algn="r"/>
            <a:r>
              <a:rPr lang="en-US" altLang="zh-CN" dirty="0">
                <a:solidFill>
                  <a:schemeClr val="tx1"/>
                </a:solidFill>
              </a:rPr>
              <a:t>2 </a:t>
            </a:r>
            <a:r>
              <a:rPr lang="zh-CN" altLang="en-US" dirty="0">
                <a:solidFill>
                  <a:schemeClr val="tx1"/>
                </a:solidFill>
              </a:rPr>
              <a:t>、概述性文字观点</a:t>
            </a:r>
          </a:p>
        </p:txBody>
      </p:sp>
      <p:sp>
        <p:nvSpPr>
          <p:cNvPr id="65" name="TextBox 64"/>
          <p:cNvSpPr txBox="1"/>
          <p:nvPr/>
        </p:nvSpPr>
        <p:spPr>
          <a:xfrm>
            <a:off x="1655297" y="1788152"/>
            <a:ext cx="1980181" cy="543743"/>
          </a:xfrm>
          <a:prstGeom prst="rect">
            <a:avLst/>
          </a:prstGeom>
          <a:noFill/>
        </p:spPr>
        <p:txBody>
          <a:bodyPr wrap="square" lIns="62995" tIns="31498" rIns="62995" bIns="31498" rtlCol="0">
            <a:spAutoFit/>
          </a:bodyPr>
          <a:lstStyle/>
          <a:p>
            <a:pPr algn="r">
              <a:lnSpc>
                <a:spcPct val="130000"/>
              </a:lnSpc>
            </a:pPr>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a:t>
            </a:r>
          </a:p>
        </p:txBody>
      </p:sp>
      <p:sp>
        <p:nvSpPr>
          <p:cNvPr id="66" name="TextBox 65"/>
          <p:cNvSpPr txBox="1"/>
          <p:nvPr/>
        </p:nvSpPr>
        <p:spPr>
          <a:xfrm>
            <a:off x="5562533" y="3076907"/>
            <a:ext cx="1588257" cy="287647"/>
          </a:xfrm>
          <a:prstGeom prst="rect">
            <a:avLst/>
          </a:prstGeom>
          <a:noFill/>
          <a:effectLst/>
        </p:spPr>
        <p:txBody>
          <a:bodyPr wrap="square" lIns="62995" tIns="31498" rIns="62995" bIns="31498" rtlCol="0">
            <a:spAutoFit/>
          </a:bodyPr>
          <a:lstStyle>
            <a:defPPr>
              <a:defRPr lang="zh-CN"/>
            </a:defPPr>
            <a:lvl1pPr>
              <a:lnSpc>
                <a:spcPct val="150000"/>
              </a:lnSpc>
              <a:defRPr sz="1100" b="1">
                <a:solidFill>
                  <a:srgbClr val="FBE900"/>
                </a:solidFill>
                <a:latin typeface="微软雅黑" panose="020B0503020204020204" pitchFamily="34" charset="-122"/>
                <a:ea typeface="微软雅黑" panose="020B0503020204020204" pitchFamily="34" charset="-122"/>
                <a:cs typeface="华文黑体" pitchFamily="2" charset="-122"/>
              </a:defRPr>
            </a:lvl1pPr>
          </a:lstStyle>
          <a:p>
            <a:r>
              <a:rPr lang="en-US" altLang="zh-CN" dirty="0">
                <a:solidFill>
                  <a:schemeClr val="tx1"/>
                </a:solidFill>
              </a:rPr>
              <a:t>3 </a:t>
            </a:r>
            <a:r>
              <a:rPr lang="zh-CN" altLang="en-US" dirty="0">
                <a:solidFill>
                  <a:schemeClr val="tx1"/>
                </a:solidFill>
              </a:rPr>
              <a:t>、概述性文字观点</a:t>
            </a:r>
          </a:p>
        </p:txBody>
      </p:sp>
      <p:sp>
        <p:nvSpPr>
          <p:cNvPr id="67" name="TextBox 66"/>
          <p:cNvSpPr txBox="1"/>
          <p:nvPr/>
        </p:nvSpPr>
        <p:spPr>
          <a:xfrm>
            <a:off x="5562537" y="3361984"/>
            <a:ext cx="1980181" cy="543743"/>
          </a:xfrm>
          <a:prstGeom prst="rect">
            <a:avLst/>
          </a:prstGeom>
          <a:noFill/>
        </p:spPr>
        <p:txBody>
          <a:bodyPr wrap="square" lIns="62995" tIns="31498" rIns="62995" bIns="31498" rtlCol="0">
            <a:spAutoFit/>
          </a:bodyPr>
          <a:lstStyle/>
          <a:p>
            <a:pPr>
              <a:lnSpc>
                <a:spcPct val="130000"/>
              </a:lnSpc>
            </a:pPr>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a:t>
            </a:r>
            <a:r>
              <a:rPr lang="zh-CN" altLang="en-US" sz="800">
                <a:solidFill>
                  <a:schemeClr val="tx1">
                    <a:lumMod val="50000"/>
                    <a:lumOff val="50000"/>
                  </a:schemeClr>
                </a:solidFill>
                <a:latin typeface="微软雅黑" panose="020B0503020204020204" pitchFamily="34" charset="-122"/>
                <a:ea typeface="微软雅黑" panose="020B0503020204020204" pitchFamily="34" charset="-122"/>
              </a:rPr>
              <a:t>在这里。</a:t>
            </a:r>
          </a:p>
        </p:txBody>
      </p:sp>
      <p:sp>
        <p:nvSpPr>
          <p:cNvPr id="68" name="TextBox 67"/>
          <p:cNvSpPr txBox="1"/>
          <p:nvPr/>
        </p:nvSpPr>
        <p:spPr>
          <a:xfrm>
            <a:off x="804920" y="2777525"/>
            <a:ext cx="1588257" cy="287647"/>
          </a:xfrm>
          <a:prstGeom prst="rect">
            <a:avLst/>
          </a:prstGeom>
          <a:noFill/>
          <a:effectLst/>
        </p:spPr>
        <p:txBody>
          <a:bodyPr wrap="square" lIns="62995" tIns="31498" rIns="62995" bIns="31498" rtlCol="0">
            <a:spAutoFit/>
          </a:bodyPr>
          <a:lstStyle>
            <a:defPPr>
              <a:defRPr lang="zh-CN"/>
            </a:defPPr>
            <a:lvl1pPr algn="r">
              <a:lnSpc>
                <a:spcPct val="150000"/>
              </a:lnSpc>
              <a:defRPr sz="1100" b="1">
                <a:solidFill>
                  <a:srgbClr val="A83786"/>
                </a:solidFill>
                <a:latin typeface="微软雅黑" panose="020B0503020204020204" pitchFamily="34" charset="-122"/>
                <a:ea typeface="微软雅黑" panose="020B0503020204020204" pitchFamily="34" charset="-122"/>
                <a:cs typeface="华文黑体" pitchFamily="2" charset="-122"/>
              </a:defRPr>
            </a:lvl1pPr>
          </a:lstStyle>
          <a:p>
            <a:r>
              <a:rPr lang="en-US" altLang="zh-CN" dirty="0">
                <a:solidFill>
                  <a:schemeClr val="tx1"/>
                </a:solidFill>
              </a:rPr>
              <a:t>4</a:t>
            </a:r>
            <a:r>
              <a:rPr lang="zh-CN" altLang="en-US" dirty="0">
                <a:solidFill>
                  <a:schemeClr val="tx1"/>
                </a:solidFill>
              </a:rPr>
              <a:t>、概述性文字观点</a:t>
            </a:r>
          </a:p>
        </p:txBody>
      </p:sp>
      <p:sp>
        <p:nvSpPr>
          <p:cNvPr id="69" name="TextBox 68"/>
          <p:cNvSpPr txBox="1"/>
          <p:nvPr/>
        </p:nvSpPr>
        <p:spPr>
          <a:xfrm>
            <a:off x="412997" y="3062602"/>
            <a:ext cx="1980181" cy="543743"/>
          </a:xfrm>
          <a:prstGeom prst="rect">
            <a:avLst/>
          </a:prstGeom>
          <a:noFill/>
        </p:spPr>
        <p:txBody>
          <a:bodyPr wrap="square" lIns="62995" tIns="31498" rIns="62995" bIns="31498" rtlCol="0">
            <a:spAutoFit/>
          </a:bodyPr>
          <a:lstStyle/>
          <a:p>
            <a:pPr algn="r">
              <a:lnSpc>
                <a:spcPct val="130000"/>
              </a:lnSpc>
            </a:pPr>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a:t>
            </a:r>
          </a:p>
        </p:txBody>
      </p:sp>
      <p:sp>
        <p:nvSpPr>
          <p:cNvPr id="70" name="椭圆 69"/>
          <p:cNvSpPr/>
          <p:nvPr/>
        </p:nvSpPr>
        <p:spPr>
          <a:xfrm>
            <a:off x="5413287" y="1745987"/>
            <a:ext cx="824753" cy="824645"/>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34290" rIns="0" bIns="34290" rtlCol="0" anchor="ctr"/>
          <a:lstStyle/>
          <a:p>
            <a:pPr algn="ctr"/>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1" name="椭圆 70"/>
          <p:cNvSpPr/>
          <p:nvPr/>
        </p:nvSpPr>
        <p:spPr>
          <a:xfrm>
            <a:off x="4172115" y="1745987"/>
            <a:ext cx="824753" cy="824645"/>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34290" rIns="0" bIns="34290" rtlCol="0" anchor="ctr"/>
          <a:lstStyle/>
          <a:p>
            <a:pPr algn="ctr"/>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2" name="椭圆 71"/>
          <p:cNvSpPr/>
          <p:nvPr/>
        </p:nvSpPr>
        <p:spPr>
          <a:xfrm>
            <a:off x="4172115" y="2980048"/>
            <a:ext cx="824753" cy="824645"/>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34290" rIns="0" bIns="34290" rtlCol="0" anchor="ctr"/>
          <a:lstStyle/>
          <a:p>
            <a:pPr algn="ctr"/>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3" name="椭圆 72"/>
          <p:cNvSpPr/>
          <p:nvPr/>
        </p:nvSpPr>
        <p:spPr>
          <a:xfrm>
            <a:off x="2930941" y="2980048"/>
            <a:ext cx="824753" cy="824645"/>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34290" rIns="0" bIns="34290" rtlCol="0" anchor="ctr"/>
          <a:lstStyle/>
          <a:p>
            <a:pPr algn="ctr"/>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4" name="Freeform 6"/>
          <p:cNvSpPr>
            <a:spLocks noEditPoints="1"/>
          </p:cNvSpPr>
          <p:nvPr/>
        </p:nvSpPr>
        <p:spPr bwMode="auto">
          <a:xfrm>
            <a:off x="4412361" y="1986201"/>
            <a:ext cx="344260" cy="344216"/>
          </a:xfrm>
          <a:custGeom>
            <a:avLst/>
            <a:gdLst>
              <a:gd name="T0" fmla="*/ 251 w 251"/>
              <a:gd name="T1" fmla="*/ 100 h 251"/>
              <a:gd name="T2" fmla="*/ 218 w 251"/>
              <a:gd name="T3" fmla="*/ 111 h 251"/>
              <a:gd name="T4" fmla="*/ 140 w 251"/>
              <a:gd name="T5" fmla="*/ 33 h 251"/>
              <a:gd name="T6" fmla="*/ 151 w 251"/>
              <a:gd name="T7" fmla="*/ 0 h 251"/>
              <a:gd name="T8" fmla="*/ 251 w 251"/>
              <a:gd name="T9" fmla="*/ 100 h 251"/>
              <a:gd name="T10" fmla="*/ 122 w 251"/>
              <a:gd name="T11" fmla="*/ 51 h 251"/>
              <a:gd name="T12" fmla="*/ 200 w 251"/>
              <a:gd name="T13" fmla="*/ 129 h 251"/>
              <a:gd name="T14" fmla="*/ 200 w 251"/>
              <a:gd name="T15" fmla="*/ 129 h 251"/>
              <a:gd name="T16" fmla="*/ 166 w 251"/>
              <a:gd name="T17" fmla="*/ 207 h 251"/>
              <a:gd name="T18" fmla="*/ 33 w 251"/>
              <a:gd name="T19" fmla="*/ 251 h 251"/>
              <a:gd name="T20" fmla="*/ 0 w 251"/>
              <a:gd name="T21" fmla="*/ 218 h 251"/>
              <a:gd name="T22" fmla="*/ 44 w 251"/>
              <a:gd name="T23" fmla="*/ 84 h 251"/>
              <a:gd name="T24" fmla="*/ 122 w 251"/>
              <a:gd name="T25" fmla="*/ 51 h 251"/>
              <a:gd name="T26" fmla="*/ 181 w 251"/>
              <a:gd name="T27" fmla="*/ 133 h 251"/>
              <a:gd name="T28" fmla="*/ 118 w 251"/>
              <a:gd name="T29" fmla="*/ 70 h 251"/>
              <a:gd name="T30" fmla="*/ 57 w 251"/>
              <a:gd name="T31" fmla="*/ 96 h 251"/>
              <a:gd name="T32" fmla="*/ 18 w 251"/>
              <a:gd name="T33" fmla="*/ 214 h 251"/>
              <a:gd name="T34" fmla="*/ 22 w 251"/>
              <a:gd name="T35" fmla="*/ 218 h 251"/>
              <a:gd name="T36" fmla="*/ 91 w 251"/>
              <a:gd name="T37" fmla="*/ 149 h 251"/>
              <a:gd name="T38" fmla="*/ 95 w 251"/>
              <a:gd name="T39" fmla="*/ 122 h 251"/>
              <a:gd name="T40" fmla="*/ 129 w 251"/>
              <a:gd name="T41" fmla="*/ 122 h 251"/>
              <a:gd name="T42" fmla="*/ 129 w 251"/>
              <a:gd name="T43" fmla="*/ 156 h 251"/>
              <a:gd name="T44" fmla="*/ 102 w 251"/>
              <a:gd name="T45" fmla="*/ 160 h 251"/>
              <a:gd name="T46" fmla="*/ 33 w 251"/>
              <a:gd name="T47" fmla="*/ 229 h 251"/>
              <a:gd name="T48" fmla="*/ 37 w 251"/>
              <a:gd name="T49" fmla="*/ 233 h 251"/>
              <a:gd name="T50" fmla="*/ 155 w 251"/>
              <a:gd name="T51" fmla="*/ 194 h 251"/>
              <a:gd name="T52" fmla="*/ 181 w 251"/>
              <a:gd name="T53" fmla="*/ 133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51" h="251">
                <a:moveTo>
                  <a:pt x="251" y="100"/>
                </a:moveTo>
                <a:cubicBezTo>
                  <a:pt x="218" y="111"/>
                  <a:pt x="218" y="111"/>
                  <a:pt x="218" y="111"/>
                </a:cubicBezTo>
                <a:cubicBezTo>
                  <a:pt x="140" y="33"/>
                  <a:pt x="140" y="33"/>
                  <a:pt x="140" y="33"/>
                </a:cubicBezTo>
                <a:cubicBezTo>
                  <a:pt x="151" y="0"/>
                  <a:pt x="151" y="0"/>
                  <a:pt x="151" y="0"/>
                </a:cubicBezTo>
                <a:lnTo>
                  <a:pt x="251" y="100"/>
                </a:lnTo>
                <a:close/>
                <a:moveTo>
                  <a:pt x="122" y="51"/>
                </a:moveTo>
                <a:cubicBezTo>
                  <a:pt x="200" y="129"/>
                  <a:pt x="200" y="129"/>
                  <a:pt x="200" y="129"/>
                </a:cubicBezTo>
                <a:cubicBezTo>
                  <a:pt x="200" y="129"/>
                  <a:pt x="200" y="129"/>
                  <a:pt x="200" y="129"/>
                </a:cubicBezTo>
                <a:cubicBezTo>
                  <a:pt x="166" y="207"/>
                  <a:pt x="166" y="207"/>
                  <a:pt x="166" y="207"/>
                </a:cubicBezTo>
                <a:cubicBezTo>
                  <a:pt x="33" y="251"/>
                  <a:pt x="33" y="251"/>
                  <a:pt x="33" y="251"/>
                </a:cubicBezTo>
                <a:cubicBezTo>
                  <a:pt x="0" y="218"/>
                  <a:pt x="0" y="218"/>
                  <a:pt x="0" y="218"/>
                </a:cubicBezTo>
                <a:cubicBezTo>
                  <a:pt x="44" y="84"/>
                  <a:pt x="44" y="84"/>
                  <a:pt x="44" y="84"/>
                </a:cubicBezTo>
                <a:lnTo>
                  <a:pt x="122" y="51"/>
                </a:lnTo>
                <a:close/>
                <a:moveTo>
                  <a:pt x="181" y="133"/>
                </a:moveTo>
                <a:cubicBezTo>
                  <a:pt x="118" y="70"/>
                  <a:pt x="118" y="70"/>
                  <a:pt x="118" y="70"/>
                </a:cubicBezTo>
                <a:cubicBezTo>
                  <a:pt x="57" y="96"/>
                  <a:pt x="57" y="96"/>
                  <a:pt x="57" y="96"/>
                </a:cubicBezTo>
                <a:cubicBezTo>
                  <a:pt x="18" y="214"/>
                  <a:pt x="18" y="214"/>
                  <a:pt x="18" y="214"/>
                </a:cubicBezTo>
                <a:cubicBezTo>
                  <a:pt x="22" y="218"/>
                  <a:pt x="22" y="218"/>
                  <a:pt x="22" y="218"/>
                </a:cubicBezTo>
                <a:cubicBezTo>
                  <a:pt x="91" y="149"/>
                  <a:pt x="91" y="149"/>
                  <a:pt x="91" y="149"/>
                </a:cubicBezTo>
                <a:cubicBezTo>
                  <a:pt x="87" y="140"/>
                  <a:pt x="88" y="130"/>
                  <a:pt x="95" y="122"/>
                </a:cubicBezTo>
                <a:cubicBezTo>
                  <a:pt x="104" y="113"/>
                  <a:pt x="119" y="113"/>
                  <a:pt x="129" y="122"/>
                </a:cubicBezTo>
                <a:cubicBezTo>
                  <a:pt x="138" y="132"/>
                  <a:pt x="138" y="146"/>
                  <a:pt x="129" y="156"/>
                </a:cubicBezTo>
                <a:cubicBezTo>
                  <a:pt x="121" y="163"/>
                  <a:pt x="111" y="164"/>
                  <a:pt x="102" y="160"/>
                </a:cubicBezTo>
                <a:cubicBezTo>
                  <a:pt x="33" y="229"/>
                  <a:pt x="33" y="229"/>
                  <a:pt x="33" y="229"/>
                </a:cubicBezTo>
                <a:cubicBezTo>
                  <a:pt x="37" y="233"/>
                  <a:pt x="37" y="233"/>
                  <a:pt x="37" y="233"/>
                </a:cubicBezTo>
                <a:cubicBezTo>
                  <a:pt x="155" y="194"/>
                  <a:pt x="155" y="194"/>
                  <a:pt x="155" y="194"/>
                </a:cubicBezTo>
                <a:lnTo>
                  <a:pt x="181" y="133"/>
                </a:lnTo>
                <a:close/>
              </a:path>
            </a:pathLst>
          </a:custGeom>
          <a:solidFill>
            <a:srgbClr val="EA5504"/>
          </a:solidFill>
          <a:ln>
            <a:noFill/>
          </a:ln>
          <a:effectLst/>
        </p:spPr>
        <p:txBody>
          <a:bodyPr vert="horz" wrap="square" lIns="68580" tIns="34290" rIns="68580" bIns="34290" numCol="1" anchor="t" anchorCtr="0" compatLnSpc="1"/>
          <a:lstStyle/>
          <a:p>
            <a:endParaRPr lang="zh-CN" altLang="en-US"/>
          </a:p>
        </p:txBody>
      </p:sp>
      <p:sp>
        <p:nvSpPr>
          <p:cNvPr id="75" name="Freeform 7"/>
          <p:cNvSpPr>
            <a:spLocks noEditPoints="1"/>
          </p:cNvSpPr>
          <p:nvPr/>
        </p:nvSpPr>
        <p:spPr bwMode="auto">
          <a:xfrm>
            <a:off x="4451215" y="3214391"/>
            <a:ext cx="266555" cy="355961"/>
          </a:xfrm>
          <a:custGeom>
            <a:avLst/>
            <a:gdLst>
              <a:gd name="T0" fmla="*/ 173 w 188"/>
              <a:gd name="T1" fmla="*/ 16 h 251"/>
              <a:gd name="T2" fmla="*/ 188 w 188"/>
              <a:gd name="T3" fmla="*/ 16 h 251"/>
              <a:gd name="T4" fmla="*/ 188 w 188"/>
              <a:gd name="T5" fmla="*/ 0 h 251"/>
              <a:gd name="T6" fmla="*/ 0 w 188"/>
              <a:gd name="T7" fmla="*/ 0 h 251"/>
              <a:gd name="T8" fmla="*/ 0 w 188"/>
              <a:gd name="T9" fmla="*/ 16 h 251"/>
              <a:gd name="T10" fmla="*/ 15 w 188"/>
              <a:gd name="T11" fmla="*/ 16 h 251"/>
              <a:gd name="T12" fmla="*/ 15 w 188"/>
              <a:gd name="T13" fmla="*/ 31 h 251"/>
              <a:gd name="T14" fmla="*/ 23 w 188"/>
              <a:gd name="T15" fmla="*/ 31 h 251"/>
              <a:gd name="T16" fmla="*/ 48 w 188"/>
              <a:gd name="T17" fmla="*/ 118 h 251"/>
              <a:gd name="T18" fmla="*/ 61 w 188"/>
              <a:gd name="T19" fmla="*/ 126 h 251"/>
              <a:gd name="T20" fmla="*/ 48 w 188"/>
              <a:gd name="T21" fmla="*/ 134 h 251"/>
              <a:gd name="T22" fmla="*/ 23 w 188"/>
              <a:gd name="T23" fmla="*/ 220 h 251"/>
              <a:gd name="T24" fmla="*/ 15 w 188"/>
              <a:gd name="T25" fmla="*/ 220 h 251"/>
              <a:gd name="T26" fmla="*/ 15 w 188"/>
              <a:gd name="T27" fmla="*/ 236 h 251"/>
              <a:gd name="T28" fmla="*/ 0 w 188"/>
              <a:gd name="T29" fmla="*/ 236 h 251"/>
              <a:gd name="T30" fmla="*/ 0 w 188"/>
              <a:gd name="T31" fmla="*/ 251 h 251"/>
              <a:gd name="T32" fmla="*/ 188 w 188"/>
              <a:gd name="T33" fmla="*/ 251 h 251"/>
              <a:gd name="T34" fmla="*/ 188 w 188"/>
              <a:gd name="T35" fmla="*/ 236 h 251"/>
              <a:gd name="T36" fmla="*/ 173 w 188"/>
              <a:gd name="T37" fmla="*/ 236 h 251"/>
              <a:gd name="T38" fmla="*/ 173 w 188"/>
              <a:gd name="T39" fmla="*/ 220 h 251"/>
              <a:gd name="T40" fmla="*/ 165 w 188"/>
              <a:gd name="T41" fmla="*/ 220 h 251"/>
              <a:gd name="T42" fmla="*/ 140 w 188"/>
              <a:gd name="T43" fmla="*/ 134 h 251"/>
              <a:gd name="T44" fmla="*/ 127 w 188"/>
              <a:gd name="T45" fmla="*/ 126 h 251"/>
              <a:gd name="T46" fmla="*/ 140 w 188"/>
              <a:gd name="T47" fmla="*/ 118 h 251"/>
              <a:gd name="T48" fmla="*/ 165 w 188"/>
              <a:gd name="T49" fmla="*/ 31 h 251"/>
              <a:gd name="T50" fmla="*/ 173 w 188"/>
              <a:gd name="T51" fmla="*/ 31 h 251"/>
              <a:gd name="T52" fmla="*/ 173 w 188"/>
              <a:gd name="T53" fmla="*/ 16 h 251"/>
              <a:gd name="T54" fmla="*/ 131 w 188"/>
              <a:gd name="T55" fmla="*/ 105 h 251"/>
              <a:gd name="T56" fmla="*/ 110 w 188"/>
              <a:gd name="T57" fmla="*/ 116 h 251"/>
              <a:gd name="T58" fmla="*/ 110 w 188"/>
              <a:gd name="T59" fmla="*/ 136 h 251"/>
              <a:gd name="T60" fmla="*/ 131 w 188"/>
              <a:gd name="T61" fmla="*/ 146 h 251"/>
              <a:gd name="T62" fmla="*/ 150 w 188"/>
              <a:gd name="T63" fmla="*/ 217 h 251"/>
              <a:gd name="T64" fmla="*/ 148 w 188"/>
              <a:gd name="T65" fmla="*/ 220 h 251"/>
              <a:gd name="T66" fmla="*/ 132 w 188"/>
              <a:gd name="T67" fmla="*/ 220 h 251"/>
              <a:gd name="T68" fmla="*/ 120 w 188"/>
              <a:gd name="T69" fmla="*/ 183 h 251"/>
              <a:gd name="T70" fmla="*/ 102 w 188"/>
              <a:gd name="T71" fmla="*/ 174 h 251"/>
              <a:gd name="T72" fmla="*/ 102 w 188"/>
              <a:gd name="T73" fmla="*/ 109 h 251"/>
              <a:gd name="T74" fmla="*/ 128 w 188"/>
              <a:gd name="T75" fmla="*/ 98 h 251"/>
              <a:gd name="T76" fmla="*/ 143 w 188"/>
              <a:gd name="T77" fmla="*/ 79 h 251"/>
              <a:gd name="T78" fmla="*/ 46 w 188"/>
              <a:gd name="T79" fmla="*/ 79 h 251"/>
              <a:gd name="T80" fmla="*/ 60 w 188"/>
              <a:gd name="T81" fmla="*/ 98 h 251"/>
              <a:gd name="T82" fmla="*/ 86 w 188"/>
              <a:gd name="T83" fmla="*/ 109 h 251"/>
              <a:gd name="T84" fmla="*/ 86 w 188"/>
              <a:gd name="T85" fmla="*/ 174 h 251"/>
              <a:gd name="T86" fmla="*/ 68 w 188"/>
              <a:gd name="T87" fmla="*/ 183 h 251"/>
              <a:gd name="T88" fmla="*/ 56 w 188"/>
              <a:gd name="T89" fmla="*/ 220 h 251"/>
              <a:gd name="T90" fmla="*/ 40 w 188"/>
              <a:gd name="T91" fmla="*/ 220 h 251"/>
              <a:gd name="T92" fmla="*/ 38 w 188"/>
              <a:gd name="T93" fmla="*/ 217 h 251"/>
              <a:gd name="T94" fmla="*/ 57 w 188"/>
              <a:gd name="T95" fmla="*/ 146 h 251"/>
              <a:gd name="T96" fmla="*/ 78 w 188"/>
              <a:gd name="T97" fmla="*/ 136 h 251"/>
              <a:gd name="T98" fmla="*/ 78 w 188"/>
              <a:gd name="T99" fmla="*/ 116 h 251"/>
              <a:gd name="T100" fmla="*/ 57 w 188"/>
              <a:gd name="T101" fmla="*/ 105 h 251"/>
              <a:gd name="T102" fmla="*/ 38 w 188"/>
              <a:gd name="T103" fmla="*/ 34 h 251"/>
              <a:gd name="T104" fmla="*/ 40 w 188"/>
              <a:gd name="T105" fmla="*/ 31 h 251"/>
              <a:gd name="T106" fmla="*/ 148 w 188"/>
              <a:gd name="T107" fmla="*/ 31 h 251"/>
              <a:gd name="T108" fmla="*/ 150 w 188"/>
              <a:gd name="T109" fmla="*/ 34 h 251"/>
              <a:gd name="T110" fmla="*/ 131 w 188"/>
              <a:gd name="T111" fmla="*/ 105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8" h="251">
                <a:moveTo>
                  <a:pt x="173" y="16"/>
                </a:moveTo>
                <a:cubicBezTo>
                  <a:pt x="188" y="16"/>
                  <a:pt x="188" y="16"/>
                  <a:pt x="188" y="16"/>
                </a:cubicBezTo>
                <a:cubicBezTo>
                  <a:pt x="188" y="0"/>
                  <a:pt x="188" y="0"/>
                  <a:pt x="188" y="0"/>
                </a:cubicBezTo>
                <a:cubicBezTo>
                  <a:pt x="0" y="0"/>
                  <a:pt x="0" y="0"/>
                  <a:pt x="0" y="0"/>
                </a:cubicBezTo>
                <a:cubicBezTo>
                  <a:pt x="0" y="16"/>
                  <a:pt x="0" y="16"/>
                  <a:pt x="0" y="16"/>
                </a:cubicBezTo>
                <a:cubicBezTo>
                  <a:pt x="15" y="16"/>
                  <a:pt x="15" y="16"/>
                  <a:pt x="15" y="16"/>
                </a:cubicBezTo>
                <a:cubicBezTo>
                  <a:pt x="15" y="31"/>
                  <a:pt x="15" y="31"/>
                  <a:pt x="15" y="31"/>
                </a:cubicBezTo>
                <a:cubicBezTo>
                  <a:pt x="23" y="31"/>
                  <a:pt x="23" y="31"/>
                  <a:pt x="23" y="31"/>
                </a:cubicBezTo>
                <a:cubicBezTo>
                  <a:pt x="12" y="62"/>
                  <a:pt x="21" y="98"/>
                  <a:pt x="48" y="118"/>
                </a:cubicBezTo>
                <a:cubicBezTo>
                  <a:pt x="52" y="121"/>
                  <a:pt x="56" y="123"/>
                  <a:pt x="61" y="126"/>
                </a:cubicBezTo>
                <a:cubicBezTo>
                  <a:pt x="56" y="128"/>
                  <a:pt x="52" y="130"/>
                  <a:pt x="48" y="134"/>
                </a:cubicBezTo>
                <a:cubicBezTo>
                  <a:pt x="21" y="154"/>
                  <a:pt x="12" y="189"/>
                  <a:pt x="23" y="220"/>
                </a:cubicBezTo>
                <a:cubicBezTo>
                  <a:pt x="15" y="220"/>
                  <a:pt x="15" y="220"/>
                  <a:pt x="15" y="220"/>
                </a:cubicBezTo>
                <a:cubicBezTo>
                  <a:pt x="15" y="236"/>
                  <a:pt x="15" y="236"/>
                  <a:pt x="15" y="236"/>
                </a:cubicBezTo>
                <a:cubicBezTo>
                  <a:pt x="0" y="236"/>
                  <a:pt x="0" y="236"/>
                  <a:pt x="0" y="236"/>
                </a:cubicBezTo>
                <a:cubicBezTo>
                  <a:pt x="0" y="251"/>
                  <a:pt x="0" y="251"/>
                  <a:pt x="0" y="251"/>
                </a:cubicBezTo>
                <a:cubicBezTo>
                  <a:pt x="188" y="251"/>
                  <a:pt x="188" y="251"/>
                  <a:pt x="188" y="251"/>
                </a:cubicBezTo>
                <a:cubicBezTo>
                  <a:pt x="188" y="236"/>
                  <a:pt x="188" y="236"/>
                  <a:pt x="188" y="236"/>
                </a:cubicBezTo>
                <a:cubicBezTo>
                  <a:pt x="173" y="236"/>
                  <a:pt x="173" y="236"/>
                  <a:pt x="173" y="236"/>
                </a:cubicBezTo>
                <a:cubicBezTo>
                  <a:pt x="173" y="220"/>
                  <a:pt x="173" y="220"/>
                  <a:pt x="173" y="220"/>
                </a:cubicBezTo>
                <a:cubicBezTo>
                  <a:pt x="165" y="220"/>
                  <a:pt x="165" y="220"/>
                  <a:pt x="165" y="220"/>
                </a:cubicBezTo>
                <a:cubicBezTo>
                  <a:pt x="177" y="189"/>
                  <a:pt x="167" y="154"/>
                  <a:pt x="140" y="134"/>
                </a:cubicBezTo>
                <a:cubicBezTo>
                  <a:pt x="136" y="130"/>
                  <a:pt x="132" y="128"/>
                  <a:pt x="127" y="126"/>
                </a:cubicBezTo>
                <a:cubicBezTo>
                  <a:pt x="132" y="123"/>
                  <a:pt x="136" y="121"/>
                  <a:pt x="140" y="118"/>
                </a:cubicBezTo>
                <a:cubicBezTo>
                  <a:pt x="167" y="98"/>
                  <a:pt x="177" y="62"/>
                  <a:pt x="165" y="31"/>
                </a:cubicBezTo>
                <a:cubicBezTo>
                  <a:pt x="173" y="31"/>
                  <a:pt x="173" y="31"/>
                  <a:pt x="173" y="31"/>
                </a:cubicBezTo>
                <a:lnTo>
                  <a:pt x="173" y="16"/>
                </a:lnTo>
                <a:close/>
                <a:moveTo>
                  <a:pt x="131" y="105"/>
                </a:moveTo>
                <a:cubicBezTo>
                  <a:pt x="124" y="110"/>
                  <a:pt x="117" y="114"/>
                  <a:pt x="110" y="116"/>
                </a:cubicBezTo>
                <a:cubicBezTo>
                  <a:pt x="110" y="136"/>
                  <a:pt x="110" y="136"/>
                  <a:pt x="110" y="136"/>
                </a:cubicBezTo>
                <a:cubicBezTo>
                  <a:pt x="117" y="138"/>
                  <a:pt x="124" y="141"/>
                  <a:pt x="131" y="146"/>
                </a:cubicBezTo>
                <a:cubicBezTo>
                  <a:pt x="152" y="163"/>
                  <a:pt x="160" y="192"/>
                  <a:pt x="150" y="217"/>
                </a:cubicBezTo>
                <a:cubicBezTo>
                  <a:pt x="148" y="220"/>
                  <a:pt x="148" y="220"/>
                  <a:pt x="148" y="220"/>
                </a:cubicBezTo>
                <a:cubicBezTo>
                  <a:pt x="132" y="220"/>
                  <a:pt x="132" y="220"/>
                  <a:pt x="132" y="220"/>
                </a:cubicBezTo>
                <a:cubicBezTo>
                  <a:pt x="135" y="207"/>
                  <a:pt x="131" y="193"/>
                  <a:pt x="120" y="183"/>
                </a:cubicBezTo>
                <a:cubicBezTo>
                  <a:pt x="115" y="178"/>
                  <a:pt x="109" y="175"/>
                  <a:pt x="102" y="174"/>
                </a:cubicBezTo>
                <a:cubicBezTo>
                  <a:pt x="102" y="109"/>
                  <a:pt x="102" y="109"/>
                  <a:pt x="102" y="109"/>
                </a:cubicBezTo>
                <a:cubicBezTo>
                  <a:pt x="111" y="108"/>
                  <a:pt x="120" y="104"/>
                  <a:pt x="128" y="98"/>
                </a:cubicBezTo>
                <a:cubicBezTo>
                  <a:pt x="134" y="93"/>
                  <a:pt x="139" y="86"/>
                  <a:pt x="143" y="79"/>
                </a:cubicBezTo>
                <a:cubicBezTo>
                  <a:pt x="46" y="79"/>
                  <a:pt x="46" y="79"/>
                  <a:pt x="46" y="79"/>
                </a:cubicBezTo>
                <a:cubicBezTo>
                  <a:pt x="49" y="86"/>
                  <a:pt x="54" y="93"/>
                  <a:pt x="60" y="98"/>
                </a:cubicBezTo>
                <a:cubicBezTo>
                  <a:pt x="68" y="104"/>
                  <a:pt x="77" y="108"/>
                  <a:pt x="86" y="109"/>
                </a:cubicBezTo>
                <a:cubicBezTo>
                  <a:pt x="86" y="174"/>
                  <a:pt x="86" y="174"/>
                  <a:pt x="86" y="174"/>
                </a:cubicBezTo>
                <a:cubicBezTo>
                  <a:pt x="79" y="175"/>
                  <a:pt x="73" y="178"/>
                  <a:pt x="68" y="183"/>
                </a:cubicBezTo>
                <a:cubicBezTo>
                  <a:pt x="57" y="193"/>
                  <a:pt x="53" y="207"/>
                  <a:pt x="56" y="220"/>
                </a:cubicBezTo>
                <a:cubicBezTo>
                  <a:pt x="40" y="220"/>
                  <a:pt x="40" y="220"/>
                  <a:pt x="40" y="220"/>
                </a:cubicBezTo>
                <a:cubicBezTo>
                  <a:pt x="38" y="217"/>
                  <a:pt x="38" y="217"/>
                  <a:pt x="38" y="217"/>
                </a:cubicBezTo>
                <a:cubicBezTo>
                  <a:pt x="28" y="192"/>
                  <a:pt x="36" y="163"/>
                  <a:pt x="57" y="146"/>
                </a:cubicBezTo>
                <a:cubicBezTo>
                  <a:pt x="64" y="141"/>
                  <a:pt x="71" y="138"/>
                  <a:pt x="78" y="136"/>
                </a:cubicBezTo>
                <a:cubicBezTo>
                  <a:pt x="78" y="116"/>
                  <a:pt x="78" y="116"/>
                  <a:pt x="78" y="116"/>
                </a:cubicBezTo>
                <a:cubicBezTo>
                  <a:pt x="71" y="114"/>
                  <a:pt x="64" y="110"/>
                  <a:pt x="57" y="105"/>
                </a:cubicBezTo>
                <a:cubicBezTo>
                  <a:pt x="36" y="89"/>
                  <a:pt x="28" y="60"/>
                  <a:pt x="38" y="34"/>
                </a:cubicBezTo>
                <a:cubicBezTo>
                  <a:pt x="40" y="31"/>
                  <a:pt x="40" y="31"/>
                  <a:pt x="40" y="31"/>
                </a:cubicBezTo>
                <a:cubicBezTo>
                  <a:pt x="148" y="31"/>
                  <a:pt x="148" y="31"/>
                  <a:pt x="148" y="31"/>
                </a:cubicBezTo>
                <a:cubicBezTo>
                  <a:pt x="150" y="34"/>
                  <a:pt x="150" y="34"/>
                  <a:pt x="150" y="34"/>
                </a:cubicBezTo>
                <a:cubicBezTo>
                  <a:pt x="160" y="60"/>
                  <a:pt x="152" y="89"/>
                  <a:pt x="131" y="105"/>
                </a:cubicBezTo>
                <a:close/>
              </a:path>
            </a:pathLst>
          </a:custGeom>
          <a:solidFill>
            <a:srgbClr val="EA5504"/>
          </a:solidFill>
          <a:ln>
            <a:noFill/>
          </a:ln>
          <a:effectLst/>
        </p:spPr>
        <p:txBody>
          <a:bodyPr vert="horz" wrap="square" lIns="68580" tIns="34290" rIns="68580" bIns="34290" numCol="1" anchor="t" anchorCtr="0" compatLnSpc="1"/>
          <a:lstStyle/>
          <a:p>
            <a:endParaRPr lang="zh-CN" altLang="en-US"/>
          </a:p>
        </p:txBody>
      </p:sp>
      <p:sp>
        <p:nvSpPr>
          <p:cNvPr id="76" name="Freeform 8"/>
          <p:cNvSpPr>
            <a:spLocks noEditPoints="1"/>
          </p:cNvSpPr>
          <p:nvPr/>
        </p:nvSpPr>
        <p:spPr bwMode="auto">
          <a:xfrm>
            <a:off x="3216257" y="3190397"/>
            <a:ext cx="254118" cy="403948"/>
          </a:xfrm>
          <a:custGeom>
            <a:avLst/>
            <a:gdLst>
              <a:gd name="T0" fmla="*/ 110 w 158"/>
              <a:gd name="T1" fmla="*/ 204 h 251"/>
              <a:gd name="T2" fmla="*/ 103 w 158"/>
              <a:gd name="T3" fmla="*/ 212 h 251"/>
              <a:gd name="T4" fmla="*/ 55 w 158"/>
              <a:gd name="T5" fmla="*/ 212 h 251"/>
              <a:gd name="T6" fmla="*/ 48 w 158"/>
              <a:gd name="T7" fmla="*/ 204 h 251"/>
              <a:gd name="T8" fmla="*/ 55 w 158"/>
              <a:gd name="T9" fmla="*/ 196 h 251"/>
              <a:gd name="T10" fmla="*/ 103 w 158"/>
              <a:gd name="T11" fmla="*/ 196 h 251"/>
              <a:gd name="T12" fmla="*/ 110 w 158"/>
              <a:gd name="T13" fmla="*/ 204 h 251"/>
              <a:gd name="T14" fmla="*/ 103 w 158"/>
              <a:gd name="T15" fmla="*/ 220 h 251"/>
              <a:gd name="T16" fmla="*/ 55 w 158"/>
              <a:gd name="T17" fmla="*/ 220 h 251"/>
              <a:gd name="T18" fmla="*/ 48 w 158"/>
              <a:gd name="T19" fmla="*/ 228 h 251"/>
              <a:gd name="T20" fmla="*/ 55 w 158"/>
              <a:gd name="T21" fmla="*/ 236 h 251"/>
              <a:gd name="T22" fmla="*/ 71 w 158"/>
              <a:gd name="T23" fmla="*/ 251 h 251"/>
              <a:gd name="T24" fmla="*/ 87 w 158"/>
              <a:gd name="T25" fmla="*/ 251 h 251"/>
              <a:gd name="T26" fmla="*/ 103 w 158"/>
              <a:gd name="T27" fmla="*/ 236 h 251"/>
              <a:gd name="T28" fmla="*/ 110 w 158"/>
              <a:gd name="T29" fmla="*/ 228 h 251"/>
              <a:gd name="T30" fmla="*/ 103 w 158"/>
              <a:gd name="T31" fmla="*/ 220 h 251"/>
              <a:gd name="T32" fmla="*/ 158 w 158"/>
              <a:gd name="T33" fmla="*/ 78 h 251"/>
              <a:gd name="T34" fmla="*/ 118 w 158"/>
              <a:gd name="T35" fmla="*/ 146 h 251"/>
              <a:gd name="T36" fmla="*/ 118 w 158"/>
              <a:gd name="T37" fmla="*/ 173 h 251"/>
              <a:gd name="T38" fmla="*/ 103 w 158"/>
              <a:gd name="T39" fmla="*/ 188 h 251"/>
              <a:gd name="T40" fmla="*/ 55 w 158"/>
              <a:gd name="T41" fmla="*/ 188 h 251"/>
              <a:gd name="T42" fmla="*/ 40 w 158"/>
              <a:gd name="T43" fmla="*/ 173 h 251"/>
              <a:gd name="T44" fmla="*/ 40 w 158"/>
              <a:gd name="T45" fmla="*/ 146 h 251"/>
              <a:gd name="T46" fmla="*/ 0 w 158"/>
              <a:gd name="T47" fmla="*/ 78 h 251"/>
              <a:gd name="T48" fmla="*/ 79 w 158"/>
              <a:gd name="T49" fmla="*/ 0 h 251"/>
              <a:gd name="T50" fmla="*/ 158 w 158"/>
              <a:gd name="T51" fmla="*/ 78 h 251"/>
              <a:gd name="T52" fmla="*/ 142 w 158"/>
              <a:gd name="T53" fmla="*/ 78 h 251"/>
              <a:gd name="T54" fmla="*/ 79 w 158"/>
              <a:gd name="T55" fmla="*/ 16 h 251"/>
              <a:gd name="T56" fmla="*/ 16 w 158"/>
              <a:gd name="T57" fmla="*/ 78 h 251"/>
              <a:gd name="T58" fmla="*/ 48 w 158"/>
              <a:gd name="T59" fmla="*/ 132 h 251"/>
              <a:gd name="T60" fmla="*/ 55 w 158"/>
              <a:gd name="T61" fmla="*/ 137 h 251"/>
              <a:gd name="T62" fmla="*/ 55 w 158"/>
              <a:gd name="T63" fmla="*/ 173 h 251"/>
              <a:gd name="T64" fmla="*/ 103 w 158"/>
              <a:gd name="T65" fmla="*/ 173 h 251"/>
              <a:gd name="T66" fmla="*/ 103 w 158"/>
              <a:gd name="T67" fmla="*/ 137 h 251"/>
              <a:gd name="T68" fmla="*/ 110 w 158"/>
              <a:gd name="T69" fmla="*/ 132 h 251"/>
              <a:gd name="T70" fmla="*/ 142 w 158"/>
              <a:gd name="T71" fmla="*/ 78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8" h="251">
                <a:moveTo>
                  <a:pt x="110" y="204"/>
                </a:moveTo>
                <a:cubicBezTo>
                  <a:pt x="110" y="208"/>
                  <a:pt x="107" y="212"/>
                  <a:pt x="103" y="212"/>
                </a:cubicBezTo>
                <a:cubicBezTo>
                  <a:pt x="55" y="212"/>
                  <a:pt x="55" y="212"/>
                  <a:pt x="55" y="212"/>
                </a:cubicBezTo>
                <a:cubicBezTo>
                  <a:pt x="51" y="212"/>
                  <a:pt x="48" y="208"/>
                  <a:pt x="48" y="204"/>
                </a:cubicBezTo>
                <a:cubicBezTo>
                  <a:pt x="48" y="200"/>
                  <a:pt x="51" y="196"/>
                  <a:pt x="55" y="196"/>
                </a:cubicBezTo>
                <a:cubicBezTo>
                  <a:pt x="103" y="196"/>
                  <a:pt x="103" y="196"/>
                  <a:pt x="103" y="196"/>
                </a:cubicBezTo>
                <a:cubicBezTo>
                  <a:pt x="107" y="196"/>
                  <a:pt x="110" y="200"/>
                  <a:pt x="110" y="204"/>
                </a:cubicBezTo>
                <a:close/>
                <a:moveTo>
                  <a:pt x="103" y="220"/>
                </a:moveTo>
                <a:cubicBezTo>
                  <a:pt x="55" y="220"/>
                  <a:pt x="55" y="220"/>
                  <a:pt x="55" y="220"/>
                </a:cubicBezTo>
                <a:cubicBezTo>
                  <a:pt x="51" y="220"/>
                  <a:pt x="48" y="223"/>
                  <a:pt x="48" y="228"/>
                </a:cubicBezTo>
                <a:cubicBezTo>
                  <a:pt x="48" y="232"/>
                  <a:pt x="51" y="236"/>
                  <a:pt x="55" y="236"/>
                </a:cubicBezTo>
                <a:cubicBezTo>
                  <a:pt x="55" y="244"/>
                  <a:pt x="62" y="251"/>
                  <a:pt x="71" y="251"/>
                </a:cubicBezTo>
                <a:cubicBezTo>
                  <a:pt x="87" y="251"/>
                  <a:pt x="87" y="251"/>
                  <a:pt x="87" y="251"/>
                </a:cubicBezTo>
                <a:cubicBezTo>
                  <a:pt x="96" y="251"/>
                  <a:pt x="103" y="244"/>
                  <a:pt x="103" y="236"/>
                </a:cubicBezTo>
                <a:cubicBezTo>
                  <a:pt x="107" y="236"/>
                  <a:pt x="110" y="232"/>
                  <a:pt x="110" y="228"/>
                </a:cubicBezTo>
                <a:cubicBezTo>
                  <a:pt x="110" y="223"/>
                  <a:pt x="107" y="220"/>
                  <a:pt x="103" y="220"/>
                </a:cubicBezTo>
                <a:close/>
                <a:moveTo>
                  <a:pt x="158" y="78"/>
                </a:moveTo>
                <a:cubicBezTo>
                  <a:pt x="158" y="107"/>
                  <a:pt x="142" y="132"/>
                  <a:pt x="118" y="146"/>
                </a:cubicBezTo>
                <a:cubicBezTo>
                  <a:pt x="118" y="173"/>
                  <a:pt x="118" y="173"/>
                  <a:pt x="118" y="173"/>
                </a:cubicBezTo>
                <a:cubicBezTo>
                  <a:pt x="118" y="181"/>
                  <a:pt x="111" y="188"/>
                  <a:pt x="103" y="188"/>
                </a:cubicBezTo>
                <a:cubicBezTo>
                  <a:pt x="55" y="188"/>
                  <a:pt x="55" y="188"/>
                  <a:pt x="55" y="188"/>
                </a:cubicBezTo>
                <a:cubicBezTo>
                  <a:pt x="47" y="188"/>
                  <a:pt x="40" y="181"/>
                  <a:pt x="40" y="173"/>
                </a:cubicBezTo>
                <a:cubicBezTo>
                  <a:pt x="40" y="146"/>
                  <a:pt x="40" y="146"/>
                  <a:pt x="40" y="146"/>
                </a:cubicBezTo>
                <a:cubicBezTo>
                  <a:pt x="16" y="132"/>
                  <a:pt x="0" y="107"/>
                  <a:pt x="0" y="78"/>
                </a:cubicBezTo>
                <a:cubicBezTo>
                  <a:pt x="0" y="35"/>
                  <a:pt x="36" y="0"/>
                  <a:pt x="79" y="0"/>
                </a:cubicBezTo>
                <a:cubicBezTo>
                  <a:pt x="122" y="0"/>
                  <a:pt x="158" y="35"/>
                  <a:pt x="158" y="78"/>
                </a:cubicBezTo>
                <a:close/>
                <a:moveTo>
                  <a:pt x="142" y="78"/>
                </a:moveTo>
                <a:cubicBezTo>
                  <a:pt x="142" y="44"/>
                  <a:pt x="114" y="16"/>
                  <a:pt x="79" y="16"/>
                </a:cubicBezTo>
                <a:cubicBezTo>
                  <a:pt x="44" y="16"/>
                  <a:pt x="16" y="44"/>
                  <a:pt x="16" y="78"/>
                </a:cubicBezTo>
                <a:cubicBezTo>
                  <a:pt x="16" y="101"/>
                  <a:pt x="28" y="121"/>
                  <a:pt x="48" y="132"/>
                </a:cubicBezTo>
                <a:cubicBezTo>
                  <a:pt x="55" y="137"/>
                  <a:pt x="55" y="137"/>
                  <a:pt x="55" y="137"/>
                </a:cubicBezTo>
                <a:cubicBezTo>
                  <a:pt x="55" y="173"/>
                  <a:pt x="55" y="173"/>
                  <a:pt x="55" y="173"/>
                </a:cubicBezTo>
                <a:cubicBezTo>
                  <a:pt x="103" y="173"/>
                  <a:pt x="103" y="173"/>
                  <a:pt x="103" y="173"/>
                </a:cubicBezTo>
                <a:cubicBezTo>
                  <a:pt x="103" y="137"/>
                  <a:pt x="103" y="137"/>
                  <a:pt x="103" y="137"/>
                </a:cubicBezTo>
                <a:cubicBezTo>
                  <a:pt x="110" y="132"/>
                  <a:pt x="110" y="132"/>
                  <a:pt x="110" y="132"/>
                </a:cubicBezTo>
                <a:cubicBezTo>
                  <a:pt x="130" y="121"/>
                  <a:pt x="142" y="101"/>
                  <a:pt x="142" y="78"/>
                </a:cubicBezTo>
                <a:close/>
              </a:path>
            </a:pathLst>
          </a:custGeom>
          <a:solidFill>
            <a:srgbClr val="EA5504"/>
          </a:solidFill>
          <a:ln>
            <a:noFill/>
          </a:ln>
          <a:effectLst/>
        </p:spPr>
        <p:txBody>
          <a:bodyPr vert="horz" wrap="square" lIns="68580" tIns="34290" rIns="68580" bIns="34290" numCol="1" anchor="t" anchorCtr="0" compatLnSpc="1"/>
          <a:lstStyle/>
          <a:p>
            <a:endParaRPr lang="zh-CN" altLang="en-US"/>
          </a:p>
        </p:txBody>
      </p:sp>
      <p:sp>
        <p:nvSpPr>
          <p:cNvPr id="77" name="Freeform 9"/>
          <p:cNvSpPr>
            <a:spLocks noEditPoints="1"/>
          </p:cNvSpPr>
          <p:nvPr/>
        </p:nvSpPr>
        <p:spPr bwMode="auto">
          <a:xfrm>
            <a:off x="5659772" y="1992438"/>
            <a:ext cx="331783" cy="331742"/>
          </a:xfrm>
          <a:custGeom>
            <a:avLst/>
            <a:gdLst>
              <a:gd name="T0" fmla="*/ 201 w 206"/>
              <a:gd name="T1" fmla="*/ 35 h 206"/>
              <a:gd name="T2" fmla="*/ 179 w 206"/>
              <a:gd name="T3" fmla="*/ 57 h 206"/>
              <a:gd name="T4" fmla="*/ 157 w 206"/>
              <a:gd name="T5" fmla="*/ 57 h 206"/>
              <a:gd name="T6" fmla="*/ 148 w 206"/>
              <a:gd name="T7" fmla="*/ 49 h 206"/>
              <a:gd name="T8" fmla="*/ 148 w 206"/>
              <a:gd name="T9" fmla="*/ 27 h 206"/>
              <a:gd name="T10" fmla="*/ 171 w 206"/>
              <a:gd name="T11" fmla="*/ 4 h 206"/>
              <a:gd name="T12" fmla="*/ 128 w 206"/>
              <a:gd name="T13" fmla="*/ 16 h 206"/>
              <a:gd name="T14" fmla="*/ 117 w 206"/>
              <a:gd name="T15" fmla="*/ 58 h 206"/>
              <a:gd name="T16" fmla="*/ 58 w 206"/>
              <a:gd name="T17" fmla="*/ 118 h 206"/>
              <a:gd name="T18" fmla="*/ 15 w 206"/>
              <a:gd name="T19" fmla="*/ 129 h 206"/>
              <a:gd name="T20" fmla="*/ 4 w 206"/>
              <a:gd name="T21" fmla="*/ 171 h 206"/>
              <a:gd name="T22" fmla="*/ 27 w 206"/>
              <a:gd name="T23" fmla="*/ 149 h 206"/>
              <a:gd name="T24" fmla="*/ 49 w 206"/>
              <a:gd name="T25" fmla="*/ 149 h 206"/>
              <a:gd name="T26" fmla="*/ 57 w 206"/>
              <a:gd name="T27" fmla="*/ 157 h 206"/>
              <a:gd name="T28" fmla="*/ 57 w 206"/>
              <a:gd name="T29" fmla="*/ 179 h 206"/>
              <a:gd name="T30" fmla="*/ 34 w 206"/>
              <a:gd name="T31" fmla="*/ 202 h 206"/>
              <a:gd name="T32" fmla="*/ 77 w 206"/>
              <a:gd name="T33" fmla="*/ 191 h 206"/>
              <a:gd name="T34" fmla="*/ 88 w 206"/>
              <a:gd name="T35" fmla="*/ 148 h 206"/>
              <a:gd name="T36" fmla="*/ 148 w 206"/>
              <a:gd name="T37" fmla="*/ 89 h 206"/>
              <a:gd name="T38" fmla="*/ 190 w 206"/>
              <a:gd name="T39" fmla="*/ 77 h 206"/>
              <a:gd name="T40" fmla="*/ 201 w 206"/>
              <a:gd name="T41" fmla="*/ 35 h 206"/>
              <a:gd name="T42" fmla="*/ 127 w 206"/>
              <a:gd name="T43" fmla="*/ 89 h 206"/>
              <a:gd name="T44" fmla="*/ 89 w 206"/>
              <a:gd name="T45" fmla="*/ 127 h 206"/>
              <a:gd name="T46" fmla="*/ 79 w 206"/>
              <a:gd name="T47" fmla="*/ 127 h 206"/>
              <a:gd name="T48" fmla="*/ 79 w 206"/>
              <a:gd name="T49" fmla="*/ 117 h 206"/>
              <a:gd name="T50" fmla="*/ 117 w 206"/>
              <a:gd name="T51" fmla="*/ 78 h 206"/>
              <a:gd name="T52" fmla="*/ 127 w 206"/>
              <a:gd name="T53" fmla="*/ 78 h 206"/>
              <a:gd name="T54" fmla="*/ 127 w 206"/>
              <a:gd name="T55" fmla="*/ 89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6" h="206">
                <a:moveTo>
                  <a:pt x="201" y="35"/>
                </a:moveTo>
                <a:cubicBezTo>
                  <a:pt x="179" y="57"/>
                  <a:pt x="179" y="57"/>
                  <a:pt x="179" y="57"/>
                </a:cubicBezTo>
                <a:cubicBezTo>
                  <a:pt x="173" y="63"/>
                  <a:pt x="163" y="63"/>
                  <a:pt x="157" y="57"/>
                </a:cubicBezTo>
                <a:cubicBezTo>
                  <a:pt x="148" y="49"/>
                  <a:pt x="148" y="49"/>
                  <a:pt x="148" y="49"/>
                </a:cubicBezTo>
                <a:cubicBezTo>
                  <a:pt x="142" y="43"/>
                  <a:pt x="142" y="33"/>
                  <a:pt x="148" y="27"/>
                </a:cubicBezTo>
                <a:cubicBezTo>
                  <a:pt x="171" y="4"/>
                  <a:pt x="171" y="4"/>
                  <a:pt x="171" y="4"/>
                </a:cubicBezTo>
                <a:cubicBezTo>
                  <a:pt x="156" y="0"/>
                  <a:pt x="140" y="4"/>
                  <a:pt x="128" y="16"/>
                </a:cubicBezTo>
                <a:cubicBezTo>
                  <a:pt x="117" y="27"/>
                  <a:pt x="113" y="44"/>
                  <a:pt x="117" y="58"/>
                </a:cubicBezTo>
                <a:cubicBezTo>
                  <a:pt x="58" y="118"/>
                  <a:pt x="58" y="118"/>
                  <a:pt x="58" y="118"/>
                </a:cubicBezTo>
                <a:cubicBezTo>
                  <a:pt x="43" y="114"/>
                  <a:pt x="27" y="117"/>
                  <a:pt x="15" y="129"/>
                </a:cubicBezTo>
                <a:cubicBezTo>
                  <a:pt x="4" y="140"/>
                  <a:pt x="0" y="157"/>
                  <a:pt x="4" y="171"/>
                </a:cubicBezTo>
                <a:cubicBezTo>
                  <a:pt x="27" y="149"/>
                  <a:pt x="27" y="149"/>
                  <a:pt x="27" y="149"/>
                </a:cubicBezTo>
                <a:cubicBezTo>
                  <a:pt x="33" y="143"/>
                  <a:pt x="43" y="143"/>
                  <a:pt x="49" y="149"/>
                </a:cubicBezTo>
                <a:cubicBezTo>
                  <a:pt x="57" y="157"/>
                  <a:pt x="57" y="157"/>
                  <a:pt x="57" y="157"/>
                </a:cubicBezTo>
                <a:cubicBezTo>
                  <a:pt x="63" y="163"/>
                  <a:pt x="63" y="173"/>
                  <a:pt x="57" y="179"/>
                </a:cubicBezTo>
                <a:cubicBezTo>
                  <a:pt x="34" y="202"/>
                  <a:pt x="34" y="202"/>
                  <a:pt x="34" y="202"/>
                </a:cubicBezTo>
                <a:cubicBezTo>
                  <a:pt x="49" y="206"/>
                  <a:pt x="65" y="202"/>
                  <a:pt x="77" y="191"/>
                </a:cubicBezTo>
                <a:cubicBezTo>
                  <a:pt x="89" y="179"/>
                  <a:pt x="92" y="163"/>
                  <a:pt x="88" y="148"/>
                </a:cubicBezTo>
                <a:cubicBezTo>
                  <a:pt x="148" y="89"/>
                  <a:pt x="148" y="89"/>
                  <a:pt x="148" y="89"/>
                </a:cubicBezTo>
                <a:cubicBezTo>
                  <a:pt x="162" y="93"/>
                  <a:pt x="179" y="89"/>
                  <a:pt x="190" y="77"/>
                </a:cubicBezTo>
                <a:cubicBezTo>
                  <a:pt x="202" y="66"/>
                  <a:pt x="206" y="49"/>
                  <a:pt x="201" y="35"/>
                </a:cubicBezTo>
                <a:close/>
                <a:moveTo>
                  <a:pt x="127" y="89"/>
                </a:moveTo>
                <a:cubicBezTo>
                  <a:pt x="89" y="127"/>
                  <a:pt x="89" y="127"/>
                  <a:pt x="89" y="127"/>
                </a:cubicBezTo>
                <a:cubicBezTo>
                  <a:pt x="86" y="130"/>
                  <a:pt x="82" y="130"/>
                  <a:pt x="79" y="127"/>
                </a:cubicBezTo>
                <a:cubicBezTo>
                  <a:pt x="76" y="124"/>
                  <a:pt x="76" y="120"/>
                  <a:pt x="79" y="117"/>
                </a:cubicBezTo>
                <a:cubicBezTo>
                  <a:pt x="117" y="78"/>
                  <a:pt x="117" y="78"/>
                  <a:pt x="117" y="78"/>
                </a:cubicBezTo>
                <a:cubicBezTo>
                  <a:pt x="120" y="76"/>
                  <a:pt x="124" y="76"/>
                  <a:pt x="127" y="78"/>
                </a:cubicBezTo>
                <a:cubicBezTo>
                  <a:pt x="130" y="81"/>
                  <a:pt x="130" y="86"/>
                  <a:pt x="127" y="89"/>
                </a:cubicBezTo>
                <a:close/>
              </a:path>
            </a:pathLst>
          </a:custGeom>
          <a:solidFill>
            <a:srgbClr val="EA5504"/>
          </a:solidFill>
          <a:ln>
            <a:noFill/>
          </a:ln>
          <a:effectLst/>
        </p:spPr>
        <p:txBody>
          <a:bodyPr vert="horz" wrap="square" lIns="68580" tIns="34290" rIns="68580" bIns="34290" numCol="1" anchor="t" anchorCtr="0" compatLnSpc="1"/>
          <a:lstStyle/>
          <a:p>
            <a:endParaRPr lang="zh-CN" altLang="en-US"/>
          </a:p>
        </p:txBody>
      </p:sp>
      <p:sp>
        <p:nvSpPr>
          <p:cNvPr id="43" name="文本框 10"/>
          <p:cNvSpPr txBox="1">
            <a:spLocks noChangeArrowheads="1"/>
          </p:cNvSpPr>
          <p:nvPr/>
        </p:nvSpPr>
        <p:spPr bwMode="auto">
          <a:xfrm>
            <a:off x="878400" y="266400"/>
            <a:ext cx="2632543" cy="259679"/>
          </a:xfrm>
          <a:prstGeom prst="rect">
            <a:avLst/>
          </a:prstGeom>
          <a:noFill/>
          <a:ln>
            <a:noFill/>
          </a:ln>
        </p:spPr>
        <p:txBody>
          <a:bodyPr wrap="square" lIns="51428" tIns="25714" rIns="51428" bIns="25714">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350" dirty="0">
                <a:latin typeface="微软雅黑" panose="020B0503020204020204" pitchFamily="34" charset="-122"/>
                <a:ea typeface="微软雅黑" panose="020B0503020204020204" pitchFamily="34" charset="-122"/>
                <a:cs typeface="+mn-ea"/>
                <a:sym typeface="+mn-lt"/>
              </a:rPr>
              <a:t>添加文字标题</a:t>
            </a:r>
            <a:r>
              <a:rPr lang="zh-CN" altLang="en-US" sz="900" dirty="0">
                <a:latin typeface="微软雅黑" panose="020B0503020204020204" pitchFamily="34" charset="-122"/>
                <a:ea typeface="微软雅黑" panose="020B0503020204020204" pitchFamily="34" charset="-122"/>
                <a:cs typeface="+mn-ea"/>
                <a:sym typeface="+mn-lt"/>
              </a:rPr>
              <a:t>（文字可以编辑）</a:t>
            </a:r>
          </a:p>
        </p:txBody>
      </p:sp>
    </p:spTree>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wipe(right)">
                                      <p:cBhvr>
                                        <p:cTn id="11" dur="200"/>
                                        <p:tgtEl>
                                          <p:spTgt spid="41"/>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right)">
                                      <p:cBhvr>
                                        <p:cTn id="15" dur="200"/>
                                        <p:tgtEl>
                                          <p:spTgt spid="28"/>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up)">
                                      <p:cBhvr>
                                        <p:cTn id="19" dur="200"/>
                                        <p:tgtEl>
                                          <p:spTgt spid="29"/>
                                        </p:tgtEl>
                                      </p:cBhvr>
                                    </p:animEffect>
                                  </p:childTnLst>
                                </p:cTn>
                              </p:par>
                            </p:childTnLst>
                          </p:cTn>
                        </p:par>
                        <p:par>
                          <p:cTn id="20" fill="hold">
                            <p:stCondLst>
                              <p:cond delay="2000"/>
                            </p:stCondLst>
                            <p:childTnLst>
                              <p:par>
                                <p:cTn id="21" presetID="22" presetClass="entr" presetSubtype="2" fill="hold" grpId="0" nodeType="after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wipe(right)">
                                      <p:cBhvr>
                                        <p:cTn id="23" dur="200"/>
                                        <p:tgtEl>
                                          <p:spTgt spid="30"/>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down)">
                                      <p:cBhvr>
                                        <p:cTn id="27" dur="200"/>
                                        <p:tgtEl>
                                          <p:spTgt spid="31"/>
                                        </p:tgtEl>
                                      </p:cBhvr>
                                    </p:animEffect>
                                  </p:childTnLst>
                                </p:cTn>
                              </p:par>
                            </p:childTnLst>
                          </p:cTn>
                        </p:par>
                        <p:par>
                          <p:cTn id="28" fill="hold">
                            <p:stCondLst>
                              <p:cond delay="3000"/>
                            </p:stCondLst>
                            <p:childTnLst>
                              <p:par>
                                <p:cTn id="29" presetID="22" presetClass="entr" presetSubtype="2"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wipe(right)">
                                      <p:cBhvr>
                                        <p:cTn id="31" dur="200"/>
                                        <p:tgtEl>
                                          <p:spTgt spid="32"/>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up)">
                                      <p:cBhvr>
                                        <p:cTn id="35" dur="200"/>
                                        <p:tgtEl>
                                          <p:spTgt spid="3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wipe(left)">
                                      <p:cBhvr>
                                        <p:cTn id="39" dur="200"/>
                                        <p:tgtEl>
                                          <p:spTgt spid="34"/>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wipe(up)">
                                      <p:cBhvr>
                                        <p:cTn id="43" dur="200"/>
                                        <p:tgtEl>
                                          <p:spTgt spid="35"/>
                                        </p:tgtEl>
                                      </p:cBhvr>
                                    </p:animEffect>
                                  </p:childTnLst>
                                </p:cTn>
                              </p:par>
                            </p:childTnLst>
                          </p:cTn>
                        </p:par>
                        <p:par>
                          <p:cTn id="44" fill="hold">
                            <p:stCondLst>
                              <p:cond delay="5000"/>
                            </p:stCondLst>
                            <p:childTnLst>
                              <p:par>
                                <p:cTn id="45" presetID="22" presetClass="entr" presetSubtype="2"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right)">
                                      <p:cBhvr>
                                        <p:cTn id="47" dur="200"/>
                                        <p:tgtEl>
                                          <p:spTgt spid="37"/>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down)">
                                      <p:cBhvr>
                                        <p:cTn id="51" dur="200"/>
                                        <p:tgtEl>
                                          <p:spTgt spid="38"/>
                                        </p:tgtEl>
                                      </p:cBhvr>
                                    </p:animEffect>
                                  </p:childTnLst>
                                </p:cTn>
                              </p:par>
                            </p:childTnLst>
                          </p:cTn>
                        </p:par>
                        <p:par>
                          <p:cTn id="52" fill="hold">
                            <p:stCondLst>
                              <p:cond delay="6000"/>
                            </p:stCondLst>
                            <p:childTnLst>
                              <p:par>
                                <p:cTn id="53" presetID="22" presetClass="entr" presetSubtype="2" fill="hold" grpId="0" nodeType="afterEffect">
                                  <p:stCondLst>
                                    <p:cond delay="0"/>
                                  </p:stCondLst>
                                  <p:childTnLst>
                                    <p:set>
                                      <p:cBhvr>
                                        <p:cTn id="54" dur="1" fill="hold">
                                          <p:stCondLst>
                                            <p:cond delay="0"/>
                                          </p:stCondLst>
                                        </p:cTn>
                                        <p:tgtEl>
                                          <p:spTgt spid="39"/>
                                        </p:tgtEl>
                                        <p:attrNameLst>
                                          <p:attrName>style.visibility</p:attrName>
                                        </p:attrNameLst>
                                      </p:cBhvr>
                                      <p:to>
                                        <p:strVal val="visible"/>
                                      </p:to>
                                    </p:set>
                                    <p:animEffect transition="in" filter="wipe(right)">
                                      <p:cBhvr>
                                        <p:cTn id="55" dur="200"/>
                                        <p:tgtEl>
                                          <p:spTgt spid="39"/>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Effect transition="in" filter="wipe(up)">
                                      <p:cBhvr>
                                        <p:cTn id="59" dur="200"/>
                                        <p:tgtEl>
                                          <p:spTgt spid="40"/>
                                        </p:tgtEl>
                                      </p:cBhvr>
                                    </p:animEffect>
                                  </p:childTnLst>
                                </p:cTn>
                              </p:par>
                            </p:childTnLst>
                          </p:cTn>
                        </p:par>
                        <p:par>
                          <p:cTn id="60" fill="hold">
                            <p:stCondLst>
                              <p:cond delay="7000"/>
                            </p:stCondLst>
                            <p:childTnLst>
                              <p:par>
                                <p:cTn id="61" presetID="22" presetClass="entr" presetSubtype="2"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right)">
                                      <p:cBhvr>
                                        <p:cTn id="63" dur="200"/>
                                        <p:tgtEl>
                                          <p:spTgt spid="42"/>
                                        </p:tgtEl>
                                      </p:cBhvr>
                                    </p:animEffect>
                                  </p:childTnLst>
                                </p:cTn>
                              </p:par>
                            </p:childTnLst>
                          </p:cTn>
                        </p:par>
                        <p:par>
                          <p:cTn id="64" fill="hold">
                            <p:stCondLst>
                              <p:cond delay="7500"/>
                            </p:stCondLst>
                            <p:childTnLst>
                              <p:par>
                                <p:cTn id="65" presetID="23" presetClass="entr" presetSubtype="32" fill="hold" grpId="0" nodeType="afterEffect">
                                  <p:stCondLst>
                                    <p:cond delay="0"/>
                                  </p:stCondLst>
                                  <p:childTnLst>
                                    <p:set>
                                      <p:cBhvr>
                                        <p:cTn id="66" dur="1" fill="hold">
                                          <p:stCondLst>
                                            <p:cond delay="0"/>
                                          </p:stCondLst>
                                        </p:cTn>
                                        <p:tgtEl>
                                          <p:spTgt spid="70"/>
                                        </p:tgtEl>
                                        <p:attrNameLst>
                                          <p:attrName>style.visibility</p:attrName>
                                        </p:attrNameLst>
                                      </p:cBhvr>
                                      <p:to>
                                        <p:strVal val="visible"/>
                                      </p:to>
                                    </p:set>
                                    <p:anim calcmode="lin" valueType="num">
                                      <p:cBhvr>
                                        <p:cTn id="67" dur="500" fill="hold"/>
                                        <p:tgtEl>
                                          <p:spTgt spid="70"/>
                                        </p:tgtEl>
                                        <p:attrNameLst>
                                          <p:attrName>ppt_w</p:attrName>
                                        </p:attrNameLst>
                                      </p:cBhvr>
                                      <p:tavLst>
                                        <p:tav tm="0">
                                          <p:val>
                                            <p:strVal val="4*#ppt_w"/>
                                          </p:val>
                                        </p:tav>
                                        <p:tav tm="100000">
                                          <p:val>
                                            <p:strVal val="#ppt_w"/>
                                          </p:val>
                                        </p:tav>
                                      </p:tavLst>
                                    </p:anim>
                                    <p:anim calcmode="lin" valueType="num">
                                      <p:cBhvr>
                                        <p:cTn id="68" dur="500" fill="hold"/>
                                        <p:tgtEl>
                                          <p:spTgt spid="70"/>
                                        </p:tgtEl>
                                        <p:attrNameLst>
                                          <p:attrName>ppt_h</p:attrName>
                                        </p:attrNameLst>
                                      </p:cBhvr>
                                      <p:tavLst>
                                        <p:tav tm="0">
                                          <p:val>
                                            <p:strVal val="4*#ppt_h"/>
                                          </p:val>
                                        </p:tav>
                                        <p:tav tm="100000">
                                          <p:val>
                                            <p:strVal val="#ppt_h"/>
                                          </p:val>
                                        </p:tav>
                                      </p:tavLst>
                                    </p:anim>
                                  </p:childTnLst>
                                </p:cTn>
                              </p:par>
                              <p:par>
                                <p:cTn id="69" presetID="23" presetClass="entr" presetSubtype="32" fill="hold" grpId="0" nodeType="withEffect">
                                  <p:stCondLst>
                                    <p:cond delay="0"/>
                                  </p:stCondLst>
                                  <p:childTnLst>
                                    <p:set>
                                      <p:cBhvr>
                                        <p:cTn id="70" dur="1" fill="hold">
                                          <p:stCondLst>
                                            <p:cond delay="0"/>
                                          </p:stCondLst>
                                        </p:cTn>
                                        <p:tgtEl>
                                          <p:spTgt spid="77"/>
                                        </p:tgtEl>
                                        <p:attrNameLst>
                                          <p:attrName>style.visibility</p:attrName>
                                        </p:attrNameLst>
                                      </p:cBhvr>
                                      <p:to>
                                        <p:strVal val="visible"/>
                                      </p:to>
                                    </p:set>
                                    <p:anim calcmode="lin" valueType="num">
                                      <p:cBhvr>
                                        <p:cTn id="71" dur="500" fill="hold"/>
                                        <p:tgtEl>
                                          <p:spTgt spid="77"/>
                                        </p:tgtEl>
                                        <p:attrNameLst>
                                          <p:attrName>ppt_w</p:attrName>
                                        </p:attrNameLst>
                                      </p:cBhvr>
                                      <p:tavLst>
                                        <p:tav tm="0">
                                          <p:val>
                                            <p:strVal val="4*#ppt_w"/>
                                          </p:val>
                                        </p:tav>
                                        <p:tav tm="100000">
                                          <p:val>
                                            <p:strVal val="#ppt_w"/>
                                          </p:val>
                                        </p:tav>
                                      </p:tavLst>
                                    </p:anim>
                                    <p:anim calcmode="lin" valueType="num">
                                      <p:cBhvr>
                                        <p:cTn id="72" dur="500" fill="hold"/>
                                        <p:tgtEl>
                                          <p:spTgt spid="77"/>
                                        </p:tgtEl>
                                        <p:attrNameLst>
                                          <p:attrName>ppt_h</p:attrName>
                                        </p:attrNameLst>
                                      </p:cBhvr>
                                      <p:tavLst>
                                        <p:tav tm="0">
                                          <p:val>
                                            <p:strVal val="4*#ppt_h"/>
                                          </p:val>
                                        </p:tav>
                                        <p:tav tm="100000">
                                          <p:val>
                                            <p:strVal val="#ppt_h"/>
                                          </p:val>
                                        </p:tav>
                                      </p:tavLst>
                                    </p:anim>
                                  </p:childTnLst>
                                </p:cTn>
                              </p:par>
                            </p:childTnLst>
                          </p:cTn>
                        </p:par>
                        <p:par>
                          <p:cTn id="73" fill="hold">
                            <p:stCondLst>
                              <p:cond delay="8000"/>
                            </p:stCondLst>
                            <p:childTnLst>
                              <p:par>
                                <p:cTn id="74" presetID="12" presetClass="entr" presetSubtype="8" fill="hold" grpId="0" nodeType="after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additive="base">
                                        <p:cTn id="76" dur="500"/>
                                        <p:tgtEl>
                                          <p:spTgt spid="62"/>
                                        </p:tgtEl>
                                        <p:attrNameLst>
                                          <p:attrName>ppt_x</p:attrName>
                                        </p:attrNameLst>
                                      </p:cBhvr>
                                      <p:tavLst>
                                        <p:tav tm="0">
                                          <p:val>
                                            <p:strVal val="#ppt_x-#ppt_w*1.125000"/>
                                          </p:val>
                                        </p:tav>
                                        <p:tav tm="100000">
                                          <p:val>
                                            <p:strVal val="#ppt_x"/>
                                          </p:val>
                                        </p:tav>
                                      </p:tavLst>
                                    </p:anim>
                                    <p:animEffect transition="in" filter="wipe(right)">
                                      <p:cBhvr>
                                        <p:cTn id="77" dur="500"/>
                                        <p:tgtEl>
                                          <p:spTgt spid="62"/>
                                        </p:tgtEl>
                                      </p:cBhvr>
                                    </p:animEffect>
                                  </p:childTnLst>
                                </p:cTn>
                              </p:par>
                              <p:par>
                                <p:cTn id="78" presetID="12" presetClass="entr" presetSubtype="8" fill="hold" grpId="0" nodeType="withEffect">
                                  <p:stCondLst>
                                    <p:cond delay="0"/>
                                  </p:stCondLst>
                                  <p:childTnLst>
                                    <p:set>
                                      <p:cBhvr>
                                        <p:cTn id="79" dur="1" fill="hold">
                                          <p:stCondLst>
                                            <p:cond delay="0"/>
                                          </p:stCondLst>
                                        </p:cTn>
                                        <p:tgtEl>
                                          <p:spTgt spid="63"/>
                                        </p:tgtEl>
                                        <p:attrNameLst>
                                          <p:attrName>style.visibility</p:attrName>
                                        </p:attrNameLst>
                                      </p:cBhvr>
                                      <p:to>
                                        <p:strVal val="visible"/>
                                      </p:to>
                                    </p:set>
                                    <p:anim calcmode="lin" valueType="num">
                                      <p:cBhvr additive="base">
                                        <p:cTn id="80" dur="500"/>
                                        <p:tgtEl>
                                          <p:spTgt spid="63"/>
                                        </p:tgtEl>
                                        <p:attrNameLst>
                                          <p:attrName>ppt_x</p:attrName>
                                        </p:attrNameLst>
                                      </p:cBhvr>
                                      <p:tavLst>
                                        <p:tav tm="0">
                                          <p:val>
                                            <p:strVal val="#ppt_x-#ppt_w*1.125000"/>
                                          </p:val>
                                        </p:tav>
                                        <p:tav tm="100000">
                                          <p:val>
                                            <p:strVal val="#ppt_x"/>
                                          </p:val>
                                        </p:tav>
                                      </p:tavLst>
                                    </p:anim>
                                    <p:animEffect transition="in" filter="wipe(right)">
                                      <p:cBhvr>
                                        <p:cTn id="81" dur="500"/>
                                        <p:tgtEl>
                                          <p:spTgt spid="63"/>
                                        </p:tgtEl>
                                      </p:cBhvr>
                                    </p:animEffect>
                                  </p:childTnLst>
                                </p:cTn>
                              </p:par>
                            </p:childTnLst>
                          </p:cTn>
                        </p:par>
                        <p:par>
                          <p:cTn id="82" fill="hold">
                            <p:stCondLst>
                              <p:cond delay="8500"/>
                            </p:stCondLst>
                            <p:childTnLst>
                              <p:par>
                                <p:cTn id="83" presetID="23" presetClass="entr" presetSubtype="32" fill="hold" grpId="0" nodeType="afterEffect">
                                  <p:stCondLst>
                                    <p:cond delay="0"/>
                                  </p:stCondLst>
                                  <p:childTnLst>
                                    <p:set>
                                      <p:cBhvr>
                                        <p:cTn id="84" dur="1" fill="hold">
                                          <p:stCondLst>
                                            <p:cond delay="0"/>
                                          </p:stCondLst>
                                        </p:cTn>
                                        <p:tgtEl>
                                          <p:spTgt spid="71"/>
                                        </p:tgtEl>
                                        <p:attrNameLst>
                                          <p:attrName>style.visibility</p:attrName>
                                        </p:attrNameLst>
                                      </p:cBhvr>
                                      <p:to>
                                        <p:strVal val="visible"/>
                                      </p:to>
                                    </p:set>
                                    <p:anim calcmode="lin" valueType="num">
                                      <p:cBhvr>
                                        <p:cTn id="85" dur="500" fill="hold"/>
                                        <p:tgtEl>
                                          <p:spTgt spid="71"/>
                                        </p:tgtEl>
                                        <p:attrNameLst>
                                          <p:attrName>ppt_w</p:attrName>
                                        </p:attrNameLst>
                                      </p:cBhvr>
                                      <p:tavLst>
                                        <p:tav tm="0">
                                          <p:val>
                                            <p:strVal val="4*#ppt_w"/>
                                          </p:val>
                                        </p:tav>
                                        <p:tav tm="100000">
                                          <p:val>
                                            <p:strVal val="#ppt_w"/>
                                          </p:val>
                                        </p:tav>
                                      </p:tavLst>
                                    </p:anim>
                                    <p:anim calcmode="lin" valueType="num">
                                      <p:cBhvr>
                                        <p:cTn id="86" dur="500" fill="hold"/>
                                        <p:tgtEl>
                                          <p:spTgt spid="71"/>
                                        </p:tgtEl>
                                        <p:attrNameLst>
                                          <p:attrName>ppt_h</p:attrName>
                                        </p:attrNameLst>
                                      </p:cBhvr>
                                      <p:tavLst>
                                        <p:tav tm="0">
                                          <p:val>
                                            <p:strVal val="4*#ppt_h"/>
                                          </p:val>
                                        </p:tav>
                                        <p:tav tm="100000">
                                          <p:val>
                                            <p:strVal val="#ppt_h"/>
                                          </p:val>
                                        </p:tav>
                                      </p:tavLst>
                                    </p:anim>
                                  </p:childTnLst>
                                </p:cTn>
                              </p:par>
                              <p:par>
                                <p:cTn id="87" presetID="23" presetClass="entr" presetSubtype="32" fill="hold" grpId="0" nodeType="withEffect">
                                  <p:stCondLst>
                                    <p:cond delay="0"/>
                                  </p:stCondLst>
                                  <p:childTnLst>
                                    <p:set>
                                      <p:cBhvr>
                                        <p:cTn id="88" dur="1" fill="hold">
                                          <p:stCondLst>
                                            <p:cond delay="0"/>
                                          </p:stCondLst>
                                        </p:cTn>
                                        <p:tgtEl>
                                          <p:spTgt spid="74"/>
                                        </p:tgtEl>
                                        <p:attrNameLst>
                                          <p:attrName>style.visibility</p:attrName>
                                        </p:attrNameLst>
                                      </p:cBhvr>
                                      <p:to>
                                        <p:strVal val="visible"/>
                                      </p:to>
                                    </p:set>
                                    <p:anim calcmode="lin" valueType="num">
                                      <p:cBhvr>
                                        <p:cTn id="89" dur="500" fill="hold"/>
                                        <p:tgtEl>
                                          <p:spTgt spid="74"/>
                                        </p:tgtEl>
                                        <p:attrNameLst>
                                          <p:attrName>ppt_w</p:attrName>
                                        </p:attrNameLst>
                                      </p:cBhvr>
                                      <p:tavLst>
                                        <p:tav tm="0">
                                          <p:val>
                                            <p:strVal val="4*#ppt_w"/>
                                          </p:val>
                                        </p:tav>
                                        <p:tav tm="100000">
                                          <p:val>
                                            <p:strVal val="#ppt_w"/>
                                          </p:val>
                                        </p:tav>
                                      </p:tavLst>
                                    </p:anim>
                                    <p:anim calcmode="lin" valueType="num">
                                      <p:cBhvr>
                                        <p:cTn id="90" dur="500" fill="hold"/>
                                        <p:tgtEl>
                                          <p:spTgt spid="74"/>
                                        </p:tgtEl>
                                        <p:attrNameLst>
                                          <p:attrName>ppt_h</p:attrName>
                                        </p:attrNameLst>
                                      </p:cBhvr>
                                      <p:tavLst>
                                        <p:tav tm="0">
                                          <p:val>
                                            <p:strVal val="4*#ppt_h"/>
                                          </p:val>
                                        </p:tav>
                                        <p:tav tm="100000">
                                          <p:val>
                                            <p:strVal val="#ppt_h"/>
                                          </p:val>
                                        </p:tav>
                                      </p:tavLst>
                                    </p:anim>
                                  </p:childTnLst>
                                </p:cTn>
                              </p:par>
                            </p:childTnLst>
                          </p:cTn>
                        </p:par>
                        <p:par>
                          <p:cTn id="91" fill="hold">
                            <p:stCondLst>
                              <p:cond delay="9000"/>
                            </p:stCondLst>
                            <p:childTnLst>
                              <p:par>
                                <p:cTn id="92" presetID="12" presetClass="entr" presetSubtype="2" fill="hold" grpId="0" nodeType="afterEffect">
                                  <p:stCondLst>
                                    <p:cond delay="0"/>
                                  </p:stCondLst>
                                  <p:childTnLst>
                                    <p:set>
                                      <p:cBhvr>
                                        <p:cTn id="93" dur="1" fill="hold">
                                          <p:stCondLst>
                                            <p:cond delay="0"/>
                                          </p:stCondLst>
                                        </p:cTn>
                                        <p:tgtEl>
                                          <p:spTgt spid="64"/>
                                        </p:tgtEl>
                                        <p:attrNameLst>
                                          <p:attrName>style.visibility</p:attrName>
                                        </p:attrNameLst>
                                      </p:cBhvr>
                                      <p:to>
                                        <p:strVal val="visible"/>
                                      </p:to>
                                    </p:set>
                                    <p:anim calcmode="lin" valueType="num">
                                      <p:cBhvr additive="base">
                                        <p:cTn id="94" dur="500"/>
                                        <p:tgtEl>
                                          <p:spTgt spid="64"/>
                                        </p:tgtEl>
                                        <p:attrNameLst>
                                          <p:attrName>ppt_x</p:attrName>
                                        </p:attrNameLst>
                                      </p:cBhvr>
                                      <p:tavLst>
                                        <p:tav tm="0">
                                          <p:val>
                                            <p:strVal val="#ppt_x+#ppt_w*1.125000"/>
                                          </p:val>
                                        </p:tav>
                                        <p:tav tm="100000">
                                          <p:val>
                                            <p:strVal val="#ppt_x"/>
                                          </p:val>
                                        </p:tav>
                                      </p:tavLst>
                                    </p:anim>
                                    <p:animEffect transition="in" filter="wipe(left)">
                                      <p:cBhvr>
                                        <p:cTn id="95" dur="500"/>
                                        <p:tgtEl>
                                          <p:spTgt spid="64"/>
                                        </p:tgtEl>
                                      </p:cBhvr>
                                    </p:animEffect>
                                  </p:childTnLst>
                                </p:cTn>
                              </p:par>
                              <p:par>
                                <p:cTn id="96" presetID="12" presetClass="entr" presetSubtype="2" fill="hold" grpId="0" nodeType="withEffect">
                                  <p:stCondLst>
                                    <p:cond delay="0"/>
                                  </p:stCondLst>
                                  <p:childTnLst>
                                    <p:set>
                                      <p:cBhvr>
                                        <p:cTn id="97" dur="1" fill="hold">
                                          <p:stCondLst>
                                            <p:cond delay="0"/>
                                          </p:stCondLst>
                                        </p:cTn>
                                        <p:tgtEl>
                                          <p:spTgt spid="65"/>
                                        </p:tgtEl>
                                        <p:attrNameLst>
                                          <p:attrName>style.visibility</p:attrName>
                                        </p:attrNameLst>
                                      </p:cBhvr>
                                      <p:to>
                                        <p:strVal val="visible"/>
                                      </p:to>
                                    </p:set>
                                    <p:anim calcmode="lin" valueType="num">
                                      <p:cBhvr additive="base">
                                        <p:cTn id="98" dur="500"/>
                                        <p:tgtEl>
                                          <p:spTgt spid="65"/>
                                        </p:tgtEl>
                                        <p:attrNameLst>
                                          <p:attrName>ppt_x</p:attrName>
                                        </p:attrNameLst>
                                      </p:cBhvr>
                                      <p:tavLst>
                                        <p:tav tm="0">
                                          <p:val>
                                            <p:strVal val="#ppt_x+#ppt_w*1.125000"/>
                                          </p:val>
                                        </p:tav>
                                        <p:tav tm="100000">
                                          <p:val>
                                            <p:strVal val="#ppt_x"/>
                                          </p:val>
                                        </p:tav>
                                      </p:tavLst>
                                    </p:anim>
                                    <p:animEffect transition="in" filter="wipe(left)">
                                      <p:cBhvr>
                                        <p:cTn id="99" dur="500"/>
                                        <p:tgtEl>
                                          <p:spTgt spid="65"/>
                                        </p:tgtEl>
                                      </p:cBhvr>
                                    </p:animEffect>
                                  </p:childTnLst>
                                </p:cTn>
                              </p:par>
                            </p:childTnLst>
                          </p:cTn>
                        </p:par>
                        <p:par>
                          <p:cTn id="100" fill="hold">
                            <p:stCondLst>
                              <p:cond delay="9500"/>
                            </p:stCondLst>
                            <p:childTnLst>
                              <p:par>
                                <p:cTn id="101" presetID="23" presetClass="entr" presetSubtype="32" fill="hold" grpId="0" nodeType="afterEffect">
                                  <p:stCondLst>
                                    <p:cond delay="0"/>
                                  </p:stCondLst>
                                  <p:childTnLst>
                                    <p:set>
                                      <p:cBhvr>
                                        <p:cTn id="102" dur="1" fill="hold">
                                          <p:stCondLst>
                                            <p:cond delay="0"/>
                                          </p:stCondLst>
                                        </p:cTn>
                                        <p:tgtEl>
                                          <p:spTgt spid="72"/>
                                        </p:tgtEl>
                                        <p:attrNameLst>
                                          <p:attrName>style.visibility</p:attrName>
                                        </p:attrNameLst>
                                      </p:cBhvr>
                                      <p:to>
                                        <p:strVal val="visible"/>
                                      </p:to>
                                    </p:set>
                                    <p:anim calcmode="lin" valueType="num">
                                      <p:cBhvr>
                                        <p:cTn id="103" dur="500" fill="hold"/>
                                        <p:tgtEl>
                                          <p:spTgt spid="72"/>
                                        </p:tgtEl>
                                        <p:attrNameLst>
                                          <p:attrName>ppt_w</p:attrName>
                                        </p:attrNameLst>
                                      </p:cBhvr>
                                      <p:tavLst>
                                        <p:tav tm="0">
                                          <p:val>
                                            <p:strVal val="4*#ppt_w"/>
                                          </p:val>
                                        </p:tav>
                                        <p:tav tm="100000">
                                          <p:val>
                                            <p:strVal val="#ppt_w"/>
                                          </p:val>
                                        </p:tav>
                                      </p:tavLst>
                                    </p:anim>
                                    <p:anim calcmode="lin" valueType="num">
                                      <p:cBhvr>
                                        <p:cTn id="104" dur="500" fill="hold"/>
                                        <p:tgtEl>
                                          <p:spTgt spid="72"/>
                                        </p:tgtEl>
                                        <p:attrNameLst>
                                          <p:attrName>ppt_h</p:attrName>
                                        </p:attrNameLst>
                                      </p:cBhvr>
                                      <p:tavLst>
                                        <p:tav tm="0">
                                          <p:val>
                                            <p:strVal val="4*#ppt_h"/>
                                          </p:val>
                                        </p:tav>
                                        <p:tav tm="100000">
                                          <p:val>
                                            <p:strVal val="#ppt_h"/>
                                          </p:val>
                                        </p:tav>
                                      </p:tavLst>
                                    </p:anim>
                                  </p:childTnLst>
                                </p:cTn>
                              </p:par>
                              <p:par>
                                <p:cTn id="105" presetID="23" presetClass="entr" presetSubtype="32" fill="hold" grpId="0" nodeType="withEffect">
                                  <p:stCondLst>
                                    <p:cond delay="0"/>
                                  </p:stCondLst>
                                  <p:childTnLst>
                                    <p:set>
                                      <p:cBhvr>
                                        <p:cTn id="106" dur="1" fill="hold">
                                          <p:stCondLst>
                                            <p:cond delay="0"/>
                                          </p:stCondLst>
                                        </p:cTn>
                                        <p:tgtEl>
                                          <p:spTgt spid="75"/>
                                        </p:tgtEl>
                                        <p:attrNameLst>
                                          <p:attrName>style.visibility</p:attrName>
                                        </p:attrNameLst>
                                      </p:cBhvr>
                                      <p:to>
                                        <p:strVal val="visible"/>
                                      </p:to>
                                    </p:set>
                                    <p:anim calcmode="lin" valueType="num">
                                      <p:cBhvr>
                                        <p:cTn id="107" dur="500" fill="hold"/>
                                        <p:tgtEl>
                                          <p:spTgt spid="75"/>
                                        </p:tgtEl>
                                        <p:attrNameLst>
                                          <p:attrName>ppt_w</p:attrName>
                                        </p:attrNameLst>
                                      </p:cBhvr>
                                      <p:tavLst>
                                        <p:tav tm="0">
                                          <p:val>
                                            <p:strVal val="4*#ppt_w"/>
                                          </p:val>
                                        </p:tav>
                                        <p:tav tm="100000">
                                          <p:val>
                                            <p:strVal val="#ppt_w"/>
                                          </p:val>
                                        </p:tav>
                                      </p:tavLst>
                                    </p:anim>
                                    <p:anim calcmode="lin" valueType="num">
                                      <p:cBhvr>
                                        <p:cTn id="108" dur="500" fill="hold"/>
                                        <p:tgtEl>
                                          <p:spTgt spid="75"/>
                                        </p:tgtEl>
                                        <p:attrNameLst>
                                          <p:attrName>ppt_h</p:attrName>
                                        </p:attrNameLst>
                                      </p:cBhvr>
                                      <p:tavLst>
                                        <p:tav tm="0">
                                          <p:val>
                                            <p:strVal val="4*#ppt_h"/>
                                          </p:val>
                                        </p:tav>
                                        <p:tav tm="100000">
                                          <p:val>
                                            <p:strVal val="#ppt_h"/>
                                          </p:val>
                                        </p:tav>
                                      </p:tavLst>
                                    </p:anim>
                                  </p:childTnLst>
                                </p:cTn>
                              </p:par>
                            </p:childTnLst>
                          </p:cTn>
                        </p:par>
                        <p:par>
                          <p:cTn id="109" fill="hold">
                            <p:stCondLst>
                              <p:cond delay="10000"/>
                            </p:stCondLst>
                            <p:childTnLst>
                              <p:par>
                                <p:cTn id="110" presetID="12" presetClass="entr" presetSubtype="8" fill="hold" grpId="0" nodeType="afterEffect">
                                  <p:stCondLst>
                                    <p:cond delay="0"/>
                                  </p:stCondLst>
                                  <p:childTnLst>
                                    <p:set>
                                      <p:cBhvr>
                                        <p:cTn id="111" dur="1" fill="hold">
                                          <p:stCondLst>
                                            <p:cond delay="0"/>
                                          </p:stCondLst>
                                        </p:cTn>
                                        <p:tgtEl>
                                          <p:spTgt spid="66"/>
                                        </p:tgtEl>
                                        <p:attrNameLst>
                                          <p:attrName>style.visibility</p:attrName>
                                        </p:attrNameLst>
                                      </p:cBhvr>
                                      <p:to>
                                        <p:strVal val="visible"/>
                                      </p:to>
                                    </p:set>
                                    <p:anim calcmode="lin" valueType="num">
                                      <p:cBhvr additive="base">
                                        <p:cTn id="112" dur="500"/>
                                        <p:tgtEl>
                                          <p:spTgt spid="66"/>
                                        </p:tgtEl>
                                        <p:attrNameLst>
                                          <p:attrName>ppt_x</p:attrName>
                                        </p:attrNameLst>
                                      </p:cBhvr>
                                      <p:tavLst>
                                        <p:tav tm="0">
                                          <p:val>
                                            <p:strVal val="#ppt_x-#ppt_w*1.125000"/>
                                          </p:val>
                                        </p:tav>
                                        <p:tav tm="100000">
                                          <p:val>
                                            <p:strVal val="#ppt_x"/>
                                          </p:val>
                                        </p:tav>
                                      </p:tavLst>
                                    </p:anim>
                                    <p:animEffect transition="in" filter="wipe(right)">
                                      <p:cBhvr>
                                        <p:cTn id="113" dur="500"/>
                                        <p:tgtEl>
                                          <p:spTgt spid="66"/>
                                        </p:tgtEl>
                                      </p:cBhvr>
                                    </p:animEffect>
                                  </p:childTnLst>
                                </p:cTn>
                              </p:par>
                              <p:par>
                                <p:cTn id="114" presetID="12" presetClass="entr" presetSubtype="8" fill="hold" grpId="0" nodeType="withEffect">
                                  <p:stCondLst>
                                    <p:cond delay="0"/>
                                  </p:stCondLst>
                                  <p:childTnLst>
                                    <p:set>
                                      <p:cBhvr>
                                        <p:cTn id="115" dur="1" fill="hold">
                                          <p:stCondLst>
                                            <p:cond delay="0"/>
                                          </p:stCondLst>
                                        </p:cTn>
                                        <p:tgtEl>
                                          <p:spTgt spid="67"/>
                                        </p:tgtEl>
                                        <p:attrNameLst>
                                          <p:attrName>style.visibility</p:attrName>
                                        </p:attrNameLst>
                                      </p:cBhvr>
                                      <p:to>
                                        <p:strVal val="visible"/>
                                      </p:to>
                                    </p:set>
                                    <p:anim calcmode="lin" valueType="num">
                                      <p:cBhvr additive="base">
                                        <p:cTn id="116" dur="500"/>
                                        <p:tgtEl>
                                          <p:spTgt spid="67"/>
                                        </p:tgtEl>
                                        <p:attrNameLst>
                                          <p:attrName>ppt_x</p:attrName>
                                        </p:attrNameLst>
                                      </p:cBhvr>
                                      <p:tavLst>
                                        <p:tav tm="0">
                                          <p:val>
                                            <p:strVal val="#ppt_x-#ppt_w*1.125000"/>
                                          </p:val>
                                        </p:tav>
                                        <p:tav tm="100000">
                                          <p:val>
                                            <p:strVal val="#ppt_x"/>
                                          </p:val>
                                        </p:tav>
                                      </p:tavLst>
                                    </p:anim>
                                    <p:animEffect transition="in" filter="wipe(right)">
                                      <p:cBhvr>
                                        <p:cTn id="117" dur="500"/>
                                        <p:tgtEl>
                                          <p:spTgt spid="67"/>
                                        </p:tgtEl>
                                      </p:cBhvr>
                                    </p:animEffect>
                                  </p:childTnLst>
                                </p:cTn>
                              </p:par>
                            </p:childTnLst>
                          </p:cTn>
                        </p:par>
                        <p:par>
                          <p:cTn id="118" fill="hold">
                            <p:stCondLst>
                              <p:cond delay="10500"/>
                            </p:stCondLst>
                            <p:childTnLst>
                              <p:par>
                                <p:cTn id="119" presetID="23" presetClass="entr" presetSubtype="32" fill="hold" grpId="0" nodeType="afterEffect">
                                  <p:stCondLst>
                                    <p:cond delay="0"/>
                                  </p:stCondLst>
                                  <p:childTnLst>
                                    <p:set>
                                      <p:cBhvr>
                                        <p:cTn id="120" dur="1" fill="hold">
                                          <p:stCondLst>
                                            <p:cond delay="0"/>
                                          </p:stCondLst>
                                        </p:cTn>
                                        <p:tgtEl>
                                          <p:spTgt spid="73"/>
                                        </p:tgtEl>
                                        <p:attrNameLst>
                                          <p:attrName>style.visibility</p:attrName>
                                        </p:attrNameLst>
                                      </p:cBhvr>
                                      <p:to>
                                        <p:strVal val="visible"/>
                                      </p:to>
                                    </p:set>
                                    <p:anim calcmode="lin" valueType="num">
                                      <p:cBhvr>
                                        <p:cTn id="121" dur="500" fill="hold"/>
                                        <p:tgtEl>
                                          <p:spTgt spid="73"/>
                                        </p:tgtEl>
                                        <p:attrNameLst>
                                          <p:attrName>ppt_w</p:attrName>
                                        </p:attrNameLst>
                                      </p:cBhvr>
                                      <p:tavLst>
                                        <p:tav tm="0">
                                          <p:val>
                                            <p:strVal val="4*#ppt_w"/>
                                          </p:val>
                                        </p:tav>
                                        <p:tav tm="100000">
                                          <p:val>
                                            <p:strVal val="#ppt_w"/>
                                          </p:val>
                                        </p:tav>
                                      </p:tavLst>
                                    </p:anim>
                                    <p:anim calcmode="lin" valueType="num">
                                      <p:cBhvr>
                                        <p:cTn id="122" dur="500" fill="hold"/>
                                        <p:tgtEl>
                                          <p:spTgt spid="73"/>
                                        </p:tgtEl>
                                        <p:attrNameLst>
                                          <p:attrName>ppt_h</p:attrName>
                                        </p:attrNameLst>
                                      </p:cBhvr>
                                      <p:tavLst>
                                        <p:tav tm="0">
                                          <p:val>
                                            <p:strVal val="4*#ppt_h"/>
                                          </p:val>
                                        </p:tav>
                                        <p:tav tm="100000">
                                          <p:val>
                                            <p:strVal val="#ppt_h"/>
                                          </p:val>
                                        </p:tav>
                                      </p:tavLst>
                                    </p:anim>
                                  </p:childTnLst>
                                </p:cTn>
                              </p:par>
                              <p:par>
                                <p:cTn id="123" presetID="23" presetClass="entr" presetSubtype="32" fill="hold" grpId="0" nodeType="withEffect">
                                  <p:stCondLst>
                                    <p:cond delay="0"/>
                                  </p:stCondLst>
                                  <p:childTnLst>
                                    <p:set>
                                      <p:cBhvr>
                                        <p:cTn id="124" dur="1" fill="hold">
                                          <p:stCondLst>
                                            <p:cond delay="0"/>
                                          </p:stCondLst>
                                        </p:cTn>
                                        <p:tgtEl>
                                          <p:spTgt spid="76"/>
                                        </p:tgtEl>
                                        <p:attrNameLst>
                                          <p:attrName>style.visibility</p:attrName>
                                        </p:attrNameLst>
                                      </p:cBhvr>
                                      <p:to>
                                        <p:strVal val="visible"/>
                                      </p:to>
                                    </p:set>
                                    <p:anim calcmode="lin" valueType="num">
                                      <p:cBhvr>
                                        <p:cTn id="125" dur="500" fill="hold"/>
                                        <p:tgtEl>
                                          <p:spTgt spid="76"/>
                                        </p:tgtEl>
                                        <p:attrNameLst>
                                          <p:attrName>ppt_w</p:attrName>
                                        </p:attrNameLst>
                                      </p:cBhvr>
                                      <p:tavLst>
                                        <p:tav tm="0">
                                          <p:val>
                                            <p:strVal val="4*#ppt_w"/>
                                          </p:val>
                                        </p:tav>
                                        <p:tav tm="100000">
                                          <p:val>
                                            <p:strVal val="#ppt_w"/>
                                          </p:val>
                                        </p:tav>
                                      </p:tavLst>
                                    </p:anim>
                                    <p:anim calcmode="lin" valueType="num">
                                      <p:cBhvr>
                                        <p:cTn id="126" dur="500" fill="hold"/>
                                        <p:tgtEl>
                                          <p:spTgt spid="76"/>
                                        </p:tgtEl>
                                        <p:attrNameLst>
                                          <p:attrName>ppt_h</p:attrName>
                                        </p:attrNameLst>
                                      </p:cBhvr>
                                      <p:tavLst>
                                        <p:tav tm="0">
                                          <p:val>
                                            <p:strVal val="4*#ppt_h"/>
                                          </p:val>
                                        </p:tav>
                                        <p:tav tm="100000">
                                          <p:val>
                                            <p:strVal val="#ppt_h"/>
                                          </p:val>
                                        </p:tav>
                                      </p:tavLst>
                                    </p:anim>
                                  </p:childTnLst>
                                </p:cTn>
                              </p:par>
                            </p:childTnLst>
                          </p:cTn>
                        </p:par>
                        <p:par>
                          <p:cTn id="127" fill="hold">
                            <p:stCondLst>
                              <p:cond delay="11000"/>
                            </p:stCondLst>
                            <p:childTnLst>
                              <p:par>
                                <p:cTn id="128" presetID="12" presetClass="entr" presetSubtype="2"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 calcmode="lin" valueType="num">
                                      <p:cBhvr additive="base">
                                        <p:cTn id="130" dur="500"/>
                                        <p:tgtEl>
                                          <p:spTgt spid="68"/>
                                        </p:tgtEl>
                                        <p:attrNameLst>
                                          <p:attrName>ppt_x</p:attrName>
                                        </p:attrNameLst>
                                      </p:cBhvr>
                                      <p:tavLst>
                                        <p:tav tm="0">
                                          <p:val>
                                            <p:strVal val="#ppt_x+#ppt_w*1.125000"/>
                                          </p:val>
                                        </p:tav>
                                        <p:tav tm="100000">
                                          <p:val>
                                            <p:strVal val="#ppt_x"/>
                                          </p:val>
                                        </p:tav>
                                      </p:tavLst>
                                    </p:anim>
                                    <p:animEffect transition="in" filter="wipe(left)">
                                      <p:cBhvr>
                                        <p:cTn id="131" dur="500"/>
                                        <p:tgtEl>
                                          <p:spTgt spid="68"/>
                                        </p:tgtEl>
                                      </p:cBhvr>
                                    </p:animEffect>
                                  </p:childTnLst>
                                </p:cTn>
                              </p:par>
                              <p:par>
                                <p:cTn id="132" presetID="12" presetClass="entr" presetSubtype="2" fill="hold" grpId="0" nodeType="withEffect">
                                  <p:stCondLst>
                                    <p:cond delay="0"/>
                                  </p:stCondLst>
                                  <p:childTnLst>
                                    <p:set>
                                      <p:cBhvr>
                                        <p:cTn id="133" dur="1" fill="hold">
                                          <p:stCondLst>
                                            <p:cond delay="0"/>
                                          </p:stCondLst>
                                        </p:cTn>
                                        <p:tgtEl>
                                          <p:spTgt spid="69"/>
                                        </p:tgtEl>
                                        <p:attrNameLst>
                                          <p:attrName>style.visibility</p:attrName>
                                        </p:attrNameLst>
                                      </p:cBhvr>
                                      <p:to>
                                        <p:strVal val="visible"/>
                                      </p:to>
                                    </p:set>
                                    <p:anim calcmode="lin" valueType="num">
                                      <p:cBhvr additive="base">
                                        <p:cTn id="134" dur="500"/>
                                        <p:tgtEl>
                                          <p:spTgt spid="69"/>
                                        </p:tgtEl>
                                        <p:attrNameLst>
                                          <p:attrName>ppt_x</p:attrName>
                                        </p:attrNameLst>
                                      </p:cBhvr>
                                      <p:tavLst>
                                        <p:tav tm="0">
                                          <p:val>
                                            <p:strVal val="#ppt_x+#ppt_w*1.125000"/>
                                          </p:val>
                                        </p:tav>
                                        <p:tav tm="100000">
                                          <p:val>
                                            <p:strVal val="#ppt_x"/>
                                          </p:val>
                                        </p:tav>
                                      </p:tavLst>
                                    </p:anim>
                                    <p:animEffect transition="in" filter="wipe(left)">
                                      <p:cBhvr>
                                        <p:cTn id="135"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31" grpId="0" animBg="1"/>
      <p:bldP spid="32" grpId="0" animBg="1"/>
      <p:bldP spid="33" grpId="0" animBg="1"/>
      <p:bldP spid="34" grpId="0" animBg="1"/>
      <p:bldP spid="35" grpId="0" animBg="1"/>
      <p:bldP spid="37" grpId="0" animBg="1"/>
      <p:bldP spid="38" grpId="0" animBg="1"/>
      <p:bldP spid="39" grpId="0" animBg="1"/>
      <p:bldP spid="40" grpId="0" animBg="1"/>
      <p:bldP spid="41" grpId="0" animBg="1"/>
      <p:bldP spid="42" grpId="0" animBg="1"/>
      <p:bldP spid="62" grpId="0"/>
      <p:bldP spid="63" grpId="0"/>
      <p:bldP spid="64" grpId="0"/>
      <p:bldP spid="65" grpId="0"/>
      <p:bldP spid="66" grpId="0"/>
      <p:bldP spid="67" grpId="0"/>
      <p:bldP spid="68" grpId="0"/>
      <p:bldP spid="69" grpId="0"/>
      <p:bldP spid="70" grpId="0" animBg="1"/>
      <p:bldP spid="71" grpId="0" animBg="1"/>
      <p:bldP spid="72" grpId="0" animBg="1"/>
      <p:bldP spid="73" grpId="0" animBg="1"/>
      <p:bldP spid="74" grpId="0" animBg="1"/>
      <p:bldP spid="75" grpId="0" animBg="1"/>
      <p:bldP spid="76" grpId="0" animBg="1"/>
      <p:bldP spid="77" grpId="0" animBg="1"/>
      <p:bldP spid="4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六边形 12"/>
          <p:cNvSpPr/>
          <p:nvPr/>
        </p:nvSpPr>
        <p:spPr>
          <a:xfrm>
            <a:off x="4723188" y="3969430"/>
            <a:ext cx="500821" cy="500753"/>
          </a:xfrm>
          <a:prstGeom prst="hexagon">
            <a:avLst/>
          </a:prstGeom>
          <a:solidFill>
            <a:srgbClr val="EA5504"/>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3" tIns="45706" rIns="91413" bIns="45706" rtlCol="0" anchor="ctr"/>
          <a:lstStyle/>
          <a:p>
            <a:pPr algn="ctr"/>
            <a:endParaRPr lang="zh-CN" altLang="en-US"/>
          </a:p>
        </p:txBody>
      </p:sp>
      <p:sp>
        <p:nvSpPr>
          <p:cNvPr id="14" name="六边形 13"/>
          <p:cNvSpPr/>
          <p:nvPr/>
        </p:nvSpPr>
        <p:spPr>
          <a:xfrm>
            <a:off x="5865320" y="4193671"/>
            <a:ext cx="274729" cy="274692"/>
          </a:xfrm>
          <a:prstGeom prst="hexagon">
            <a:avLst/>
          </a:prstGeom>
          <a:solidFill>
            <a:srgbClr val="EA5504"/>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3" tIns="45706" rIns="91413" bIns="45706" rtlCol="0" anchor="ctr"/>
          <a:lstStyle/>
          <a:p>
            <a:pPr algn="ctr"/>
            <a:endParaRPr lang="zh-CN" altLang="en-US"/>
          </a:p>
        </p:txBody>
      </p:sp>
      <p:sp>
        <p:nvSpPr>
          <p:cNvPr id="15" name="六边形 14"/>
          <p:cNvSpPr/>
          <p:nvPr/>
        </p:nvSpPr>
        <p:spPr>
          <a:xfrm>
            <a:off x="2700753" y="4194030"/>
            <a:ext cx="274729" cy="274692"/>
          </a:xfrm>
          <a:prstGeom prst="hexagon">
            <a:avLst/>
          </a:prstGeom>
          <a:solidFill>
            <a:srgbClr val="EA5504"/>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3" tIns="45706" rIns="91413" bIns="45706" rtlCol="0" anchor="ctr"/>
          <a:lstStyle/>
          <a:p>
            <a:pPr algn="ctr"/>
            <a:endParaRPr lang="zh-CN" altLang="en-US"/>
          </a:p>
        </p:txBody>
      </p:sp>
      <p:sp>
        <p:nvSpPr>
          <p:cNvPr id="16" name="六边形 15"/>
          <p:cNvSpPr/>
          <p:nvPr/>
        </p:nvSpPr>
        <p:spPr>
          <a:xfrm>
            <a:off x="2404470" y="4312333"/>
            <a:ext cx="137365" cy="137347"/>
          </a:xfrm>
          <a:prstGeom prst="hexagon">
            <a:avLst/>
          </a:prstGeom>
          <a:solidFill>
            <a:srgbClr val="EA5504"/>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3" tIns="45706" rIns="91413" bIns="45706" rtlCol="0" anchor="ctr"/>
          <a:lstStyle/>
          <a:p>
            <a:pPr algn="ctr"/>
            <a:endParaRPr lang="zh-CN" altLang="en-US"/>
          </a:p>
        </p:txBody>
      </p:sp>
      <p:sp>
        <p:nvSpPr>
          <p:cNvPr id="17" name="六边形 16"/>
          <p:cNvSpPr/>
          <p:nvPr/>
        </p:nvSpPr>
        <p:spPr>
          <a:xfrm>
            <a:off x="6323378" y="4198688"/>
            <a:ext cx="274729" cy="274692"/>
          </a:xfrm>
          <a:prstGeom prst="hexagon">
            <a:avLst/>
          </a:prstGeom>
          <a:solidFill>
            <a:srgbClr val="EA5504"/>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3" tIns="45706" rIns="91413" bIns="45706" rtlCol="0" anchor="ctr"/>
          <a:lstStyle/>
          <a:p>
            <a:pPr algn="ctr"/>
            <a:endParaRPr lang="zh-CN" altLang="en-US"/>
          </a:p>
        </p:txBody>
      </p:sp>
      <p:sp>
        <p:nvSpPr>
          <p:cNvPr id="18" name="六边形 17"/>
          <p:cNvSpPr/>
          <p:nvPr/>
        </p:nvSpPr>
        <p:spPr>
          <a:xfrm>
            <a:off x="3210645" y="4191186"/>
            <a:ext cx="137365" cy="137347"/>
          </a:xfrm>
          <a:prstGeom prst="hexagon">
            <a:avLst/>
          </a:prstGeom>
          <a:solidFill>
            <a:srgbClr val="EA5504"/>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3" tIns="45706" rIns="91413" bIns="45706" rtlCol="0" anchor="ctr"/>
          <a:lstStyle/>
          <a:p>
            <a:pPr algn="ctr"/>
            <a:endParaRPr lang="zh-CN" altLang="en-US"/>
          </a:p>
        </p:txBody>
      </p:sp>
      <p:sp>
        <p:nvSpPr>
          <p:cNvPr id="19" name="六边形 18"/>
          <p:cNvSpPr/>
          <p:nvPr/>
        </p:nvSpPr>
        <p:spPr>
          <a:xfrm>
            <a:off x="6701073" y="4322553"/>
            <a:ext cx="137365" cy="137347"/>
          </a:xfrm>
          <a:prstGeom prst="hexagon">
            <a:avLst/>
          </a:prstGeom>
          <a:solidFill>
            <a:srgbClr val="EA5504"/>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3" tIns="45706" rIns="91413" bIns="45706" rtlCol="0" anchor="ctr"/>
          <a:lstStyle/>
          <a:p>
            <a:pPr algn="ctr"/>
            <a:endParaRPr lang="zh-CN" altLang="en-US"/>
          </a:p>
        </p:txBody>
      </p:sp>
      <p:sp>
        <p:nvSpPr>
          <p:cNvPr id="20" name="六边形 19"/>
          <p:cNvSpPr/>
          <p:nvPr/>
        </p:nvSpPr>
        <p:spPr>
          <a:xfrm>
            <a:off x="3998596" y="4225786"/>
            <a:ext cx="250411" cy="250377"/>
          </a:xfrm>
          <a:prstGeom prst="hexagon">
            <a:avLst/>
          </a:prstGeom>
          <a:solidFill>
            <a:srgbClr val="EA5504"/>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3" tIns="45706" rIns="91413" bIns="45706" rtlCol="0" anchor="ctr"/>
          <a:lstStyle/>
          <a:p>
            <a:pPr algn="ctr"/>
            <a:endParaRPr lang="zh-CN" altLang="en-US"/>
          </a:p>
        </p:txBody>
      </p:sp>
      <p:sp>
        <p:nvSpPr>
          <p:cNvPr id="21" name="六边形 20"/>
          <p:cNvSpPr/>
          <p:nvPr/>
        </p:nvSpPr>
        <p:spPr>
          <a:xfrm>
            <a:off x="6874746" y="4192389"/>
            <a:ext cx="274729" cy="274692"/>
          </a:xfrm>
          <a:prstGeom prst="hexagon">
            <a:avLst/>
          </a:prstGeom>
          <a:solidFill>
            <a:srgbClr val="EA5504"/>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3" tIns="45706" rIns="91413" bIns="45706" rtlCol="0" anchor="ctr"/>
          <a:lstStyle/>
          <a:p>
            <a:pPr algn="ctr"/>
            <a:endParaRPr lang="zh-CN" altLang="en-US"/>
          </a:p>
        </p:txBody>
      </p:sp>
      <p:sp>
        <p:nvSpPr>
          <p:cNvPr id="22" name="六边形 21"/>
          <p:cNvSpPr/>
          <p:nvPr/>
        </p:nvSpPr>
        <p:spPr>
          <a:xfrm>
            <a:off x="4299768" y="4200442"/>
            <a:ext cx="274729" cy="274692"/>
          </a:xfrm>
          <a:prstGeom prst="hexagon">
            <a:avLst/>
          </a:prstGeom>
          <a:solidFill>
            <a:srgbClr val="EA5504"/>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3" tIns="45706" rIns="91413" bIns="45706" rtlCol="0" anchor="ctr"/>
          <a:lstStyle/>
          <a:p>
            <a:pPr algn="ctr"/>
            <a:endParaRPr lang="zh-CN" altLang="en-US"/>
          </a:p>
        </p:txBody>
      </p:sp>
      <p:sp>
        <p:nvSpPr>
          <p:cNvPr id="23" name="六边形 22"/>
          <p:cNvSpPr/>
          <p:nvPr/>
        </p:nvSpPr>
        <p:spPr>
          <a:xfrm>
            <a:off x="7507397" y="4249563"/>
            <a:ext cx="137365" cy="137347"/>
          </a:xfrm>
          <a:prstGeom prst="hexagon">
            <a:avLst/>
          </a:prstGeom>
          <a:solidFill>
            <a:srgbClr val="EA5504"/>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3" tIns="45706" rIns="91413" bIns="45706" rtlCol="0" anchor="ctr"/>
          <a:lstStyle/>
          <a:p>
            <a:pPr algn="ctr"/>
            <a:endParaRPr lang="zh-CN" altLang="en-US"/>
          </a:p>
        </p:txBody>
      </p:sp>
      <p:sp>
        <p:nvSpPr>
          <p:cNvPr id="24" name="六边形 23"/>
          <p:cNvSpPr/>
          <p:nvPr/>
        </p:nvSpPr>
        <p:spPr>
          <a:xfrm>
            <a:off x="6048649" y="4009943"/>
            <a:ext cx="274729" cy="274692"/>
          </a:xfrm>
          <a:prstGeom prst="hexagon">
            <a:avLst/>
          </a:prstGeom>
          <a:solidFill>
            <a:srgbClr val="EA5504"/>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3" tIns="45706" rIns="91413" bIns="45706" rtlCol="0" anchor="ctr"/>
          <a:lstStyle/>
          <a:p>
            <a:pPr algn="ctr"/>
            <a:endParaRPr lang="zh-CN" altLang="en-US"/>
          </a:p>
        </p:txBody>
      </p:sp>
      <p:sp>
        <p:nvSpPr>
          <p:cNvPr id="25" name="六边形 24"/>
          <p:cNvSpPr/>
          <p:nvPr/>
        </p:nvSpPr>
        <p:spPr>
          <a:xfrm>
            <a:off x="2218932" y="4322837"/>
            <a:ext cx="137365" cy="137347"/>
          </a:xfrm>
          <a:prstGeom prst="hexagon">
            <a:avLst/>
          </a:prstGeom>
          <a:solidFill>
            <a:srgbClr val="EA5504"/>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3" tIns="45706" rIns="91413" bIns="45706" rtlCol="0" anchor="ctr"/>
          <a:lstStyle/>
          <a:p>
            <a:pPr algn="ctr"/>
            <a:endParaRPr lang="zh-CN" altLang="en-US"/>
          </a:p>
        </p:txBody>
      </p:sp>
      <p:sp>
        <p:nvSpPr>
          <p:cNvPr id="26" name="六边形 25"/>
          <p:cNvSpPr/>
          <p:nvPr/>
        </p:nvSpPr>
        <p:spPr>
          <a:xfrm>
            <a:off x="4654505" y="4046029"/>
            <a:ext cx="137365" cy="137347"/>
          </a:xfrm>
          <a:prstGeom prst="hexagon">
            <a:avLst/>
          </a:prstGeom>
          <a:solidFill>
            <a:srgbClr val="EA5504"/>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3" tIns="45706" rIns="91413" bIns="45706" rtlCol="0" anchor="ctr"/>
          <a:lstStyle/>
          <a:p>
            <a:pPr algn="ctr"/>
            <a:endParaRPr lang="zh-CN" altLang="en-US"/>
          </a:p>
        </p:txBody>
      </p:sp>
      <p:sp>
        <p:nvSpPr>
          <p:cNvPr id="27" name="六边形 26"/>
          <p:cNvSpPr/>
          <p:nvPr/>
        </p:nvSpPr>
        <p:spPr>
          <a:xfrm>
            <a:off x="3354407" y="4137847"/>
            <a:ext cx="322095" cy="322052"/>
          </a:xfrm>
          <a:prstGeom prst="hexagon">
            <a:avLst/>
          </a:prstGeom>
          <a:solidFill>
            <a:srgbClr val="EA5504"/>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3" tIns="45706" rIns="91413" bIns="45706" rtlCol="0" anchor="ctr"/>
          <a:lstStyle/>
          <a:p>
            <a:pPr algn="ctr"/>
            <a:endParaRPr lang="zh-CN" altLang="en-US"/>
          </a:p>
        </p:txBody>
      </p:sp>
      <p:sp>
        <p:nvSpPr>
          <p:cNvPr id="28" name="六边形 27"/>
          <p:cNvSpPr/>
          <p:nvPr/>
        </p:nvSpPr>
        <p:spPr>
          <a:xfrm>
            <a:off x="5224009" y="4190568"/>
            <a:ext cx="274729" cy="274692"/>
          </a:xfrm>
          <a:prstGeom prst="hexagon">
            <a:avLst/>
          </a:prstGeom>
          <a:solidFill>
            <a:srgbClr val="EA5504"/>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3" tIns="45706" rIns="91413" bIns="45706" rtlCol="0" anchor="ctr"/>
          <a:lstStyle/>
          <a:p>
            <a:pPr algn="ctr"/>
            <a:endParaRPr lang="zh-CN" altLang="en-US"/>
          </a:p>
        </p:txBody>
      </p:sp>
      <p:sp>
        <p:nvSpPr>
          <p:cNvPr id="29" name="六边形 28"/>
          <p:cNvSpPr/>
          <p:nvPr/>
        </p:nvSpPr>
        <p:spPr>
          <a:xfrm>
            <a:off x="1355590" y="4193900"/>
            <a:ext cx="274729" cy="274692"/>
          </a:xfrm>
          <a:prstGeom prst="hexagon">
            <a:avLst/>
          </a:prstGeom>
          <a:solidFill>
            <a:srgbClr val="EA5504"/>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3" tIns="45706" rIns="91413" bIns="45706" rtlCol="0" anchor="ctr"/>
          <a:lstStyle/>
          <a:p>
            <a:pPr algn="ctr"/>
            <a:endParaRPr lang="zh-CN" altLang="en-US"/>
          </a:p>
        </p:txBody>
      </p:sp>
      <p:sp>
        <p:nvSpPr>
          <p:cNvPr id="30" name="六边形 29"/>
          <p:cNvSpPr/>
          <p:nvPr/>
        </p:nvSpPr>
        <p:spPr>
          <a:xfrm>
            <a:off x="1070430" y="4325092"/>
            <a:ext cx="137365" cy="137347"/>
          </a:xfrm>
          <a:prstGeom prst="hexagon">
            <a:avLst/>
          </a:prstGeom>
          <a:solidFill>
            <a:srgbClr val="EA5504"/>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3" tIns="45706" rIns="91413" bIns="45706" rtlCol="0" anchor="ctr"/>
          <a:lstStyle/>
          <a:p>
            <a:pPr algn="ctr"/>
            <a:endParaRPr lang="zh-CN" altLang="en-US"/>
          </a:p>
        </p:txBody>
      </p:sp>
      <p:sp>
        <p:nvSpPr>
          <p:cNvPr id="31" name="六边形 30"/>
          <p:cNvSpPr/>
          <p:nvPr/>
        </p:nvSpPr>
        <p:spPr>
          <a:xfrm>
            <a:off x="2920800" y="4010685"/>
            <a:ext cx="274729" cy="274692"/>
          </a:xfrm>
          <a:prstGeom prst="hexagon">
            <a:avLst/>
          </a:prstGeom>
          <a:solidFill>
            <a:srgbClr val="EA5504"/>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3" tIns="45706" rIns="91413" bIns="45706" rtlCol="0" anchor="ctr"/>
          <a:lstStyle/>
          <a:p>
            <a:pPr algn="ctr"/>
            <a:endParaRPr lang="zh-CN" altLang="en-US"/>
          </a:p>
        </p:txBody>
      </p:sp>
      <p:sp>
        <p:nvSpPr>
          <p:cNvPr id="32" name="六边形 31"/>
          <p:cNvSpPr/>
          <p:nvPr/>
        </p:nvSpPr>
        <p:spPr>
          <a:xfrm>
            <a:off x="1839283" y="4246947"/>
            <a:ext cx="137365" cy="137347"/>
          </a:xfrm>
          <a:prstGeom prst="hexagon">
            <a:avLst/>
          </a:prstGeom>
          <a:solidFill>
            <a:srgbClr val="EA5504"/>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3" tIns="45706" rIns="91413" bIns="45706" rtlCol="0" anchor="ctr"/>
          <a:lstStyle/>
          <a:p>
            <a:pPr algn="ctr"/>
            <a:endParaRPr lang="zh-CN" altLang="en-US"/>
          </a:p>
        </p:txBody>
      </p:sp>
      <p:sp>
        <p:nvSpPr>
          <p:cNvPr id="33" name="六边形 32"/>
          <p:cNvSpPr/>
          <p:nvPr/>
        </p:nvSpPr>
        <p:spPr>
          <a:xfrm>
            <a:off x="6341347" y="4053222"/>
            <a:ext cx="137365" cy="137347"/>
          </a:xfrm>
          <a:prstGeom prst="hexagon">
            <a:avLst/>
          </a:prstGeom>
          <a:solidFill>
            <a:srgbClr val="EA5504"/>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3" tIns="45706" rIns="91413" bIns="45706" rtlCol="0" anchor="ctr"/>
          <a:lstStyle/>
          <a:p>
            <a:pPr algn="ctr"/>
            <a:endParaRPr lang="zh-CN" altLang="en-US"/>
          </a:p>
        </p:txBody>
      </p:sp>
      <p:sp>
        <p:nvSpPr>
          <p:cNvPr id="34" name="六边形 33"/>
          <p:cNvSpPr/>
          <p:nvPr/>
        </p:nvSpPr>
        <p:spPr>
          <a:xfrm>
            <a:off x="7878050" y="4184609"/>
            <a:ext cx="274729" cy="274692"/>
          </a:xfrm>
          <a:prstGeom prst="hexagon">
            <a:avLst/>
          </a:prstGeom>
          <a:solidFill>
            <a:srgbClr val="EA5504"/>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3" tIns="45706" rIns="91413" bIns="45706" rtlCol="0" anchor="ctr"/>
          <a:lstStyle/>
          <a:p>
            <a:pPr algn="ctr"/>
            <a:endParaRPr lang="zh-CN" altLang="en-US"/>
          </a:p>
        </p:txBody>
      </p:sp>
      <p:sp>
        <p:nvSpPr>
          <p:cNvPr id="35" name="矩形 34"/>
          <p:cNvSpPr>
            <a:spLocks noChangeArrowheads="1"/>
          </p:cNvSpPr>
          <p:nvPr/>
        </p:nvSpPr>
        <p:spPr bwMode="auto">
          <a:xfrm>
            <a:off x="4014406" y="1200908"/>
            <a:ext cx="1277622" cy="391498"/>
          </a:xfrm>
          <a:prstGeom prst="rect">
            <a:avLst/>
          </a:prstGeom>
          <a:noFill/>
          <a:ln>
            <a:noFill/>
          </a:ln>
          <a:effectLst/>
        </p:spPr>
        <p:txBody>
          <a:bodyPr wrap="square" lIns="82913" tIns="41456" rIns="82913" bIns="4145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2000" b="1" dirty="0">
                <a:solidFill>
                  <a:srgbClr val="EA5504"/>
                </a:solidFill>
              </a:rPr>
              <a:t>添加内容</a:t>
            </a:r>
          </a:p>
        </p:txBody>
      </p:sp>
      <p:grpSp>
        <p:nvGrpSpPr>
          <p:cNvPr id="36" name="组合 35"/>
          <p:cNvGrpSpPr/>
          <p:nvPr/>
        </p:nvGrpSpPr>
        <p:grpSpPr>
          <a:xfrm>
            <a:off x="1732687" y="1571694"/>
            <a:ext cx="5934325" cy="2002264"/>
            <a:chOff x="1732987" y="1572178"/>
            <a:chExt cx="5935356" cy="2002882"/>
          </a:xfrm>
        </p:grpSpPr>
        <p:grpSp>
          <p:nvGrpSpPr>
            <p:cNvPr id="37" name="组合 36"/>
            <p:cNvGrpSpPr/>
            <p:nvPr/>
          </p:nvGrpSpPr>
          <p:grpSpPr>
            <a:xfrm>
              <a:off x="1732987" y="1572178"/>
              <a:ext cx="3034931" cy="965501"/>
              <a:chOff x="1732987" y="1572178"/>
              <a:chExt cx="3034931" cy="965501"/>
            </a:xfrm>
          </p:grpSpPr>
          <p:sp>
            <p:nvSpPr>
              <p:cNvPr id="53" name="Oval 12"/>
              <p:cNvSpPr/>
              <p:nvPr/>
            </p:nvSpPr>
            <p:spPr>
              <a:xfrm>
                <a:off x="2195736" y="1616224"/>
                <a:ext cx="72008" cy="72008"/>
              </a:xfrm>
              <a:prstGeom prst="ellipse">
                <a:avLst/>
              </a:prstGeom>
              <a:solidFill>
                <a:srgbClr val="3D3743"/>
              </a:solidFill>
              <a:ln w="25400" cap="flat" cmpd="sng" algn="ctr">
                <a:noFill/>
                <a:prstDash val="solid"/>
              </a:ln>
              <a:effectLst/>
            </p:spPr>
            <p:txBody>
              <a:bodyPr rtlCol="0" anchor="ctr"/>
              <a:lstStyle/>
              <a:p>
                <a:pPr algn="ctr" defTabSz="914400">
                  <a:defRPr/>
                </a:pPr>
                <a:endParaRPr lang="bg-BG" kern="0">
                  <a:solidFill>
                    <a:sysClr val="window" lastClr="FFFFFF"/>
                  </a:solidFill>
                  <a:latin typeface="Calibri" panose="020F0502020204030204"/>
                </a:endParaRPr>
              </a:p>
            </p:txBody>
          </p:sp>
          <p:sp>
            <p:nvSpPr>
              <p:cNvPr id="54" name="Arc 17"/>
              <p:cNvSpPr/>
              <p:nvPr/>
            </p:nvSpPr>
            <p:spPr>
              <a:xfrm rot="152113" flipH="1">
                <a:off x="1732987" y="1572178"/>
                <a:ext cx="3034931" cy="965501"/>
              </a:xfrm>
              <a:prstGeom prst="arc">
                <a:avLst>
                  <a:gd name="adj1" fmla="val 12596661"/>
                  <a:gd name="adj2" fmla="val 20489397"/>
                </a:avLst>
              </a:prstGeom>
              <a:noFill/>
              <a:ln w="12700" cap="flat" cmpd="sng" algn="ctr">
                <a:solidFill>
                  <a:srgbClr val="3D3743"/>
                </a:solidFill>
                <a:prstDash val="sysDot"/>
              </a:ln>
              <a:effectLst/>
            </p:spPr>
            <p:txBody>
              <a:bodyPr rtlCol="0" anchor="ctr"/>
              <a:lstStyle/>
              <a:p>
                <a:pPr algn="ctr" defTabSz="914400">
                  <a:defRPr/>
                </a:pPr>
                <a:endParaRPr lang="bg-BG" kern="0">
                  <a:solidFill>
                    <a:sysClr val="windowText" lastClr="000000"/>
                  </a:solidFill>
                  <a:latin typeface="Calibri" panose="020F0502020204030204"/>
                </a:endParaRPr>
              </a:p>
            </p:txBody>
          </p:sp>
        </p:grpSp>
        <p:grpSp>
          <p:nvGrpSpPr>
            <p:cNvPr id="38" name="组合 37"/>
            <p:cNvGrpSpPr/>
            <p:nvPr/>
          </p:nvGrpSpPr>
          <p:grpSpPr>
            <a:xfrm>
              <a:off x="2648544" y="1696268"/>
              <a:ext cx="1844553" cy="965501"/>
              <a:chOff x="2648544" y="1696268"/>
              <a:chExt cx="1844553" cy="965501"/>
            </a:xfrm>
          </p:grpSpPr>
          <p:sp>
            <p:nvSpPr>
              <p:cNvPr id="51" name="Oval 70"/>
              <p:cNvSpPr/>
              <p:nvPr/>
            </p:nvSpPr>
            <p:spPr>
              <a:xfrm>
                <a:off x="2648544" y="2264296"/>
                <a:ext cx="72008" cy="72008"/>
              </a:xfrm>
              <a:prstGeom prst="ellipse">
                <a:avLst/>
              </a:prstGeom>
              <a:solidFill>
                <a:srgbClr val="3D3743"/>
              </a:solidFill>
              <a:ln w="25400" cap="flat" cmpd="sng" algn="ctr">
                <a:noFill/>
                <a:prstDash val="solid"/>
              </a:ln>
              <a:effectLst/>
            </p:spPr>
            <p:txBody>
              <a:bodyPr rtlCol="0" anchor="ctr"/>
              <a:lstStyle/>
              <a:p>
                <a:pPr algn="ctr" defTabSz="914400">
                  <a:defRPr/>
                </a:pPr>
                <a:endParaRPr lang="bg-BG" kern="0">
                  <a:solidFill>
                    <a:sysClr val="window" lastClr="FFFFFF"/>
                  </a:solidFill>
                  <a:latin typeface="Calibri" panose="020F0502020204030204"/>
                </a:endParaRPr>
              </a:p>
            </p:txBody>
          </p:sp>
          <p:sp>
            <p:nvSpPr>
              <p:cNvPr id="52" name="Arc 75"/>
              <p:cNvSpPr/>
              <p:nvPr/>
            </p:nvSpPr>
            <p:spPr>
              <a:xfrm rot="20899889" flipH="1">
                <a:off x="2680044" y="1696268"/>
                <a:ext cx="1813053" cy="965501"/>
              </a:xfrm>
              <a:prstGeom prst="arc">
                <a:avLst>
                  <a:gd name="adj1" fmla="val 12596661"/>
                  <a:gd name="adj2" fmla="val 21380040"/>
                </a:avLst>
              </a:prstGeom>
              <a:noFill/>
              <a:ln w="12700" cap="flat" cmpd="sng" algn="ctr">
                <a:solidFill>
                  <a:srgbClr val="3D3743"/>
                </a:solidFill>
                <a:prstDash val="sysDot"/>
              </a:ln>
              <a:effectLst/>
            </p:spPr>
            <p:txBody>
              <a:bodyPr rtlCol="0" anchor="ctr"/>
              <a:lstStyle/>
              <a:p>
                <a:pPr algn="ctr" defTabSz="914400">
                  <a:defRPr/>
                </a:pPr>
                <a:endParaRPr lang="bg-BG" kern="0">
                  <a:solidFill>
                    <a:sysClr val="windowText" lastClr="000000"/>
                  </a:solidFill>
                  <a:latin typeface="Calibri" panose="020F0502020204030204"/>
                </a:endParaRPr>
              </a:p>
            </p:txBody>
          </p:sp>
        </p:grpSp>
        <p:grpSp>
          <p:nvGrpSpPr>
            <p:cNvPr id="39" name="组合 38"/>
            <p:cNvGrpSpPr/>
            <p:nvPr/>
          </p:nvGrpSpPr>
          <p:grpSpPr>
            <a:xfrm>
              <a:off x="3341552" y="1682559"/>
              <a:ext cx="1347849" cy="1826310"/>
              <a:chOff x="3341552" y="1682559"/>
              <a:chExt cx="1347849" cy="1826310"/>
            </a:xfrm>
          </p:grpSpPr>
          <p:sp>
            <p:nvSpPr>
              <p:cNvPr id="49" name="Oval 71"/>
              <p:cNvSpPr/>
              <p:nvPr/>
            </p:nvSpPr>
            <p:spPr>
              <a:xfrm>
                <a:off x="3347864" y="2840360"/>
                <a:ext cx="72008" cy="72008"/>
              </a:xfrm>
              <a:prstGeom prst="ellipse">
                <a:avLst/>
              </a:prstGeom>
              <a:solidFill>
                <a:srgbClr val="3D3743"/>
              </a:solidFill>
              <a:ln w="25400" cap="flat" cmpd="sng" algn="ctr">
                <a:noFill/>
                <a:prstDash val="solid"/>
              </a:ln>
              <a:effectLst/>
            </p:spPr>
            <p:txBody>
              <a:bodyPr rtlCol="0" anchor="ctr"/>
              <a:lstStyle/>
              <a:p>
                <a:pPr algn="ctr" defTabSz="914400">
                  <a:defRPr/>
                </a:pPr>
                <a:endParaRPr lang="bg-BG" kern="0">
                  <a:solidFill>
                    <a:sysClr val="window" lastClr="FFFFFF"/>
                  </a:solidFill>
                  <a:latin typeface="Calibri" panose="020F0502020204030204"/>
                </a:endParaRPr>
              </a:p>
            </p:txBody>
          </p:sp>
          <p:sp>
            <p:nvSpPr>
              <p:cNvPr id="50" name="Arc 76"/>
              <p:cNvSpPr/>
              <p:nvPr/>
            </p:nvSpPr>
            <p:spPr>
              <a:xfrm rot="20899889" flipH="1">
                <a:off x="3341552" y="1682559"/>
                <a:ext cx="1347849" cy="1826310"/>
              </a:xfrm>
              <a:prstGeom prst="arc">
                <a:avLst>
                  <a:gd name="adj1" fmla="val 13745913"/>
                  <a:gd name="adj2" fmla="val 525263"/>
                </a:avLst>
              </a:prstGeom>
              <a:noFill/>
              <a:ln w="12700" cap="flat" cmpd="sng" algn="ctr">
                <a:solidFill>
                  <a:srgbClr val="3D3743"/>
                </a:solidFill>
                <a:prstDash val="sysDot"/>
              </a:ln>
              <a:effectLst/>
            </p:spPr>
            <p:txBody>
              <a:bodyPr rtlCol="0" anchor="ctr"/>
              <a:lstStyle/>
              <a:p>
                <a:pPr algn="ctr" defTabSz="914400">
                  <a:defRPr/>
                </a:pPr>
                <a:endParaRPr lang="bg-BG" kern="0">
                  <a:solidFill>
                    <a:sysClr val="windowText" lastClr="000000"/>
                  </a:solidFill>
                  <a:latin typeface="Calibri" panose="020F0502020204030204"/>
                </a:endParaRPr>
              </a:p>
            </p:txBody>
          </p:sp>
        </p:grpSp>
        <p:grpSp>
          <p:nvGrpSpPr>
            <p:cNvPr id="40" name="组合 39"/>
            <p:cNvGrpSpPr/>
            <p:nvPr/>
          </p:nvGrpSpPr>
          <p:grpSpPr>
            <a:xfrm>
              <a:off x="4621504" y="1616224"/>
              <a:ext cx="3046839" cy="942037"/>
              <a:chOff x="4621504" y="1616224"/>
              <a:chExt cx="3046839" cy="942037"/>
            </a:xfrm>
          </p:grpSpPr>
          <p:sp>
            <p:nvSpPr>
              <p:cNvPr id="47" name="Oval 74"/>
              <p:cNvSpPr/>
              <p:nvPr/>
            </p:nvSpPr>
            <p:spPr>
              <a:xfrm>
                <a:off x="6806016" y="1631321"/>
                <a:ext cx="72008" cy="72008"/>
              </a:xfrm>
              <a:prstGeom prst="ellipse">
                <a:avLst/>
              </a:prstGeom>
              <a:solidFill>
                <a:srgbClr val="3D3743"/>
              </a:solidFill>
              <a:ln w="25400" cap="flat" cmpd="sng" algn="ctr">
                <a:noFill/>
                <a:prstDash val="solid"/>
              </a:ln>
              <a:effectLst/>
            </p:spPr>
            <p:txBody>
              <a:bodyPr rtlCol="0" anchor="ctr"/>
              <a:lstStyle/>
              <a:p>
                <a:pPr algn="ctr" defTabSz="914400">
                  <a:defRPr/>
                </a:pPr>
                <a:endParaRPr lang="bg-BG" kern="0">
                  <a:solidFill>
                    <a:sysClr val="window" lastClr="FFFFFF"/>
                  </a:solidFill>
                  <a:latin typeface="Calibri" panose="020F0502020204030204"/>
                </a:endParaRPr>
              </a:p>
            </p:txBody>
          </p:sp>
          <p:sp>
            <p:nvSpPr>
              <p:cNvPr id="48" name="Arc 80"/>
              <p:cNvSpPr/>
              <p:nvPr/>
            </p:nvSpPr>
            <p:spPr>
              <a:xfrm flipH="1">
                <a:off x="4621504" y="1616224"/>
                <a:ext cx="3046839" cy="942037"/>
              </a:xfrm>
              <a:prstGeom prst="arc">
                <a:avLst>
                  <a:gd name="adj1" fmla="val 12596661"/>
                  <a:gd name="adj2" fmla="val 20457581"/>
                </a:avLst>
              </a:prstGeom>
              <a:noFill/>
              <a:ln w="12700" cap="flat" cmpd="sng" algn="ctr">
                <a:solidFill>
                  <a:srgbClr val="3D3743"/>
                </a:solidFill>
                <a:prstDash val="sysDot"/>
              </a:ln>
              <a:effectLst/>
            </p:spPr>
            <p:txBody>
              <a:bodyPr rtlCol="0" anchor="ctr"/>
              <a:lstStyle/>
              <a:p>
                <a:pPr algn="ctr" defTabSz="914400">
                  <a:defRPr/>
                </a:pPr>
                <a:endParaRPr lang="bg-BG" kern="0">
                  <a:solidFill>
                    <a:sysClr val="windowText" lastClr="000000"/>
                  </a:solidFill>
                  <a:latin typeface="Calibri" panose="020F0502020204030204"/>
                </a:endParaRPr>
              </a:p>
            </p:txBody>
          </p:sp>
        </p:grpSp>
        <p:grpSp>
          <p:nvGrpSpPr>
            <p:cNvPr id="41" name="组合 40"/>
            <p:cNvGrpSpPr/>
            <p:nvPr/>
          </p:nvGrpSpPr>
          <p:grpSpPr>
            <a:xfrm>
              <a:off x="4619376" y="1762024"/>
              <a:ext cx="1873213" cy="965501"/>
              <a:chOff x="4619376" y="1762024"/>
              <a:chExt cx="1873213" cy="965501"/>
            </a:xfrm>
          </p:grpSpPr>
          <p:sp>
            <p:nvSpPr>
              <p:cNvPr id="45" name="Oval 73"/>
              <p:cNvSpPr/>
              <p:nvPr/>
            </p:nvSpPr>
            <p:spPr>
              <a:xfrm>
                <a:off x="6420581" y="2261460"/>
                <a:ext cx="72008" cy="72008"/>
              </a:xfrm>
              <a:prstGeom prst="ellipse">
                <a:avLst/>
              </a:prstGeom>
              <a:solidFill>
                <a:srgbClr val="3D3743"/>
              </a:solidFill>
              <a:ln w="25400" cap="flat" cmpd="sng" algn="ctr">
                <a:noFill/>
                <a:prstDash val="solid"/>
              </a:ln>
              <a:effectLst/>
            </p:spPr>
            <p:txBody>
              <a:bodyPr rtlCol="0" anchor="ctr"/>
              <a:lstStyle/>
              <a:p>
                <a:pPr algn="ctr" defTabSz="914400">
                  <a:defRPr/>
                </a:pPr>
                <a:endParaRPr lang="bg-BG" kern="0">
                  <a:solidFill>
                    <a:sysClr val="window" lastClr="FFFFFF"/>
                  </a:solidFill>
                  <a:latin typeface="Calibri" panose="020F0502020204030204"/>
                </a:endParaRPr>
              </a:p>
            </p:txBody>
          </p:sp>
          <p:sp>
            <p:nvSpPr>
              <p:cNvPr id="46" name="Arc 81"/>
              <p:cNvSpPr/>
              <p:nvPr/>
            </p:nvSpPr>
            <p:spPr>
              <a:xfrm rot="700111">
                <a:off x="4619376" y="1762024"/>
                <a:ext cx="1851447" cy="965501"/>
              </a:xfrm>
              <a:prstGeom prst="arc">
                <a:avLst>
                  <a:gd name="adj1" fmla="val 12596661"/>
                  <a:gd name="adj2" fmla="val 20993129"/>
                </a:avLst>
              </a:prstGeom>
              <a:noFill/>
              <a:ln w="12700" cap="flat" cmpd="sng" algn="ctr">
                <a:solidFill>
                  <a:srgbClr val="3D3743"/>
                </a:solidFill>
                <a:prstDash val="sysDot"/>
              </a:ln>
              <a:effectLst/>
            </p:spPr>
            <p:txBody>
              <a:bodyPr rtlCol="0" anchor="ctr"/>
              <a:lstStyle/>
              <a:p>
                <a:pPr algn="ctr" defTabSz="914400">
                  <a:defRPr/>
                </a:pPr>
                <a:endParaRPr lang="bg-BG" kern="0">
                  <a:solidFill>
                    <a:sysClr val="windowText" lastClr="000000"/>
                  </a:solidFill>
                  <a:latin typeface="Calibri" panose="020F0502020204030204"/>
                </a:endParaRPr>
              </a:p>
            </p:txBody>
          </p:sp>
        </p:grpSp>
        <p:grpSp>
          <p:nvGrpSpPr>
            <p:cNvPr id="42" name="组合 41"/>
            <p:cNvGrpSpPr/>
            <p:nvPr/>
          </p:nvGrpSpPr>
          <p:grpSpPr>
            <a:xfrm>
              <a:off x="4454725" y="1748750"/>
              <a:ext cx="1347849" cy="1826310"/>
              <a:chOff x="4454725" y="1748750"/>
              <a:chExt cx="1347849" cy="1826310"/>
            </a:xfrm>
          </p:grpSpPr>
          <p:sp>
            <p:nvSpPr>
              <p:cNvPr id="43" name="Oval 72"/>
              <p:cNvSpPr/>
              <p:nvPr/>
            </p:nvSpPr>
            <p:spPr>
              <a:xfrm>
                <a:off x="5726609" y="2840360"/>
                <a:ext cx="72008" cy="72008"/>
              </a:xfrm>
              <a:prstGeom prst="ellipse">
                <a:avLst/>
              </a:prstGeom>
              <a:solidFill>
                <a:srgbClr val="3D3743"/>
              </a:solidFill>
              <a:ln w="25400" cap="flat" cmpd="sng" algn="ctr">
                <a:noFill/>
                <a:prstDash val="solid"/>
              </a:ln>
              <a:effectLst/>
            </p:spPr>
            <p:txBody>
              <a:bodyPr rtlCol="0" anchor="ctr"/>
              <a:lstStyle/>
              <a:p>
                <a:pPr algn="ctr" defTabSz="914400">
                  <a:defRPr/>
                </a:pPr>
                <a:endParaRPr lang="bg-BG" kern="0">
                  <a:solidFill>
                    <a:sysClr val="window" lastClr="FFFFFF"/>
                  </a:solidFill>
                  <a:latin typeface="Calibri" panose="020F0502020204030204"/>
                </a:endParaRPr>
              </a:p>
            </p:txBody>
          </p:sp>
          <p:sp>
            <p:nvSpPr>
              <p:cNvPr id="44" name="Arc 82"/>
              <p:cNvSpPr/>
              <p:nvPr/>
            </p:nvSpPr>
            <p:spPr>
              <a:xfrm rot="700111">
                <a:off x="4454725" y="1748750"/>
                <a:ext cx="1347849" cy="1826310"/>
              </a:xfrm>
              <a:prstGeom prst="arc">
                <a:avLst>
                  <a:gd name="adj1" fmla="val 13745913"/>
                  <a:gd name="adj2" fmla="val 525263"/>
                </a:avLst>
              </a:prstGeom>
              <a:noFill/>
              <a:ln w="12700" cap="flat" cmpd="sng" algn="ctr">
                <a:solidFill>
                  <a:srgbClr val="3D3743"/>
                </a:solidFill>
                <a:prstDash val="sysDot"/>
              </a:ln>
              <a:effectLst/>
            </p:spPr>
            <p:txBody>
              <a:bodyPr rtlCol="0" anchor="ctr"/>
              <a:lstStyle/>
              <a:p>
                <a:pPr algn="ctr" defTabSz="914400">
                  <a:defRPr/>
                </a:pPr>
                <a:endParaRPr lang="bg-BG" kern="0">
                  <a:solidFill>
                    <a:sysClr val="windowText" lastClr="000000"/>
                  </a:solidFill>
                  <a:latin typeface="Calibri" panose="020F0502020204030204"/>
                </a:endParaRPr>
              </a:p>
            </p:txBody>
          </p:sp>
        </p:grpSp>
      </p:grpSp>
      <p:sp>
        <p:nvSpPr>
          <p:cNvPr id="55" name="Isosceles Triangle 5"/>
          <p:cNvSpPr/>
          <p:nvPr/>
        </p:nvSpPr>
        <p:spPr>
          <a:xfrm rot="10800000">
            <a:off x="4404586" y="1800963"/>
            <a:ext cx="395975" cy="237553"/>
          </a:xfrm>
          <a:prstGeom prst="triangle">
            <a:avLst/>
          </a:prstGeom>
          <a:solidFill>
            <a:srgbClr val="EA5504"/>
          </a:solidFill>
          <a:ln w="25400" cap="flat" cmpd="sng" algn="ctr">
            <a:noFill/>
            <a:prstDash val="solid"/>
          </a:ln>
          <a:effectLst/>
        </p:spPr>
        <p:txBody>
          <a:bodyPr lIns="91413" tIns="45706" rIns="91413" bIns="45706" rtlCol="0" anchor="ctr"/>
          <a:lstStyle/>
          <a:p>
            <a:pPr algn="ctr" defTabSz="914400">
              <a:defRPr/>
            </a:pPr>
            <a:endParaRPr lang="bg-BG" kern="0">
              <a:solidFill>
                <a:srgbClr val="F2F2F2"/>
              </a:solidFill>
              <a:latin typeface="Calibri" panose="020F0502020204030204"/>
            </a:endParaRPr>
          </a:p>
        </p:txBody>
      </p:sp>
      <p:grpSp>
        <p:nvGrpSpPr>
          <p:cNvPr id="56" name="组合 55"/>
          <p:cNvGrpSpPr/>
          <p:nvPr/>
        </p:nvGrpSpPr>
        <p:grpSpPr>
          <a:xfrm>
            <a:off x="1215890" y="1346298"/>
            <a:ext cx="911514" cy="911389"/>
            <a:chOff x="304800" y="673100"/>
            <a:chExt cx="4000500" cy="4000500"/>
          </a:xfrm>
          <a:effectLst>
            <a:outerShdw blurRad="444500" dist="254000" dir="8100000" algn="tr" rotWithShape="0">
              <a:prstClr val="black">
                <a:alpha val="50000"/>
              </a:prstClr>
            </a:outerShdw>
          </a:effectLst>
        </p:grpSpPr>
        <p:sp>
          <p:nvSpPr>
            <p:cNvPr id="57" name="同心圆 56"/>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kern="0">
                <a:solidFill>
                  <a:sysClr val="windowText" lastClr="000000"/>
                </a:solidFill>
                <a:latin typeface="Calibri" panose="020F0502020204030204"/>
                <a:ea typeface="宋体" panose="02010600030101010101" pitchFamily="2" charset="-122"/>
              </a:endParaRPr>
            </a:p>
          </p:txBody>
        </p:sp>
        <p:sp>
          <p:nvSpPr>
            <p:cNvPr id="58" name="椭圆 57"/>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kern="0">
                <a:solidFill>
                  <a:sysClr val="window" lastClr="FFFFFF"/>
                </a:solidFill>
                <a:latin typeface="Calibri" panose="020F0502020204030204"/>
                <a:ea typeface="宋体" panose="02010600030101010101" pitchFamily="2" charset="-122"/>
              </a:endParaRPr>
            </a:p>
          </p:txBody>
        </p:sp>
      </p:grpSp>
      <p:grpSp>
        <p:nvGrpSpPr>
          <p:cNvPr id="59" name="组合 58"/>
          <p:cNvGrpSpPr/>
          <p:nvPr/>
        </p:nvGrpSpPr>
        <p:grpSpPr>
          <a:xfrm>
            <a:off x="1831856" y="2292298"/>
            <a:ext cx="911514" cy="911389"/>
            <a:chOff x="304800" y="673100"/>
            <a:chExt cx="4000500" cy="4000500"/>
          </a:xfrm>
          <a:effectLst>
            <a:outerShdw blurRad="444500" dist="254000" dir="8100000" algn="tr" rotWithShape="0">
              <a:prstClr val="black">
                <a:alpha val="50000"/>
              </a:prstClr>
            </a:outerShdw>
          </a:effectLst>
        </p:grpSpPr>
        <p:sp>
          <p:nvSpPr>
            <p:cNvPr id="60" name="同心圆 59"/>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kern="0">
                <a:solidFill>
                  <a:sysClr val="windowText" lastClr="000000"/>
                </a:solidFill>
                <a:latin typeface="Calibri" panose="020F0502020204030204"/>
                <a:ea typeface="宋体" panose="02010600030101010101" pitchFamily="2" charset="-122"/>
              </a:endParaRPr>
            </a:p>
          </p:txBody>
        </p:sp>
        <p:sp>
          <p:nvSpPr>
            <p:cNvPr id="61" name="椭圆 60"/>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kern="0">
                <a:solidFill>
                  <a:sysClr val="window" lastClr="FFFFFF"/>
                </a:solidFill>
                <a:latin typeface="Calibri" panose="020F0502020204030204"/>
                <a:ea typeface="宋体" panose="02010600030101010101" pitchFamily="2" charset="-122"/>
              </a:endParaRPr>
            </a:p>
          </p:txBody>
        </p:sp>
      </p:grpSp>
      <p:grpSp>
        <p:nvGrpSpPr>
          <p:cNvPr id="62" name="组合 61"/>
          <p:cNvGrpSpPr/>
          <p:nvPr/>
        </p:nvGrpSpPr>
        <p:grpSpPr>
          <a:xfrm>
            <a:off x="2754886" y="2906538"/>
            <a:ext cx="911514" cy="911389"/>
            <a:chOff x="304800" y="673100"/>
            <a:chExt cx="4000500" cy="4000500"/>
          </a:xfrm>
          <a:effectLst>
            <a:outerShdw blurRad="444500" dist="254000" dir="8100000" algn="tr" rotWithShape="0">
              <a:prstClr val="black">
                <a:alpha val="50000"/>
              </a:prstClr>
            </a:outerShdw>
          </a:effectLst>
        </p:grpSpPr>
        <p:sp>
          <p:nvSpPr>
            <p:cNvPr id="63" name="同心圆 62"/>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kern="0">
                <a:solidFill>
                  <a:sysClr val="windowText" lastClr="000000"/>
                </a:solidFill>
                <a:latin typeface="Calibri" panose="020F0502020204030204"/>
                <a:ea typeface="宋体" panose="02010600030101010101" pitchFamily="2" charset="-122"/>
              </a:endParaRPr>
            </a:p>
          </p:txBody>
        </p:sp>
        <p:sp>
          <p:nvSpPr>
            <p:cNvPr id="64" name="椭圆 63"/>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kern="0">
                <a:solidFill>
                  <a:sysClr val="window" lastClr="FFFFFF"/>
                </a:solidFill>
                <a:latin typeface="Calibri" panose="020F0502020204030204"/>
                <a:ea typeface="宋体" panose="02010600030101010101" pitchFamily="2" charset="-122"/>
              </a:endParaRPr>
            </a:p>
          </p:txBody>
        </p:sp>
      </p:grpSp>
      <p:grpSp>
        <p:nvGrpSpPr>
          <p:cNvPr id="65" name="组合 64"/>
          <p:cNvGrpSpPr/>
          <p:nvPr/>
        </p:nvGrpSpPr>
        <p:grpSpPr>
          <a:xfrm>
            <a:off x="7002387" y="1287066"/>
            <a:ext cx="911514" cy="911389"/>
            <a:chOff x="304800" y="673100"/>
            <a:chExt cx="4000500" cy="4000500"/>
          </a:xfrm>
          <a:effectLst>
            <a:outerShdw blurRad="444500" dist="254000" dir="8100000" algn="tr" rotWithShape="0">
              <a:prstClr val="black">
                <a:alpha val="50000"/>
              </a:prstClr>
            </a:outerShdw>
          </a:effectLst>
        </p:grpSpPr>
        <p:sp>
          <p:nvSpPr>
            <p:cNvPr id="66" name="同心圆 65"/>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kern="0">
                <a:solidFill>
                  <a:sysClr val="windowText" lastClr="000000"/>
                </a:solidFill>
                <a:latin typeface="Calibri" panose="020F0502020204030204"/>
                <a:ea typeface="宋体" panose="02010600030101010101" pitchFamily="2" charset="-122"/>
              </a:endParaRPr>
            </a:p>
          </p:txBody>
        </p:sp>
        <p:sp>
          <p:nvSpPr>
            <p:cNvPr id="67" name="椭圆 66"/>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kern="0">
                <a:solidFill>
                  <a:sysClr val="window" lastClr="FFFFFF"/>
                </a:solidFill>
                <a:latin typeface="Calibri" panose="020F0502020204030204"/>
                <a:ea typeface="宋体" panose="02010600030101010101" pitchFamily="2" charset="-122"/>
              </a:endParaRPr>
            </a:p>
          </p:txBody>
        </p:sp>
      </p:grpSp>
      <p:grpSp>
        <p:nvGrpSpPr>
          <p:cNvPr id="68" name="组合 67"/>
          <p:cNvGrpSpPr/>
          <p:nvPr/>
        </p:nvGrpSpPr>
        <p:grpSpPr>
          <a:xfrm>
            <a:off x="6483685" y="2230895"/>
            <a:ext cx="911514" cy="911389"/>
            <a:chOff x="304800" y="673100"/>
            <a:chExt cx="4000500" cy="4000500"/>
          </a:xfrm>
          <a:effectLst>
            <a:outerShdw blurRad="444500" dist="254000" dir="8100000" algn="tr" rotWithShape="0">
              <a:prstClr val="black">
                <a:alpha val="50000"/>
              </a:prstClr>
            </a:outerShdw>
          </a:effectLst>
        </p:grpSpPr>
        <p:sp>
          <p:nvSpPr>
            <p:cNvPr id="69" name="同心圆 68"/>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kern="0">
                <a:solidFill>
                  <a:sysClr val="windowText" lastClr="000000"/>
                </a:solidFill>
                <a:latin typeface="Calibri" panose="020F0502020204030204"/>
                <a:ea typeface="宋体" panose="02010600030101010101" pitchFamily="2" charset="-122"/>
              </a:endParaRPr>
            </a:p>
          </p:txBody>
        </p:sp>
        <p:sp>
          <p:nvSpPr>
            <p:cNvPr id="70" name="椭圆 69"/>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kern="0">
                <a:solidFill>
                  <a:sysClr val="window" lastClr="FFFFFF"/>
                </a:solidFill>
                <a:latin typeface="Calibri" panose="020F0502020204030204"/>
                <a:ea typeface="宋体" panose="02010600030101010101" pitchFamily="2" charset="-122"/>
              </a:endParaRPr>
            </a:p>
          </p:txBody>
        </p:sp>
      </p:grpSp>
      <p:grpSp>
        <p:nvGrpSpPr>
          <p:cNvPr id="71" name="组合 70"/>
          <p:cNvGrpSpPr/>
          <p:nvPr/>
        </p:nvGrpSpPr>
        <p:grpSpPr>
          <a:xfrm>
            <a:off x="5631025" y="2868870"/>
            <a:ext cx="911514" cy="911389"/>
            <a:chOff x="304800" y="673100"/>
            <a:chExt cx="4000500" cy="4000500"/>
          </a:xfrm>
          <a:effectLst>
            <a:outerShdw blurRad="444500" dist="254000" dir="8100000" algn="tr" rotWithShape="0">
              <a:prstClr val="black">
                <a:alpha val="50000"/>
              </a:prstClr>
            </a:outerShdw>
          </a:effectLst>
        </p:grpSpPr>
        <p:sp>
          <p:nvSpPr>
            <p:cNvPr id="72" name="同心圆 71"/>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kern="0">
                <a:solidFill>
                  <a:sysClr val="windowText" lastClr="000000"/>
                </a:solidFill>
                <a:latin typeface="Calibri" panose="020F0502020204030204"/>
                <a:ea typeface="宋体" panose="02010600030101010101" pitchFamily="2" charset="-122"/>
              </a:endParaRPr>
            </a:p>
          </p:txBody>
        </p:sp>
        <p:sp>
          <p:nvSpPr>
            <p:cNvPr id="73" name="椭圆 72"/>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kern="0">
                <a:solidFill>
                  <a:sysClr val="window" lastClr="FFFFFF"/>
                </a:solidFill>
                <a:latin typeface="Calibri" panose="020F0502020204030204"/>
                <a:ea typeface="宋体" panose="02010600030101010101" pitchFamily="2" charset="-122"/>
              </a:endParaRPr>
            </a:p>
          </p:txBody>
        </p:sp>
      </p:grpSp>
      <p:sp>
        <p:nvSpPr>
          <p:cNvPr id="74" name="文本框 13"/>
          <p:cNvSpPr txBox="1"/>
          <p:nvPr/>
        </p:nvSpPr>
        <p:spPr>
          <a:xfrm>
            <a:off x="3733946" y="2038514"/>
            <a:ext cx="1676109" cy="1359106"/>
          </a:xfrm>
          <a:prstGeom prst="rect">
            <a:avLst/>
          </a:prstGeom>
          <a:noFill/>
        </p:spPr>
        <p:txBody>
          <a:bodyPr wrap="square" lIns="65804" tIns="32901" rIns="65804" bIns="32901" rtlCol="0">
            <a:spAutoFit/>
          </a:bodyPr>
          <a:lstStyle/>
          <a:p>
            <a:pPr>
              <a:lnSpc>
                <a:spcPct val="120000"/>
              </a:lnSpc>
              <a:spcBef>
                <a:spcPct val="0"/>
              </a:spcBef>
              <a:buNone/>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在此录入上述图表的综合描述说明，在此录入上述图表的综合描述说明，在此录入上述图表的综合描述说明，在此录入上述图表的综合描述说明，在此录入上述图表的综合描述说明。</a:t>
            </a:r>
          </a:p>
        </p:txBody>
      </p:sp>
      <p:sp>
        <p:nvSpPr>
          <p:cNvPr id="75" name="Freeform 177"/>
          <p:cNvSpPr>
            <a:spLocks noEditPoints="1"/>
          </p:cNvSpPr>
          <p:nvPr/>
        </p:nvSpPr>
        <p:spPr bwMode="auto">
          <a:xfrm>
            <a:off x="1532901" y="1664010"/>
            <a:ext cx="296377" cy="255730"/>
          </a:xfrm>
          <a:custGeom>
            <a:avLst/>
            <a:gdLst>
              <a:gd name="T0" fmla="*/ 246 w 288"/>
              <a:gd name="T1" fmla="*/ 26 h 247"/>
              <a:gd name="T2" fmla="*/ 144 w 288"/>
              <a:gd name="T3" fmla="*/ 0 h 247"/>
              <a:gd name="T4" fmla="*/ 41 w 288"/>
              <a:gd name="T5" fmla="*/ 26 h 247"/>
              <a:gd name="T6" fmla="*/ 0 w 288"/>
              <a:gd name="T7" fmla="*/ 98 h 247"/>
              <a:gd name="T8" fmla="*/ 144 w 288"/>
              <a:gd name="T9" fmla="*/ 247 h 247"/>
              <a:gd name="T10" fmla="*/ 288 w 288"/>
              <a:gd name="T11" fmla="*/ 98 h 247"/>
              <a:gd name="T12" fmla="*/ 246 w 288"/>
              <a:gd name="T13" fmla="*/ 26 h 247"/>
              <a:gd name="T14" fmla="*/ 245 w 288"/>
              <a:gd name="T15" fmla="*/ 115 h 247"/>
              <a:gd name="T16" fmla="*/ 201 w 288"/>
              <a:gd name="T17" fmla="*/ 71 h 247"/>
              <a:gd name="T18" fmla="*/ 234 w 288"/>
              <a:gd name="T19" fmla="*/ 41 h 247"/>
              <a:gd name="T20" fmla="*/ 245 w 288"/>
              <a:gd name="T21" fmla="*/ 115 h 247"/>
              <a:gd name="T22" fmla="*/ 227 w 288"/>
              <a:gd name="T23" fmla="*/ 40 h 247"/>
              <a:gd name="T24" fmla="*/ 143 w 288"/>
              <a:gd name="T25" fmla="*/ 72 h 247"/>
              <a:gd name="T26" fmla="*/ 59 w 288"/>
              <a:gd name="T27" fmla="*/ 40 h 247"/>
              <a:gd name="T28" fmla="*/ 62 w 288"/>
              <a:gd name="T29" fmla="*/ 32 h 247"/>
              <a:gd name="T30" fmla="*/ 144 w 288"/>
              <a:gd name="T31" fmla="*/ 15 h 247"/>
              <a:gd name="T32" fmla="*/ 223 w 288"/>
              <a:gd name="T33" fmla="*/ 30 h 247"/>
              <a:gd name="T34" fmla="*/ 227 w 288"/>
              <a:gd name="T35" fmla="*/ 40 h 247"/>
              <a:gd name="T36" fmla="*/ 183 w 288"/>
              <a:gd name="T37" fmla="*/ 76 h 247"/>
              <a:gd name="T38" fmla="*/ 144 w 288"/>
              <a:gd name="T39" fmla="*/ 143 h 247"/>
              <a:gd name="T40" fmla="*/ 105 w 288"/>
              <a:gd name="T41" fmla="*/ 76 h 247"/>
              <a:gd name="T42" fmla="*/ 143 w 288"/>
              <a:gd name="T43" fmla="*/ 80 h 247"/>
              <a:gd name="T44" fmla="*/ 183 w 288"/>
              <a:gd name="T45" fmla="*/ 76 h 247"/>
              <a:gd name="T46" fmla="*/ 52 w 288"/>
              <a:gd name="T47" fmla="*/ 43 h 247"/>
              <a:gd name="T48" fmla="*/ 89 w 288"/>
              <a:gd name="T49" fmla="*/ 72 h 247"/>
              <a:gd name="T50" fmla="*/ 44 w 288"/>
              <a:gd name="T51" fmla="*/ 117 h 247"/>
              <a:gd name="T52" fmla="*/ 52 w 288"/>
              <a:gd name="T53" fmla="*/ 43 h 247"/>
              <a:gd name="T54" fmla="*/ 96 w 288"/>
              <a:gd name="T55" fmla="*/ 76 h 247"/>
              <a:gd name="T56" fmla="*/ 136 w 288"/>
              <a:gd name="T57" fmla="*/ 145 h 247"/>
              <a:gd name="T58" fmla="*/ 49 w 288"/>
              <a:gd name="T59" fmla="*/ 122 h 247"/>
              <a:gd name="T60" fmla="*/ 96 w 288"/>
              <a:gd name="T61" fmla="*/ 76 h 247"/>
              <a:gd name="T62" fmla="*/ 144 w 288"/>
              <a:gd name="T63" fmla="*/ 153 h 247"/>
              <a:gd name="T64" fmla="*/ 187 w 288"/>
              <a:gd name="T65" fmla="*/ 149 h 247"/>
              <a:gd name="T66" fmla="*/ 144 w 288"/>
              <a:gd name="T67" fmla="*/ 224 h 247"/>
              <a:gd name="T68" fmla="*/ 101 w 288"/>
              <a:gd name="T69" fmla="*/ 149 h 247"/>
              <a:gd name="T70" fmla="*/ 144 w 288"/>
              <a:gd name="T71" fmla="*/ 153 h 247"/>
              <a:gd name="T72" fmla="*/ 151 w 288"/>
              <a:gd name="T73" fmla="*/ 145 h 247"/>
              <a:gd name="T74" fmla="*/ 193 w 288"/>
              <a:gd name="T75" fmla="*/ 73 h 247"/>
              <a:gd name="T76" fmla="*/ 241 w 288"/>
              <a:gd name="T77" fmla="*/ 121 h 247"/>
              <a:gd name="T78" fmla="*/ 151 w 288"/>
              <a:gd name="T79" fmla="*/ 145 h 247"/>
              <a:gd name="T80" fmla="*/ 273 w 288"/>
              <a:gd name="T81" fmla="*/ 94 h 247"/>
              <a:gd name="T82" fmla="*/ 253 w 288"/>
              <a:gd name="T83" fmla="*/ 113 h 247"/>
              <a:gd name="T84" fmla="*/ 242 w 288"/>
              <a:gd name="T85" fmla="*/ 41 h 247"/>
              <a:gd name="T86" fmla="*/ 273 w 288"/>
              <a:gd name="T87" fmla="*/ 94 h 247"/>
              <a:gd name="T88" fmla="*/ 44 w 288"/>
              <a:gd name="T89" fmla="*/ 42 h 247"/>
              <a:gd name="T90" fmla="*/ 36 w 288"/>
              <a:gd name="T91" fmla="*/ 114 h 247"/>
              <a:gd name="T92" fmla="*/ 15 w 288"/>
              <a:gd name="T93" fmla="*/ 93 h 247"/>
              <a:gd name="T94" fmla="*/ 44 w 288"/>
              <a:gd name="T95" fmla="*/ 42 h 247"/>
              <a:gd name="T96" fmla="*/ 47 w 288"/>
              <a:gd name="T97" fmla="*/ 130 h 247"/>
              <a:gd name="T98" fmla="*/ 91 w 288"/>
              <a:gd name="T99" fmla="*/ 147 h 247"/>
              <a:gd name="T100" fmla="*/ 127 w 288"/>
              <a:gd name="T101" fmla="*/ 209 h 247"/>
              <a:gd name="T102" fmla="*/ 47 w 288"/>
              <a:gd name="T103" fmla="*/ 130 h 247"/>
              <a:gd name="T104" fmla="*/ 161 w 288"/>
              <a:gd name="T105" fmla="*/ 209 h 247"/>
              <a:gd name="T106" fmla="*/ 197 w 288"/>
              <a:gd name="T107" fmla="*/ 147 h 247"/>
              <a:gd name="T108" fmla="*/ 241 w 288"/>
              <a:gd name="T109" fmla="*/ 130 h 247"/>
              <a:gd name="T110" fmla="*/ 161 w 288"/>
              <a:gd name="T111" fmla="*/ 209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88" h="247">
                <a:moveTo>
                  <a:pt x="246" y="26"/>
                </a:moveTo>
                <a:cubicBezTo>
                  <a:pt x="219" y="12"/>
                  <a:pt x="212" y="0"/>
                  <a:pt x="144" y="0"/>
                </a:cubicBezTo>
                <a:cubicBezTo>
                  <a:pt x="76" y="0"/>
                  <a:pt x="68" y="12"/>
                  <a:pt x="41" y="26"/>
                </a:cubicBezTo>
                <a:cubicBezTo>
                  <a:pt x="11" y="43"/>
                  <a:pt x="0" y="75"/>
                  <a:pt x="0" y="98"/>
                </a:cubicBezTo>
                <a:cubicBezTo>
                  <a:pt x="0" y="110"/>
                  <a:pt x="144" y="247"/>
                  <a:pt x="144" y="247"/>
                </a:cubicBezTo>
                <a:cubicBezTo>
                  <a:pt x="144" y="247"/>
                  <a:pt x="288" y="110"/>
                  <a:pt x="288" y="98"/>
                </a:cubicBezTo>
                <a:cubicBezTo>
                  <a:pt x="288" y="76"/>
                  <a:pt x="277" y="43"/>
                  <a:pt x="246" y="26"/>
                </a:cubicBezTo>
                <a:close/>
                <a:moveTo>
                  <a:pt x="245" y="115"/>
                </a:moveTo>
                <a:cubicBezTo>
                  <a:pt x="201" y="71"/>
                  <a:pt x="201" y="71"/>
                  <a:pt x="201" y="71"/>
                </a:cubicBezTo>
                <a:cubicBezTo>
                  <a:pt x="221" y="64"/>
                  <a:pt x="233" y="53"/>
                  <a:pt x="234" y="41"/>
                </a:cubicBezTo>
                <a:lnTo>
                  <a:pt x="245" y="115"/>
                </a:lnTo>
                <a:close/>
                <a:moveTo>
                  <a:pt x="227" y="40"/>
                </a:moveTo>
                <a:cubicBezTo>
                  <a:pt x="227" y="55"/>
                  <a:pt x="193" y="72"/>
                  <a:pt x="143" y="72"/>
                </a:cubicBezTo>
                <a:cubicBezTo>
                  <a:pt x="93" y="72"/>
                  <a:pt x="59" y="55"/>
                  <a:pt x="59" y="40"/>
                </a:cubicBezTo>
                <a:cubicBezTo>
                  <a:pt x="59" y="37"/>
                  <a:pt x="60" y="34"/>
                  <a:pt x="62" y="32"/>
                </a:cubicBezTo>
                <a:cubicBezTo>
                  <a:pt x="79" y="21"/>
                  <a:pt x="92" y="15"/>
                  <a:pt x="144" y="15"/>
                </a:cubicBezTo>
                <a:cubicBezTo>
                  <a:pt x="193" y="15"/>
                  <a:pt x="207" y="21"/>
                  <a:pt x="223" y="30"/>
                </a:cubicBezTo>
                <a:cubicBezTo>
                  <a:pt x="225" y="33"/>
                  <a:pt x="227" y="36"/>
                  <a:pt x="227" y="40"/>
                </a:cubicBezTo>
                <a:close/>
                <a:moveTo>
                  <a:pt x="183" y="76"/>
                </a:moveTo>
                <a:cubicBezTo>
                  <a:pt x="144" y="143"/>
                  <a:pt x="144" y="143"/>
                  <a:pt x="144" y="143"/>
                </a:cubicBezTo>
                <a:cubicBezTo>
                  <a:pt x="105" y="76"/>
                  <a:pt x="105" y="76"/>
                  <a:pt x="105" y="76"/>
                </a:cubicBezTo>
                <a:cubicBezTo>
                  <a:pt x="117" y="78"/>
                  <a:pt x="129" y="80"/>
                  <a:pt x="143" y="80"/>
                </a:cubicBezTo>
                <a:cubicBezTo>
                  <a:pt x="158" y="80"/>
                  <a:pt x="171" y="78"/>
                  <a:pt x="183" y="76"/>
                </a:cubicBezTo>
                <a:close/>
                <a:moveTo>
                  <a:pt x="52" y="43"/>
                </a:moveTo>
                <a:cubicBezTo>
                  <a:pt x="54" y="55"/>
                  <a:pt x="68" y="65"/>
                  <a:pt x="89" y="72"/>
                </a:cubicBezTo>
                <a:cubicBezTo>
                  <a:pt x="44" y="117"/>
                  <a:pt x="44" y="117"/>
                  <a:pt x="44" y="117"/>
                </a:cubicBezTo>
                <a:lnTo>
                  <a:pt x="52" y="43"/>
                </a:lnTo>
                <a:close/>
                <a:moveTo>
                  <a:pt x="96" y="76"/>
                </a:moveTo>
                <a:cubicBezTo>
                  <a:pt x="136" y="145"/>
                  <a:pt x="136" y="145"/>
                  <a:pt x="136" y="145"/>
                </a:cubicBezTo>
                <a:cubicBezTo>
                  <a:pt x="97" y="144"/>
                  <a:pt x="69" y="134"/>
                  <a:pt x="49" y="122"/>
                </a:cubicBezTo>
                <a:lnTo>
                  <a:pt x="96" y="76"/>
                </a:lnTo>
                <a:close/>
                <a:moveTo>
                  <a:pt x="144" y="153"/>
                </a:moveTo>
                <a:cubicBezTo>
                  <a:pt x="160" y="153"/>
                  <a:pt x="174" y="152"/>
                  <a:pt x="187" y="149"/>
                </a:cubicBezTo>
                <a:cubicBezTo>
                  <a:pt x="144" y="224"/>
                  <a:pt x="144" y="224"/>
                  <a:pt x="144" y="224"/>
                </a:cubicBezTo>
                <a:cubicBezTo>
                  <a:pt x="101" y="149"/>
                  <a:pt x="101" y="149"/>
                  <a:pt x="101" y="149"/>
                </a:cubicBezTo>
                <a:cubicBezTo>
                  <a:pt x="114" y="152"/>
                  <a:pt x="128" y="153"/>
                  <a:pt x="144" y="153"/>
                </a:cubicBezTo>
                <a:close/>
                <a:moveTo>
                  <a:pt x="151" y="145"/>
                </a:moveTo>
                <a:cubicBezTo>
                  <a:pt x="193" y="73"/>
                  <a:pt x="193" y="73"/>
                  <a:pt x="193" y="73"/>
                </a:cubicBezTo>
                <a:cubicBezTo>
                  <a:pt x="241" y="121"/>
                  <a:pt x="241" y="121"/>
                  <a:pt x="241" y="121"/>
                </a:cubicBezTo>
                <a:cubicBezTo>
                  <a:pt x="221" y="133"/>
                  <a:pt x="192" y="144"/>
                  <a:pt x="151" y="145"/>
                </a:cubicBezTo>
                <a:close/>
                <a:moveTo>
                  <a:pt x="273" y="94"/>
                </a:moveTo>
                <a:cubicBezTo>
                  <a:pt x="269" y="98"/>
                  <a:pt x="262" y="105"/>
                  <a:pt x="253" y="113"/>
                </a:cubicBezTo>
                <a:cubicBezTo>
                  <a:pt x="242" y="41"/>
                  <a:pt x="242" y="41"/>
                  <a:pt x="242" y="41"/>
                </a:cubicBezTo>
                <a:cubicBezTo>
                  <a:pt x="264" y="55"/>
                  <a:pt x="271" y="78"/>
                  <a:pt x="273" y="94"/>
                </a:cubicBezTo>
                <a:close/>
                <a:moveTo>
                  <a:pt x="44" y="42"/>
                </a:moveTo>
                <a:cubicBezTo>
                  <a:pt x="36" y="114"/>
                  <a:pt x="36" y="114"/>
                  <a:pt x="36" y="114"/>
                </a:cubicBezTo>
                <a:cubicBezTo>
                  <a:pt x="26" y="106"/>
                  <a:pt x="19" y="98"/>
                  <a:pt x="15" y="93"/>
                </a:cubicBezTo>
                <a:cubicBezTo>
                  <a:pt x="16" y="76"/>
                  <a:pt x="26" y="55"/>
                  <a:pt x="44" y="42"/>
                </a:cubicBezTo>
                <a:close/>
                <a:moveTo>
                  <a:pt x="47" y="130"/>
                </a:moveTo>
                <a:cubicBezTo>
                  <a:pt x="59" y="137"/>
                  <a:pt x="73" y="143"/>
                  <a:pt x="91" y="147"/>
                </a:cubicBezTo>
                <a:cubicBezTo>
                  <a:pt x="127" y="209"/>
                  <a:pt x="127" y="209"/>
                  <a:pt x="127" y="209"/>
                </a:cubicBezTo>
                <a:cubicBezTo>
                  <a:pt x="97" y="180"/>
                  <a:pt x="68" y="152"/>
                  <a:pt x="47" y="130"/>
                </a:cubicBezTo>
                <a:close/>
                <a:moveTo>
                  <a:pt x="161" y="209"/>
                </a:moveTo>
                <a:cubicBezTo>
                  <a:pt x="197" y="147"/>
                  <a:pt x="197" y="147"/>
                  <a:pt x="197" y="147"/>
                </a:cubicBezTo>
                <a:cubicBezTo>
                  <a:pt x="215" y="143"/>
                  <a:pt x="230" y="137"/>
                  <a:pt x="241" y="130"/>
                </a:cubicBezTo>
                <a:cubicBezTo>
                  <a:pt x="220" y="152"/>
                  <a:pt x="191" y="180"/>
                  <a:pt x="161" y="209"/>
                </a:cubicBezTo>
                <a:close/>
              </a:path>
            </a:pathLst>
          </a:custGeom>
          <a:solidFill>
            <a:srgbClr val="EA5504"/>
          </a:solidFill>
          <a:ln>
            <a:noFill/>
          </a:ln>
          <a:effectLst/>
        </p:spPr>
        <p:txBody>
          <a:bodyPr vert="horz" wrap="square" lIns="68384" tIns="34193" rIns="68384" bIns="34193" numCol="1" anchor="t" anchorCtr="0" compatLnSpc="1"/>
          <a:lstStyle/>
          <a:p>
            <a:endParaRPr lang="zh-CN" altLang="en-US" dirty="0"/>
          </a:p>
        </p:txBody>
      </p:sp>
      <p:grpSp>
        <p:nvGrpSpPr>
          <p:cNvPr id="76" name="组合 75"/>
          <p:cNvGrpSpPr/>
          <p:nvPr/>
        </p:nvGrpSpPr>
        <p:grpSpPr>
          <a:xfrm>
            <a:off x="2158077" y="2595067"/>
            <a:ext cx="250009" cy="250055"/>
            <a:chOff x="4699046" y="3950523"/>
            <a:chExt cx="250052" cy="250132"/>
          </a:xfrm>
          <a:solidFill>
            <a:srgbClr val="EA5504"/>
          </a:solidFill>
          <a:effectLst/>
        </p:grpSpPr>
        <p:sp>
          <p:nvSpPr>
            <p:cNvPr id="77" name="Freeform 816"/>
            <p:cNvSpPr/>
            <p:nvPr/>
          </p:nvSpPr>
          <p:spPr bwMode="auto">
            <a:xfrm>
              <a:off x="4737131" y="4110140"/>
              <a:ext cx="79786" cy="90515"/>
            </a:xfrm>
            <a:custGeom>
              <a:avLst/>
              <a:gdLst>
                <a:gd name="T0" fmla="*/ 0 w 92"/>
                <a:gd name="T1" fmla="*/ 0 h 104"/>
                <a:gd name="T2" fmla="*/ 18 w 92"/>
                <a:gd name="T3" fmla="*/ 24 h 104"/>
                <a:gd name="T4" fmla="*/ 18 w 92"/>
                <a:gd name="T5" fmla="*/ 89 h 104"/>
                <a:gd name="T6" fmla="*/ 33 w 92"/>
                <a:gd name="T7" fmla="*/ 104 h 104"/>
                <a:gd name="T8" fmla="*/ 76 w 92"/>
                <a:gd name="T9" fmla="*/ 104 h 104"/>
                <a:gd name="T10" fmla="*/ 92 w 92"/>
                <a:gd name="T11" fmla="*/ 89 h 104"/>
                <a:gd name="T12" fmla="*/ 74 w 92"/>
                <a:gd name="T13" fmla="*/ 24 h 104"/>
                <a:gd name="T14" fmla="*/ 84 w 92"/>
                <a:gd name="T15" fmla="*/ 9 h 104"/>
                <a:gd name="T16" fmla="*/ 22 w 92"/>
                <a:gd name="T17" fmla="*/ 2 h 104"/>
                <a:gd name="T18" fmla="*/ 0 w 92"/>
                <a:gd name="T19"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2" h="104">
                  <a:moveTo>
                    <a:pt x="0" y="0"/>
                  </a:moveTo>
                  <a:cubicBezTo>
                    <a:pt x="18" y="24"/>
                    <a:pt x="18" y="24"/>
                    <a:pt x="18" y="24"/>
                  </a:cubicBezTo>
                  <a:cubicBezTo>
                    <a:pt x="18" y="89"/>
                    <a:pt x="18" y="89"/>
                    <a:pt x="18" y="89"/>
                  </a:cubicBezTo>
                  <a:cubicBezTo>
                    <a:pt x="18" y="97"/>
                    <a:pt x="25" y="104"/>
                    <a:pt x="33" y="104"/>
                  </a:cubicBezTo>
                  <a:cubicBezTo>
                    <a:pt x="76" y="104"/>
                    <a:pt x="76" y="104"/>
                    <a:pt x="76" y="104"/>
                  </a:cubicBezTo>
                  <a:cubicBezTo>
                    <a:pt x="85" y="104"/>
                    <a:pt x="92" y="97"/>
                    <a:pt x="92" y="89"/>
                  </a:cubicBezTo>
                  <a:cubicBezTo>
                    <a:pt x="74" y="24"/>
                    <a:pt x="74" y="24"/>
                    <a:pt x="74" y="24"/>
                  </a:cubicBezTo>
                  <a:cubicBezTo>
                    <a:pt x="84" y="9"/>
                    <a:pt x="84" y="9"/>
                    <a:pt x="84" y="9"/>
                  </a:cubicBezTo>
                  <a:cubicBezTo>
                    <a:pt x="62" y="5"/>
                    <a:pt x="40" y="2"/>
                    <a:pt x="22" y="2"/>
                  </a:cubicBezTo>
                  <a:cubicBezTo>
                    <a:pt x="14" y="2"/>
                    <a:pt x="7" y="1"/>
                    <a:pt x="0" y="0"/>
                  </a:cubicBezTo>
                  <a:close/>
                </a:path>
              </a:pathLst>
            </a:custGeom>
            <a:grpFill/>
            <a:ln>
              <a:noFill/>
            </a:ln>
            <a:effectLst>
              <a:outerShdw blurRad="12700" dist="12700" dir="2700000" algn="tl" rotWithShape="0">
                <a:prstClr val="black">
                  <a:alpha val="40000"/>
                </a:prstClr>
              </a:outerShdw>
            </a:effectLst>
          </p:spPr>
          <p:txBody>
            <a:bodyPr vert="horz" wrap="square" lIns="68384" tIns="34193" rIns="68384" bIns="34193" numCol="1" anchor="t" anchorCtr="0" compatLnSpc="1"/>
            <a:lstStyle/>
            <a:p>
              <a:endParaRPr lang="zh-CN" altLang="en-US"/>
            </a:p>
          </p:txBody>
        </p:sp>
        <p:sp>
          <p:nvSpPr>
            <p:cNvPr id="78" name="Freeform 817"/>
            <p:cNvSpPr/>
            <p:nvPr/>
          </p:nvSpPr>
          <p:spPr bwMode="auto">
            <a:xfrm>
              <a:off x="4777618" y="3950523"/>
              <a:ext cx="171480" cy="190559"/>
            </a:xfrm>
            <a:custGeom>
              <a:avLst/>
              <a:gdLst>
                <a:gd name="T0" fmla="*/ 0 w 198"/>
                <a:gd name="T1" fmla="*/ 160 h 219"/>
                <a:gd name="T2" fmla="*/ 198 w 198"/>
                <a:gd name="T3" fmla="*/ 219 h 219"/>
                <a:gd name="T4" fmla="*/ 198 w 198"/>
                <a:gd name="T5" fmla="*/ 0 h 219"/>
                <a:gd name="T6" fmla="*/ 0 w 198"/>
                <a:gd name="T7" fmla="*/ 59 h 219"/>
                <a:gd name="T8" fmla="*/ 0 w 198"/>
                <a:gd name="T9" fmla="*/ 160 h 219"/>
              </a:gdLst>
              <a:ahLst/>
              <a:cxnLst>
                <a:cxn ang="0">
                  <a:pos x="T0" y="T1"/>
                </a:cxn>
                <a:cxn ang="0">
                  <a:pos x="T2" y="T3"/>
                </a:cxn>
                <a:cxn ang="0">
                  <a:pos x="T4" y="T5"/>
                </a:cxn>
                <a:cxn ang="0">
                  <a:pos x="T6" y="T7"/>
                </a:cxn>
                <a:cxn ang="0">
                  <a:pos x="T8" y="T9"/>
                </a:cxn>
              </a:cxnLst>
              <a:rect l="0" t="0" r="r" b="b"/>
              <a:pathLst>
                <a:path w="198" h="219">
                  <a:moveTo>
                    <a:pt x="0" y="160"/>
                  </a:moveTo>
                  <a:cubicBezTo>
                    <a:pt x="78" y="168"/>
                    <a:pt x="185" y="207"/>
                    <a:pt x="198" y="219"/>
                  </a:cubicBezTo>
                  <a:cubicBezTo>
                    <a:pt x="198" y="0"/>
                    <a:pt x="198" y="0"/>
                    <a:pt x="198" y="0"/>
                  </a:cubicBezTo>
                  <a:cubicBezTo>
                    <a:pt x="182" y="14"/>
                    <a:pt x="77" y="52"/>
                    <a:pt x="0" y="59"/>
                  </a:cubicBezTo>
                  <a:lnTo>
                    <a:pt x="0" y="160"/>
                  </a:lnTo>
                  <a:close/>
                </a:path>
              </a:pathLst>
            </a:custGeom>
            <a:grpFill/>
            <a:ln>
              <a:noFill/>
            </a:ln>
            <a:effectLst>
              <a:outerShdw blurRad="12700" dist="12700" dir="2700000" algn="tl" rotWithShape="0">
                <a:prstClr val="black">
                  <a:alpha val="40000"/>
                </a:prstClr>
              </a:outerShdw>
            </a:effectLst>
          </p:spPr>
          <p:txBody>
            <a:bodyPr vert="horz" wrap="square" lIns="68384" tIns="34193" rIns="68384" bIns="34193" numCol="1" anchor="t" anchorCtr="0" compatLnSpc="1"/>
            <a:lstStyle/>
            <a:p>
              <a:endParaRPr lang="zh-CN" altLang="en-US"/>
            </a:p>
          </p:txBody>
        </p:sp>
        <p:sp>
          <p:nvSpPr>
            <p:cNvPr id="79" name="Freeform 818"/>
            <p:cNvSpPr/>
            <p:nvPr/>
          </p:nvSpPr>
          <p:spPr bwMode="auto">
            <a:xfrm>
              <a:off x="4699046" y="4002950"/>
              <a:ext cx="50015" cy="85751"/>
            </a:xfrm>
            <a:custGeom>
              <a:avLst/>
              <a:gdLst>
                <a:gd name="T0" fmla="*/ 57 w 57"/>
                <a:gd name="T1" fmla="*/ 98 h 98"/>
                <a:gd name="T2" fmla="*/ 57 w 57"/>
                <a:gd name="T3" fmla="*/ 0 h 98"/>
                <a:gd name="T4" fmla="*/ 0 w 57"/>
                <a:gd name="T5" fmla="*/ 49 h 98"/>
                <a:gd name="T6" fmla="*/ 57 w 57"/>
                <a:gd name="T7" fmla="*/ 98 h 98"/>
              </a:gdLst>
              <a:ahLst/>
              <a:cxnLst>
                <a:cxn ang="0">
                  <a:pos x="T0" y="T1"/>
                </a:cxn>
                <a:cxn ang="0">
                  <a:pos x="T2" y="T3"/>
                </a:cxn>
                <a:cxn ang="0">
                  <a:pos x="T4" y="T5"/>
                </a:cxn>
                <a:cxn ang="0">
                  <a:pos x="T6" y="T7"/>
                </a:cxn>
              </a:cxnLst>
              <a:rect l="0" t="0" r="r" b="b"/>
              <a:pathLst>
                <a:path w="57" h="98">
                  <a:moveTo>
                    <a:pt x="57" y="98"/>
                  </a:moveTo>
                  <a:cubicBezTo>
                    <a:pt x="57" y="0"/>
                    <a:pt x="57" y="0"/>
                    <a:pt x="57" y="0"/>
                  </a:cubicBezTo>
                  <a:cubicBezTo>
                    <a:pt x="11" y="3"/>
                    <a:pt x="0" y="31"/>
                    <a:pt x="0" y="49"/>
                  </a:cubicBezTo>
                  <a:cubicBezTo>
                    <a:pt x="0" y="68"/>
                    <a:pt x="10" y="94"/>
                    <a:pt x="57" y="98"/>
                  </a:cubicBezTo>
                  <a:close/>
                </a:path>
              </a:pathLst>
            </a:custGeom>
            <a:grpFill/>
            <a:ln>
              <a:noFill/>
            </a:ln>
            <a:effectLst>
              <a:outerShdw blurRad="12700" dist="12700" dir="2700000" algn="tl" rotWithShape="0">
                <a:prstClr val="black">
                  <a:alpha val="40000"/>
                </a:prstClr>
              </a:outerShdw>
            </a:effectLst>
          </p:spPr>
          <p:txBody>
            <a:bodyPr vert="horz" wrap="square" lIns="68384" tIns="34193" rIns="68384" bIns="34193" numCol="1" anchor="t" anchorCtr="0" compatLnSpc="1"/>
            <a:lstStyle/>
            <a:p>
              <a:endParaRPr lang="zh-CN" altLang="en-US"/>
            </a:p>
          </p:txBody>
        </p:sp>
      </p:grpSp>
      <p:grpSp>
        <p:nvGrpSpPr>
          <p:cNvPr id="80" name="组合 79"/>
          <p:cNvGrpSpPr/>
          <p:nvPr/>
        </p:nvGrpSpPr>
        <p:grpSpPr>
          <a:xfrm>
            <a:off x="6769755" y="2520802"/>
            <a:ext cx="350428" cy="331574"/>
            <a:chOff x="6703195" y="942077"/>
            <a:chExt cx="265554" cy="251300"/>
          </a:xfrm>
          <a:solidFill>
            <a:srgbClr val="EA5504"/>
          </a:solidFill>
          <a:effectLst/>
        </p:grpSpPr>
        <p:sp>
          <p:nvSpPr>
            <p:cNvPr id="81" name="Freeform 695"/>
            <p:cNvSpPr>
              <a:spLocks noEditPoints="1"/>
            </p:cNvSpPr>
            <p:nvPr/>
          </p:nvSpPr>
          <p:spPr bwMode="auto">
            <a:xfrm>
              <a:off x="6850880" y="1088568"/>
              <a:ext cx="103603" cy="104807"/>
            </a:xfrm>
            <a:custGeom>
              <a:avLst/>
              <a:gdLst>
                <a:gd name="T0" fmla="*/ 0 w 119"/>
                <a:gd name="T1" fmla="*/ 40 h 121"/>
                <a:gd name="T2" fmla="*/ 46 w 119"/>
                <a:gd name="T3" fmla="*/ 85 h 121"/>
                <a:gd name="T4" fmla="*/ 70 w 119"/>
                <a:gd name="T5" fmla="*/ 118 h 121"/>
                <a:gd name="T6" fmla="*/ 83 w 119"/>
                <a:gd name="T7" fmla="*/ 121 h 121"/>
                <a:gd name="T8" fmla="*/ 119 w 119"/>
                <a:gd name="T9" fmla="*/ 85 h 121"/>
                <a:gd name="T10" fmla="*/ 116 w 119"/>
                <a:gd name="T11" fmla="*/ 72 h 121"/>
                <a:gd name="T12" fmla="*/ 83 w 119"/>
                <a:gd name="T13" fmla="*/ 48 h 121"/>
                <a:gd name="T14" fmla="*/ 35 w 119"/>
                <a:gd name="T15" fmla="*/ 0 h 121"/>
                <a:gd name="T16" fmla="*/ 1 w 119"/>
                <a:gd name="T17" fmla="*/ 34 h 121"/>
                <a:gd name="T18" fmla="*/ 0 w 119"/>
                <a:gd name="T19" fmla="*/ 40 h 121"/>
                <a:gd name="T20" fmla="*/ 80 w 119"/>
                <a:gd name="T21" fmla="*/ 67 h 121"/>
                <a:gd name="T22" fmla="*/ 95 w 119"/>
                <a:gd name="T23" fmla="*/ 82 h 121"/>
                <a:gd name="T24" fmla="*/ 80 w 119"/>
                <a:gd name="T25" fmla="*/ 97 h 121"/>
                <a:gd name="T26" fmla="*/ 65 w 119"/>
                <a:gd name="T27" fmla="*/ 82 h 121"/>
                <a:gd name="T28" fmla="*/ 80 w 119"/>
                <a:gd name="T29" fmla="*/ 6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9" h="121">
                  <a:moveTo>
                    <a:pt x="0" y="40"/>
                  </a:moveTo>
                  <a:cubicBezTo>
                    <a:pt x="46" y="85"/>
                    <a:pt x="46" y="85"/>
                    <a:pt x="46" y="85"/>
                  </a:cubicBezTo>
                  <a:cubicBezTo>
                    <a:pt x="70" y="118"/>
                    <a:pt x="70" y="118"/>
                    <a:pt x="70" y="118"/>
                  </a:cubicBezTo>
                  <a:cubicBezTo>
                    <a:pt x="83" y="121"/>
                    <a:pt x="83" y="121"/>
                    <a:pt x="83" y="121"/>
                  </a:cubicBezTo>
                  <a:cubicBezTo>
                    <a:pt x="119" y="85"/>
                    <a:pt x="119" y="85"/>
                    <a:pt x="119" y="85"/>
                  </a:cubicBezTo>
                  <a:cubicBezTo>
                    <a:pt x="116" y="72"/>
                    <a:pt x="116" y="72"/>
                    <a:pt x="116" y="72"/>
                  </a:cubicBezTo>
                  <a:cubicBezTo>
                    <a:pt x="83" y="48"/>
                    <a:pt x="83" y="48"/>
                    <a:pt x="83" y="48"/>
                  </a:cubicBezTo>
                  <a:cubicBezTo>
                    <a:pt x="35" y="0"/>
                    <a:pt x="35" y="0"/>
                    <a:pt x="35" y="0"/>
                  </a:cubicBezTo>
                  <a:cubicBezTo>
                    <a:pt x="1" y="34"/>
                    <a:pt x="1" y="34"/>
                    <a:pt x="1" y="34"/>
                  </a:cubicBezTo>
                  <a:cubicBezTo>
                    <a:pt x="1" y="36"/>
                    <a:pt x="1" y="38"/>
                    <a:pt x="0" y="40"/>
                  </a:cubicBezTo>
                  <a:close/>
                  <a:moveTo>
                    <a:pt x="80" y="67"/>
                  </a:moveTo>
                  <a:cubicBezTo>
                    <a:pt x="88" y="67"/>
                    <a:pt x="95" y="73"/>
                    <a:pt x="95" y="82"/>
                  </a:cubicBezTo>
                  <a:cubicBezTo>
                    <a:pt x="95" y="90"/>
                    <a:pt x="88" y="97"/>
                    <a:pt x="80" y="97"/>
                  </a:cubicBezTo>
                  <a:cubicBezTo>
                    <a:pt x="71" y="97"/>
                    <a:pt x="65" y="90"/>
                    <a:pt x="65" y="82"/>
                  </a:cubicBezTo>
                  <a:cubicBezTo>
                    <a:pt x="65" y="73"/>
                    <a:pt x="71" y="67"/>
                    <a:pt x="80" y="67"/>
                  </a:cubicBezTo>
                  <a:close/>
                </a:path>
              </a:pathLst>
            </a:custGeom>
            <a:grpFill/>
            <a:ln>
              <a:noFill/>
            </a:ln>
            <a:effectLst>
              <a:outerShdw blurRad="12700" dist="12700" dir="2700000" algn="tl" rotWithShape="0">
                <a:prstClr val="black">
                  <a:alpha val="40000"/>
                </a:prstClr>
              </a:outerShdw>
            </a:effectLst>
          </p:spPr>
          <p:txBody>
            <a:bodyPr vert="horz" wrap="square" lIns="68384" tIns="34193" rIns="68384" bIns="34193" numCol="1" anchor="t" anchorCtr="0" compatLnSpc="1"/>
            <a:lstStyle/>
            <a:p>
              <a:endParaRPr lang="zh-CN" altLang="en-US"/>
            </a:p>
          </p:txBody>
        </p:sp>
        <p:sp>
          <p:nvSpPr>
            <p:cNvPr id="82" name="Freeform 696"/>
            <p:cNvSpPr/>
            <p:nvPr/>
          </p:nvSpPr>
          <p:spPr bwMode="auto">
            <a:xfrm>
              <a:off x="6703195" y="942099"/>
              <a:ext cx="130991" cy="129819"/>
            </a:xfrm>
            <a:custGeom>
              <a:avLst/>
              <a:gdLst>
                <a:gd name="T0" fmla="*/ 151 w 151"/>
                <a:gd name="T1" fmla="*/ 114 h 149"/>
                <a:gd name="T2" fmla="*/ 124 w 151"/>
                <a:gd name="T3" fmla="*/ 87 h 149"/>
                <a:gd name="T4" fmla="*/ 130 w 151"/>
                <a:gd name="T5" fmla="*/ 67 h 149"/>
                <a:gd name="T6" fmla="*/ 62 w 151"/>
                <a:gd name="T7" fmla="*/ 0 h 149"/>
                <a:gd name="T8" fmla="*/ 56 w 151"/>
                <a:gd name="T9" fmla="*/ 6 h 149"/>
                <a:gd name="T10" fmla="*/ 82 w 151"/>
                <a:gd name="T11" fmla="*/ 46 h 149"/>
                <a:gd name="T12" fmla="*/ 46 w 151"/>
                <a:gd name="T13" fmla="*/ 81 h 149"/>
                <a:gd name="T14" fmla="*/ 6 w 151"/>
                <a:gd name="T15" fmla="*/ 56 h 149"/>
                <a:gd name="T16" fmla="*/ 0 w 151"/>
                <a:gd name="T17" fmla="*/ 62 h 149"/>
                <a:gd name="T18" fmla="*/ 67 w 151"/>
                <a:gd name="T19" fmla="*/ 130 h 149"/>
                <a:gd name="T20" fmla="*/ 87 w 151"/>
                <a:gd name="T21" fmla="*/ 124 h 149"/>
                <a:gd name="T22" fmla="*/ 111 w 151"/>
                <a:gd name="T23" fmla="*/ 149 h 149"/>
                <a:gd name="T24" fmla="*/ 117 w 151"/>
                <a:gd name="T25" fmla="*/ 148 h 149"/>
                <a:gd name="T26" fmla="*/ 151 w 151"/>
                <a:gd name="T27" fmla="*/ 11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1" h="149">
                  <a:moveTo>
                    <a:pt x="151" y="114"/>
                  </a:moveTo>
                  <a:cubicBezTo>
                    <a:pt x="124" y="87"/>
                    <a:pt x="124" y="87"/>
                    <a:pt x="124" y="87"/>
                  </a:cubicBezTo>
                  <a:cubicBezTo>
                    <a:pt x="128" y="80"/>
                    <a:pt x="130" y="74"/>
                    <a:pt x="130" y="67"/>
                  </a:cubicBezTo>
                  <a:cubicBezTo>
                    <a:pt x="130" y="33"/>
                    <a:pt x="97" y="0"/>
                    <a:pt x="62" y="0"/>
                  </a:cubicBezTo>
                  <a:cubicBezTo>
                    <a:pt x="62" y="0"/>
                    <a:pt x="58" y="4"/>
                    <a:pt x="56" y="6"/>
                  </a:cubicBezTo>
                  <a:cubicBezTo>
                    <a:pt x="84" y="34"/>
                    <a:pt x="82" y="29"/>
                    <a:pt x="82" y="46"/>
                  </a:cubicBezTo>
                  <a:cubicBezTo>
                    <a:pt x="82" y="60"/>
                    <a:pt x="60" y="81"/>
                    <a:pt x="46" y="81"/>
                  </a:cubicBezTo>
                  <a:cubicBezTo>
                    <a:pt x="29" y="81"/>
                    <a:pt x="34" y="84"/>
                    <a:pt x="6" y="56"/>
                  </a:cubicBezTo>
                  <a:cubicBezTo>
                    <a:pt x="4" y="58"/>
                    <a:pt x="0" y="62"/>
                    <a:pt x="0" y="62"/>
                  </a:cubicBezTo>
                  <a:cubicBezTo>
                    <a:pt x="1" y="97"/>
                    <a:pt x="33" y="130"/>
                    <a:pt x="67" y="130"/>
                  </a:cubicBezTo>
                  <a:cubicBezTo>
                    <a:pt x="74" y="130"/>
                    <a:pt x="80" y="128"/>
                    <a:pt x="87" y="124"/>
                  </a:cubicBezTo>
                  <a:cubicBezTo>
                    <a:pt x="111" y="149"/>
                    <a:pt x="111" y="149"/>
                    <a:pt x="111" y="149"/>
                  </a:cubicBezTo>
                  <a:cubicBezTo>
                    <a:pt x="113" y="148"/>
                    <a:pt x="115" y="148"/>
                    <a:pt x="117" y="148"/>
                  </a:cubicBezTo>
                  <a:lnTo>
                    <a:pt x="151" y="114"/>
                  </a:lnTo>
                  <a:close/>
                </a:path>
              </a:pathLst>
            </a:custGeom>
            <a:grpFill/>
            <a:ln>
              <a:noFill/>
            </a:ln>
            <a:effectLst>
              <a:outerShdw blurRad="12700" dist="12700" dir="2700000" algn="tl" rotWithShape="0">
                <a:prstClr val="black">
                  <a:alpha val="40000"/>
                </a:prstClr>
              </a:outerShdw>
            </a:effectLst>
          </p:spPr>
          <p:txBody>
            <a:bodyPr vert="horz" wrap="square" lIns="68384" tIns="34193" rIns="68384" bIns="34193" numCol="1" anchor="t" anchorCtr="0" compatLnSpc="1"/>
            <a:lstStyle/>
            <a:p>
              <a:endParaRPr lang="zh-CN" altLang="en-US"/>
            </a:p>
          </p:txBody>
        </p:sp>
        <p:sp>
          <p:nvSpPr>
            <p:cNvPr id="83" name="Freeform 697"/>
            <p:cNvSpPr/>
            <p:nvPr/>
          </p:nvSpPr>
          <p:spPr bwMode="auto">
            <a:xfrm>
              <a:off x="6719865" y="942077"/>
              <a:ext cx="248884" cy="251300"/>
            </a:xfrm>
            <a:custGeom>
              <a:avLst/>
              <a:gdLst>
                <a:gd name="T0" fmla="*/ 240 w 285"/>
                <a:gd name="T1" fmla="*/ 172 h 289"/>
                <a:gd name="T2" fmla="*/ 259 w 285"/>
                <a:gd name="T3" fmla="*/ 190 h 289"/>
                <a:gd name="T4" fmla="*/ 254 w 285"/>
                <a:gd name="T5" fmla="*/ 86 h 289"/>
                <a:gd name="T6" fmla="*/ 213 w 285"/>
                <a:gd name="T7" fmla="*/ 45 h 289"/>
                <a:gd name="T8" fmla="*/ 200 w 285"/>
                <a:gd name="T9" fmla="*/ 42 h 289"/>
                <a:gd name="T10" fmla="*/ 191 w 285"/>
                <a:gd name="T11" fmla="*/ 26 h 289"/>
                <a:gd name="T12" fmla="*/ 178 w 285"/>
                <a:gd name="T13" fmla="*/ 9 h 289"/>
                <a:gd name="T14" fmla="*/ 177 w 285"/>
                <a:gd name="T15" fmla="*/ 7 h 289"/>
                <a:gd name="T16" fmla="*/ 167 w 285"/>
                <a:gd name="T17" fmla="*/ 0 h 289"/>
                <a:gd name="T18" fmla="*/ 159 w 285"/>
                <a:gd name="T19" fmla="*/ 6 h 289"/>
                <a:gd name="T20" fmla="*/ 133 w 285"/>
                <a:gd name="T21" fmla="*/ 31 h 289"/>
                <a:gd name="T22" fmla="*/ 134 w 285"/>
                <a:gd name="T23" fmla="*/ 49 h 289"/>
                <a:gd name="T24" fmla="*/ 136 w 285"/>
                <a:gd name="T25" fmla="*/ 51 h 289"/>
                <a:gd name="T26" fmla="*/ 155 w 285"/>
                <a:gd name="T27" fmla="*/ 64 h 289"/>
                <a:gd name="T28" fmla="*/ 156 w 285"/>
                <a:gd name="T29" fmla="*/ 64 h 289"/>
                <a:gd name="T30" fmla="*/ 177 w 285"/>
                <a:gd name="T31" fmla="*/ 77 h 289"/>
                <a:gd name="T32" fmla="*/ 171 w 285"/>
                <a:gd name="T33" fmla="*/ 102 h 289"/>
                <a:gd name="T34" fmla="*/ 104 w 285"/>
                <a:gd name="T35" fmla="*/ 169 h 289"/>
                <a:gd name="T36" fmla="*/ 98 w 285"/>
                <a:gd name="T37" fmla="*/ 168 h 289"/>
                <a:gd name="T38" fmla="*/ 88 w 285"/>
                <a:gd name="T39" fmla="*/ 172 h 289"/>
                <a:gd name="T40" fmla="*/ 86 w 285"/>
                <a:gd name="T41" fmla="*/ 174 h 289"/>
                <a:gd name="T42" fmla="*/ 16 w 285"/>
                <a:gd name="T43" fmla="*/ 244 h 289"/>
                <a:gd name="T44" fmla="*/ 14 w 285"/>
                <a:gd name="T45" fmla="*/ 246 h 289"/>
                <a:gd name="T46" fmla="*/ 43 w 285"/>
                <a:gd name="T47" fmla="*/ 289 h 289"/>
                <a:gd name="T48" fmla="*/ 53 w 285"/>
                <a:gd name="T49" fmla="*/ 285 h 289"/>
                <a:gd name="T50" fmla="*/ 55 w 285"/>
                <a:gd name="T51" fmla="*/ 283 h 289"/>
                <a:gd name="T52" fmla="*/ 125 w 285"/>
                <a:gd name="T53" fmla="*/ 213 h 289"/>
                <a:gd name="T54" fmla="*/ 127 w 285"/>
                <a:gd name="T55" fmla="*/ 211 h 289"/>
                <a:gd name="T56" fmla="*/ 130 w 285"/>
                <a:gd name="T57" fmla="*/ 195 h 289"/>
                <a:gd name="T58" fmla="*/ 205 w 285"/>
                <a:gd name="T59" fmla="*/ 120 h 289"/>
                <a:gd name="T60" fmla="*/ 217 w 285"/>
                <a:gd name="T61" fmla="*/ 112 h 289"/>
                <a:gd name="T62" fmla="*/ 218 w 285"/>
                <a:gd name="T63" fmla="*/ 112 h 289"/>
                <a:gd name="T64" fmla="*/ 240 w 285"/>
                <a:gd name="T65" fmla="*/ 172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5" h="289">
                  <a:moveTo>
                    <a:pt x="240" y="172"/>
                  </a:moveTo>
                  <a:cubicBezTo>
                    <a:pt x="259" y="190"/>
                    <a:pt x="259" y="190"/>
                    <a:pt x="259" y="190"/>
                  </a:cubicBezTo>
                  <a:cubicBezTo>
                    <a:pt x="259" y="190"/>
                    <a:pt x="285" y="117"/>
                    <a:pt x="254" y="86"/>
                  </a:cubicBezTo>
                  <a:cubicBezTo>
                    <a:pt x="242" y="74"/>
                    <a:pt x="226" y="58"/>
                    <a:pt x="213" y="45"/>
                  </a:cubicBezTo>
                  <a:cubicBezTo>
                    <a:pt x="210" y="42"/>
                    <a:pt x="202" y="44"/>
                    <a:pt x="200" y="42"/>
                  </a:cubicBezTo>
                  <a:cubicBezTo>
                    <a:pt x="194" y="34"/>
                    <a:pt x="192" y="27"/>
                    <a:pt x="191" y="26"/>
                  </a:cubicBezTo>
                  <a:cubicBezTo>
                    <a:pt x="190" y="20"/>
                    <a:pt x="184" y="14"/>
                    <a:pt x="178" y="9"/>
                  </a:cubicBezTo>
                  <a:cubicBezTo>
                    <a:pt x="177" y="7"/>
                    <a:pt x="177" y="7"/>
                    <a:pt x="177" y="7"/>
                  </a:cubicBezTo>
                  <a:cubicBezTo>
                    <a:pt x="172" y="2"/>
                    <a:pt x="170" y="0"/>
                    <a:pt x="167" y="0"/>
                  </a:cubicBezTo>
                  <a:cubicBezTo>
                    <a:pt x="165" y="0"/>
                    <a:pt x="163" y="2"/>
                    <a:pt x="159" y="6"/>
                  </a:cubicBezTo>
                  <a:cubicBezTo>
                    <a:pt x="133" y="31"/>
                    <a:pt x="133" y="31"/>
                    <a:pt x="133" y="31"/>
                  </a:cubicBezTo>
                  <a:cubicBezTo>
                    <a:pt x="124" y="40"/>
                    <a:pt x="126" y="41"/>
                    <a:pt x="134" y="49"/>
                  </a:cubicBezTo>
                  <a:cubicBezTo>
                    <a:pt x="136" y="51"/>
                    <a:pt x="136" y="51"/>
                    <a:pt x="136" y="51"/>
                  </a:cubicBezTo>
                  <a:cubicBezTo>
                    <a:pt x="142" y="57"/>
                    <a:pt x="149" y="64"/>
                    <a:pt x="155" y="64"/>
                  </a:cubicBezTo>
                  <a:cubicBezTo>
                    <a:pt x="156" y="64"/>
                    <a:pt x="156" y="64"/>
                    <a:pt x="156" y="64"/>
                  </a:cubicBezTo>
                  <a:cubicBezTo>
                    <a:pt x="161" y="65"/>
                    <a:pt x="172" y="68"/>
                    <a:pt x="177" y="77"/>
                  </a:cubicBezTo>
                  <a:cubicBezTo>
                    <a:pt x="182" y="89"/>
                    <a:pt x="174" y="97"/>
                    <a:pt x="171" y="102"/>
                  </a:cubicBezTo>
                  <a:cubicBezTo>
                    <a:pt x="104" y="169"/>
                    <a:pt x="104" y="169"/>
                    <a:pt x="104" y="169"/>
                  </a:cubicBezTo>
                  <a:cubicBezTo>
                    <a:pt x="102" y="168"/>
                    <a:pt x="100" y="168"/>
                    <a:pt x="98" y="168"/>
                  </a:cubicBezTo>
                  <a:cubicBezTo>
                    <a:pt x="94" y="168"/>
                    <a:pt x="91" y="169"/>
                    <a:pt x="88" y="172"/>
                  </a:cubicBezTo>
                  <a:cubicBezTo>
                    <a:pt x="87" y="172"/>
                    <a:pt x="87" y="173"/>
                    <a:pt x="86" y="174"/>
                  </a:cubicBezTo>
                  <a:cubicBezTo>
                    <a:pt x="86" y="174"/>
                    <a:pt x="30" y="229"/>
                    <a:pt x="16" y="244"/>
                  </a:cubicBezTo>
                  <a:cubicBezTo>
                    <a:pt x="15" y="245"/>
                    <a:pt x="14" y="245"/>
                    <a:pt x="14" y="246"/>
                  </a:cubicBezTo>
                  <a:cubicBezTo>
                    <a:pt x="0" y="259"/>
                    <a:pt x="25" y="289"/>
                    <a:pt x="43" y="289"/>
                  </a:cubicBezTo>
                  <a:cubicBezTo>
                    <a:pt x="47" y="289"/>
                    <a:pt x="50" y="288"/>
                    <a:pt x="53" y="285"/>
                  </a:cubicBezTo>
                  <a:cubicBezTo>
                    <a:pt x="54" y="285"/>
                    <a:pt x="54" y="284"/>
                    <a:pt x="55" y="283"/>
                  </a:cubicBezTo>
                  <a:cubicBezTo>
                    <a:pt x="70" y="268"/>
                    <a:pt x="125" y="213"/>
                    <a:pt x="125" y="213"/>
                  </a:cubicBezTo>
                  <a:cubicBezTo>
                    <a:pt x="126" y="212"/>
                    <a:pt x="127" y="212"/>
                    <a:pt x="127" y="211"/>
                  </a:cubicBezTo>
                  <a:cubicBezTo>
                    <a:pt x="131" y="207"/>
                    <a:pt x="132" y="201"/>
                    <a:pt x="130" y="195"/>
                  </a:cubicBezTo>
                  <a:cubicBezTo>
                    <a:pt x="205" y="120"/>
                    <a:pt x="205" y="120"/>
                    <a:pt x="205" y="120"/>
                  </a:cubicBezTo>
                  <a:cubicBezTo>
                    <a:pt x="210" y="116"/>
                    <a:pt x="215" y="112"/>
                    <a:pt x="217" y="112"/>
                  </a:cubicBezTo>
                  <a:cubicBezTo>
                    <a:pt x="218" y="112"/>
                    <a:pt x="218" y="112"/>
                    <a:pt x="218" y="112"/>
                  </a:cubicBezTo>
                  <a:cubicBezTo>
                    <a:pt x="246" y="128"/>
                    <a:pt x="240" y="172"/>
                    <a:pt x="240" y="172"/>
                  </a:cubicBezTo>
                  <a:close/>
                </a:path>
              </a:pathLst>
            </a:custGeom>
            <a:grpFill/>
            <a:ln>
              <a:noFill/>
            </a:ln>
            <a:effectLst>
              <a:outerShdw blurRad="12700" dist="12700" dir="2700000" algn="tl" rotWithShape="0">
                <a:prstClr val="black">
                  <a:alpha val="40000"/>
                </a:prstClr>
              </a:outerShdw>
            </a:effectLst>
          </p:spPr>
          <p:txBody>
            <a:bodyPr vert="horz" wrap="square" lIns="68384" tIns="34193" rIns="68384" bIns="34193" numCol="1" anchor="t" anchorCtr="0" compatLnSpc="1"/>
            <a:lstStyle/>
            <a:p>
              <a:endParaRPr lang="zh-CN" altLang="en-US"/>
            </a:p>
          </p:txBody>
        </p:sp>
      </p:grpSp>
      <p:sp>
        <p:nvSpPr>
          <p:cNvPr id="84" name="Freeform 881"/>
          <p:cNvSpPr>
            <a:spLocks noEditPoints="1"/>
          </p:cNvSpPr>
          <p:nvPr/>
        </p:nvSpPr>
        <p:spPr bwMode="auto">
          <a:xfrm>
            <a:off x="5929586" y="3142284"/>
            <a:ext cx="265403" cy="368911"/>
          </a:xfrm>
          <a:custGeom>
            <a:avLst/>
            <a:gdLst>
              <a:gd name="T0" fmla="*/ 112 w 124"/>
              <a:gd name="T1" fmla="*/ 76 h 172"/>
              <a:gd name="T2" fmla="*/ 92 w 124"/>
              <a:gd name="T3" fmla="*/ 39 h 172"/>
              <a:gd name="T4" fmla="*/ 92 w 124"/>
              <a:gd name="T5" fmla="*/ 6 h 172"/>
              <a:gd name="T6" fmla="*/ 59 w 124"/>
              <a:gd name="T7" fmla="*/ 6 h 172"/>
              <a:gd name="T8" fmla="*/ 7 w 124"/>
              <a:gd name="T9" fmla="*/ 58 h 172"/>
              <a:gd name="T10" fmla="*/ 7 w 124"/>
              <a:gd name="T11" fmla="*/ 91 h 172"/>
              <a:gd name="T12" fmla="*/ 32 w 124"/>
              <a:gd name="T13" fmla="*/ 133 h 172"/>
              <a:gd name="T14" fmla="*/ 32 w 124"/>
              <a:gd name="T15" fmla="*/ 166 h 172"/>
              <a:gd name="T16" fmla="*/ 49 w 124"/>
              <a:gd name="T17" fmla="*/ 172 h 172"/>
              <a:gd name="T18" fmla="*/ 65 w 124"/>
              <a:gd name="T19" fmla="*/ 166 h 172"/>
              <a:gd name="T20" fmla="*/ 124 w 124"/>
              <a:gd name="T21" fmla="*/ 97 h 172"/>
              <a:gd name="T22" fmla="*/ 67 w 124"/>
              <a:gd name="T23" fmla="*/ 14 h 172"/>
              <a:gd name="T24" fmla="*/ 84 w 124"/>
              <a:gd name="T25" fmla="*/ 14 h 172"/>
              <a:gd name="T26" fmla="*/ 84 w 124"/>
              <a:gd name="T27" fmla="*/ 31 h 172"/>
              <a:gd name="T28" fmla="*/ 46 w 124"/>
              <a:gd name="T29" fmla="*/ 69 h 172"/>
              <a:gd name="T30" fmla="*/ 29 w 124"/>
              <a:gd name="T31" fmla="*/ 52 h 172"/>
              <a:gd name="T32" fmla="*/ 57 w 124"/>
              <a:gd name="T33" fmla="*/ 158 h 172"/>
              <a:gd name="T34" fmla="*/ 40 w 124"/>
              <a:gd name="T35" fmla="*/ 158 h 172"/>
              <a:gd name="T36" fmla="*/ 40 w 124"/>
              <a:gd name="T37" fmla="*/ 141 h 172"/>
              <a:gd name="T38" fmla="*/ 52 w 124"/>
              <a:gd name="T39" fmla="*/ 136 h 172"/>
              <a:gd name="T40" fmla="*/ 60 w 124"/>
              <a:gd name="T41" fmla="*/ 149 h 172"/>
              <a:gd name="T42" fmla="*/ 109 w 124"/>
              <a:gd name="T43" fmla="*/ 106 h 172"/>
              <a:gd name="T44" fmla="*/ 65 w 124"/>
              <a:gd name="T45" fmla="*/ 133 h 172"/>
              <a:gd name="T46" fmla="*/ 15 w 124"/>
              <a:gd name="T47" fmla="*/ 83 h 172"/>
              <a:gd name="T48" fmla="*/ 15 w 124"/>
              <a:gd name="T49" fmla="*/ 66 h 172"/>
              <a:gd name="T50" fmla="*/ 32 w 124"/>
              <a:gd name="T51" fmla="*/ 66 h 172"/>
              <a:gd name="T52" fmla="*/ 32 w 124"/>
              <a:gd name="T53" fmla="*/ 83 h 172"/>
              <a:gd name="T54" fmla="*/ 75 w 124"/>
              <a:gd name="T55" fmla="*/ 55 h 172"/>
              <a:gd name="T56" fmla="*/ 109 w 124"/>
              <a:gd name="T57" fmla="*/ 89 h 172"/>
              <a:gd name="T58" fmla="*/ 109 w 124"/>
              <a:gd name="T59" fmla="*/ 106 h 172"/>
              <a:gd name="T60" fmla="*/ 43 w 124"/>
              <a:gd name="T61" fmla="*/ 95 h 172"/>
              <a:gd name="T62" fmla="*/ 81 w 124"/>
              <a:gd name="T63" fmla="*/ 73 h 172"/>
              <a:gd name="T64" fmla="*/ 85 w 124"/>
              <a:gd name="T65" fmla="*/ 77 h 172"/>
              <a:gd name="T66" fmla="*/ 63 w 124"/>
              <a:gd name="T67" fmla="*/ 115 h 172"/>
              <a:gd name="T68" fmla="*/ 85 w 124"/>
              <a:gd name="T69" fmla="*/ 77 h 172"/>
              <a:gd name="T70" fmla="*/ 75 w 124"/>
              <a:gd name="T71" fmla="*/ 126 h 172"/>
              <a:gd name="T72" fmla="*/ 96 w 124"/>
              <a:gd name="T73" fmla="*/ 8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4" h="172">
                <a:moveTo>
                  <a:pt x="117" y="81"/>
                </a:moveTo>
                <a:cubicBezTo>
                  <a:pt x="112" y="76"/>
                  <a:pt x="112" y="76"/>
                  <a:pt x="112" y="76"/>
                </a:cubicBezTo>
                <a:cubicBezTo>
                  <a:pt x="83" y="47"/>
                  <a:pt x="83" y="47"/>
                  <a:pt x="83" y="47"/>
                </a:cubicBezTo>
                <a:cubicBezTo>
                  <a:pt x="92" y="39"/>
                  <a:pt x="92" y="39"/>
                  <a:pt x="92" y="39"/>
                </a:cubicBezTo>
                <a:cubicBezTo>
                  <a:pt x="96" y="34"/>
                  <a:pt x="98" y="28"/>
                  <a:pt x="98" y="23"/>
                </a:cubicBezTo>
                <a:cubicBezTo>
                  <a:pt x="98" y="17"/>
                  <a:pt x="96" y="11"/>
                  <a:pt x="92" y="6"/>
                </a:cubicBezTo>
                <a:cubicBezTo>
                  <a:pt x="87" y="2"/>
                  <a:pt x="81" y="0"/>
                  <a:pt x="75" y="0"/>
                </a:cubicBezTo>
                <a:cubicBezTo>
                  <a:pt x="69" y="0"/>
                  <a:pt x="64" y="2"/>
                  <a:pt x="59" y="6"/>
                </a:cubicBezTo>
                <a:cubicBezTo>
                  <a:pt x="9" y="57"/>
                  <a:pt x="9" y="57"/>
                  <a:pt x="9" y="57"/>
                </a:cubicBezTo>
                <a:cubicBezTo>
                  <a:pt x="8" y="57"/>
                  <a:pt x="8" y="58"/>
                  <a:pt x="7" y="58"/>
                </a:cubicBezTo>
                <a:cubicBezTo>
                  <a:pt x="3" y="63"/>
                  <a:pt x="0" y="69"/>
                  <a:pt x="0" y="75"/>
                </a:cubicBezTo>
                <a:cubicBezTo>
                  <a:pt x="0" y="81"/>
                  <a:pt x="3" y="86"/>
                  <a:pt x="7" y="91"/>
                </a:cubicBezTo>
                <a:cubicBezTo>
                  <a:pt x="41" y="125"/>
                  <a:pt x="41" y="125"/>
                  <a:pt x="41" y="125"/>
                </a:cubicBezTo>
                <a:cubicBezTo>
                  <a:pt x="32" y="133"/>
                  <a:pt x="32" y="133"/>
                  <a:pt x="32" y="133"/>
                </a:cubicBezTo>
                <a:cubicBezTo>
                  <a:pt x="28" y="138"/>
                  <a:pt x="26" y="144"/>
                  <a:pt x="26" y="149"/>
                </a:cubicBezTo>
                <a:cubicBezTo>
                  <a:pt x="26" y="155"/>
                  <a:pt x="28" y="161"/>
                  <a:pt x="32" y="166"/>
                </a:cubicBezTo>
                <a:cubicBezTo>
                  <a:pt x="37" y="170"/>
                  <a:pt x="43" y="172"/>
                  <a:pt x="49" y="172"/>
                </a:cubicBezTo>
                <a:cubicBezTo>
                  <a:pt x="49" y="172"/>
                  <a:pt x="49" y="172"/>
                  <a:pt x="49" y="172"/>
                </a:cubicBezTo>
                <a:cubicBezTo>
                  <a:pt x="55" y="172"/>
                  <a:pt x="60" y="170"/>
                  <a:pt x="65" y="166"/>
                </a:cubicBezTo>
                <a:cubicBezTo>
                  <a:pt x="65" y="166"/>
                  <a:pt x="65" y="166"/>
                  <a:pt x="65" y="166"/>
                </a:cubicBezTo>
                <a:cubicBezTo>
                  <a:pt x="117" y="114"/>
                  <a:pt x="117" y="114"/>
                  <a:pt x="117" y="114"/>
                </a:cubicBezTo>
                <a:cubicBezTo>
                  <a:pt x="121" y="109"/>
                  <a:pt x="124" y="103"/>
                  <a:pt x="124" y="97"/>
                </a:cubicBezTo>
                <a:cubicBezTo>
                  <a:pt x="124" y="91"/>
                  <a:pt x="121" y="85"/>
                  <a:pt x="117" y="81"/>
                </a:cubicBezTo>
                <a:close/>
                <a:moveTo>
                  <a:pt x="67" y="14"/>
                </a:moveTo>
                <a:cubicBezTo>
                  <a:pt x="69" y="12"/>
                  <a:pt x="72" y="11"/>
                  <a:pt x="75" y="11"/>
                </a:cubicBezTo>
                <a:cubicBezTo>
                  <a:pt x="78" y="11"/>
                  <a:pt x="81" y="12"/>
                  <a:pt x="84" y="14"/>
                </a:cubicBezTo>
                <a:cubicBezTo>
                  <a:pt x="86" y="17"/>
                  <a:pt x="87" y="20"/>
                  <a:pt x="87" y="23"/>
                </a:cubicBezTo>
                <a:cubicBezTo>
                  <a:pt x="87" y="26"/>
                  <a:pt x="86" y="29"/>
                  <a:pt x="84" y="31"/>
                </a:cubicBezTo>
                <a:cubicBezTo>
                  <a:pt x="80" y="34"/>
                  <a:pt x="80" y="34"/>
                  <a:pt x="80" y="34"/>
                </a:cubicBezTo>
                <a:cubicBezTo>
                  <a:pt x="46" y="69"/>
                  <a:pt x="46" y="69"/>
                  <a:pt x="46" y="69"/>
                </a:cubicBezTo>
                <a:cubicBezTo>
                  <a:pt x="45" y="65"/>
                  <a:pt x="43" y="62"/>
                  <a:pt x="39" y="58"/>
                </a:cubicBezTo>
                <a:cubicBezTo>
                  <a:pt x="36" y="55"/>
                  <a:pt x="33" y="53"/>
                  <a:pt x="29" y="52"/>
                </a:cubicBezTo>
                <a:lnTo>
                  <a:pt x="67" y="14"/>
                </a:lnTo>
                <a:close/>
                <a:moveTo>
                  <a:pt x="57" y="158"/>
                </a:moveTo>
                <a:cubicBezTo>
                  <a:pt x="55" y="160"/>
                  <a:pt x="52" y="161"/>
                  <a:pt x="49" y="161"/>
                </a:cubicBezTo>
                <a:cubicBezTo>
                  <a:pt x="46" y="161"/>
                  <a:pt x="43" y="160"/>
                  <a:pt x="40" y="158"/>
                </a:cubicBezTo>
                <a:cubicBezTo>
                  <a:pt x="38" y="155"/>
                  <a:pt x="37" y="152"/>
                  <a:pt x="37" y="149"/>
                </a:cubicBezTo>
                <a:cubicBezTo>
                  <a:pt x="37" y="146"/>
                  <a:pt x="38" y="143"/>
                  <a:pt x="40" y="141"/>
                </a:cubicBezTo>
                <a:cubicBezTo>
                  <a:pt x="49" y="133"/>
                  <a:pt x="49" y="133"/>
                  <a:pt x="49" y="133"/>
                </a:cubicBezTo>
                <a:cubicBezTo>
                  <a:pt x="52" y="136"/>
                  <a:pt x="52" y="136"/>
                  <a:pt x="52" y="136"/>
                </a:cubicBezTo>
                <a:cubicBezTo>
                  <a:pt x="57" y="141"/>
                  <a:pt x="57" y="141"/>
                  <a:pt x="57" y="141"/>
                </a:cubicBezTo>
                <a:cubicBezTo>
                  <a:pt x="59" y="143"/>
                  <a:pt x="60" y="146"/>
                  <a:pt x="60" y="149"/>
                </a:cubicBezTo>
                <a:cubicBezTo>
                  <a:pt x="60" y="152"/>
                  <a:pt x="59" y="155"/>
                  <a:pt x="57" y="158"/>
                </a:cubicBezTo>
                <a:close/>
                <a:moveTo>
                  <a:pt x="109" y="106"/>
                </a:moveTo>
                <a:cubicBezTo>
                  <a:pt x="71" y="144"/>
                  <a:pt x="71" y="144"/>
                  <a:pt x="71" y="144"/>
                </a:cubicBezTo>
                <a:cubicBezTo>
                  <a:pt x="70" y="140"/>
                  <a:pt x="68" y="136"/>
                  <a:pt x="65" y="133"/>
                </a:cubicBezTo>
                <a:cubicBezTo>
                  <a:pt x="60" y="128"/>
                  <a:pt x="60" y="128"/>
                  <a:pt x="60" y="128"/>
                </a:cubicBezTo>
                <a:cubicBezTo>
                  <a:pt x="15" y="83"/>
                  <a:pt x="15" y="83"/>
                  <a:pt x="15" y="83"/>
                </a:cubicBezTo>
                <a:cubicBezTo>
                  <a:pt x="13" y="81"/>
                  <a:pt x="11" y="78"/>
                  <a:pt x="11" y="75"/>
                </a:cubicBezTo>
                <a:cubicBezTo>
                  <a:pt x="11" y="72"/>
                  <a:pt x="13" y="69"/>
                  <a:pt x="15" y="66"/>
                </a:cubicBezTo>
                <a:cubicBezTo>
                  <a:pt x="17" y="64"/>
                  <a:pt x="20" y="63"/>
                  <a:pt x="23" y="63"/>
                </a:cubicBezTo>
                <a:cubicBezTo>
                  <a:pt x="26" y="63"/>
                  <a:pt x="29" y="64"/>
                  <a:pt x="32" y="66"/>
                </a:cubicBezTo>
                <a:cubicBezTo>
                  <a:pt x="34" y="69"/>
                  <a:pt x="35" y="72"/>
                  <a:pt x="35" y="75"/>
                </a:cubicBezTo>
                <a:cubicBezTo>
                  <a:pt x="35" y="78"/>
                  <a:pt x="34" y="81"/>
                  <a:pt x="32" y="83"/>
                </a:cubicBezTo>
                <a:cubicBezTo>
                  <a:pt x="39" y="91"/>
                  <a:pt x="39" y="91"/>
                  <a:pt x="39" y="91"/>
                </a:cubicBezTo>
                <a:cubicBezTo>
                  <a:pt x="75" y="55"/>
                  <a:pt x="75" y="55"/>
                  <a:pt x="75" y="55"/>
                </a:cubicBezTo>
                <a:cubicBezTo>
                  <a:pt x="104" y="84"/>
                  <a:pt x="104" y="84"/>
                  <a:pt x="104" y="84"/>
                </a:cubicBezTo>
                <a:cubicBezTo>
                  <a:pt x="109" y="89"/>
                  <a:pt x="109" y="89"/>
                  <a:pt x="109" y="89"/>
                </a:cubicBezTo>
                <a:cubicBezTo>
                  <a:pt x="111" y="91"/>
                  <a:pt x="113" y="94"/>
                  <a:pt x="113" y="97"/>
                </a:cubicBezTo>
                <a:cubicBezTo>
                  <a:pt x="113" y="100"/>
                  <a:pt x="111" y="103"/>
                  <a:pt x="109" y="106"/>
                </a:cubicBezTo>
                <a:close/>
                <a:moveTo>
                  <a:pt x="73" y="65"/>
                </a:moveTo>
                <a:cubicBezTo>
                  <a:pt x="43" y="95"/>
                  <a:pt x="43" y="95"/>
                  <a:pt x="43" y="95"/>
                </a:cubicBezTo>
                <a:cubicBezTo>
                  <a:pt x="51" y="103"/>
                  <a:pt x="51" y="103"/>
                  <a:pt x="51" y="103"/>
                </a:cubicBezTo>
                <a:cubicBezTo>
                  <a:pt x="81" y="73"/>
                  <a:pt x="81" y="73"/>
                  <a:pt x="81" y="73"/>
                </a:cubicBezTo>
                <a:lnTo>
                  <a:pt x="73" y="65"/>
                </a:lnTo>
                <a:close/>
                <a:moveTo>
                  <a:pt x="85" y="77"/>
                </a:moveTo>
                <a:cubicBezTo>
                  <a:pt x="55" y="107"/>
                  <a:pt x="55" y="107"/>
                  <a:pt x="55" y="107"/>
                </a:cubicBezTo>
                <a:cubicBezTo>
                  <a:pt x="63" y="115"/>
                  <a:pt x="63" y="115"/>
                  <a:pt x="63" y="115"/>
                </a:cubicBezTo>
                <a:cubicBezTo>
                  <a:pt x="92" y="85"/>
                  <a:pt x="92" y="85"/>
                  <a:pt x="92" y="85"/>
                </a:cubicBezTo>
                <a:lnTo>
                  <a:pt x="85" y="77"/>
                </a:lnTo>
                <a:close/>
                <a:moveTo>
                  <a:pt x="67" y="119"/>
                </a:moveTo>
                <a:cubicBezTo>
                  <a:pt x="75" y="126"/>
                  <a:pt x="75" y="126"/>
                  <a:pt x="75" y="126"/>
                </a:cubicBezTo>
                <a:cubicBezTo>
                  <a:pt x="104" y="97"/>
                  <a:pt x="104" y="97"/>
                  <a:pt x="104" y="97"/>
                </a:cubicBezTo>
                <a:cubicBezTo>
                  <a:pt x="96" y="89"/>
                  <a:pt x="96" y="89"/>
                  <a:pt x="96" y="89"/>
                </a:cubicBezTo>
                <a:lnTo>
                  <a:pt x="67" y="119"/>
                </a:lnTo>
                <a:close/>
              </a:path>
            </a:pathLst>
          </a:custGeom>
          <a:solidFill>
            <a:srgbClr val="EA5504"/>
          </a:solidFill>
          <a:ln>
            <a:noFill/>
          </a:ln>
          <a:effectLst/>
        </p:spPr>
        <p:txBody>
          <a:bodyPr vert="horz" wrap="square" lIns="68384" tIns="34193" rIns="68384" bIns="34193" numCol="1" anchor="t" anchorCtr="0" compatLnSpc="1"/>
          <a:lstStyle/>
          <a:p>
            <a:endParaRPr lang="zh-CN" altLang="en-US"/>
          </a:p>
        </p:txBody>
      </p:sp>
      <p:sp>
        <p:nvSpPr>
          <p:cNvPr id="85" name="Freeform 803"/>
          <p:cNvSpPr/>
          <p:nvPr/>
        </p:nvSpPr>
        <p:spPr bwMode="auto">
          <a:xfrm>
            <a:off x="7284905" y="1522431"/>
            <a:ext cx="334566" cy="317897"/>
          </a:xfrm>
          <a:custGeom>
            <a:avLst/>
            <a:gdLst>
              <a:gd name="T0" fmla="*/ 174 w 174"/>
              <a:gd name="T1" fmla="*/ 139 h 166"/>
              <a:gd name="T2" fmla="*/ 153 w 174"/>
              <a:gd name="T3" fmla="*/ 126 h 166"/>
              <a:gd name="T4" fmla="*/ 126 w 174"/>
              <a:gd name="T5" fmla="*/ 115 h 166"/>
              <a:gd name="T6" fmla="*/ 118 w 174"/>
              <a:gd name="T7" fmla="*/ 112 h 166"/>
              <a:gd name="T8" fmla="*/ 111 w 174"/>
              <a:gd name="T9" fmla="*/ 100 h 166"/>
              <a:gd name="T10" fmla="*/ 106 w 174"/>
              <a:gd name="T11" fmla="*/ 100 h 166"/>
              <a:gd name="T12" fmla="*/ 111 w 174"/>
              <a:gd name="T13" fmla="*/ 90 h 166"/>
              <a:gd name="T14" fmla="*/ 113 w 174"/>
              <a:gd name="T15" fmla="*/ 79 h 166"/>
              <a:gd name="T16" fmla="*/ 118 w 174"/>
              <a:gd name="T17" fmla="*/ 74 h 166"/>
              <a:gd name="T18" fmla="*/ 121 w 174"/>
              <a:gd name="T19" fmla="*/ 67 h 166"/>
              <a:gd name="T20" fmla="*/ 120 w 174"/>
              <a:gd name="T21" fmla="*/ 54 h 166"/>
              <a:gd name="T22" fmla="*/ 118 w 174"/>
              <a:gd name="T23" fmla="*/ 49 h 166"/>
              <a:gd name="T24" fmla="*/ 119 w 174"/>
              <a:gd name="T25" fmla="*/ 32 h 166"/>
              <a:gd name="T26" fmla="*/ 118 w 174"/>
              <a:gd name="T27" fmla="*/ 20 h 166"/>
              <a:gd name="T28" fmla="*/ 113 w 174"/>
              <a:gd name="T29" fmla="*/ 13 h 166"/>
              <a:gd name="T30" fmla="*/ 108 w 174"/>
              <a:gd name="T31" fmla="*/ 12 h 166"/>
              <a:gd name="T32" fmla="*/ 104 w 174"/>
              <a:gd name="T33" fmla="*/ 9 h 166"/>
              <a:gd name="T34" fmla="*/ 67 w 174"/>
              <a:gd name="T35" fmla="*/ 9 h 166"/>
              <a:gd name="T36" fmla="*/ 54 w 174"/>
              <a:gd name="T37" fmla="*/ 48 h 166"/>
              <a:gd name="T38" fmla="*/ 52 w 174"/>
              <a:gd name="T39" fmla="*/ 57 h 166"/>
              <a:gd name="T40" fmla="*/ 57 w 174"/>
              <a:gd name="T41" fmla="*/ 76 h 166"/>
              <a:gd name="T42" fmla="*/ 60 w 174"/>
              <a:gd name="T43" fmla="*/ 77 h 166"/>
              <a:gd name="T44" fmla="*/ 62 w 174"/>
              <a:gd name="T45" fmla="*/ 91 h 166"/>
              <a:gd name="T46" fmla="*/ 67 w 174"/>
              <a:gd name="T47" fmla="*/ 99 h 166"/>
              <a:gd name="T48" fmla="*/ 63 w 174"/>
              <a:gd name="T49" fmla="*/ 100 h 166"/>
              <a:gd name="T50" fmla="*/ 56 w 174"/>
              <a:gd name="T51" fmla="*/ 112 h 166"/>
              <a:gd name="T52" fmla="*/ 48 w 174"/>
              <a:gd name="T53" fmla="*/ 115 h 166"/>
              <a:gd name="T54" fmla="*/ 21 w 174"/>
              <a:gd name="T55" fmla="*/ 126 h 166"/>
              <a:gd name="T56" fmla="*/ 0 w 174"/>
              <a:gd name="T57" fmla="*/ 139 h 166"/>
              <a:gd name="T58" fmla="*/ 0 w 174"/>
              <a:gd name="T59" fmla="*/ 166 h 166"/>
              <a:gd name="T60" fmla="*/ 76 w 174"/>
              <a:gd name="T61" fmla="*/ 166 h 166"/>
              <a:gd name="T62" fmla="*/ 82 w 174"/>
              <a:gd name="T63" fmla="*/ 127 h 166"/>
              <a:gd name="T64" fmla="*/ 77 w 174"/>
              <a:gd name="T65" fmla="*/ 117 h 166"/>
              <a:gd name="T66" fmla="*/ 88 w 174"/>
              <a:gd name="T67" fmla="*/ 112 h 166"/>
              <a:gd name="T68" fmla="*/ 97 w 174"/>
              <a:gd name="T69" fmla="*/ 117 h 166"/>
              <a:gd name="T70" fmla="*/ 92 w 174"/>
              <a:gd name="T71" fmla="*/ 128 h 166"/>
              <a:gd name="T72" fmla="*/ 101 w 174"/>
              <a:gd name="T73" fmla="*/ 166 h 166"/>
              <a:gd name="T74" fmla="*/ 174 w 174"/>
              <a:gd name="T75" fmla="*/ 166 h 166"/>
              <a:gd name="T76" fmla="*/ 174 w 174"/>
              <a:gd name="T77" fmla="*/ 139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4" h="166">
                <a:moveTo>
                  <a:pt x="174" y="139"/>
                </a:moveTo>
                <a:cubicBezTo>
                  <a:pt x="171" y="131"/>
                  <a:pt x="161" y="129"/>
                  <a:pt x="153" y="126"/>
                </a:cubicBezTo>
                <a:cubicBezTo>
                  <a:pt x="144" y="122"/>
                  <a:pt x="135" y="118"/>
                  <a:pt x="126" y="115"/>
                </a:cubicBezTo>
                <a:cubicBezTo>
                  <a:pt x="123" y="114"/>
                  <a:pt x="121" y="113"/>
                  <a:pt x="118" y="112"/>
                </a:cubicBezTo>
                <a:cubicBezTo>
                  <a:pt x="115" y="110"/>
                  <a:pt x="113" y="104"/>
                  <a:pt x="111" y="100"/>
                </a:cubicBezTo>
                <a:cubicBezTo>
                  <a:pt x="109" y="100"/>
                  <a:pt x="108" y="100"/>
                  <a:pt x="106" y="100"/>
                </a:cubicBezTo>
                <a:cubicBezTo>
                  <a:pt x="106" y="94"/>
                  <a:pt x="110" y="94"/>
                  <a:pt x="111" y="90"/>
                </a:cubicBezTo>
                <a:cubicBezTo>
                  <a:pt x="112" y="86"/>
                  <a:pt x="111" y="82"/>
                  <a:pt x="113" y="79"/>
                </a:cubicBezTo>
                <a:cubicBezTo>
                  <a:pt x="114" y="76"/>
                  <a:pt x="117" y="76"/>
                  <a:pt x="118" y="74"/>
                </a:cubicBezTo>
                <a:cubicBezTo>
                  <a:pt x="120" y="73"/>
                  <a:pt x="120" y="69"/>
                  <a:pt x="121" y="67"/>
                </a:cubicBezTo>
                <a:cubicBezTo>
                  <a:pt x="122" y="63"/>
                  <a:pt x="122" y="58"/>
                  <a:pt x="120" y="54"/>
                </a:cubicBezTo>
                <a:cubicBezTo>
                  <a:pt x="119" y="52"/>
                  <a:pt x="119" y="51"/>
                  <a:pt x="118" y="49"/>
                </a:cubicBezTo>
                <a:cubicBezTo>
                  <a:pt x="118" y="45"/>
                  <a:pt x="119" y="35"/>
                  <a:pt x="119" y="32"/>
                </a:cubicBezTo>
                <a:cubicBezTo>
                  <a:pt x="119" y="26"/>
                  <a:pt x="119" y="26"/>
                  <a:pt x="118" y="20"/>
                </a:cubicBezTo>
                <a:cubicBezTo>
                  <a:pt x="118" y="20"/>
                  <a:pt x="116" y="14"/>
                  <a:pt x="113" y="13"/>
                </a:cubicBezTo>
                <a:cubicBezTo>
                  <a:pt x="108" y="12"/>
                  <a:pt x="108" y="12"/>
                  <a:pt x="108" y="12"/>
                </a:cubicBezTo>
                <a:cubicBezTo>
                  <a:pt x="104" y="9"/>
                  <a:pt x="104" y="9"/>
                  <a:pt x="104" y="9"/>
                </a:cubicBezTo>
                <a:cubicBezTo>
                  <a:pt x="90" y="0"/>
                  <a:pt x="75" y="6"/>
                  <a:pt x="67" y="9"/>
                </a:cubicBezTo>
                <a:cubicBezTo>
                  <a:pt x="56" y="13"/>
                  <a:pt x="49" y="24"/>
                  <a:pt x="54" y="48"/>
                </a:cubicBezTo>
                <a:cubicBezTo>
                  <a:pt x="55" y="52"/>
                  <a:pt x="51" y="54"/>
                  <a:pt x="52" y="57"/>
                </a:cubicBezTo>
                <a:cubicBezTo>
                  <a:pt x="52" y="61"/>
                  <a:pt x="52" y="73"/>
                  <a:pt x="57" y="76"/>
                </a:cubicBezTo>
                <a:cubicBezTo>
                  <a:pt x="57" y="76"/>
                  <a:pt x="61" y="77"/>
                  <a:pt x="60" y="77"/>
                </a:cubicBezTo>
                <a:cubicBezTo>
                  <a:pt x="61" y="82"/>
                  <a:pt x="61" y="87"/>
                  <a:pt x="62" y="91"/>
                </a:cubicBezTo>
                <a:cubicBezTo>
                  <a:pt x="63" y="94"/>
                  <a:pt x="66" y="95"/>
                  <a:pt x="67" y="99"/>
                </a:cubicBezTo>
                <a:cubicBezTo>
                  <a:pt x="63" y="100"/>
                  <a:pt x="63" y="100"/>
                  <a:pt x="63" y="100"/>
                </a:cubicBezTo>
                <a:cubicBezTo>
                  <a:pt x="61" y="104"/>
                  <a:pt x="59" y="110"/>
                  <a:pt x="56" y="112"/>
                </a:cubicBezTo>
                <a:cubicBezTo>
                  <a:pt x="53" y="113"/>
                  <a:pt x="51" y="114"/>
                  <a:pt x="48" y="115"/>
                </a:cubicBezTo>
                <a:cubicBezTo>
                  <a:pt x="39" y="118"/>
                  <a:pt x="30" y="122"/>
                  <a:pt x="21" y="126"/>
                </a:cubicBezTo>
                <a:cubicBezTo>
                  <a:pt x="13" y="129"/>
                  <a:pt x="3" y="131"/>
                  <a:pt x="0" y="139"/>
                </a:cubicBezTo>
                <a:cubicBezTo>
                  <a:pt x="0" y="145"/>
                  <a:pt x="0" y="158"/>
                  <a:pt x="0" y="166"/>
                </a:cubicBezTo>
                <a:cubicBezTo>
                  <a:pt x="76" y="166"/>
                  <a:pt x="76" y="166"/>
                  <a:pt x="76" y="166"/>
                </a:cubicBezTo>
                <a:cubicBezTo>
                  <a:pt x="82" y="127"/>
                  <a:pt x="82" y="127"/>
                  <a:pt x="82" y="127"/>
                </a:cubicBezTo>
                <a:cubicBezTo>
                  <a:pt x="77" y="117"/>
                  <a:pt x="77" y="117"/>
                  <a:pt x="77" y="117"/>
                </a:cubicBezTo>
                <a:cubicBezTo>
                  <a:pt x="88" y="112"/>
                  <a:pt x="88" y="112"/>
                  <a:pt x="88" y="112"/>
                </a:cubicBezTo>
                <a:cubicBezTo>
                  <a:pt x="97" y="117"/>
                  <a:pt x="97" y="117"/>
                  <a:pt x="97" y="117"/>
                </a:cubicBezTo>
                <a:cubicBezTo>
                  <a:pt x="92" y="128"/>
                  <a:pt x="92" y="128"/>
                  <a:pt x="92" y="128"/>
                </a:cubicBezTo>
                <a:cubicBezTo>
                  <a:pt x="101" y="166"/>
                  <a:pt x="101" y="166"/>
                  <a:pt x="101" y="166"/>
                </a:cubicBezTo>
                <a:cubicBezTo>
                  <a:pt x="174" y="166"/>
                  <a:pt x="174" y="166"/>
                  <a:pt x="174" y="166"/>
                </a:cubicBezTo>
                <a:cubicBezTo>
                  <a:pt x="174" y="158"/>
                  <a:pt x="174" y="145"/>
                  <a:pt x="174" y="139"/>
                </a:cubicBezTo>
                <a:close/>
              </a:path>
            </a:pathLst>
          </a:custGeom>
          <a:solidFill>
            <a:srgbClr val="EA5504"/>
          </a:solidFill>
          <a:ln>
            <a:noFill/>
          </a:ln>
          <a:effectLst/>
        </p:spPr>
        <p:txBody>
          <a:bodyPr vert="horz" wrap="square" lIns="68384" tIns="34193" rIns="68384" bIns="34193" numCol="1" anchor="t" anchorCtr="0" compatLnSpc="1"/>
          <a:lstStyle/>
          <a:p>
            <a:endParaRPr lang="zh-CN" altLang="en-US"/>
          </a:p>
        </p:txBody>
      </p:sp>
      <p:grpSp>
        <p:nvGrpSpPr>
          <p:cNvPr id="86" name="组合 85"/>
          <p:cNvGrpSpPr/>
          <p:nvPr/>
        </p:nvGrpSpPr>
        <p:grpSpPr>
          <a:xfrm>
            <a:off x="3034380" y="3217062"/>
            <a:ext cx="377803" cy="220234"/>
            <a:chOff x="2743049" y="299103"/>
            <a:chExt cx="2055812" cy="1198563"/>
          </a:xfrm>
          <a:solidFill>
            <a:srgbClr val="EA5504"/>
          </a:solidFill>
          <a:effectLst/>
        </p:grpSpPr>
        <p:sp>
          <p:nvSpPr>
            <p:cNvPr id="87" name="Freeform 221948"/>
            <p:cNvSpPr/>
            <p:nvPr/>
          </p:nvSpPr>
          <p:spPr bwMode="auto">
            <a:xfrm>
              <a:off x="3401861" y="299103"/>
              <a:ext cx="1397000" cy="776288"/>
            </a:xfrm>
            <a:custGeom>
              <a:avLst/>
              <a:gdLst>
                <a:gd name="T0" fmla="*/ 880 w 880"/>
                <a:gd name="T1" fmla="*/ 489 h 489"/>
                <a:gd name="T2" fmla="*/ 880 w 880"/>
                <a:gd name="T3" fmla="*/ 266 h 489"/>
                <a:gd name="T4" fmla="*/ 42 w 880"/>
                <a:gd name="T5" fmla="*/ 266 h 489"/>
                <a:gd name="T6" fmla="*/ 42 w 880"/>
                <a:gd name="T7" fmla="*/ 0 h 489"/>
                <a:gd name="T8" fmla="*/ 0 w 880"/>
                <a:gd name="T9" fmla="*/ 0 h 489"/>
                <a:gd name="T10" fmla="*/ 0 w 880"/>
                <a:gd name="T11" fmla="*/ 489 h 489"/>
                <a:gd name="T12" fmla="*/ 880 w 880"/>
                <a:gd name="T13" fmla="*/ 489 h 489"/>
              </a:gdLst>
              <a:ahLst/>
              <a:cxnLst>
                <a:cxn ang="0">
                  <a:pos x="T0" y="T1"/>
                </a:cxn>
                <a:cxn ang="0">
                  <a:pos x="T2" y="T3"/>
                </a:cxn>
                <a:cxn ang="0">
                  <a:pos x="T4" y="T5"/>
                </a:cxn>
                <a:cxn ang="0">
                  <a:pos x="T6" y="T7"/>
                </a:cxn>
                <a:cxn ang="0">
                  <a:pos x="T8" y="T9"/>
                </a:cxn>
                <a:cxn ang="0">
                  <a:pos x="T10" y="T11"/>
                </a:cxn>
                <a:cxn ang="0">
                  <a:pos x="T12" y="T13"/>
                </a:cxn>
              </a:cxnLst>
              <a:rect l="0" t="0" r="r" b="b"/>
              <a:pathLst>
                <a:path w="880" h="489">
                  <a:moveTo>
                    <a:pt x="880" y="489"/>
                  </a:moveTo>
                  <a:lnTo>
                    <a:pt x="880" y="266"/>
                  </a:lnTo>
                  <a:lnTo>
                    <a:pt x="42" y="266"/>
                  </a:lnTo>
                  <a:lnTo>
                    <a:pt x="42" y="0"/>
                  </a:lnTo>
                  <a:lnTo>
                    <a:pt x="0" y="0"/>
                  </a:lnTo>
                  <a:lnTo>
                    <a:pt x="0" y="489"/>
                  </a:lnTo>
                  <a:lnTo>
                    <a:pt x="880" y="489"/>
                  </a:lnTo>
                  <a:close/>
                </a:path>
              </a:pathLst>
            </a:custGeom>
            <a:grpFill/>
            <a:ln>
              <a:noFill/>
            </a:ln>
            <a:effectLst>
              <a:outerShdw blurRad="12700" dist="12700" dir="2700000" algn="tl" rotWithShape="0">
                <a:prstClr val="black">
                  <a:alpha val="40000"/>
                </a:prstClr>
              </a:outerShdw>
            </a:effectLst>
          </p:spPr>
          <p:txBody>
            <a:bodyPr vert="horz" wrap="square" lIns="68384" tIns="34193" rIns="68384" bIns="34193" numCol="1" anchor="t" anchorCtr="0" compatLnSpc="1"/>
            <a:lstStyle/>
            <a:p>
              <a:endParaRPr lang="zh-CN" altLang="en-US"/>
            </a:p>
          </p:txBody>
        </p:sp>
        <p:sp>
          <p:nvSpPr>
            <p:cNvPr id="88" name="Freeform 221949"/>
            <p:cNvSpPr>
              <a:spLocks noEditPoints="1"/>
            </p:cNvSpPr>
            <p:nvPr/>
          </p:nvSpPr>
          <p:spPr bwMode="auto">
            <a:xfrm>
              <a:off x="2743049" y="299103"/>
              <a:ext cx="628650" cy="979488"/>
            </a:xfrm>
            <a:custGeom>
              <a:avLst/>
              <a:gdLst>
                <a:gd name="T0" fmla="*/ 203 w 273"/>
                <a:gd name="T1" fmla="*/ 332 h 425"/>
                <a:gd name="T2" fmla="*/ 273 w 273"/>
                <a:gd name="T3" fmla="*/ 362 h 425"/>
                <a:gd name="T4" fmla="*/ 273 w 273"/>
                <a:gd name="T5" fmla="*/ 0 h 425"/>
                <a:gd name="T6" fmla="*/ 109 w 273"/>
                <a:gd name="T7" fmla="*/ 0 h 425"/>
                <a:gd name="T8" fmla="*/ 0 w 273"/>
                <a:gd name="T9" fmla="*/ 246 h 425"/>
                <a:gd name="T10" fmla="*/ 0 w 273"/>
                <a:gd name="T11" fmla="*/ 425 h 425"/>
                <a:gd name="T12" fmla="*/ 107 w 273"/>
                <a:gd name="T13" fmla="*/ 425 h 425"/>
                <a:gd name="T14" fmla="*/ 203 w 273"/>
                <a:gd name="T15" fmla="*/ 332 h 425"/>
                <a:gd name="T16" fmla="*/ 136 w 273"/>
                <a:gd name="T17" fmla="*/ 41 h 425"/>
                <a:gd name="T18" fmla="*/ 234 w 273"/>
                <a:gd name="T19" fmla="*/ 41 h 425"/>
                <a:gd name="T20" fmla="*/ 234 w 273"/>
                <a:gd name="T21" fmla="*/ 213 h 425"/>
                <a:gd name="T22" fmla="*/ 65 w 273"/>
                <a:gd name="T23" fmla="*/ 213 h 425"/>
                <a:gd name="T24" fmla="*/ 136 w 273"/>
                <a:gd name="T25" fmla="*/ 41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3" h="425">
                  <a:moveTo>
                    <a:pt x="203" y="332"/>
                  </a:moveTo>
                  <a:cubicBezTo>
                    <a:pt x="230" y="332"/>
                    <a:pt x="255" y="343"/>
                    <a:pt x="273" y="362"/>
                  </a:cubicBezTo>
                  <a:cubicBezTo>
                    <a:pt x="273" y="0"/>
                    <a:pt x="273" y="0"/>
                    <a:pt x="273" y="0"/>
                  </a:cubicBezTo>
                  <a:cubicBezTo>
                    <a:pt x="109" y="0"/>
                    <a:pt x="109" y="0"/>
                    <a:pt x="109" y="0"/>
                  </a:cubicBezTo>
                  <a:cubicBezTo>
                    <a:pt x="0" y="246"/>
                    <a:pt x="0" y="246"/>
                    <a:pt x="0" y="246"/>
                  </a:cubicBezTo>
                  <a:cubicBezTo>
                    <a:pt x="0" y="425"/>
                    <a:pt x="0" y="425"/>
                    <a:pt x="0" y="425"/>
                  </a:cubicBezTo>
                  <a:cubicBezTo>
                    <a:pt x="107" y="425"/>
                    <a:pt x="107" y="425"/>
                    <a:pt x="107" y="425"/>
                  </a:cubicBezTo>
                  <a:cubicBezTo>
                    <a:pt x="108" y="373"/>
                    <a:pt x="150" y="332"/>
                    <a:pt x="203" y="332"/>
                  </a:cubicBezTo>
                  <a:close/>
                  <a:moveTo>
                    <a:pt x="136" y="41"/>
                  </a:moveTo>
                  <a:cubicBezTo>
                    <a:pt x="234" y="41"/>
                    <a:pt x="234" y="41"/>
                    <a:pt x="234" y="41"/>
                  </a:cubicBezTo>
                  <a:cubicBezTo>
                    <a:pt x="234" y="213"/>
                    <a:pt x="234" y="213"/>
                    <a:pt x="234" y="213"/>
                  </a:cubicBezTo>
                  <a:cubicBezTo>
                    <a:pt x="65" y="213"/>
                    <a:pt x="65" y="213"/>
                    <a:pt x="65" y="213"/>
                  </a:cubicBezTo>
                  <a:lnTo>
                    <a:pt x="136" y="41"/>
                  </a:lnTo>
                  <a:close/>
                </a:path>
              </a:pathLst>
            </a:custGeom>
            <a:grpFill/>
            <a:ln>
              <a:noFill/>
            </a:ln>
            <a:effectLst>
              <a:outerShdw blurRad="12700" dist="12700" dir="2700000" algn="tl" rotWithShape="0">
                <a:prstClr val="black">
                  <a:alpha val="40000"/>
                </a:prstClr>
              </a:outerShdw>
            </a:effectLst>
          </p:spPr>
          <p:txBody>
            <a:bodyPr vert="horz" wrap="square" lIns="68384" tIns="34193" rIns="68384" bIns="34193" numCol="1" anchor="t" anchorCtr="0" compatLnSpc="1"/>
            <a:lstStyle/>
            <a:p>
              <a:endParaRPr lang="zh-CN" altLang="en-US"/>
            </a:p>
          </p:txBody>
        </p:sp>
        <p:sp>
          <p:nvSpPr>
            <p:cNvPr id="89" name="Freeform 221950"/>
            <p:cNvSpPr/>
            <p:nvPr/>
          </p:nvSpPr>
          <p:spPr bwMode="auto">
            <a:xfrm>
              <a:off x="3401861" y="1105553"/>
              <a:ext cx="812800" cy="173038"/>
            </a:xfrm>
            <a:custGeom>
              <a:avLst/>
              <a:gdLst>
                <a:gd name="T0" fmla="*/ 353 w 353"/>
                <a:gd name="T1" fmla="*/ 0 h 75"/>
                <a:gd name="T2" fmla="*/ 0 w 353"/>
                <a:gd name="T3" fmla="*/ 0 h 75"/>
                <a:gd name="T4" fmla="*/ 0 w 353"/>
                <a:gd name="T5" fmla="*/ 30 h 75"/>
                <a:gd name="T6" fmla="*/ 13 w 353"/>
                <a:gd name="T7" fmla="*/ 75 h 75"/>
                <a:gd name="T8" fmla="*/ 299 w 353"/>
                <a:gd name="T9" fmla="*/ 75 h 75"/>
                <a:gd name="T10" fmla="*/ 353 w 353"/>
                <a:gd name="T11" fmla="*/ 0 h 75"/>
              </a:gdLst>
              <a:ahLst/>
              <a:cxnLst>
                <a:cxn ang="0">
                  <a:pos x="T0" y="T1"/>
                </a:cxn>
                <a:cxn ang="0">
                  <a:pos x="T2" y="T3"/>
                </a:cxn>
                <a:cxn ang="0">
                  <a:pos x="T4" y="T5"/>
                </a:cxn>
                <a:cxn ang="0">
                  <a:pos x="T6" y="T7"/>
                </a:cxn>
                <a:cxn ang="0">
                  <a:pos x="T8" y="T9"/>
                </a:cxn>
                <a:cxn ang="0">
                  <a:pos x="T10" y="T11"/>
                </a:cxn>
              </a:cxnLst>
              <a:rect l="0" t="0" r="r" b="b"/>
              <a:pathLst>
                <a:path w="353" h="75">
                  <a:moveTo>
                    <a:pt x="353" y="0"/>
                  </a:moveTo>
                  <a:cubicBezTo>
                    <a:pt x="0" y="0"/>
                    <a:pt x="0" y="0"/>
                    <a:pt x="0" y="0"/>
                  </a:cubicBezTo>
                  <a:cubicBezTo>
                    <a:pt x="0" y="30"/>
                    <a:pt x="0" y="30"/>
                    <a:pt x="0" y="30"/>
                  </a:cubicBezTo>
                  <a:cubicBezTo>
                    <a:pt x="8" y="43"/>
                    <a:pt x="12" y="59"/>
                    <a:pt x="13" y="75"/>
                  </a:cubicBezTo>
                  <a:cubicBezTo>
                    <a:pt x="299" y="75"/>
                    <a:pt x="299" y="75"/>
                    <a:pt x="299" y="75"/>
                  </a:cubicBezTo>
                  <a:cubicBezTo>
                    <a:pt x="303" y="42"/>
                    <a:pt x="324" y="14"/>
                    <a:pt x="353" y="0"/>
                  </a:cubicBezTo>
                  <a:close/>
                </a:path>
              </a:pathLst>
            </a:custGeom>
            <a:grpFill/>
            <a:ln>
              <a:noFill/>
            </a:ln>
            <a:effectLst>
              <a:outerShdw blurRad="12700" dist="12700" dir="2700000" algn="tl" rotWithShape="0">
                <a:prstClr val="black">
                  <a:alpha val="40000"/>
                </a:prstClr>
              </a:outerShdw>
            </a:effectLst>
          </p:spPr>
          <p:txBody>
            <a:bodyPr vert="horz" wrap="square" lIns="68384" tIns="34193" rIns="68384" bIns="34193" numCol="1" anchor="t" anchorCtr="0" compatLnSpc="1"/>
            <a:lstStyle/>
            <a:p>
              <a:endParaRPr lang="zh-CN" altLang="en-US"/>
            </a:p>
          </p:txBody>
        </p:sp>
        <p:sp>
          <p:nvSpPr>
            <p:cNvPr id="90" name="Freeform 221951"/>
            <p:cNvSpPr/>
            <p:nvPr/>
          </p:nvSpPr>
          <p:spPr bwMode="auto">
            <a:xfrm>
              <a:off x="4405161" y="1105553"/>
              <a:ext cx="265113" cy="173038"/>
            </a:xfrm>
            <a:custGeom>
              <a:avLst/>
              <a:gdLst>
                <a:gd name="T0" fmla="*/ 54 w 115"/>
                <a:gd name="T1" fmla="*/ 75 h 75"/>
                <a:gd name="T2" fmla="*/ 115 w 115"/>
                <a:gd name="T3" fmla="*/ 75 h 75"/>
                <a:gd name="T4" fmla="*/ 115 w 115"/>
                <a:gd name="T5" fmla="*/ 0 h 75"/>
                <a:gd name="T6" fmla="*/ 0 w 115"/>
                <a:gd name="T7" fmla="*/ 0 h 75"/>
                <a:gd name="T8" fmla="*/ 54 w 115"/>
                <a:gd name="T9" fmla="*/ 75 h 75"/>
              </a:gdLst>
              <a:ahLst/>
              <a:cxnLst>
                <a:cxn ang="0">
                  <a:pos x="T0" y="T1"/>
                </a:cxn>
                <a:cxn ang="0">
                  <a:pos x="T2" y="T3"/>
                </a:cxn>
                <a:cxn ang="0">
                  <a:pos x="T4" y="T5"/>
                </a:cxn>
                <a:cxn ang="0">
                  <a:pos x="T6" y="T7"/>
                </a:cxn>
                <a:cxn ang="0">
                  <a:pos x="T8" y="T9"/>
                </a:cxn>
              </a:cxnLst>
              <a:rect l="0" t="0" r="r" b="b"/>
              <a:pathLst>
                <a:path w="115" h="75">
                  <a:moveTo>
                    <a:pt x="54" y="75"/>
                  </a:moveTo>
                  <a:cubicBezTo>
                    <a:pt x="115" y="75"/>
                    <a:pt x="115" y="75"/>
                    <a:pt x="115" y="75"/>
                  </a:cubicBezTo>
                  <a:cubicBezTo>
                    <a:pt x="115" y="0"/>
                    <a:pt x="115" y="0"/>
                    <a:pt x="115" y="0"/>
                  </a:cubicBezTo>
                  <a:cubicBezTo>
                    <a:pt x="0" y="0"/>
                    <a:pt x="0" y="0"/>
                    <a:pt x="0" y="0"/>
                  </a:cubicBezTo>
                  <a:cubicBezTo>
                    <a:pt x="29" y="14"/>
                    <a:pt x="50" y="42"/>
                    <a:pt x="54" y="75"/>
                  </a:cubicBezTo>
                  <a:close/>
                </a:path>
              </a:pathLst>
            </a:custGeom>
            <a:grpFill/>
            <a:ln>
              <a:noFill/>
            </a:ln>
            <a:effectLst>
              <a:outerShdw blurRad="12700" dist="12700" dir="2700000" algn="tl" rotWithShape="0">
                <a:prstClr val="black">
                  <a:alpha val="40000"/>
                </a:prstClr>
              </a:outerShdw>
            </a:effectLst>
          </p:spPr>
          <p:txBody>
            <a:bodyPr vert="horz" wrap="square" lIns="68384" tIns="34193" rIns="68384" bIns="34193" numCol="1" anchor="t" anchorCtr="0" compatLnSpc="1"/>
            <a:lstStyle/>
            <a:p>
              <a:endParaRPr lang="zh-CN" altLang="en-US"/>
            </a:p>
          </p:txBody>
        </p:sp>
        <p:sp>
          <p:nvSpPr>
            <p:cNvPr id="91" name="Freeform 221952"/>
            <p:cNvSpPr>
              <a:spLocks noEditPoints="1"/>
            </p:cNvSpPr>
            <p:nvPr/>
          </p:nvSpPr>
          <p:spPr bwMode="auto">
            <a:xfrm>
              <a:off x="4119411" y="1115078"/>
              <a:ext cx="381000" cy="382588"/>
            </a:xfrm>
            <a:custGeom>
              <a:avLst/>
              <a:gdLst>
                <a:gd name="T0" fmla="*/ 82 w 165"/>
                <a:gd name="T1" fmla="*/ 0 h 166"/>
                <a:gd name="T2" fmla="*/ 0 w 165"/>
                <a:gd name="T3" fmla="*/ 83 h 166"/>
                <a:gd name="T4" fmla="*/ 82 w 165"/>
                <a:gd name="T5" fmla="*/ 166 h 166"/>
                <a:gd name="T6" fmla="*/ 165 w 165"/>
                <a:gd name="T7" fmla="*/ 83 h 166"/>
                <a:gd name="T8" fmla="*/ 82 w 165"/>
                <a:gd name="T9" fmla="*/ 0 h 166"/>
                <a:gd name="T10" fmla="*/ 124 w 165"/>
                <a:gd name="T11" fmla="*/ 83 h 166"/>
                <a:gd name="T12" fmla="*/ 82 w 165"/>
                <a:gd name="T13" fmla="*/ 125 h 166"/>
                <a:gd name="T14" fmla="*/ 41 w 165"/>
                <a:gd name="T15" fmla="*/ 83 h 166"/>
                <a:gd name="T16" fmla="*/ 82 w 165"/>
                <a:gd name="T17" fmla="*/ 41 h 166"/>
                <a:gd name="T18" fmla="*/ 124 w 165"/>
                <a:gd name="T19" fmla="*/ 83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166">
                  <a:moveTo>
                    <a:pt x="82" y="0"/>
                  </a:moveTo>
                  <a:cubicBezTo>
                    <a:pt x="37" y="0"/>
                    <a:pt x="0" y="37"/>
                    <a:pt x="0" y="83"/>
                  </a:cubicBezTo>
                  <a:cubicBezTo>
                    <a:pt x="0" y="129"/>
                    <a:pt x="37" y="166"/>
                    <a:pt x="82" y="166"/>
                  </a:cubicBezTo>
                  <a:cubicBezTo>
                    <a:pt x="128" y="166"/>
                    <a:pt x="165" y="129"/>
                    <a:pt x="165" y="83"/>
                  </a:cubicBezTo>
                  <a:cubicBezTo>
                    <a:pt x="165" y="37"/>
                    <a:pt x="128" y="0"/>
                    <a:pt x="82" y="0"/>
                  </a:cubicBezTo>
                  <a:close/>
                  <a:moveTo>
                    <a:pt x="124" y="83"/>
                  </a:moveTo>
                  <a:cubicBezTo>
                    <a:pt x="124" y="106"/>
                    <a:pt x="106" y="125"/>
                    <a:pt x="82" y="125"/>
                  </a:cubicBezTo>
                  <a:cubicBezTo>
                    <a:pt x="59" y="125"/>
                    <a:pt x="41" y="106"/>
                    <a:pt x="41" y="83"/>
                  </a:cubicBezTo>
                  <a:cubicBezTo>
                    <a:pt x="41" y="60"/>
                    <a:pt x="59" y="41"/>
                    <a:pt x="82" y="41"/>
                  </a:cubicBezTo>
                  <a:cubicBezTo>
                    <a:pt x="106" y="41"/>
                    <a:pt x="124" y="60"/>
                    <a:pt x="124" y="83"/>
                  </a:cubicBezTo>
                  <a:close/>
                </a:path>
              </a:pathLst>
            </a:custGeom>
            <a:grpFill/>
            <a:ln>
              <a:noFill/>
            </a:ln>
            <a:effectLst>
              <a:outerShdw blurRad="12700" dist="12700" dir="2700000" algn="tl" rotWithShape="0">
                <a:prstClr val="black">
                  <a:alpha val="40000"/>
                </a:prstClr>
              </a:outerShdw>
            </a:effectLst>
          </p:spPr>
          <p:txBody>
            <a:bodyPr vert="horz" wrap="square" lIns="68384" tIns="34193" rIns="68384" bIns="34193" numCol="1" anchor="t" anchorCtr="0" compatLnSpc="1"/>
            <a:lstStyle/>
            <a:p>
              <a:endParaRPr lang="zh-CN" altLang="en-US"/>
            </a:p>
          </p:txBody>
        </p:sp>
        <p:sp>
          <p:nvSpPr>
            <p:cNvPr id="92" name="Freeform 221953"/>
            <p:cNvSpPr>
              <a:spLocks noEditPoints="1"/>
            </p:cNvSpPr>
            <p:nvPr/>
          </p:nvSpPr>
          <p:spPr bwMode="auto">
            <a:xfrm>
              <a:off x="3019274" y="1094440"/>
              <a:ext cx="379413" cy="382588"/>
            </a:xfrm>
            <a:custGeom>
              <a:avLst/>
              <a:gdLst>
                <a:gd name="T0" fmla="*/ 83 w 165"/>
                <a:gd name="T1" fmla="*/ 0 h 166"/>
                <a:gd name="T2" fmla="*/ 0 w 165"/>
                <a:gd name="T3" fmla="*/ 83 h 166"/>
                <a:gd name="T4" fmla="*/ 83 w 165"/>
                <a:gd name="T5" fmla="*/ 166 h 166"/>
                <a:gd name="T6" fmla="*/ 165 w 165"/>
                <a:gd name="T7" fmla="*/ 83 h 166"/>
                <a:gd name="T8" fmla="*/ 83 w 165"/>
                <a:gd name="T9" fmla="*/ 0 h 166"/>
                <a:gd name="T10" fmla="*/ 83 w 165"/>
                <a:gd name="T11" fmla="*/ 125 h 166"/>
                <a:gd name="T12" fmla="*/ 41 w 165"/>
                <a:gd name="T13" fmla="*/ 83 h 166"/>
                <a:gd name="T14" fmla="*/ 83 w 165"/>
                <a:gd name="T15" fmla="*/ 41 h 166"/>
                <a:gd name="T16" fmla="*/ 125 w 165"/>
                <a:gd name="T17" fmla="*/ 83 h 166"/>
                <a:gd name="T18" fmla="*/ 83 w 165"/>
                <a:gd name="T19" fmla="*/ 125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166">
                  <a:moveTo>
                    <a:pt x="83" y="0"/>
                  </a:moveTo>
                  <a:cubicBezTo>
                    <a:pt x="37" y="0"/>
                    <a:pt x="0" y="37"/>
                    <a:pt x="0" y="83"/>
                  </a:cubicBezTo>
                  <a:cubicBezTo>
                    <a:pt x="0" y="129"/>
                    <a:pt x="37" y="166"/>
                    <a:pt x="83" y="166"/>
                  </a:cubicBezTo>
                  <a:cubicBezTo>
                    <a:pt x="128" y="166"/>
                    <a:pt x="165" y="129"/>
                    <a:pt x="165" y="83"/>
                  </a:cubicBezTo>
                  <a:cubicBezTo>
                    <a:pt x="165" y="37"/>
                    <a:pt x="128" y="0"/>
                    <a:pt x="83" y="0"/>
                  </a:cubicBezTo>
                  <a:close/>
                  <a:moveTo>
                    <a:pt x="83" y="125"/>
                  </a:moveTo>
                  <a:cubicBezTo>
                    <a:pt x="59" y="125"/>
                    <a:pt x="41" y="106"/>
                    <a:pt x="41" y="83"/>
                  </a:cubicBezTo>
                  <a:cubicBezTo>
                    <a:pt x="41" y="60"/>
                    <a:pt x="59" y="41"/>
                    <a:pt x="83" y="41"/>
                  </a:cubicBezTo>
                  <a:cubicBezTo>
                    <a:pt x="106" y="41"/>
                    <a:pt x="125" y="60"/>
                    <a:pt x="125" y="83"/>
                  </a:cubicBezTo>
                  <a:cubicBezTo>
                    <a:pt x="125" y="106"/>
                    <a:pt x="106" y="125"/>
                    <a:pt x="83" y="125"/>
                  </a:cubicBezTo>
                  <a:close/>
                </a:path>
              </a:pathLst>
            </a:custGeom>
            <a:grpFill/>
            <a:ln>
              <a:noFill/>
            </a:ln>
            <a:effectLst>
              <a:outerShdw blurRad="12700" dist="12700" dir="2700000" algn="tl" rotWithShape="0">
                <a:prstClr val="black">
                  <a:alpha val="40000"/>
                </a:prstClr>
              </a:outerShdw>
            </a:effectLst>
          </p:spPr>
          <p:txBody>
            <a:bodyPr vert="horz" wrap="square" lIns="68384" tIns="34193" rIns="68384" bIns="34193" numCol="1" anchor="t" anchorCtr="0" compatLnSpc="1"/>
            <a:lstStyle/>
            <a:p>
              <a:endParaRPr lang="zh-CN" altLang="en-US"/>
            </a:p>
          </p:txBody>
        </p:sp>
      </p:grpSp>
      <p:sp>
        <p:nvSpPr>
          <p:cNvPr id="93" name="文本框 10"/>
          <p:cNvSpPr txBox="1">
            <a:spLocks noChangeArrowheads="1"/>
          </p:cNvSpPr>
          <p:nvPr/>
        </p:nvSpPr>
        <p:spPr bwMode="auto">
          <a:xfrm>
            <a:off x="878400" y="266400"/>
            <a:ext cx="2632543" cy="259679"/>
          </a:xfrm>
          <a:prstGeom prst="rect">
            <a:avLst/>
          </a:prstGeom>
          <a:noFill/>
          <a:ln>
            <a:noFill/>
          </a:ln>
        </p:spPr>
        <p:txBody>
          <a:bodyPr wrap="square" lIns="51428" tIns="25714" rIns="51428" bIns="25714">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350" dirty="0">
                <a:latin typeface="微软雅黑" panose="020B0503020204020204" pitchFamily="34" charset="-122"/>
                <a:ea typeface="微软雅黑" panose="020B0503020204020204" pitchFamily="34" charset="-122"/>
                <a:cs typeface="+mn-ea"/>
                <a:sym typeface="+mn-lt"/>
              </a:rPr>
              <a:t>添加文字标题</a:t>
            </a:r>
            <a:r>
              <a:rPr lang="zh-CN" altLang="en-US" sz="900" dirty="0">
                <a:latin typeface="微软雅黑" panose="020B0503020204020204" pitchFamily="34" charset="-122"/>
                <a:ea typeface="微软雅黑" panose="020B0503020204020204" pitchFamily="34" charset="-122"/>
                <a:cs typeface="+mn-ea"/>
                <a:sym typeface="+mn-lt"/>
              </a:rPr>
              <a:t>（文字可以编辑）</a:t>
            </a:r>
          </a:p>
        </p:txBody>
      </p:sp>
    </p:spTree>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400"/>
                                  </p:stCondLst>
                                  <p:childTnLst>
                                    <p:set>
                                      <p:cBhvr>
                                        <p:cTn id="15" dur="1" fill="hold">
                                          <p:stCondLst>
                                            <p:cond delay="0"/>
                                          </p:stCondLst>
                                        </p:cTn>
                                        <p:tgtEl>
                                          <p:spTgt spid="14"/>
                                        </p:tgtEl>
                                        <p:attrNameLst>
                                          <p:attrName>style.visibility</p:attrName>
                                        </p:attrNameLst>
                                      </p:cBhvr>
                                      <p:to>
                                        <p:strVal val="visible"/>
                                      </p:to>
                                    </p:set>
                                    <p:anim calcmode="lin" valueType="num">
                                      <p:cBhvr>
                                        <p:cTn id="16" dur="500" fill="hold"/>
                                        <p:tgtEl>
                                          <p:spTgt spid="14"/>
                                        </p:tgtEl>
                                        <p:attrNameLst>
                                          <p:attrName>ppt_w</p:attrName>
                                        </p:attrNameLst>
                                      </p:cBhvr>
                                      <p:tavLst>
                                        <p:tav tm="0">
                                          <p:val>
                                            <p:fltVal val="0"/>
                                          </p:val>
                                        </p:tav>
                                        <p:tav tm="100000">
                                          <p:val>
                                            <p:strVal val="#ppt_w"/>
                                          </p:val>
                                        </p:tav>
                                      </p:tavLst>
                                    </p:anim>
                                    <p:anim calcmode="lin" valueType="num">
                                      <p:cBhvr>
                                        <p:cTn id="17" dur="500" fill="hold"/>
                                        <p:tgtEl>
                                          <p:spTgt spid="14"/>
                                        </p:tgtEl>
                                        <p:attrNameLst>
                                          <p:attrName>ppt_h</p:attrName>
                                        </p:attrNameLst>
                                      </p:cBhvr>
                                      <p:tavLst>
                                        <p:tav tm="0">
                                          <p:val>
                                            <p:fltVal val="0"/>
                                          </p:val>
                                        </p:tav>
                                        <p:tav tm="100000">
                                          <p:val>
                                            <p:strVal val="#ppt_h"/>
                                          </p:val>
                                        </p:tav>
                                      </p:tavLst>
                                    </p:anim>
                                    <p:animEffect transition="in" filter="fade">
                                      <p:cBhvr>
                                        <p:cTn id="18" dur="500"/>
                                        <p:tgtEl>
                                          <p:spTgt spid="14"/>
                                        </p:tgtEl>
                                      </p:cBhvr>
                                    </p:animEffect>
                                  </p:childTnLst>
                                </p:cTn>
                              </p:par>
                              <p:par>
                                <p:cTn id="19" presetID="53" presetClass="entr" presetSubtype="16" fill="hold" grpId="0" nodeType="withEffect">
                                  <p:stCondLst>
                                    <p:cond delay="20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p:cTn id="26" dur="500" fill="hold"/>
                                        <p:tgtEl>
                                          <p:spTgt spid="16"/>
                                        </p:tgtEl>
                                        <p:attrNameLst>
                                          <p:attrName>ppt_w</p:attrName>
                                        </p:attrNameLst>
                                      </p:cBhvr>
                                      <p:tavLst>
                                        <p:tav tm="0">
                                          <p:val>
                                            <p:fltVal val="0"/>
                                          </p:val>
                                        </p:tav>
                                        <p:tav tm="100000">
                                          <p:val>
                                            <p:strVal val="#ppt_w"/>
                                          </p:val>
                                        </p:tav>
                                      </p:tavLst>
                                    </p:anim>
                                    <p:anim calcmode="lin" valueType="num">
                                      <p:cBhvr>
                                        <p:cTn id="27" dur="500" fill="hold"/>
                                        <p:tgtEl>
                                          <p:spTgt spid="16"/>
                                        </p:tgtEl>
                                        <p:attrNameLst>
                                          <p:attrName>ppt_h</p:attrName>
                                        </p:attrNameLst>
                                      </p:cBhvr>
                                      <p:tavLst>
                                        <p:tav tm="0">
                                          <p:val>
                                            <p:fltVal val="0"/>
                                          </p:val>
                                        </p:tav>
                                        <p:tav tm="100000">
                                          <p:val>
                                            <p:strVal val="#ppt_h"/>
                                          </p:val>
                                        </p:tav>
                                      </p:tavLst>
                                    </p:anim>
                                    <p:animEffect transition="in" filter="fade">
                                      <p:cBhvr>
                                        <p:cTn id="28" dur="500"/>
                                        <p:tgtEl>
                                          <p:spTgt spid="16"/>
                                        </p:tgtEl>
                                      </p:cBhvr>
                                    </p:animEffect>
                                  </p:childTnLst>
                                </p:cTn>
                              </p:par>
                              <p:par>
                                <p:cTn id="29" presetID="53" presetClass="entr" presetSubtype="16" fill="hold" grpId="0" nodeType="withEffect">
                                  <p:stCondLst>
                                    <p:cond delay="400"/>
                                  </p:stCondLst>
                                  <p:childTnLst>
                                    <p:set>
                                      <p:cBhvr>
                                        <p:cTn id="30" dur="1" fill="hold">
                                          <p:stCondLst>
                                            <p:cond delay="0"/>
                                          </p:stCondLst>
                                        </p:cTn>
                                        <p:tgtEl>
                                          <p:spTgt spid="17"/>
                                        </p:tgtEl>
                                        <p:attrNameLst>
                                          <p:attrName>style.visibility</p:attrName>
                                        </p:attrNameLst>
                                      </p:cBhvr>
                                      <p:to>
                                        <p:strVal val="visible"/>
                                      </p:to>
                                    </p:set>
                                    <p:anim calcmode="lin" valueType="num">
                                      <p:cBhvr>
                                        <p:cTn id="31" dur="500" fill="hold"/>
                                        <p:tgtEl>
                                          <p:spTgt spid="17"/>
                                        </p:tgtEl>
                                        <p:attrNameLst>
                                          <p:attrName>ppt_w</p:attrName>
                                        </p:attrNameLst>
                                      </p:cBhvr>
                                      <p:tavLst>
                                        <p:tav tm="0">
                                          <p:val>
                                            <p:fltVal val="0"/>
                                          </p:val>
                                        </p:tav>
                                        <p:tav tm="100000">
                                          <p:val>
                                            <p:strVal val="#ppt_w"/>
                                          </p:val>
                                        </p:tav>
                                      </p:tavLst>
                                    </p:anim>
                                    <p:anim calcmode="lin" valueType="num">
                                      <p:cBhvr>
                                        <p:cTn id="32" dur="500" fill="hold"/>
                                        <p:tgtEl>
                                          <p:spTgt spid="17"/>
                                        </p:tgtEl>
                                        <p:attrNameLst>
                                          <p:attrName>ppt_h</p:attrName>
                                        </p:attrNameLst>
                                      </p:cBhvr>
                                      <p:tavLst>
                                        <p:tav tm="0">
                                          <p:val>
                                            <p:fltVal val="0"/>
                                          </p:val>
                                        </p:tav>
                                        <p:tav tm="100000">
                                          <p:val>
                                            <p:strVal val="#ppt_h"/>
                                          </p:val>
                                        </p:tav>
                                      </p:tavLst>
                                    </p:anim>
                                    <p:animEffect transition="in" filter="fade">
                                      <p:cBhvr>
                                        <p:cTn id="33" dur="500"/>
                                        <p:tgtEl>
                                          <p:spTgt spid="17"/>
                                        </p:tgtEl>
                                      </p:cBhvr>
                                    </p:animEffect>
                                  </p:childTnLst>
                                </p:cTn>
                              </p:par>
                              <p:par>
                                <p:cTn id="34" presetID="53" presetClass="entr" presetSubtype="16" fill="hold" grpId="0" nodeType="withEffect">
                                  <p:stCondLst>
                                    <p:cond delay="20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200"/>
                                  </p:stCondLst>
                                  <p:childTnLst>
                                    <p:set>
                                      <p:cBhvr>
                                        <p:cTn id="40" dur="1" fill="hold">
                                          <p:stCondLst>
                                            <p:cond delay="0"/>
                                          </p:stCondLst>
                                        </p:cTn>
                                        <p:tgtEl>
                                          <p:spTgt spid="19"/>
                                        </p:tgtEl>
                                        <p:attrNameLst>
                                          <p:attrName>style.visibility</p:attrName>
                                        </p:attrNameLst>
                                      </p:cBhvr>
                                      <p:to>
                                        <p:strVal val="visible"/>
                                      </p:to>
                                    </p:set>
                                    <p:anim calcmode="lin" valueType="num">
                                      <p:cBhvr>
                                        <p:cTn id="41" dur="500" fill="hold"/>
                                        <p:tgtEl>
                                          <p:spTgt spid="19"/>
                                        </p:tgtEl>
                                        <p:attrNameLst>
                                          <p:attrName>ppt_w</p:attrName>
                                        </p:attrNameLst>
                                      </p:cBhvr>
                                      <p:tavLst>
                                        <p:tav tm="0">
                                          <p:val>
                                            <p:fltVal val="0"/>
                                          </p:val>
                                        </p:tav>
                                        <p:tav tm="100000">
                                          <p:val>
                                            <p:strVal val="#ppt_w"/>
                                          </p:val>
                                        </p:tav>
                                      </p:tavLst>
                                    </p:anim>
                                    <p:anim calcmode="lin" valueType="num">
                                      <p:cBhvr>
                                        <p:cTn id="42" dur="500" fill="hold"/>
                                        <p:tgtEl>
                                          <p:spTgt spid="19"/>
                                        </p:tgtEl>
                                        <p:attrNameLst>
                                          <p:attrName>ppt_h</p:attrName>
                                        </p:attrNameLst>
                                      </p:cBhvr>
                                      <p:tavLst>
                                        <p:tav tm="0">
                                          <p:val>
                                            <p:fltVal val="0"/>
                                          </p:val>
                                        </p:tav>
                                        <p:tav tm="100000">
                                          <p:val>
                                            <p:strVal val="#ppt_h"/>
                                          </p:val>
                                        </p:tav>
                                      </p:tavLst>
                                    </p:anim>
                                    <p:animEffect transition="in" filter="fade">
                                      <p:cBhvr>
                                        <p:cTn id="43" dur="500"/>
                                        <p:tgtEl>
                                          <p:spTgt spid="19"/>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53" presetClass="entr" presetSubtype="16" fill="hold" grpId="0" nodeType="withEffect">
                                  <p:stCondLst>
                                    <p:cond delay="40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par>
                                <p:cTn id="54" presetID="53" presetClass="entr" presetSubtype="16" fill="hold" grpId="0" nodeType="withEffect">
                                  <p:stCondLst>
                                    <p:cond delay="20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childTnLst>
                                </p:cTn>
                              </p:par>
                              <p:par>
                                <p:cTn id="64" presetID="53" presetClass="entr" presetSubtype="16" fill="hold" grpId="0" nodeType="withEffect">
                                  <p:stCondLst>
                                    <p:cond delay="400"/>
                                  </p:stCondLst>
                                  <p:childTnLst>
                                    <p:set>
                                      <p:cBhvr>
                                        <p:cTn id="65" dur="1" fill="hold">
                                          <p:stCondLst>
                                            <p:cond delay="0"/>
                                          </p:stCondLst>
                                        </p:cTn>
                                        <p:tgtEl>
                                          <p:spTgt spid="24"/>
                                        </p:tgtEl>
                                        <p:attrNameLst>
                                          <p:attrName>style.visibility</p:attrName>
                                        </p:attrNameLst>
                                      </p:cBhvr>
                                      <p:to>
                                        <p:strVal val="visible"/>
                                      </p:to>
                                    </p:set>
                                    <p:anim calcmode="lin" valueType="num">
                                      <p:cBhvr>
                                        <p:cTn id="66" dur="500" fill="hold"/>
                                        <p:tgtEl>
                                          <p:spTgt spid="24"/>
                                        </p:tgtEl>
                                        <p:attrNameLst>
                                          <p:attrName>ppt_w</p:attrName>
                                        </p:attrNameLst>
                                      </p:cBhvr>
                                      <p:tavLst>
                                        <p:tav tm="0">
                                          <p:val>
                                            <p:fltVal val="0"/>
                                          </p:val>
                                        </p:tav>
                                        <p:tav tm="100000">
                                          <p:val>
                                            <p:strVal val="#ppt_w"/>
                                          </p:val>
                                        </p:tav>
                                      </p:tavLst>
                                    </p:anim>
                                    <p:anim calcmode="lin" valueType="num">
                                      <p:cBhvr>
                                        <p:cTn id="67" dur="500" fill="hold"/>
                                        <p:tgtEl>
                                          <p:spTgt spid="24"/>
                                        </p:tgtEl>
                                        <p:attrNameLst>
                                          <p:attrName>ppt_h</p:attrName>
                                        </p:attrNameLst>
                                      </p:cBhvr>
                                      <p:tavLst>
                                        <p:tav tm="0">
                                          <p:val>
                                            <p:fltVal val="0"/>
                                          </p:val>
                                        </p:tav>
                                        <p:tav tm="100000">
                                          <p:val>
                                            <p:strVal val="#ppt_h"/>
                                          </p:val>
                                        </p:tav>
                                      </p:tavLst>
                                    </p:anim>
                                    <p:animEffect transition="in" filter="fade">
                                      <p:cBhvr>
                                        <p:cTn id="68" dur="500"/>
                                        <p:tgtEl>
                                          <p:spTgt spid="24"/>
                                        </p:tgtEl>
                                      </p:cBhvr>
                                    </p:animEffect>
                                  </p:childTnLst>
                                </p:cTn>
                              </p:par>
                              <p:par>
                                <p:cTn id="69" presetID="53" presetClass="entr" presetSubtype="16" fill="hold" grpId="0" nodeType="withEffect">
                                  <p:stCondLst>
                                    <p:cond delay="200"/>
                                  </p:stCondLst>
                                  <p:childTnLst>
                                    <p:set>
                                      <p:cBhvr>
                                        <p:cTn id="70" dur="1" fill="hold">
                                          <p:stCondLst>
                                            <p:cond delay="0"/>
                                          </p:stCondLst>
                                        </p:cTn>
                                        <p:tgtEl>
                                          <p:spTgt spid="25"/>
                                        </p:tgtEl>
                                        <p:attrNameLst>
                                          <p:attrName>style.visibility</p:attrName>
                                        </p:attrNameLst>
                                      </p:cBhvr>
                                      <p:to>
                                        <p:strVal val="visible"/>
                                      </p:to>
                                    </p:set>
                                    <p:anim calcmode="lin" valueType="num">
                                      <p:cBhvr>
                                        <p:cTn id="71" dur="500" fill="hold"/>
                                        <p:tgtEl>
                                          <p:spTgt spid="25"/>
                                        </p:tgtEl>
                                        <p:attrNameLst>
                                          <p:attrName>ppt_w</p:attrName>
                                        </p:attrNameLst>
                                      </p:cBhvr>
                                      <p:tavLst>
                                        <p:tav tm="0">
                                          <p:val>
                                            <p:fltVal val="0"/>
                                          </p:val>
                                        </p:tav>
                                        <p:tav tm="100000">
                                          <p:val>
                                            <p:strVal val="#ppt_w"/>
                                          </p:val>
                                        </p:tav>
                                      </p:tavLst>
                                    </p:anim>
                                    <p:anim calcmode="lin" valueType="num">
                                      <p:cBhvr>
                                        <p:cTn id="72" dur="500" fill="hold"/>
                                        <p:tgtEl>
                                          <p:spTgt spid="25"/>
                                        </p:tgtEl>
                                        <p:attrNameLst>
                                          <p:attrName>ppt_h</p:attrName>
                                        </p:attrNameLst>
                                      </p:cBhvr>
                                      <p:tavLst>
                                        <p:tav tm="0">
                                          <p:val>
                                            <p:fltVal val="0"/>
                                          </p:val>
                                        </p:tav>
                                        <p:tav tm="100000">
                                          <p:val>
                                            <p:strVal val="#ppt_h"/>
                                          </p:val>
                                        </p:tav>
                                      </p:tavLst>
                                    </p:anim>
                                    <p:animEffect transition="in" filter="fade">
                                      <p:cBhvr>
                                        <p:cTn id="73" dur="500"/>
                                        <p:tgtEl>
                                          <p:spTgt spid="25"/>
                                        </p:tgtEl>
                                      </p:cBhvr>
                                    </p:animEffect>
                                  </p:childTnLst>
                                </p:cTn>
                              </p:par>
                              <p:par>
                                <p:cTn id="74" presetID="53" presetClass="entr" presetSubtype="16" fill="hold" grpId="0" nodeType="withEffect">
                                  <p:stCondLst>
                                    <p:cond delay="200"/>
                                  </p:stCondLst>
                                  <p:childTnLst>
                                    <p:set>
                                      <p:cBhvr>
                                        <p:cTn id="75" dur="1" fill="hold">
                                          <p:stCondLst>
                                            <p:cond delay="0"/>
                                          </p:stCondLst>
                                        </p:cTn>
                                        <p:tgtEl>
                                          <p:spTgt spid="26"/>
                                        </p:tgtEl>
                                        <p:attrNameLst>
                                          <p:attrName>style.visibility</p:attrName>
                                        </p:attrNameLst>
                                      </p:cBhvr>
                                      <p:to>
                                        <p:strVal val="visible"/>
                                      </p:to>
                                    </p:set>
                                    <p:anim calcmode="lin" valueType="num">
                                      <p:cBhvr>
                                        <p:cTn id="76" dur="500" fill="hold"/>
                                        <p:tgtEl>
                                          <p:spTgt spid="26"/>
                                        </p:tgtEl>
                                        <p:attrNameLst>
                                          <p:attrName>ppt_w</p:attrName>
                                        </p:attrNameLst>
                                      </p:cBhvr>
                                      <p:tavLst>
                                        <p:tav tm="0">
                                          <p:val>
                                            <p:fltVal val="0"/>
                                          </p:val>
                                        </p:tav>
                                        <p:tav tm="100000">
                                          <p:val>
                                            <p:strVal val="#ppt_w"/>
                                          </p:val>
                                        </p:tav>
                                      </p:tavLst>
                                    </p:anim>
                                    <p:anim calcmode="lin" valueType="num">
                                      <p:cBhvr>
                                        <p:cTn id="77" dur="500" fill="hold"/>
                                        <p:tgtEl>
                                          <p:spTgt spid="26"/>
                                        </p:tgtEl>
                                        <p:attrNameLst>
                                          <p:attrName>ppt_h</p:attrName>
                                        </p:attrNameLst>
                                      </p:cBhvr>
                                      <p:tavLst>
                                        <p:tav tm="0">
                                          <p:val>
                                            <p:fltVal val="0"/>
                                          </p:val>
                                        </p:tav>
                                        <p:tav tm="100000">
                                          <p:val>
                                            <p:strVal val="#ppt_h"/>
                                          </p:val>
                                        </p:tav>
                                      </p:tavLst>
                                    </p:anim>
                                    <p:animEffect transition="in" filter="fade">
                                      <p:cBhvr>
                                        <p:cTn id="78" dur="500"/>
                                        <p:tgtEl>
                                          <p:spTgt spid="2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500" fill="hold"/>
                                        <p:tgtEl>
                                          <p:spTgt spid="27"/>
                                        </p:tgtEl>
                                        <p:attrNameLst>
                                          <p:attrName>ppt_w</p:attrName>
                                        </p:attrNameLst>
                                      </p:cBhvr>
                                      <p:tavLst>
                                        <p:tav tm="0">
                                          <p:val>
                                            <p:fltVal val="0"/>
                                          </p:val>
                                        </p:tav>
                                        <p:tav tm="100000">
                                          <p:val>
                                            <p:strVal val="#ppt_w"/>
                                          </p:val>
                                        </p:tav>
                                      </p:tavLst>
                                    </p:anim>
                                    <p:anim calcmode="lin" valueType="num">
                                      <p:cBhvr>
                                        <p:cTn id="82" dur="500" fill="hold"/>
                                        <p:tgtEl>
                                          <p:spTgt spid="27"/>
                                        </p:tgtEl>
                                        <p:attrNameLst>
                                          <p:attrName>ppt_h</p:attrName>
                                        </p:attrNameLst>
                                      </p:cBhvr>
                                      <p:tavLst>
                                        <p:tav tm="0">
                                          <p:val>
                                            <p:fltVal val="0"/>
                                          </p:val>
                                        </p:tav>
                                        <p:tav tm="100000">
                                          <p:val>
                                            <p:strVal val="#ppt_h"/>
                                          </p:val>
                                        </p:tav>
                                      </p:tavLst>
                                    </p:anim>
                                    <p:animEffect transition="in" filter="fade">
                                      <p:cBhvr>
                                        <p:cTn id="83" dur="500"/>
                                        <p:tgtEl>
                                          <p:spTgt spid="27"/>
                                        </p:tgtEl>
                                      </p:cBhvr>
                                    </p:animEffect>
                                  </p:childTnLst>
                                </p:cTn>
                              </p:par>
                              <p:par>
                                <p:cTn id="84" presetID="53" presetClass="entr" presetSubtype="16" fill="hold" grpId="0" nodeType="withEffect">
                                  <p:stCondLst>
                                    <p:cond delay="400"/>
                                  </p:stCondLst>
                                  <p:childTnLst>
                                    <p:set>
                                      <p:cBhvr>
                                        <p:cTn id="85" dur="1" fill="hold">
                                          <p:stCondLst>
                                            <p:cond delay="0"/>
                                          </p:stCondLst>
                                        </p:cTn>
                                        <p:tgtEl>
                                          <p:spTgt spid="28"/>
                                        </p:tgtEl>
                                        <p:attrNameLst>
                                          <p:attrName>style.visibility</p:attrName>
                                        </p:attrNameLst>
                                      </p:cBhvr>
                                      <p:to>
                                        <p:strVal val="visible"/>
                                      </p:to>
                                    </p:set>
                                    <p:anim calcmode="lin" valueType="num">
                                      <p:cBhvr>
                                        <p:cTn id="86" dur="500" fill="hold"/>
                                        <p:tgtEl>
                                          <p:spTgt spid="28"/>
                                        </p:tgtEl>
                                        <p:attrNameLst>
                                          <p:attrName>ppt_w</p:attrName>
                                        </p:attrNameLst>
                                      </p:cBhvr>
                                      <p:tavLst>
                                        <p:tav tm="0">
                                          <p:val>
                                            <p:fltVal val="0"/>
                                          </p:val>
                                        </p:tav>
                                        <p:tav tm="100000">
                                          <p:val>
                                            <p:strVal val="#ppt_w"/>
                                          </p:val>
                                        </p:tav>
                                      </p:tavLst>
                                    </p:anim>
                                    <p:anim calcmode="lin" valueType="num">
                                      <p:cBhvr>
                                        <p:cTn id="87" dur="500" fill="hold"/>
                                        <p:tgtEl>
                                          <p:spTgt spid="28"/>
                                        </p:tgtEl>
                                        <p:attrNameLst>
                                          <p:attrName>ppt_h</p:attrName>
                                        </p:attrNameLst>
                                      </p:cBhvr>
                                      <p:tavLst>
                                        <p:tav tm="0">
                                          <p:val>
                                            <p:fltVal val="0"/>
                                          </p:val>
                                        </p:tav>
                                        <p:tav tm="100000">
                                          <p:val>
                                            <p:strVal val="#ppt_h"/>
                                          </p:val>
                                        </p:tav>
                                      </p:tavLst>
                                    </p:anim>
                                    <p:animEffect transition="in" filter="fade">
                                      <p:cBhvr>
                                        <p:cTn id="88" dur="500"/>
                                        <p:tgtEl>
                                          <p:spTgt spid="28"/>
                                        </p:tgtEl>
                                      </p:cBhvr>
                                    </p:animEffect>
                                  </p:childTnLst>
                                </p:cTn>
                              </p:par>
                              <p:par>
                                <p:cTn id="89" presetID="53" presetClass="entr" presetSubtype="16" fill="hold" grpId="0" nodeType="withEffect">
                                  <p:stCondLst>
                                    <p:cond delay="200"/>
                                  </p:stCondLst>
                                  <p:childTnLst>
                                    <p:set>
                                      <p:cBhvr>
                                        <p:cTn id="90" dur="1" fill="hold">
                                          <p:stCondLst>
                                            <p:cond delay="0"/>
                                          </p:stCondLst>
                                        </p:cTn>
                                        <p:tgtEl>
                                          <p:spTgt spid="29"/>
                                        </p:tgtEl>
                                        <p:attrNameLst>
                                          <p:attrName>style.visibility</p:attrName>
                                        </p:attrNameLst>
                                      </p:cBhvr>
                                      <p:to>
                                        <p:strVal val="visible"/>
                                      </p:to>
                                    </p:set>
                                    <p:anim calcmode="lin" valueType="num">
                                      <p:cBhvr>
                                        <p:cTn id="91" dur="500" fill="hold"/>
                                        <p:tgtEl>
                                          <p:spTgt spid="29"/>
                                        </p:tgtEl>
                                        <p:attrNameLst>
                                          <p:attrName>ppt_w</p:attrName>
                                        </p:attrNameLst>
                                      </p:cBhvr>
                                      <p:tavLst>
                                        <p:tav tm="0">
                                          <p:val>
                                            <p:fltVal val="0"/>
                                          </p:val>
                                        </p:tav>
                                        <p:tav tm="100000">
                                          <p:val>
                                            <p:strVal val="#ppt_w"/>
                                          </p:val>
                                        </p:tav>
                                      </p:tavLst>
                                    </p:anim>
                                    <p:anim calcmode="lin" valueType="num">
                                      <p:cBhvr>
                                        <p:cTn id="92" dur="500" fill="hold"/>
                                        <p:tgtEl>
                                          <p:spTgt spid="29"/>
                                        </p:tgtEl>
                                        <p:attrNameLst>
                                          <p:attrName>ppt_h</p:attrName>
                                        </p:attrNameLst>
                                      </p:cBhvr>
                                      <p:tavLst>
                                        <p:tav tm="0">
                                          <p:val>
                                            <p:fltVal val="0"/>
                                          </p:val>
                                        </p:tav>
                                        <p:tav tm="100000">
                                          <p:val>
                                            <p:strVal val="#ppt_h"/>
                                          </p:val>
                                        </p:tav>
                                      </p:tavLst>
                                    </p:anim>
                                    <p:animEffect transition="in" filter="fade">
                                      <p:cBhvr>
                                        <p:cTn id="93" dur="500"/>
                                        <p:tgtEl>
                                          <p:spTgt spid="29"/>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par>
                                <p:cTn id="99" presetID="53" presetClass="entr" presetSubtype="16" fill="hold" grpId="0" nodeType="withEffect">
                                  <p:stCondLst>
                                    <p:cond delay="400"/>
                                  </p:stCondLst>
                                  <p:childTnLst>
                                    <p:set>
                                      <p:cBhvr>
                                        <p:cTn id="100" dur="1" fill="hold">
                                          <p:stCondLst>
                                            <p:cond delay="0"/>
                                          </p:stCondLst>
                                        </p:cTn>
                                        <p:tgtEl>
                                          <p:spTgt spid="31"/>
                                        </p:tgtEl>
                                        <p:attrNameLst>
                                          <p:attrName>style.visibility</p:attrName>
                                        </p:attrNameLst>
                                      </p:cBhvr>
                                      <p:to>
                                        <p:strVal val="visible"/>
                                      </p:to>
                                    </p:set>
                                    <p:anim calcmode="lin" valueType="num">
                                      <p:cBhvr>
                                        <p:cTn id="101" dur="500" fill="hold"/>
                                        <p:tgtEl>
                                          <p:spTgt spid="31"/>
                                        </p:tgtEl>
                                        <p:attrNameLst>
                                          <p:attrName>ppt_w</p:attrName>
                                        </p:attrNameLst>
                                      </p:cBhvr>
                                      <p:tavLst>
                                        <p:tav tm="0">
                                          <p:val>
                                            <p:fltVal val="0"/>
                                          </p:val>
                                        </p:tav>
                                        <p:tav tm="100000">
                                          <p:val>
                                            <p:strVal val="#ppt_w"/>
                                          </p:val>
                                        </p:tav>
                                      </p:tavLst>
                                    </p:anim>
                                    <p:anim calcmode="lin" valueType="num">
                                      <p:cBhvr>
                                        <p:cTn id="102" dur="500" fill="hold"/>
                                        <p:tgtEl>
                                          <p:spTgt spid="31"/>
                                        </p:tgtEl>
                                        <p:attrNameLst>
                                          <p:attrName>ppt_h</p:attrName>
                                        </p:attrNameLst>
                                      </p:cBhvr>
                                      <p:tavLst>
                                        <p:tav tm="0">
                                          <p:val>
                                            <p:fltVal val="0"/>
                                          </p:val>
                                        </p:tav>
                                        <p:tav tm="100000">
                                          <p:val>
                                            <p:strVal val="#ppt_h"/>
                                          </p:val>
                                        </p:tav>
                                      </p:tavLst>
                                    </p:anim>
                                    <p:animEffect transition="in" filter="fade">
                                      <p:cBhvr>
                                        <p:cTn id="103" dur="500"/>
                                        <p:tgtEl>
                                          <p:spTgt spid="31"/>
                                        </p:tgtEl>
                                      </p:cBhvr>
                                    </p:animEffect>
                                  </p:childTnLst>
                                </p:cTn>
                              </p:par>
                              <p:par>
                                <p:cTn id="104" presetID="53" presetClass="entr" presetSubtype="16" fill="hold" grpId="0" nodeType="withEffect">
                                  <p:stCondLst>
                                    <p:cond delay="20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par>
                                <p:cTn id="109" presetID="53" presetClass="entr" presetSubtype="16" fill="hold" grpId="0" nodeType="withEffect">
                                  <p:stCondLst>
                                    <p:cond delay="200"/>
                                  </p:stCondLst>
                                  <p:childTnLst>
                                    <p:set>
                                      <p:cBhvr>
                                        <p:cTn id="110" dur="1" fill="hold">
                                          <p:stCondLst>
                                            <p:cond delay="0"/>
                                          </p:stCondLst>
                                        </p:cTn>
                                        <p:tgtEl>
                                          <p:spTgt spid="33"/>
                                        </p:tgtEl>
                                        <p:attrNameLst>
                                          <p:attrName>style.visibility</p:attrName>
                                        </p:attrNameLst>
                                      </p:cBhvr>
                                      <p:to>
                                        <p:strVal val="visible"/>
                                      </p:to>
                                    </p:set>
                                    <p:anim calcmode="lin" valueType="num">
                                      <p:cBhvr>
                                        <p:cTn id="111" dur="500" fill="hold"/>
                                        <p:tgtEl>
                                          <p:spTgt spid="33"/>
                                        </p:tgtEl>
                                        <p:attrNameLst>
                                          <p:attrName>ppt_w</p:attrName>
                                        </p:attrNameLst>
                                      </p:cBhvr>
                                      <p:tavLst>
                                        <p:tav tm="0">
                                          <p:val>
                                            <p:fltVal val="0"/>
                                          </p:val>
                                        </p:tav>
                                        <p:tav tm="100000">
                                          <p:val>
                                            <p:strVal val="#ppt_w"/>
                                          </p:val>
                                        </p:tav>
                                      </p:tavLst>
                                    </p:anim>
                                    <p:anim calcmode="lin" valueType="num">
                                      <p:cBhvr>
                                        <p:cTn id="112" dur="500" fill="hold"/>
                                        <p:tgtEl>
                                          <p:spTgt spid="33"/>
                                        </p:tgtEl>
                                        <p:attrNameLst>
                                          <p:attrName>ppt_h</p:attrName>
                                        </p:attrNameLst>
                                      </p:cBhvr>
                                      <p:tavLst>
                                        <p:tav tm="0">
                                          <p:val>
                                            <p:fltVal val="0"/>
                                          </p:val>
                                        </p:tav>
                                        <p:tav tm="100000">
                                          <p:val>
                                            <p:strVal val="#ppt_h"/>
                                          </p:val>
                                        </p:tav>
                                      </p:tavLst>
                                    </p:anim>
                                    <p:animEffect transition="in" filter="fade">
                                      <p:cBhvr>
                                        <p:cTn id="113" dur="500"/>
                                        <p:tgtEl>
                                          <p:spTgt spid="33"/>
                                        </p:tgtEl>
                                      </p:cBhvr>
                                    </p:animEffect>
                                  </p:childTnLst>
                                </p:cTn>
                              </p:par>
                              <p:par>
                                <p:cTn id="114" presetID="53" presetClass="entr" presetSubtype="16" fill="hold" grpId="0" nodeType="withEffect">
                                  <p:stCondLst>
                                    <p:cond delay="200"/>
                                  </p:stCondLst>
                                  <p:childTnLst>
                                    <p:set>
                                      <p:cBhvr>
                                        <p:cTn id="115" dur="1" fill="hold">
                                          <p:stCondLst>
                                            <p:cond delay="0"/>
                                          </p:stCondLst>
                                        </p:cTn>
                                        <p:tgtEl>
                                          <p:spTgt spid="34"/>
                                        </p:tgtEl>
                                        <p:attrNameLst>
                                          <p:attrName>style.visibility</p:attrName>
                                        </p:attrNameLst>
                                      </p:cBhvr>
                                      <p:to>
                                        <p:strVal val="visible"/>
                                      </p:to>
                                    </p:set>
                                    <p:anim calcmode="lin" valueType="num">
                                      <p:cBhvr>
                                        <p:cTn id="116" dur="500" fill="hold"/>
                                        <p:tgtEl>
                                          <p:spTgt spid="34"/>
                                        </p:tgtEl>
                                        <p:attrNameLst>
                                          <p:attrName>ppt_w</p:attrName>
                                        </p:attrNameLst>
                                      </p:cBhvr>
                                      <p:tavLst>
                                        <p:tav tm="0">
                                          <p:val>
                                            <p:fltVal val="0"/>
                                          </p:val>
                                        </p:tav>
                                        <p:tav tm="100000">
                                          <p:val>
                                            <p:strVal val="#ppt_w"/>
                                          </p:val>
                                        </p:tav>
                                      </p:tavLst>
                                    </p:anim>
                                    <p:anim calcmode="lin" valueType="num">
                                      <p:cBhvr>
                                        <p:cTn id="117" dur="500" fill="hold"/>
                                        <p:tgtEl>
                                          <p:spTgt spid="34"/>
                                        </p:tgtEl>
                                        <p:attrNameLst>
                                          <p:attrName>ppt_h</p:attrName>
                                        </p:attrNameLst>
                                      </p:cBhvr>
                                      <p:tavLst>
                                        <p:tav tm="0">
                                          <p:val>
                                            <p:fltVal val="0"/>
                                          </p:val>
                                        </p:tav>
                                        <p:tav tm="100000">
                                          <p:val>
                                            <p:strVal val="#ppt_h"/>
                                          </p:val>
                                        </p:tav>
                                      </p:tavLst>
                                    </p:anim>
                                    <p:animEffect transition="in" filter="fade">
                                      <p:cBhvr>
                                        <p:cTn id="118" dur="500"/>
                                        <p:tgtEl>
                                          <p:spTgt spid="34"/>
                                        </p:tgtEl>
                                      </p:cBhvr>
                                    </p:animEffect>
                                  </p:childTnLst>
                                </p:cTn>
                              </p:par>
                            </p:childTnLst>
                          </p:cTn>
                        </p:par>
                        <p:par>
                          <p:cTn id="119" fill="hold">
                            <p:stCondLst>
                              <p:cond delay="1000"/>
                            </p:stCondLst>
                            <p:childTnLst>
                              <p:par>
                                <p:cTn id="120" presetID="22" presetClass="entr" presetSubtype="2" fill="hold" grpId="0" nodeType="afterEffect">
                                  <p:stCondLst>
                                    <p:cond delay="0"/>
                                  </p:stCondLst>
                                  <p:childTnLst>
                                    <p:set>
                                      <p:cBhvr>
                                        <p:cTn id="121" dur="1" fill="hold">
                                          <p:stCondLst>
                                            <p:cond delay="0"/>
                                          </p:stCondLst>
                                        </p:cTn>
                                        <p:tgtEl>
                                          <p:spTgt spid="35"/>
                                        </p:tgtEl>
                                        <p:attrNameLst>
                                          <p:attrName>style.visibility</p:attrName>
                                        </p:attrNameLst>
                                      </p:cBhvr>
                                      <p:to>
                                        <p:strVal val="visible"/>
                                      </p:to>
                                    </p:set>
                                    <p:animEffect transition="in" filter="wipe(right)">
                                      <p:cBhvr>
                                        <p:cTn id="122" dur="500"/>
                                        <p:tgtEl>
                                          <p:spTgt spid="35"/>
                                        </p:tgtEl>
                                      </p:cBhvr>
                                    </p:animEffect>
                                  </p:childTnLst>
                                </p:cTn>
                              </p:par>
                            </p:childTnLst>
                          </p:cTn>
                        </p:par>
                        <p:par>
                          <p:cTn id="123" fill="hold">
                            <p:stCondLst>
                              <p:cond delay="1500"/>
                            </p:stCondLst>
                            <p:childTnLst>
                              <p:par>
                                <p:cTn id="124" presetID="16" presetClass="entr" presetSubtype="37" fill="hold" nodeType="afterEffect">
                                  <p:stCondLst>
                                    <p:cond delay="0"/>
                                  </p:stCondLst>
                                  <p:childTnLst>
                                    <p:set>
                                      <p:cBhvr>
                                        <p:cTn id="125" dur="1" fill="hold">
                                          <p:stCondLst>
                                            <p:cond delay="0"/>
                                          </p:stCondLst>
                                        </p:cTn>
                                        <p:tgtEl>
                                          <p:spTgt spid="36"/>
                                        </p:tgtEl>
                                        <p:attrNameLst>
                                          <p:attrName>style.visibility</p:attrName>
                                        </p:attrNameLst>
                                      </p:cBhvr>
                                      <p:to>
                                        <p:strVal val="visible"/>
                                      </p:to>
                                    </p:set>
                                    <p:animEffect transition="in" filter="barn(outVertical)">
                                      <p:cBhvr>
                                        <p:cTn id="126" dur="1150"/>
                                        <p:tgtEl>
                                          <p:spTgt spid="36"/>
                                        </p:tgtEl>
                                      </p:cBhvr>
                                    </p:animEffect>
                                  </p:childTnLst>
                                </p:cTn>
                              </p:par>
                            </p:childTnLst>
                          </p:cTn>
                        </p:par>
                        <p:par>
                          <p:cTn id="127" fill="hold">
                            <p:stCondLst>
                              <p:cond delay="3000"/>
                            </p:stCondLst>
                            <p:childTnLst>
                              <p:par>
                                <p:cTn id="128" presetID="22" presetClass="entr" presetSubtype="1" fill="hold" grpId="0" nodeType="afterEffect">
                                  <p:stCondLst>
                                    <p:cond delay="0"/>
                                  </p:stCondLst>
                                  <p:childTnLst>
                                    <p:set>
                                      <p:cBhvr>
                                        <p:cTn id="129" dur="1" fill="hold">
                                          <p:stCondLst>
                                            <p:cond delay="0"/>
                                          </p:stCondLst>
                                        </p:cTn>
                                        <p:tgtEl>
                                          <p:spTgt spid="55"/>
                                        </p:tgtEl>
                                        <p:attrNameLst>
                                          <p:attrName>style.visibility</p:attrName>
                                        </p:attrNameLst>
                                      </p:cBhvr>
                                      <p:to>
                                        <p:strVal val="visible"/>
                                      </p:to>
                                    </p:set>
                                    <p:animEffect transition="in" filter="wipe(up)">
                                      <p:cBhvr>
                                        <p:cTn id="130" dur="500"/>
                                        <p:tgtEl>
                                          <p:spTgt spid="55"/>
                                        </p:tgtEl>
                                      </p:cBhvr>
                                    </p:animEffect>
                                  </p:childTnLst>
                                </p:cTn>
                              </p:par>
                            </p:childTnLst>
                          </p:cTn>
                        </p:par>
                        <p:par>
                          <p:cTn id="131" fill="hold">
                            <p:stCondLst>
                              <p:cond delay="3500"/>
                            </p:stCondLst>
                            <p:childTnLst>
                              <p:par>
                                <p:cTn id="132" presetID="23" presetClass="entr" presetSubtype="528" fill="hold" nodeType="afterEffect">
                                  <p:stCondLst>
                                    <p:cond delay="0"/>
                                  </p:stCondLst>
                                  <p:childTnLst>
                                    <p:set>
                                      <p:cBhvr>
                                        <p:cTn id="133" dur="1" fill="hold">
                                          <p:stCondLst>
                                            <p:cond delay="0"/>
                                          </p:stCondLst>
                                        </p:cTn>
                                        <p:tgtEl>
                                          <p:spTgt spid="56"/>
                                        </p:tgtEl>
                                        <p:attrNameLst>
                                          <p:attrName>style.visibility</p:attrName>
                                        </p:attrNameLst>
                                      </p:cBhvr>
                                      <p:to>
                                        <p:strVal val="visible"/>
                                      </p:to>
                                    </p:set>
                                    <p:anim calcmode="lin" valueType="num">
                                      <p:cBhvr>
                                        <p:cTn id="134" dur="1000" fill="hold"/>
                                        <p:tgtEl>
                                          <p:spTgt spid="56"/>
                                        </p:tgtEl>
                                        <p:attrNameLst>
                                          <p:attrName>ppt_w</p:attrName>
                                        </p:attrNameLst>
                                      </p:cBhvr>
                                      <p:tavLst>
                                        <p:tav tm="0">
                                          <p:val>
                                            <p:fltVal val="0"/>
                                          </p:val>
                                        </p:tav>
                                        <p:tav tm="100000">
                                          <p:val>
                                            <p:strVal val="#ppt_w"/>
                                          </p:val>
                                        </p:tav>
                                      </p:tavLst>
                                    </p:anim>
                                    <p:anim calcmode="lin" valueType="num">
                                      <p:cBhvr>
                                        <p:cTn id="135" dur="1000" fill="hold"/>
                                        <p:tgtEl>
                                          <p:spTgt spid="56"/>
                                        </p:tgtEl>
                                        <p:attrNameLst>
                                          <p:attrName>ppt_h</p:attrName>
                                        </p:attrNameLst>
                                      </p:cBhvr>
                                      <p:tavLst>
                                        <p:tav tm="0">
                                          <p:val>
                                            <p:fltVal val="0"/>
                                          </p:val>
                                        </p:tav>
                                        <p:tav tm="100000">
                                          <p:val>
                                            <p:strVal val="#ppt_h"/>
                                          </p:val>
                                        </p:tav>
                                      </p:tavLst>
                                    </p:anim>
                                    <p:anim calcmode="lin" valueType="num">
                                      <p:cBhvr>
                                        <p:cTn id="136" dur="1000" fill="hold"/>
                                        <p:tgtEl>
                                          <p:spTgt spid="56"/>
                                        </p:tgtEl>
                                        <p:attrNameLst>
                                          <p:attrName>ppt_x</p:attrName>
                                        </p:attrNameLst>
                                      </p:cBhvr>
                                      <p:tavLst>
                                        <p:tav tm="0">
                                          <p:val>
                                            <p:fltVal val="0.5"/>
                                          </p:val>
                                        </p:tav>
                                        <p:tav tm="100000">
                                          <p:val>
                                            <p:strVal val="#ppt_x"/>
                                          </p:val>
                                        </p:tav>
                                      </p:tavLst>
                                    </p:anim>
                                    <p:anim calcmode="lin" valueType="num">
                                      <p:cBhvr>
                                        <p:cTn id="137" dur="1000" fill="hold"/>
                                        <p:tgtEl>
                                          <p:spTgt spid="56"/>
                                        </p:tgtEl>
                                        <p:attrNameLst>
                                          <p:attrName>ppt_y</p:attrName>
                                        </p:attrNameLst>
                                      </p:cBhvr>
                                      <p:tavLst>
                                        <p:tav tm="0">
                                          <p:val>
                                            <p:fltVal val="0.5"/>
                                          </p:val>
                                        </p:tav>
                                        <p:tav tm="100000">
                                          <p:val>
                                            <p:strVal val="#ppt_y"/>
                                          </p:val>
                                        </p:tav>
                                      </p:tavLst>
                                    </p:anim>
                                  </p:childTnLst>
                                </p:cTn>
                              </p:par>
                              <p:par>
                                <p:cTn id="138" presetID="23" presetClass="entr" presetSubtype="528" fill="hold" nodeType="withEffect">
                                  <p:stCondLst>
                                    <p:cond delay="400"/>
                                  </p:stCondLst>
                                  <p:childTnLst>
                                    <p:set>
                                      <p:cBhvr>
                                        <p:cTn id="139" dur="1" fill="hold">
                                          <p:stCondLst>
                                            <p:cond delay="0"/>
                                          </p:stCondLst>
                                        </p:cTn>
                                        <p:tgtEl>
                                          <p:spTgt spid="59"/>
                                        </p:tgtEl>
                                        <p:attrNameLst>
                                          <p:attrName>style.visibility</p:attrName>
                                        </p:attrNameLst>
                                      </p:cBhvr>
                                      <p:to>
                                        <p:strVal val="visible"/>
                                      </p:to>
                                    </p:set>
                                    <p:anim calcmode="lin" valueType="num">
                                      <p:cBhvr>
                                        <p:cTn id="140" dur="1000" fill="hold"/>
                                        <p:tgtEl>
                                          <p:spTgt spid="59"/>
                                        </p:tgtEl>
                                        <p:attrNameLst>
                                          <p:attrName>ppt_w</p:attrName>
                                        </p:attrNameLst>
                                      </p:cBhvr>
                                      <p:tavLst>
                                        <p:tav tm="0">
                                          <p:val>
                                            <p:fltVal val="0"/>
                                          </p:val>
                                        </p:tav>
                                        <p:tav tm="100000">
                                          <p:val>
                                            <p:strVal val="#ppt_w"/>
                                          </p:val>
                                        </p:tav>
                                      </p:tavLst>
                                    </p:anim>
                                    <p:anim calcmode="lin" valueType="num">
                                      <p:cBhvr>
                                        <p:cTn id="141" dur="1000" fill="hold"/>
                                        <p:tgtEl>
                                          <p:spTgt spid="59"/>
                                        </p:tgtEl>
                                        <p:attrNameLst>
                                          <p:attrName>ppt_h</p:attrName>
                                        </p:attrNameLst>
                                      </p:cBhvr>
                                      <p:tavLst>
                                        <p:tav tm="0">
                                          <p:val>
                                            <p:fltVal val="0"/>
                                          </p:val>
                                        </p:tav>
                                        <p:tav tm="100000">
                                          <p:val>
                                            <p:strVal val="#ppt_h"/>
                                          </p:val>
                                        </p:tav>
                                      </p:tavLst>
                                    </p:anim>
                                    <p:anim calcmode="lin" valueType="num">
                                      <p:cBhvr>
                                        <p:cTn id="142" dur="1000" fill="hold"/>
                                        <p:tgtEl>
                                          <p:spTgt spid="59"/>
                                        </p:tgtEl>
                                        <p:attrNameLst>
                                          <p:attrName>ppt_x</p:attrName>
                                        </p:attrNameLst>
                                      </p:cBhvr>
                                      <p:tavLst>
                                        <p:tav tm="0">
                                          <p:val>
                                            <p:fltVal val="0.5"/>
                                          </p:val>
                                        </p:tav>
                                        <p:tav tm="100000">
                                          <p:val>
                                            <p:strVal val="#ppt_x"/>
                                          </p:val>
                                        </p:tav>
                                      </p:tavLst>
                                    </p:anim>
                                    <p:anim calcmode="lin" valueType="num">
                                      <p:cBhvr>
                                        <p:cTn id="143" dur="1000" fill="hold"/>
                                        <p:tgtEl>
                                          <p:spTgt spid="59"/>
                                        </p:tgtEl>
                                        <p:attrNameLst>
                                          <p:attrName>ppt_y</p:attrName>
                                        </p:attrNameLst>
                                      </p:cBhvr>
                                      <p:tavLst>
                                        <p:tav tm="0">
                                          <p:val>
                                            <p:fltVal val="0.5"/>
                                          </p:val>
                                        </p:tav>
                                        <p:tav tm="100000">
                                          <p:val>
                                            <p:strVal val="#ppt_y"/>
                                          </p:val>
                                        </p:tav>
                                      </p:tavLst>
                                    </p:anim>
                                  </p:childTnLst>
                                </p:cTn>
                              </p:par>
                              <p:par>
                                <p:cTn id="144" presetID="23" presetClass="entr" presetSubtype="528" fill="hold" nodeType="withEffect">
                                  <p:stCondLst>
                                    <p:cond delay="800"/>
                                  </p:stCondLst>
                                  <p:childTnLst>
                                    <p:set>
                                      <p:cBhvr>
                                        <p:cTn id="145" dur="1" fill="hold">
                                          <p:stCondLst>
                                            <p:cond delay="0"/>
                                          </p:stCondLst>
                                        </p:cTn>
                                        <p:tgtEl>
                                          <p:spTgt spid="62"/>
                                        </p:tgtEl>
                                        <p:attrNameLst>
                                          <p:attrName>style.visibility</p:attrName>
                                        </p:attrNameLst>
                                      </p:cBhvr>
                                      <p:to>
                                        <p:strVal val="visible"/>
                                      </p:to>
                                    </p:set>
                                    <p:anim calcmode="lin" valueType="num">
                                      <p:cBhvr>
                                        <p:cTn id="146" dur="1000" fill="hold"/>
                                        <p:tgtEl>
                                          <p:spTgt spid="62"/>
                                        </p:tgtEl>
                                        <p:attrNameLst>
                                          <p:attrName>ppt_w</p:attrName>
                                        </p:attrNameLst>
                                      </p:cBhvr>
                                      <p:tavLst>
                                        <p:tav tm="0">
                                          <p:val>
                                            <p:fltVal val="0"/>
                                          </p:val>
                                        </p:tav>
                                        <p:tav tm="100000">
                                          <p:val>
                                            <p:strVal val="#ppt_w"/>
                                          </p:val>
                                        </p:tav>
                                      </p:tavLst>
                                    </p:anim>
                                    <p:anim calcmode="lin" valueType="num">
                                      <p:cBhvr>
                                        <p:cTn id="147" dur="1000" fill="hold"/>
                                        <p:tgtEl>
                                          <p:spTgt spid="62"/>
                                        </p:tgtEl>
                                        <p:attrNameLst>
                                          <p:attrName>ppt_h</p:attrName>
                                        </p:attrNameLst>
                                      </p:cBhvr>
                                      <p:tavLst>
                                        <p:tav tm="0">
                                          <p:val>
                                            <p:fltVal val="0"/>
                                          </p:val>
                                        </p:tav>
                                        <p:tav tm="100000">
                                          <p:val>
                                            <p:strVal val="#ppt_h"/>
                                          </p:val>
                                        </p:tav>
                                      </p:tavLst>
                                    </p:anim>
                                    <p:anim calcmode="lin" valueType="num">
                                      <p:cBhvr>
                                        <p:cTn id="148" dur="1000" fill="hold"/>
                                        <p:tgtEl>
                                          <p:spTgt spid="62"/>
                                        </p:tgtEl>
                                        <p:attrNameLst>
                                          <p:attrName>ppt_x</p:attrName>
                                        </p:attrNameLst>
                                      </p:cBhvr>
                                      <p:tavLst>
                                        <p:tav tm="0">
                                          <p:val>
                                            <p:fltVal val="0.5"/>
                                          </p:val>
                                        </p:tav>
                                        <p:tav tm="100000">
                                          <p:val>
                                            <p:strVal val="#ppt_x"/>
                                          </p:val>
                                        </p:tav>
                                      </p:tavLst>
                                    </p:anim>
                                    <p:anim calcmode="lin" valueType="num">
                                      <p:cBhvr>
                                        <p:cTn id="149" dur="1000" fill="hold"/>
                                        <p:tgtEl>
                                          <p:spTgt spid="62"/>
                                        </p:tgtEl>
                                        <p:attrNameLst>
                                          <p:attrName>ppt_y</p:attrName>
                                        </p:attrNameLst>
                                      </p:cBhvr>
                                      <p:tavLst>
                                        <p:tav tm="0">
                                          <p:val>
                                            <p:fltVal val="0.5"/>
                                          </p:val>
                                        </p:tav>
                                        <p:tav tm="100000">
                                          <p:val>
                                            <p:strVal val="#ppt_y"/>
                                          </p:val>
                                        </p:tav>
                                      </p:tavLst>
                                    </p:anim>
                                  </p:childTnLst>
                                </p:cTn>
                              </p:par>
                              <p:par>
                                <p:cTn id="150" presetID="23" presetClass="entr" presetSubtype="528" fill="hold" nodeType="withEffect">
                                  <p:stCondLst>
                                    <p:cond delay="0"/>
                                  </p:stCondLst>
                                  <p:childTnLst>
                                    <p:set>
                                      <p:cBhvr>
                                        <p:cTn id="151" dur="1" fill="hold">
                                          <p:stCondLst>
                                            <p:cond delay="0"/>
                                          </p:stCondLst>
                                        </p:cTn>
                                        <p:tgtEl>
                                          <p:spTgt spid="65"/>
                                        </p:tgtEl>
                                        <p:attrNameLst>
                                          <p:attrName>style.visibility</p:attrName>
                                        </p:attrNameLst>
                                      </p:cBhvr>
                                      <p:to>
                                        <p:strVal val="visible"/>
                                      </p:to>
                                    </p:set>
                                    <p:anim calcmode="lin" valueType="num">
                                      <p:cBhvr>
                                        <p:cTn id="152" dur="1000" fill="hold"/>
                                        <p:tgtEl>
                                          <p:spTgt spid="65"/>
                                        </p:tgtEl>
                                        <p:attrNameLst>
                                          <p:attrName>ppt_w</p:attrName>
                                        </p:attrNameLst>
                                      </p:cBhvr>
                                      <p:tavLst>
                                        <p:tav tm="0">
                                          <p:val>
                                            <p:fltVal val="0"/>
                                          </p:val>
                                        </p:tav>
                                        <p:tav tm="100000">
                                          <p:val>
                                            <p:strVal val="#ppt_w"/>
                                          </p:val>
                                        </p:tav>
                                      </p:tavLst>
                                    </p:anim>
                                    <p:anim calcmode="lin" valueType="num">
                                      <p:cBhvr>
                                        <p:cTn id="153" dur="1000" fill="hold"/>
                                        <p:tgtEl>
                                          <p:spTgt spid="65"/>
                                        </p:tgtEl>
                                        <p:attrNameLst>
                                          <p:attrName>ppt_h</p:attrName>
                                        </p:attrNameLst>
                                      </p:cBhvr>
                                      <p:tavLst>
                                        <p:tav tm="0">
                                          <p:val>
                                            <p:fltVal val="0"/>
                                          </p:val>
                                        </p:tav>
                                        <p:tav tm="100000">
                                          <p:val>
                                            <p:strVal val="#ppt_h"/>
                                          </p:val>
                                        </p:tav>
                                      </p:tavLst>
                                    </p:anim>
                                    <p:anim calcmode="lin" valueType="num">
                                      <p:cBhvr>
                                        <p:cTn id="154" dur="1000" fill="hold"/>
                                        <p:tgtEl>
                                          <p:spTgt spid="65"/>
                                        </p:tgtEl>
                                        <p:attrNameLst>
                                          <p:attrName>ppt_x</p:attrName>
                                        </p:attrNameLst>
                                      </p:cBhvr>
                                      <p:tavLst>
                                        <p:tav tm="0">
                                          <p:val>
                                            <p:fltVal val="0.5"/>
                                          </p:val>
                                        </p:tav>
                                        <p:tav tm="100000">
                                          <p:val>
                                            <p:strVal val="#ppt_x"/>
                                          </p:val>
                                        </p:tav>
                                      </p:tavLst>
                                    </p:anim>
                                    <p:anim calcmode="lin" valueType="num">
                                      <p:cBhvr>
                                        <p:cTn id="155" dur="1000" fill="hold"/>
                                        <p:tgtEl>
                                          <p:spTgt spid="65"/>
                                        </p:tgtEl>
                                        <p:attrNameLst>
                                          <p:attrName>ppt_y</p:attrName>
                                        </p:attrNameLst>
                                      </p:cBhvr>
                                      <p:tavLst>
                                        <p:tav tm="0">
                                          <p:val>
                                            <p:fltVal val="0.5"/>
                                          </p:val>
                                        </p:tav>
                                        <p:tav tm="100000">
                                          <p:val>
                                            <p:strVal val="#ppt_y"/>
                                          </p:val>
                                        </p:tav>
                                      </p:tavLst>
                                    </p:anim>
                                  </p:childTnLst>
                                </p:cTn>
                              </p:par>
                              <p:par>
                                <p:cTn id="156" presetID="23" presetClass="entr" presetSubtype="528" fill="hold" nodeType="withEffect">
                                  <p:stCondLst>
                                    <p:cond delay="50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1000" fill="hold"/>
                                        <p:tgtEl>
                                          <p:spTgt spid="68"/>
                                        </p:tgtEl>
                                        <p:attrNameLst>
                                          <p:attrName>ppt_w</p:attrName>
                                        </p:attrNameLst>
                                      </p:cBhvr>
                                      <p:tavLst>
                                        <p:tav tm="0">
                                          <p:val>
                                            <p:fltVal val="0"/>
                                          </p:val>
                                        </p:tav>
                                        <p:tav tm="100000">
                                          <p:val>
                                            <p:strVal val="#ppt_w"/>
                                          </p:val>
                                        </p:tav>
                                      </p:tavLst>
                                    </p:anim>
                                    <p:anim calcmode="lin" valueType="num">
                                      <p:cBhvr>
                                        <p:cTn id="159" dur="1000" fill="hold"/>
                                        <p:tgtEl>
                                          <p:spTgt spid="68"/>
                                        </p:tgtEl>
                                        <p:attrNameLst>
                                          <p:attrName>ppt_h</p:attrName>
                                        </p:attrNameLst>
                                      </p:cBhvr>
                                      <p:tavLst>
                                        <p:tav tm="0">
                                          <p:val>
                                            <p:fltVal val="0"/>
                                          </p:val>
                                        </p:tav>
                                        <p:tav tm="100000">
                                          <p:val>
                                            <p:strVal val="#ppt_h"/>
                                          </p:val>
                                        </p:tav>
                                      </p:tavLst>
                                    </p:anim>
                                    <p:anim calcmode="lin" valueType="num">
                                      <p:cBhvr>
                                        <p:cTn id="160" dur="1000" fill="hold"/>
                                        <p:tgtEl>
                                          <p:spTgt spid="68"/>
                                        </p:tgtEl>
                                        <p:attrNameLst>
                                          <p:attrName>ppt_x</p:attrName>
                                        </p:attrNameLst>
                                      </p:cBhvr>
                                      <p:tavLst>
                                        <p:tav tm="0">
                                          <p:val>
                                            <p:fltVal val="0.5"/>
                                          </p:val>
                                        </p:tav>
                                        <p:tav tm="100000">
                                          <p:val>
                                            <p:strVal val="#ppt_x"/>
                                          </p:val>
                                        </p:tav>
                                      </p:tavLst>
                                    </p:anim>
                                    <p:anim calcmode="lin" valueType="num">
                                      <p:cBhvr>
                                        <p:cTn id="161" dur="1000" fill="hold"/>
                                        <p:tgtEl>
                                          <p:spTgt spid="68"/>
                                        </p:tgtEl>
                                        <p:attrNameLst>
                                          <p:attrName>ppt_y</p:attrName>
                                        </p:attrNameLst>
                                      </p:cBhvr>
                                      <p:tavLst>
                                        <p:tav tm="0">
                                          <p:val>
                                            <p:fltVal val="0.5"/>
                                          </p:val>
                                        </p:tav>
                                        <p:tav tm="100000">
                                          <p:val>
                                            <p:strVal val="#ppt_y"/>
                                          </p:val>
                                        </p:tav>
                                      </p:tavLst>
                                    </p:anim>
                                  </p:childTnLst>
                                </p:cTn>
                              </p:par>
                              <p:par>
                                <p:cTn id="162" presetID="23" presetClass="entr" presetSubtype="528" fill="hold" nodeType="withEffect">
                                  <p:stCondLst>
                                    <p:cond delay="800"/>
                                  </p:stCondLst>
                                  <p:childTnLst>
                                    <p:set>
                                      <p:cBhvr>
                                        <p:cTn id="163" dur="1" fill="hold">
                                          <p:stCondLst>
                                            <p:cond delay="0"/>
                                          </p:stCondLst>
                                        </p:cTn>
                                        <p:tgtEl>
                                          <p:spTgt spid="71"/>
                                        </p:tgtEl>
                                        <p:attrNameLst>
                                          <p:attrName>style.visibility</p:attrName>
                                        </p:attrNameLst>
                                      </p:cBhvr>
                                      <p:to>
                                        <p:strVal val="visible"/>
                                      </p:to>
                                    </p:set>
                                    <p:anim calcmode="lin" valueType="num">
                                      <p:cBhvr>
                                        <p:cTn id="164" dur="1000" fill="hold"/>
                                        <p:tgtEl>
                                          <p:spTgt spid="71"/>
                                        </p:tgtEl>
                                        <p:attrNameLst>
                                          <p:attrName>ppt_w</p:attrName>
                                        </p:attrNameLst>
                                      </p:cBhvr>
                                      <p:tavLst>
                                        <p:tav tm="0">
                                          <p:val>
                                            <p:fltVal val="0"/>
                                          </p:val>
                                        </p:tav>
                                        <p:tav tm="100000">
                                          <p:val>
                                            <p:strVal val="#ppt_w"/>
                                          </p:val>
                                        </p:tav>
                                      </p:tavLst>
                                    </p:anim>
                                    <p:anim calcmode="lin" valueType="num">
                                      <p:cBhvr>
                                        <p:cTn id="165" dur="1000" fill="hold"/>
                                        <p:tgtEl>
                                          <p:spTgt spid="71"/>
                                        </p:tgtEl>
                                        <p:attrNameLst>
                                          <p:attrName>ppt_h</p:attrName>
                                        </p:attrNameLst>
                                      </p:cBhvr>
                                      <p:tavLst>
                                        <p:tav tm="0">
                                          <p:val>
                                            <p:fltVal val="0"/>
                                          </p:val>
                                        </p:tav>
                                        <p:tav tm="100000">
                                          <p:val>
                                            <p:strVal val="#ppt_h"/>
                                          </p:val>
                                        </p:tav>
                                      </p:tavLst>
                                    </p:anim>
                                    <p:anim calcmode="lin" valueType="num">
                                      <p:cBhvr>
                                        <p:cTn id="166" dur="1000" fill="hold"/>
                                        <p:tgtEl>
                                          <p:spTgt spid="71"/>
                                        </p:tgtEl>
                                        <p:attrNameLst>
                                          <p:attrName>ppt_x</p:attrName>
                                        </p:attrNameLst>
                                      </p:cBhvr>
                                      <p:tavLst>
                                        <p:tav tm="0">
                                          <p:val>
                                            <p:fltVal val="0.5"/>
                                          </p:val>
                                        </p:tav>
                                        <p:tav tm="100000">
                                          <p:val>
                                            <p:strVal val="#ppt_x"/>
                                          </p:val>
                                        </p:tav>
                                      </p:tavLst>
                                    </p:anim>
                                    <p:anim calcmode="lin" valueType="num">
                                      <p:cBhvr>
                                        <p:cTn id="167" dur="1000" fill="hold"/>
                                        <p:tgtEl>
                                          <p:spTgt spid="71"/>
                                        </p:tgtEl>
                                        <p:attrNameLst>
                                          <p:attrName>ppt_y</p:attrName>
                                        </p:attrNameLst>
                                      </p:cBhvr>
                                      <p:tavLst>
                                        <p:tav tm="0">
                                          <p:val>
                                            <p:fltVal val="0.5"/>
                                          </p:val>
                                        </p:tav>
                                        <p:tav tm="100000">
                                          <p:val>
                                            <p:strVal val="#ppt_y"/>
                                          </p:val>
                                        </p:tav>
                                      </p:tavLst>
                                    </p:anim>
                                  </p:childTnLst>
                                </p:cTn>
                              </p:par>
                            </p:childTnLst>
                          </p:cTn>
                        </p:par>
                        <p:par>
                          <p:cTn id="168" fill="hold">
                            <p:stCondLst>
                              <p:cond delay="4500"/>
                            </p:stCondLst>
                            <p:childTnLst>
                              <p:par>
                                <p:cTn id="169" presetID="53" presetClass="entr" presetSubtype="16" fill="hold" nodeType="afterEffect">
                                  <p:stCondLst>
                                    <p:cond delay="0"/>
                                  </p:stCondLst>
                                  <p:childTnLst>
                                    <p:set>
                                      <p:cBhvr>
                                        <p:cTn id="170" dur="1" fill="hold">
                                          <p:stCondLst>
                                            <p:cond delay="0"/>
                                          </p:stCondLst>
                                        </p:cTn>
                                        <p:tgtEl>
                                          <p:spTgt spid="76"/>
                                        </p:tgtEl>
                                        <p:attrNameLst>
                                          <p:attrName>style.visibility</p:attrName>
                                        </p:attrNameLst>
                                      </p:cBhvr>
                                      <p:to>
                                        <p:strVal val="visible"/>
                                      </p:to>
                                    </p:set>
                                    <p:anim calcmode="lin" valueType="num">
                                      <p:cBhvr>
                                        <p:cTn id="171" dur="500" fill="hold"/>
                                        <p:tgtEl>
                                          <p:spTgt spid="76"/>
                                        </p:tgtEl>
                                        <p:attrNameLst>
                                          <p:attrName>ppt_w</p:attrName>
                                        </p:attrNameLst>
                                      </p:cBhvr>
                                      <p:tavLst>
                                        <p:tav tm="0">
                                          <p:val>
                                            <p:fltVal val="0"/>
                                          </p:val>
                                        </p:tav>
                                        <p:tav tm="100000">
                                          <p:val>
                                            <p:strVal val="#ppt_w"/>
                                          </p:val>
                                        </p:tav>
                                      </p:tavLst>
                                    </p:anim>
                                    <p:anim calcmode="lin" valueType="num">
                                      <p:cBhvr>
                                        <p:cTn id="172" dur="500" fill="hold"/>
                                        <p:tgtEl>
                                          <p:spTgt spid="76"/>
                                        </p:tgtEl>
                                        <p:attrNameLst>
                                          <p:attrName>ppt_h</p:attrName>
                                        </p:attrNameLst>
                                      </p:cBhvr>
                                      <p:tavLst>
                                        <p:tav tm="0">
                                          <p:val>
                                            <p:fltVal val="0"/>
                                          </p:val>
                                        </p:tav>
                                        <p:tav tm="100000">
                                          <p:val>
                                            <p:strVal val="#ppt_h"/>
                                          </p:val>
                                        </p:tav>
                                      </p:tavLst>
                                    </p:anim>
                                    <p:animEffect transition="in" filter="fade">
                                      <p:cBhvr>
                                        <p:cTn id="173" dur="500"/>
                                        <p:tgtEl>
                                          <p:spTgt spid="76"/>
                                        </p:tgtEl>
                                      </p:cBhvr>
                                    </p:animEffect>
                                  </p:childTnLst>
                                </p:cTn>
                              </p:par>
                              <p:par>
                                <p:cTn id="174" presetID="53" presetClass="entr" presetSubtype="16" fill="hold" grpId="0" nodeType="withEffect">
                                  <p:stCondLst>
                                    <p:cond delay="0"/>
                                  </p:stCondLst>
                                  <p:childTnLst>
                                    <p:set>
                                      <p:cBhvr>
                                        <p:cTn id="175" dur="1" fill="hold">
                                          <p:stCondLst>
                                            <p:cond delay="0"/>
                                          </p:stCondLst>
                                        </p:cTn>
                                        <p:tgtEl>
                                          <p:spTgt spid="75"/>
                                        </p:tgtEl>
                                        <p:attrNameLst>
                                          <p:attrName>style.visibility</p:attrName>
                                        </p:attrNameLst>
                                      </p:cBhvr>
                                      <p:to>
                                        <p:strVal val="visible"/>
                                      </p:to>
                                    </p:set>
                                    <p:anim calcmode="lin" valueType="num">
                                      <p:cBhvr>
                                        <p:cTn id="176" dur="500" fill="hold"/>
                                        <p:tgtEl>
                                          <p:spTgt spid="75"/>
                                        </p:tgtEl>
                                        <p:attrNameLst>
                                          <p:attrName>ppt_w</p:attrName>
                                        </p:attrNameLst>
                                      </p:cBhvr>
                                      <p:tavLst>
                                        <p:tav tm="0">
                                          <p:val>
                                            <p:fltVal val="0"/>
                                          </p:val>
                                        </p:tav>
                                        <p:tav tm="100000">
                                          <p:val>
                                            <p:strVal val="#ppt_w"/>
                                          </p:val>
                                        </p:tav>
                                      </p:tavLst>
                                    </p:anim>
                                    <p:anim calcmode="lin" valueType="num">
                                      <p:cBhvr>
                                        <p:cTn id="177" dur="500" fill="hold"/>
                                        <p:tgtEl>
                                          <p:spTgt spid="75"/>
                                        </p:tgtEl>
                                        <p:attrNameLst>
                                          <p:attrName>ppt_h</p:attrName>
                                        </p:attrNameLst>
                                      </p:cBhvr>
                                      <p:tavLst>
                                        <p:tav tm="0">
                                          <p:val>
                                            <p:fltVal val="0"/>
                                          </p:val>
                                        </p:tav>
                                        <p:tav tm="100000">
                                          <p:val>
                                            <p:strVal val="#ppt_h"/>
                                          </p:val>
                                        </p:tav>
                                      </p:tavLst>
                                    </p:anim>
                                    <p:animEffect transition="in" filter="fade">
                                      <p:cBhvr>
                                        <p:cTn id="178" dur="500"/>
                                        <p:tgtEl>
                                          <p:spTgt spid="75"/>
                                        </p:tgtEl>
                                      </p:cBhvr>
                                    </p:animEffect>
                                  </p:childTnLst>
                                </p:cTn>
                              </p:par>
                              <p:par>
                                <p:cTn id="179" presetID="53" presetClass="entr" presetSubtype="16" fill="hold" nodeType="withEffect">
                                  <p:stCondLst>
                                    <p:cond delay="0"/>
                                  </p:stCondLst>
                                  <p:childTnLst>
                                    <p:set>
                                      <p:cBhvr>
                                        <p:cTn id="180" dur="1" fill="hold">
                                          <p:stCondLst>
                                            <p:cond delay="0"/>
                                          </p:stCondLst>
                                        </p:cTn>
                                        <p:tgtEl>
                                          <p:spTgt spid="86"/>
                                        </p:tgtEl>
                                        <p:attrNameLst>
                                          <p:attrName>style.visibility</p:attrName>
                                        </p:attrNameLst>
                                      </p:cBhvr>
                                      <p:to>
                                        <p:strVal val="visible"/>
                                      </p:to>
                                    </p:set>
                                    <p:anim calcmode="lin" valueType="num">
                                      <p:cBhvr>
                                        <p:cTn id="181" dur="500" fill="hold"/>
                                        <p:tgtEl>
                                          <p:spTgt spid="86"/>
                                        </p:tgtEl>
                                        <p:attrNameLst>
                                          <p:attrName>ppt_w</p:attrName>
                                        </p:attrNameLst>
                                      </p:cBhvr>
                                      <p:tavLst>
                                        <p:tav tm="0">
                                          <p:val>
                                            <p:fltVal val="0"/>
                                          </p:val>
                                        </p:tav>
                                        <p:tav tm="100000">
                                          <p:val>
                                            <p:strVal val="#ppt_w"/>
                                          </p:val>
                                        </p:tav>
                                      </p:tavLst>
                                    </p:anim>
                                    <p:anim calcmode="lin" valueType="num">
                                      <p:cBhvr>
                                        <p:cTn id="182" dur="500" fill="hold"/>
                                        <p:tgtEl>
                                          <p:spTgt spid="86"/>
                                        </p:tgtEl>
                                        <p:attrNameLst>
                                          <p:attrName>ppt_h</p:attrName>
                                        </p:attrNameLst>
                                      </p:cBhvr>
                                      <p:tavLst>
                                        <p:tav tm="0">
                                          <p:val>
                                            <p:fltVal val="0"/>
                                          </p:val>
                                        </p:tav>
                                        <p:tav tm="100000">
                                          <p:val>
                                            <p:strVal val="#ppt_h"/>
                                          </p:val>
                                        </p:tav>
                                      </p:tavLst>
                                    </p:anim>
                                    <p:animEffect transition="in" filter="fade">
                                      <p:cBhvr>
                                        <p:cTn id="183" dur="500"/>
                                        <p:tgtEl>
                                          <p:spTgt spid="86"/>
                                        </p:tgtEl>
                                      </p:cBhvr>
                                    </p:animEffect>
                                  </p:childTnLst>
                                </p:cTn>
                              </p:par>
                              <p:par>
                                <p:cTn id="184" presetID="53" presetClass="entr" presetSubtype="16" fill="hold" grpId="0" nodeType="withEffect">
                                  <p:stCondLst>
                                    <p:cond delay="0"/>
                                  </p:stCondLst>
                                  <p:childTnLst>
                                    <p:set>
                                      <p:cBhvr>
                                        <p:cTn id="185" dur="1" fill="hold">
                                          <p:stCondLst>
                                            <p:cond delay="0"/>
                                          </p:stCondLst>
                                        </p:cTn>
                                        <p:tgtEl>
                                          <p:spTgt spid="84"/>
                                        </p:tgtEl>
                                        <p:attrNameLst>
                                          <p:attrName>style.visibility</p:attrName>
                                        </p:attrNameLst>
                                      </p:cBhvr>
                                      <p:to>
                                        <p:strVal val="visible"/>
                                      </p:to>
                                    </p:set>
                                    <p:anim calcmode="lin" valueType="num">
                                      <p:cBhvr>
                                        <p:cTn id="186" dur="500" fill="hold"/>
                                        <p:tgtEl>
                                          <p:spTgt spid="84"/>
                                        </p:tgtEl>
                                        <p:attrNameLst>
                                          <p:attrName>ppt_w</p:attrName>
                                        </p:attrNameLst>
                                      </p:cBhvr>
                                      <p:tavLst>
                                        <p:tav tm="0">
                                          <p:val>
                                            <p:fltVal val="0"/>
                                          </p:val>
                                        </p:tav>
                                        <p:tav tm="100000">
                                          <p:val>
                                            <p:strVal val="#ppt_w"/>
                                          </p:val>
                                        </p:tav>
                                      </p:tavLst>
                                    </p:anim>
                                    <p:anim calcmode="lin" valueType="num">
                                      <p:cBhvr>
                                        <p:cTn id="187" dur="500" fill="hold"/>
                                        <p:tgtEl>
                                          <p:spTgt spid="84"/>
                                        </p:tgtEl>
                                        <p:attrNameLst>
                                          <p:attrName>ppt_h</p:attrName>
                                        </p:attrNameLst>
                                      </p:cBhvr>
                                      <p:tavLst>
                                        <p:tav tm="0">
                                          <p:val>
                                            <p:fltVal val="0"/>
                                          </p:val>
                                        </p:tav>
                                        <p:tav tm="100000">
                                          <p:val>
                                            <p:strVal val="#ppt_h"/>
                                          </p:val>
                                        </p:tav>
                                      </p:tavLst>
                                    </p:anim>
                                    <p:animEffect transition="in" filter="fade">
                                      <p:cBhvr>
                                        <p:cTn id="188" dur="500"/>
                                        <p:tgtEl>
                                          <p:spTgt spid="84"/>
                                        </p:tgtEl>
                                      </p:cBhvr>
                                    </p:animEffect>
                                  </p:childTnLst>
                                </p:cTn>
                              </p:par>
                              <p:par>
                                <p:cTn id="189" presetID="53" presetClass="entr" presetSubtype="16" fill="hold" nodeType="withEffect">
                                  <p:stCondLst>
                                    <p:cond delay="0"/>
                                  </p:stCondLst>
                                  <p:childTnLst>
                                    <p:set>
                                      <p:cBhvr>
                                        <p:cTn id="190" dur="1" fill="hold">
                                          <p:stCondLst>
                                            <p:cond delay="0"/>
                                          </p:stCondLst>
                                        </p:cTn>
                                        <p:tgtEl>
                                          <p:spTgt spid="80"/>
                                        </p:tgtEl>
                                        <p:attrNameLst>
                                          <p:attrName>style.visibility</p:attrName>
                                        </p:attrNameLst>
                                      </p:cBhvr>
                                      <p:to>
                                        <p:strVal val="visible"/>
                                      </p:to>
                                    </p:set>
                                    <p:anim calcmode="lin" valueType="num">
                                      <p:cBhvr>
                                        <p:cTn id="191" dur="500" fill="hold"/>
                                        <p:tgtEl>
                                          <p:spTgt spid="80"/>
                                        </p:tgtEl>
                                        <p:attrNameLst>
                                          <p:attrName>ppt_w</p:attrName>
                                        </p:attrNameLst>
                                      </p:cBhvr>
                                      <p:tavLst>
                                        <p:tav tm="0">
                                          <p:val>
                                            <p:fltVal val="0"/>
                                          </p:val>
                                        </p:tav>
                                        <p:tav tm="100000">
                                          <p:val>
                                            <p:strVal val="#ppt_w"/>
                                          </p:val>
                                        </p:tav>
                                      </p:tavLst>
                                    </p:anim>
                                    <p:anim calcmode="lin" valueType="num">
                                      <p:cBhvr>
                                        <p:cTn id="192" dur="500" fill="hold"/>
                                        <p:tgtEl>
                                          <p:spTgt spid="80"/>
                                        </p:tgtEl>
                                        <p:attrNameLst>
                                          <p:attrName>ppt_h</p:attrName>
                                        </p:attrNameLst>
                                      </p:cBhvr>
                                      <p:tavLst>
                                        <p:tav tm="0">
                                          <p:val>
                                            <p:fltVal val="0"/>
                                          </p:val>
                                        </p:tav>
                                        <p:tav tm="100000">
                                          <p:val>
                                            <p:strVal val="#ppt_h"/>
                                          </p:val>
                                        </p:tav>
                                      </p:tavLst>
                                    </p:anim>
                                    <p:animEffect transition="in" filter="fade">
                                      <p:cBhvr>
                                        <p:cTn id="193" dur="500"/>
                                        <p:tgtEl>
                                          <p:spTgt spid="80"/>
                                        </p:tgtEl>
                                      </p:cBhvr>
                                    </p:animEffect>
                                  </p:childTnLst>
                                </p:cTn>
                              </p:par>
                              <p:par>
                                <p:cTn id="194" presetID="53" presetClass="entr" presetSubtype="16" fill="hold" grpId="0" nodeType="with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p:cTn id="196" dur="500" fill="hold"/>
                                        <p:tgtEl>
                                          <p:spTgt spid="85"/>
                                        </p:tgtEl>
                                        <p:attrNameLst>
                                          <p:attrName>ppt_w</p:attrName>
                                        </p:attrNameLst>
                                      </p:cBhvr>
                                      <p:tavLst>
                                        <p:tav tm="0">
                                          <p:val>
                                            <p:fltVal val="0"/>
                                          </p:val>
                                        </p:tav>
                                        <p:tav tm="100000">
                                          <p:val>
                                            <p:strVal val="#ppt_w"/>
                                          </p:val>
                                        </p:tav>
                                      </p:tavLst>
                                    </p:anim>
                                    <p:anim calcmode="lin" valueType="num">
                                      <p:cBhvr>
                                        <p:cTn id="197" dur="500" fill="hold"/>
                                        <p:tgtEl>
                                          <p:spTgt spid="85"/>
                                        </p:tgtEl>
                                        <p:attrNameLst>
                                          <p:attrName>ppt_h</p:attrName>
                                        </p:attrNameLst>
                                      </p:cBhvr>
                                      <p:tavLst>
                                        <p:tav tm="0">
                                          <p:val>
                                            <p:fltVal val="0"/>
                                          </p:val>
                                        </p:tav>
                                        <p:tav tm="100000">
                                          <p:val>
                                            <p:strVal val="#ppt_h"/>
                                          </p:val>
                                        </p:tav>
                                      </p:tavLst>
                                    </p:anim>
                                    <p:animEffect transition="in" filter="fade">
                                      <p:cBhvr>
                                        <p:cTn id="198" dur="500"/>
                                        <p:tgtEl>
                                          <p:spTgt spid="85"/>
                                        </p:tgtEl>
                                      </p:cBhvr>
                                    </p:animEffect>
                                  </p:childTnLst>
                                </p:cTn>
                              </p:par>
                            </p:childTnLst>
                          </p:cTn>
                        </p:par>
                        <p:par>
                          <p:cTn id="199" fill="hold">
                            <p:stCondLst>
                              <p:cond delay="5000"/>
                            </p:stCondLst>
                            <p:childTnLst>
                              <p:par>
                                <p:cTn id="200" presetID="22" presetClass="entr" presetSubtype="1" fill="hold" grpId="0" nodeType="afterEffect">
                                  <p:stCondLst>
                                    <p:cond delay="0"/>
                                  </p:stCondLst>
                                  <p:childTnLst>
                                    <p:set>
                                      <p:cBhvr>
                                        <p:cTn id="201" dur="1" fill="hold">
                                          <p:stCondLst>
                                            <p:cond delay="0"/>
                                          </p:stCondLst>
                                        </p:cTn>
                                        <p:tgtEl>
                                          <p:spTgt spid="74"/>
                                        </p:tgtEl>
                                        <p:attrNameLst>
                                          <p:attrName>style.visibility</p:attrName>
                                        </p:attrNameLst>
                                      </p:cBhvr>
                                      <p:to>
                                        <p:strVal val="visible"/>
                                      </p:to>
                                    </p:set>
                                    <p:animEffect transition="in" filter="wipe(up)">
                                      <p:cBhvr>
                                        <p:cTn id="202" dur="75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p:bldP spid="55" grpId="0" animBg="1"/>
      <p:bldP spid="74" grpId="0"/>
      <p:bldP spid="75" grpId="0" animBg="1"/>
      <p:bldP spid="84" grpId="0" animBg="1"/>
      <p:bldP spid="85" grpId="0" animBg="1"/>
      <p:bldP spid="9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Box 19"/>
          <p:cNvSpPr txBox="1"/>
          <p:nvPr/>
        </p:nvSpPr>
        <p:spPr>
          <a:xfrm>
            <a:off x="2097835" y="1365711"/>
            <a:ext cx="2336538" cy="484726"/>
          </a:xfrm>
          <a:prstGeom prst="rect">
            <a:avLst/>
          </a:prstGeom>
          <a:noFill/>
        </p:spPr>
        <p:txBody>
          <a:bodyPr wrap="square" lIns="68560" tIns="34279" rIns="68560" bIns="34279" rtlCol="0">
            <a:spAutoFit/>
          </a:bodyPr>
          <a:lstStyle/>
          <a:p>
            <a:pPr fontAlgn="base">
              <a:lnSpc>
                <a:spcPct val="150000"/>
              </a:lnSpc>
              <a:spcBef>
                <a:spcPct val="0"/>
              </a:spcBef>
              <a:spcAft>
                <a:spcPct val="0"/>
              </a:spcAft>
            </a:pPr>
            <a:r>
              <a:rPr lang="zh-CN" altLang="en-US" sz="900" dirty="0">
                <a:latin typeface="微软雅黑" panose="020B0503020204020204" pitchFamily="34" charset="-122"/>
                <a:ea typeface="微软雅黑" panose="020B0503020204020204" pitchFamily="34" charset="-122"/>
              </a:rPr>
              <a:t>这里输入您的文字这里输入您的文字这里输入您的文字这里输入您的文字这里输入您</a:t>
            </a:r>
          </a:p>
        </p:txBody>
      </p:sp>
      <p:cxnSp>
        <p:nvCxnSpPr>
          <p:cNvPr id="43" name="直接连接符 42"/>
          <p:cNvCxnSpPr/>
          <p:nvPr/>
        </p:nvCxnSpPr>
        <p:spPr bwMode="auto">
          <a:xfrm>
            <a:off x="1277206" y="2347964"/>
            <a:ext cx="3072494" cy="0"/>
          </a:xfrm>
          <a:prstGeom prst="line">
            <a:avLst/>
          </a:prstGeom>
          <a:noFill/>
          <a:ln w="9525" cap="flat" cmpd="sng" algn="ctr">
            <a:solidFill>
              <a:srgbClr val="EA5504"/>
            </a:solidFill>
            <a:prstDash val="dash"/>
            <a:headEnd type="oval" w="med" len="med"/>
            <a:tailEnd type="oval" w="med" len="med"/>
          </a:ln>
          <a:effectLst>
            <a:outerShdw blurRad="12700" dist="6350" dir="5400000" rotWithShape="0">
              <a:srgbClr val="000000">
                <a:alpha val="38000"/>
              </a:srgbClr>
            </a:outerShdw>
          </a:effectLst>
        </p:spPr>
      </p:cxnSp>
      <p:sp>
        <p:nvSpPr>
          <p:cNvPr id="44" name="TextBox 21"/>
          <p:cNvSpPr txBox="1"/>
          <p:nvPr/>
        </p:nvSpPr>
        <p:spPr>
          <a:xfrm>
            <a:off x="2097834" y="2737734"/>
            <a:ext cx="2336538" cy="484726"/>
          </a:xfrm>
          <a:prstGeom prst="rect">
            <a:avLst/>
          </a:prstGeom>
          <a:noFill/>
        </p:spPr>
        <p:txBody>
          <a:bodyPr wrap="square" lIns="68560" tIns="34279" rIns="68560" bIns="34279" rtlCol="0">
            <a:spAutoFit/>
          </a:bodyPr>
          <a:lstStyle/>
          <a:p>
            <a:pPr fontAlgn="base">
              <a:lnSpc>
                <a:spcPct val="150000"/>
              </a:lnSpc>
              <a:spcBef>
                <a:spcPct val="0"/>
              </a:spcBef>
              <a:spcAft>
                <a:spcPct val="0"/>
              </a:spcAft>
            </a:pPr>
            <a:r>
              <a:rPr lang="zh-CN" altLang="en-US" sz="900" dirty="0">
                <a:latin typeface="微软雅黑" panose="020B0503020204020204" pitchFamily="34" charset="-122"/>
                <a:ea typeface="微软雅黑" panose="020B0503020204020204" pitchFamily="34" charset="-122"/>
              </a:rPr>
              <a:t>这里输入您的文字这里输入您的文字这里输入您的文字这里输入您的文字这里输入您</a:t>
            </a:r>
          </a:p>
        </p:txBody>
      </p:sp>
      <p:grpSp>
        <p:nvGrpSpPr>
          <p:cNvPr id="54" name="组合 53"/>
          <p:cNvGrpSpPr/>
          <p:nvPr/>
        </p:nvGrpSpPr>
        <p:grpSpPr>
          <a:xfrm>
            <a:off x="1277205" y="1265180"/>
            <a:ext cx="790777" cy="790674"/>
            <a:chOff x="3962648" y="2819400"/>
            <a:chExt cx="1218704" cy="1218704"/>
          </a:xfrm>
        </p:grpSpPr>
        <p:grpSp>
          <p:nvGrpSpPr>
            <p:cNvPr id="55" name="组合 54"/>
            <p:cNvGrpSpPr/>
            <p:nvPr/>
          </p:nvGrpSpPr>
          <p:grpSpPr>
            <a:xfrm>
              <a:off x="3962648" y="2819400"/>
              <a:ext cx="1218704" cy="1218704"/>
              <a:chOff x="304800" y="673100"/>
              <a:chExt cx="4000500" cy="4000500"/>
            </a:xfrm>
            <a:effectLst>
              <a:outerShdw blurRad="444500" dist="254000" dir="8100000" algn="tr" rotWithShape="0">
                <a:prstClr val="black">
                  <a:alpha val="50000"/>
                </a:prstClr>
              </a:outerShdw>
            </a:effectLst>
          </p:grpSpPr>
          <p:sp>
            <p:nvSpPr>
              <p:cNvPr id="57" name="同心圆 5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latin typeface="微软雅黑" panose="020B0503020204020204" pitchFamily="34" charset="-122"/>
                  <a:ea typeface="微软雅黑" panose="020B0503020204020204" pitchFamily="34" charset="-122"/>
                </a:endParaRPr>
              </a:p>
            </p:txBody>
          </p:sp>
          <p:sp>
            <p:nvSpPr>
              <p:cNvPr id="58" name="椭圆 57"/>
              <p:cNvSpPr/>
              <p:nvPr/>
            </p:nvSpPr>
            <p:spPr>
              <a:xfrm>
                <a:off x="392112" y="760412"/>
                <a:ext cx="3825874" cy="3825874"/>
              </a:xfrm>
              <a:prstGeom prst="ellipse">
                <a:avLst/>
              </a:prstGeom>
              <a:solidFill>
                <a:srgbClr val="EA55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微软雅黑" panose="020B0503020204020204" pitchFamily="34" charset="-122"/>
                  <a:ea typeface="微软雅黑" panose="020B0503020204020204" pitchFamily="34" charset="-122"/>
                </a:endParaRPr>
              </a:p>
            </p:txBody>
          </p:sp>
        </p:grpSp>
        <p:sp>
          <p:nvSpPr>
            <p:cNvPr id="56" name="TextBox 4"/>
            <p:cNvSpPr txBox="1"/>
            <p:nvPr/>
          </p:nvSpPr>
          <p:spPr>
            <a:xfrm>
              <a:off x="3985018" y="3221223"/>
              <a:ext cx="1173964" cy="498110"/>
            </a:xfrm>
            <a:prstGeom prst="rect">
              <a:avLst/>
            </a:prstGeom>
            <a:noFill/>
          </p:spPr>
          <p:txBody>
            <a:bodyPr wrap="none" rtlCol="0">
              <a:spAutoFit/>
            </a:bodyPr>
            <a:lstStyle/>
            <a:p>
              <a:pPr algn="ctr"/>
              <a:r>
                <a:rPr lang="zh-CN" altLang="en-US" sz="1500" b="1" dirty="0">
                  <a:solidFill>
                    <a:schemeClr val="bg1"/>
                  </a:solidFill>
                  <a:latin typeface="微软雅黑" panose="020B0503020204020204" pitchFamily="34" charset="-122"/>
                  <a:ea typeface="微软雅黑" panose="020B0503020204020204" pitchFamily="34" charset="-122"/>
                </a:rPr>
                <a:t>主题字</a:t>
              </a:r>
              <a:endParaRPr lang="en-US" altLang="zh-CN" sz="1500" b="1" dirty="0">
                <a:solidFill>
                  <a:schemeClr val="bg1"/>
                </a:solidFill>
                <a:latin typeface="微软雅黑" panose="020B0503020204020204" pitchFamily="34" charset="-122"/>
                <a:ea typeface="微软雅黑" panose="020B0503020204020204" pitchFamily="34" charset="-122"/>
              </a:endParaRPr>
            </a:p>
          </p:txBody>
        </p:sp>
      </p:grpSp>
      <p:grpSp>
        <p:nvGrpSpPr>
          <p:cNvPr id="59" name="组合 58"/>
          <p:cNvGrpSpPr/>
          <p:nvPr/>
        </p:nvGrpSpPr>
        <p:grpSpPr>
          <a:xfrm>
            <a:off x="1277205" y="2563988"/>
            <a:ext cx="790777" cy="790674"/>
            <a:chOff x="3962648" y="2819400"/>
            <a:chExt cx="1218704" cy="1218704"/>
          </a:xfrm>
        </p:grpSpPr>
        <p:grpSp>
          <p:nvGrpSpPr>
            <p:cNvPr id="60" name="组合 59"/>
            <p:cNvGrpSpPr/>
            <p:nvPr/>
          </p:nvGrpSpPr>
          <p:grpSpPr>
            <a:xfrm>
              <a:off x="3962648" y="2819400"/>
              <a:ext cx="1218704" cy="1218704"/>
              <a:chOff x="304800" y="673100"/>
              <a:chExt cx="4000500" cy="4000500"/>
            </a:xfrm>
            <a:effectLst>
              <a:outerShdw blurRad="444500" dist="254000" dir="8100000" algn="tr" rotWithShape="0">
                <a:prstClr val="black">
                  <a:alpha val="50000"/>
                </a:prstClr>
              </a:outerShdw>
            </a:effectLst>
          </p:grpSpPr>
          <p:sp>
            <p:nvSpPr>
              <p:cNvPr id="62" name="同心圆 6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latin typeface="微软雅黑" panose="020B0503020204020204" pitchFamily="34" charset="-122"/>
                  <a:ea typeface="微软雅黑" panose="020B0503020204020204" pitchFamily="34" charset="-122"/>
                </a:endParaRPr>
              </a:p>
            </p:txBody>
          </p:sp>
          <p:sp>
            <p:nvSpPr>
              <p:cNvPr id="63" name="椭圆 62"/>
              <p:cNvSpPr/>
              <p:nvPr/>
            </p:nvSpPr>
            <p:spPr>
              <a:xfrm>
                <a:off x="392112" y="760412"/>
                <a:ext cx="3825874" cy="3825874"/>
              </a:xfrm>
              <a:prstGeom prst="ellipse">
                <a:avLst/>
              </a:prstGeom>
              <a:solidFill>
                <a:srgbClr val="EA55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微软雅黑" panose="020B0503020204020204" pitchFamily="34" charset="-122"/>
                  <a:ea typeface="微软雅黑" panose="020B0503020204020204" pitchFamily="34" charset="-122"/>
                </a:endParaRPr>
              </a:p>
            </p:txBody>
          </p:sp>
        </p:grpSp>
        <p:sp>
          <p:nvSpPr>
            <p:cNvPr id="61" name="TextBox 4"/>
            <p:cNvSpPr txBox="1"/>
            <p:nvPr/>
          </p:nvSpPr>
          <p:spPr>
            <a:xfrm>
              <a:off x="3985018" y="3221223"/>
              <a:ext cx="1173964" cy="498110"/>
            </a:xfrm>
            <a:prstGeom prst="rect">
              <a:avLst/>
            </a:prstGeom>
            <a:noFill/>
          </p:spPr>
          <p:txBody>
            <a:bodyPr wrap="none" rtlCol="0">
              <a:spAutoFit/>
            </a:bodyPr>
            <a:lstStyle/>
            <a:p>
              <a:pPr algn="ctr"/>
              <a:r>
                <a:rPr lang="zh-CN" altLang="en-US" sz="1500" b="1" dirty="0">
                  <a:solidFill>
                    <a:schemeClr val="bg1"/>
                  </a:solidFill>
                  <a:latin typeface="微软雅黑" panose="020B0503020204020204" pitchFamily="34" charset="-122"/>
                  <a:ea typeface="微软雅黑" panose="020B0503020204020204" pitchFamily="34" charset="-122"/>
                </a:rPr>
                <a:t>主题字</a:t>
              </a:r>
              <a:endParaRPr lang="en-US" altLang="zh-CN" sz="1500" b="1" dirty="0">
                <a:solidFill>
                  <a:schemeClr val="bg1"/>
                </a:solidFill>
                <a:latin typeface="微软雅黑" panose="020B0503020204020204" pitchFamily="34" charset="-122"/>
                <a:ea typeface="微软雅黑" panose="020B0503020204020204" pitchFamily="34" charset="-122"/>
              </a:endParaRPr>
            </a:p>
          </p:txBody>
        </p:sp>
      </p:grpSp>
      <p:grpSp>
        <p:nvGrpSpPr>
          <p:cNvPr id="18" name="组合 79"/>
          <p:cNvGrpSpPr/>
          <p:nvPr/>
        </p:nvGrpSpPr>
        <p:grpSpPr>
          <a:xfrm>
            <a:off x="4896079" y="1113589"/>
            <a:ext cx="2551964" cy="3785879"/>
            <a:chOff x="539552" y="1090127"/>
            <a:chExt cx="2551632" cy="3785879"/>
          </a:xfrm>
        </p:grpSpPr>
        <p:pic>
          <p:nvPicPr>
            <p:cNvPr id="19" name="Picture 2" descr="C:\Documents and Settings\Administrator\桌面\高清配图\高清图片01\2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5952" t="405" r="31224" b="1"/>
            <a:stretch>
              <a:fillRect/>
            </a:stretch>
          </p:blipFill>
          <p:spPr bwMode="auto">
            <a:xfrm>
              <a:off x="671252" y="1432719"/>
              <a:ext cx="2288232" cy="3227263"/>
            </a:xfrm>
            <a:prstGeom prst="hexagon">
              <a:avLst>
                <a:gd name="adj" fmla="val 0"/>
                <a:gd name="vf" fmla="val 115470"/>
              </a:avLst>
            </a:prstGeom>
            <a:noFill/>
            <a:ln w="38100">
              <a:noFill/>
            </a:ln>
            <a:effectLst/>
          </p:spPr>
        </p:pic>
        <p:pic>
          <p:nvPicPr>
            <p:cNvPr id="20" name="Picture 3" descr="C:\Documents and Settings\Administrator\桌面\ipa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1090127"/>
              <a:ext cx="2551632" cy="3785879"/>
            </a:xfrm>
            <a:prstGeom prst="rect">
              <a:avLst/>
            </a:prstGeom>
            <a:noFill/>
            <a:effectLst>
              <a:outerShdw blurRad="50800" dist="38100" dir="2700000" algn="tl" rotWithShape="0">
                <a:prstClr val="black">
                  <a:alpha val="40000"/>
                </a:prstClr>
              </a:outerShdw>
            </a:effectLst>
          </p:spPr>
        </p:pic>
      </p:grpSp>
      <p:cxnSp>
        <p:nvCxnSpPr>
          <p:cNvPr id="21" name="直接连接符 20"/>
          <p:cNvCxnSpPr/>
          <p:nvPr/>
        </p:nvCxnSpPr>
        <p:spPr bwMode="auto">
          <a:xfrm>
            <a:off x="1277206" y="3587750"/>
            <a:ext cx="3072494" cy="0"/>
          </a:xfrm>
          <a:prstGeom prst="line">
            <a:avLst/>
          </a:prstGeom>
          <a:noFill/>
          <a:ln w="9525" cap="flat" cmpd="sng" algn="ctr">
            <a:solidFill>
              <a:srgbClr val="EA5504"/>
            </a:solidFill>
            <a:prstDash val="dash"/>
            <a:headEnd type="oval" w="med" len="med"/>
            <a:tailEnd type="oval" w="med" len="med"/>
          </a:ln>
          <a:effectLst>
            <a:outerShdw blurRad="12700" dist="6350" dir="5400000" rotWithShape="0">
              <a:srgbClr val="000000">
                <a:alpha val="38000"/>
              </a:srgbClr>
            </a:outerShdw>
          </a:effectLst>
        </p:spPr>
      </p:cxnSp>
      <p:sp>
        <p:nvSpPr>
          <p:cNvPr id="22" name="TextBox 21"/>
          <p:cNvSpPr txBox="1"/>
          <p:nvPr/>
        </p:nvSpPr>
        <p:spPr>
          <a:xfrm>
            <a:off x="2097834" y="3977520"/>
            <a:ext cx="2336538" cy="484726"/>
          </a:xfrm>
          <a:prstGeom prst="rect">
            <a:avLst/>
          </a:prstGeom>
          <a:noFill/>
        </p:spPr>
        <p:txBody>
          <a:bodyPr wrap="square" lIns="68560" tIns="34279" rIns="68560" bIns="34279" rtlCol="0">
            <a:spAutoFit/>
          </a:bodyPr>
          <a:lstStyle/>
          <a:p>
            <a:pPr fontAlgn="base">
              <a:lnSpc>
                <a:spcPct val="150000"/>
              </a:lnSpc>
              <a:spcBef>
                <a:spcPct val="0"/>
              </a:spcBef>
              <a:spcAft>
                <a:spcPct val="0"/>
              </a:spcAft>
            </a:pPr>
            <a:r>
              <a:rPr lang="zh-CN" altLang="en-US" sz="900" dirty="0">
                <a:latin typeface="微软雅黑" panose="020B0503020204020204" pitchFamily="34" charset="-122"/>
                <a:ea typeface="微软雅黑" panose="020B0503020204020204" pitchFamily="34" charset="-122"/>
              </a:rPr>
              <a:t>这里输入您的文字这里输入您的文字这里输入您的文字这里输入您的文字这里输入您</a:t>
            </a:r>
          </a:p>
        </p:txBody>
      </p:sp>
      <p:grpSp>
        <p:nvGrpSpPr>
          <p:cNvPr id="23" name="组合 22"/>
          <p:cNvGrpSpPr/>
          <p:nvPr/>
        </p:nvGrpSpPr>
        <p:grpSpPr>
          <a:xfrm>
            <a:off x="1277205" y="3803774"/>
            <a:ext cx="790777" cy="790674"/>
            <a:chOff x="3962648" y="2819400"/>
            <a:chExt cx="1218704" cy="1218704"/>
          </a:xfrm>
        </p:grpSpPr>
        <p:grpSp>
          <p:nvGrpSpPr>
            <p:cNvPr id="24" name="组合 23"/>
            <p:cNvGrpSpPr/>
            <p:nvPr/>
          </p:nvGrpSpPr>
          <p:grpSpPr>
            <a:xfrm>
              <a:off x="3962648" y="2819400"/>
              <a:ext cx="1218704" cy="1218704"/>
              <a:chOff x="304800" y="673100"/>
              <a:chExt cx="4000500" cy="4000500"/>
            </a:xfrm>
            <a:effectLst>
              <a:outerShdw blurRad="444500" dist="254000" dir="8100000" algn="tr" rotWithShape="0">
                <a:prstClr val="black">
                  <a:alpha val="50000"/>
                </a:prstClr>
              </a:outerShdw>
            </a:effectLst>
          </p:grpSpPr>
          <p:sp>
            <p:nvSpPr>
              <p:cNvPr id="26" name="同心圆 2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latin typeface="微软雅黑" panose="020B0503020204020204" pitchFamily="34" charset="-122"/>
                  <a:ea typeface="微软雅黑" panose="020B0503020204020204" pitchFamily="34" charset="-122"/>
                </a:endParaRPr>
              </a:p>
            </p:txBody>
          </p:sp>
          <p:sp>
            <p:nvSpPr>
              <p:cNvPr id="27" name="椭圆 26"/>
              <p:cNvSpPr/>
              <p:nvPr/>
            </p:nvSpPr>
            <p:spPr>
              <a:xfrm>
                <a:off x="392112" y="760412"/>
                <a:ext cx="3825874" cy="3825874"/>
              </a:xfrm>
              <a:prstGeom prst="ellipse">
                <a:avLst/>
              </a:prstGeom>
              <a:solidFill>
                <a:srgbClr val="EA55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微软雅黑" panose="020B0503020204020204" pitchFamily="34" charset="-122"/>
                  <a:ea typeface="微软雅黑" panose="020B0503020204020204" pitchFamily="34" charset="-122"/>
                </a:endParaRPr>
              </a:p>
            </p:txBody>
          </p:sp>
        </p:grpSp>
        <p:sp>
          <p:nvSpPr>
            <p:cNvPr id="25" name="TextBox 4"/>
            <p:cNvSpPr txBox="1"/>
            <p:nvPr/>
          </p:nvSpPr>
          <p:spPr>
            <a:xfrm>
              <a:off x="3985018" y="3221223"/>
              <a:ext cx="1173964" cy="498110"/>
            </a:xfrm>
            <a:prstGeom prst="rect">
              <a:avLst/>
            </a:prstGeom>
            <a:noFill/>
          </p:spPr>
          <p:txBody>
            <a:bodyPr wrap="none" rtlCol="0">
              <a:spAutoFit/>
            </a:bodyPr>
            <a:lstStyle/>
            <a:p>
              <a:pPr algn="ctr"/>
              <a:r>
                <a:rPr lang="zh-CN" altLang="en-US" sz="1500" b="1" dirty="0">
                  <a:solidFill>
                    <a:schemeClr val="bg1"/>
                  </a:solidFill>
                  <a:latin typeface="微软雅黑" panose="020B0503020204020204" pitchFamily="34" charset="-122"/>
                  <a:ea typeface="微软雅黑" panose="020B0503020204020204" pitchFamily="34" charset="-122"/>
                </a:rPr>
                <a:t>主题字</a:t>
              </a:r>
              <a:endParaRPr lang="en-US" altLang="zh-CN" sz="1500" b="1" dirty="0">
                <a:solidFill>
                  <a:schemeClr val="bg1"/>
                </a:solidFill>
                <a:latin typeface="微软雅黑" panose="020B0503020204020204" pitchFamily="34" charset="-122"/>
                <a:ea typeface="微软雅黑" panose="020B0503020204020204" pitchFamily="34" charset="-122"/>
              </a:endParaRPr>
            </a:p>
          </p:txBody>
        </p:sp>
      </p:grpSp>
      <p:sp>
        <p:nvSpPr>
          <p:cNvPr id="29" name="文本框 10"/>
          <p:cNvSpPr txBox="1">
            <a:spLocks noChangeArrowheads="1"/>
          </p:cNvSpPr>
          <p:nvPr/>
        </p:nvSpPr>
        <p:spPr bwMode="auto">
          <a:xfrm>
            <a:off x="878400" y="266400"/>
            <a:ext cx="2632543" cy="259679"/>
          </a:xfrm>
          <a:prstGeom prst="rect">
            <a:avLst/>
          </a:prstGeom>
          <a:noFill/>
          <a:ln>
            <a:noFill/>
          </a:ln>
        </p:spPr>
        <p:txBody>
          <a:bodyPr wrap="square" lIns="51428" tIns="25714" rIns="51428" bIns="25714">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350" dirty="0">
                <a:latin typeface="微软雅黑" panose="020B0503020204020204" pitchFamily="34" charset="-122"/>
                <a:ea typeface="微软雅黑" panose="020B0503020204020204" pitchFamily="34" charset="-122"/>
                <a:cs typeface="+mn-ea"/>
                <a:sym typeface="+mn-lt"/>
              </a:rPr>
              <a:t>添加文字标题</a:t>
            </a:r>
            <a:r>
              <a:rPr lang="zh-CN" altLang="en-US" sz="900" dirty="0">
                <a:latin typeface="微软雅黑" panose="020B0503020204020204" pitchFamily="34" charset="-122"/>
                <a:ea typeface="微软雅黑" panose="020B0503020204020204" pitchFamily="34" charset="-122"/>
                <a:cs typeface="+mn-ea"/>
                <a:sym typeface="+mn-lt"/>
              </a:rPr>
              <a:t>（文字可以编辑）</a:t>
            </a:r>
          </a:p>
        </p:txBody>
      </p:sp>
    </p:spTree>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additive="base">
                                        <p:cTn id="11" dur="500" fill="hold"/>
                                        <p:tgtEl>
                                          <p:spTgt spid="54"/>
                                        </p:tgtEl>
                                        <p:attrNameLst>
                                          <p:attrName>ppt_x</p:attrName>
                                        </p:attrNameLst>
                                      </p:cBhvr>
                                      <p:tavLst>
                                        <p:tav tm="0">
                                          <p:val>
                                            <p:strVal val="0-#ppt_w/2"/>
                                          </p:val>
                                        </p:tav>
                                        <p:tav tm="100000">
                                          <p:val>
                                            <p:strVal val="#ppt_x"/>
                                          </p:val>
                                        </p:tav>
                                      </p:tavLst>
                                    </p:anim>
                                    <p:anim calcmode="lin" valueType="num">
                                      <p:cBhvr additive="base">
                                        <p:cTn id="12" dur="500" fill="hold"/>
                                        <p:tgtEl>
                                          <p:spTgt spid="5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additive="base">
                                        <p:cTn id="16" dur="500" fill="hold"/>
                                        <p:tgtEl>
                                          <p:spTgt spid="42"/>
                                        </p:tgtEl>
                                        <p:attrNameLst>
                                          <p:attrName>ppt_x</p:attrName>
                                        </p:attrNameLst>
                                      </p:cBhvr>
                                      <p:tavLst>
                                        <p:tav tm="0">
                                          <p:val>
                                            <p:strVal val="1+#ppt_w/2"/>
                                          </p:val>
                                        </p:tav>
                                        <p:tav tm="100000">
                                          <p:val>
                                            <p:strVal val="#ppt_x"/>
                                          </p:val>
                                        </p:tav>
                                      </p:tavLst>
                                    </p:anim>
                                    <p:anim calcmode="lin" valueType="num">
                                      <p:cBhvr additive="base">
                                        <p:cTn id="17" dur="500" fill="hold"/>
                                        <p:tgtEl>
                                          <p:spTgt spid="4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wipe(left)">
                                      <p:cBhvr>
                                        <p:cTn id="21" dur="500"/>
                                        <p:tgtEl>
                                          <p:spTgt spid="43"/>
                                        </p:tgtEl>
                                      </p:cBhvr>
                                    </p:animEffect>
                                  </p:childTnLst>
                                </p:cTn>
                              </p:par>
                              <p:par>
                                <p:cTn id="22" presetID="2" presetClass="entr" presetSubtype="8" fill="hold" nodeType="withEffect">
                                  <p:stCondLst>
                                    <p:cond delay="0"/>
                                  </p:stCondLst>
                                  <p:childTnLst>
                                    <p:set>
                                      <p:cBhvr>
                                        <p:cTn id="23" dur="1" fill="hold">
                                          <p:stCondLst>
                                            <p:cond delay="0"/>
                                          </p:stCondLst>
                                        </p:cTn>
                                        <p:tgtEl>
                                          <p:spTgt spid="59"/>
                                        </p:tgtEl>
                                        <p:attrNameLst>
                                          <p:attrName>style.visibility</p:attrName>
                                        </p:attrNameLst>
                                      </p:cBhvr>
                                      <p:to>
                                        <p:strVal val="visible"/>
                                      </p:to>
                                    </p:set>
                                    <p:anim calcmode="lin" valueType="num">
                                      <p:cBhvr additive="base">
                                        <p:cTn id="24" dur="500" fill="hold"/>
                                        <p:tgtEl>
                                          <p:spTgt spid="59"/>
                                        </p:tgtEl>
                                        <p:attrNameLst>
                                          <p:attrName>ppt_x</p:attrName>
                                        </p:attrNameLst>
                                      </p:cBhvr>
                                      <p:tavLst>
                                        <p:tav tm="0">
                                          <p:val>
                                            <p:strVal val="0-#ppt_w/2"/>
                                          </p:val>
                                        </p:tav>
                                        <p:tav tm="100000">
                                          <p:val>
                                            <p:strVal val="#ppt_x"/>
                                          </p:val>
                                        </p:tav>
                                      </p:tavLst>
                                    </p:anim>
                                    <p:anim calcmode="lin" valueType="num">
                                      <p:cBhvr additive="base">
                                        <p:cTn id="25" dur="500" fill="hold"/>
                                        <p:tgtEl>
                                          <p:spTgt spid="59"/>
                                        </p:tgtEl>
                                        <p:attrNameLst>
                                          <p:attrName>ppt_y</p:attrName>
                                        </p:attrNameLst>
                                      </p:cBhvr>
                                      <p:tavLst>
                                        <p:tav tm="0">
                                          <p:val>
                                            <p:strVal val="#ppt_y"/>
                                          </p:val>
                                        </p:tav>
                                        <p:tav tm="100000">
                                          <p:val>
                                            <p:strVal val="#ppt_y"/>
                                          </p:val>
                                        </p:tav>
                                      </p:tavLst>
                                    </p:anim>
                                  </p:childTnLst>
                                </p:cTn>
                              </p:par>
                              <p:par>
                                <p:cTn id="26" presetID="2" presetClass="entr" presetSubtype="2"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additive="base">
                                        <p:cTn id="28" dur="500" fill="hold"/>
                                        <p:tgtEl>
                                          <p:spTgt spid="44"/>
                                        </p:tgtEl>
                                        <p:attrNameLst>
                                          <p:attrName>ppt_x</p:attrName>
                                        </p:attrNameLst>
                                      </p:cBhvr>
                                      <p:tavLst>
                                        <p:tav tm="0">
                                          <p:val>
                                            <p:strVal val="1+#ppt_w/2"/>
                                          </p:val>
                                        </p:tav>
                                        <p:tav tm="100000">
                                          <p:val>
                                            <p:strVal val="#ppt_x"/>
                                          </p:val>
                                        </p:tav>
                                      </p:tavLst>
                                    </p:anim>
                                    <p:anim calcmode="lin" valueType="num">
                                      <p:cBhvr additive="base">
                                        <p:cTn id="29" dur="500" fill="hold"/>
                                        <p:tgtEl>
                                          <p:spTgt spid="44"/>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8" fill="hold" nodeType="after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ipe(left)">
                                      <p:cBhvr>
                                        <p:cTn id="33" dur="500"/>
                                        <p:tgtEl>
                                          <p:spTgt spid="21"/>
                                        </p:tgtEl>
                                      </p:cBhvr>
                                    </p:animEffect>
                                  </p:childTnLst>
                                </p:cTn>
                              </p:par>
                              <p:par>
                                <p:cTn id="34" presetID="2" presetClass="entr" presetSubtype="8" fill="hold" nodeType="withEffect">
                                  <p:stCondLst>
                                    <p:cond delay="0"/>
                                  </p:stCondLst>
                                  <p:childTnLst>
                                    <p:set>
                                      <p:cBhvr>
                                        <p:cTn id="35" dur="1" fill="hold">
                                          <p:stCondLst>
                                            <p:cond delay="0"/>
                                          </p:stCondLst>
                                        </p:cTn>
                                        <p:tgtEl>
                                          <p:spTgt spid="23"/>
                                        </p:tgtEl>
                                        <p:attrNameLst>
                                          <p:attrName>style.visibility</p:attrName>
                                        </p:attrNameLst>
                                      </p:cBhvr>
                                      <p:to>
                                        <p:strVal val="visible"/>
                                      </p:to>
                                    </p:set>
                                    <p:anim calcmode="lin" valueType="num">
                                      <p:cBhvr additive="base">
                                        <p:cTn id="36" dur="500" fill="hold"/>
                                        <p:tgtEl>
                                          <p:spTgt spid="23"/>
                                        </p:tgtEl>
                                        <p:attrNameLst>
                                          <p:attrName>ppt_x</p:attrName>
                                        </p:attrNameLst>
                                      </p:cBhvr>
                                      <p:tavLst>
                                        <p:tav tm="0">
                                          <p:val>
                                            <p:strVal val="0-#ppt_w/2"/>
                                          </p:val>
                                        </p:tav>
                                        <p:tav tm="100000">
                                          <p:val>
                                            <p:strVal val="#ppt_x"/>
                                          </p:val>
                                        </p:tav>
                                      </p:tavLst>
                                    </p:anim>
                                    <p:anim calcmode="lin" valueType="num">
                                      <p:cBhvr additive="base">
                                        <p:cTn id="37" dur="500" fill="hold"/>
                                        <p:tgtEl>
                                          <p:spTgt spid="23"/>
                                        </p:tgtEl>
                                        <p:attrNameLst>
                                          <p:attrName>ppt_y</p:attrName>
                                        </p:attrNameLst>
                                      </p:cBhvr>
                                      <p:tavLst>
                                        <p:tav tm="0">
                                          <p:val>
                                            <p:strVal val="#ppt_y"/>
                                          </p:val>
                                        </p:tav>
                                        <p:tav tm="100000">
                                          <p:val>
                                            <p:strVal val="#ppt_y"/>
                                          </p:val>
                                        </p:tav>
                                      </p:tavLst>
                                    </p:anim>
                                  </p:childTnLst>
                                </p:cTn>
                              </p:par>
                              <p:par>
                                <p:cTn id="38" presetID="2" presetClass="entr" presetSubtype="2" fill="hold" grpId="0" nodeType="with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additive="base">
                                        <p:cTn id="40" dur="500" fill="hold"/>
                                        <p:tgtEl>
                                          <p:spTgt spid="22"/>
                                        </p:tgtEl>
                                        <p:attrNameLst>
                                          <p:attrName>ppt_x</p:attrName>
                                        </p:attrNameLst>
                                      </p:cBhvr>
                                      <p:tavLst>
                                        <p:tav tm="0">
                                          <p:val>
                                            <p:strVal val="1+#ppt_w/2"/>
                                          </p:val>
                                        </p:tav>
                                        <p:tav tm="100000">
                                          <p:val>
                                            <p:strVal val="#ppt_x"/>
                                          </p:val>
                                        </p:tav>
                                      </p:tavLst>
                                    </p:anim>
                                    <p:anim calcmode="lin" valueType="num">
                                      <p:cBhvr additive="base">
                                        <p:cTn id="41" dur="500" fill="hold"/>
                                        <p:tgtEl>
                                          <p:spTgt spid="22"/>
                                        </p:tgtEl>
                                        <p:attrNameLst>
                                          <p:attrName>ppt_y</p:attrName>
                                        </p:attrNameLst>
                                      </p:cBhvr>
                                      <p:tavLst>
                                        <p:tav tm="0">
                                          <p:val>
                                            <p:strVal val="#ppt_y"/>
                                          </p:val>
                                        </p:tav>
                                        <p:tav tm="100000">
                                          <p:val>
                                            <p:strVal val="#ppt_y"/>
                                          </p:val>
                                        </p:tav>
                                      </p:tavLst>
                                    </p:anim>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4" grpId="0"/>
      <p:bldP spid="22" grpId="0"/>
      <p:bldP spid="29"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B73B5CB6-7F81-4908-AB52-9EA52EFB5CF0"/>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Content List"/>
  <p:tag name="ISPRINGCLOUDFOLDERID" val="0"/>
  <p:tag name="ISPRINGCLOUDFOLDERPATH" val="Repository"/>
  <p:tag name="ISPRING_PLAYERS_CUSTOMIZATION" val="UEsDBBQAAgAIACCp3kgVDq0oZAQAAAcRAAAdAAAAdW5pdmVyc2FsL2NvbW1vbl9tZXNzYWdlcy5sbmetWG1v2zYQ/l6g/4EQUGADtrQd0KIYEge0xNhEZMmV6DjZCwRGYmwilJjpxW32ab9mP2y/ZEfKTuK+QFISwDZMyvfc8e6eu6MPjz/nCm1EWUldHDlvD944SBSpzmSxOnIW7OTnDw6qal5kXOlCHDmFdtDx6OWLQ8WLVcNXAr6/fIHQYS6qCpbVyKzu10hmR858nLjhbI6Di8QPJ2EyphNn5Or8hhe3yNcr/Uf5wy/vP3x+++79j4evt5J9gOIZ9v19KGSR3r3pARSwKPQTQCN+EpBz5ozM5zC5cMF8GhBntP0yTHoekTNnZD475RZRRAKWxD71SELjJAiZ9YVPGPGc0YVu0JpvBKo12kjxCdVrAZGsZSlQpWRmH6QaNopGdCnzwhmmQRKRmEXUZTQMnFGsy/L2JwvLm3qtS1BXoUxW/FKJzOqEnLHPb0pRgWpeQ04heNVrCb/UOZfFQafqCC9pMElYGPpxQgJvt+OMSJEhr+RGzUCUCMckAoCSV6J8hGxis8yKI6zUMIQpnUx9eDNjwlSu1gre9VA75gRiMBdFlxTkCIkgu+J4GUaecRqoQhzd8Kr6pMtsLz8eBqoLmAZuCCnosgfgzGDsgCHGEipHWYq07gKbkTjGE5KMw3NIZOBdOEQiPAW6nQ6RuCAxUITEXTIBPqMTbBLeUGyX/zt+pdyks7pFPE1BzrhvI3VTwY5xKbDAMq06GKYmJh8XEDaK/e/QuEUF79rVSm4E2FFmouxUBJXFJZ7Joo8L+ltygqlPvATSyguXCbMlz2jM+S0qdI14tuFFKtClSHkDuX4LzzKZ2Wcmzlb/X438G/F6W1VebQtS4JHzV0Pt2ath3zCrqcCmuhb5Td2l2jhsa/5jrDA5/V0T+hz9cfpjlwQ4ouHzRKaSeaPaqvvk+NxZNjRGnUY80VP9o/XclsRtbR1TKFhjqftLEOimpn9AA1T9pWhwAormbYmGGk6LqwE6g3ALEGj0WIwzcNWeCWfgwgHySzKOKYPZaCkuK1l3jh2WjW2Avh3aFOY8JWpxT8ZLcaVhwlGCb9rpA7qQjXRnQB8MN3utglHmg8kBAK7a5AFIJXOwP+uBuZiRnQfaAr93kqVuVGbJq+S1LfLg2yYXX49NV6XO7a7i1S552yZz/BQr2sNFrdL5gPZ/x7/e8XlAv8dHKSY4cqeJiwOXmEHfcFX1FAIKGFf4LE58PDbiwIWc1+kamumVboqsJ1A7q3vkBAPY9syx4GW6/u+ff3tifGFJu4u2u78OAgFimypI7sB+D3Qtqj+7QBge78vZRR+p7d1mJ9fzqsMoZOGz3CF421pyncPWQbdeSPJt0DBj2J3OgAexTXvdlDC6DUGY4egUapmdwp3RjJfXUAiZ1moQinW1ScB6mPb762VTK1mIIbJPayXmwIzOE+x59q4N5FMyvW57ZgY3inR76VZw6e4L5k5xAHX2CzyRyXogoG1NuyoERG/X9zTffN2p7laV/cvi8PWDfzD+B1BLAwQUAAIACAAgqd5ICH4LIykDAACGDAAAJwAAAHVuaXZlcnNhbC9mbGFzaF9wdWJsaXNoaW5nX3NldHRpbmdzLnhtbNVX3W7aMBS+5yksT70saTu6diihqgpo1VpAhW3tVWViQ6w6dhbbUHq1p9mD7Ul2HAMFtevSH6RNCBGfn+/8n5jw6DYVaMJyzZWM8G51ByMmY0W5HEf4y6C9fYiRNkRSIpRkEZYKo6NGJczsUHCd9JkxIKoRwEhdz0yEE2OyehBMp9Mq11nuuEpYA/i6Gqs0yHKmmTQsDzJBZvBjZhnTeI5QAgC+qZJztUalglDokc4VtYIhTsFzyV1QRLQF0QkOvNiQxDfjXFlJT5RQOcrHwwi/Ozx2n4WMh2rylEmXE90AoiObOqGUOy+I6PM7hhLGxwm4e1DDaMqpSSK8V3MoIB08RCmwfejEoZwoyIE0c/iUGUKJIf7o7Rl2a/SC4El0JknK4wFwkIs/ws3B9aerXuvi7LTz+XrQ7Z4NTnveiUInWMcJg3VDITikbB6zpZ2QGEPiBPwGnRERmoXBKmkhNlJyzTl3RkMlIPeFFrRROmS0Q1K2Uo3+DZdtkNzFaASBiFmEj3NOBEbcEMHjpbK2Q224KareXpVEgAXtydB5H9+b99mJE5JrturWgqNdzuPGN2UFRTNlkeA3DBmFIH6bwlPC0Gpx0ChXaUGF9jFICw4WJ5xNGT0qcjoH/JOhKzCRWtCEXs0EM97Cd8vv0JCNVA64jEygs4HOtcevPgs4I1rfg5KFj1v9s9Nm6/q002xdbrkACZ0QGT8THArO0sxsBJ/MkFRmoQfpiInVrCgK5bTglYmt+vIyaJ5a4cv81sVYgd5gSTZj5TmF+asHpc0mZFIMohuuAhpGkENJPCYwYlgXXFpWFjAmEikpZojEsNa0G+sJV1YDxQ+wh9Yv99DrIy6L0xhWG1jMKctLQe7s7r2v7X84OPxYrwa/fvzcflJpvvB7gjhzfuOfPLnyl2v/4TYMA7elH1/aJrf/5s7uXbS+lslrp3U5KFXSVr8UXLeMVPdzGakL/5LprbxgSrkAS2nshwzWkuApN4y+ZYu9oE1e9W73PbaZNtlgzK8Zjf8mZH9aXhPX7oVh8OjF1XFSLnkKiXArcXnbbezXduCm+SirUgG09f8OjcpvUEsDBBQAAgAIACCp3ki1/AlkugIAAFUKAAAhAAAAdW5pdmVyc2FsL2ZsYXNoX3NraW5fc2V0dGluZ3MueG1slVZtb+IwDP5+vwJx3+nulZ3UITHGSZN2t+k27XvamjYiTaokZce/vzhN1gQo9LAmEft5bMexzVK1pXzxYTJJc8GEfAatKS8VarxuQoubadZqLfgsF1wD1zMuZE3YdPHxp/2kiUVeYokdyLGcDcmhDzO3nzEUF+PbHGWIkIu6IXz/IEoxy0i+LaVoeXExtWrfgGSUbw3y6sd8tR4MwKjS9xrqKKf1Nco4SiNBKcCUvq9RLrIYyYD5SFf2M5LThzp/+wPajiqqLW35CWWI1pAS4iJfL1GG8dx4j19ljnKeoOGvNtAvn1EGoYzsQcbO776iDDJE0zb/0yONFCUWNOacf8R3DhOkMOOHWV2hXCTghTDQxVdw5bF3vQtA7ms49ymOqxTsCet6sBDw0TMGCy1bSBN/6myqEm+PrTbzAYsNYcoAQlUPejJJP5FWeTexrsf9gTfKi9CX0/SQV8HaGlZdwoG7WN/jV6tbuytCp++6IEMJO6cMUuyVPfK3qesRMlD2yGdGC3jkbH+cwaGpI/lHviXuOc/X31iBE3MsnNWfvBUjPeDoqiBVp/CYWhSwUJjOC60B3y1NrK5LKTnKKeVkR0uiqeC/EJft7WVUmhwYXK+d7qxUU83gVMPZHM2aDstlz3E/OmvckN3PQn+57jzRZovfTInWJK9q87OkphPHM2NiCjNNTjNwTxo4yHu+EQHHxh4i1URuQb4IwcaG4UKDGutedMM1BE+ToAZpcrrKqXNyqvy8rTOQa/NqFJSvcqzsgBUtK2b+9CuFNygOGAPWjqor448T+t6XgcI1ARCZV75ru0NnqVumKYMd+OEPFPbKQ3dLlenSoYZb6gfY6LDlnGZUT7pd0fdKvEMC/Qn8q0krcnxgGdH2mmTK3iyafL+G+1yixezXGTZfuMns2fVS5NjYjytolPjv5D9QSwMEFAACAAgAIKneSCqWD2f+AgAAlwsAACYAAAB1bml2ZXJzYWwvaHRtbF9wdWJsaXNoaW5nX3NldHRpbmdzLnhtbM2Wb08aMRjA3/Mpmi6+lFPnpiN3GCMYiU6IsE1fmXItXGOvvbU98Hy1T7MPtk+yp1dAiI6dRpaFEOjTPr/nX/u04dF9KtCEacOVjPBufQcjJmNFuRxH+MvgdPsQI2OJpEQoySIsFUZHzVqY5UPBTdJn1sJSgwAjTSOzEU6szRpBMJ1O69xk2s0qkVvgm3qs0iDTzDBpmQ4yQQr4sUXGDJ4RKgDgmyo5U2vWagiFnvRZ0VwwxCl4LrkLiogzmwoc+FVDEt+NtcolPVFCaaTHwwi/Ozx2n/kaT2rxlEmXEtMEoRPbBqGUOyeI6PMHhhLGxwl4e7CP0ZRTm0R4b99RYHXwlFKyfeTEUU4UpEDaGT5lllBiiR96e5bdWzMXeBEtJEl5PIAZ5MKPcGtwe3bTa19ddC7Pbwfd7sWg0/NOlDrBKicMVg2F4JDKdcwWdkJiLYkT8Bt0RkQYFgbLovmykZIrzrkxGioBqS+1MBqBp6KI8LHmRGDELRE8XsxaosfMnnIBMTjd3fpIWvwI9PHGCdGGLRuazxiXxbj5TeWCokLlSPA7hqxCEFGewr+EoeV0o5FWaSkVxFhkBKcMTTibMnpUZmkG/JOhGzCR5qAJmy8TzHoL33P+gIZspDRwGZnAVgU5N55ffxE4I8Y8Qsncx63+RafVvu1cttrXWy5AQidExi+EQwlZmtmN8EmBpLJzPUhHTHLDyqJQTsu5KrHVX18Gw9Nc+DK/dTGW0BssyWasvKQwf/WgstmETMqD6A5XiYYjyKEkngkTMRx3LnNWFRgTiZQUBSIxNCrjjvWEq9yAxB9gjzav99DrIy7L0RhuDrCoKdOVkDu7e+/3P3w8OPzUqAe/fvzcXqs0a+E9QZw538NP1jbxRSN/2g3DwPXO59uw1fm/6sK9q/bXKpm6bF8PKhWp3a+E61ZZ1T2vsurKXxu9pSujkgvQZsb+2ECjETzlltG33DSvKPz6+9dvizcq/AajWLt9/98g/Gjx3Fp5X4XBsw/AGshXH9PN2m9QSwMEFAACAAgAIKneSGhxUpGaAQAAHwYAAB8AAAB1bml2ZXJzYWwvaHRtbF9za2luX3NldHRpbmdzLmpzjZRNb8IwDIbv/AqUXSfEPmG7ocGkSRwmjdu0QyimVKRJlaQdHeK/rw5fTeqOxRfy8uR17CredrrVYhHrPne37rfbv/t7pwFqVudw7euiRU9RZ0YkC5glKYhEAguQ4nj0JO/OBGXMpDOdlx9oa2p+TOE/Sy5MHc8IC01ohjpcEOA3oW2owz8nsVOra19TrdHz3Fole5GSFqTtSaVT7hh29epWvcQAVgXoC+iSR+CZDtxqI8+ODwOMOhepNOOynKpY9eY8Wsda5XLRln9VZqCrT77eA/2nwcvEsxOJsW8W0jDxZIjRTmYajIFD3scJBgkLPgdR8+279QfqGTcLCugiMYk90qMbjDqd8RgaXRqOMHxMVl6Nbg4wmpyFjd0Td7cYHiF4CbphNb7H8ECV5dk/PmCmVYwdaaDNnp9QofgikfEhdR+D5PCyaNvWvXOh7vpj5j0hFTyhFfX80rbZEYKGAK03lo55TZB3StkJSpREDkVo1LQq6DliwzmC+88u49byaJVW46EajlUbuF6Dniklqtt/XbpnmKuz+wVQSwMEFAACAAgAIKneSD08L9HBAAAA5QEAABoAAAB1bml2ZXJzYWwvaTE4bl9wcmVzZXRzLnhtbJ2RsQrCMBCG9z5FuN3EbqUkdRPcHHSWmqYaaS8ll1of35SKdJGAQyD/8X0/JCd3r75jT+PJOlSQ8y0wg9o1Fm8Kzqf9pgBGocam7hwaBeiA7apM2rzAozdkArFYgaTgHsJQCjFNE7c0+NhArhtDLCauXS/i6R2K2RTDosLilvYv+zODKssYk9fRduGAVbzHtCCMvFYwOxeN3GLrQPwCGpMATKrBUAJofQJ4DAnAjytAiu+b56RHCvGjYpBitZ4qewNQSwMEFAACAAgAIKneSHL80YFnAAAAawAAABwAAAB1bml2ZXJzYWwvbG9jYWxfc2V0dGluZ3MueG1sDcw7CsNADEXR3qsQ6p1P58JjdymDIc4ChP0IBo0UZkRIdp/pbnG44/zNSh+Uerglvp4uTLDN98NeiZ/rrR+Yaojtom5IbM40T92ovok+ENFgpbfKD2VFbhG4S25yKaiwkGhnPk/dH1BLAwQUAAIACABElFdHI7RO+/sCAACwCAAAFAAAAHVuaXZlcnNhbC9wbGF5ZXIueG1srVXfT9swEH4u0v6HyO/YLR0DqgTEkNAexoTUse2tMombeE3izHYI5a/f2c7vpWxIe2iVnO/77nz33cW/es5S74lJxUUeoAWeI4/loYh4Hgfo4evt8Tm6unx35Bcp3TPp8ShAZc4NgKbIi5gKJS80gO+pTgLUM2BgRl4huZBc74H7FLjbSCdL9O5oBi65ClCidbEipKoqzBUg8liJtDQkCociI4VkiuWaSeLSQF6DXem/o+GXiZzofcFUD1notweuSVqOZ8UHJNUSCxmTk/l8QX7cfV6HCcvoMc+VpnnIkAeVnNlSPtJwdyeiMmXK2Ga+S3LNtDZJWNvM1yu+OM89JcMAOYdNxpSiMVM4zWNEHJZMgP1tSlVS86gBreFVO17zWr+Ned80brZzpHMuyseUqwSO+pDOOgn0yTCqn9nrWgU9NAq6NUzIk+xXySWL7Ou3VozzBXIBW8XZPLGqQjiAp1saaiH3NwADFdUdxG3TsGsatqCWA7fR1x0Fam67ZVSXkjWlmvlPPGLiC5WSGllcalkyn4yMNZYMwT5xV66b1DXET3SWnv5Db4zfqDU/1WudsYD/0ZhPQNTWhOcRe77l4KNZBjXVDIptbFgXKTYxu5xU+Zj1dD0wuRzrpsBFPE1lzGAMI6op6ezkEJRJqsAlLOUI2zs4CE54nKTw05MM49ODNBmVu0mG3sFBcCrC3QS0NbdlJOM6jsTUKsgnE+vED0ulRcZfrDwHe0avrA5fG7nm6Lrg7cHZ/I9RHMRoBnOLJlaXeertq+bw3sypVp3PpnCWgVphHpguC+fVzEJZjHwitqVlqm/6OTX7sAcd5Tw1HdNc30HvolrzF+ZVPDJfusXS1CRhRjMB+nC+7DFAP2G7DMJb06GIW5E3dcCY2Df3byvabPm6da7rhzrsQw2fOKscxs3UR1BHLEWZR6Me4qL7iKgUdtq1ZNRL2RZutDgBkYoiQO/hob7zxelFd+WzxUWDtXndu8Aulzes9DrhTkGk1nV7Eb/eDfD4G1BLAwQUAAIACAAgqd5IsIcj9GwBAAD3AgAAKQAAAHVuaXZlcnNhbC9za2luX2N1c3RvbWl6YXRpb25fc2V0dGluZ3MueG1sjVLbSiQxEH33K4I/MEkqt4Z2ILeWeVHRAZ+b6ezSrKaXTsRlycebdncYR0c09VR1Tp2iKqdNv8Zon1KeHse/fR6neBdyHuPPtD5DqN1ND9N8M4cUclodKvdjHKbnTfwxLbVaTbmPQz8PdkHTGqPu9SEltXKqZswwiiTz1CvkPLcVa8A1YCvmKLHt6p3EP9057ELMp1Xb1RH6sWETU5jzJg7hzxqO2W+h4w0u534YKy+tBVui7KcWx5ZAjHDJfaEaAASy3BGHi5SN1AR5zDiGYhQFCohwThpRiKQcatY1oqow3wjEJGPUFepp7UZaG0dtkdAQous0rxpbus5IjBEhBJgrXEBnMKpsqBoa1HJAcGBAFG00UYA625mOFe+8sBwp6gXGhRkDGB+Oe9ju7bkO1W+vsz/nF4Inv+AkunhrdcJc7e5pnit5Gx5/P/Q5oHG4OL+59Xf+aqu3m+ur8/++fPXwnrWYtW79qbdfAFBLAwQUAAIACAAgqd5IBdmJyEoNAADVIQAAFwAAAHVuaXZlcnNhbC91bml2ZXJzYWwucG5n7Zr5V1Lr+sCp02lW81TXnEu9ea45lCen40CZE6drpQ1mTrXMvGGCqGgoYtN1SImilpaJnqyT4oCpmboRsENJHkTqOKDiUHEUBcGBEBWRu6nOvWvd9V3fP+AufmBvnuez3/0+z7vf53mf/ULusSP+OhuNNkIgEB1YgE8wBLIGBoF8g1y/FtTsaroxAZ5WJQX7e0MoXSaToLAm9mDgQQikjrBp+dy3oLwhISA0CQLRZWo+q1jIivNgOzjM5+CJy5GS4aN5tvIB1gdZ0dzqudX1Ouf16/VTvyOe3Pz997tzLujn7wxY865680855y0tXv1z7db1O3xubykzVl/5Wfr3/RtU2Okumfsi6UfFp9IHFz2PJ20P/1RMqZRSRFK3iFJKZUvdgywuVI2VrSinkSMZiuGaplGcMWjSWSc/WcVKkOl5M4QfUQ+6/IxkqNHWVGbnnzOGeak+dad4g4orjVX29XirKOysr/sqUG5DB2X84Wd6vRu/BpSa7SsJQwviKPXgrX+LE37gN0i4i8UG8HQgx0oj7SJqjjcCVoPHLVqgBVqgBVqgBVqgBVqgBVqgBVqgBVqgBVqgBVrwvwdQAnP1AkuzZfoe2ArTaLytNFuK6+9o9g53+nyn2W7c8v+Dj+F3/mjgevFbP/1++KF1KTZR9saScAm3LDAfRYlQvYIqViihKUwXvLIPOZIleWFeezNteayJoZIE8Vuc4jk/jE8jlJUVrMzfJMuPLTv8zTOeY2ZeruOvSy+vZIURqGFmmqZimmKEGs0YYuQMdtXEiAswp7rDG+MXDvUkpb2ZMxdPBMwNJXEb9WaOhIAtSvKWOEhcQy8+DFCvKF2m6UppPE/9QS+z32P21dYwrpdyKl7gRmoaSROPA5mLY4VIQxeog9OwB+IUd+C+VECA0mOGmlfeCuXVvDcxQyz6pFnGp3ckNiYoicbIVz+ZslsLafOSxywafdMx0/kD9znbs+oigOH9XMJnj+z6OBGQeHLTCU8pAmNf5uzMmMUjL7l4UGcPp45mKOJ5J8+SxXHXW7HisNHBSPtywX74cIgJGb3CNF+ZufA9ecu+krw50jRW2Nl2UtYbwwnrxqPkQMXMMUE7V9ZKkjolGirq4oAzfYAqzY63gKGzE0Web0UvJBqbqukB6VN1rEEuIe53O2X1w9hAkRu90yGQcMtq+DpgA4y51Q5WVON7gWp8F6IoNP5sqvGzRmFb67kzTeg3EhSqcUT4/lh60Ikd5NLCXY+unfYMkSf9s2a2GP/G8WkVj9nfUFHGbOWxXBiLHOfnm2Npfl3p5o2bBcKI7l5HAk9GtugIqVs3SJ7/yzeQ9/BKz1tULj6u+7Mh8aIWaYHKw4eYZJT9VxMjJ7hl+shbzzxPGP1HebFtKfXmBnRLfohc1s9+7N2es227cfv+mFYzmwO2io3kzOk0BDcNX6zwEgnTSNKHiFfERYA9f3LqaspN2msIpLlIFL59OLbdSVSQ2cdpcG60SwgVWuvD7P9x6VmK4II8ULUciCt37mSNbCyOVAzhA+o3r5XLHPff26fai2h4iIu64Sp2SnyndE0GMgjTFoBC8LdkhQ6kTR6cHVm96GF1ePjH+2hZdZBpSredus6HuMnIuHq4eSDREn3KuN0pcuciHM0d5hnCAL6DRccHQLkW8j4tVJb7k/uXdidVDwQIU5NDVi0/170cxBuLttxseEo+ECy8NtHl+/Ji764fku4XcWHBPMIh+G/YI8TQQKhuyN8E2F3o4eaaczw3WArNzz7NPPuINRjGCb202XZjifCVk7iPCY4rZwQr46R4moji8qzYH96iDN7ZcX1Nv4PZXCmWl5+MY6YX7006jWhNNGos2fOXfOHTkjx9bxvvHlmwftyNav1AUeKrG5gSgOTmdeL+fWFo1s0BOu8NRvo4spDlUeBuR2yd+22PRE7FWX8ZkAQRo+JyuajvtaZn+6VCB1/ipkqdrrpZTMHYI12ma+eFi6MSFAYewftgG+NzZx/l11c7QtKR+WLh1qZbVxyfPiyl6u8XLQFD23eKMNMUByGNAHD0I3UxtlRvji96mtXQ49DIUKumY+kKLkD/2ukdqCIs6q2dShTCANzoXnu4ApyCOhqPW2RHIXCzeVFTNNLcsow72opfwpSU98T3NgPht/jlYQYNiJIMUV2PYxcPzzrNDlJTxioyU+HYGsYSJpLwC6KJUstVyTwOC0MNmL5dRy2IEGsezdxdnjcj40LV6tQVCcNgnH0kdRQCqY4i5ZUpsZcrGrL0N4qSRKFMPpJBU6SIDrcZQb3E9orLi++v673gESCofERGJ4CZN2Sa2NiEd/LwDs7UR+0hByofFWBskd/eNWpf6nfqUfXuF6JHZHdzrNo6QLfP8Z4VI+hTn/0FaLIud0ksM7pnr/PQ4dd3FgF92LiOYqNRKW5pcn5J3wV+Hxk7yc1ckaUUYRzwRU1ZG/8qe54t6usAH0rpvp45vLjrplU0NrbzODvi0XmfspjNRuJUHuBOSItPFp83uLPGtUWqcp0yal+Q1ncPu0Ag4hTDTM7TrLG1S/3UxzipBQwjaeSBviQcY1J0VHWpr018/G5P6jLdfJqOXBj2UHYyT4/LfIiOfYL7uBZdNtkCRnMG0PV5AauLwxU4kxSdaGzqwKTUGHIFLfYyMKvKGrxfi5c7fvSXLB4TCPELg28c2BfbJclMk7XtI9YC7G5LC1u9l24nvty95xj7DKGmoHZ+2XUP0TY7ZmLHuYosDPfeANjPZF+HvUWHbqaSP+p81FPeM//tvioxPNxFL4H6Xy71Zdh79IUyXScn+nPMrz7OurkO7UUc9CtGllNq8aqB1sI3OXvQobK+Y9mP82dZXwfPSIQijFHGPPYQO9mh8JZxfpFeA3lW1nzQKncsYaI5b6Kg/PiqJ5HV0IWXes5Q5QDXmQBdWbAzwy184HgqhhpIfrZXVWD6eBa3Q0D9OnH4lgSP33HOHn46shIryzWboy1xU/qO1146ru95hjyU6fVo0rXnwqLB2Vvvau6GunC9nPLHdgiDyJm8vX2cBYVHVPnqwzqWeznCaMP2JdpUQHAtHkGasiDaYuc6rB+aqyb8+VuCHXoaPFSfuvkX4YNF5VS794zPNpw+4hKVoslGZ4cjM+S98w0f9sH7G6/S861iTHY3LIudsy9NcNOfFKPX//YIQDuKxwfKs+pMZCU7nUy2wuB6RUbwQTdd/CF81nFf4tepc/7R/LYWcDkd3Ps7+WJcifTFFbVohEAK+oO1l2CsNiskSemrIKcZYBVQrwKDxSgl/ufUO+dNbI4z169zSs7m2yLTpw4GMxOR96LR4mgwVx/VkUVT4kf32Vp2tOYf8r19Btpo/5MqXJY/Rmnbj6AWWxB74srCzJU5VnfB1ToufQfH8caUjDadgZR9zHNArMwVMhJet878uonPrHQNU10TjziwJkYIseSo249PpAr+zCFLGfMDsUKv2YtkvCyirsxrK28/m3HguLEKrcqxlstCxxdtjPLF/gdca78EL5nVGG6O7g+MgM6vJs9GGxbAi86A183NFKHcG+08KcZiRdnLf1TwvGm7AXkdIcCRvLW+zy2gQP9JyRAvKjOjChd5Sz15NBPATDzKHsQnSLERO96fGlaO7RhWogqXfjnFsKKi/p1VZ7rcp5+X6vMonzNWY7qM48JHo3Jq7YhYU2DsQYZaOTqKy/Ncd7syko0XAYiSpymCRWkqI52fHK4Tse3PG89u+7z0LF2e/KVwkJsb11eTDU6oInBiJknSXO8FOLYopVRkrvkv/Ap79iRdJUE2daOE4jJIk+jLqJW/1YQOjx1N8OzDnQqvQpiCY9FXuVLEweg1GPoQcwMSPdFBV8LQ04XRydOs4xOaEBePPSZ4AW8XYZSiL9eLwEotjvdynw8RltocSLp+viWI5uGQy4ynvLDfmFAlVSXm136EkgGCZq4040TF2/6zdPshW2f9qMus72C75eVY6tamlRUFg9FyMALqwOLlhomPruIaj4Sb/ukzOvysoqT17wae81vAXLNo43V9ZAMQUwquuZwYxCYTUxhFhDicjWUvs6ArKOrB5vydyiE0L+JhlHqJJ1nrmvoCqpo82vTtKgR6mqZ4AXpVnFbIAiRfTaPDa9VSmeBMj5srMFbSu3+4NS6Ii2oaEqKTrVoqnaRv6z+1faN3SRP9zlnJX0MvU7TQdnzZ+mQTxpBlthryzCsOCu3YxW+JG3k8vi2qwAy06WPe1P3tCs2P/9zAubuly0/wFszuo1Aa6enTGgzAB4v09+KTURU1++6ZACRq37ET7OSbDofBEm7sxOj60l8x9BjKRJDQmszcLEo0DMCtyEqReocqUKvBur6NJLGJZ5p97JcMienLLNcQqxZ7TexzNM9I1d3WAFDa0TJN1R5y9/96GyhVL8e6r/78OlDhlShgOzAu+WvEcINef8SyEKq++B/xkmP/w8//MKBU5vU8w1s5LYuj1HBrjep0lWhXdLMhDL6gYKhpi2CkDj7QdNBXtuSPvq3WechRr8qNexPsvfnqikYP8z3iQ/E+e+1fUEsDBBQAAgAIACCp3kgrC8BtSgAAAGsAAAAbAAAAdW5pdmVyc2FsL3VuaXZlcnNhbC5wbmcueG1ss7GvyM1RKEstKs7Mz7NVMtQzULK34+WyKShKLctMLVeoAIoZ6RlAgJJCJSq3PDOlJAMoZGBujBDMSM1MzyixVbIwMIUL6gPNBABQSwECAAAUAAIACAAgqd5IFQ6tKGQEAAAHEQAAHQAAAAAAAAABAAAAAAAAAAAAdW5pdmVyc2FsL2NvbW1vbl9tZXNzYWdlcy5sbmdQSwECAAAUAAIACAAgqd5ICH4LIykDAACGDAAAJwAAAAAAAAABAAAAAACfBAAAdW5pdmVyc2FsL2ZsYXNoX3B1Ymxpc2hpbmdfc2V0dGluZ3MueG1sUEsBAgAAFAACAAgAIKneSLX8CWS6AgAAVQoAACEAAAAAAAAAAQAAAAAADQgAAHVuaXZlcnNhbC9mbGFzaF9za2luX3NldHRpbmdzLnhtbFBLAQIAABQAAgAIACCp3kgqlg9n/gIAAJcLAAAmAAAAAAAAAAEAAAAAAAYLAAB1bml2ZXJzYWwvaHRtbF9wdWJsaXNoaW5nX3NldHRpbmdzLnhtbFBLAQIAABQAAgAIACCp3khocVKRmgEAAB8GAAAfAAAAAAAAAAEAAAAAAEgOAAB1bml2ZXJzYWwvaHRtbF9za2luX3NldHRpbmdzLmpzUEsBAgAAFAACAAgAIKneSD08L9HBAAAA5QEAABoAAAAAAAAAAQAAAAAAHxAAAHVuaXZlcnNhbC9pMThuX3ByZXNldHMueG1sUEsBAgAAFAACAAgAIKneSHL80YFnAAAAawAAABwAAAAAAAAAAQAAAAAAGBEAAHVuaXZlcnNhbC9sb2NhbF9zZXR0aW5ncy54bWxQSwECAAAUAAIACABElFdHI7RO+/sCAACwCAAAFAAAAAAAAAABAAAAAAC5EQAAdW5pdmVyc2FsL3BsYXllci54bWxQSwECAAAUAAIACAAgqd5IsIcj9GwBAAD3AgAAKQAAAAAAAAABAAAAAADmFAAAdW5pdmVyc2FsL3NraW5fY3VzdG9taXphdGlvbl9zZXR0aW5ncy54bWxQSwECAAAUAAIACAAgqd5IBdmJyEoNAADVIQAAFwAAAAAAAAAAAAAAAACZFgAAdW5pdmVyc2FsL3VuaXZlcnNhbC5wbmdQSwECAAAUAAIACAAgqd5IKwvAbUoAAABrAAAAGwAAAAAAAAABAAAAAAAYJAAAdW5pdmVyc2FsL3VuaXZlcnNhbC5wbmcueG1sUEsFBgAAAAALAAsASQMAAJskAAAAAA=="/>
  <p:tag name="ISPRING_PRESENTATION_TITLE" val="平安银行"/>
</p:tagLst>
</file>

<file path=ppt/theme/theme1.xml><?xml version="1.0" encoding="utf-8"?>
<a:theme xmlns:a="http://schemas.openxmlformats.org/drawingml/2006/main" name="自定义设计">
  <a:themeElements>
    <a:clrScheme name="办公室">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办公室">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办公室">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办公室">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95000"/>
          </a:schemeClr>
        </a:solidFill>
        <a:ln w="50800">
          <a:noFill/>
        </a:ln>
        <a:effectLst>
          <a:outerShdw blurRad="165100" dist="88900" dir="2700000" algn="tl" rotWithShape="0">
            <a:schemeClr val="accent3">
              <a:lumMod val="50000"/>
              <a:alpha val="64000"/>
            </a:schemeClr>
          </a:outerShdw>
        </a:effectLst>
        <a:scene3d>
          <a:camera prst="orthographicFront"/>
          <a:lightRig rig="threePt" dir="t"/>
        </a:scene3d>
        <a:sp3d prstMaterial="softEdge">
          <a:bevelT w="82550" h="31750" prst="angle"/>
        </a:sp3d>
      </a:spPr>
      <a:bodyPr rtlCol="0" anchor="ctr"/>
      <a:lstStyle>
        <a:defPPr algn="ctr">
          <a:defRPr>
            <a:solidFill>
              <a:srgbClr val="FFFFFF"/>
            </a:solidFill>
            <a:latin typeface="Arial" panose="020B0604020202020204" pitchFamily="34" charset="0"/>
            <a:ea typeface="微软雅黑" panose="020B0503020204020204" pitchFamily="34" charset="-122"/>
            <a:sym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办公室">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办公室">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3321</Words>
  <Application>Microsoft Office PowerPoint</Application>
  <PresentationFormat>全屏显示(16:9)</PresentationFormat>
  <Paragraphs>363</Paragraphs>
  <Slides>32</Slides>
  <Notes>32</Notes>
  <HiddenSlides>0</HiddenSlides>
  <MMClips>1</MMClips>
  <ScaleCrop>false</ScaleCrop>
  <HeadingPairs>
    <vt:vector size="6" baseType="variant">
      <vt:variant>
        <vt:lpstr>已用的字体</vt:lpstr>
      </vt:variant>
      <vt:variant>
        <vt:i4>7</vt:i4>
      </vt:variant>
      <vt:variant>
        <vt:lpstr>主题</vt:lpstr>
      </vt:variant>
      <vt:variant>
        <vt:i4>2</vt:i4>
      </vt:variant>
      <vt:variant>
        <vt:lpstr>幻灯片标题</vt:lpstr>
      </vt:variant>
      <vt:variant>
        <vt:i4>32</vt:i4>
      </vt:variant>
    </vt:vector>
  </HeadingPairs>
  <TitlesOfParts>
    <vt:vector size="41" baseType="lpstr">
      <vt:lpstr>Bebas</vt:lpstr>
      <vt:lpstr>宋体</vt:lpstr>
      <vt:lpstr>微软雅黑</vt:lpstr>
      <vt:lpstr>Arial</vt:lpstr>
      <vt:lpstr>Arial Black</vt:lpstr>
      <vt:lpstr>Calibri</vt:lpstr>
      <vt:lpstr>Impact</vt:lpstr>
      <vt:lpstr>自定义设计</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熊猫办公</dc:title>
  <dc:creator>www.tukuppt.com</dc:creator>
  <cp:keywords>tukuppt</cp:keywords>
  <cp:lastModifiedBy>天 下</cp:lastModifiedBy>
  <cp:revision>2</cp:revision>
  <dcterms:created xsi:type="dcterms:W3CDTF">2021-01-01T05:50:33Z</dcterms:created>
  <dcterms:modified xsi:type="dcterms:W3CDTF">2021-01-06T00:51:26Z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2052-11.1.0.9929</vt:lpwstr>
  </property>
</Properties>
</file>