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93692"/>
  </p:normalViewPr>
  <p:slideViewPr>
    <p:cSldViewPr snapToGrid="0" snapToObjects="1">
      <p:cViewPr varScale="1">
        <p:scale>
          <a:sx n="107" d="100"/>
          <a:sy n="107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9-4992-B58C-DBCD61E7A8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9-4992-B58C-DBCD61E7A8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9-4992-B58C-DBCD61E7A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225520"/>
        <c:axId val="477229440"/>
      </c:barChart>
      <c:catAx>
        <c:axId val="477225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7229440"/>
        <c:crosses val="autoZero"/>
        <c:auto val="1"/>
        <c:lblAlgn val="ctr"/>
        <c:lblOffset val="100"/>
        <c:noMultiLvlLbl val="0"/>
      </c:catAx>
      <c:valAx>
        <c:axId val="4772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7722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4-498F-B614-58AF59A3EB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94-498F-B614-58AF59A3EB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94-498F-B614-58AF59A3E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238064"/>
        <c:axId val="477236888"/>
      </c:barChart>
      <c:catAx>
        <c:axId val="47723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7236888"/>
        <c:crosses val="autoZero"/>
        <c:auto val="1"/>
        <c:lblAlgn val="ctr"/>
        <c:lblOffset val="100"/>
        <c:noMultiLvlLbl val="0"/>
      </c:catAx>
      <c:valAx>
        <c:axId val="47723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47723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D6DD-6526-4238-8DD3-B5A3D4B209AE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6809-F784-412F-973C-8657E3F80C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6809-F784-412F-973C-8657E3F80C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DBD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446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2183"/>
          <p:cNvSpPr/>
          <p:nvPr userDrawn="1"/>
        </p:nvSpPr>
        <p:spPr bwMode="auto">
          <a:xfrm>
            <a:off x="3088671" y="-123861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/>
          <a:srcRect l="27262" t="21880" b="19671"/>
          <a:stretch>
            <a:fillRect/>
          </a:stretch>
        </p:blipFill>
        <p:spPr>
          <a:xfrm>
            <a:off x="3333135" y="-200061"/>
            <a:ext cx="8937591" cy="7134261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5013" y="207434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505013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4505013" y="4539321"/>
            <a:ext cx="63500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3332" y="1047658"/>
            <a:ext cx="8104564" cy="4674958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176508" y="4002357"/>
            <a:ext cx="3786392" cy="85022"/>
          </a:xfrm>
          <a:custGeom>
            <a:avLst/>
            <a:gdLst>
              <a:gd name="T0" fmla="*/ 471 w 1901"/>
              <a:gd name="T1" fmla="*/ 27 h 40"/>
              <a:gd name="T2" fmla="*/ 1419 w 1901"/>
              <a:gd name="T3" fmla="*/ 28 h 40"/>
              <a:gd name="T4" fmla="*/ 1427 w 1901"/>
              <a:gd name="T5" fmla="*/ 20 h 40"/>
              <a:gd name="T6" fmla="*/ 1371 w 1901"/>
              <a:gd name="T7" fmla="*/ 20 h 40"/>
              <a:gd name="T8" fmla="*/ 1380 w 1901"/>
              <a:gd name="T9" fmla="*/ 29 h 40"/>
              <a:gd name="T10" fmla="*/ 1341 w 1901"/>
              <a:gd name="T11" fmla="*/ 10 h 40"/>
              <a:gd name="T12" fmla="*/ 1302 w 1901"/>
              <a:gd name="T13" fmla="*/ 31 h 40"/>
              <a:gd name="T14" fmla="*/ 1313 w 1901"/>
              <a:gd name="T15" fmla="*/ 20 h 40"/>
              <a:gd name="T16" fmla="*/ 1251 w 1901"/>
              <a:gd name="T17" fmla="*/ 20 h 40"/>
              <a:gd name="T18" fmla="*/ 1263 w 1901"/>
              <a:gd name="T19" fmla="*/ 32 h 40"/>
              <a:gd name="T20" fmla="*/ 1224 w 1901"/>
              <a:gd name="T21" fmla="*/ 7 h 40"/>
              <a:gd name="T22" fmla="*/ 1185 w 1901"/>
              <a:gd name="T23" fmla="*/ 34 h 40"/>
              <a:gd name="T24" fmla="*/ 1199 w 1901"/>
              <a:gd name="T25" fmla="*/ 20 h 40"/>
              <a:gd name="T26" fmla="*/ 1131 w 1901"/>
              <a:gd name="T27" fmla="*/ 20 h 40"/>
              <a:gd name="T28" fmla="*/ 1146 w 1901"/>
              <a:gd name="T29" fmla="*/ 35 h 40"/>
              <a:gd name="T30" fmla="*/ 1107 w 1901"/>
              <a:gd name="T31" fmla="*/ 4 h 40"/>
              <a:gd name="T32" fmla="*/ 1068 w 1901"/>
              <a:gd name="T33" fmla="*/ 37 h 40"/>
              <a:gd name="T34" fmla="*/ 1085 w 1901"/>
              <a:gd name="T35" fmla="*/ 20 h 40"/>
              <a:gd name="T36" fmla="*/ 1011 w 1901"/>
              <a:gd name="T37" fmla="*/ 20 h 40"/>
              <a:gd name="T38" fmla="*/ 1029 w 1901"/>
              <a:gd name="T39" fmla="*/ 38 h 40"/>
              <a:gd name="T40" fmla="*/ 990 w 1901"/>
              <a:gd name="T41" fmla="*/ 1 h 40"/>
              <a:gd name="T42" fmla="*/ 482 w 1901"/>
              <a:gd name="T43" fmla="*/ 28 h 40"/>
              <a:gd name="T44" fmla="*/ 474 w 1901"/>
              <a:gd name="T45" fmla="*/ 20 h 40"/>
              <a:gd name="T46" fmla="*/ 530 w 1901"/>
              <a:gd name="T47" fmla="*/ 20 h 40"/>
              <a:gd name="T48" fmla="*/ 521 w 1901"/>
              <a:gd name="T49" fmla="*/ 29 h 40"/>
              <a:gd name="T50" fmla="*/ 560 w 1901"/>
              <a:gd name="T51" fmla="*/ 10 h 40"/>
              <a:gd name="T52" fmla="*/ 599 w 1901"/>
              <a:gd name="T53" fmla="*/ 31 h 40"/>
              <a:gd name="T54" fmla="*/ 588 w 1901"/>
              <a:gd name="T55" fmla="*/ 20 h 40"/>
              <a:gd name="T56" fmla="*/ 650 w 1901"/>
              <a:gd name="T57" fmla="*/ 20 h 40"/>
              <a:gd name="T58" fmla="*/ 638 w 1901"/>
              <a:gd name="T59" fmla="*/ 32 h 40"/>
              <a:gd name="T60" fmla="*/ 677 w 1901"/>
              <a:gd name="T61" fmla="*/ 7 h 40"/>
              <a:gd name="T62" fmla="*/ 716 w 1901"/>
              <a:gd name="T63" fmla="*/ 34 h 40"/>
              <a:gd name="T64" fmla="*/ 703 w 1901"/>
              <a:gd name="T65" fmla="*/ 20 h 40"/>
              <a:gd name="T66" fmla="*/ 770 w 1901"/>
              <a:gd name="T67" fmla="*/ 20 h 40"/>
              <a:gd name="T68" fmla="*/ 755 w 1901"/>
              <a:gd name="T69" fmla="*/ 35 h 40"/>
              <a:gd name="T70" fmla="*/ 794 w 1901"/>
              <a:gd name="T71" fmla="*/ 4 h 40"/>
              <a:gd name="T72" fmla="*/ 833 w 1901"/>
              <a:gd name="T73" fmla="*/ 37 h 40"/>
              <a:gd name="T74" fmla="*/ 817 w 1901"/>
              <a:gd name="T75" fmla="*/ 20 h 40"/>
              <a:gd name="T76" fmla="*/ 890 w 1901"/>
              <a:gd name="T77" fmla="*/ 20 h 40"/>
              <a:gd name="T78" fmla="*/ 873 w 1901"/>
              <a:gd name="T79" fmla="*/ 38 h 40"/>
              <a:gd name="T80" fmla="*/ 912 w 1901"/>
              <a:gd name="T81" fmla="*/ 1 h 40"/>
              <a:gd name="T82" fmla="*/ 951 w 1901"/>
              <a:gd name="T83" fmla="*/ 40 h 40"/>
              <a:gd name="T84" fmla="*/ 931 w 1901"/>
              <a:gd name="T85" fmla="*/ 20 h 40"/>
              <a:gd name="T86" fmla="*/ 1901 w 1901"/>
              <a:gd name="T87" fmla="*/ 20 h 40"/>
              <a:gd name="T88" fmla="*/ 1430 w 1901"/>
              <a:gd name="T89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01" h="40">
                <a:moveTo>
                  <a:pt x="471" y="14"/>
                </a:moveTo>
                <a:cubicBezTo>
                  <a:pt x="312" y="15"/>
                  <a:pt x="154" y="17"/>
                  <a:pt x="0" y="20"/>
                </a:cubicBezTo>
                <a:cubicBezTo>
                  <a:pt x="154" y="24"/>
                  <a:pt x="312" y="25"/>
                  <a:pt x="471" y="27"/>
                </a:cubicBezTo>
                <a:cubicBezTo>
                  <a:pt x="470" y="25"/>
                  <a:pt x="469" y="22"/>
                  <a:pt x="469" y="20"/>
                </a:cubicBezTo>
                <a:cubicBezTo>
                  <a:pt x="469" y="18"/>
                  <a:pt x="470" y="15"/>
                  <a:pt x="471" y="14"/>
                </a:cubicBezTo>
                <a:close/>
                <a:moveTo>
                  <a:pt x="1419" y="28"/>
                </a:moveTo>
                <a:cubicBezTo>
                  <a:pt x="1415" y="28"/>
                  <a:pt x="1411" y="24"/>
                  <a:pt x="1411" y="20"/>
                </a:cubicBezTo>
                <a:cubicBezTo>
                  <a:pt x="1411" y="16"/>
                  <a:pt x="1415" y="12"/>
                  <a:pt x="1419" y="12"/>
                </a:cubicBezTo>
                <a:cubicBezTo>
                  <a:pt x="1423" y="12"/>
                  <a:pt x="1427" y="16"/>
                  <a:pt x="1427" y="20"/>
                </a:cubicBezTo>
                <a:cubicBezTo>
                  <a:pt x="1427" y="24"/>
                  <a:pt x="1423" y="28"/>
                  <a:pt x="1419" y="28"/>
                </a:cubicBezTo>
                <a:close/>
                <a:moveTo>
                  <a:pt x="1380" y="29"/>
                </a:moveTo>
                <a:cubicBezTo>
                  <a:pt x="1375" y="29"/>
                  <a:pt x="1371" y="25"/>
                  <a:pt x="1371" y="20"/>
                </a:cubicBezTo>
                <a:cubicBezTo>
                  <a:pt x="1371" y="15"/>
                  <a:pt x="1375" y="11"/>
                  <a:pt x="1380" y="11"/>
                </a:cubicBezTo>
                <a:cubicBezTo>
                  <a:pt x="1385" y="11"/>
                  <a:pt x="1389" y="15"/>
                  <a:pt x="1389" y="20"/>
                </a:cubicBezTo>
                <a:cubicBezTo>
                  <a:pt x="1389" y="25"/>
                  <a:pt x="1385" y="29"/>
                  <a:pt x="1380" y="29"/>
                </a:cubicBezTo>
                <a:close/>
                <a:moveTo>
                  <a:pt x="1341" y="30"/>
                </a:moveTo>
                <a:cubicBezTo>
                  <a:pt x="1336" y="30"/>
                  <a:pt x="1331" y="25"/>
                  <a:pt x="1331" y="20"/>
                </a:cubicBezTo>
                <a:cubicBezTo>
                  <a:pt x="1331" y="15"/>
                  <a:pt x="1336" y="10"/>
                  <a:pt x="1341" y="10"/>
                </a:cubicBezTo>
                <a:cubicBezTo>
                  <a:pt x="1346" y="10"/>
                  <a:pt x="1351" y="15"/>
                  <a:pt x="1351" y="20"/>
                </a:cubicBezTo>
                <a:cubicBezTo>
                  <a:pt x="1351" y="25"/>
                  <a:pt x="1346" y="30"/>
                  <a:pt x="1341" y="30"/>
                </a:cubicBezTo>
                <a:close/>
                <a:moveTo>
                  <a:pt x="1302" y="31"/>
                </a:moveTo>
                <a:cubicBezTo>
                  <a:pt x="1296" y="31"/>
                  <a:pt x="1291" y="26"/>
                  <a:pt x="1291" y="20"/>
                </a:cubicBezTo>
                <a:cubicBezTo>
                  <a:pt x="1291" y="14"/>
                  <a:pt x="1296" y="9"/>
                  <a:pt x="1302" y="9"/>
                </a:cubicBezTo>
                <a:cubicBezTo>
                  <a:pt x="1308" y="9"/>
                  <a:pt x="1313" y="14"/>
                  <a:pt x="1313" y="20"/>
                </a:cubicBezTo>
                <a:cubicBezTo>
                  <a:pt x="1313" y="26"/>
                  <a:pt x="1308" y="31"/>
                  <a:pt x="1302" y="31"/>
                </a:cubicBezTo>
                <a:close/>
                <a:moveTo>
                  <a:pt x="1263" y="32"/>
                </a:moveTo>
                <a:cubicBezTo>
                  <a:pt x="1256" y="32"/>
                  <a:pt x="1251" y="27"/>
                  <a:pt x="1251" y="20"/>
                </a:cubicBezTo>
                <a:cubicBezTo>
                  <a:pt x="1251" y="14"/>
                  <a:pt x="1256" y="8"/>
                  <a:pt x="1263" y="8"/>
                </a:cubicBezTo>
                <a:cubicBezTo>
                  <a:pt x="1269" y="8"/>
                  <a:pt x="1275" y="14"/>
                  <a:pt x="1275" y="20"/>
                </a:cubicBezTo>
                <a:cubicBezTo>
                  <a:pt x="1275" y="27"/>
                  <a:pt x="1269" y="32"/>
                  <a:pt x="1263" y="32"/>
                </a:cubicBezTo>
                <a:close/>
                <a:moveTo>
                  <a:pt x="1224" y="33"/>
                </a:moveTo>
                <a:cubicBezTo>
                  <a:pt x="1217" y="33"/>
                  <a:pt x="1211" y="27"/>
                  <a:pt x="1211" y="20"/>
                </a:cubicBezTo>
                <a:cubicBezTo>
                  <a:pt x="1211" y="13"/>
                  <a:pt x="1217" y="7"/>
                  <a:pt x="1224" y="7"/>
                </a:cubicBezTo>
                <a:cubicBezTo>
                  <a:pt x="1231" y="7"/>
                  <a:pt x="1237" y="13"/>
                  <a:pt x="1237" y="20"/>
                </a:cubicBezTo>
                <a:cubicBezTo>
                  <a:pt x="1237" y="27"/>
                  <a:pt x="1231" y="33"/>
                  <a:pt x="1224" y="33"/>
                </a:cubicBezTo>
                <a:close/>
                <a:moveTo>
                  <a:pt x="1185" y="34"/>
                </a:moveTo>
                <a:cubicBezTo>
                  <a:pt x="1177" y="34"/>
                  <a:pt x="1171" y="28"/>
                  <a:pt x="1171" y="20"/>
                </a:cubicBezTo>
                <a:cubicBezTo>
                  <a:pt x="1171" y="12"/>
                  <a:pt x="1177" y="6"/>
                  <a:pt x="1185" y="6"/>
                </a:cubicBezTo>
                <a:cubicBezTo>
                  <a:pt x="1192" y="6"/>
                  <a:pt x="1199" y="12"/>
                  <a:pt x="1199" y="20"/>
                </a:cubicBezTo>
                <a:cubicBezTo>
                  <a:pt x="1199" y="28"/>
                  <a:pt x="1192" y="34"/>
                  <a:pt x="1185" y="34"/>
                </a:cubicBezTo>
                <a:close/>
                <a:moveTo>
                  <a:pt x="1146" y="35"/>
                </a:moveTo>
                <a:cubicBezTo>
                  <a:pt x="1138" y="35"/>
                  <a:pt x="1131" y="28"/>
                  <a:pt x="1131" y="20"/>
                </a:cubicBezTo>
                <a:cubicBezTo>
                  <a:pt x="1131" y="12"/>
                  <a:pt x="1138" y="5"/>
                  <a:pt x="1146" y="5"/>
                </a:cubicBezTo>
                <a:cubicBezTo>
                  <a:pt x="1154" y="5"/>
                  <a:pt x="1161" y="12"/>
                  <a:pt x="1161" y="20"/>
                </a:cubicBezTo>
                <a:cubicBezTo>
                  <a:pt x="1161" y="28"/>
                  <a:pt x="1154" y="35"/>
                  <a:pt x="1146" y="35"/>
                </a:cubicBezTo>
                <a:close/>
                <a:moveTo>
                  <a:pt x="1107" y="36"/>
                </a:moveTo>
                <a:cubicBezTo>
                  <a:pt x="1098" y="36"/>
                  <a:pt x="1091" y="29"/>
                  <a:pt x="1091" y="20"/>
                </a:cubicBezTo>
                <a:cubicBezTo>
                  <a:pt x="1091" y="11"/>
                  <a:pt x="1098" y="4"/>
                  <a:pt x="1107" y="4"/>
                </a:cubicBezTo>
                <a:cubicBezTo>
                  <a:pt x="1116" y="4"/>
                  <a:pt x="1123" y="11"/>
                  <a:pt x="1123" y="20"/>
                </a:cubicBezTo>
                <a:cubicBezTo>
                  <a:pt x="1123" y="29"/>
                  <a:pt x="1116" y="36"/>
                  <a:pt x="1107" y="36"/>
                </a:cubicBezTo>
                <a:close/>
                <a:moveTo>
                  <a:pt x="1068" y="37"/>
                </a:moveTo>
                <a:cubicBezTo>
                  <a:pt x="1058" y="37"/>
                  <a:pt x="1051" y="29"/>
                  <a:pt x="1051" y="20"/>
                </a:cubicBezTo>
                <a:cubicBezTo>
                  <a:pt x="1051" y="11"/>
                  <a:pt x="1058" y="3"/>
                  <a:pt x="1068" y="3"/>
                </a:cubicBezTo>
                <a:cubicBezTo>
                  <a:pt x="1077" y="3"/>
                  <a:pt x="1085" y="11"/>
                  <a:pt x="1085" y="20"/>
                </a:cubicBezTo>
                <a:cubicBezTo>
                  <a:pt x="1085" y="29"/>
                  <a:pt x="1077" y="37"/>
                  <a:pt x="1068" y="37"/>
                </a:cubicBezTo>
                <a:close/>
                <a:moveTo>
                  <a:pt x="1029" y="38"/>
                </a:moveTo>
                <a:cubicBezTo>
                  <a:pt x="1019" y="38"/>
                  <a:pt x="1011" y="30"/>
                  <a:pt x="1011" y="20"/>
                </a:cubicBezTo>
                <a:cubicBezTo>
                  <a:pt x="1011" y="10"/>
                  <a:pt x="1019" y="2"/>
                  <a:pt x="1029" y="2"/>
                </a:cubicBezTo>
                <a:cubicBezTo>
                  <a:pt x="1039" y="2"/>
                  <a:pt x="1047" y="10"/>
                  <a:pt x="1047" y="20"/>
                </a:cubicBezTo>
                <a:cubicBezTo>
                  <a:pt x="1047" y="30"/>
                  <a:pt x="1039" y="38"/>
                  <a:pt x="1029" y="38"/>
                </a:cubicBezTo>
                <a:close/>
                <a:moveTo>
                  <a:pt x="990" y="39"/>
                </a:moveTo>
                <a:cubicBezTo>
                  <a:pt x="979" y="39"/>
                  <a:pt x="971" y="31"/>
                  <a:pt x="971" y="20"/>
                </a:cubicBezTo>
                <a:cubicBezTo>
                  <a:pt x="971" y="10"/>
                  <a:pt x="979" y="1"/>
                  <a:pt x="990" y="1"/>
                </a:cubicBezTo>
                <a:cubicBezTo>
                  <a:pt x="1000" y="1"/>
                  <a:pt x="1009" y="10"/>
                  <a:pt x="1009" y="20"/>
                </a:cubicBezTo>
                <a:cubicBezTo>
                  <a:pt x="1009" y="31"/>
                  <a:pt x="1000" y="39"/>
                  <a:pt x="990" y="39"/>
                </a:cubicBezTo>
                <a:close/>
                <a:moveTo>
                  <a:pt x="482" y="28"/>
                </a:moveTo>
                <a:cubicBezTo>
                  <a:pt x="486" y="28"/>
                  <a:pt x="490" y="24"/>
                  <a:pt x="490" y="20"/>
                </a:cubicBezTo>
                <a:cubicBezTo>
                  <a:pt x="490" y="16"/>
                  <a:pt x="486" y="12"/>
                  <a:pt x="482" y="12"/>
                </a:cubicBezTo>
                <a:cubicBezTo>
                  <a:pt x="478" y="12"/>
                  <a:pt x="474" y="16"/>
                  <a:pt x="474" y="20"/>
                </a:cubicBezTo>
                <a:cubicBezTo>
                  <a:pt x="474" y="24"/>
                  <a:pt x="478" y="28"/>
                  <a:pt x="482" y="28"/>
                </a:cubicBezTo>
                <a:close/>
                <a:moveTo>
                  <a:pt x="521" y="29"/>
                </a:moveTo>
                <a:cubicBezTo>
                  <a:pt x="526" y="29"/>
                  <a:pt x="530" y="25"/>
                  <a:pt x="530" y="20"/>
                </a:cubicBezTo>
                <a:cubicBezTo>
                  <a:pt x="530" y="15"/>
                  <a:pt x="526" y="11"/>
                  <a:pt x="521" y="11"/>
                </a:cubicBezTo>
                <a:cubicBezTo>
                  <a:pt x="516" y="11"/>
                  <a:pt x="512" y="15"/>
                  <a:pt x="512" y="20"/>
                </a:cubicBezTo>
                <a:cubicBezTo>
                  <a:pt x="512" y="25"/>
                  <a:pt x="516" y="29"/>
                  <a:pt x="521" y="29"/>
                </a:cubicBezTo>
                <a:close/>
                <a:moveTo>
                  <a:pt x="560" y="30"/>
                </a:moveTo>
                <a:cubicBezTo>
                  <a:pt x="566" y="30"/>
                  <a:pt x="570" y="25"/>
                  <a:pt x="570" y="20"/>
                </a:cubicBezTo>
                <a:cubicBezTo>
                  <a:pt x="570" y="15"/>
                  <a:pt x="566" y="10"/>
                  <a:pt x="560" y="10"/>
                </a:cubicBezTo>
                <a:cubicBezTo>
                  <a:pt x="555" y="10"/>
                  <a:pt x="550" y="15"/>
                  <a:pt x="550" y="20"/>
                </a:cubicBezTo>
                <a:cubicBezTo>
                  <a:pt x="550" y="25"/>
                  <a:pt x="555" y="30"/>
                  <a:pt x="560" y="30"/>
                </a:cubicBezTo>
                <a:close/>
                <a:moveTo>
                  <a:pt x="599" y="31"/>
                </a:moveTo>
                <a:cubicBezTo>
                  <a:pt x="605" y="31"/>
                  <a:pt x="610" y="26"/>
                  <a:pt x="610" y="20"/>
                </a:cubicBezTo>
                <a:cubicBezTo>
                  <a:pt x="610" y="14"/>
                  <a:pt x="605" y="9"/>
                  <a:pt x="599" y="9"/>
                </a:cubicBezTo>
                <a:cubicBezTo>
                  <a:pt x="593" y="9"/>
                  <a:pt x="588" y="14"/>
                  <a:pt x="588" y="20"/>
                </a:cubicBezTo>
                <a:cubicBezTo>
                  <a:pt x="588" y="26"/>
                  <a:pt x="593" y="31"/>
                  <a:pt x="599" y="31"/>
                </a:cubicBezTo>
                <a:close/>
                <a:moveTo>
                  <a:pt x="638" y="32"/>
                </a:moveTo>
                <a:cubicBezTo>
                  <a:pt x="645" y="32"/>
                  <a:pt x="650" y="27"/>
                  <a:pt x="650" y="20"/>
                </a:cubicBezTo>
                <a:cubicBezTo>
                  <a:pt x="650" y="14"/>
                  <a:pt x="645" y="8"/>
                  <a:pt x="638" y="8"/>
                </a:cubicBezTo>
                <a:cubicBezTo>
                  <a:pt x="632" y="8"/>
                  <a:pt x="626" y="14"/>
                  <a:pt x="626" y="20"/>
                </a:cubicBezTo>
                <a:cubicBezTo>
                  <a:pt x="626" y="27"/>
                  <a:pt x="632" y="32"/>
                  <a:pt x="638" y="32"/>
                </a:cubicBezTo>
                <a:close/>
                <a:moveTo>
                  <a:pt x="677" y="33"/>
                </a:moveTo>
                <a:cubicBezTo>
                  <a:pt x="684" y="33"/>
                  <a:pt x="690" y="27"/>
                  <a:pt x="690" y="20"/>
                </a:cubicBezTo>
                <a:cubicBezTo>
                  <a:pt x="690" y="13"/>
                  <a:pt x="684" y="7"/>
                  <a:pt x="677" y="7"/>
                </a:cubicBezTo>
                <a:cubicBezTo>
                  <a:pt x="670" y="7"/>
                  <a:pt x="664" y="13"/>
                  <a:pt x="664" y="20"/>
                </a:cubicBezTo>
                <a:cubicBezTo>
                  <a:pt x="664" y="27"/>
                  <a:pt x="670" y="33"/>
                  <a:pt x="677" y="33"/>
                </a:cubicBezTo>
                <a:close/>
                <a:moveTo>
                  <a:pt x="716" y="34"/>
                </a:moveTo>
                <a:cubicBezTo>
                  <a:pt x="724" y="34"/>
                  <a:pt x="730" y="28"/>
                  <a:pt x="730" y="20"/>
                </a:cubicBezTo>
                <a:cubicBezTo>
                  <a:pt x="730" y="12"/>
                  <a:pt x="724" y="6"/>
                  <a:pt x="716" y="6"/>
                </a:cubicBezTo>
                <a:cubicBezTo>
                  <a:pt x="709" y="6"/>
                  <a:pt x="703" y="12"/>
                  <a:pt x="703" y="20"/>
                </a:cubicBezTo>
                <a:cubicBezTo>
                  <a:pt x="703" y="28"/>
                  <a:pt x="709" y="34"/>
                  <a:pt x="716" y="34"/>
                </a:cubicBezTo>
                <a:close/>
                <a:moveTo>
                  <a:pt x="755" y="35"/>
                </a:moveTo>
                <a:cubicBezTo>
                  <a:pt x="764" y="35"/>
                  <a:pt x="770" y="28"/>
                  <a:pt x="770" y="20"/>
                </a:cubicBezTo>
                <a:cubicBezTo>
                  <a:pt x="770" y="12"/>
                  <a:pt x="764" y="5"/>
                  <a:pt x="755" y="5"/>
                </a:cubicBezTo>
                <a:cubicBezTo>
                  <a:pt x="747" y="5"/>
                  <a:pt x="741" y="12"/>
                  <a:pt x="741" y="20"/>
                </a:cubicBezTo>
                <a:cubicBezTo>
                  <a:pt x="741" y="28"/>
                  <a:pt x="747" y="35"/>
                  <a:pt x="755" y="35"/>
                </a:cubicBezTo>
                <a:close/>
                <a:moveTo>
                  <a:pt x="794" y="36"/>
                </a:moveTo>
                <a:cubicBezTo>
                  <a:pt x="803" y="36"/>
                  <a:pt x="810" y="29"/>
                  <a:pt x="810" y="20"/>
                </a:cubicBezTo>
                <a:cubicBezTo>
                  <a:pt x="810" y="11"/>
                  <a:pt x="803" y="4"/>
                  <a:pt x="794" y="4"/>
                </a:cubicBezTo>
                <a:cubicBezTo>
                  <a:pt x="786" y="4"/>
                  <a:pt x="779" y="11"/>
                  <a:pt x="779" y="20"/>
                </a:cubicBezTo>
                <a:cubicBezTo>
                  <a:pt x="779" y="29"/>
                  <a:pt x="786" y="36"/>
                  <a:pt x="794" y="36"/>
                </a:cubicBezTo>
                <a:close/>
                <a:moveTo>
                  <a:pt x="833" y="37"/>
                </a:moveTo>
                <a:cubicBezTo>
                  <a:pt x="843" y="37"/>
                  <a:pt x="850" y="29"/>
                  <a:pt x="850" y="20"/>
                </a:cubicBezTo>
                <a:cubicBezTo>
                  <a:pt x="850" y="11"/>
                  <a:pt x="843" y="3"/>
                  <a:pt x="833" y="3"/>
                </a:cubicBezTo>
                <a:cubicBezTo>
                  <a:pt x="824" y="3"/>
                  <a:pt x="817" y="11"/>
                  <a:pt x="817" y="20"/>
                </a:cubicBezTo>
                <a:cubicBezTo>
                  <a:pt x="817" y="29"/>
                  <a:pt x="824" y="37"/>
                  <a:pt x="833" y="37"/>
                </a:cubicBezTo>
                <a:close/>
                <a:moveTo>
                  <a:pt x="873" y="38"/>
                </a:moveTo>
                <a:cubicBezTo>
                  <a:pt x="882" y="38"/>
                  <a:pt x="890" y="30"/>
                  <a:pt x="890" y="20"/>
                </a:cubicBezTo>
                <a:cubicBezTo>
                  <a:pt x="890" y="10"/>
                  <a:pt x="882" y="2"/>
                  <a:pt x="873" y="2"/>
                </a:cubicBezTo>
                <a:cubicBezTo>
                  <a:pt x="863" y="2"/>
                  <a:pt x="855" y="10"/>
                  <a:pt x="855" y="20"/>
                </a:cubicBezTo>
                <a:cubicBezTo>
                  <a:pt x="855" y="30"/>
                  <a:pt x="863" y="38"/>
                  <a:pt x="873" y="38"/>
                </a:cubicBezTo>
                <a:close/>
                <a:moveTo>
                  <a:pt x="912" y="39"/>
                </a:moveTo>
                <a:cubicBezTo>
                  <a:pt x="922" y="39"/>
                  <a:pt x="930" y="31"/>
                  <a:pt x="930" y="20"/>
                </a:cubicBezTo>
                <a:cubicBezTo>
                  <a:pt x="930" y="10"/>
                  <a:pt x="922" y="1"/>
                  <a:pt x="912" y="1"/>
                </a:cubicBezTo>
                <a:cubicBezTo>
                  <a:pt x="901" y="1"/>
                  <a:pt x="893" y="10"/>
                  <a:pt x="893" y="20"/>
                </a:cubicBezTo>
                <a:cubicBezTo>
                  <a:pt x="893" y="31"/>
                  <a:pt x="901" y="39"/>
                  <a:pt x="912" y="39"/>
                </a:cubicBezTo>
                <a:close/>
                <a:moveTo>
                  <a:pt x="951" y="40"/>
                </a:moveTo>
                <a:cubicBezTo>
                  <a:pt x="962" y="40"/>
                  <a:pt x="971" y="31"/>
                  <a:pt x="971" y="20"/>
                </a:cubicBezTo>
                <a:cubicBezTo>
                  <a:pt x="971" y="9"/>
                  <a:pt x="962" y="0"/>
                  <a:pt x="951" y="0"/>
                </a:cubicBezTo>
                <a:cubicBezTo>
                  <a:pt x="940" y="0"/>
                  <a:pt x="931" y="9"/>
                  <a:pt x="931" y="20"/>
                </a:cubicBezTo>
                <a:cubicBezTo>
                  <a:pt x="931" y="31"/>
                  <a:pt x="940" y="40"/>
                  <a:pt x="951" y="40"/>
                </a:cubicBezTo>
                <a:close/>
                <a:moveTo>
                  <a:pt x="1430" y="27"/>
                </a:moveTo>
                <a:cubicBezTo>
                  <a:pt x="1589" y="25"/>
                  <a:pt x="1747" y="24"/>
                  <a:pt x="1901" y="20"/>
                </a:cubicBezTo>
                <a:cubicBezTo>
                  <a:pt x="1775" y="17"/>
                  <a:pt x="1598" y="15"/>
                  <a:pt x="1431" y="14"/>
                </a:cubicBezTo>
                <a:cubicBezTo>
                  <a:pt x="1432" y="16"/>
                  <a:pt x="1432" y="18"/>
                  <a:pt x="1432" y="20"/>
                </a:cubicBezTo>
                <a:cubicBezTo>
                  <a:pt x="1432" y="22"/>
                  <a:pt x="1431" y="25"/>
                  <a:pt x="143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0645" y="3050967"/>
            <a:ext cx="3338966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976" y="133410"/>
            <a:ext cx="2193750" cy="2171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59576" y="144660"/>
            <a:ext cx="2193750" cy="2171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159576" y="4561200"/>
            <a:ext cx="2193750" cy="2171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9836976" y="4549950"/>
            <a:ext cx="2193750" cy="2171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2073" y="1206200"/>
            <a:ext cx="3445748" cy="290106"/>
          </a:xfrm>
          <a:prstGeom prst="rect">
            <a:avLst/>
          </a:prstGeom>
        </p:spPr>
      </p:pic>
      <p:sp>
        <p:nvSpPr>
          <p:cNvPr id="1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4062769" y="780907"/>
            <a:ext cx="3720191" cy="388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sz="2400" b="1" dirty="0"/>
              <a:t>ADD YOUR </a:t>
            </a:r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089982" y="558930"/>
            <a:ext cx="1701800" cy="168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21880" b="19671"/>
          <a:stretch>
            <a:fillRect/>
          </a:stretch>
        </p:blipFill>
        <p:spPr>
          <a:xfrm>
            <a:off x="-16615" y="-247650"/>
            <a:ext cx="12287341" cy="7181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3657" y="-76272"/>
            <a:ext cx="6146796" cy="69342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2183"/>
          <p:cNvSpPr/>
          <p:nvPr userDrawn="1"/>
        </p:nvSpPr>
        <p:spPr bwMode="auto">
          <a:xfrm rot="5400000">
            <a:off x="4420746" y="-99108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83"/>
          <p:cNvSpPr/>
          <p:nvPr userDrawn="1"/>
        </p:nvSpPr>
        <p:spPr bwMode="auto">
          <a:xfrm rot="16200000">
            <a:off x="4420745" y="122732"/>
            <a:ext cx="3412616" cy="7019961"/>
          </a:xfrm>
          <a:custGeom>
            <a:avLst/>
            <a:gdLst>
              <a:gd name="T0" fmla="*/ 206 w 2819"/>
              <a:gd name="T1" fmla="*/ 0 h 5665"/>
              <a:gd name="T2" fmla="*/ 2809 w 2819"/>
              <a:gd name="T3" fmla="*/ 32 h 5665"/>
              <a:gd name="T4" fmla="*/ 2819 w 2819"/>
              <a:gd name="T5" fmla="*/ 5652 h 5665"/>
              <a:gd name="T6" fmla="*/ 220 w 2819"/>
              <a:gd name="T7" fmla="*/ 5665 h 5665"/>
              <a:gd name="T8" fmla="*/ 206 w 2819"/>
              <a:gd name="T9" fmla="*/ 0 h 5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" h="5665">
                <a:moveTo>
                  <a:pt x="206" y="0"/>
                </a:moveTo>
                <a:cubicBezTo>
                  <a:pt x="2809" y="32"/>
                  <a:pt x="2809" y="32"/>
                  <a:pt x="2809" y="32"/>
                </a:cubicBezTo>
                <a:cubicBezTo>
                  <a:pt x="2819" y="5652"/>
                  <a:pt x="2819" y="5652"/>
                  <a:pt x="2819" y="5652"/>
                </a:cubicBezTo>
                <a:cubicBezTo>
                  <a:pt x="220" y="5665"/>
                  <a:pt x="220" y="5665"/>
                  <a:pt x="220" y="5665"/>
                </a:cubicBezTo>
                <a:cubicBezTo>
                  <a:pt x="0" y="3783"/>
                  <a:pt x="57" y="1906"/>
                  <a:pt x="206" y="0"/>
                </a:cubicBezTo>
                <a:close/>
              </a:path>
            </a:pathLst>
          </a:custGeom>
          <a:solidFill>
            <a:srgbClr val="170F08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/>
          <a:srcRect t="39391" b="34923"/>
          <a:stretch>
            <a:fillRect/>
          </a:stretch>
        </p:blipFill>
        <p:spPr>
          <a:xfrm>
            <a:off x="-16615" y="1946787"/>
            <a:ext cx="12287341" cy="3156156"/>
          </a:xfrm>
          <a:prstGeom prst="rect">
            <a:avLst/>
          </a:prstGeom>
        </p:spPr>
      </p:pic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921000" y="2363091"/>
            <a:ext cx="6350000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项目策划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2921000" y="3820198"/>
            <a:ext cx="6350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9A6865B-EA3B-4EAC-94D8-74430C60C82D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01606BA-BDB5-42A9-8303-C71C36B1FA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Arial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sn.com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13" y="704802"/>
            <a:ext cx="4280538" cy="10036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906" y="3181482"/>
            <a:ext cx="7143751" cy="16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406" y="5143332"/>
            <a:ext cx="4128750" cy="93375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505013" y="2074341"/>
            <a:ext cx="6350000" cy="769441"/>
          </a:xfrm>
        </p:spPr>
        <p:txBody>
          <a:bodyPr/>
          <a:lstStyle/>
          <a:p>
            <a:r>
              <a:rPr lang="zh-CN" altLang="en-US" dirty="0"/>
              <a:t>项目策划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4505013" y="3820198"/>
            <a:ext cx="6350000" cy="461665"/>
          </a:xfrm>
        </p:spPr>
        <p:txBody>
          <a:bodyPr/>
          <a:lstStyle/>
          <a:p>
            <a:r>
              <a:rPr lang="zh-CN" altLang="en-US" dirty="0"/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4505013" y="4539321"/>
            <a:ext cx="6350000" cy="460375"/>
          </a:xfrm>
        </p:spPr>
        <p:txBody>
          <a:bodyPr/>
          <a:lstStyle/>
          <a:p>
            <a:r>
              <a:rPr lang="zh-CN" altLang="en-US"/>
              <a:t>汇报人：喜爱</a:t>
            </a:r>
            <a:r>
              <a:rPr lang="en-US" altLang="zh-CN"/>
              <a:t>PPT</a:t>
            </a:r>
          </a:p>
          <a:p>
            <a:r>
              <a:rPr lang="zh-CN" altLang="en-US"/>
              <a:t>汇报时间：</a:t>
            </a:r>
            <a:r>
              <a:rPr lang="en-US" altLang="zh-CN"/>
              <a:t>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191962" y="3094510"/>
            <a:ext cx="3877984" cy="668337"/>
          </a:xfrm>
        </p:spPr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PART THREE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2447" y="276254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2447" y="2353291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2447" y="4971917"/>
            <a:ext cx="437321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91275" y="4578724"/>
            <a:ext cx="265620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02922" y="1836665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80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2922" y="4071304"/>
            <a:ext cx="117410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72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6865259" y="1747812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6865259" y="4107386"/>
          <a:ext cx="3252711" cy="194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 flipH="1">
            <a:off x="7608743" y="2304801"/>
            <a:ext cx="3233088" cy="3322532"/>
          </a:xfrm>
          <a:prstGeom prst="homePlate">
            <a:avLst>
              <a:gd name="adj" fmla="val 36435"/>
            </a:avLst>
          </a:prstGeom>
          <a:noFill/>
          <a:ln w="50800" cmpd="tri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00708" y="2019015"/>
            <a:ext cx="2532804" cy="1810704"/>
            <a:chOff x="4700708" y="2019015"/>
            <a:chExt cx="2532804" cy="1810704"/>
          </a:xfrm>
        </p:grpSpPr>
        <p:sp>
          <p:nvSpPr>
            <p:cNvPr id="5" name="等腰三角形 4"/>
            <p:cNvSpPr/>
            <p:nvPr/>
          </p:nvSpPr>
          <p:spPr>
            <a:xfrm>
              <a:off x="4700708" y="2019015"/>
              <a:ext cx="2532804" cy="1810704"/>
            </a:xfrm>
            <a:prstGeom prst="triangle">
              <a:avLst/>
            </a:prstGeom>
            <a:solidFill>
              <a:schemeClr val="accent1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5717899" y="253150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/>
          </p:nvSpPr>
          <p:spPr bwMode="auto">
            <a:xfrm>
              <a:off x="5430200" y="309880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3797" y="4078418"/>
            <a:ext cx="2534985" cy="1810704"/>
            <a:chOff x="4713797" y="4078418"/>
            <a:chExt cx="2534985" cy="1810704"/>
          </a:xfrm>
        </p:grpSpPr>
        <p:sp>
          <p:nvSpPr>
            <p:cNvPr id="7" name="等腰三角形 6"/>
            <p:cNvSpPr/>
            <p:nvPr/>
          </p:nvSpPr>
          <p:spPr>
            <a:xfrm flipV="1">
              <a:off x="4713797" y="4078418"/>
              <a:ext cx="2534985" cy="181070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5774620" y="4213496"/>
              <a:ext cx="4587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B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5443468" y="4640017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77632" y="1894666"/>
            <a:ext cx="2534985" cy="1810704"/>
            <a:chOff x="6177632" y="1894666"/>
            <a:chExt cx="2534985" cy="1810704"/>
          </a:xfrm>
        </p:grpSpPr>
        <p:sp>
          <p:nvSpPr>
            <p:cNvPr id="8" name="等腰三角形 7"/>
            <p:cNvSpPr/>
            <p:nvPr/>
          </p:nvSpPr>
          <p:spPr>
            <a:xfrm flipV="1">
              <a:off x="6177632" y="1894666"/>
              <a:ext cx="2534985" cy="1810704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7212274" y="2106099"/>
              <a:ext cx="4812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7"/>
            <p:cNvSpPr>
              <a:spLocks noChangeArrowheads="1"/>
            </p:cNvSpPr>
            <p:nvPr/>
          </p:nvSpPr>
          <p:spPr bwMode="auto">
            <a:xfrm>
              <a:off x="6952178" y="2538316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08174" y="4215857"/>
            <a:ext cx="2532803" cy="1812885"/>
            <a:chOff x="6208174" y="4215857"/>
            <a:chExt cx="2532803" cy="1812885"/>
          </a:xfrm>
        </p:grpSpPr>
        <p:sp>
          <p:nvSpPr>
            <p:cNvPr id="6" name="等腰三角形 5"/>
            <p:cNvSpPr/>
            <p:nvPr/>
          </p:nvSpPr>
          <p:spPr>
            <a:xfrm>
              <a:off x="6208174" y="4215857"/>
              <a:ext cx="2532803" cy="1812885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7260269" y="4795798"/>
              <a:ext cx="492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D</a:t>
              </a: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7"/>
            <p:cNvSpPr>
              <a:spLocks noChangeArrowheads="1"/>
            </p:cNvSpPr>
            <p:nvPr/>
          </p:nvSpPr>
          <p:spPr bwMode="auto">
            <a:xfrm>
              <a:off x="6989177" y="5334734"/>
              <a:ext cx="9701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8349037" y="3113411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8335270" y="3485854"/>
            <a:ext cx="23408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号字，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1.3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倍字间距。标题数字等都可以通过点击和重新输入进行更改。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15166" y="2788506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5166" y="2379250"/>
            <a:ext cx="301439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5166" y="4109103"/>
            <a:ext cx="337573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 flipH="1">
            <a:off x="953377" y="1886637"/>
            <a:ext cx="253841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01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062" y="3105757"/>
            <a:ext cx="2387505" cy="484431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 flipH="1">
            <a:off x="3454890" y="1915664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578" y="3146570"/>
            <a:ext cx="2426066" cy="461289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 flipH="1">
            <a:off x="6179066" y="1936572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5788" y="3108461"/>
            <a:ext cx="2587031" cy="481727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 flipH="1">
            <a:off x="8950207" y="1915664"/>
            <a:ext cx="21531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74442" y="3133536"/>
            <a:ext cx="2548149" cy="438553"/>
          </a:xfrm>
          <a:prstGeom prst="rect">
            <a:avLst/>
          </a:prstGeom>
          <a:solidFill>
            <a:srgbClr val="DBD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1064034" y="3182120"/>
            <a:ext cx="2059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 b="1">
                <a:solidFill>
                  <a:srgbClr val="DC3D2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434446" y="3179299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4FA33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006359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587315" y="3909321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6268761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9062708" y="3906500"/>
            <a:ext cx="2228041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181715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753000" y="3202757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DCC12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9200179" y="3171031"/>
            <a:ext cx="20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309EBA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YOUR TEXT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56" y="3524382"/>
            <a:ext cx="7143751" cy="16875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21000" y="2363091"/>
            <a:ext cx="6350000" cy="769441"/>
          </a:xfrm>
        </p:spPr>
        <p:txBody>
          <a:bodyPr/>
          <a:lstStyle/>
          <a:p>
            <a:r>
              <a:rPr lang="zh-CN" altLang="en-US" dirty="0"/>
              <a:t>谢谢观看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921000" y="3946482"/>
            <a:ext cx="6350000" cy="461665"/>
          </a:xfrm>
        </p:spPr>
        <p:txBody>
          <a:bodyPr/>
          <a:lstStyle/>
          <a:p>
            <a:r>
              <a:rPr lang="en-US" altLang="zh-CN" sz="2400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PART ONE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9791" y="3695408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4539" y="4066486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325761" y="4313348"/>
            <a:ext cx="885062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1325761" y="5279992"/>
            <a:ext cx="8850626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</a:t>
            </a: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Picture 2" descr="http://dc..cn/t/33/CF843B91917E7B5BAA55EB332D3966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7195" r="5139" b="36008"/>
          <a:stretch>
            <a:fillRect/>
          </a:stretch>
        </p:blipFill>
        <p:spPr bwMode="auto">
          <a:xfrm>
            <a:off x="1384538" y="1786468"/>
            <a:ext cx="10180929" cy="18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49908" y="231779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16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59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557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7255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9532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06511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73493" y="247139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0472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07451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74433" y="247139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1828" y="232442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49908" y="3057522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161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3859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05571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72553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39532" y="3211123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0651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7349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0472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07451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74433" y="3211123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1828" y="3064156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549908" y="3797250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161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38592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05571" y="3950851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7255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3953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0651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7349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40472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407451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74433" y="3950851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71828" y="3803884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30%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549908" y="4536981"/>
            <a:ext cx="536488" cy="536488"/>
          </a:xfrm>
          <a:prstGeom prst="ellipse">
            <a:avLst/>
          </a:prstGeom>
          <a:solidFill>
            <a:schemeClr val="bg2">
              <a:alpha val="30000"/>
            </a:schemeClr>
          </a:solidFill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716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3859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0557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72553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39532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606511" y="4690582"/>
            <a:ext cx="229286" cy="229286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7349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40472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407451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674433" y="4690582"/>
            <a:ext cx="229286" cy="229286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71828" y="4543615"/>
            <a:ext cx="903337" cy="523220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3" name="直线连接符 70"/>
          <p:cNvCxnSpPr/>
          <p:nvPr/>
        </p:nvCxnSpPr>
        <p:spPr>
          <a:xfrm>
            <a:off x="6516644" y="2303043"/>
            <a:ext cx="0" cy="2924787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865259" y="2351912"/>
            <a:ext cx="372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80007" y="2722990"/>
            <a:ext cx="1775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ADD YOUR TITLE HERE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6821229" y="2969852"/>
            <a:ext cx="4125664" cy="153272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7" y="622615"/>
            <a:ext cx="1828800" cy="24384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038290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18353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98416" y="1909693"/>
            <a:ext cx="2309295" cy="2309295"/>
          </a:xfrm>
          <a:prstGeom prst="ellipse">
            <a:avLst/>
          </a:prstGeom>
          <a:solidFill>
            <a:schemeClr val="accent1">
              <a:lumMod val="50000"/>
              <a:alpha val="3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ICON</a:t>
            </a:r>
            <a:endParaRPr kumimoji="1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 24"/>
          <p:cNvGrpSpPr/>
          <p:nvPr/>
        </p:nvGrpSpPr>
        <p:grpSpPr>
          <a:xfrm>
            <a:off x="5142010" y="2931383"/>
            <a:ext cx="1875210" cy="1338873"/>
            <a:chOff x="1916232" y="2588668"/>
            <a:chExt cx="1228424" cy="1185732"/>
          </a:xfrm>
        </p:grpSpPr>
        <p:cxnSp>
          <p:nvCxnSpPr>
            <p:cNvPr id="9" name="直线连接符 10"/>
            <p:cNvCxnSpPr/>
            <p:nvPr/>
          </p:nvCxnSpPr>
          <p:spPr>
            <a:xfrm>
              <a:off x="1916232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12"/>
            <p:cNvCxnSpPr/>
            <p:nvPr/>
          </p:nvCxnSpPr>
          <p:spPr>
            <a:xfrm>
              <a:off x="3144656" y="2588668"/>
              <a:ext cx="0" cy="1185732"/>
            </a:xfrm>
            <a:prstGeom prst="line">
              <a:avLst/>
            </a:prstGeom>
            <a:ln w="12700" cmpd="sng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660113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53275" y="42052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653275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186336" y="4790052"/>
            <a:ext cx="4479180" cy="8125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  <a:endParaRPr kumimoji="1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PART TWO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5776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37172" y="2458243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776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7172" y="3878690"/>
            <a:ext cx="1506192" cy="1347217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endParaRPr kumimoji="1" lang="zh-CN" alt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21061" y="2941441"/>
            <a:ext cx="329925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21061" y="2240386"/>
            <a:ext cx="358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72157" y="4565100"/>
            <a:ext cx="31744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72157" y="3886789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106" y="2941441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8958" y="2240386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106" y="4565100"/>
            <a:ext cx="31586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8958" y="3886789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 6"/>
          <p:cNvGrpSpPr/>
          <p:nvPr/>
        </p:nvGrpSpPr>
        <p:grpSpPr>
          <a:xfrm>
            <a:off x="2234818" y="1957971"/>
            <a:ext cx="7906132" cy="4103470"/>
            <a:chOff x="4391025" y="180975"/>
            <a:chExt cx="4422775" cy="2295525"/>
          </a:xfrm>
          <a:solidFill>
            <a:schemeClr val="accent1">
              <a:lumMod val="75000"/>
            </a:schemeClr>
          </a:solidFill>
        </p:grpSpPr>
        <p:sp>
          <p:nvSpPr>
            <p:cNvPr id="6" name="Freeform 70"/>
            <p:cNvSpPr/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72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73"/>
            <p:cNvSpPr/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75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76"/>
            <p:cNvSpPr/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77"/>
            <p:cNvSpPr/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8"/>
            <p:cNvSpPr/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9"/>
            <p:cNvSpPr/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0"/>
            <p:cNvSpPr/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1"/>
            <p:cNvSpPr/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2"/>
            <p:cNvSpPr/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4"/>
            <p:cNvSpPr/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"/>
            <p:cNvSpPr/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6"/>
            <p:cNvSpPr/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9"/>
            <p:cNvSpPr/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90"/>
            <p:cNvSpPr/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91"/>
            <p:cNvSpPr/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92"/>
            <p:cNvSpPr/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/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/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95"/>
            <p:cNvSpPr/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6"/>
            <p:cNvSpPr/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97"/>
            <p:cNvSpPr/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99"/>
            <p:cNvSpPr/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1"/>
            <p:cNvSpPr/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2"/>
            <p:cNvSpPr/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3"/>
            <p:cNvSpPr/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04"/>
            <p:cNvSpPr/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05"/>
            <p:cNvSpPr/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06"/>
            <p:cNvSpPr/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13"/>
            <p:cNvSpPr/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22"/>
            <p:cNvSpPr/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135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38"/>
            <p:cNvSpPr/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139"/>
            <p:cNvSpPr/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140"/>
            <p:cNvSpPr/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141"/>
            <p:cNvSpPr/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43"/>
            <p:cNvSpPr/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44"/>
            <p:cNvSpPr/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45"/>
            <p:cNvSpPr/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46"/>
            <p:cNvSpPr/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47"/>
            <p:cNvSpPr/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48"/>
            <p:cNvSpPr/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49"/>
            <p:cNvSpPr/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50"/>
            <p:cNvSpPr/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51"/>
            <p:cNvSpPr/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52"/>
            <p:cNvSpPr/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153"/>
            <p:cNvSpPr/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154"/>
            <p:cNvSpPr/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155"/>
            <p:cNvSpPr/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156"/>
            <p:cNvSpPr/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157"/>
            <p:cNvSpPr/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58"/>
            <p:cNvSpPr/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59"/>
            <p:cNvSpPr/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160"/>
            <p:cNvSpPr/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161"/>
            <p:cNvSpPr/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162"/>
            <p:cNvSpPr/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63"/>
            <p:cNvSpPr/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64"/>
            <p:cNvSpPr/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65"/>
            <p:cNvSpPr/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66"/>
            <p:cNvSpPr/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67"/>
            <p:cNvSpPr/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68"/>
            <p:cNvSpPr/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69"/>
            <p:cNvSpPr/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70"/>
            <p:cNvSpPr/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71"/>
            <p:cNvSpPr/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72"/>
            <p:cNvSpPr/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73"/>
            <p:cNvSpPr/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74"/>
            <p:cNvSpPr/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75"/>
            <p:cNvSpPr/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76"/>
            <p:cNvSpPr/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77"/>
            <p:cNvSpPr/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0315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5" name="椭圆 114"/>
          <p:cNvSpPr/>
          <p:nvPr/>
        </p:nvSpPr>
        <p:spPr>
          <a:xfrm>
            <a:off x="1103277" y="1598210"/>
            <a:ext cx="3759351" cy="375935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423204" y="2655641"/>
            <a:ext cx="315862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169417" y="1973636"/>
            <a:ext cx="35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1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cs typeface="+mn-ea"/>
                <a:sym typeface="+mn-lt"/>
              </a:rPr>
              <a:t>ADD YOUR TITLE HERE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7215" y="1822424"/>
            <a:ext cx="2066713" cy="4126044"/>
            <a:chOff x="5112944" y="1725864"/>
            <a:chExt cx="1969652" cy="4151408"/>
          </a:xfrm>
        </p:grpSpPr>
        <p:sp>
          <p:nvSpPr>
            <p:cNvPr id="6" name="矩形 5"/>
            <p:cNvSpPr/>
            <p:nvPr/>
          </p:nvSpPr>
          <p:spPr>
            <a:xfrm>
              <a:off x="5112944" y="2302062"/>
              <a:ext cx="45719" cy="19396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12944" y="2708920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112944" y="3018876"/>
              <a:ext cx="50084" cy="144016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138380" y="1772816"/>
              <a:ext cx="1944216" cy="4104456"/>
            </a:xfrm>
            <a:prstGeom prst="roundRect">
              <a:avLst>
                <a:gd name="adj" fmla="val 11496"/>
              </a:avLst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65856" y="1911808"/>
              <a:ext cx="72008" cy="72008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907102" y="2084520"/>
              <a:ext cx="399004" cy="48336"/>
            </a:xfrm>
            <a:prstGeom prst="roundRect">
              <a:avLst>
                <a:gd name="adj" fmla="val 50000"/>
              </a:avLst>
            </a:prstGeom>
            <a:solidFill>
              <a:srgbClr val="D9D9D9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84396" y="1725864"/>
              <a:ext cx="252000" cy="46952"/>
            </a:xfrm>
            <a:prstGeom prst="rect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915980" y="5414334"/>
              <a:ext cx="360040" cy="360040"/>
            </a:xfrm>
            <a:prstGeom prst="ellipse">
              <a:avLst/>
            </a:prstGeom>
            <a:solidFill>
              <a:srgbClr val="404040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486747" y="5148341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86747" y="4049402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86747" y="2950463"/>
            <a:ext cx="820946" cy="8209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86747" y="1851524"/>
            <a:ext cx="820946" cy="8209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24167" y="2136891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524167" y="1758141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4167" y="3266800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524167" y="2888050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24167" y="4335882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524167" y="3957132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524167" y="5466998"/>
            <a:ext cx="4969657" cy="5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524167" y="5088248"/>
            <a:ext cx="358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点击此处添加标题</a:t>
            </a:r>
          </a:p>
        </p:txBody>
      </p:sp>
      <p:pic>
        <p:nvPicPr>
          <p:cNvPr id="49" name="Picture 2" descr="http://dc..cn/t/33/CF843B91917E7B5BAA55EB332D3966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37195" r="73817" b="17928"/>
          <a:stretch>
            <a:fillRect/>
          </a:stretch>
        </p:blipFill>
        <p:spPr bwMode="auto">
          <a:xfrm>
            <a:off x="2007438" y="2309240"/>
            <a:ext cx="1807740" cy="30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项目策划-欧式复古-奢华金褐色-PPT模板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7E0C7"/>
      </a:accent1>
      <a:accent2>
        <a:srgbClr val="BB9763"/>
      </a:accent2>
      <a:accent3>
        <a:srgbClr val="62554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1393</Words>
  <Application>Microsoft Office PowerPoint</Application>
  <PresentationFormat>宽屏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Arial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3</cp:revision>
  <dcterms:created xsi:type="dcterms:W3CDTF">2020-12-28T04:29:13Z</dcterms:created>
  <dcterms:modified xsi:type="dcterms:W3CDTF">2021-01-10T12:29:20Z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