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81" r:id="rId2"/>
    <p:sldId id="282" r:id="rId3"/>
    <p:sldId id="288" r:id="rId4"/>
    <p:sldId id="285" r:id="rId5"/>
    <p:sldId id="283" r:id="rId6"/>
    <p:sldId id="287" r:id="rId7"/>
    <p:sldId id="286" r:id="rId8"/>
    <p:sldId id="289" r:id="rId9"/>
    <p:sldId id="292" r:id="rId10"/>
    <p:sldId id="293" r:id="rId11"/>
    <p:sldId id="294" r:id="rId12"/>
    <p:sldId id="302" r:id="rId13"/>
    <p:sldId id="303" r:id="rId14"/>
    <p:sldId id="290" r:id="rId15"/>
    <p:sldId id="295" r:id="rId16"/>
    <p:sldId id="297" r:id="rId17"/>
    <p:sldId id="291" r:id="rId18"/>
    <p:sldId id="298" r:id="rId19"/>
    <p:sldId id="299" r:id="rId20"/>
    <p:sldId id="300" r:id="rId21"/>
    <p:sldId id="301"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3E7"/>
    <a:srgbClr val="1E1AD0"/>
    <a:srgbClr val="5350E9"/>
    <a:srgbClr val="240C46"/>
    <a:srgbClr val="09089F"/>
    <a:srgbClr val="E48A1B"/>
    <a:srgbClr val="0777EF"/>
    <a:srgbClr val="17082E"/>
    <a:srgbClr val="4D98DD"/>
    <a:srgbClr val="178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4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F2915-13BA-429B-B834-61B89EE1ED8D}" type="datetimeFigureOut">
              <a:rPr lang="zh-CN" altLang="en-US" smtClean="0"/>
              <a:t>2021/1/19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C5D768-FE41-43FD-AE61-807F5F1E1F4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C5D768-FE41-43FD-AE61-807F5F1E1F43}" type="slidenum">
              <a:rPr lang="zh-CN" altLang="en-US" smtClean="0"/>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4C5D768-FE41-43FD-AE61-807F5F1E1F43}" type="slidenum">
              <a:rPr lang="zh-CN" altLang="en-US" smtClean="0"/>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3350F12-8770-4C79-B335-C1DF728D8705}"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3350F12-8770-4C79-B335-C1DF728D8705}"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3350F12-8770-4C79-B335-C1DF728D8705}"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3350F12-8770-4C79-B335-C1DF728D8705}"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3350F12-8770-4C79-B335-C1DF728D8705}" type="datetimeFigureOut">
              <a:rPr lang="zh-CN" altLang="en-US" smtClean="0"/>
              <a:t>2021/1/19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63350F12-8770-4C79-B335-C1DF728D8705}" type="datetimeFigureOut">
              <a:rPr lang="zh-CN" altLang="en-US" smtClean="0"/>
              <a:t>2021/1/19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3350F12-8770-4C79-B335-C1DF728D8705}" type="datetimeFigureOut">
              <a:rPr lang="zh-CN" altLang="en-US" smtClean="0"/>
              <a:t>2021/1/19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3350F12-8770-4C79-B335-C1DF728D8705}" type="datetimeFigureOut">
              <a:rPr lang="zh-CN" altLang="en-US" smtClean="0"/>
              <a:t>2021/1/19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3350F12-8770-4C79-B335-C1DF728D8705}" type="datetimeFigureOut">
              <a:rPr lang="zh-CN" altLang="en-US" smtClean="0"/>
              <a:t>2021/1/19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E66EA6-9696-4AB3-992B-15A7629719AB}" type="slidenum">
              <a:rPr lang="zh-CN" altLang="en-US" smtClean="0"/>
              <a:t>‹#›</a:t>
            </a:fld>
            <a:endParaRPr lang="zh-CN" altLang="en-US"/>
          </a:p>
        </p:txBody>
      </p:sp>
      <p:sp>
        <p:nvSpPr>
          <p:cNvPr id="12" name="任意多边形: 形状 11"/>
          <p:cNvSpPr/>
          <p:nvPr userDrawn="1"/>
        </p:nvSpPr>
        <p:spPr>
          <a:xfrm>
            <a:off x="258934" y="213065"/>
            <a:ext cx="11674135" cy="6508410"/>
          </a:xfrm>
          <a:custGeom>
            <a:avLst/>
            <a:gdLst>
              <a:gd name="connsiteX0" fmla="*/ 3667955 w 11674135"/>
              <a:gd name="connsiteY0" fmla="*/ 328473 h 6508410"/>
              <a:gd name="connsiteX1" fmla="*/ 3510006 w 11674135"/>
              <a:gd name="connsiteY1" fmla="*/ 486422 h 6508410"/>
              <a:gd name="connsiteX2" fmla="*/ 3667955 w 11674135"/>
              <a:gd name="connsiteY2" fmla="*/ 644371 h 6508410"/>
              <a:gd name="connsiteX3" fmla="*/ 3825904 w 11674135"/>
              <a:gd name="connsiteY3" fmla="*/ 486422 h 6508410"/>
              <a:gd name="connsiteX4" fmla="*/ 3667955 w 11674135"/>
              <a:gd name="connsiteY4" fmla="*/ 328473 h 6508410"/>
              <a:gd name="connsiteX5" fmla="*/ 2922231 w 11674135"/>
              <a:gd name="connsiteY5" fmla="*/ 328472 h 6508410"/>
              <a:gd name="connsiteX6" fmla="*/ 2764282 w 11674135"/>
              <a:gd name="connsiteY6" fmla="*/ 486421 h 6508410"/>
              <a:gd name="connsiteX7" fmla="*/ 2922231 w 11674135"/>
              <a:gd name="connsiteY7" fmla="*/ 644371 h 6508410"/>
              <a:gd name="connsiteX8" fmla="*/ 3080180 w 11674135"/>
              <a:gd name="connsiteY8" fmla="*/ 486421 h 6508410"/>
              <a:gd name="connsiteX9" fmla="*/ 2922231 w 11674135"/>
              <a:gd name="connsiteY9" fmla="*/ 328472 h 6508410"/>
              <a:gd name="connsiteX10" fmla="*/ 2176507 w 11674135"/>
              <a:gd name="connsiteY10" fmla="*/ 328472 h 6508410"/>
              <a:gd name="connsiteX11" fmla="*/ 2018558 w 11674135"/>
              <a:gd name="connsiteY11" fmla="*/ 486421 h 6508410"/>
              <a:gd name="connsiteX12" fmla="*/ 2176507 w 11674135"/>
              <a:gd name="connsiteY12" fmla="*/ 644370 h 6508410"/>
              <a:gd name="connsiteX13" fmla="*/ 2334456 w 11674135"/>
              <a:gd name="connsiteY13" fmla="*/ 486421 h 6508410"/>
              <a:gd name="connsiteX14" fmla="*/ 2176507 w 11674135"/>
              <a:gd name="connsiteY14" fmla="*/ 328472 h 6508410"/>
              <a:gd name="connsiteX15" fmla="*/ 8052416 w 11674135"/>
              <a:gd name="connsiteY15" fmla="*/ 328472 h 6508410"/>
              <a:gd name="connsiteX16" fmla="*/ 7894467 w 11674135"/>
              <a:gd name="connsiteY16" fmla="*/ 486421 h 6508410"/>
              <a:gd name="connsiteX17" fmla="*/ 8052416 w 11674135"/>
              <a:gd name="connsiteY17" fmla="*/ 644370 h 6508410"/>
              <a:gd name="connsiteX18" fmla="*/ 8210365 w 11674135"/>
              <a:gd name="connsiteY18" fmla="*/ 486421 h 6508410"/>
              <a:gd name="connsiteX19" fmla="*/ 8052416 w 11674135"/>
              <a:gd name="connsiteY19" fmla="*/ 328472 h 6508410"/>
              <a:gd name="connsiteX20" fmla="*/ 9543864 w 11674135"/>
              <a:gd name="connsiteY20" fmla="*/ 328472 h 6508410"/>
              <a:gd name="connsiteX21" fmla="*/ 9385915 w 11674135"/>
              <a:gd name="connsiteY21" fmla="*/ 486421 h 6508410"/>
              <a:gd name="connsiteX22" fmla="*/ 9543864 w 11674135"/>
              <a:gd name="connsiteY22" fmla="*/ 644370 h 6508410"/>
              <a:gd name="connsiteX23" fmla="*/ 9701813 w 11674135"/>
              <a:gd name="connsiteY23" fmla="*/ 486421 h 6508410"/>
              <a:gd name="connsiteX24" fmla="*/ 9543864 w 11674135"/>
              <a:gd name="connsiteY24" fmla="*/ 328472 h 6508410"/>
              <a:gd name="connsiteX25" fmla="*/ 8798140 w 11674135"/>
              <a:gd name="connsiteY25" fmla="*/ 328472 h 6508410"/>
              <a:gd name="connsiteX26" fmla="*/ 8640191 w 11674135"/>
              <a:gd name="connsiteY26" fmla="*/ 486421 h 6508410"/>
              <a:gd name="connsiteX27" fmla="*/ 8798140 w 11674135"/>
              <a:gd name="connsiteY27" fmla="*/ 644370 h 6508410"/>
              <a:gd name="connsiteX28" fmla="*/ 8956089 w 11674135"/>
              <a:gd name="connsiteY28" fmla="*/ 486421 h 6508410"/>
              <a:gd name="connsiteX29" fmla="*/ 8798140 w 11674135"/>
              <a:gd name="connsiteY29" fmla="*/ 328472 h 6508410"/>
              <a:gd name="connsiteX30" fmla="*/ 0 w 11674135"/>
              <a:gd name="connsiteY30" fmla="*/ 0 h 6508410"/>
              <a:gd name="connsiteX31" fmla="*/ 11674135 w 11674135"/>
              <a:gd name="connsiteY31" fmla="*/ 0 h 6508410"/>
              <a:gd name="connsiteX32" fmla="*/ 11674135 w 11674135"/>
              <a:gd name="connsiteY32" fmla="*/ 6508410 h 6508410"/>
              <a:gd name="connsiteX33" fmla="*/ 0 w 11674135"/>
              <a:gd name="connsiteY33" fmla="*/ 6508410 h 6508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74135" h="6508410">
                <a:moveTo>
                  <a:pt x="3667955" y="328473"/>
                </a:moveTo>
                <a:cubicBezTo>
                  <a:pt x="3580722" y="328473"/>
                  <a:pt x="3510006" y="399189"/>
                  <a:pt x="3510006" y="486422"/>
                </a:cubicBezTo>
                <a:cubicBezTo>
                  <a:pt x="3510006" y="573655"/>
                  <a:pt x="3580722" y="644371"/>
                  <a:pt x="3667955" y="644371"/>
                </a:cubicBezTo>
                <a:cubicBezTo>
                  <a:pt x="3755188" y="644371"/>
                  <a:pt x="3825904" y="573655"/>
                  <a:pt x="3825904" y="486422"/>
                </a:cubicBezTo>
                <a:cubicBezTo>
                  <a:pt x="3825904" y="399189"/>
                  <a:pt x="3755188" y="328473"/>
                  <a:pt x="3667955" y="328473"/>
                </a:cubicBezTo>
                <a:close/>
                <a:moveTo>
                  <a:pt x="2922231" y="328472"/>
                </a:moveTo>
                <a:cubicBezTo>
                  <a:pt x="2834998" y="328472"/>
                  <a:pt x="2764282" y="399188"/>
                  <a:pt x="2764282" y="486421"/>
                </a:cubicBezTo>
                <a:cubicBezTo>
                  <a:pt x="2764282" y="573654"/>
                  <a:pt x="2834998" y="644371"/>
                  <a:pt x="2922231" y="644371"/>
                </a:cubicBezTo>
                <a:cubicBezTo>
                  <a:pt x="3009464" y="644371"/>
                  <a:pt x="3080180" y="573654"/>
                  <a:pt x="3080180" y="486421"/>
                </a:cubicBezTo>
                <a:cubicBezTo>
                  <a:pt x="3080180" y="399188"/>
                  <a:pt x="3009464" y="328472"/>
                  <a:pt x="2922231" y="328472"/>
                </a:cubicBezTo>
                <a:close/>
                <a:moveTo>
                  <a:pt x="2176507" y="328472"/>
                </a:moveTo>
                <a:cubicBezTo>
                  <a:pt x="2089274" y="328472"/>
                  <a:pt x="2018558" y="399188"/>
                  <a:pt x="2018558" y="486421"/>
                </a:cubicBezTo>
                <a:cubicBezTo>
                  <a:pt x="2018558" y="573654"/>
                  <a:pt x="2089274" y="644370"/>
                  <a:pt x="2176507" y="644370"/>
                </a:cubicBezTo>
                <a:cubicBezTo>
                  <a:pt x="2263740" y="644370"/>
                  <a:pt x="2334456" y="573654"/>
                  <a:pt x="2334456" y="486421"/>
                </a:cubicBezTo>
                <a:cubicBezTo>
                  <a:pt x="2334456" y="399188"/>
                  <a:pt x="2263740" y="328472"/>
                  <a:pt x="2176507" y="328472"/>
                </a:cubicBezTo>
                <a:close/>
                <a:moveTo>
                  <a:pt x="8052416" y="328472"/>
                </a:moveTo>
                <a:cubicBezTo>
                  <a:pt x="7965183" y="328472"/>
                  <a:pt x="7894467" y="399188"/>
                  <a:pt x="7894467" y="486421"/>
                </a:cubicBezTo>
                <a:cubicBezTo>
                  <a:pt x="7894467" y="573654"/>
                  <a:pt x="7965183" y="644370"/>
                  <a:pt x="8052416" y="644370"/>
                </a:cubicBezTo>
                <a:cubicBezTo>
                  <a:pt x="8139649" y="644370"/>
                  <a:pt x="8210365" y="573654"/>
                  <a:pt x="8210365" y="486421"/>
                </a:cubicBezTo>
                <a:cubicBezTo>
                  <a:pt x="8210365" y="399188"/>
                  <a:pt x="8139649" y="328472"/>
                  <a:pt x="8052416" y="328472"/>
                </a:cubicBezTo>
                <a:close/>
                <a:moveTo>
                  <a:pt x="9543864" y="328472"/>
                </a:moveTo>
                <a:cubicBezTo>
                  <a:pt x="9456631" y="328472"/>
                  <a:pt x="9385915" y="399188"/>
                  <a:pt x="9385915" y="486421"/>
                </a:cubicBezTo>
                <a:cubicBezTo>
                  <a:pt x="9385915" y="573654"/>
                  <a:pt x="9456631" y="644370"/>
                  <a:pt x="9543864" y="644370"/>
                </a:cubicBezTo>
                <a:cubicBezTo>
                  <a:pt x="9631097" y="644370"/>
                  <a:pt x="9701813" y="573654"/>
                  <a:pt x="9701813" y="486421"/>
                </a:cubicBezTo>
                <a:cubicBezTo>
                  <a:pt x="9701813" y="399188"/>
                  <a:pt x="9631097" y="328472"/>
                  <a:pt x="9543864" y="328472"/>
                </a:cubicBezTo>
                <a:close/>
                <a:moveTo>
                  <a:pt x="8798140" y="328472"/>
                </a:moveTo>
                <a:cubicBezTo>
                  <a:pt x="8710907" y="328472"/>
                  <a:pt x="8640191" y="399188"/>
                  <a:pt x="8640191" y="486421"/>
                </a:cubicBezTo>
                <a:cubicBezTo>
                  <a:pt x="8640191" y="573654"/>
                  <a:pt x="8710907" y="644370"/>
                  <a:pt x="8798140" y="644370"/>
                </a:cubicBezTo>
                <a:cubicBezTo>
                  <a:pt x="8885373" y="644370"/>
                  <a:pt x="8956089" y="573654"/>
                  <a:pt x="8956089" y="486421"/>
                </a:cubicBezTo>
                <a:cubicBezTo>
                  <a:pt x="8956089" y="399188"/>
                  <a:pt x="8885373" y="328472"/>
                  <a:pt x="8798140" y="328472"/>
                </a:cubicBezTo>
                <a:close/>
                <a:moveTo>
                  <a:pt x="0" y="0"/>
                </a:moveTo>
                <a:lnTo>
                  <a:pt x="11674135" y="0"/>
                </a:lnTo>
                <a:lnTo>
                  <a:pt x="11674135" y="6508410"/>
                </a:lnTo>
                <a:lnTo>
                  <a:pt x="0" y="650841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350F12-8770-4C79-B335-C1DF728D8705}" type="datetimeFigureOut">
              <a:rPr lang="zh-CN" altLang="en-US" smtClean="0"/>
              <a:t>2021/1/19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3350F12-8770-4C79-B335-C1DF728D8705}" type="datetimeFigureOut">
              <a:rPr lang="zh-CN" altLang="en-US" smtClean="0"/>
              <a:t>2021/1/19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E66EA6-9696-4AB3-992B-15A7629719AB}"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50F12-8770-4C79-B335-C1DF728D8705}" type="datetimeFigureOut">
              <a:rPr lang="zh-CN" altLang="en-US" smtClean="0"/>
              <a:t>2021/1/19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66EA6-9696-4AB3-992B-15A7629719A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media1.mp3"/><Relationship Id="rId7" Type="http://schemas.openxmlformats.org/officeDocument/2006/relationships/image" Target="../media/image4.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grpSp>
        <p:nvGrpSpPr>
          <p:cNvPr id="11" name="组合 10"/>
          <p:cNvGrpSpPr/>
          <p:nvPr/>
        </p:nvGrpSpPr>
        <p:grpSpPr>
          <a:xfrm>
            <a:off x="2995956" y="1046375"/>
            <a:ext cx="8537895" cy="4396502"/>
            <a:chOff x="901831" y="937966"/>
            <a:chExt cx="10388339" cy="5170604"/>
          </a:xfrm>
        </p:grpSpPr>
        <p:sp>
          <p:nvSpPr>
            <p:cNvPr id="12" name="矩形: 圆角 11"/>
            <p:cNvSpPr/>
            <p:nvPr/>
          </p:nvSpPr>
          <p:spPr>
            <a:xfrm>
              <a:off x="901831" y="1272619"/>
              <a:ext cx="10388338" cy="4835951"/>
            </a:xfrm>
            <a:prstGeom prst="roundRect">
              <a:avLst>
                <a:gd name="adj" fmla="val 3412"/>
              </a:avLst>
            </a:prstGeom>
            <a:solidFill>
              <a:srgbClr val="09089F"/>
            </a:solidFill>
            <a:ln>
              <a:solidFill>
                <a:srgbClr val="077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形状 12"/>
            <p:cNvSpPr/>
            <p:nvPr/>
          </p:nvSpPr>
          <p:spPr>
            <a:xfrm>
              <a:off x="901833" y="1084083"/>
              <a:ext cx="10388337" cy="4835951"/>
            </a:xfrm>
            <a:custGeom>
              <a:avLst/>
              <a:gdLst>
                <a:gd name="connsiteX0" fmla="*/ 1827231 w 10388337"/>
                <a:gd name="connsiteY0" fmla="*/ 188536 h 4835951"/>
                <a:gd name="connsiteX1" fmla="*/ 1652835 w 10388337"/>
                <a:gd name="connsiteY1" fmla="*/ 362932 h 4835951"/>
                <a:gd name="connsiteX2" fmla="*/ 1827231 w 10388337"/>
                <a:gd name="connsiteY2" fmla="*/ 537328 h 4835951"/>
                <a:gd name="connsiteX3" fmla="*/ 2001627 w 10388337"/>
                <a:gd name="connsiteY3" fmla="*/ 362932 h 4835951"/>
                <a:gd name="connsiteX4" fmla="*/ 1827231 w 10388337"/>
                <a:gd name="connsiteY4" fmla="*/ 188536 h 4835951"/>
                <a:gd name="connsiteX5" fmla="*/ 9263403 w 10388337"/>
                <a:gd name="connsiteY5" fmla="*/ 188536 h 4835951"/>
                <a:gd name="connsiteX6" fmla="*/ 9089007 w 10388337"/>
                <a:gd name="connsiteY6" fmla="*/ 362932 h 4835951"/>
                <a:gd name="connsiteX7" fmla="*/ 9263403 w 10388337"/>
                <a:gd name="connsiteY7" fmla="*/ 537328 h 4835951"/>
                <a:gd name="connsiteX8" fmla="*/ 9437799 w 10388337"/>
                <a:gd name="connsiteY8" fmla="*/ 362932 h 4835951"/>
                <a:gd name="connsiteX9" fmla="*/ 9263403 w 10388337"/>
                <a:gd name="connsiteY9" fmla="*/ 188536 h 4835951"/>
                <a:gd name="connsiteX10" fmla="*/ 1299330 w 10388337"/>
                <a:gd name="connsiteY10" fmla="*/ 188535 h 4835951"/>
                <a:gd name="connsiteX11" fmla="*/ 1124934 w 10388337"/>
                <a:gd name="connsiteY11" fmla="*/ 362931 h 4835951"/>
                <a:gd name="connsiteX12" fmla="*/ 1299330 w 10388337"/>
                <a:gd name="connsiteY12" fmla="*/ 537327 h 4835951"/>
                <a:gd name="connsiteX13" fmla="*/ 1473726 w 10388337"/>
                <a:gd name="connsiteY13" fmla="*/ 362931 h 4835951"/>
                <a:gd name="connsiteX14" fmla="*/ 1299330 w 10388337"/>
                <a:gd name="connsiteY14" fmla="*/ 188535 h 4835951"/>
                <a:gd name="connsiteX15" fmla="*/ 8735502 w 10388337"/>
                <a:gd name="connsiteY15" fmla="*/ 188535 h 4835951"/>
                <a:gd name="connsiteX16" fmla="*/ 8561106 w 10388337"/>
                <a:gd name="connsiteY16" fmla="*/ 362931 h 4835951"/>
                <a:gd name="connsiteX17" fmla="*/ 8735502 w 10388337"/>
                <a:gd name="connsiteY17" fmla="*/ 537327 h 4835951"/>
                <a:gd name="connsiteX18" fmla="*/ 8909898 w 10388337"/>
                <a:gd name="connsiteY18" fmla="*/ 362931 h 4835951"/>
                <a:gd name="connsiteX19" fmla="*/ 8735502 w 10388337"/>
                <a:gd name="connsiteY19" fmla="*/ 188535 h 4835951"/>
                <a:gd name="connsiteX20" fmla="*/ 165003 w 10388337"/>
                <a:gd name="connsiteY20" fmla="*/ 0 h 4835951"/>
                <a:gd name="connsiteX21" fmla="*/ 10223334 w 10388337"/>
                <a:gd name="connsiteY21" fmla="*/ 0 h 4835951"/>
                <a:gd name="connsiteX22" fmla="*/ 10388337 w 10388337"/>
                <a:gd name="connsiteY22" fmla="*/ 165003 h 4835951"/>
                <a:gd name="connsiteX23" fmla="*/ 10388337 w 10388337"/>
                <a:gd name="connsiteY23" fmla="*/ 4670948 h 4835951"/>
                <a:gd name="connsiteX24" fmla="*/ 10223334 w 10388337"/>
                <a:gd name="connsiteY24" fmla="*/ 4835951 h 4835951"/>
                <a:gd name="connsiteX25" fmla="*/ 165003 w 10388337"/>
                <a:gd name="connsiteY25" fmla="*/ 4835951 h 4835951"/>
                <a:gd name="connsiteX26" fmla="*/ 0 w 10388337"/>
                <a:gd name="connsiteY26" fmla="*/ 4670948 h 4835951"/>
                <a:gd name="connsiteX27" fmla="*/ 0 w 10388337"/>
                <a:gd name="connsiteY27" fmla="*/ 165003 h 4835951"/>
                <a:gd name="connsiteX28" fmla="*/ 165003 w 10388337"/>
                <a:gd name="connsiteY28" fmla="*/ 0 h 483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88337" h="4835951">
                  <a:moveTo>
                    <a:pt x="1827231" y="188536"/>
                  </a:moveTo>
                  <a:cubicBezTo>
                    <a:pt x="1730914" y="188536"/>
                    <a:pt x="1652835" y="266616"/>
                    <a:pt x="1652835" y="362932"/>
                  </a:cubicBezTo>
                  <a:cubicBezTo>
                    <a:pt x="1652835" y="459248"/>
                    <a:pt x="1730914" y="537328"/>
                    <a:pt x="1827231" y="537328"/>
                  </a:cubicBezTo>
                  <a:cubicBezTo>
                    <a:pt x="1923547" y="537328"/>
                    <a:pt x="2001627" y="459248"/>
                    <a:pt x="2001627" y="362932"/>
                  </a:cubicBezTo>
                  <a:cubicBezTo>
                    <a:pt x="2001627" y="266616"/>
                    <a:pt x="1923547" y="188536"/>
                    <a:pt x="1827231" y="188536"/>
                  </a:cubicBezTo>
                  <a:close/>
                  <a:moveTo>
                    <a:pt x="9263403" y="188536"/>
                  </a:moveTo>
                  <a:cubicBezTo>
                    <a:pt x="9167087" y="188536"/>
                    <a:pt x="9089007" y="266616"/>
                    <a:pt x="9089007" y="362932"/>
                  </a:cubicBezTo>
                  <a:cubicBezTo>
                    <a:pt x="9089007" y="459248"/>
                    <a:pt x="9167087" y="537328"/>
                    <a:pt x="9263403" y="537328"/>
                  </a:cubicBezTo>
                  <a:cubicBezTo>
                    <a:pt x="9359719" y="537328"/>
                    <a:pt x="9437799" y="459248"/>
                    <a:pt x="9437799" y="362932"/>
                  </a:cubicBezTo>
                  <a:cubicBezTo>
                    <a:pt x="9437799" y="266616"/>
                    <a:pt x="9359719" y="188536"/>
                    <a:pt x="9263403" y="188536"/>
                  </a:cubicBezTo>
                  <a:close/>
                  <a:moveTo>
                    <a:pt x="1299330" y="188535"/>
                  </a:moveTo>
                  <a:cubicBezTo>
                    <a:pt x="1203014" y="188535"/>
                    <a:pt x="1124934" y="266615"/>
                    <a:pt x="1124934" y="362931"/>
                  </a:cubicBezTo>
                  <a:cubicBezTo>
                    <a:pt x="1124934" y="459247"/>
                    <a:pt x="1203014" y="537327"/>
                    <a:pt x="1299330" y="537327"/>
                  </a:cubicBezTo>
                  <a:cubicBezTo>
                    <a:pt x="1395646" y="537327"/>
                    <a:pt x="1473726" y="459247"/>
                    <a:pt x="1473726" y="362931"/>
                  </a:cubicBezTo>
                  <a:cubicBezTo>
                    <a:pt x="1473726" y="266615"/>
                    <a:pt x="1395646" y="188535"/>
                    <a:pt x="1299330" y="188535"/>
                  </a:cubicBezTo>
                  <a:close/>
                  <a:moveTo>
                    <a:pt x="8735502" y="188535"/>
                  </a:moveTo>
                  <a:cubicBezTo>
                    <a:pt x="8639186" y="188535"/>
                    <a:pt x="8561106" y="266615"/>
                    <a:pt x="8561106" y="362931"/>
                  </a:cubicBezTo>
                  <a:cubicBezTo>
                    <a:pt x="8561106" y="459247"/>
                    <a:pt x="8639186" y="537327"/>
                    <a:pt x="8735502" y="537327"/>
                  </a:cubicBezTo>
                  <a:cubicBezTo>
                    <a:pt x="8831818" y="537327"/>
                    <a:pt x="8909898" y="459247"/>
                    <a:pt x="8909898" y="362931"/>
                  </a:cubicBezTo>
                  <a:cubicBezTo>
                    <a:pt x="8909898" y="266615"/>
                    <a:pt x="8831818" y="188535"/>
                    <a:pt x="8735502" y="188535"/>
                  </a:cubicBezTo>
                  <a:close/>
                  <a:moveTo>
                    <a:pt x="165003" y="0"/>
                  </a:moveTo>
                  <a:lnTo>
                    <a:pt x="10223334" y="0"/>
                  </a:lnTo>
                  <a:cubicBezTo>
                    <a:pt x="10314463" y="0"/>
                    <a:pt x="10388337" y="73874"/>
                    <a:pt x="10388337" y="165003"/>
                  </a:cubicBezTo>
                  <a:lnTo>
                    <a:pt x="10388337" y="4670948"/>
                  </a:lnTo>
                  <a:cubicBezTo>
                    <a:pt x="10388337" y="4762077"/>
                    <a:pt x="10314463" y="4835951"/>
                    <a:pt x="10223334" y="4835951"/>
                  </a:cubicBezTo>
                  <a:lnTo>
                    <a:pt x="165003" y="4835951"/>
                  </a:lnTo>
                  <a:cubicBezTo>
                    <a:pt x="73874" y="4835951"/>
                    <a:pt x="0" y="4762077"/>
                    <a:pt x="0" y="4670948"/>
                  </a:cubicBezTo>
                  <a:lnTo>
                    <a:pt x="0" y="165003"/>
                  </a:lnTo>
                  <a:cubicBezTo>
                    <a:pt x="0" y="73874"/>
                    <a:pt x="73874" y="0"/>
                    <a:pt x="165003" y="0"/>
                  </a:cubicBezTo>
                  <a:close/>
                </a:path>
              </a:pathLst>
            </a:custGeom>
            <a:solidFill>
              <a:schemeClr val="bg1"/>
            </a:solidFill>
            <a:ln>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矩形: 圆角 13"/>
            <p:cNvSpPr/>
            <p:nvPr/>
          </p:nvSpPr>
          <p:spPr>
            <a:xfrm flipH="1">
              <a:off x="2102173"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flipH="1">
              <a:off x="2620647"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flipH="1">
              <a:off x="9543072"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16"/>
            <p:cNvSpPr/>
            <p:nvPr/>
          </p:nvSpPr>
          <p:spPr>
            <a:xfrm flipH="1">
              <a:off x="10061546"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PA_文本框 2"/>
          <p:cNvSpPr txBox="1"/>
          <p:nvPr>
            <p:custDataLst>
              <p:tags r:id="rId1"/>
            </p:custDataLst>
          </p:nvPr>
        </p:nvSpPr>
        <p:spPr>
          <a:xfrm>
            <a:off x="4176178" y="2318532"/>
            <a:ext cx="6352785" cy="1014730"/>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charset="-122"/>
              </a:defRPr>
            </a:lvl1pPr>
          </a:lstStyle>
          <a:p>
            <a:pPr algn="dist">
              <a:lnSpc>
                <a:spcPct val="100000"/>
              </a:lnSpc>
              <a:defRPr/>
            </a:pPr>
            <a:r>
              <a:rPr lang="zh-CN" altLang="en-US" sz="6000" dirty="0">
                <a:solidFill>
                  <a:srgbClr val="E48A1B"/>
                </a:solidFill>
                <a:ea typeface="微软雅黑" panose="020B0503020204020204" charset="-122"/>
                <a:cs typeface="+mn-ea"/>
                <a:sym typeface="+mn-lt"/>
              </a:rPr>
              <a:t>财务部出纳总结</a:t>
            </a:r>
          </a:p>
        </p:txBody>
      </p:sp>
      <p:sp>
        <p:nvSpPr>
          <p:cNvPr id="7" name="文本框 6"/>
          <p:cNvSpPr txBox="1"/>
          <p:nvPr/>
        </p:nvSpPr>
        <p:spPr>
          <a:xfrm>
            <a:off x="4242345" y="2055671"/>
            <a:ext cx="6192350" cy="337185"/>
          </a:xfrm>
          <a:prstGeom prst="rect">
            <a:avLst/>
          </a:prstGeom>
          <a:noFill/>
        </p:spPr>
        <p:txBody>
          <a:bodyPr wrap="square" rtlCol="0">
            <a:spAutoFit/>
          </a:bodyPr>
          <a:lstStyle/>
          <a:p>
            <a:pPr algn="dist"/>
            <a:r>
              <a:rPr lang="zh-CN" altLang="en-US" sz="1600" b="1" dirty="0">
                <a:solidFill>
                  <a:srgbClr val="09089F"/>
                </a:solidFill>
                <a:latin typeface="Arial" panose="020B0604020202020204"/>
                <a:ea typeface="微软雅黑" panose="020B0503020204020204" charset="-122"/>
                <a:cs typeface="+mn-ea"/>
                <a:sym typeface="+mn-lt"/>
              </a:rPr>
              <a:t>Work summary and plan of cashier in Finance Department</a:t>
            </a:r>
          </a:p>
        </p:txBody>
      </p:sp>
      <p:sp>
        <p:nvSpPr>
          <p:cNvPr id="8" name="文本框 7"/>
          <p:cNvSpPr txBox="1"/>
          <p:nvPr/>
        </p:nvSpPr>
        <p:spPr>
          <a:xfrm>
            <a:off x="4308334" y="3486146"/>
            <a:ext cx="6126362" cy="368300"/>
          </a:xfrm>
          <a:prstGeom prst="rect">
            <a:avLst/>
          </a:prstGeom>
          <a:noFill/>
        </p:spPr>
        <p:txBody>
          <a:bodyPr wrap="square" rtlCol="0">
            <a:spAutoFit/>
          </a:bodyPr>
          <a:lstStyle/>
          <a:p>
            <a:pPr algn="dist"/>
            <a:r>
              <a:rPr lang="zh-CN" altLang="en-US" b="1" dirty="0">
                <a:solidFill>
                  <a:srgbClr val="F2A22D"/>
                </a:solidFill>
                <a:latin typeface="Arial" panose="020B0604020202020204"/>
                <a:ea typeface="微软雅黑" panose="020B0503020204020204" charset="-122"/>
                <a:cs typeface="+mn-ea"/>
                <a:sym typeface="+mn-lt"/>
              </a:rPr>
              <a:t>财务部出纳年终工作总结及计划</a:t>
            </a:r>
            <a:r>
              <a:rPr lang="en-US" altLang="zh-CN" b="1" dirty="0">
                <a:solidFill>
                  <a:srgbClr val="F2A22D"/>
                </a:solidFill>
                <a:latin typeface="Arial" panose="020B0604020202020204"/>
                <a:ea typeface="微软雅黑" panose="020B0503020204020204" charset="-122"/>
                <a:cs typeface="+mn-ea"/>
                <a:sym typeface="+mn-lt"/>
              </a:rPr>
              <a:t>PPT</a:t>
            </a:r>
            <a:r>
              <a:rPr lang="zh-CN" altLang="en-US" b="1" dirty="0">
                <a:solidFill>
                  <a:srgbClr val="F2A22D"/>
                </a:solidFill>
                <a:latin typeface="Arial" panose="020B0604020202020204"/>
                <a:ea typeface="微软雅黑" panose="020B0503020204020204" charset="-122"/>
                <a:cs typeface="+mn-ea"/>
                <a:sym typeface="+mn-lt"/>
              </a:rPr>
              <a:t>模板</a:t>
            </a:r>
          </a:p>
        </p:txBody>
      </p:sp>
      <p:sp>
        <p:nvSpPr>
          <p:cNvPr id="9" name="矩形 8"/>
          <p:cNvSpPr/>
          <p:nvPr/>
        </p:nvSpPr>
        <p:spPr>
          <a:xfrm>
            <a:off x="5525091" y="4237119"/>
            <a:ext cx="1549138" cy="368300"/>
          </a:xfrm>
          <a:prstGeom prst="rect">
            <a:avLst/>
          </a:prstGeom>
          <a:noFill/>
          <a:ln>
            <a:solidFill>
              <a:srgbClr val="1E1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1E1AD0"/>
                </a:solidFill>
                <a:latin typeface="微软雅黑" panose="020B0503020204020204" charset="-122"/>
                <a:ea typeface="微软雅黑" panose="020B0503020204020204" charset="-122"/>
              </a:rPr>
              <a:t>汇报人</a:t>
            </a:r>
            <a:r>
              <a:rPr lang="en-US" altLang="zh-CN" sz="1600" b="1">
                <a:solidFill>
                  <a:srgbClr val="1E1AD0"/>
                </a:solidFill>
                <a:latin typeface="微软雅黑" panose="020B0503020204020204" charset="-122"/>
                <a:ea typeface="微软雅黑" panose="020B0503020204020204" charset="-122"/>
              </a:rPr>
              <a:t>:</a:t>
            </a:r>
            <a:r>
              <a:rPr lang="zh-CN" altLang="en-US" sz="1600" b="1">
                <a:solidFill>
                  <a:srgbClr val="1E1AD0"/>
                </a:solidFill>
                <a:latin typeface="微软雅黑" panose="020B0503020204020204" charset="-122"/>
                <a:ea typeface="微软雅黑" panose="020B0503020204020204" charset="-122"/>
              </a:rPr>
              <a:t>喜爱</a:t>
            </a:r>
            <a:r>
              <a:rPr lang="en-US" altLang="zh-CN" sz="1600" b="1">
                <a:solidFill>
                  <a:srgbClr val="1E1AD0"/>
                </a:solidFill>
                <a:latin typeface="微软雅黑" panose="020B0503020204020204" charset="-122"/>
                <a:ea typeface="微软雅黑" panose="020B0503020204020204" charset="-122"/>
              </a:rPr>
              <a:t>PPT</a:t>
            </a:r>
            <a:endParaRPr lang="zh-CN" altLang="en-US" sz="1600" b="1" dirty="0">
              <a:solidFill>
                <a:srgbClr val="1E1AD0"/>
              </a:solidFill>
              <a:latin typeface="微软雅黑" panose="020B0503020204020204" charset="-122"/>
              <a:ea typeface="微软雅黑" panose="020B0503020204020204" charset="-122"/>
            </a:endParaRPr>
          </a:p>
        </p:txBody>
      </p:sp>
      <p:sp>
        <p:nvSpPr>
          <p:cNvPr id="10" name="矩形 9"/>
          <p:cNvSpPr/>
          <p:nvPr/>
        </p:nvSpPr>
        <p:spPr>
          <a:xfrm>
            <a:off x="7910073" y="4237119"/>
            <a:ext cx="1549138" cy="368300"/>
          </a:xfrm>
          <a:prstGeom prst="rect">
            <a:avLst/>
          </a:prstGeom>
          <a:noFill/>
          <a:ln>
            <a:solidFill>
              <a:srgbClr val="1E1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1E1AD0"/>
                </a:solidFill>
                <a:latin typeface="微软雅黑" panose="020B0503020204020204" charset="-122"/>
                <a:ea typeface="微软雅黑" panose="020B0503020204020204" charset="-122"/>
              </a:rPr>
              <a:t>时间</a:t>
            </a:r>
            <a:r>
              <a:rPr lang="en-US" altLang="zh-CN" sz="1600" b="1" dirty="0">
                <a:solidFill>
                  <a:srgbClr val="1E1AD0"/>
                </a:solidFill>
                <a:latin typeface="微软雅黑" panose="020B0503020204020204" charset="-122"/>
                <a:ea typeface="微软雅黑" panose="020B0503020204020204" charset="-122"/>
              </a:rPr>
              <a:t>:x</a:t>
            </a:r>
            <a:r>
              <a:rPr lang="zh-CN" altLang="en-US" sz="1600" b="1" dirty="0">
                <a:solidFill>
                  <a:srgbClr val="1E1AD0"/>
                </a:solidFill>
                <a:latin typeface="微软雅黑" panose="020B0503020204020204" charset="-122"/>
                <a:ea typeface="微软雅黑" panose="020B0503020204020204" charset="-122"/>
              </a:rPr>
              <a:t>月</a:t>
            </a:r>
            <a:r>
              <a:rPr lang="en-US" altLang="zh-CN" sz="1600" b="1" dirty="0">
                <a:solidFill>
                  <a:srgbClr val="1E1AD0"/>
                </a:solidFill>
                <a:latin typeface="微软雅黑" panose="020B0503020204020204" charset="-122"/>
                <a:ea typeface="微软雅黑" panose="020B0503020204020204" charset="-122"/>
              </a:rPr>
              <a:t>x</a:t>
            </a:r>
            <a:r>
              <a:rPr lang="zh-CN" altLang="en-US" sz="1600" b="1" dirty="0">
                <a:solidFill>
                  <a:srgbClr val="1E1AD0"/>
                </a:solidFill>
                <a:latin typeface="微软雅黑" panose="020B0503020204020204" charset="-122"/>
                <a:ea typeface="微软雅黑" panose="020B0503020204020204" charset="-122"/>
              </a:rPr>
              <a:t>日</a:t>
            </a:r>
          </a:p>
        </p:txBody>
      </p:sp>
      <p:pic>
        <p:nvPicPr>
          <p:cNvPr id="2" name="0389738f7f2ad214f5d606cde16a053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2752275" y="-1478915"/>
            <a:ext cx="487363" cy="487363"/>
          </a:xfrm>
          <a:prstGeom prst="rect">
            <a:avLst/>
          </a:prstGeom>
        </p:spPr>
      </p:pic>
      <p:sp>
        <p:nvSpPr>
          <p:cNvPr id="20" name="任意多边形: 形状 19"/>
          <p:cNvSpPr/>
          <p:nvPr/>
        </p:nvSpPr>
        <p:spPr>
          <a:xfrm>
            <a:off x="483800" y="1467187"/>
            <a:ext cx="871633" cy="858391"/>
          </a:xfrm>
          <a:custGeom>
            <a:avLst/>
            <a:gdLst>
              <a:gd name="connsiteX0" fmla="*/ 1316212 w 2632425"/>
              <a:gd name="connsiteY0" fmla="*/ 536882 h 2592433"/>
              <a:gd name="connsiteX1" fmla="*/ 535583 w 2632425"/>
              <a:gd name="connsiteY1" fmla="*/ 1317511 h 2592433"/>
              <a:gd name="connsiteX2" fmla="*/ 1316212 w 2632425"/>
              <a:gd name="connsiteY2" fmla="*/ 2098140 h 2592433"/>
              <a:gd name="connsiteX3" fmla="*/ 2096841 w 2632425"/>
              <a:gd name="connsiteY3" fmla="*/ 1317511 h 2592433"/>
              <a:gd name="connsiteX4" fmla="*/ 1316212 w 2632425"/>
              <a:gd name="connsiteY4" fmla="*/ 536882 h 2592433"/>
              <a:gd name="connsiteX5" fmla="*/ 1208420 w 2632425"/>
              <a:gd name="connsiteY5" fmla="*/ 0 h 2592433"/>
              <a:gd name="connsiteX6" fmla="*/ 1424004 w 2632425"/>
              <a:gd name="connsiteY6" fmla="*/ 0 h 2592433"/>
              <a:gd name="connsiteX7" fmla="*/ 1470859 w 2632425"/>
              <a:gd name="connsiteY7" fmla="*/ 265764 h 2592433"/>
              <a:gd name="connsiteX8" fmla="*/ 1873796 w 2632425"/>
              <a:gd name="connsiteY8" fmla="*/ 412422 h 2592433"/>
              <a:gd name="connsiteX9" fmla="*/ 2080518 w 2632425"/>
              <a:gd name="connsiteY9" fmla="*/ 238952 h 2592433"/>
              <a:gd name="connsiteX10" fmla="*/ 2245665 w 2632425"/>
              <a:gd name="connsiteY10" fmla="*/ 377527 h 2592433"/>
              <a:gd name="connsiteX11" fmla="*/ 2110728 w 2632425"/>
              <a:gd name="connsiteY11" fmla="*/ 611231 h 2592433"/>
              <a:gd name="connsiteX12" fmla="*/ 2325126 w 2632425"/>
              <a:gd name="connsiteY12" fmla="*/ 982580 h 2592433"/>
              <a:gd name="connsiteX13" fmla="*/ 2594989 w 2632425"/>
              <a:gd name="connsiteY13" fmla="*/ 982573 h 2592433"/>
              <a:gd name="connsiteX14" fmla="*/ 2632425 w 2632425"/>
              <a:gd name="connsiteY14" fmla="*/ 1194882 h 2592433"/>
              <a:gd name="connsiteX15" fmla="*/ 2378834 w 2632425"/>
              <a:gd name="connsiteY15" fmla="*/ 1287174 h 2592433"/>
              <a:gd name="connsiteX16" fmla="*/ 2304375 w 2632425"/>
              <a:gd name="connsiteY16" fmla="*/ 1709456 h 2592433"/>
              <a:gd name="connsiteX17" fmla="*/ 2511105 w 2632425"/>
              <a:gd name="connsiteY17" fmla="*/ 1882916 h 2592433"/>
              <a:gd name="connsiteX18" fmla="*/ 2403314 w 2632425"/>
              <a:gd name="connsiteY18" fmla="*/ 2069617 h 2592433"/>
              <a:gd name="connsiteX19" fmla="*/ 2149728 w 2632425"/>
              <a:gd name="connsiteY19" fmla="*/ 1977312 h 2592433"/>
              <a:gd name="connsiteX20" fmla="*/ 1821250 w 2632425"/>
              <a:gd name="connsiteY20" fmla="*/ 2252937 h 2592433"/>
              <a:gd name="connsiteX21" fmla="*/ 1868119 w 2632425"/>
              <a:gd name="connsiteY21" fmla="*/ 2518699 h 2592433"/>
              <a:gd name="connsiteX22" fmla="*/ 1665535 w 2632425"/>
              <a:gd name="connsiteY22" fmla="*/ 2592433 h 2592433"/>
              <a:gd name="connsiteX23" fmla="*/ 1530611 w 2632425"/>
              <a:gd name="connsiteY23" fmla="*/ 2358722 h 2592433"/>
              <a:gd name="connsiteX24" fmla="*/ 1101813 w 2632425"/>
              <a:gd name="connsiteY24" fmla="*/ 2358722 h 2592433"/>
              <a:gd name="connsiteX25" fmla="*/ 966889 w 2632425"/>
              <a:gd name="connsiteY25" fmla="*/ 2592433 h 2592433"/>
              <a:gd name="connsiteX26" fmla="*/ 764306 w 2632425"/>
              <a:gd name="connsiteY26" fmla="*/ 2518699 h 2592433"/>
              <a:gd name="connsiteX27" fmla="*/ 811174 w 2632425"/>
              <a:gd name="connsiteY27" fmla="*/ 2252938 h 2592433"/>
              <a:gd name="connsiteX28" fmla="*/ 482696 w 2632425"/>
              <a:gd name="connsiteY28" fmla="*/ 1977312 h 2592433"/>
              <a:gd name="connsiteX29" fmla="*/ 229110 w 2632425"/>
              <a:gd name="connsiteY29" fmla="*/ 2069617 h 2592433"/>
              <a:gd name="connsiteX30" fmla="*/ 121319 w 2632425"/>
              <a:gd name="connsiteY30" fmla="*/ 1882916 h 2592433"/>
              <a:gd name="connsiteX31" fmla="*/ 328050 w 2632425"/>
              <a:gd name="connsiteY31" fmla="*/ 1709457 h 2592433"/>
              <a:gd name="connsiteX32" fmla="*/ 253590 w 2632425"/>
              <a:gd name="connsiteY32" fmla="*/ 1287175 h 2592433"/>
              <a:gd name="connsiteX33" fmla="*/ 0 w 2632425"/>
              <a:gd name="connsiteY33" fmla="*/ 1194882 h 2592433"/>
              <a:gd name="connsiteX34" fmla="*/ 37435 w 2632425"/>
              <a:gd name="connsiteY34" fmla="*/ 982573 h 2592433"/>
              <a:gd name="connsiteX35" fmla="*/ 307298 w 2632425"/>
              <a:gd name="connsiteY35" fmla="*/ 982580 h 2592433"/>
              <a:gd name="connsiteX36" fmla="*/ 521697 w 2632425"/>
              <a:gd name="connsiteY36" fmla="*/ 611231 h 2592433"/>
              <a:gd name="connsiteX37" fmla="*/ 386759 w 2632425"/>
              <a:gd name="connsiteY37" fmla="*/ 377527 h 2592433"/>
              <a:gd name="connsiteX38" fmla="*/ 551906 w 2632425"/>
              <a:gd name="connsiteY38" fmla="*/ 238952 h 2592433"/>
              <a:gd name="connsiteX39" fmla="*/ 758628 w 2632425"/>
              <a:gd name="connsiteY39" fmla="*/ 412422 h 2592433"/>
              <a:gd name="connsiteX40" fmla="*/ 1161566 w 2632425"/>
              <a:gd name="connsiteY40" fmla="*/ 265764 h 259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2425" h="2592433">
                <a:moveTo>
                  <a:pt x="1316212" y="536882"/>
                </a:moveTo>
                <a:cubicBezTo>
                  <a:pt x="885083" y="536882"/>
                  <a:pt x="535583" y="886382"/>
                  <a:pt x="535583" y="1317511"/>
                </a:cubicBezTo>
                <a:cubicBezTo>
                  <a:pt x="535583" y="1748640"/>
                  <a:pt x="885083" y="2098140"/>
                  <a:pt x="1316212" y="2098140"/>
                </a:cubicBezTo>
                <a:cubicBezTo>
                  <a:pt x="1747341" y="2098140"/>
                  <a:pt x="2096841" y="1748640"/>
                  <a:pt x="2096841" y="1317511"/>
                </a:cubicBezTo>
                <a:cubicBezTo>
                  <a:pt x="2096841" y="886382"/>
                  <a:pt x="1747341" y="536882"/>
                  <a:pt x="1316212" y="536882"/>
                </a:cubicBezTo>
                <a:close/>
                <a:moveTo>
                  <a:pt x="1208420" y="0"/>
                </a:moveTo>
                <a:lnTo>
                  <a:pt x="1424004" y="0"/>
                </a:lnTo>
                <a:lnTo>
                  <a:pt x="1470859" y="265764"/>
                </a:lnTo>
                <a:cubicBezTo>
                  <a:pt x="1613738" y="286773"/>
                  <a:pt x="1750840" y="336674"/>
                  <a:pt x="1873796" y="412422"/>
                </a:cubicBezTo>
                <a:lnTo>
                  <a:pt x="2080518" y="238952"/>
                </a:lnTo>
                <a:lnTo>
                  <a:pt x="2245665" y="377527"/>
                </a:lnTo>
                <a:lnTo>
                  <a:pt x="2110728" y="611231"/>
                </a:lnTo>
                <a:cubicBezTo>
                  <a:pt x="2206676" y="719166"/>
                  <a:pt x="2279626" y="845519"/>
                  <a:pt x="2325126" y="982580"/>
                </a:cubicBezTo>
                <a:lnTo>
                  <a:pt x="2594989" y="982573"/>
                </a:lnTo>
                <a:lnTo>
                  <a:pt x="2632425" y="1194882"/>
                </a:lnTo>
                <a:lnTo>
                  <a:pt x="2378834" y="1287174"/>
                </a:lnTo>
                <a:cubicBezTo>
                  <a:pt x="2382956" y="1431531"/>
                  <a:pt x="2357621" y="1575215"/>
                  <a:pt x="2304375" y="1709456"/>
                </a:cubicBezTo>
                <a:lnTo>
                  <a:pt x="2511105" y="1882916"/>
                </a:lnTo>
                <a:lnTo>
                  <a:pt x="2403314" y="2069617"/>
                </a:lnTo>
                <a:lnTo>
                  <a:pt x="2149728" y="1977312"/>
                </a:lnTo>
                <a:cubicBezTo>
                  <a:pt x="2060094" y="2090545"/>
                  <a:pt x="1948328" y="2184328"/>
                  <a:pt x="1821250" y="2252937"/>
                </a:cubicBezTo>
                <a:lnTo>
                  <a:pt x="1868119" y="2518699"/>
                </a:lnTo>
                <a:lnTo>
                  <a:pt x="1665535" y="2592433"/>
                </a:lnTo>
                <a:lnTo>
                  <a:pt x="1530611" y="2358722"/>
                </a:lnTo>
                <a:cubicBezTo>
                  <a:pt x="1389162" y="2387848"/>
                  <a:pt x="1243262" y="2387848"/>
                  <a:pt x="1101813" y="2358722"/>
                </a:cubicBezTo>
                <a:lnTo>
                  <a:pt x="966889" y="2592433"/>
                </a:lnTo>
                <a:lnTo>
                  <a:pt x="764306" y="2518699"/>
                </a:lnTo>
                <a:lnTo>
                  <a:pt x="811174" y="2252938"/>
                </a:lnTo>
                <a:cubicBezTo>
                  <a:pt x="684096" y="2184329"/>
                  <a:pt x="572331" y="2090545"/>
                  <a:pt x="482696" y="1977312"/>
                </a:cubicBezTo>
                <a:lnTo>
                  <a:pt x="229110" y="2069617"/>
                </a:lnTo>
                <a:lnTo>
                  <a:pt x="121319" y="1882916"/>
                </a:lnTo>
                <a:lnTo>
                  <a:pt x="328050" y="1709457"/>
                </a:lnTo>
                <a:cubicBezTo>
                  <a:pt x="274803" y="1575216"/>
                  <a:pt x="249468" y="1431531"/>
                  <a:pt x="253590" y="1287175"/>
                </a:cubicBezTo>
                <a:lnTo>
                  <a:pt x="0" y="1194882"/>
                </a:lnTo>
                <a:lnTo>
                  <a:pt x="37435" y="982573"/>
                </a:lnTo>
                <a:lnTo>
                  <a:pt x="307298" y="982580"/>
                </a:lnTo>
                <a:cubicBezTo>
                  <a:pt x="352798" y="845519"/>
                  <a:pt x="425748" y="719166"/>
                  <a:pt x="521697" y="611231"/>
                </a:cubicBezTo>
                <a:lnTo>
                  <a:pt x="386759" y="377527"/>
                </a:lnTo>
                <a:lnTo>
                  <a:pt x="551906" y="238952"/>
                </a:lnTo>
                <a:lnTo>
                  <a:pt x="758628" y="412422"/>
                </a:lnTo>
                <a:cubicBezTo>
                  <a:pt x="881584" y="336674"/>
                  <a:pt x="1018686" y="286773"/>
                  <a:pt x="1161566" y="265764"/>
                </a:cubicBezTo>
                <a:close/>
              </a:path>
            </a:pathLst>
          </a:custGeom>
          <a:solidFill>
            <a:schemeClr val="bg1">
              <a:alpha val="43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sp>
        <p:nvSpPr>
          <p:cNvPr id="21" name="任意多边形: 形状 20"/>
          <p:cNvSpPr/>
          <p:nvPr/>
        </p:nvSpPr>
        <p:spPr>
          <a:xfrm>
            <a:off x="757197" y="-558431"/>
            <a:ext cx="1843215" cy="1815212"/>
          </a:xfrm>
          <a:custGeom>
            <a:avLst/>
            <a:gdLst>
              <a:gd name="connsiteX0" fmla="*/ 1316212 w 2632425"/>
              <a:gd name="connsiteY0" fmla="*/ 536882 h 2592433"/>
              <a:gd name="connsiteX1" fmla="*/ 535583 w 2632425"/>
              <a:gd name="connsiteY1" fmla="*/ 1317511 h 2592433"/>
              <a:gd name="connsiteX2" fmla="*/ 1316212 w 2632425"/>
              <a:gd name="connsiteY2" fmla="*/ 2098140 h 2592433"/>
              <a:gd name="connsiteX3" fmla="*/ 2096841 w 2632425"/>
              <a:gd name="connsiteY3" fmla="*/ 1317511 h 2592433"/>
              <a:gd name="connsiteX4" fmla="*/ 1316212 w 2632425"/>
              <a:gd name="connsiteY4" fmla="*/ 536882 h 2592433"/>
              <a:gd name="connsiteX5" fmla="*/ 1208420 w 2632425"/>
              <a:gd name="connsiteY5" fmla="*/ 0 h 2592433"/>
              <a:gd name="connsiteX6" fmla="*/ 1424004 w 2632425"/>
              <a:gd name="connsiteY6" fmla="*/ 0 h 2592433"/>
              <a:gd name="connsiteX7" fmla="*/ 1470859 w 2632425"/>
              <a:gd name="connsiteY7" fmla="*/ 265764 h 2592433"/>
              <a:gd name="connsiteX8" fmla="*/ 1873796 w 2632425"/>
              <a:gd name="connsiteY8" fmla="*/ 412422 h 2592433"/>
              <a:gd name="connsiteX9" fmla="*/ 2080518 w 2632425"/>
              <a:gd name="connsiteY9" fmla="*/ 238952 h 2592433"/>
              <a:gd name="connsiteX10" fmla="*/ 2245665 w 2632425"/>
              <a:gd name="connsiteY10" fmla="*/ 377527 h 2592433"/>
              <a:gd name="connsiteX11" fmla="*/ 2110728 w 2632425"/>
              <a:gd name="connsiteY11" fmla="*/ 611231 h 2592433"/>
              <a:gd name="connsiteX12" fmla="*/ 2325126 w 2632425"/>
              <a:gd name="connsiteY12" fmla="*/ 982580 h 2592433"/>
              <a:gd name="connsiteX13" fmla="*/ 2594989 w 2632425"/>
              <a:gd name="connsiteY13" fmla="*/ 982573 h 2592433"/>
              <a:gd name="connsiteX14" fmla="*/ 2632425 w 2632425"/>
              <a:gd name="connsiteY14" fmla="*/ 1194882 h 2592433"/>
              <a:gd name="connsiteX15" fmla="*/ 2378834 w 2632425"/>
              <a:gd name="connsiteY15" fmla="*/ 1287174 h 2592433"/>
              <a:gd name="connsiteX16" fmla="*/ 2304375 w 2632425"/>
              <a:gd name="connsiteY16" fmla="*/ 1709456 h 2592433"/>
              <a:gd name="connsiteX17" fmla="*/ 2511105 w 2632425"/>
              <a:gd name="connsiteY17" fmla="*/ 1882916 h 2592433"/>
              <a:gd name="connsiteX18" fmla="*/ 2403314 w 2632425"/>
              <a:gd name="connsiteY18" fmla="*/ 2069617 h 2592433"/>
              <a:gd name="connsiteX19" fmla="*/ 2149728 w 2632425"/>
              <a:gd name="connsiteY19" fmla="*/ 1977312 h 2592433"/>
              <a:gd name="connsiteX20" fmla="*/ 1821250 w 2632425"/>
              <a:gd name="connsiteY20" fmla="*/ 2252937 h 2592433"/>
              <a:gd name="connsiteX21" fmla="*/ 1868119 w 2632425"/>
              <a:gd name="connsiteY21" fmla="*/ 2518699 h 2592433"/>
              <a:gd name="connsiteX22" fmla="*/ 1665535 w 2632425"/>
              <a:gd name="connsiteY22" fmla="*/ 2592433 h 2592433"/>
              <a:gd name="connsiteX23" fmla="*/ 1530611 w 2632425"/>
              <a:gd name="connsiteY23" fmla="*/ 2358722 h 2592433"/>
              <a:gd name="connsiteX24" fmla="*/ 1101813 w 2632425"/>
              <a:gd name="connsiteY24" fmla="*/ 2358722 h 2592433"/>
              <a:gd name="connsiteX25" fmla="*/ 966889 w 2632425"/>
              <a:gd name="connsiteY25" fmla="*/ 2592433 h 2592433"/>
              <a:gd name="connsiteX26" fmla="*/ 764306 w 2632425"/>
              <a:gd name="connsiteY26" fmla="*/ 2518699 h 2592433"/>
              <a:gd name="connsiteX27" fmla="*/ 811174 w 2632425"/>
              <a:gd name="connsiteY27" fmla="*/ 2252938 h 2592433"/>
              <a:gd name="connsiteX28" fmla="*/ 482696 w 2632425"/>
              <a:gd name="connsiteY28" fmla="*/ 1977312 h 2592433"/>
              <a:gd name="connsiteX29" fmla="*/ 229110 w 2632425"/>
              <a:gd name="connsiteY29" fmla="*/ 2069617 h 2592433"/>
              <a:gd name="connsiteX30" fmla="*/ 121319 w 2632425"/>
              <a:gd name="connsiteY30" fmla="*/ 1882916 h 2592433"/>
              <a:gd name="connsiteX31" fmla="*/ 328050 w 2632425"/>
              <a:gd name="connsiteY31" fmla="*/ 1709457 h 2592433"/>
              <a:gd name="connsiteX32" fmla="*/ 253590 w 2632425"/>
              <a:gd name="connsiteY32" fmla="*/ 1287175 h 2592433"/>
              <a:gd name="connsiteX33" fmla="*/ 0 w 2632425"/>
              <a:gd name="connsiteY33" fmla="*/ 1194882 h 2592433"/>
              <a:gd name="connsiteX34" fmla="*/ 37435 w 2632425"/>
              <a:gd name="connsiteY34" fmla="*/ 982573 h 2592433"/>
              <a:gd name="connsiteX35" fmla="*/ 307298 w 2632425"/>
              <a:gd name="connsiteY35" fmla="*/ 982580 h 2592433"/>
              <a:gd name="connsiteX36" fmla="*/ 521697 w 2632425"/>
              <a:gd name="connsiteY36" fmla="*/ 611231 h 2592433"/>
              <a:gd name="connsiteX37" fmla="*/ 386759 w 2632425"/>
              <a:gd name="connsiteY37" fmla="*/ 377527 h 2592433"/>
              <a:gd name="connsiteX38" fmla="*/ 551906 w 2632425"/>
              <a:gd name="connsiteY38" fmla="*/ 238952 h 2592433"/>
              <a:gd name="connsiteX39" fmla="*/ 758628 w 2632425"/>
              <a:gd name="connsiteY39" fmla="*/ 412422 h 2592433"/>
              <a:gd name="connsiteX40" fmla="*/ 1161566 w 2632425"/>
              <a:gd name="connsiteY40" fmla="*/ 265764 h 259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2425" h="2592433">
                <a:moveTo>
                  <a:pt x="1316212" y="536882"/>
                </a:moveTo>
                <a:cubicBezTo>
                  <a:pt x="885083" y="536882"/>
                  <a:pt x="535583" y="886382"/>
                  <a:pt x="535583" y="1317511"/>
                </a:cubicBezTo>
                <a:cubicBezTo>
                  <a:pt x="535583" y="1748640"/>
                  <a:pt x="885083" y="2098140"/>
                  <a:pt x="1316212" y="2098140"/>
                </a:cubicBezTo>
                <a:cubicBezTo>
                  <a:pt x="1747341" y="2098140"/>
                  <a:pt x="2096841" y="1748640"/>
                  <a:pt x="2096841" y="1317511"/>
                </a:cubicBezTo>
                <a:cubicBezTo>
                  <a:pt x="2096841" y="886382"/>
                  <a:pt x="1747341" y="536882"/>
                  <a:pt x="1316212" y="536882"/>
                </a:cubicBezTo>
                <a:close/>
                <a:moveTo>
                  <a:pt x="1208420" y="0"/>
                </a:moveTo>
                <a:lnTo>
                  <a:pt x="1424004" y="0"/>
                </a:lnTo>
                <a:lnTo>
                  <a:pt x="1470859" y="265764"/>
                </a:lnTo>
                <a:cubicBezTo>
                  <a:pt x="1613738" y="286773"/>
                  <a:pt x="1750840" y="336674"/>
                  <a:pt x="1873796" y="412422"/>
                </a:cubicBezTo>
                <a:lnTo>
                  <a:pt x="2080518" y="238952"/>
                </a:lnTo>
                <a:lnTo>
                  <a:pt x="2245665" y="377527"/>
                </a:lnTo>
                <a:lnTo>
                  <a:pt x="2110728" y="611231"/>
                </a:lnTo>
                <a:cubicBezTo>
                  <a:pt x="2206676" y="719166"/>
                  <a:pt x="2279626" y="845519"/>
                  <a:pt x="2325126" y="982580"/>
                </a:cubicBezTo>
                <a:lnTo>
                  <a:pt x="2594989" y="982573"/>
                </a:lnTo>
                <a:lnTo>
                  <a:pt x="2632425" y="1194882"/>
                </a:lnTo>
                <a:lnTo>
                  <a:pt x="2378834" y="1287174"/>
                </a:lnTo>
                <a:cubicBezTo>
                  <a:pt x="2382956" y="1431531"/>
                  <a:pt x="2357621" y="1575215"/>
                  <a:pt x="2304375" y="1709456"/>
                </a:cubicBezTo>
                <a:lnTo>
                  <a:pt x="2511105" y="1882916"/>
                </a:lnTo>
                <a:lnTo>
                  <a:pt x="2403314" y="2069617"/>
                </a:lnTo>
                <a:lnTo>
                  <a:pt x="2149728" y="1977312"/>
                </a:lnTo>
                <a:cubicBezTo>
                  <a:pt x="2060094" y="2090545"/>
                  <a:pt x="1948328" y="2184328"/>
                  <a:pt x="1821250" y="2252937"/>
                </a:cubicBezTo>
                <a:lnTo>
                  <a:pt x="1868119" y="2518699"/>
                </a:lnTo>
                <a:lnTo>
                  <a:pt x="1665535" y="2592433"/>
                </a:lnTo>
                <a:lnTo>
                  <a:pt x="1530611" y="2358722"/>
                </a:lnTo>
                <a:cubicBezTo>
                  <a:pt x="1389162" y="2387848"/>
                  <a:pt x="1243262" y="2387848"/>
                  <a:pt x="1101813" y="2358722"/>
                </a:cubicBezTo>
                <a:lnTo>
                  <a:pt x="966889" y="2592433"/>
                </a:lnTo>
                <a:lnTo>
                  <a:pt x="764306" y="2518699"/>
                </a:lnTo>
                <a:lnTo>
                  <a:pt x="811174" y="2252938"/>
                </a:lnTo>
                <a:cubicBezTo>
                  <a:pt x="684096" y="2184329"/>
                  <a:pt x="572331" y="2090545"/>
                  <a:pt x="482696" y="1977312"/>
                </a:cubicBezTo>
                <a:lnTo>
                  <a:pt x="229110" y="2069617"/>
                </a:lnTo>
                <a:lnTo>
                  <a:pt x="121319" y="1882916"/>
                </a:lnTo>
                <a:lnTo>
                  <a:pt x="328050" y="1709457"/>
                </a:lnTo>
                <a:cubicBezTo>
                  <a:pt x="274803" y="1575216"/>
                  <a:pt x="249468" y="1431531"/>
                  <a:pt x="253590" y="1287175"/>
                </a:cubicBezTo>
                <a:lnTo>
                  <a:pt x="0" y="1194882"/>
                </a:lnTo>
                <a:lnTo>
                  <a:pt x="37435" y="982573"/>
                </a:lnTo>
                <a:lnTo>
                  <a:pt x="307298" y="982580"/>
                </a:lnTo>
                <a:cubicBezTo>
                  <a:pt x="352798" y="845519"/>
                  <a:pt x="425748" y="719166"/>
                  <a:pt x="521697" y="611231"/>
                </a:cubicBezTo>
                <a:lnTo>
                  <a:pt x="386759" y="377527"/>
                </a:lnTo>
                <a:lnTo>
                  <a:pt x="551906" y="238952"/>
                </a:lnTo>
                <a:lnTo>
                  <a:pt x="758628" y="412422"/>
                </a:lnTo>
                <a:cubicBezTo>
                  <a:pt x="881584" y="336674"/>
                  <a:pt x="1018686" y="286773"/>
                  <a:pt x="1161566" y="265764"/>
                </a:cubicBezTo>
                <a:close/>
              </a:path>
            </a:pathLst>
          </a:custGeom>
          <a:solidFill>
            <a:schemeClr val="bg1">
              <a:alpha val="43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pic>
        <p:nvPicPr>
          <p:cNvPr id="22" name="图片 21" descr="图片包含 图标&#10;&#10;描述已自动生成"/>
          <p:cNvPicPr>
            <a:picLocks noChangeAspect="1"/>
          </p:cNvPicPr>
          <p:nvPr/>
        </p:nvPicPr>
        <p:blipFill rotWithShape="1">
          <a:blip r:embed="rId7" cstate="print">
            <a:extLst>
              <a:ext uri="{28A0092B-C50C-407E-A947-70E740481C1C}">
                <a14:useLocalDpi xmlns:a14="http://schemas.microsoft.com/office/drawing/2010/main" val="0"/>
              </a:ext>
            </a:extLst>
          </a:blip>
          <a:srcRect l="52056" b="35739"/>
          <a:stretch>
            <a:fillRect/>
          </a:stretch>
        </p:blipFill>
        <p:spPr>
          <a:xfrm flipH="1">
            <a:off x="11205054" y="0"/>
            <a:ext cx="1006291" cy="1815212"/>
          </a:xfrm>
          <a:prstGeom prst="rect">
            <a:avLst/>
          </a:prstGeom>
          <a:effectLst>
            <a:outerShdw blurRad="50800" dist="38100" dir="8100000" algn="tr" rotWithShape="0">
              <a:prstClr val="black">
                <a:alpha val="40000"/>
              </a:prstClr>
            </a:outerShdw>
          </a:effectLst>
        </p:spPr>
      </p:pic>
      <p:sp>
        <p:nvSpPr>
          <p:cNvPr id="24" name="任意多边形: 形状 23"/>
          <p:cNvSpPr/>
          <p:nvPr/>
        </p:nvSpPr>
        <p:spPr>
          <a:xfrm>
            <a:off x="11205054" y="6085444"/>
            <a:ext cx="1568947" cy="1545111"/>
          </a:xfrm>
          <a:custGeom>
            <a:avLst/>
            <a:gdLst>
              <a:gd name="connsiteX0" fmla="*/ 1316212 w 2632425"/>
              <a:gd name="connsiteY0" fmla="*/ 536882 h 2592433"/>
              <a:gd name="connsiteX1" fmla="*/ 535583 w 2632425"/>
              <a:gd name="connsiteY1" fmla="*/ 1317511 h 2592433"/>
              <a:gd name="connsiteX2" fmla="*/ 1316212 w 2632425"/>
              <a:gd name="connsiteY2" fmla="*/ 2098140 h 2592433"/>
              <a:gd name="connsiteX3" fmla="*/ 2096841 w 2632425"/>
              <a:gd name="connsiteY3" fmla="*/ 1317511 h 2592433"/>
              <a:gd name="connsiteX4" fmla="*/ 1316212 w 2632425"/>
              <a:gd name="connsiteY4" fmla="*/ 536882 h 2592433"/>
              <a:gd name="connsiteX5" fmla="*/ 1208420 w 2632425"/>
              <a:gd name="connsiteY5" fmla="*/ 0 h 2592433"/>
              <a:gd name="connsiteX6" fmla="*/ 1424004 w 2632425"/>
              <a:gd name="connsiteY6" fmla="*/ 0 h 2592433"/>
              <a:gd name="connsiteX7" fmla="*/ 1470859 w 2632425"/>
              <a:gd name="connsiteY7" fmla="*/ 265764 h 2592433"/>
              <a:gd name="connsiteX8" fmla="*/ 1873796 w 2632425"/>
              <a:gd name="connsiteY8" fmla="*/ 412422 h 2592433"/>
              <a:gd name="connsiteX9" fmla="*/ 2080518 w 2632425"/>
              <a:gd name="connsiteY9" fmla="*/ 238952 h 2592433"/>
              <a:gd name="connsiteX10" fmla="*/ 2245665 w 2632425"/>
              <a:gd name="connsiteY10" fmla="*/ 377527 h 2592433"/>
              <a:gd name="connsiteX11" fmla="*/ 2110728 w 2632425"/>
              <a:gd name="connsiteY11" fmla="*/ 611231 h 2592433"/>
              <a:gd name="connsiteX12" fmla="*/ 2325126 w 2632425"/>
              <a:gd name="connsiteY12" fmla="*/ 982580 h 2592433"/>
              <a:gd name="connsiteX13" fmla="*/ 2594989 w 2632425"/>
              <a:gd name="connsiteY13" fmla="*/ 982573 h 2592433"/>
              <a:gd name="connsiteX14" fmla="*/ 2632425 w 2632425"/>
              <a:gd name="connsiteY14" fmla="*/ 1194882 h 2592433"/>
              <a:gd name="connsiteX15" fmla="*/ 2378834 w 2632425"/>
              <a:gd name="connsiteY15" fmla="*/ 1287174 h 2592433"/>
              <a:gd name="connsiteX16" fmla="*/ 2304375 w 2632425"/>
              <a:gd name="connsiteY16" fmla="*/ 1709456 h 2592433"/>
              <a:gd name="connsiteX17" fmla="*/ 2511105 w 2632425"/>
              <a:gd name="connsiteY17" fmla="*/ 1882916 h 2592433"/>
              <a:gd name="connsiteX18" fmla="*/ 2403314 w 2632425"/>
              <a:gd name="connsiteY18" fmla="*/ 2069617 h 2592433"/>
              <a:gd name="connsiteX19" fmla="*/ 2149728 w 2632425"/>
              <a:gd name="connsiteY19" fmla="*/ 1977312 h 2592433"/>
              <a:gd name="connsiteX20" fmla="*/ 1821250 w 2632425"/>
              <a:gd name="connsiteY20" fmla="*/ 2252937 h 2592433"/>
              <a:gd name="connsiteX21" fmla="*/ 1868119 w 2632425"/>
              <a:gd name="connsiteY21" fmla="*/ 2518699 h 2592433"/>
              <a:gd name="connsiteX22" fmla="*/ 1665535 w 2632425"/>
              <a:gd name="connsiteY22" fmla="*/ 2592433 h 2592433"/>
              <a:gd name="connsiteX23" fmla="*/ 1530611 w 2632425"/>
              <a:gd name="connsiteY23" fmla="*/ 2358722 h 2592433"/>
              <a:gd name="connsiteX24" fmla="*/ 1101813 w 2632425"/>
              <a:gd name="connsiteY24" fmla="*/ 2358722 h 2592433"/>
              <a:gd name="connsiteX25" fmla="*/ 966889 w 2632425"/>
              <a:gd name="connsiteY25" fmla="*/ 2592433 h 2592433"/>
              <a:gd name="connsiteX26" fmla="*/ 764306 w 2632425"/>
              <a:gd name="connsiteY26" fmla="*/ 2518699 h 2592433"/>
              <a:gd name="connsiteX27" fmla="*/ 811174 w 2632425"/>
              <a:gd name="connsiteY27" fmla="*/ 2252938 h 2592433"/>
              <a:gd name="connsiteX28" fmla="*/ 482696 w 2632425"/>
              <a:gd name="connsiteY28" fmla="*/ 1977312 h 2592433"/>
              <a:gd name="connsiteX29" fmla="*/ 229110 w 2632425"/>
              <a:gd name="connsiteY29" fmla="*/ 2069617 h 2592433"/>
              <a:gd name="connsiteX30" fmla="*/ 121319 w 2632425"/>
              <a:gd name="connsiteY30" fmla="*/ 1882916 h 2592433"/>
              <a:gd name="connsiteX31" fmla="*/ 328050 w 2632425"/>
              <a:gd name="connsiteY31" fmla="*/ 1709457 h 2592433"/>
              <a:gd name="connsiteX32" fmla="*/ 253590 w 2632425"/>
              <a:gd name="connsiteY32" fmla="*/ 1287175 h 2592433"/>
              <a:gd name="connsiteX33" fmla="*/ 0 w 2632425"/>
              <a:gd name="connsiteY33" fmla="*/ 1194882 h 2592433"/>
              <a:gd name="connsiteX34" fmla="*/ 37435 w 2632425"/>
              <a:gd name="connsiteY34" fmla="*/ 982573 h 2592433"/>
              <a:gd name="connsiteX35" fmla="*/ 307298 w 2632425"/>
              <a:gd name="connsiteY35" fmla="*/ 982580 h 2592433"/>
              <a:gd name="connsiteX36" fmla="*/ 521697 w 2632425"/>
              <a:gd name="connsiteY36" fmla="*/ 611231 h 2592433"/>
              <a:gd name="connsiteX37" fmla="*/ 386759 w 2632425"/>
              <a:gd name="connsiteY37" fmla="*/ 377527 h 2592433"/>
              <a:gd name="connsiteX38" fmla="*/ 551906 w 2632425"/>
              <a:gd name="connsiteY38" fmla="*/ 238952 h 2592433"/>
              <a:gd name="connsiteX39" fmla="*/ 758628 w 2632425"/>
              <a:gd name="connsiteY39" fmla="*/ 412422 h 2592433"/>
              <a:gd name="connsiteX40" fmla="*/ 1161566 w 2632425"/>
              <a:gd name="connsiteY40" fmla="*/ 265764 h 259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2425" h="2592433">
                <a:moveTo>
                  <a:pt x="1316212" y="536882"/>
                </a:moveTo>
                <a:cubicBezTo>
                  <a:pt x="885083" y="536882"/>
                  <a:pt x="535583" y="886382"/>
                  <a:pt x="535583" y="1317511"/>
                </a:cubicBezTo>
                <a:cubicBezTo>
                  <a:pt x="535583" y="1748640"/>
                  <a:pt x="885083" y="2098140"/>
                  <a:pt x="1316212" y="2098140"/>
                </a:cubicBezTo>
                <a:cubicBezTo>
                  <a:pt x="1747341" y="2098140"/>
                  <a:pt x="2096841" y="1748640"/>
                  <a:pt x="2096841" y="1317511"/>
                </a:cubicBezTo>
                <a:cubicBezTo>
                  <a:pt x="2096841" y="886382"/>
                  <a:pt x="1747341" y="536882"/>
                  <a:pt x="1316212" y="536882"/>
                </a:cubicBezTo>
                <a:close/>
                <a:moveTo>
                  <a:pt x="1208420" y="0"/>
                </a:moveTo>
                <a:lnTo>
                  <a:pt x="1424004" y="0"/>
                </a:lnTo>
                <a:lnTo>
                  <a:pt x="1470859" y="265764"/>
                </a:lnTo>
                <a:cubicBezTo>
                  <a:pt x="1613738" y="286773"/>
                  <a:pt x="1750840" y="336674"/>
                  <a:pt x="1873796" y="412422"/>
                </a:cubicBezTo>
                <a:lnTo>
                  <a:pt x="2080518" y="238952"/>
                </a:lnTo>
                <a:lnTo>
                  <a:pt x="2245665" y="377527"/>
                </a:lnTo>
                <a:lnTo>
                  <a:pt x="2110728" y="611231"/>
                </a:lnTo>
                <a:cubicBezTo>
                  <a:pt x="2206676" y="719166"/>
                  <a:pt x="2279626" y="845519"/>
                  <a:pt x="2325126" y="982580"/>
                </a:cubicBezTo>
                <a:lnTo>
                  <a:pt x="2594989" y="982573"/>
                </a:lnTo>
                <a:lnTo>
                  <a:pt x="2632425" y="1194882"/>
                </a:lnTo>
                <a:lnTo>
                  <a:pt x="2378834" y="1287174"/>
                </a:lnTo>
                <a:cubicBezTo>
                  <a:pt x="2382956" y="1431531"/>
                  <a:pt x="2357621" y="1575215"/>
                  <a:pt x="2304375" y="1709456"/>
                </a:cubicBezTo>
                <a:lnTo>
                  <a:pt x="2511105" y="1882916"/>
                </a:lnTo>
                <a:lnTo>
                  <a:pt x="2403314" y="2069617"/>
                </a:lnTo>
                <a:lnTo>
                  <a:pt x="2149728" y="1977312"/>
                </a:lnTo>
                <a:cubicBezTo>
                  <a:pt x="2060094" y="2090545"/>
                  <a:pt x="1948328" y="2184328"/>
                  <a:pt x="1821250" y="2252937"/>
                </a:cubicBezTo>
                <a:lnTo>
                  <a:pt x="1868119" y="2518699"/>
                </a:lnTo>
                <a:lnTo>
                  <a:pt x="1665535" y="2592433"/>
                </a:lnTo>
                <a:lnTo>
                  <a:pt x="1530611" y="2358722"/>
                </a:lnTo>
                <a:cubicBezTo>
                  <a:pt x="1389162" y="2387848"/>
                  <a:pt x="1243262" y="2387848"/>
                  <a:pt x="1101813" y="2358722"/>
                </a:cubicBezTo>
                <a:lnTo>
                  <a:pt x="966889" y="2592433"/>
                </a:lnTo>
                <a:lnTo>
                  <a:pt x="764306" y="2518699"/>
                </a:lnTo>
                <a:lnTo>
                  <a:pt x="811174" y="2252938"/>
                </a:lnTo>
                <a:cubicBezTo>
                  <a:pt x="684096" y="2184329"/>
                  <a:pt x="572331" y="2090545"/>
                  <a:pt x="482696" y="1977312"/>
                </a:cubicBezTo>
                <a:lnTo>
                  <a:pt x="229110" y="2069617"/>
                </a:lnTo>
                <a:lnTo>
                  <a:pt x="121319" y="1882916"/>
                </a:lnTo>
                <a:lnTo>
                  <a:pt x="328050" y="1709457"/>
                </a:lnTo>
                <a:cubicBezTo>
                  <a:pt x="274803" y="1575216"/>
                  <a:pt x="249468" y="1431531"/>
                  <a:pt x="253590" y="1287175"/>
                </a:cubicBezTo>
                <a:lnTo>
                  <a:pt x="0" y="1194882"/>
                </a:lnTo>
                <a:lnTo>
                  <a:pt x="37435" y="982573"/>
                </a:lnTo>
                <a:lnTo>
                  <a:pt x="307298" y="982580"/>
                </a:lnTo>
                <a:cubicBezTo>
                  <a:pt x="352798" y="845519"/>
                  <a:pt x="425748" y="719166"/>
                  <a:pt x="521697" y="611231"/>
                </a:cubicBezTo>
                <a:lnTo>
                  <a:pt x="386759" y="377527"/>
                </a:lnTo>
                <a:lnTo>
                  <a:pt x="551906" y="238952"/>
                </a:lnTo>
                <a:lnTo>
                  <a:pt x="758628" y="412422"/>
                </a:lnTo>
                <a:cubicBezTo>
                  <a:pt x="881584" y="336674"/>
                  <a:pt x="1018686" y="286773"/>
                  <a:pt x="1161566" y="265764"/>
                </a:cubicBezTo>
                <a:close/>
              </a:path>
            </a:pathLst>
          </a:custGeom>
          <a:solidFill>
            <a:schemeClr val="bg1">
              <a:alpha val="43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sp>
        <p:nvSpPr>
          <p:cNvPr id="25" name="任意多边形: 形状 24"/>
          <p:cNvSpPr/>
          <p:nvPr/>
        </p:nvSpPr>
        <p:spPr>
          <a:xfrm>
            <a:off x="10315854" y="6508228"/>
            <a:ext cx="710336" cy="699544"/>
          </a:xfrm>
          <a:custGeom>
            <a:avLst/>
            <a:gdLst>
              <a:gd name="connsiteX0" fmla="*/ 1316212 w 2632425"/>
              <a:gd name="connsiteY0" fmla="*/ 536882 h 2592433"/>
              <a:gd name="connsiteX1" fmla="*/ 535583 w 2632425"/>
              <a:gd name="connsiteY1" fmla="*/ 1317511 h 2592433"/>
              <a:gd name="connsiteX2" fmla="*/ 1316212 w 2632425"/>
              <a:gd name="connsiteY2" fmla="*/ 2098140 h 2592433"/>
              <a:gd name="connsiteX3" fmla="*/ 2096841 w 2632425"/>
              <a:gd name="connsiteY3" fmla="*/ 1317511 h 2592433"/>
              <a:gd name="connsiteX4" fmla="*/ 1316212 w 2632425"/>
              <a:gd name="connsiteY4" fmla="*/ 536882 h 2592433"/>
              <a:gd name="connsiteX5" fmla="*/ 1208420 w 2632425"/>
              <a:gd name="connsiteY5" fmla="*/ 0 h 2592433"/>
              <a:gd name="connsiteX6" fmla="*/ 1424004 w 2632425"/>
              <a:gd name="connsiteY6" fmla="*/ 0 h 2592433"/>
              <a:gd name="connsiteX7" fmla="*/ 1470859 w 2632425"/>
              <a:gd name="connsiteY7" fmla="*/ 265764 h 2592433"/>
              <a:gd name="connsiteX8" fmla="*/ 1873796 w 2632425"/>
              <a:gd name="connsiteY8" fmla="*/ 412422 h 2592433"/>
              <a:gd name="connsiteX9" fmla="*/ 2080518 w 2632425"/>
              <a:gd name="connsiteY9" fmla="*/ 238952 h 2592433"/>
              <a:gd name="connsiteX10" fmla="*/ 2245665 w 2632425"/>
              <a:gd name="connsiteY10" fmla="*/ 377527 h 2592433"/>
              <a:gd name="connsiteX11" fmla="*/ 2110728 w 2632425"/>
              <a:gd name="connsiteY11" fmla="*/ 611231 h 2592433"/>
              <a:gd name="connsiteX12" fmla="*/ 2325126 w 2632425"/>
              <a:gd name="connsiteY12" fmla="*/ 982580 h 2592433"/>
              <a:gd name="connsiteX13" fmla="*/ 2594989 w 2632425"/>
              <a:gd name="connsiteY13" fmla="*/ 982573 h 2592433"/>
              <a:gd name="connsiteX14" fmla="*/ 2632425 w 2632425"/>
              <a:gd name="connsiteY14" fmla="*/ 1194882 h 2592433"/>
              <a:gd name="connsiteX15" fmla="*/ 2378834 w 2632425"/>
              <a:gd name="connsiteY15" fmla="*/ 1287174 h 2592433"/>
              <a:gd name="connsiteX16" fmla="*/ 2304375 w 2632425"/>
              <a:gd name="connsiteY16" fmla="*/ 1709456 h 2592433"/>
              <a:gd name="connsiteX17" fmla="*/ 2511105 w 2632425"/>
              <a:gd name="connsiteY17" fmla="*/ 1882916 h 2592433"/>
              <a:gd name="connsiteX18" fmla="*/ 2403314 w 2632425"/>
              <a:gd name="connsiteY18" fmla="*/ 2069617 h 2592433"/>
              <a:gd name="connsiteX19" fmla="*/ 2149728 w 2632425"/>
              <a:gd name="connsiteY19" fmla="*/ 1977312 h 2592433"/>
              <a:gd name="connsiteX20" fmla="*/ 1821250 w 2632425"/>
              <a:gd name="connsiteY20" fmla="*/ 2252937 h 2592433"/>
              <a:gd name="connsiteX21" fmla="*/ 1868119 w 2632425"/>
              <a:gd name="connsiteY21" fmla="*/ 2518699 h 2592433"/>
              <a:gd name="connsiteX22" fmla="*/ 1665535 w 2632425"/>
              <a:gd name="connsiteY22" fmla="*/ 2592433 h 2592433"/>
              <a:gd name="connsiteX23" fmla="*/ 1530611 w 2632425"/>
              <a:gd name="connsiteY23" fmla="*/ 2358722 h 2592433"/>
              <a:gd name="connsiteX24" fmla="*/ 1101813 w 2632425"/>
              <a:gd name="connsiteY24" fmla="*/ 2358722 h 2592433"/>
              <a:gd name="connsiteX25" fmla="*/ 966889 w 2632425"/>
              <a:gd name="connsiteY25" fmla="*/ 2592433 h 2592433"/>
              <a:gd name="connsiteX26" fmla="*/ 764306 w 2632425"/>
              <a:gd name="connsiteY26" fmla="*/ 2518699 h 2592433"/>
              <a:gd name="connsiteX27" fmla="*/ 811174 w 2632425"/>
              <a:gd name="connsiteY27" fmla="*/ 2252938 h 2592433"/>
              <a:gd name="connsiteX28" fmla="*/ 482696 w 2632425"/>
              <a:gd name="connsiteY28" fmla="*/ 1977312 h 2592433"/>
              <a:gd name="connsiteX29" fmla="*/ 229110 w 2632425"/>
              <a:gd name="connsiteY29" fmla="*/ 2069617 h 2592433"/>
              <a:gd name="connsiteX30" fmla="*/ 121319 w 2632425"/>
              <a:gd name="connsiteY30" fmla="*/ 1882916 h 2592433"/>
              <a:gd name="connsiteX31" fmla="*/ 328050 w 2632425"/>
              <a:gd name="connsiteY31" fmla="*/ 1709457 h 2592433"/>
              <a:gd name="connsiteX32" fmla="*/ 253590 w 2632425"/>
              <a:gd name="connsiteY32" fmla="*/ 1287175 h 2592433"/>
              <a:gd name="connsiteX33" fmla="*/ 0 w 2632425"/>
              <a:gd name="connsiteY33" fmla="*/ 1194882 h 2592433"/>
              <a:gd name="connsiteX34" fmla="*/ 37435 w 2632425"/>
              <a:gd name="connsiteY34" fmla="*/ 982573 h 2592433"/>
              <a:gd name="connsiteX35" fmla="*/ 307298 w 2632425"/>
              <a:gd name="connsiteY35" fmla="*/ 982580 h 2592433"/>
              <a:gd name="connsiteX36" fmla="*/ 521697 w 2632425"/>
              <a:gd name="connsiteY36" fmla="*/ 611231 h 2592433"/>
              <a:gd name="connsiteX37" fmla="*/ 386759 w 2632425"/>
              <a:gd name="connsiteY37" fmla="*/ 377527 h 2592433"/>
              <a:gd name="connsiteX38" fmla="*/ 551906 w 2632425"/>
              <a:gd name="connsiteY38" fmla="*/ 238952 h 2592433"/>
              <a:gd name="connsiteX39" fmla="*/ 758628 w 2632425"/>
              <a:gd name="connsiteY39" fmla="*/ 412422 h 2592433"/>
              <a:gd name="connsiteX40" fmla="*/ 1161566 w 2632425"/>
              <a:gd name="connsiteY40" fmla="*/ 265764 h 259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2425" h="2592433">
                <a:moveTo>
                  <a:pt x="1316212" y="536882"/>
                </a:moveTo>
                <a:cubicBezTo>
                  <a:pt x="885083" y="536882"/>
                  <a:pt x="535583" y="886382"/>
                  <a:pt x="535583" y="1317511"/>
                </a:cubicBezTo>
                <a:cubicBezTo>
                  <a:pt x="535583" y="1748640"/>
                  <a:pt x="885083" y="2098140"/>
                  <a:pt x="1316212" y="2098140"/>
                </a:cubicBezTo>
                <a:cubicBezTo>
                  <a:pt x="1747341" y="2098140"/>
                  <a:pt x="2096841" y="1748640"/>
                  <a:pt x="2096841" y="1317511"/>
                </a:cubicBezTo>
                <a:cubicBezTo>
                  <a:pt x="2096841" y="886382"/>
                  <a:pt x="1747341" y="536882"/>
                  <a:pt x="1316212" y="536882"/>
                </a:cubicBezTo>
                <a:close/>
                <a:moveTo>
                  <a:pt x="1208420" y="0"/>
                </a:moveTo>
                <a:lnTo>
                  <a:pt x="1424004" y="0"/>
                </a:lnTo>
                <a:lnTo>
                  <a:pt x="1470859" y="265764"/>
                </a:lnTo>
                <a:cubicBezTo>
                  <a:pt x="1613738" y="286773"/>
                  <a:pt x="1750840" y="336674"/>
                  <a:pt x="1873796" y="412422"/>
                </a:cubicBezTo>
                <a:lnTo>
                  <a:pt x="2080518" y="238952"/>
                </a:lnTo>
                <a:lnTo>
                  <a:pt x="2245665" y="377527"/>
                </a:lnTo>
                <a:lnTo>
                  <a:pt x="2110728" y="611231"/>
                </a:lnTo>
                <a:cubicBezTo>
                  <a:pt x="2206676" y="719166"/>
                  <a:pt x="2279626" y="845519"/>
                  <a:pt x="2325126" y="982580"/>
                </a:cubicBezTo>
                <a:lnTo>
                  <a:pt x="2594989" y="982573"/>
                </a:lnTo>
                <a:lnTo>
                  <a:pt x="2632425" y="1194882"/>
                </a:lnTo>
                <a:lnTo>
                  <a:pt x="2378834" y="1287174"/>
                </a:lnTo>
                <a:cubicBezTo>
                  <a:pt x="2382956" y="1431531"/>
                  <a:pt x="2357621" y="1575215"/>
                  <a:pt x="2304375" y="1709456"/>
                </a:cubicBezTo>
                <a:lnTo>
                  <a:pt x="2511105" y="1882916"/>
                </a:lnTo>
                <a:lnTo>
                  <a:pt x="2403314" y="2069617"/>
                </a:lnTo>
                <a:lnTo>
                  <a:pt x="2149728" y="1977312"/>
                </a:lnTo>
                <a:cubicBezTo>
                  <a:pt x="2060094" y="2090545"/>
                  <a:pt x="1948328" y="2184328"/>
                  <a:pt x="1821250" y="2252937"/>
                </a:cubicBezTo>
                <a:lnTo>
                  <a:pt x="1868119" y="2518699"/>
                </a:lnTo>
                <a:lnTo>
                  <a:pt x="1665535" y="2592433"/>
                </a:lnTo>
                <a:lnTo>
                  <a:pt x="1530611" y="2358722"/>
                </a:lnTo>
                <a:cubicBezTo>
                  <a:pt x="1389162" y="2387848"/>
                  <a:pt x="1243262" y="2387848"/>
                  <a:pt x="1101813" y="2358722"/>
                </a:cubicBezTo>
                <a:lnTo>
                  <a:pt x="966889" y="2592433"/>
                </a:lnTo>
                <a:lnTo>
                  <a:pt x="764306" y="2518699"/>
                </a:lnTo>
                <a:lnTo>
                  <a:pt x="811174" y="2252938"/>
                </a:lnTo>
                <a:cubicBezTo>
                  <a:pt x="684096" y="2184329"/>
                  <a:pt x="572331" y="2090545"/>
                  <a:pt x="482696" y="1977312"/>
                </a:cubicBezTo>
                <a:lnTo>
                  <a:pt x="229110" y="2069617"/>
                </a:lnTo>
                <a:lnTo>
                  <a:pt x="121319" y="1882916"/>
                </a:lnTo>
                <a:lnTo>
                  <a:pt x="328050" y="1709457"/>
                </a:lnTo>
                <a:cubicBezTo>
                  <a:pt x="274803" y="1575216"/>
                  <a:pt x="249468" y="1431531"/>
                  <a:pt x="253590" y="1287175"/>
                </a:cubicBezTo>
                <a:lnTo>
                  <a:pt x="0" y="1194882"/>
                </a:lnTo>
                <a:lnTo>
                  <a:pt x="37435" y="982573"/>
                </a:lnTo>
                <a:lnTo>
                  <a:pt x="307298" y="982580"/>
                </a:lnTo>
                <a:cubicBezTo>
                  <a:pt x="352798" y="845519"/>
                  <a:pt x="425748" y="719166"/>
                  <a:pt x="521697" y="611231"/>
                </a:cubicBezTo>
                <a:lnTo>
                  <a:pt x="386759" y="377527"/>
                </a:lnTo>
                <a:lnTo>
                  <a:pt x="551906" y="238952"/>
                </a:lnTo>
                <a:lnTo>
                  <a:pt x="758628" y="412422"/>
                </a:lnTo>
                <a:cubicBezTo>
                  <a:pt x="881584" y="336674"/>
                  <a:pt x="1018686" y="286773"/>
                  <a:pt x="1161566" y="265764"/>
                </a:cubicBezTo>
                <a:close/>
              </a:path>
            </a:pathLst>
          </a:custGeom>
          <a:solidFill>
            <a:schemeClr val="bg1">
              <a:alpha val="43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pic>
        <p:nvPicPr>
          <p:cNvPr id="5" name="图片 4" descr="紫色的卡通人物&#10;&#10;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9353" y="1046375"/>
            <a:ext cx="6463255" cy="64632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750"/>
                                        <p:tgtEl>
                                          <p:spTgt spid="5"/>
                                        </p:tgtEl>
                                      </p:cBhvr>
                                    </p:animEffect>
                                    <p:anim calcmode="lin" valueType="num">
                                      <p:cBhvr>
                                        <p:cTn id="10" dur="750" fill="hold"/>
                                        <p:tgtEl>
                                          <p:spTgt spid="5"/>
                                        </p:tgtEl>
                                        <p:attrNameLst>
                                          <p:attrName>ppt_x</p:attrName>
                                        </p:attrNameLst>
                                      </p:cBhvr>
                                      <p:tavLst>
                                        <p:tav tm="0">
                                          <p:val>
                                            <p:strVal val="#ppt_x"/>
                                          </p:val>
                                        </p:tav>
                                        <p:tav tm="100000">
                                          <p:val>
                                            <p:strVal val="#ppt_x"/>
                                          </p:val>
                                        </p:tav>
                                      </p:tavLst>
                                    </p:anim>
                                    <p:anim calcmode="lin" valueType="num">
                                      <p:cBhvr>
                                        <p:cTn id="11" dur="750" fill="hold"/>
                                        <p:tgtEl>
                                          <p:spTgt spid="5"/>
                                        </p:tgtEl>
                                        <p:attrNameLst>
                                          <p:attrName>ppt_y</p:attrName>
                                        </p:attrNameLst>
                                      </p:cBhvr>
                                      <p:tavLst>
                                        <p:tav tm="0">
                                          <p:val>
                                            <p:strVal val="#ppt_y+.1"/>
                                          </p:val>
                                        </p:tav>
                                        <p:tav tm="100000">
                                          <p:val>
                                            <p:strVal val="#ppt_y"/>
                                          </p:val>
                                        </p:tav>
                                      </p:tavLst>
                                    </p:anim>
                                  </p:childTnLst>
                                </p:cTn>
                              </p:par>
                              <p:par>
                                <p:cTn id="12" presetID="22" presetClass="entr" presetSubtype="1"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500"/>
                                        <p:tgtEl>
                                          <p:spTgt spid="22"/>
                                        </p:tgtEl>
                                      </p:cBhvr>
                                    </p:animEffect>
                                  </p:childTnLst>
                                </p:cTn>
                              </p:par>
                              <p:par>
                                <p:cTn id="15" presetID="2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0"/>
                            </p:stCondLst>
                            <p:childTnLst>
                              <p:par>
                                <p:cTn id="19" presetID="53" presetClass="entr" presetSubtype="16" fill="hold" grpId="2"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500"/>
                            </p:stCondLst>
                            <p:childTnLst>
                              <p:par>
                                <p:cTn id="25" presetID="16" presetClass="entr" presetSubtype="21" fill="hold" grpId="2"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750"/>
                                        <p:tgtEl>
                                          <p:spTgt spid="7"/>
                                        </p:tgtEl>
                                      </p:cBhvr>
                                    </p:animEffect>
                                  </p:childTnLst>
                                </p:cTn>
                              </p:par>
                            </p:childTnLst>
                          </p:cTn>
                        </p:par>
                        <p:par>
                          <p:cTn id="28" fill="hold">
                            <p:stCondLst>
                              <p:cond delay="1500"/>
                            </p:stCondLst>
                            <p:childTnLst>
                              <p:par>
                                <p:cTn id="29" presetID="16" presetClass="entr" presetSubtype="21" fill="hold" grpId="2"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750"/>
                                        <p:tgtEl>
                                          <p:spTgt spid="8"/>
                                        </p:tgtEl>
                                      </p:cBhvr>
                                    </p:animEffect>
                                  </p:childTnLst>
                                </p:cTn>
                              </p:par>
                            </p:childTnLst>
                          </p:cTn>
                        </p:par>
                        <p:par>
                          <p:cTn id="32" fill="hold">
                            <p:stCondLst>
                              <p:cond delay="2500"/>
                            </p:stCondLst>
                            <p:childTnLst>
                              <p:par>
                                <p:cTn id="33" presetID="16" presetClass="entr" presetSubtype="2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750"/>
                                        <p:tgtEl>
                                          <p:spTgt spid="9"/>
                                        </p:tgtEl>
                                      </p:cBhvr>
                                    </p:animEffect>
                                  </p:childTnLst>
                                </p:cTn>
                              </p:par>
                            </p:childTnLst>
                          </p:cTn>
                        </p:par>
                        <p:par>
                          <p:cTn id="36" fill="hold">
                            <p:stCondLst>
                              <p:cond delay="3500"/>
                            </p:stCondLst>
                            <p:childTnLst>
                              <p:par>
                                <p:cTn id="37" presetID="16" presetClass="entr" presetSubtype="2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0" repeatCount="indefinite" fill="hold" display="0">
                  <p:stCondLst>
                    <p:cond delay="indefinite"/>
                  </p:stCondLst>
                  <p:endCondLst>
                    <p:cond evt="onStopAudio" delay="0">
                      <p:tgtEl>
                        <p:sldTgt/>
                      </p:tgtEl>
                    </p:cond>
                  </p:endCondLst>
                </p:cTn>
                <p:tgtEl>
                  <p:spTgt spid="2"/>
                </p:tgtEl>
              </p:cMediaNode>
            </p:audio>
          </p:childTnLst>
        </p:cTn>
      </p:par>
    </p:tnLst>
    <p:bldLst>
      <p:bldP spid="6" grpId="1"/>
      <p:bldP spid="6" grpId="2"/>
      <p:bldP spid="7" grpId="1"/>
      <p:bldP spid="7" grpId="2"/>
      <p:bldP spid="8" grpId="1"/>
      <p:bldP spid="8" grpId="2"/>
      <p:bldP spid="9" grpId="0" animBg="1"/>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出纳工作细则</a:t>
            </a:r>
          </a:p>
        </p:txBody>
      </p:sp>
      <p:grpSp>
        <p:nvGrpSpPr>
          <p:cNvPr id="3" name="2346049f-4105-4fbf-9659-8ed0831ecd1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7977188" y="1693519"/>
            <a:ext cx="3559176" cy="4451350"/>
            <a:chOff x="4319588" y="1203325"/>
            <a:chExt cx="3559176" cy="4451350"/>
          </a:xfrm>
        </p:grpSpPr>
        <p:sp>
          <p:nvSpPr>
            <p:cNvPr id="4" name="îšḻîḓè"/>
            <p:cNvSpPr/>
            <p:nvPr/>
          </p:nvSpPr>
          <p:spPr bwMode="auto">
            <a:xfrm>
              <a:off x="4319588" y="1203325"/>
              <a:ext cx="2774950" cy="2189163"/>
            </a:xfrm>
            <a:prstGeom prst="rect">
              <a:avLst/>
            </a:prstGeom>
            <a:solidFill>
              <a:srgbClr val="F0F3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išḻíḓé"/>
            <p:cNvSpPr/>
            <p:nvPr/>
          </p:nvSpPr>
          <p:spPr bwMode="auto">
            <a:xfrm>
              <a:off x="4319588" y="1203325"/>
              <a:ext cx="2774950" cy="384175"/>
            </a:xfrm>
            <a:prstGeom prst="rect">
              <a:avLst/>
            </a:prstGeom>
            <a:solidFill>
              <a:srgbClr val="6B6E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 name="iṧ1iḑe"/>
            <p:cNvSpPr/>
            <p:nvPr/>
          </p:nvSpPr>
          <p:spPr bwMode="auto">
            <a:xfrm>
              <a:off x="4386263" y="1674813"/>
              <a:ext cx="2641600" cy="331788"/>
            </a:xfrm>
            <a:custGeom>
              <a:avLst/>
              <a:gdLst>
                <a:gd name="T0" fmla="*/ 42 w 397"/>
                <a:gd name="T1" fmla="*/ 50 h 50"/>
                <a:gd name="T2" fmla="*/ 7 w 397"/>
                <a:gd name="T3" fmla="*/ 50 h 50"/>
                <a:gd name="T4" fmla="*/ 0 w 397"/>
                <a:gd name="T5" fmla="*/ 42 h 50"/>
                <a:gd name="T6" fmla="*/ 0 w 397"/>
                <a:gd name="T7" fmla="*/ 8 h 50"/>
                <a:gd name="T8" fmla="*/ 7 w 397"/>
                <a:gd name="T9" fmla="*/ 0 h 50"/>
                <a:gd name="T10" fmla="*/ 42 w 397"/>
                <a:gd name="T11" fmla="*/ 0 h 50"/>
                <a:gd name="T12" fmla="*/ 49 w 397"/>
                <a:gd name="T13" fmla="*/ 8 h 50"/>
                <a:gd name="T14" fmla="*/ 49 w 397"/>
                <a:gd name="T15" fmla="*/ 42 h 50"/>
                <a:gd name="T16" fmla="*/ 42 w 397"/>
                <a:gd name="T17" fmla="*/ 50 h 50"/>
                <a:gd name="T18" fmla="*/ 107 w 397"/>
                <a:gd name="T19" fmla="*/ 42 h 50"/>
                <a:gd name="T20" fmla="*/ 107 w 397"/>
                <a:gd name="T21" fmla="*/ 8 h 50"/>
                <a:gd name="T22" fmla="*/ 99 w 397"/>
                <a:gd name="T23" fmla="*/ 0 h 50"/>
                <a:gd name="T24" fmla="*/ 65 w 397"/>
                <a:gd name="T25" fmla="*/ 0 h 50"/>
                <a:gd name="T26" fmla="*/ 57 w 397"/>
                <a:gd name="T27" fmla="*/ 8 h 50"/>
                <a:gd name="T28" fmla="*/ 57 w 397"/>
                <a:gd name="T29" fmla="*/ 42 h 50"/>
                <a:gd name="T30" fmla="*/ 65 w 397"/>
                <a:gd name="T31" fmla="*/ 50 h 50"/>
                <a:gd name="T32" fmla="*/ 99 w 397"/>
                <a:gd name="T33" fmla="*/ 50 h 50"/>
                <a:gd name="T34" fmla="*/ 107 w 397"/>
                <a:gd name="T35" fmla="*/ 42 h 50"/>
                <a:gd name="T36" fmla="*/ 165 w 397"/>
                <a:gd name="T37" fmla="*/ 42 h 50"/>
                <a:gd name="T38" fmla="*/ 165 w 397"/>
                <a:gd name="T39" fmla="*/ 8 h 50"/>
                <a:gd name="T40" fmla="*/ 157 w 397"/>
                <a:gd name="T41" fmla="*/ 0 h 50"/>
                <a:gd name="T42" fmla="*/ 123 w 397"/>
                <a:gd name="T43" fmla="*/ 0 h 50"/>
                <a:gd name="T44" fmla="*/ 115 w 397"/>
                <a:gd name="T45" fmla="*/ 8 h 50"/>
                <a:gd name="T46" fmla="*/ 115 w 397"/>
                <a:gd name="T47" fmla="*/ 42 h 50"/>
                <a:gd name="T48" fmla="*/ 123 w 397"/>
                <a:gd name="T49" fmla="*/ 50 h 50"/>
                <a:gd name="T50" fmla="*/ 157 w 397"/>
                <a:gd name="T51" fmla="*/ 50 h 50"/>
                <a:gd name="T52" fmla="*/ 165 w 397"/>
                <a:gd name="T53" fmla="*/ 42 h 50"/>
                <a:gd name="T54" fmla="*/ 223 w 397"/>
                <a:gd name="T55" fmla="*/ 42 h 50"/>
                <a:gd name="T56" fmla="*/ 223 w 397"/>
                <a:gd name="T57" fmla="*/ 8 h 50"/>
                <a:gd name="T58" fmla="*/ 215 w 397"/>
                <a:gd name="T59" fmla="*/ 0 h 50"/>
                <a:gd name="T60" fmla="*/ 181 w 397"/>
                <a:gd name="T61" fmla="*/ 0 h 50"/>
                <a:gd name="T62" fmla="*/ 173 w 397"/>
                <a:gd name="T63" fmla="*/ 8 h 50"/>
                <a:gd name="T64" fmla="*/ 173 w 397"/>
                <a:gd name="T65" fmla="*/ 42 h 50"/>
                <a:gd name="T66" fmla="*/ 181 w 397"/>
                <a:gd name="T67" fmla="*/ 50 h 50"/>
                <a:gd name="T68" fmla="*/ 215 w 397"/>
                <a:gd name="T69" fmla="*/ 50 h 50"/>
                <a:gd name="T70" fmla="*/ 223 w 397"/>
                <a:gd name="T71" fmla="*/ 42 h 50"/>
                <a:gd name="T72" fmla="*/ 281 w 397"/>
                <a:gd name="T73" fmla="*/ 42 h 50"/>
                <a:gd name="T74" fmla="*/ 281 w 397"/>
                <a:gd name="T75" fmla="*/ 8 h 50"/>
                <a:gd name="T76" fmla="*/ 273 w 397"/>
                <a:gd name="T77" fmla="*/ 0 h 50"/>
                <a:gd name="T78" fmla="*/ 239 w 397"/>
                <a:gd name="T79" fmla="*/ 0 h 50"/>
                <a:gd name="T80" fmla="*/ 231 w 397"/>
                <a:gd name="T81" fmla="*/ 8 h 50"/>
                <a:gd name="T82" fmla="*/ 231 w 397"/>
                <a:gd name="T83" fmla="*/ 42 h 50"/>
                <a:gd name="T84" fmla="*/ 239 w 397"/>
                <a:gd name="T85" fmla="*/ 50 h 50"/>
                <a:gd name="T86" fmla="*/ 273 w 397"/>
                <a:gd name="T87" fmla="*/ 50 h 50"/>
                <a:gd name="T88" fmla="*/ 281 w 397"/>
                <a:gd name="T89" fmla="*/ 42 h 50"/>
                <a:gd name="T90" fmla="*/ 339 w 397"/>
                <a:gd name="T91" fmla="*/ 42 h 50"/>
                <a:gd name="T92" fmla="*/ 339 w 397"/>
                <a:gd name="T93" fmla="*/ 8 h 50"/>
                <a:gd name="T94" fmla="*/ 331 w 397"/>
                <a:gd name="T95" fmla="*/ 0 h 50"/>
                <a:gd name="T96" fmla="*/ 297 w 397"/>
                <a:gd name="T97" fmla="*/ 0 h 50"/>
                <a:gd name="T98" fmla="*/ 289 w 397"/>
                <a:gd name="T99" fmla="*/ 8 h 50"/>
                <a:gd name="T100" fmla="*/ 289 w 397"/>
                <a:gd name="T101" fmla="*/ 42 h 50"/>
                <a:gd name="T102" fmla="*/ 297 w 397"/>
                <a:gd name="T103" fmla="*/ 50 h 50"/>
                <a:gd name="T104" fmla="*/ 331 w 397"/>
                <a:gd name="T105" fmla="*/ 50 h 50"/>
                <a:gd name="T106" fmla="*/ 339 w 397"/>
                <a:gd name="T107" fmla="*/ 42 h 50"/>
                <a:gd name="T108" fmla="*/ 397 w 397"/>
                <a:gd name="T109" fmla="*/ 42 h 50"/>
                <a:gd name="T110" fmla="*/ 397 w 397"/>
                <a:gd name="T111" fmla="*/ 8 h 50"/>
                <a:gd name="T112" fmla="*/ 389 w 397"/>
                <a:gd name="T113" fmla="*/ 0 h 50"/>
                <a:gd name="T114" fmla="*/ 355 w 397"/>
                <a:gd name="T115" fmla="*/ 0 h 50"/>
                <a:gd name="T116" fmla="*/ 347 w 397"/>
                <a:gd name="T117" fmla="*/ 8 h 50"/>
                <a:gd name="T118" fmla="*/ 347 w 397"/>
                <a:gd name="T119" fmla="*/ 42 h 50"/>
                <a:gd name="T120" fmla="*/ 355 w 397"/>
                <a:gd name="T121" fmla="*/ 50 h 50"/>
                <a:gd name="T122" fmla="*/ 389 w 397"/>
                <a:gd name="T123" fmla="*/ 50 h 50"/>
                <a:gd name="T124" fmla="*/ 397 w 397"/>
                <a:gd name="T125"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50">
                  <a:moveTo>
                    <a:pt x="42" y="50"/>
                  </a:moveTo>
                  <a:cubicBezTo>
                    <a:pt x="7" y="50"/>
                    <a:pt x="7" y="50"/>
                    <a:pt x="7" y="50"/>
                  </a:cubicBezTo>
                  <a:cubicBezTo>
                    <a:pt x="3" y="50"/>
                    <a:pt x="0" y="46"/>
                    <a:pt x="0" y="42"/>
                  </a:cubicBezTo>
                  <a:cubicBezTo>
                    <a:pt x="0" y="8"/>
                    <a:pt x="0" y="8"/>
                    <a:pt x="0" y="8"/>
                  </a:cubicBezTo>
                  <a:cubicBezTo>
                    <a:pt x="0" y="4"/>
                    <a:pt x="3" y="0"/>
                    <a:pt x="7" y="0"/>
                  </a:cubicBezTo>
                  <a:cubicBezTo>
                    <a:pt x="42" y="0"/>
                    <a:pt x="42" y="0"/>
                    <a:pt x="42" y="0"/>
                  </a:cubicBezTo>
                  <a:cubicBezTo>
                    <a:pt x="46" y="0"/>
                    <a:pt x="49" y="4"/>
                    <a:pt x="49" y="8"/>
                  </a:cubicBezTo>
                  <a:cubicBezTo>
                    <a:pt x="49" y="42"/>
                    <a:pt x="49" y="42"/>
                    <a:pt x="49" y="42"/>
                  </a:cubicBezTo>
                  <a:cubicBezTo>
                    <a:pt x="49" y="46"/>
                    <a:pt x="46" y="50"/>
                    <a:pt x="42" y="50"/>
                  </a:cubicBezTo>
                  <a:close/>
                  <a:moveTo>
                    <a:pt x="107" y="42"/>
                  </a:moveTo>
                  <a:cubicBezTo>
                    <a:pt x="107" y="8"/>
                    <a:pt x="107" y="8"/>
                    <a:pt x="107" y="8"/>
                  </a:cubicBezTo>
                  <a:cubicBezTo>
                    <a:pt x="107" y="4"/>
                    <a:pt x="104" y="0"/>
                    <a:pt x="99" y="0"/>
                  </a:cubicBezTo>
                  <a:cubicBezTo>
                    <a:pt x="65" y="0"/>
                    <a:pt x="65" y="0"/>
                    <a:pt x="65" y="0"/>
                  </a:cubicBezTo>
                  <a:cubicBezTo>
                    <a:pt x="61" y="0"/>
                    <a:pt x="57" y="4"/>
                    <a:pt x="57" y="8"/>
                  </a:cubicBezTo>
                  <a:cubicBezTo>
                    <a:pt x="57" y="42"/>
                    <a:pt x="57" y="42"/>
                    <a:pt x="57" y="42"/>
                  </a:cubicBezTo>
                  <a:cubicBezTo>
                    <a:pt x="57" y="46"/>
                    <a:pt x="61" y="50"/>
                    <a:pt x="65" y="50"/>
                  </a:cubicBezTo>
                  <a:cubicBezTo>
                    <a:pt x="99" y="50"/>
                    <a:pt x="99" y="50"/>
                    <a:pt x="99" y="50"/>
                  </a:cubicBezTo>
                  <a:cubicBezTo>
                    <a:pt x="104" y="50"/>
                    <a:pt x="107" y="46"/>
                    <a:pt x="107" y="42"/>
                  </a:cubicBezTo>
                  <a:close/>
                  <a:moveTo>
                    <a:pt x="165" y="42"/>
                  </a:moveTo>
                  <a:cubicBezTo>
                    <a:pt x="165" y="8"/>
                    <a:pt x="165" y="8"/>
                    <a:pt x="165" y="8"/>
                  </a:cubicBezTo>
                  <a:cubicBezTo>
                    <a:pt x="165" y="4"/>
                    <a:pt x="162" y="0"/>
                    <a:pt x="157" y="0"/>
                  </a:cubicBezTo>
                  <a:cubicBezTo>
                    <a:pt x="123" y="0"/>
                    <a:pt x="123" y="0"/>
                    <a:pt x="123" y="0"/>
                  </a:cubicBezTo>
                  <a:cubicBezTo>
                    <a:pt x="119" y="0"/>
                    <a:pt x="115" y="4"/>
                    <a:pt x="115" y="8"/>
                  </a:cubicBezTo>
                  <a:cubicBezTo>
                    <a:pt x="115" y="42"/>
                    <a:pt x="115" y="42"/>
                    <a:pt x="115" y="42"/>
                  </a:cubicBezTo>
                  <a:cubicBezTo>
                    <a:pt x="115" y="46"/>
                    <a:pt x="119" y="50"/>
                    <a:pt x="123" y="50"/>
                  </a:cubicBezTo>
                  <a:cubicBezTo>
                    <a:pt x="157" y="50"/>
                    <a:pt x="157" y="50"/>
                    <a:pt x="157" y="50"/>
                  </a:cubicBezTo>
                  <a:cubicBezTo>
                    <a:pt x="162" y="50"/>
                    <a:pt x="165" y="46"/>
                    <a:pt x="165" y="42"/>
                  </a:cubicBezTo>
                  <a:close/>
                  <a:moveTo>
                    <a:pt x="223" y="42"/>
                  </a:moveTo>
                  <a:cubicBezTo>
                    <a:pt x="223" y="8"/>
                    <a:pt x="223" y="8"/>
                    <a:pt x="223" y="8"/>
                  </a:cubicBezTo>
                  <a:cubicBezTo>
                    <a:pt x="223" y="4"/>
                    <a:pt x="219" y="0"/>
                    <a:pt x="215" y="0"/>
                  </a:cubicBezTo>
                  <a:cubicBezTo>
                    <a:pt x="181" y="0"/>
                    <a:pt x="181" y="0"/>
                    <a:pt x="181" y="0"/>
                  </a:cubicBezTo>
                  <a:cubicBezTo>
                    <a:pt x="177" y="0"/>
                    <a:pt x="173" y="4"/>
                    <a:pt x="173" y="8"/>
                  </a:cubicBezTo>
                  <a:cubicBezTo>
                    <a:pt x="173" y="42"/>
                    <a:pt x="173" y="42"/>
                    <a:pt x="173" y="42"/>
                  </a:cubicBezTo>
                  <a:cubicBezTo>
                    <a:pt x="173" y="46"/>
                    <a:pt x="177" y="50"/>
                    <a:pt x="181" y="50"/>
                  </a:cubicBezTo>
                  <a:cubicBezTo>
                    <a:pt x="215" y="50"/>
                    <a:pt x="215" y="50"/>
                    <a:pt x="215" y="50"/>
                  </a:cubicBezTo>
                  <a:cubicBezTo>
                    <a:pt x="219" y="50"/>
                    <a:pt x="223" y="46"/>
                    <a:pt x="223" y="42"/>
                  </a:cubicBezTo>
                  <a:close/>
                  <a:moveTo>
                    <a:pt x="281" y="42"/>
                  </a:moveTo>
                  <a:cubicBezTo>
                    <a:pt x="281" y="8"/>
                    <a:pt x="281" y="8"/>
                    <a:pt x="281" y="8"/>
                  </a:cubicBezTo>
                  <a:cubicBezTo>
                    <a:pt x="281" y="4"/>
                    <a:pt x="277" y="0"/>
                    <a:pt x="273" y="0"/>
                  </a:cubicBezTo>
                  <a:cubicBezTo>
                    <a:pt x="239" y="0"/>
                    <a:pt x="239" y="0"/>
                    <a:pt x="239" y="0"/>
                  </a:cubicBezTo>
                  <a:cubicBezTo>
                    <a:pt x="235" y="0"/>
                    <a:pt x="231" y="4"/>
                    <a:pt x="231" y="8"/>
                  </a:cubicBezTo>
                  <a:cubicBezTo>
                    <a:pt x="231" y="42"/>
                    <a:pt x="231" y="42"/>
                    <a:pt x="231" y="42"/>
                  </a:cubicBezTo>
                  <a:cubicBezTo>
                    <a:pt x="231" y="46"/>
                    <a:pt x="235" y="50"/>
                    <a:pt x="239" y="50"/>
                  </a:cubicBezTo>
                  <a:cubicBezTo>
                    <a:pt x="273" y="50"/>
                    <a:pt x="273" y="50"/>
                    <a:pt x="273" y="50"/>
                  </a:cubicBezTo>
                  <a:cubicBezTo>
                    <a:pt x="277" y="50"/>
                    <a:pt x="281" y="46"/>
                    <a:pt x="281" y="42"/>
                  </a:cubicBezTo>
                  <a:close/>
                  <a:moveTo>
                    <a:pt x="339" y="42"/>
                  </a:moveTo>
                  <a:cubicBezTo>
                    <a:pt x="339" y="8"/>
                    <a:pt x="339" y="8"/>
                    <a:pt x="339" y="8"/>
                  </a:cubicBezTo>
                  <a:cubicBezTo>
                    <a:pt x="339" y="4"/>
                    <a:pt x="335" y="0"/>
                    <a:pt x="331" y="0"/>
                  </a:cubicBezTo>
                  <a:cubicBezTo>
                    <a:pt x="297" y="0"/>
                    <a:pt x="297" y="0"/>
                    <a:pt x="297" y="0"/>
                  </a:cubicBezTo>
                  <a:cubicBezTo>
                    <a:pt x="293" y="0"/>
                    <a:pt x="289" y="4"/>
                    <a:pt x="289" y="8"/>
                  </a:cubicBezTo>
                  <a:cubicBezTo>
                    <a:pt x="289" y="42"/>
                    <a:pt x="289" y="42"/>
                    <a:pt x="289" y="42"/>
                  </a:cubicBezTo>
                  <a:cubicBezTo>
                    <a:pt x="289" y="46"/>
                    <a:pt x="293" y="50"/>
                    <a:pt x="297" y="50"/>
                  </a:cubicBezTo>
                  <a:cubicBezTo>
                    <a:pt x="331" y="50"/>
                    <a:pt x="331" y="50"/>
                    <a:pt x="331" y="50"/>
                  </a:cubicBezTo>
                  <a:cubicBezTo>
                    <a:pt x="335" y="50"/>
                    <a:pt x="339" y="46"/>
                    <a:pt x="339" y="42"/>
                  </a:cubicBezTo>
                  <a:close/>
                  <a:moveTo>
                    <a:pt x="397" y="42"/>
                  </a:moveTo>
                  <a:cubicBezTo>
                    <a:pt x="397" y="8"/>
                    <a:pt x="397" y="8"/>
                    <a:pt x="397" y="8"/>
                  </a:cubicBezTo>
                  <a:cubicBezTo>
                    <a:pt x="397" y="4"/>
                    <a:pt x="393" y="0"/>
                    <a:pt x="389" y="0"/>
                  </a:cubicBezTo>
                  <a:cubicBezTo>
                    <a:pt x="355" y="0"/>
                    <a:pt x="355" y="0"/>
                    <a:pt x="355" y="0"/>
                  </a:cubicBezTo>
                  <a:cubicBezTo>
                    <a:pt x="350" y="0"/>
                    <a:pt x="347" y="4"/>
                    <a:pt x="347" y="8"/>
                  </a:cubicBezTo>
                  <a:cubicBezTo>
                    <a:pt x="347" y="42"/>
                    <a:pt x="347" y="42"/>
                    <a:pt x="347" y="42"/>
                  </a:cubicBezTo>
                  <a:cubicBezTo>
                    <a:pt x="347" y="46"/>
                    <a:pt x="350" y="50"/>
                    <a:pt x="355" y="50"/>
                  </a:cubicBezTo>
                  <a:cubicBezTo>
                    <a:pt x="389" y="50"/>
                    <a:pt x="389" y="50"/>
                    <a:pt x="389" y="50"/>
                  </a:cubicBezTo>
                  <a:cubicBezTo>
                    <a:pt x="393" y="50"/>
                    <a:pt x="397" y="46"/>
                    <a:pt x="397"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ísľïḋè"/>
            <p:cNvSpPr/>
            <p:nvPr/>
          </p:nvSpPr>
          <p:spPr bwMode="auto">
            <a:xfrm>
              <a:off x="4386263" y="2111375"/>
              <a:ext cx="2641600" cy="331788"/>
            </a:xfrm>
            <a:custGeom>
              <a:avLst/>
              <a:gdLst>
                <a:gd name="T0" fmla="*/ 42 w 397"/>
                <a:gd name="T1" fmla="*/ 50 h 50"/>
                <a:gd name="T2" fmla="*/ 7 w 397"/>
                <a:gd name="T3" fmla="*/ 50 h 50"/>
                <a:gd name="T4" fmla="*/ 0 w 397"/>
                <a:gd name="T5" fmla="*/ 42 h 50"/>
                <a:gd name="T6" fmla="*/ 0 w 397"/>
                <a:gd name="T7" fmla="*/ 8 h 50"/>
                <a:gd name="T8" fmla="*/ 7 w 397"/>
                <a:gd name="T9" fmla="*/ 0 h 50"/>
                <a:gd name="T10" fmla="*/ 42 w 397"/>
                <a:gd name="T11" fmla="*/ 0 h 50"/>
                <a:gd name="T12" fmla="*/ 49 w 397"/>
                <a:gd name="T13" fmla="*/ 8 h 50"/>
                <a:gd name="T14" fmla="*/ 49 w 397"/>
                <a:gd name="T15" fmla="*/ 42 h 50"/>
                <a:gd name="T16" fmla="*/ 42 w 397"/>
                <a:gd name="T17" fmla="*/ 50 h 50"/>
                <a:gd name="T18" fmla="*/ 107 w 397"/>
                <a:gd name="T19" fmla="*/ 42 h 50"/>
                <a:gd name="T20" fmla="*/ 107 w 397"/>
                <a:gd name="T21" fmla="*/ 8 h 50"/>
                <a:gd name="T22" fmla="*/ 99 w 397"/>
                <a:gd name="T23" fmla="*/ 0 h 50"/>
                <a:gd name="T24" fmla="*/ 65 w 397"/>
                <a:gd name="T25" fmla="*/ 0 h 50"/>
                <a:gd name="T26" fmla="*/ 57 w 397"/>
                <a:gd name="T27" fmla="*/ 8 h 50"/>
                <a:gd name="T28" fmla="*/ 57 w 397"/>
                <a:gd name="T29" fmla="*/ 42 h 50"/>
                <a:gd name="T30" fmla="*/ 65 w 397"/>
                <a:gd name="T31" fmla="*/ 50 h 50"/>
                <a:gd name="T32" fmla="*/ 99 w 397"/>
                <a:gd name="T33" fmla="*/ 50 h 50"/>
                <a:gd name="T34" fmla="*/ 107 w 397"/>
                <a:gd name="T35" fmla="*/ 42 h 50"/>
                <a:gd name="T36" fmla="*/ 165 w 397"/>
                <a:gd name="T37" fmla="*/ 42 h 50"/>
                <a:gd name="T38" fmla="*/ 165 w 397"/>
                <a:gd name="T39" fmla="*/ 8 h 50"/>
                <a:gd name="T40" fmla="*/ 157 w 397"/>
                <a:gd name="T41" fmla="*/ 0 h 50"/>
                <a:gd name="T42" fmla="*/ 123 w 397"/>
                <a:gd name="T43" fmla="*/ 0 h 50"/>
                <a:gd name="T44" fmla="*/ 115 w 397"/>
                <a:gd name="T45" fmla="*/ 8 h 50"/>
                <a:gd name="T46" fmla="*/ 115 w 397"/>
                <a:gd name="T47" fmla="*/ 42 h 50"/>
                <a:gd name="T48" fmla="*/ 123 w 397"/>
                <a:gd name="T49" fmla="*/ 50 h 50"/>
                <a:gd name="T50" fmla="*/ 157 w 397"/>
                <a:gd name="T51" fmla="*/ 50 h 50"/>
                <a:gd name="T52" fmla="*/ 165 w 397"/>
                <a:gd name="T53" fmla="*/ 42 h 50"/>
                <a:gd name="T54" fmla="*/ 223 w 397"/>
                <a:gd name="T55" fmla="*/ 42 h 50"/>
                <a:gd name="T56" fmla="*/ 223 w 397"/>
                <a:gd name="T57" fmla="*/ 8 h 50"/>
                <a:gd name="T58" fmla="*/ 215 w 397"/>
                <a:gd name="T59" fmla="*/ 0 h 50"/>
                <a:gd name="T60" fmla="*/ 181 w 397"/>
                <a:gd name="T61" fmla="*/ 0 h 50"/>
                <a:gd name="T62" fmla="*/ 173 w 397"/>
                <a:gd name="T63" fmla="*/ 8 h 50"/>
                <a:gd name="T64" fmla="*/ 173 w 397"/>
                <a:gd name="T65" fmla="*/ 42 h 50"/>
                <a:gd name="T66" fmla="*/ 181 w 397"/>
                <a:gd name="T67" fmla="*/ 50 h 50"/>
                <a:gd name="T68" fmla="*/ 215 w 397"/>
                <a:gd name="T69" fmla="*/ 50 h 50"/>
                <a:gd name="T70" fmla="*/ 223 w 397"/>
                <a:gd name="T71" fmla="*/ 42 h 50"/>
                <a:gd name="T72" fmla="*/ 281 w 397"/>
                <a:gd name="T73" fmla="*/ 42 h 50"/>
                <a:gd name="T74" fmla="*/ 281 w 397"/>
                <a:gd name="T75" fmla="*/ 8 h 50"/>
                <a:gd name="T76" fmla="*/ 273 w 397"/>
                <a:gd name="T77" fmla="*/ 0 h 50"/>
                <a:gd name="T78" fmla="*/ 239 w 397"/>
                <a:gd name="T79" fmla="*/ 0 h 50"/>
                <a:gd name="T80" fmla="*/ 231 w 397"/>
                <a:gd name="T81" fmla="*/ 8 h 50"/>
                <a:gd name="T82" fmla="*/ 231 w 397"/>
                <a:gd name="T83" fmla="*/ 42 h 50"/>
                <a:gd name="T84" fmla="*/ 239 w 397"/>
                <a:gd name="T85" fmla="*/ 50 h 50"/>
                <a:gd name="T86" fmla="*/ 273 w 397"/>
                <a:gd name="T87" fmla="*/ 50 h 50"/>
                <a:gd name="T88" fmla="*/ 281 w 397"/>
                <a:gd name="T89" fmla="*/ 42 h 50"/>
                <a:gd name="T90" fmla="*/ 339 w 397"/>
                <a:gd name="T91" fmla="*/ 42 h 50"/>
                <a:gd name="T92" fmla="*/ 339 w 397"/>
                <a:gd name="T93" fmla="*/ 8 h 50"/>
                <a:gd name="T94" fmla="*/ 331 w 397"/>
                <a:gd name="T95" fmla="*/ 0 h 50"/>
                <a:gd name="T96" fmla="*/ 297 w 397"/>
                <a:gd name="T97" fmla="*/ 0 h 50"/>
                <a:gd name="T98" fmla="*/ 289 w 397"/>
                <a:gd name="T99" fmla="*/ 8 h 50"/>
                <a:gd name="T100" fmla="*/ 289 w 397"/>
                <a:gd name="T101" fmla="*/ 42 h 50"/>
                <a:gd name="T102" fmla="*/ 297 w 397"/>
                <a:gd name="T103" fmla="*/ 50 h 50"/>
                <a:gd name="T104" fmla="*/ 331 w 397"/>
                <a:gd name="T105" fmla="*/ 50 h 50"/>
                <a:gd name="T106" fmla="*/ 339 w 397"/>
                <a:gd name="T107" fmla="*/ 42 h 50"/>
                <a:gd name="T108" fmla="*/ 397 w 397"/>
                <a:gd name="T109" fmla="*/ 42 h 50"/>
                <a:gd name="T110" fmla="*/ 397 w 397"/>
                <a:gd name="T111" fmla="*/ 8 h 50"/>
                <a:gd name="T112" fmla="*/ 389 w 397"/>
                <a:gd name="T113" fmla="*/ 0 h 50"/>
                <a:gd name="T114" fmla="*/ 355 w 397"/>
                <a:gd name="T115" fmla="*/ 0 h 50"/>
                <a:gd name="T116" fmla="*/ 347 w 397"/>
                <a:gd name="T117" fmla="*/ 8 h 50"/>
                <a:gd name="T118" fmla="*/ 347 w 397"/>
                <a:gd name="T119" fmla="*/ 42 h 50"/>
                <a:gd name="T120" fmla="*/ 355 w 397"/>
                <a:gd name="T121" fmla="*/ 50 h 50"/>
                <a:gd name="T122" fmla="*/ 389 w 397"/>
                <a:gd name="T123" fmla="*/ 50 h 50"/>
                <a:gd name="T124" fmla="*/ 397 w 397"/>
                <a:gd name="T125"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50">
                  <a:moveTo>
                    <a:pt x="42" y="50"/>
                  </a:moveTo>
                  <a:cubicBezTo>
                    <a:pt x="7" y="50"/>
                    <a:pt x="7" y="50"/>
                    <a:pt x="7" y="50"/>
                  </a:cubicBezTo>
                  <a:cubicBezTo>
                    <a:pt x="3" y="50"/>
                    <a:pt x="0" y="46"/>
                    <a:pt x="0" y="42"/>
                  </a:cubicBezTo>
                  <a:cubicBezTo>
                    <a:pt x="0" y="8"/>
                    <a:pt x="0" y="8"/>
                    <a:pt x="0" y="8"/>
                  </a:cubicBezTo>
                  <a:cubicBezTo>
                    <a:pt x="0" y="4"/>
                    <a:pt x="3" y="0"/>
                    <a:pt x="7" y="0"/>
                  </a:cubicBezTo>
                  <a:cubicBezTo>
                    <a:pt x="42" y="0"/>
                    <a:pt x="42" y="0"/>
                    <a:pt x="42" y="0"/>
                  </a:cubicBezTo>
                  <a:cubicBezTo>
                    <a:pt x="46" y="0"/>
                    <a:pt x="49" y="4"/>
                    <a:pt x="49" y="8"/>
                  </a:cubicBezTo>
                  <a:cubicBezTo>
                    <a:pt x="49" y="42"/>
                    <a:pt x="49" y="42"/>
                    <a:pt x="49" y="42"/>
                  </a:cubicBezTo>
                  <a:cubicBezTo>
                    <a:pt x="49" y="46"/>
                    <a:pt x="46" y="50"/>
                    <a:pt x="42" y="50"/>
                  </a:cubicBezTo>
                  <a:close/>
                  <a:moveTo>
                    <a:pt x="107" y="42"/>
                  </a:moveTo>
                  <a:cubicBezTo>
                    <a:pt x="107" y="8"/>
                    <a:pt x="107" y="8"/>
                    <a:pt x="107" y="8"/>
                  </a:cubicBezTo>
                  <a:cubicBezTo>
                    <a:pt x="107" y="4"/>
                    <a:pt x="104" y="0"/>
                    <a:pt x="99" y="0"/>
                  </a:cubicBezTo>
                  <a:cubicBezTo>
                    <a:pt x="65" y="0"/>
                    <a:pt x="65" y="0"/>
                    <a:pt x="65" y="0"/>
                  </a:cubicBezTo>
                  <a:cubicBezTo>
                    <a:pt x="61" y="0"/>
                    <a:pt x="57" y="4"/>
                    <a:pt x="57" y="8"/>
                  </a:cubicBezTo>
                  <a:cubicBezTo>
                    <a:pt x="57" y="42"/>
                    <a:pt x="57" y="42"/>
                    <a:pt x="57" y="42"/>
                  </a:cubicBezTo>
                  <a:cubicBezTo>
                    <a:pt x="57" y="46"/>
                    <a:pt x="61" y="50"/>
                    <a:pt x="65" y="50"/>
                  </a:cubicBezTo>
                  <a:cubicBezTo>
                    <a:pt x="99" y="50"/>
                    <a:pt x="99" y="50"/>
                    <a:pt x="99" y="50"/>
                  </a:cubicBezTo>
                  <a:cubicBezTo>
                    <a:pt x="104" y="50"/>
                    <a:pt x="107" y="46"/>
                    <a:pt x="107" y="42"/>
                  </a:cubicBezTo>
                  <a:close/>
                  <a:moveTo>
                    <a:pt x="165" y="42"/>
                  </a:moveTo>
                  <a:cubicBezTo>
                    <a:pt x="165" y="8"/>
                    <a:pt x="165" y="8"/>
                    <a:pt x="165" y="8"/>
                  </a:cubicBezTo>
                  <a:cubicBezTo>
                    <a:pt x="165" y="4"/>
                    <a:pt x="162" y="0"/>
                    <a:pt x="157" y="0"/>
                  </a:cubicBezTo>
                  <a:cubicBezTo>
                    <a:pt x="123" y="0"/>
                    <a:pt x="123" y="0"/>
                    <a:pt x="123" y="0"/>
                  </a:cubicBezTo>
                  <a:cubicBezTo>
                    <a:pt x="119" y="0"/>
                    <a:pt x="115" y="4"/>
                    <a:pt x="115" y="8"/>
                  </a:cubicBezTo>
                  <a:cubicBezTo>
                    <a:pt x="115" y="42"/>
                    <a:pt x="115" y="42"/>
                    <a:pt x="115" y="42"/>
                  </a:cubicBezTo>
                  <a:cubicBezTo>
                    <a:pt x="115" y="46"/>
                    <a:pt x="119" y="50"/>
                    <a:pt x="123" y="50"/>
                  </a:cubicBezTo>
                  <a:cubicBezTo>
                    <a:pt x="157" y="50"/>
                    <a:pt x="157" y="50"/>
                    <a:pt x="157" y="50"/>
                  </a:cubicBezTo>
                  <a:cubicBezTo>
                    <a:pt x="162" y="50"/>
                    <a:pt x="165" y="46"/>
                    <a:pt x="165" y="42"/>
                  </a:cubicBezTo>
                  <a:close/>
                  <a:moveTo>
                    <a:pt x="223" y="42"/>
                  </a:moveTo>
                  <a:cubicBezTo>
                    <a:pt x="223" y="8"/>
                    <a:pt x="223" y="8"/>
                    <a:pt x="223" y="8"/>
                  </a:cubicBezTo>
                  <a:cubicBezTo>
                    <a:pt x="223" y="4"/>
                    <a:pt x="219" y="0"/>
                    <a:pt x="215" y="0"/>
                  </a:cubicBezTo>
                  <a:cubicBezTo>
                    <a:pt x="181" y="0"/>
                    <a:pt x="181" y="0"/>
                    <a:pt x="181" y="0"/>
                  </a:cubicBezTo>
                  <a:cubicBezTo>
                    <a:pt x="177" y="0"/>
                    <a:pt x="173" y="4"/>
                    <a:pt x="173" y="8"/>
                  </a:cubicBezTo>
                  <a:cubicBezTo>
                    <a:pt x="173" y="42"/>
                    <a:pt x="173" y="42"/>
                    <a:pt x="173" y="42"/>
                  </a:cubicBezTo>
                  <a:cubicBezTo>
                    <a:pt x="173" y="46"/>
                    <a:pt x="177" y="50"/>
                    <a:pt x="181" y="50"/>
                  </a:cubicBezTo>
                  <a:cubicBezTo>
                    <a:pt x="215" y="50"/>
                    <a:pt x="215" y="50"/>
                    <a:pt x="215" y="50"/>
                  </a:cubicBezTo>
                  <a:cubicBezTo>
                    <a:pt x="219" y="50"/>
                    <a:pt x="223" y="46"/>
                    <a:pt x="223" y="42"/>
                  </a:cubicBezTo>
                  <a:close/>
                  <a:moveTo>
                    <a:pt x="281" y="42"/>
                  </a:moveTo>
                  <a:cubicBezTo>
                    <a:pt x="281" y="8"/>
                    <a:pt x="281" y="8"/>
                    <a:pt x="281" y="8"/>
                  </a:cubicBezTo>
                  <a:cubicBezTo>
                    <a:pt x="281" y="4"/>
                    <a:pt x="277" y="0"/>
                    <a:pt x="273" y="0"/>
                  </a:cubicBezTo>
                  <a:cubicBezTo>
                    <a:pt x="239" y="0"/>
                    <a:pt x="239" y="0"/>
                    <a:pt x="239" y="0"/>
                  </a:cubicBezTo>
                  <a:cubicBezTo>
                    <a:pt x="235" y="0"/>
                    <a:pt x="231" y="4"/>
                    <a:pt x="231" y="8"/>
                  </a:cubicBezTo>
                  <a:cubicBezTo>
                    <a:pt x="231" y="42"/>
                    <a:pt x="231" y="42"/>
                    <a:pt x="231" y="42"/>
                  </a:cubicBezTo>
                  <a:cubicBezTo>
                    <a:pt x="231" y="46"/>
                    <a:pt x="235" y="50"/>
                    <a:pt x="239" y="50"/>
                  </a:cubicBezTo>
                  <a:cubicBezTo>
                    <a:pt x="273" y="50"/>
                    <a:pt x="273" y="50"/>
                    <a:pt x="273" y="50"/>
                  </a:cubicBezTo>
                  <a:cubicBezTo>
                    <a:pt x="277" y="50"/>
                    <a:pt x="281" y="46"/>
                    <a:pt x="281" y="42"/>
                  </a:cubicBezTo>
                  <a:close/>
                  <a:moveTo>
                    <a:pt x="339" y="42"/>
                  </a:moveTo>
                  <a:cubicBezTo>
                    <a:pt x="339" y="8"/>
                    <a:pt x="339" y="8"/>
                    <a:pt x="339" y="8"/>
                  </a:cubicBezTo>
                  <a:cubicBezTo>
                    <a:pt x="339" y="4"/>
                    <a:pt x="335" y="0"/>
                    <a:pt x="331" y="0"/>
                  </a:cubicBezTo>
                  <a:cubicBezTo>
                    <a:pt x="297" y="0"/>
                    <a:pt x="297" y="0"/>
                    <a:pt x="297" y="0"/>
                  </a:cubicBezTo>
                  <a:cubicBezTo>
                    <a:pt x="293" y="0"/>
                    <a:pt x="289" y="4"/>
                    <a:pt x="289" y="8"/>
                  </a:cubicBezTo>
                  <a:cubicBezTo>
                    <a:pt x="289" y="42"/>
                    <a:pt x="289" y="42"/>
                    <a:pt x="289" y="42"/>
                  </a:cubicBezTo>
                  <a:cubicBezTo>
                    <a:pt x="289" y="46"/>
                    <a:pt x="293" y="50"/>
                    <a:pt x="297" y="50"/>
                  </a:cubicBezTo>
                  <a:cubicBezTo>
                    <a:pt x="331" y="50"/>
                    <a:pt x="331" y="50"/>
                    <a:pt x="331" y="50"/>
                  </a:cubicBezTo>
                  <a:cubicBezTo>
                    <a:pt x="335" y="50"/>
                    <a:pt x="339" y="46"/>
                    <a:pt x="339" y="42"/>
                  </a:cubicBezTo>
                  <a:close/>
                  <a:moveTo>
                    <a:pt x="397" y="42"/>
                  </a:moveTo>
                  <a:cubicBezTo>
                    <a:pt x="397" y="8"/>
                    <a:pt x="397" y="8"/>
                    <a:pt x="397" y="8"/>
                  </a:cubicBezTo>
                  <a:cubicBezTo>
                    <a:pt x="397" y="4"/>
                    <a:pt x="393" y="0"/>
                    <a:pt x="389" y="0"/>
                  </a:cubicBezTo>
                  <a:cubicBezTo>
                    <a:pt x="355" y="0"/>
                    <a:pt x="355" y="0"/>
                    <a:pt x="355" y="0"/>
                  </a:cubicBezTo>
                  <a:cubicBezTo>
                    <a:pt x="350" y="0"/>
                    <a:pt x="347" y="4"/>
                    <a:pt x="347" y="8"/>
                  </a:cubicBezTo>
                  <a:cubicBezTo>
                    <a:pt x="347" y="42"/>
                    <a:pt x="347" y="42"/>
                    <a:pt x="347" y="42"/>
                  </a:cubicBezTo>
                  <a:cubicBezTo>
                    <a:pt x="347" y="46"/>
                    <a:pt x="350" y="50"/>
                    <a:pt x="355" y="50"/>
                  </a:cubicBezTo>
                  <a:cubicBezTo>
                    <a:pt x="389" y="50"/>
                    <a:pt x="389" y="50"/>
                    <a:pt x="389" y="50"/>
                  </a:cubicBezTo>
                  <a:cubicBezTo>
                    <a:pt x="393" y="50"/>
                    <a:pt x="397" y="46"/>
                    <a:pt x="397"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î$ľîďé"/>
            <p:cNvSpPr/>
            <p:nvPr/>
          </p:nvSpPr>
          <p:spPr bwMode="auto">
            <a:xfrm>
              <a:off x="4386263" y="2549525"/>
              <a:ext cx="2641600" cy="331788"/>
            </a:xfrm>
            <a:custGeom>
              <a:avLst/>
              <a:gdLst>
                <a:gd name="T0" fmla="*/ 42 w 397"/>
                <a:gd name="T1" fmla="*/ 50 h 50"/>
                <a:gd name="T2" fmla="*/ 7 w 397"/>
                <a:gd name="T3" fmla="*/ 50 h 50"/>
                <a:gd name="T4" fmla="*/ 0 w 397"/>
                <a:gd name="T5" fmla="*/ 42 h 50"/>
                <a:gd name="T6" fmla="*/ 0 w 397"/>
                <a:gd name="T7" fmla="*/ 8 h 50"/>
                <a:gd name="T8" fmla="*/ 7 w 397"/>
                <a:gd name="T9" fmla="*/ 0 h 50"/>
                <a:gd name="T10" fmla="*/ 42 w 397"/>
                <a:gd name="T11" fmla="*/ 0 h 50"/>
                <a:gd name="T12" fmla="*/ 49 w 397"/>
                <a:gd name="T13" fmla="*/ 8 h 50"/>
                <a:gd name="T14" fmla="*/ 49 w 397"/>
                <a:gd name="T15" fmla="*/ 42 h 50"/>
                <a:gd name="T16" fmla="*/ 42 w 397"/>
                <a:gd name="T17" fmla="*/ 50 h 50"/>
                <a:gd name="T18" fmla="*/ 107 w 397"/>
                <a:gd name="T19" fmla="*/ 42 h 50"/>
                <a:gd name="T20" fmla="*/ 107 w 397"/>
                <a:gd name="T21" fmla="*/ 8 h 50"/>
                <a:gd name="T22" fmla="*/ 99 w 397"/>
                <a:gd name="T23" fmla="*/ 0 h 50"/>
                <a:gd name="T24" fmla="*/ 65 w 397"/>
                <a:gd name="T25" fmla="*/ 0 h 50"/>
                <a:gd name="T26" fmla="*/ 57 w 397"/>
                <a:gd name="T27" fmla="*/ 8 h 50"/>
                <a:gd name="T28" fmla="*/ 57 w 397"/>
                <a:gd name="T29" fmla="*/ 42 h 50"/>
                <a:gd name="T30" fmla="*/ 65 w 397"/>
                <a:gd name="T31" fmla="*/ 50 h 50"/>
                <a:gd name="T32" fmla="*/ 99 w 397"/>
                <a:gd name="T33" fmla="*/ 50 h 50"/>
                <a:gd name="T34" fmla="*/ 107 w 397"/>
                <a:gd name="T35" fmla="*/ 42 h 50"/>
                <a:gd name="T36" fmla="*/ 165 w 397"/>
                <a:gd name="T37" fmla="*/ 42 h 50"/>
                <a:gd name="T38" fmla="*/ 165 w 397"/>
                <a:gd name="T39" fmla="*/ 8 h 50"/>
                <a:gd name="T40" fmla="*/ 157 w 397"/>
                <a:gd name="T41" fmla="*/ 0 h 50"/>
                <a:gd name="T42" fmla="*/ 123 w 397"/>
                <a:gd name="T43" fmla="*/ 0 h 50"/>
                <a:gd name="T44" fmla="*/ 115 w 397"/>
                <a:gd name="T45" fmla="*/ 8 h 50"/>
                <a:gd name="T46" fmla="*/ 115 w 397"/>
                <a:gd name="T47" fmla="*/ 42 h 50"/>
                <a:gd name="T48" fmla="*/ 123 w 397"/>
                <a:gd name="T49" fmla="*/ 50 h 50"/>
                <a:gd name="T50" fmla="*/ 157 w 397"/>
                <a:gd name="T51" fmla="*/ 50 h 50"/>
                <a:gd name="T52" fmla="*/ 165 w 397"/>
                <a:gd name="T53" fmla="*/ 42 h 50"/>
                <a:gd name="T54" fmla="*/ 223 w 397"/>
                <a:gd name="T55" fmla="*/ 42 h 50"/>
                <a:gd name="T56" fmla="*/ 223 w 397"/>
                <a:gd name="T57" fmla="*/ 8 h 50"/>
                <a:gd name="T58" fmla="*/ 215 w 397"/>
                <a:gd name="T59" fmla="*/ 0 h 50"/>
                <a:gd name="T60" fmla="*/ 181 w 397"/>
                <a:gd name="T61" fmla="*/ 0 h 50"/>
                <a:gd name="T62" fmla="*/ 173 w 397"/>
                <a:gd name="T63" fmla="*/ 8 h 50"/>
                <a:gd name="T64" fmla="*/ 173 w 397"/>
                <a:gd name="T65" fmla="*/ 42 h 50"/>
                <a:gd name="T66" fmla="*/ 181 w 397"/>
                <a:gd name="T67" fmla="*/ 50 h 50"/>
                <a:gd name="T68" fmla="*/ 215 w 397"/>
                <a:gd name="T69" fmla="*/ 50 h 50"/>
                <a:gd name="T70" fmla="*/ 223 w 397"/>
                <a:gd name="T71" fmla="*/ 42 h 50"/>
                <a:gd name="T72" fmla="*/ 281 w 397"/>
                <a:gd name="T73" fmla="*/ 42 h 50"/>
                <a:gd name="T74" fmla="*/ 281 w 397"/>
                <a:gd name="T75" fmla="*/ 8 h 50"/>
                <a:gd name="T76" fmla="*/ 273 w 397"/>
                <a:gd name="T77" fmla="*/ 0 h 50"/>
                <a:gd name="T78" fmla="*/ 239 w 397"/>
                <a:gd name="T79" fmla="*/ 0 h 50"/>
                <a:gd name="T80" fmla="*/ 231 w 397"/>
                <a:gd name="T81" fmla="*/ 8 h 50"/>
                <a:gd name="T82" fmla="*/ 231 w 397"/>
                <a:gd name="T83" fmla="*/ 42 h 50"/>
                <a:gd name="T84" fmla="*/ 239 w 397"/>
                <a:gd name="T85" fmla="*/ 50 h 50"/>
                <a:gd name="T86" fmla="*/ 273 w 397"/>
                <a:gd name="T87" fmla="*/ 50 h 50"/>
                <a:gd name="T88" fmla="*/ 281 w 397"/>
                <a:gd name="T89" fmla="*/ 42 h 50"/>
                <a:gd name="T90" fmla="*/ 339 w 397"/>
                <a:gd name="T91" fmla="*/ 42 h 50"/>
                <a:gd name="T92" fmla="*/ 339 w 397"/>
                <a:gd name="T93" fmla="*/ 8 h 50"/>
                <a:gd name="T94" fmla="*/ 331 w 397"/>
                <a:gd name="T95" fmla="*/ 0 h 50"/>
                <a:gd name="T96" fmla="*/ 297 w 397"/>
                <a:gd name="T97" fmla="*/ 0 h 50"/>
                <a:gd name="T98" fmla="*/ 289 w 397"/>
                <a:gd name="T99" fmla="*/ 8 h 50"/>
                <a:gd name="T100" fmla="*/ 289 w 397"/>
                <a:gd name="T101" fmla="*/ 42 h 50"/>
                <a:gd name="T102" fmla="*/ 297 w 397"/>
                <a:gd name="T103" fmla="*/ 50 h 50"/>
                <a:gd name="T104" fmla="*/ 331 w 397"/>
                <a:gd name="T105" fmla="*/ 50 h 50"/>
                <a:gd name="T106" fmla="*/ 339 w 397"/>
                <a:gd name="T107" fmla="*/ 42 h 50"/>
                <a:gd name="T108" fmla="*/ 397 w 397"/>
                <a:gd name="T109" fmla="*/ 42 h 50"/>
                <a:gd name="T110" fmla="*/ 397 w 397"/>
                <a:gd name="T111" fmla="*/ 8 h 50"/>
                <a:gd name="T112" fmla="*/ 389 w 397"/>
                <a:gd name="T113" fmla="*/ 0 h 50"/>
                <a:gd name="T114" fmla="*/ 355 w 397"/>
                <a:gd name="T115" fmla="*/ 0 h 50"/>
                <a:gd name="T116" fmla="*/ 347 w 397"/>
                <a:gd name="T117" fmla="*/ 8 h 50"/>
                <a:gd name="T118" fmla="*/ 347 w 397"/>
                <a:gd name="T119" fmla="*/ 42 h 50"/>
                <a:gd name="T120" fmla="*/ 355 w 397"/>
                <a:gd name="T121" fmla="*/ 50 h 50"/>
                <a:gd name="T122" fmla="*/ 389 w 397"/>
                <a:gd name="T123" fmla="*/ 50 h 50"/>
                <a:gd name="T124" fmla="*/ 397 w 397"/>
                <a:gd name="T125"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50">
                  <a:moveTo>
                    <a:pt x="42" y="50"/>
                  </a:moveTo>
                  <a:cubicBezTo>
                    <a:pt x="7" y="50"/>
                    <a:pt x="7" y="50"/>
                    <a:pt x="7" y="50"/>
                  </a:cubicBezTo>
                  <a:cubicBezTo>
                    <a:pt x="3" y="50"/>
                    <a:pt x="0" y="46"/>
                    <a:pt x="0" y="42"/>
                  </a:cubicBezTo>
                  <a:cubicBezTo>
                    <a:pt x="0" y="8"/>
                    <a:pt x="0" y="8"/>
                    <a:pt x="0" y="8"/>
                  </a:cubicBezTo>
                  <a:cubicBezTo>
                    <a:pt x="0" y="4"/>
                    <a:pt x="3" y="0"/>
                    <a:pt x="7" y="0"/>
                  </a:cubicBezTo>
                  <a:cubicBezTo>
                    <a:pt x="42" y="0"/>
                    <a:pt x="42" y="0"/>
                    <a:pt x="42" y="0"/>
                  </a:cubicBezTo>
                  <a:cubicBezTo>
                    <a:pt x="46" y="0"/>
                    <a:pt x="49" y="4"/>
                    <a:pt x="49" y="8"/>
                  </a:cubicBezTo>
                  <a:cubicBezTo>
                    <a:pt x="49" y="42"/>
                    <a:pt x="49" y="42"/>
                    <a:pt x="49" y="42"/>
                  </a:cubicBezTo>
                  <a:cubicBezTo>
                    <a:pt x="49" y="46"/>
                    <a:pt x="46" y="50"/>
                    <a:pt x="42" y="50"/>
                  </a:cubicBezTo>
                  <a:close/>
                  <a:moveTo>
                    <a:pt x="107" y="42"/>
                  </a:moveTo>
                  <a:cubicBezTo>
                    <a:pt x="107" y="8"/>
                    <a:pt x="107" y="8"/>
                    <a:pt x="107" y="8"/>
                  </a:cubicBezTo>
                  <a:cubicBezTo>
                    <a:pt x="107" y="4"/>
                    <a:pt x="104" y="0"/>
                    <a:pt x="99" y="0"/>
                  </a:cubicBezTo>
                  <a:cubicBezTo>
                    <a:pt x="65" y="0"/>
                    <a:pt x="65" y="0"/>
                    <a:pt x="65" y="0"/>
                  </a:cubicBezTo>
                  <a:cubicBezTo>
                    <a:pt x="61" y="0"/>
                    <a:pt x="57" y="4"/>
                    <a:pt x="57" y="8"/>
                  </a:cubicBezTo>
                  <a:cubicBezTo>
                    <a:pt x="57" y="42"/>
                    <a:pt x="57" y="42"/>
                    <a:pt x="57" y="42"/>
                  </a:cubicBezTo>
                  <a:cubicBezTo>
                    <a:pt x="57" y="46"/>
                    <a:pt x="61" y="50"/>
                    <a:pt x="65" y="50"/>
                  </a:cubicBezTo>
                  <a:cubicBezTo>
                    <a:pt x="99" y="50"/>
                    <a:pt x="99" y="50"/>
                    <a:pt x="99" y="50"/>
                  </a:cubicBezTo>
                  <a:cubicBezTo>
                    <a:pt x="104" y="50"/>
                    <a:pt x="107" y="46"/>
                    <a:pt x="107" y="42"/>
                  </a:cubicBezTo>
                  <a:close/>
                  <a:moveTo>
                    <a:pt x="165" y="42"/>
                  </a:moveTo>
                  <a:cubicBezTo>
                    <a:pt x="165" y="8"/>
                    <a:pt x="165" y="8"/>
                    <a:pt x="165" y="8"/>
                  </a:cubicBezTo>
                  <a:cubicBezTo>
                    <a:pt x="165" y="4"/>
                    <a:pt x="162" y="0"/>
                    <a:pt x="157" y="0"/>
                  </a:cubicBezTo>
                  <a:cubicBezTo>
                    <a:pt x="123" y="0"/>
                    <a:pt x="123" y="0"/>
                    <a:pt x="123" y="0"/>
                  </a:cubicBezTo>
                  <a:cubicBezTo>
                    <a:pt x="119" y="0"/>
                    <a:pt x="115" y="4"/>
                    <a:pt x="115" y="8"/>
                  </a:cubicBezTo>
                  <a:cubicBezTo>
                    <a:pt x="115" y="42"/>
                    <a:pt x="115" y="42"/>
                    <a:pt x="115" y="42"/>
                  </a:cubicBezTo>
                  <a:cubicBezTo>
                    <a:pt x="115" y="46"/>
                    <a:pt x="119" y="50"/>
                    <a:pt x="123" y="50"/>
                  </a:cubicBezTo>
                  <a:cubicBezTo>
                    <a:pt x="157" y="50"/>
                    <a:pt x="157" y="50"/>
                    <a:pt x="157" y="50"/>
                  </a:cubicBezTo>
                  <a:cubicBezTo>
                    <a:pt x="162" y="50"/>
                    <a:pt x="165" y="46"/>
                    <a:pt x="165" y="42"/>
                  </a:cubicBezTo>
                  <a:close/>
                  <a:moveTo>
                    <a:pt x="223" y="42"/>
                  </a:moveTo>
                  <a:cubicBezTo>
                    <a:pt x="223" y="8"/>
                    <a:pt x="223" y="8"/>
                    <a:pt x="223" y="8"/>
                  </a:cubicBezTo>
                  <a:cubicBezTo>
                    <a:pt x="223" y="4"/>
                    <a:pt x="219" y="0"/>
                    <a:pt x="215" y="0"/>
                  </a:cubicBezTo>
                  <a:cubicBezTo>
                    <a:pt x="181" y="0"/>
                    <a:pt x="181" y="0"/>
                    <a:pt x="181" y="0"/>
                  </a:cubicBezTo>
                  <a:cubicBezTo>
                    <a:pt x="177" y="0"/>
                    <a:pt x="173" y="4"/>
                    <a:pt x="173" y="8"/>
                  </a:cubicBezTo>
                  <a:cubicBezTo>
                    <a:pt x="173" y="42"/>
                    <a:pt x="173" y="42"/>
                    <a:pt x="173" y="42"/>
                  </a:cubicBezTo>
                  <a:cubicBezTo>
                    <a:pt x="173" y="46"/>
                    <a:pt x="177" y="50"/>
                    <a:pt x="181" y="50"/>
                  </a:cubicBezTo>
                  <a:cubicBezTo>
                    <a:pt x="215" y="50"/>
                    <a:pt x="215" y="50"/>
                    <a:pt x="215" y="50"/>
                  </a:cubicBezTo>
                  <a:cubicBezTo>
                    <a:pt x="219" y="50"/>
                    <a:pt x="223" y="46"/>
                    <a:pt x="223" y="42"/>
                  </a:cubicBezTo>
                  <a:close/>
                  <a:moveTo>
                    <a:pt x="281" y="42"/>
                  </a:moveTo>
                  <a:cubicBezTo>
                    <a:pt x="281" y="8"/>
                    <a:pt x="281" y="8"/>
                    <a:pt x="281" y="8"/>
                  </a:cubicBezTo>
                  <a:cubicBezTo>
                    <a:pt x="281" y="4"/>
                    <a:pt x="277" y="0"/>
                    <a:pt x="273" y="0"/>
                  </a:cubicBezTo>
                  <a:cubicBezTo>
                    <a:pt x="239" y="0"/>
                    <a:pt x="239" y="0"/>
                    <a:pt x="239" y="0"/>
                  </a:cubicBezTo>
                  <a:cubicBezTo>
                    <a:pt x="235" y="0"/>
                    <a:pt x="231" y="4"/>
                    <a:pt x="231" y="8"/>
                  </a:cubicBezTo>
                  <a:cubicBezTo>
                    <a:pt x="231" y="42"/>
                    <a:pt x="231" y="42"/>
                    <a:pt x="231" y="42"/>
                  </a:cubicBezTo>
                  <a:cubicBezTo>
                    <a:pt x="231" y="46"/>
                    <a:pt x="235" y="50"/>
                    <a:pt x="239" y="50"/>
                  </a:cubicBezTo>
                  <a:cubicBezTo>
                    <a:pt x="273" y="50"/>
                    <a:pt x="273" y="50"/>
                    <a:pt x="273" y="50"/>
                  </a:cubicBezTo>
                  <a:cubicBezTo>
                    <a:pt x="277" y="50"/>
                    <a:pt x="281" y="46"/>
                    <a:pt x="281" y="42"/>
                  </a:cubicBezTo>
                  <a:close/>
                  <a:moveTo>
                    <a:pt x="339" y="42"/>
                  </a:moveTo>
                  <a:cubicBezTo>
                    <a:pt x="339" y="8"/>
                    <a:pt x="339" y="8"/>
                    <a:pt x="339" y="8"/>
                  </a:cubicBezTo>
                  <a:cubicBezTo>
                    <a:pt x="339" y="4"/>
                    <a:pt x="335" y="0"/>
                    <a:pt x="331" y="0"/>
                  </a:cubicBezTo>
                  <a:cubicBezTo>
                    <a:pt x="297" y="0"/>
                    <a:pt x="297" y="0"/>
                    <a:pt x="297" y="0"/>
                  </a:cubicBezTo>
                  <a:cubicBezTo>
                    <a:pt x="293" y="0"/>
                    <a:pt x="289" y="4"/>
                    <a:pt x="289" y="8"/>
                  </a:cubicBezTo>
                  <a:cubicBezTo>
                    <a:pt x="289" y="42"/>
                    <a:pt x="289" y="42"/>
                    <a:pt x="289" y="42"/>
                  </a:cubicBezTo>
                  <a:cubicBezTo>
                    <a:pt x="289" y="46"/>
                    <a:pt x="293" y="50"/>
                    <a:pt x="297" y="50"/>
                  </a:cubicBezTo>
                  <a:cubicBezTo>
                    <a:pt x="331" y="50"/>
                    <a:pt x="331" y="50"/>
                    <a:pt x="331" y="50"/>
                  </a:cubicBezTo>
                  <a:cubicBezTo>
                    <a:pt x="335" y="50"/>
                    <a:pt x="339" y="46"/>
                    <a:pt x="339" y="42"/>
                  </a:cubicBezTo>
                  <a:close/>
                  <a:moveTo>
                    <a:pt x="397" y="42"/>
                  </a:moveTo>
                  <a:cubicBezTo>
                    <a:pt x="397" y="8"/>
                    <a:pt x="397" y="8"/>
                    <a:pt x="397" y="8"/>
                  </a:cubicBezTo>
                  <a:cubicBezTo>
                    <a:pt x="397" y="4"/>
                    <a:pt x="393" y="0"/>
                    <a:pt x="389" y="0"/>
                  </a:cubicBezTo>
                  <a:cubicBezTo>
                    <a:pt x="355" y="0"/>
                    <a:pt x="355" y="0"/>
                    <a:pt x="355" y="0"/>
                  </a:cubicBezTo>
                  <a:cubicBezTo>
                    <a:pt x="350" y="0"/>
                    <a:pt x="347" y="4"/>
                    <a:pt x="347" y="8"/>
                  </a:cubicBezTo>
                  <a:cubicBezTo>
                    <a:pt x="347" y="42"/>
                    <a:pt x="347" y="42"/>
                    <a:pt x="347" y="42"/>
                  </a:cubicBezTo>
                  <a:cubicBezTo>
                    <a:pt x="347" y="46"/>
                    <a:pt x="350" y="50"/>
                    <a:pt x="355" y="50"/>
                  </a:cubicBezTo>
                  <a:cubicBezTo>
                    <a:pt x="389" y="50"/>
                    <a:pt x="389" y="50"/>
                    <a:pt x="389" y="50"/>
                  </a:cubicBezTo>
                  <a:cubicBezTo>
                    <a:pt x="393" y="50"/>
                    <a:pt x="397" y="46"/>
                    <a:pt x="397"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íSlïḋè"/>
            <p:cNvSpPr/>
            <p:nvPr/>
          </p:nvSpPr>
          <p:spPr bwMode="auto">
            <a:xfrm>
              <a:off x="4386263" y="2987675"/>
              <a:ext cx="2641600" cy="331788"/>
            </a:xfrm>
            <a:custGeom>
              <a:avLst/>
              <a:gdLst>
                <a:gd name="T0" fmla="*/ 42 w 397"/>
                <a:gd name="T1" fmla="*/ 50 h 50"/>
                <a:gd name="T2" fmla="*/ 7 w 397"/>
                <a:gd name="T3" fmla="*/ 50 h 50"/>
                <a:gd name="T4" fmla="*/ 0 w 397"/>
                <a:gd name="T5" fmla="*/ 42 h 50"/>
                <a:gd name="T6" fmla="*/ 0 w 397"/>
                <a:gd name="T7" fmla="*/ 8 h 50"/>
                <a:gd name="T8" fmla="*/ 7 w 397"/>
                <a:gd name="T9" fmla="*/ 0 h 50"/>
                <a:gd name="T10" fmla="*/ 42 w 397"/>
                <a:gd name="T11" fmla="*/ 0 h 50"/>
                <a:gd name="T12" fmla="*/ 49 w 397"/>
                <a:gd name="T13" fmla="*/ 8 h 50"/>
                <a:gd name="T14" fmla="*/ 49 w 397"/>
                <a:gd name="T15" fmla="*/ 42 h 50"/>
                <a:gd name="T16" fmla="*/ 42 w 397"/>
                <a:gd name="T17" fmla="*/ 50 h 50"/>
                <a:gd name="T18" fmla="*/ 107 w 397"/>
                <a:gd name="T19" fmla="*/ 42 h 50"/>
                <a:gd name="T20" fmla="*/ 107 w 397"/>
                <a:gd name="T21" fmla="*/ 8 h 50"/>
                <a:gd name="T22" fmla="*/ 99 w 397"/>
                <a:gd name="T23" fmla="*/ 0 h 50"/>
                <a:gd name="T24" fmla="*/ 65 w 397"/>
                <a:gd name="T25" fmla="*/ 0 h 50"/>
                <a:gd name="T26" fmla="*/ 57 w 397"/>
                <a:gd name="T27" fmla="*/ 8 h 50"/>
                <a:gd name="T28" fmla="*/ 57 w 397"/>
                <a:gd name="T29" fmla="*/ 42 h 50"/>
                <a:gd name="T30" fmla="*/ 65 w 397"/>
                <a:gd name="T31" fmla="*/ 50 h 50"/>
                <a:gd name="T32" fmla="*/ 99 w 397"/>
                <a:gd name="T33" fmla="*/ 50 h 50"/>
                <a:gd name="T34" fmla="*/ 107 w 397"/>
                <a:gd name="T35" fmla="*/ 42 h 50"/>
                <a:gd name="T36" fmla="*/ 165 w 397"/>
                <a:gd name="T37" fmla="*/ 42 h 50"/>
                <a:gd name="T38" fmla="*/ 165 w 397"/>
                <a:gd name="T39" fmla="*/ 8 h 50"/>
                <a:gd name="T40" fmla="*/ 157 w 397"/>
                <a:gd name="T41" fmla="*/ 0 h 50"/>
                <a:gd name="T42" fmla="*/ 123 w 397"/>
                <a:gd name="T43" fmla="*/ 0 h 50"/>
                <a:gd name="T44" fmla="*/ 115 w 397"/>
                <a:gd name="T45" fmla="*/ 8 h 50"/>
                <a:gd name="T46" fmla="*/ 115 w 397"/>
                <a:gd name="T47" fmla="*/ 42 h 50"/>
                <a:gd name="T48" fmla="*/ 123 w 397"/>
                <a:gd name="T49" fmla="*/ 50 h 50"/>
                <a:gd name="T50" fmla="*/ 157 w 397"/>
                <a:gd name="T51" fmla="*/ 50 h 50"/>
                <a:gd name="T52" fmla="*/ 165 w 397"/>
                <a:gd name="T53" fmla="*/ 42 h 50"/>
                <a:gd name="T54" fmla="*/ 223 w 397"/>
                <a:gd name="T55" fmla="*/ 42 h 50"/>
                <a:gd name="T56" fmla="*/ 223 w 397"/>
                <a:gd name="T57" fmla="*/ 8 h 50"/>
                <a:gd name="T58" fmla="*/ 215 w 397"/>
                <a:gd name="T59" fmla="*/ 0 h 50"/>
                <a:gd name="T60" fmla="*/ 181 w 397"/>
                <a:gd name="T61" fmla="*/ 0 h 50"/>
                <a:gd name="T62" fmla="*/ 173 w 397"/>
                <a:gd name="T63" fmla="*/ 8 h 50"/>
                <a:gd name="T64" fmla="*/ 173 w 397"/>
                <a:gd name="T65" fmla="*/ 42 h 50"/>
                <a:gd name="T66" fmla="*/ 181 w 397"/>
                <a:gd name="T67" fmla="*/ 50 h 50"/>
                <a:gd name="T68" fmla="*/ 215 w 397"/>
                <a:gd name="T69" fmla="*/ 50 h 50"/>
                <a:gd name="T70" fmla="*/ 223 w 397"/>
                <a:gd name="T71" fmla="*/ 42 h 50"/>
                <a:gd name="T72" fmla="*/ 281 w 397"/>
                <a:gd name="T73" fmla="*/ 42 h 50"/>
                <a:gd name="T74" fmla="*/ 281 w 397"/>
                <a:gd name="T75" fmla="*/ 8 h 50"/>
                <a:gd name="T76" fmla="*/ 273 w 397"/>
                <a:gd name="T77" fmla="*/ 0 h 50"/>
                <a:gd name="T78" fmla="*/ 239 w 397"/>
                <a:gd name="T79" fmla="*/ 0 h 50"/>
                <a:gd name="T80" fmla="*/ 231 w 397"/>
                <a:gd name="T81" fmla="*/ 8 h 50"/>
                <a:gd name="T82" fmla="*/ 231 w 397"/>
                <a:gd name="T83" fmla="*/ 42 h 50"/>
                <a:gd name="T84" fmla="*/ 239 w 397"/>
                <a:gd name="T85" fmla="*/ 50 h 50"/>
                <a:gd name="T86" fmla="*/ 273 w 397"/>
                <a:gd name="T87" fmla="*/ 50 h 50"/>
                <a:gd name="T88" fmla="*/ 281 w 397"/>
                <a:gd name="T89" fmla="*/ 42 h 50"/>
                <a:gd name="T90" fmla="*/ 339 w 397"/>
                <a:gd name="T91" fmla="*/ 42 h 50"/>
                <a:gd name="T92" fmla="*/ 339 w 397"/>
                <a:gd name="T93" fmla="*/ 8 h 50"/>
                <a:gd name="T94" fmla="*/ 331 w 397"/>
                <a:gd name="T95" fmla="*/ 0 h 50"/>
                <a:gd name="T96" fmla="*/ 297 w 397"/>
                <a:gd name="T97" fmla="*/ 0 h 50"/>
                <a:gd name="T98" fmla="*/ 289 w 397"/>
                <a:gd name="T99" fmla="*/ 8 h 50"/>
                <a:gd name="T100" fmla="*/ 289 w 397"/>
                <a:gd name="T101" fmla="*/ 42 h 50"/>
                <a:gd name="T102" fmla="*/ 297 w 397"/>
                <a:gd name="T103" fmla="*/ 50 h 50"/>
                <a:gd name="T104" fmla="*/ 331 w 397"/>
                <a:gd name="T105" fmla="*/ 50 h 50"/>
                <a:gd name="T106" fmla="*/ 339 w 397"/>
                <a:gd name="T107" fmla="*/ 42 h 50"/>
                <a:gd name="T108" fmla="*/ 397 w 397"/>
                <a:gd name="T109" fmla="*/ 42 h 50"/>
                <a:gd name="T110" fmla="*/ 397 w 397"/>
                <a:gd name="T111" fmla="*/ 8 h 50"/>
                <a:gd name="T112" fmla="*/ 389 w 397"/>
                <a:gd name="T113" fmla="*/ 0 h 50"/>
                <a:gd name="T114" fmla="*/ 355 w 397"/>
                <a:gd name="T115" fmla="*/ 0 h 50"/>
                <a:gd name="T116" fmla="*/ 347 w 397"/>
                <a:gd name="T117" fmla="*/ 8 h 50"/>
                <a:gd name="T118" fmla="*/ 347 w 397"/>
                <a:gd name="T119" fmla="*/ 42 h 50"/>
                <a:gd name="T120" fmla="*/ 355 w 397"/>
                <a:gd name="T121" fmla="*/ 50 h 50"/>
                <a:gd name="T122" fmla="*/ 389 w 397"/>
                <a:gd name="T123" fmla="*/ 50 h 50"/>
                <a:gd name="T124" fmla="*/ 397 w 397"/>
                <a:gd name="T125"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7" h="50">
                  <a:moveTo>
                    <a:pt x="42" y="50"/>
                  </a:moveTo>
                  <a:cubicBezTo>
                    <a:pt x="7" y="50"/>
                    <a:pt x="7" y="50"/>
                    <a:pt x="7" y="50"/>
                  </a:cubicBezTo>
                  <a:cubicBezTo>
                    <a:pt x="3" y="50"/>
                    <a:pt x="0" y="46"/>
                    <a:pt x="0" y="42"/>
                  </a:cubicBezTo>
                  <a:cubicBezTo>
                    <a:pt x="0" y="8"/>
                    <a:pt x="0" y="8"/>
                    <a:pt x="0" y="8"/>
                  </a:cubicBezTo>
                  <a:cubicBezTo>
                    <a:pt x="0" y="4"/>
                    <a:pt x="3" y="0"/>
                    <a:pt x="7" y="0"/>
                  </a:cubicBezTo>
                  <a:cubicBezTo>
                    <a:pt x="42" y="0"/>
                    <a:pt x="42" y="0"/>
                    <a:pt x="42" y="0"/>
                  </a:cubicBezTo>
                  <a:cubicBezTo>
                    <a:pt x="46" y="0"/>
                    <a:pt x="49" y="4"/>
                    <a:pt x="49" y="8"/>
                  </a:cubicBezTo>
                  <a:cubicBezTo>
                    <a:pt x="49" y="42"/>
                    <a:pt x="49" y="42"/>
                    <a:pt x="49" y="42"/>
                  </a:cubicBezTo>
                  <a:cubicBezTo>
                    <a:pt x="49" y="46"/>
                    <a:pt x="46" y="50"/>
                    <a:pt x="42" y="50"/>
                  </a:cubicBezTo>
                  <a:close/>
                  <a:moveTo>
                    <a:pt x="107" y="42"/>
                  </a:moveTo>
                  <a:cubicBezTo>
                    <a:pt x="107" y="8"/>
                    <a:pt x="107" y="8"/>
                    <a:pt x="107" y="8"/>
                  </a:cubicBezTo>
                  <a:cubicBezTo>
                    <a:pt x="107" y="4"/>
                    <a:pt x="104" y="0"/>
                    <a:pt x="99" y="0"/>
                  </a:cubicBezTo>
                  <a:cubicBezTo>
                    <a:pt x="65" y="0"/>
                    <a:pt x="65" y="0"/>
                    <a:pt x="65" y="0"/>
                  </a:cubicBezTo>
                  <a:cubicBezTo>
                    <a:pt x="61" y="0"/>
                    <a:pt x="57" y="4"/>
                    <a:pt x="57" y="8"/>
                  </a:cubicBezTo>
                  <a:cubicBezTo>
                    <a:pt x="57" y="42"/>
                    <a:pt x="57" y="42"/>
                    <a:pt x="57" y="42"/>
                  </a:cubicBezTo>
                  <a:cubicBezTo>
                    <a:pt x="57" y="46"/>
                    <a:pt x="61" y="50"/>
                    <a:pt x="65" y="50"/>
                  </a:cubicBezTo>
                  <a:cubicBezTo>
                    <a:pt x="99" y="50"/>
                    <a:pt x="99" y="50"/>
                    <a:pt x="99" y="50"/>
                  </a:cubicBezTo>
                  <a:cubicBezTo>
                    <a:pt x="104" y="50"/>
                    <a:pt x="107" y="46"/>
                    <a:pt x="107" y="42"/>
                  </a:cubicBezTo>
                  <a:close/>
                  <a:moveTo>
                    <a:pt x="165" y="42"/>
                  </a:moveTo>
                  <a:cubicBezTo>
                    <a:pt x="165" y="8"/>
                    <a:pt x="165" y="8"/>
                    <a:pt x="165" y="8"/>
                  </a:cubicBezTo>
                  <a:cubicBezTo>
                    <a:pt x="165" y="4"/>
                    <a:pt x="162" y="0"/>
                    <a:pt x="157" y="0"/>
                  </a:cubicBezTo>
                  <a:cubicBezTo>
                    <a:pt x="123" y="0"/>
                    <a:pt x="123" y="0"/>
                    <a:pt x="123" y="0"/>
                  </a:cubicBezTo>
                  <a:cubicBezTo>
                    <a:pt x="119" y="0"/>
                    <a:pt x="115" y="4"/>
                    <a:pt x="115" y="8"/>
                  </a:cubicBezTo>
                  <a:cubicBezTo>
                    <a:pt x="115" y="42"/>
                    <a:pt x="115" y="42"/>
                    <a:pt x="115" y="42"/>
                  </a:cubicBezTo>
                  <a:cubicBezTo>
                    <a:pt x="115" y="46"/>
                    <a:pt x="119" y="50"/>
                    <a:pt x="123" y="50"/>
                  </a:cubicBezTo>
                  <a:cubicBezTo>
                    <a:pt x="157" y="50"/>
                    <a:pt x="157" y="50"/>
                    <a:pt x="157" y="50"/>
                  </a:cubicBezTo>
                  <a:cubicBezTo>
                    <a:pt x="162" y="50"/>
                    <a:pt x="165" y="46"/>
                    <a:pt x="165" y="42"/>
                  </a:cubicBezTo>
                  <a:close/>
                  <a:moveTo>
                    <a:pt x="223" y="42"/>
                  </a:moveTo>
                  <a:cubicBezTo>
                    <a:pt x="223" y="8"/>
                    <a:pt x="223" y="8"/>
                    <a:pt x="223" y="8"/>
                  </a:cubicBezTo>
                  <a:cubicBezTo>
                    <a:pt x="223" y="4"/>
                    <a:pt x="219" y="0"/>
                    <a:pt x="215" y="0"/>
                  </a:cubicBezTo>
                  <a:cubicBezTo>
                    <a:pt x="181" y="0"/>
                    <a:pt x="181" y="0"/>
                    <a:pt x="181" y="0"/>
                  </a:cubicBezTo>
                  <a:cubicBezTo>
                    <a:pt x="177" y="0"/>
                    <a:pt x="173" y="4"/>
                    <a:pt x="173" y="8"/>
                  </a:cubicBezTo>
                  <a:cubicBezTo>
                    <a:pt x="173" y="42"/>
                    <a:pt x="173" y="42"/>
                    <a:pt x="173" y="42"/>
                  </a:cubicBezTo>
                  <a:cubicBezTo>
                    <a:pt x="173" y="46"/>
                    <a:pt x="177" y="50"/>
                    <a:pt x="181" y="50"/>
                  </a:cubicBezTo>
                  <a:cubicBezTo>
                    <a:pt x="215" y="50"/>
                    <a:pt x="215" y="50"/>
                    <a:pt x="215" y="50"/>
                  </a:cubicBezTo>
                  <a:cubicBezTo>
                    <a:pt x="219" y="50"/>
                    <a:pt x="223" y="46"/>
                    <a:pt x="223" y="42"/>
                  </a:cubicBezTo>
                  <a:close/>
                  <a:moveTo>
                    <a:pt x="281" y="42"/>
                  </a:moveTo>
                  <a:cubicBezTo>
                    <a:pt x="281" y="8"/>
                    <a:pt x="281" y="8"/>
                    <a:pt x="281" y="8"/>
                  </a:cubicBezTo>
                  <a:cubicBezTo>
                    <a:pt x="281" y="4"/>
                    <a:pt x="277" y="0"/>
                    <a:pt x="273" y="0"/>
                  </a:cubicBezTo>
                  <a:cubicBezTo>
                    <a:pt x="239" y="0"/>
                    <a:pt x="239" y="0"/>
                    <a:pt x="239" y="0"/>
                  </a:cubicBezTo>
                  <a:cubicBezTo>
                    <a:pt x="235" y="0"/>
                    <a:pt x="231" y="4"/>
                    <a:pt x="231" y="8"/>
                  </a:cubicBezTo>
                  <a:cubicBezTo>
                    <a:pt x="231" y="42"/>
                    <a:pt x="231" y="42"/>
                    <a:pt x="231" y="42"/>
                  </a:cubicBezTo>
                  <a:cubicBezTo>
                    <a:pt x="231" y="46"/>
                    <a:pt x="235" y="50"/>
                    <a:pt x="239" y="50"/>
                  </a:cubicBezTo>
                  <a:cubicBezTo>
                    <a:pt x="273" y="50"/>
                    <a:pt x="273" y="50"/>
                    <a:pt x="273" y="50"/>
                  </a:cubicBezTo>
                  <a:cubicBezTo>
                    <a:pt x="277" y="50"/>
                    <a:pt x="281" y="46"/>
                    <a:pt x="281" y="42"/>
                  </a:cubicBezTo>
                  <a:close/>
                  <a:moveTo>
                    <a:pt x="339" y="42"/>
                  </a:moveTo>
                  <a:cubicBezTo>
                    <a:pt x="339" y="8"/>
                    <a:pt x="339" y="8"/>
                    <a:pt x="339" y="8"/>
                  </a:cubicBezTo>
                  <a:cubicBezTo>
                    <a:pt x="339" y="4"/>
                    <a:pt x="335" y="0"/>
                    <a:pt x="331" y="0"/>
                  </a:cubicBezTo>
                  <a:cubicBezTo>
                    <a:pt x="297" y="0"/>
                    <a:pt x="297" y="0"/>
                    <a:pt x="297" y="0"/>
                  </a:cubicBezTo>
                  <a:cubicBezTo>
                    <a:pt x="293" y="0"/>
                    <a:pt x="289" y="4"/>
                    <a:pt x="289" y="8"/>
                  </a:cubicBezTo>
                  <a:cubicBezTo>
                    <a:pt x="289" y="42"/>
                    <a:pt x="289" y="42"/>
                    <a:pt x="289" y="42"/>
                  </a:cubicBezTo>
                  <a:cubicBezTo>
                    <a:pt x="289" y="46"/>
                    <a:pt x="293" y="50"/>
                    <a:pt x="297" y="50"/>
                  </a:cubicBezTo>
                  <a:cubicBezTo>
                    <a:pt x="331" y="50"/>
                    <a:pt x="331" y="50"/>
                    <a:pt x="331" y="50"/>
                  </a:cubicBezTo>
                  <a:cubicBezTo>
                    <a:pt x="335" y="50"/>
                    <a:pt x="339" y="46"/>
                    <a:pt x="339" y="42"/>
                  </a:cubicBezTo>
                  <a:close/>
                  <a:moveTo>
                    <a:pt x="397" y="42"/>
                  </a:moveTo>
                  <a:cubicBezTo>
                    <a:pt x="397" y="8"/>
                    <a:pt x="397" y="8"/>
                    <a:pt x="397" y="8"/>
                  </a:cubicBezTo>
                  <a:cubicBezTo>
                    <a:pt x="397" y="4"/>
                    <a:pt x="393" y="0"/>
                    <a:pt x="389" y="0"/>
                  </a:cubicBezTo>
                  <a:cubicBezTo>
                    <a:pt x="355" y="0"/>
                    <a:pt x="355" y="0"/>
                    <a:pt x="355" y="0"/>
                  </a:cubicBezTo>
                  <a:cubicBezTo>
                    <a:pt x="350" y="0"/>
                    <a:pt x="347" y="4"/>
                    <a:pt x="347" y="8"/>
                  </a:cubicBezTo>
                  <a:cubicBezTo>
                    <a:pt x="347" y="42"/>
                    <a:pt x="347" y="42"/>
                    <a:pt x="347" y="42"/>
                  </a:cubicBezTo>
                  <a:cubicBezTo>
                    <a:pt x="347" y="46"/>
                    <a:pt x="350" y="50"/>
                    <a:pt x="355" y="50"/>
                  </a:cubicBezTo>
                  <a:cubicBezTo>
                    <a:pt x="389" y="50"/>
                    <a:pt x="389" y="50"/>
                    <a:pt x="389" y="50"/>
                  </a:cubicBezTo>
                  <a:cubicBezTo>
                    <a:pt x="393" y="50"/>
                    <a:pt x="397" y="46"/>
                    <a:pt x="397"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îṧḻïḋè"/>
            <p:cNvSpPr/>
            <p:nvPr/>
          </p:nvSpPr>
          <p:spPr bwMode="auto">
            <a:xfrm>
              <a:off x="5995988" y="1654175"/>
              <a:ext cx="246063" cy="271463"/>
            </a:xfrm>
            <a:custGeom>
              <a:avLst/>
              <a:gdLst>
                <a:gd name="T0" fmla="*/ 32 w 37"/>
                <a:gd name="T1" fmla="*/ 2 h 41"/>
                <a:gd name="T2" fmla="*/ 17 w 37"/>
                <a:gd name="T3" fmla="*/ 34 h 41"/>
                <a:gd name="T4" fmla="*/ 3 w 37"/>
                <a:gd name="T5" fmla="*/ 24 h 41"/>
                <a:gd name="T6" fmla="*/ 1 w 37"/>
                <a:gd name="T7" fmla="*/ 26 h 41"/>
                <a:gd name="T8" fmla="*/ 16 w 37"/>
                <a:gd name="T9" fmla="*/ 40 h 41"/>
                <a:gd name="T10" fmla="*/ 20 w 37"/>
                <a:gd name="T11" fmla="*/ 40 h 41"/>
                <a:gd name="T12" fmla="*/ 36 w 37"/>
                <a:gd name="T13" fmla="*/ 4 h 41"/>
                <a:gd name="T14" fmla="*/ 32 w 37"/>
                <a:gd name="T15" fmla="*/ 2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1">
                  <a:moveTo>
                    <a:pt x="32" y="2"/>
                  </a:moveTo>
                  <a:cubicBezTo>
                    <a:pt x="26" y="11"/>
                    <a:pt x="21" y="23"/>
                    <a:pt x="17" y="34"/>
                  </a:cubicBezTo>
                  <a:cubicBezTo>
                    <a:pt x="12" y="30"/>
                    <a:pt x="8" y="27"/>
                    <a:pt x="3" y="24"/>
                  </a:cubicBezTo>
                  <a:cubicBezTo>
                    <a:pt x="2" y="22"/>
                    <a:pt x="0" y="25"/>
                    <a:pt x="1" y="26"/>
                  </a:cubicBezTo>
                  <a:cubicBezTo>
                    <a:pt x="6" y="31"/>
                    <a:pt x="11" y="35"/>
                    <a:pt x="16" y="40"/>
                  </a:cubicBezTo>
                  <a:cubicBezTo>
                    <a:pt x="17" y="41"/>
                    <a:pt x="19" y="41"/>
                    <a:pt x="20" y="40"/>
                  </a:cubicBezTo>
                  <a:cubicBezTo>
                    <a:pt x="26" y="28"/>
                    <a:pt x="32" y="16"/>
                    <a:pt x="36" y="4"/>
                  </a:cubicBezTo>
                  <a:cubicBezTo>
                    <a:pt x="37" y="1"/>
                    <a:pt x="33" y="0"/>
                    <a:pt x="32" y="2"/>
                  </a:cubicBezTo>
                  <a:close/>
                </a:path>
              </a:pathLst>
            </a:custGeom>
            <a:solidFill>
              <a:srgbClr val="52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iṥľíďe"/>
            <p:cNvSpPr/>
            <p:nvPr/>
          </p:nvSpPr>
          <p:spPr bwMode="auto">
            <a:xfrm>
              <a:off x="5969001" y="2555875"/>
              <a:ext cx="246063" cy="273050"/>
            </a:xfrm>
            <a:custGeom>
              <a:avLst/>
              <a:gdLst>
                <a:gd name="T0" fmla="*/ 32 w 37"/>
                <a:gd name="T1" fmla="*/ 2 h 41"/>
                <a:gd name="T2" fmla="*/ 17 w 37"/>
                <a:gd name="T3" fmla="*/ 33 h 41"/>
                <a:gd name="T4" fmla="*/ 4 w 37"/>
                <a:gd name="T5" fmla="*/ 23 h 41"/>
                <a:gd name="T6" fmla="*/ 2 w 37"/>
                <a:gd name="T7" fmla="*/ 26 h 41"/>
                <a:gd name="T8" fmla="*/ 16 w 37"/>
                <a:gd name="T9" fmla="*/ 40 h 41"/>
                <a:gd name="T10" fmla="*/ 20 w 37"/>
                <a:gd name="T11" fmla="*/ 39 h 41"/>
                <a:gd name="T12" fmla="*/ 36 w 37"/>
                <a:gd name="T13" fmla="*/ 3 h 41"/>
                <a:gd name="T14" fmla="*/ 32 w 37"/>
                <a:gd name="T15" fmla="*/ 2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1">
                  <a:moveTo>
                    <a:pt x="32" y="2"/>
                  </a:moveTo>
                  <a:cubicBezTo>
                    <a:pt x="26" y="11"/>
                    <a:pt x="21" y="23"/>
                    <a:pt x="17" y="33"/>
                  </a:cubicBezTo>
                  <a:cubicBezTo>
                    <a:pt x="13" y="30"/>
                    <a:pt x="8" y="26"/>
                    <a:pt x="4" y="23"/>
                  </a:cubicBezTo>
                  <a:cubicBezTo>
                    <a:pt x="2" y="22"/>
                    <a:pt x="0" y="24"/>
                    <a:pt x="2" y="26"/>
                  </a:cubicBezTo>
                  <a:cubicBezTo>
                    <a:pt x="7" y="30"/>
                    <a:pt x="12" y="35"/>
                    <a:pt x="16" y="40"/>
                  </a:cubicBezTo>
                  <a:cubicBezTo>
                    <a:pt x="17" y="41"/>
                    <a:pt x="20" y="41"/>
                    <a:pt x="20" y="39"/>
                  </a:cubicBezTo>
                  <a:cubicBezTo>
                    <a:pt x="26" y="28"/>
                    <a:pt x="32" y="15"/>
                    <a:pt x="36" y="3"/>
                  </a:cubicBezTo>
                  <a:cubicBezTo>
                    <a:pt x="37" y="1"/>
                    <a:pt x="34" y="0"/>
                    <a:pt x="32" y="2"/>
                  </a:cubicBezTo>
                  <a:close/>
                </a:path>
              </a:pathLst>
            </a:custGeom>
            <a:solidFill>
              <a:srgbClr val="52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ïsḷïḍê"/>
            <p:cNvSpPr/>
            <p:nvPr/>
          </p:nvSpPr>
          <p:spPr bwMode="auto">
            <a:xfrm>
              <a:off x="5251451" y="2058988"/>
              <a:ext cx="246063" cy="271463"/>
            </a:xfrm>
            <a:custGeom>
              <a:avLst/>
              <a:gdLst>
                <a:gd name="T0" fmla="*/ 33 w 37"/>
                <a:gd name="T1" fmla="*/ 1 h 41"/>
                <a:gd name="T2" fmla="*/ 17 w 37"/>
                <a:gd name="T3" fmla="*/ 33 h 41"/>
                <a:gd name="T4" fmla="*/ 4 w 37"/>
                <a:gd name="T5" fmla="*/ 23 h 41"/>
                <a:gd name="T6" fmla="*/ 2 w 37"/>
                <a:gd name="T7" fmla="*/ 26 h 41"/>
                <a:gd name="T8" fmla="*/ 16 w 37"/>
                <a:gd name="T9" fmla="*/ 40 h 41"/>
                <a:gd name="T10" fmla="*/ 21 w 37"/>
                <a:gd name="T11" fmla="*/ 39 h 41"/>
                <a:gd name="T12" fmla="*/ 37 w 37"/>
                <a:gd name="T13" fmla="*/ 3 h 41"/>
                <a:gd name="T14" fmla="*/ 33 w 37"/>
                <a:gd name="T15" fmla="*/ 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41">
                  <a:moveTo>
                    <a:pt x="33" y="1"/>
                  </a:moveTo>
                  <a:cubicBezTo>
                    <a:pt x="26" y="11"/>
                    <a:pt x="21" y="22"/>
                    <a:pt x="17" y="33"/>
                  </a:cubicBezTo>
                  <a:cubicBezTo>
                    <a:pt x="13" y="30"/>
                    <a:pt x="8" y="26"/>
                    <a:pt x="4" y="23"/>
                  </a:cubicBezTo>
                  <a:cubicBezTo>
                    <a:pt x="2" y="22"/>
                    <a:pt x="0" y="24"/>
                    <a:pt x="2" y="26"/>
                  </a:cubicBezTo>
                  <a:cubicBezTo>
                    <a:pt x="7" y="30"/>
                    <a:pt x="12" y="35"/>
                    <a:pt x="16" y="40"/>
                  </a:cubicBezTo>
                  <a:cubicBezTo>
                    <a:pt x="17" y="41"/>
                    <a:pt x="20" y="41"/>
                    <a:pt x="21" y="39"/>
                  </a:cubicBezTo>
                  <a:cubicBezTo>
                    <a:pt x="26" y="27"/>
                    <a:pt x="32" y="15"/>
                    <a:pt x="37" y="3"/>
                  </a:cubicBezTo>
                  <a:cubicBezTo>
                    <a:pt x="37" y="1"/>
                    <a:pt x="34" y="0"/>
                    <a:pt x="33" y="1"/>
                  </a:cubicBezTo>
                  <a:close/>
                </a:path>
              </a:pathLst>
            </a:custGeom>
            <a:solidFill>
              <a:srgbClr val="52B0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îṧḷíďè"/>
            <p:cNvSpPr/>
            <p:nvPr/>
          </p:nvSpPr>
          <p:spPr bwMode="auto">
            <a:xfrm>
              <a:off x="4505326" y="2151063"/>
              <a:ext cx="200025" cy="246063"/>
            </a:xfrm>
            <a:custGeom>
              <a:avLst/>
              <a:gdLst>
                <a:gd name="T0" fmla="*/ 29 w 30"/>
                <a:gd name="T1" fmla="*/ 32 h 37"/>
                <a:gd name="T2" fmla="*/ 17 w 30"/>
                <a:gd name="T3" fmla="*/ 19 h 37"/>
                <a:gd name="T4" fmla="*/ 27 w 30"/>
                <a:gd name="T5" fmla="*/ 4 h 37"/>
                <a:gd name="T6" fmla="*/ 23 w 30"/>
                <a:gd name="T7" fmla="*/ 2 h 37"/>
                <a:gd name="T8" fmla="*/ 14 w 30"/>
                <a:gd name="T9" fmla="*/ 16 h 37"/>
                <a:gd name="T10" fmla="*/ 2 w 30"/>
                <a:gd name="T11" fmla="*/ 2 h 37"/>
                <a:gd name="T12" fmla="*/ 1 w 30"/>
                <a:gd name="T13" fmla="*/ 3 h 37"/>
                <a:gd name="T14" fmla="*/ 13 w 30"/>
                <a:gd name="T15" fmla="*/ 18 h 37"/>
                <a:gd name="T16" fmla="*/ 12 w 30"/>
                <a:gd name="T17" fmla="*/ 19 h 37"/>
                <a:gd name="T18" fmla="*/ 1 w 30"/>
                <a:gd name="T19" fmla="*/ 36 h 37"/>
                <a:gd name="T20" fmla="*/ 2 w 30"/>
                <a:gd name="T21" fmla="*/ 36 h 37"/>
                <a:gd name="T22" fmla="*/ 15 w 30"/>
                <a:gd name="T23" fmla="*/ 22 h 37"/>
                <a:gd name="T24" fmla="*/ 27 w 30"/>
                <a:gd name="T25" fmla="*/ 34 h 37"/>
                <a:gd name="T26" fmla="*/ 29 w 30"/>
                <a:gd name="T27"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7">
                  <a:moveTo>
                    <a:pt x="29" y="32"/>
                  </a:moveTo>
                  <a:cubicBezTo>
                    <a:pt x="25" y="28"/>
                    <a:pt x="21" y="24"/>
                    <a:pt x="17" y="19"/>
                  </a:cubicBezTo>
                  <a:cubicBezTo>
                    <a:pt x="21" y="14"/>
                    <a:pt x="24" y="9"/>
                    <a:pt x="27" y="4"/>
                  </a:cubicBezTo>
                  <a:cubicBezTo>
                    <a:pt x="28" y="1"/>
                    <a:pt x="25" y="0"/>
                    <a:pt x="23" y="2"/>
                  </a:cubicBezTo>
                  <a:cubicBezTo>
                    <a:pt x="20" y="6"/>
                    <a:pt x="17" y="11"/>
                    <a:pt x="14" y="16"/>
                  </a:cubicBezTo>
                  <a:cubicBezTo>
                    <a:pt x="10" y="12"/>
                    <a:pt x="6" y="7"/>
                    <a:pt x="2" y="2"/>
                  </a:cubicBezTo>
                  <a:cubicBezTo>
                    <a:pt x="1" y="2"/>
                    <a:pt x="0" y="3"/>
                    <a:pt x="1" y="3"/>
                  </a:cubicBezTo>
                  <a:cubicBezTo>
                    <a:pt x="5" y="8"/>
                    <a:pt x="8" y="13"/>
                    <a:pt x="13" y="18"/>
                  </a:cubicBezTo>
                  <a:cubicBezTo>
                    <a:pt x="12" y="19"/>
                    <a:pt x="12" y="19"/>
                    <a:pt x="12" y="19"/>
                  </a:cubicBezTo>
                  <a:cubicBezTo>
                    <a:pt x="9" y="24"/>
                    <a:pt x="4" y="30"/>
                    <a:pt x="1" y="36"/>
                  </a:cubicBezTo>
                  <a:cubicBezTo>
                    <a:pt x="1" y="36"/>
                    <a:pt x="1" y="37"/>
                    <a:pt x="2" y="36"/>
                  </a:cubicBezTo>
                  <a:cubicBezTo>
                    <a:pt x="7" y="33"/>
                    <a:pt x="11" y="27"/>
                    <a:pt x="15" y="22"/>
                  </a:cubicBezTo>
                  <a:cubicBezTo>
                    <a:pt x="19" y="26"/>
                    <a:pt x="23" y="30"/>
                    <a:pt x="27" y="34"/>
                  </a:cubicBezTo>
                  <a:cubicBezTo>
                    <a:pt x="28" y="35"/>
                    <a:pt x="30" y="33"/>
                    <a:pt x="29" y="32"/>
                  </a:cubicBezTo>
                  <a:close/>
                </a:path>
              </a:pathLst>
            </a:custGeom>
            <a:solidFill>
              <a:srgbClr val="F8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iṩḻíďé"/>
            <p:cNvSpPr/>
            <p:nvPr/>
          </p:nvSpPr>
          <p:spPr bwMode="auto">
            <a:xfrm>
              <a:off x="5257801" y="1693863"/>
              <a:ext cx="192088" cy="246063"/>
            </a:xfrm>
            <a:custGeom>
              <a:avLst/>
              <a:gdLst>
                <a:gd name="T0" fmla="*/ 28 w 29"/>
                <a:gd name="T1" fmla="*/ 32 h 37"/>
                <a:gd name="T2" fmla="*/ 17 w 29"/>
                <a:gd name="T3" fmla="*/ 20 h 37"/>
                <a:gd name="T4" fmla="*/ 26 w 29"/>
                <a:gd name="T5" fmla="*/ 4 h 37"/>
                <a:gd name="T6" fmla="*/ 23 w 29"/>
                <a:gd name="T7" fmla="*/ 2 h 37"/>
                <a:gd name="T8" fmla="*/ 14 w 29"/>
                <a:gd name="T9" fmla="*/ 17 h 37"/>
                <a:gd name="T10" fmla="*/ 1 w 29"/>
                <a:gd name="T11" fmla="*/ 3 h 37"/>
                <a:gd name="T12" fmla="*/ 0 w 29"/>
                <a:gd name="T13" fmla="*/ 3 h 37"/>
                <a:gd name="T14" fmla="*/ 12 w 29"/>
                <a:gd name="T15" fmla="*/ 19 h 37"/>
                <a:gd name="T16" fmla="*/ 12 w 29"/>
                <a:gd name="T17" fmla="*/ 19 h 37"/>
                <a:gd name="T18" fmla="*/ 1 w 29"/>
                <a:gd name="T19" fmla="*/ 36 h 37"/>
                <a:gd name="T20" fmla="*/ 1 w 29"/>
                <a:gd name="T21" fmla="*/ 37 h 37"/>
                <a:gd name="T22" fmla="*/ 15 w 29"/>
                <a:gd name="T23" fmla="*/ 22 h 37"/>
                <a:gd name="T24" fmla="*/ 26 w 29"/>
                <a:gd name="T25" fmla="*/ 34 h 37"/>
                <a:gd name="T26" fmla="*/ 28 w 29"/>
                <a:gd name="T27"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7">
                  <a:moveTo>
                    <a:pt x="28" y="32"/>
                  </a:moveTo>
                  <a:cubicBezTo>
                    <a:pt x="24" y="28"/>
                    <a:pt x="21" y="24"/>
                    <a:pt x="17" y="20"/>
                  </a:cubicBezTo>
                  <a:cubicBezTo>
                    <a:pt x="20" y="14"/>
                    <a:pt x="24" y="9"/>
                    <a:pt x="26" y="4"/>
                  </a:cubicBezTo>
                  <a:cubicBezTo>
                    <a:pt x="27" y="2"/>
                    <a:pt x="24" y="0"/>
                    <a:pt x="23" y="2"/>
                  </a:cubicBezTo>
                  <a:cubicBezTo>
                    <a:pt x="20" y="7"/>
                    <a:pt x="17" y="12"/>
                    <a:pt x="14" y="17"/>
                  </a:cubicBezTo>
                  <a:cubicBezTo>
                    <a:pt x="9" y="12"/>
                    <a:pt x="5" y="7"/>
                    <a:pt x="1" y="3"/>
                  </a:cubicBezTo>
                  <a:cubicBezTo>
                    <a:pt x="1" y="2"/>
                    <a:pt x="0" y="3"/>
                    <a:pt x="0" y="3"/>
                  </a:cubicBezTo>
                  <a:cubicBezTo>
                    <a:pt x="4" y="9"/>
                    <a:pt x="8" y="14"/>
                    <a:pt x="12" y="19"/>
                  </a:cubicBezTo>
                  <a:cubicBezTo>
                    <a:pt x="12" y="19"/>
                    <a:pt x="12" y="19"/>
                    <a:pt x="12" y="19"/>
                  </a:cubicBezTo>
                  <a:cubicBezTo>
                    <a:pt x="8" y="25"/>
                    <a:pt x="4" y="30"/>
                    <a:pt x="1" y="36"/>
                  </a:cubicBezTo>
                  <a:cubicBezTo>
                    <a:pt x="1" y="36"/>
                    <a:pt x="1" y="37"/>
                    <a:pt x="1" y="37"/>
                  </a:cubicBezTo>
                  <a:cubicBezTo>
                    <a:pt x="6" y="33"/>
                    <a:pt x="11" y="28"/>
                    <a:pt x="15" y="22"/>
                  </a:cubicBezTo>
                  <a:cubicBezTo>
                    <a:pt x="19" y="26"/>
                    <a:pt x="22" y="30"/>
                    <a:pt x="26" y="34"/>
                  </a:cubicBezTo>
                  <a:cubicBezTo>
                    <a:pt x="28" y="35"/>
                    <a:pt x="29" y="33"/>
                    <a:pt x="28" y="32"/>
                  </a:cubicBezTo>
                  <a:close/>
                </a:path>
              </a:pathLst>
            </a:custGeom>
            <a:solidFill>
              <a:srgbClr val="F8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ísļîḍê"/>
            <p:cNvSpPr/>
            <p:nvPr/>
          </p:nvSpPr>
          <p:spPr bwMode="auto">
            <a:xfrm>
              <a:off x="5643563" y="3021013"/>
              <a:ext cx="200025" cy="246063"/>
            </a:xfrm>
            <a:custGeom>
              <a:avLst/>
              <a:gdLst>
                <a:gd name="T0" fmla="*/ 29 w 30"/>
                <a:gd name="T1" fmla="*/ 32 h 37"/>
                <a:gd name="T2" fmla="*/ 17 w 30"/>
                <a:gd name="T3" fmla="*/ 20 h 37"/>
                <a:gd name="T4" fmla="*/ 27 w 30"/>
                <a:gd name="T5" fmla="*/ 4 h 37"/>
                <a:gd name="T6" fmla="*/ 24 w 30"/>
                <a:gd name="T7" fmla="*/ 2 h 37"/>
                <a:gd name="T8" fmla="*/ 14 w 30"/>
                <a:gd name="T9" fmla="*/ 17 h 37"/>
                <a:gd name="T10" fmla="*/ 2 w 30"/>
                <a:gd name="T11" fmla="*/ 3 h 37"/>
                <a:gd name="T12" fmla="*/ 1 w 30"/>
                <a:gd name="T13" fmla="*/ 4 h 37"/>
                <a:gd name="T14" fmla="*/ 13 w 30"/>
                <a:gd name="T15" fmla="*/ 19 h 37"/>
                <a:gd name="T16" fmla="*/ 13 w 30"/>
                <a:gd name="T17" fmla="*/ 19 h 37"/>
                <a:gd name="T18" fmla="*/ 1 w 30"/>
                <a:gd name="T19" fmla="*/ 36 h 37"/>
                <a:gd name="T20" fmla="*/ 2 w 30"/>
                <a:gd name="T21" fmla="*/ 37 h 37"/>
                <a:gd name="T22" fmla="*/ 16 w 30"/>
                <a:gd name="T23" fmla="*/ 22 h 37"/>
                <a:gd name="T24" fmla="*/ 27 w 30"/>
                <a:gd name="T25" fmla="*/ 34 h 37"/>
                <a:gd name="T26" fmla="*/ 29 w 30"/>
                <a:gd name="T27" fmla="*/ 3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7">
                  <a:moveTo>
                    <a:pt x="29" y="32"/>
                  </a:moveTo>
                  <a:cubicBezTo>
                    <a:pt x="25" y="28"/>
                    <a:pt x="21" y="24"/>
                    <a:pt x="17" y="20"/>
                  </a:cubicBezTo>
                  <a:cubicBezTo>
                    <a:pt x="21" y="15"/>
                    <a:pt x="24" y="9"/>
                    <a:pt x="27" y="4"/>
                  </a:cubicBezTo>
                  <a:cubicBezTo>
                    <a:pt x="28" y="2"/>
                    <a:pt x="25" y="0"/>
                    <a:pt x="24" y="2"/>
                  </a:cubicBezTo>
                  <a:cubicBezTo>
                    <a:pt x="20" y="7"/>
                    <a:pt x="17" y="12"/>
                    <a:pt x="14" y="17"/>
                  </a:cubicBezTo>
                  <a:cubicBezTo>
                    <a:pt x="10" y="12"/>
                    <a:pt x="6" y="8"/>
                    <a:pt x="2" y="3"/>
                  </a:cubicBezTo>
                  <a:cubicBezTo>
                    <a:pt x="1" y="2"/>
                    <a:pt x="0" y="3"/>
                    <a:pt x="1" y="4"/>
                  </a:cubicBezTo>
                  <a:cubicBezTo>
                    <a:pt x="5" y="9"/>
                    <a:pt x="9" y="14"/>
                    <a:pt x="13" y="19"/>
                  </a:cubicBezTo>
                  <a:cubicBezTo>
                    <a:pt x="13" y="19"/>
                    <a:pt x="13" y="19"/>
                    <a:pt x="13" y="19"/>
                  </a:cubicBezTo>
                  <a:cubicBezTo>
                    <a:pt x="9" y="25"/>
                    <a:pt x="4" y="30"/>
                    <a:pt x="1" y="36"/>
                  </a:cubicBezTo>
                  <a:cubicBezTo>
                    <a:pt x="1" y="37"/>
                    <a:pt x="2" y="37"/>
                    <a:pt x="2" y="37"/>
                  </a:cubicBezTo>
                  <a:cubicBezTo>
                    <a:pt x="7" y="33"/>
                    <a:pt x="12" y="28"/>
                    <a:pt x="16" y="22"/>
                  </a:cubicBezTo>
                  <a:cubicBezTo>
                    <a:pt x="19" y="26"/>
                    <a:pt x="23" y="31"/>
                    <a:pt x="27" y="34"/>
                  </a:cubicBezTo>
                  <a:cubicBezTo>
                    <a:pt x="28" y="36"/>
                    <a:pt x="30" y="34"/>
                    <a:pt x="29" y="32"/>
                  </a:cubicBezTo>
                  <a:close/>
                </a:path>
              </a:pathLst>
            </a:custGeom>
            <a:solidFill>
              <a:srgbClr val="F8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iṥḻiďé"/>
            <p:cNvSpPr/>
            <p:nvPr/>
          </p:nvSpPr>
          <p:spPr bwMode="auto">
            <a:xfrm>
              <a:off x="5795963" y="4579938"/>
              <a:ext cx="327025" cy="179388"/>
            </a:xfrm>
            <a:custGeom>
              <a:avLst/>
              <a:gdLst>
                <a:gd name="T0" fmla="*/ 0 w 49"/>
                <a:gd name="T1" fmla="*/ 13 h 27"/>
                <a:gd name="T2" fmla="*/ 0 w 49"/>
                <a:gd name="T3" fmla="*/ 27 h 27"/>
                <a:gd name="T4" fmla="*/ 10 w 49"/>
                <a:gd name="T5" fmla="*/ 27 h 27"/>
                <a:gd name="T6" fmla="*/ 10 w 49"/>
                <a:gd name="T7" fmla="*/ 14 h 27"/>
                <a:gd name="T8" fmla="*/ 15 w 49"/>
                <a:gd name="T9" fmla="*/ 9 h 27"/>
                <a:gd name="T10" fmla="*/ 34 w 49"/>
                <a:gd name="T11" fmla="*/ 9 h 27"/>
                <a:gd name="T12" fmla="*/ 39 w 49"/>
                <a:gd name="T13" fmla="*/ 14 h 27"/>
                <a:gd name="T14" fmla="*/ 39 w 49"/>
                <a:gd name="T15" fmla="*/ 27 h 27"/>
                <a:gd name="T16" fmla="*/ 49 w 49"/>
                <a:gd name="T17" fmla="*/ 27 h 27"/>
                <a:gd name="T18" fmla="*/ 49 w 49"/>
                <a:gd name="T19" fmla="*/ 13 h 27"/>
                <a:gd name="T20" fmla="*/ 36 w 49"/>
                <a:gd name="T21" fmla="*/ 0 h 27"/>
                <a:gd name="T22" fmla="*/ 13 w 49"/>
                <a:gd name="T23" fmla="*/ 0 h 27"/>
                <a:gd name="T24" fmla="*/ 0 w 49"/>
                <a:gd name="T25"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27">
                  <a:moveTo>
                    <a:pt x="0" y="13"/>
                  </a:moveTo>
                  <a:cubicBezTo>
                    <a:pt x="0" y="27"/>
                    <a:pt x="0" y="27"/>
                    <a:pt x="0" y="27"/>
                  </a:cubicBezTo>
                  <a:cubicBezTo>
                    <a:pt x="10" y="27"/>
                    <a:pt x="10" y="27"/>
                    <a:pt x="10" y="27"/>
                  </a:cubicBezTo>
                  <a:cubicBezTo>
                    <a:pt x="10" y="14"/>
                    <a:pt x="10" y="14"/>
                    <a:pt x="10" y="14"/>
                  </a:cubicBezTo>
                  <a:cubicBezTo>
                    <a:pt x="10" y="11"/>
                    <a:pt x="12" y="9"/>
                    <a:pt x="15" y="9"/>
                  </a:cubicBezTo>
                  <a:cubicBezTo>
                    <a:pt x="34" y="9"/>
                    <a:pt x="34" y="9"/>
                    <a:pt x="34" y="9"/>
                  </a:cubicBezTo>
                  <a:cubicBezTo>
                    <a:pt x="37" y="9"/>
                    <a:pt x="39" y="11"/>
                    <a:pt x="39" y="14"/>
                  </a:cubicBezTo>
                  <a:cubicBezTo>
                    <a:pt x="39" y="27"/>
                    <a:pt x="39" y="27"/>
                    <a:pt x="39" y="27"/>
                  </a:cubicBezTo>
                  <a:cubicBezTo>
                    <a:pt x="49" y="27"/>
                    <a:pt x="49" y="27"/>
                    <a:pt x="49" y="27"/>
                  </a:cubicBezTo>
                  <a:cubicBezTo>
                    <a:pt x="49" y="13"/>
                    <a:pt x="49" y="13"/>
                    <a:pt x="49" y="13"/>
                  </a:cubicBezTo>
                  <a:cubicBezTo>
                    <a:pt x="49" y="6"/>
                    <a:pt x="43" y="0"/>
                    <a:pt x="36" y="0"/>
                  </a:cubicBezTo>
                  <a:cubicBezTo>
                    <a:pt x="13" y="0"/>
                    <a:pt x="13" y="0"/>
                    <a:pt x="13" y="0"/>
                  </a:cubicBezTo>
                  <a:cubicBezTo>
                    <a:pt x="6" y="0"/>
                    <a:pt x="0" y="6"/>
                    <a:pt x="0" y="13"/>
                  </a:cubicBezTo>
                </a:path>
              </a:pathLst>
            </a:custGeom>
            <a:solidFill>
              <a:srgbClr val="6B6E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i$liḓé"/>
            <p:cNvSpPr/>
            <p:nvPr/>
          </p:nvSpPr>
          <p:spPr bwMode="auto">
            <a:xfrm>
              <a:off x="5795963" y="4640263"/>
              <a:ext cx="100013" cy="25400"/>
            </a:xfrm>
            <a:custGeom>
              <a:avLst/>
              <a:gdLst>
                <a:gd name="T0" fmla="*/ 0 w 15"/>
                <a:gd name="T1" fmla="*/ 4 h 4"/>
                <a:gd name="T2" fmla="*/ 0 w 15"/>
                <a:gd name="T3" fmla="*/ 4 h 4"/>
                <a:gd name="T4" fmla="*/ 0 w 15"/>
                <a:gd name="T5" fmla="*/ 4 h 4"/>
                <a:gd name="T6" fmla="*/ 0 w 15"/>
                <a:gd name="T7" fmla="*/ 4 h 4"/>
                <a:gd name="T8" fmla="*/ 0 w 15"/>
                <a:gd name="T9" fmla="*/ 4 h 4"/>
                <a:gd name="T10" fmla="*/ 0 w 15"/>
                <a:gd name="T11" fmla="*/ 4 h 4"/>
                <a:gd name="T12" fmla="*/ 0 w 15"/>
                <a:gd name="T13" fmla="*/ 4 h 4"/>
                <a:gd name="T14" fmla="*/ 0 w 15"/>
                <a:gd name="T15" fmla="*/ 4 h 4"/>
                <a:gd name="T16" fmla="*/ 0 w 15"/>
                <a:gd name="T17" fmla="*/ 4 h 4"/>
                <a:gd name="T18" fmla="*/ 15 w 15"/>
                <a:gd name="T19" fmla="*/ 0 h 4"/>
                <a:gd name="T20" fmla="*/ 13 w 15"/>
                <a:gd name="T21" fmla="*/ 0 h 4"/>
                <a:gd name="T22" fmla="*/ 13 w 15"/>
                <a:gd name="T23" fmla="*/ 0 h 4"/>
                <a:gd name="T24" fmla="*/ 15 w 15"/>
                <a:gd name="T25" fmla="*/ 0 h 4"/>
                <a:gd name="T26" fmla="*/ 15 w 15"/>
                <a:gd name="T27" fmla="*/ 0 h 4"/>
                <a:gd name="T28" fmla="*/ 15 w 15"/>
                <a:gd name="T29" fmla="*/ 0 h 4"/>
                <a:gd name="T30" fmla="*/ 15 w 15"/>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15" y="0"/>
                  </a:moveTo>
                  <a:cubicBezTo>
                    <a:pt x="14" y="0"/>
                    <a:pt x="13" y="0"/>
                    <a:pt x="13" y="0"/>
                  </a:cubicBezTo>
                  <a:cubicBezTo>
                    <a:pt x="13" y="0"/>
                    <a:pt x="13" y="0"/>
                    <a:pt x="13" y="0"/>
                  </a:cubicBezTo>
                  <a:cubicBezTo>
                    <a:pt x="13" y="0"/>
                    <a:pt x="14" y="0"/>
                    <a:pt x="15" y="0"/>
                  </a:cubicBezTo>
                  <a:moveTo>
                    <a:pt x="15" y="0"/>
                  </a:moveTo>
                  <a:cubicBezTo>
                    <a:pt x="15" y="0"/>
                    <a:pt x="15" y="0"/>
                    <a:pt x="15" y="0"/>
                  </a:cubicBezTo>
                  <a:cubicBezTo>
                    <a:pt x="15" y="0"/>
                    <a:pt x="15" y="0"/>
                    <a:pt x="15" y="0"/>
                  </a:cubicBezTo>
                </a:path>
              </a:pathLst>
            </a:custGeom>
            <a:solidFill>
              <a:srgbClr val="B5B6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ïṣḷíḋè"/>
            <p:cNvSpPr/>
            <p:nvPr/>
          </p:nvSpPr>
          <p:spPr bwMode="auto">
            <a:xfrm>
              <a:off x="5795963" y="4600575"/>
              <a:ext cx="327025" cy="158750"/>
            </a:xfrm>
            <a:custGeom>
              <a:avLst/>
              <a:gdLst>
                <a:gd name="T0" fmla="*/ 36 w 49"/>
                <a:gd name="T1" fmla="*/ 3 h 24"/>
                <a:gd name="T2" fmla="*/ 18 w 49"/>
                <a:gd name="T3" fmla="*/ 3 h 24"/>
                <a:gd name="T4" fmla="*/ 13 w 49"/>
                <a:gd name="T5" fmla="*/ 6 h 24"/>
                <a:gd name="T6" fmla="*/ 15 w 49"/>
                <a:gd name="T7" fmla="*/ 6 h 24"/>
                <a:gd name="T8" fmla="*/ 15 w 49"/>
                <a:gd name="T9" fmla="*/ 6 h 24"/>
                <a:gd name="T10" fmla="*/ 15 w 49"/>
                <a:gd name="T11" fmla="*/ 6 h 24"/>
                <a:gd name="T12" fmla="*/ 15 w 49"/>
                <a:gd name="T13" fmla="*/ 6 h 24"/>
                <a:gd name="T14" fmla="*/ 34 w 49"/>
                <a:gd name="T15" fmla="*/ 6 h 24"/>
                <a:gd name="T16" fmla="*/ 39 w 49"/>
                <a:gd name="T17" fmla="*/ 11 h 24"/>
                <a:gd name="T18" fmla="*/ 39 w 49"/>
                <a:gd name="T19" fmla="*/ 24 h 24"/>
                <a:gd name="T20" fmla="*/ 49 w 49"/>
                <a:gd name="T21" fmla="*/ 24 h 24"/>
                <a:gd name="T22" fmla="*/ 49 w 49"/>
                <a:gd name="T23" fmla="*/ 21 h 24"/>
                <a:gd name="T24" fmla="*/ 42 w 49"/>
                <a:gd name="T25" fmla="*/ 21 h 24"/>
                <a:gd name="T26" fmla="*/ 42 w 49"/>
                <a:gd name="T27" fmla="*/ 9 h 24"/>
                <a:gd name="T28" fmla="*/ 36 w 49"/>
                <a:gd name="T29" fmla="*/ 3 h 24"/>
                <a:gd name="T30" fmla="*/ 5 w 49"/>
                <a:gd name="T31" fmla="*/ 0 h 24"/>
                <a:gd name="T32" fmla="*/ 0 w 49"/>
                <a:gd name="T33" fmla="*/ 10 h 24"/>
                <a:gd name="T34" fmla="*/ 0 w 49"/>
                <a:gd name="T35" fmla="*/ 10 h 24"/>
                <a:gd name="T36" fmla="*/ 0 w 49"/>
                <a:gd name="T37" fmla="*/ 10 h 24"/>
                <a:gd name="T38" fmla="*/ 0 w 49"/>
                <a:gd name="T39" fmla="*/ 10 h 24"/>
                <a:gd name="T40" fmla="*/ 0 w 49"/>
                <a:gd name="T41" fmla="*/ 10 h 24"/>
                <a:gd name="T42" fmla="*/ 0 w 49"/>
                <a:gd name="T43" fmla="*/ 10 h 24"/>
                <a:gd name="T44" fmla="*/ 0 w 49"/>
                <a:gd name="T45" fmla="*/ 10 h 24"/>
                <a:gd name="T46" fmla="*/ 0 w 49"/>
                <a:gd name="T47" fmla="*/ 10 h 24"/>
                <a:gd name="T48" fmla="*/ 0 w 49"/>
                <a:gd name="T49" fmla="*/ 24 h 24"/>
                <a:gd name="T50" fmla="*/ 10 w 49"/>
                <a:gd name="T51" fmla="*/ 24 h 24"/>
                <a:gd name="T52" fmla="*/ 10 w 49"/>
                <a:gd name="T53" fmla="*/ 21 h 24"/>
                <a:gd name="T54" fmla="*/ 3 w 49"/>
                <a:gd name="T55" fmla="*/ 21 h 24"/>
                <a:gd name="T56" fmla="*/ 3 w 49"/>
                <a:gd name="T57" fmla="*/ 7 h 24"/>
                <a:gd name="T58" fmla="*/ 5 w 49"/>
                <a:gd name="T5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24">
                  <a:moveTo>
                    <a:pt x="36" y="3"/>
                  </a:moveTo>
                  <a:cubicBezTo>
                    <a:pt x="18" y="3"/>
                    <a:pt x="18" y="3"/>
                    <a:pt x="18" y="3"/>
                  </a:cubicBezTo>
                  <a:cubicBezTo>
                    <a:pt x="16" y="3"/>
                    <a:pt x="14" y="5"/>
                    <a:pt x="13" y="6"/>
                  </a:cubicBezTo>
                  <a:cubicBezTo>
                    <a:pt x="13" y="6"/>
                    <a:pt x="14" y="6"/>
                    <a:pt x="15" y="6"/>
                  </a:cubicBezTo>
                  <a:cubicBezTo>
                    <a:pt x="15" y="6"/>
                    <a:pt x="15" y="6"/>
                    <a:pt x="15" y="6"/>
                  </a:cubicBezTo>
                  <a:cubicBezTo>
                    <a:pt x="15" y="6"/>
                    <a:pt x="15" y="6"/>
                    <a:pt x="15" y="6"/>
                  </a:cubicBezTo>
                  <a:cubicBezTo>
                    <a:pt x="15" y="6"/>
                    <a:pt x="15" y="6"/>
                    <a:pt x="15" y="6"/>
                  </a:cubicBezTo>
                  <a:cubicBezTo>
                    <a:pt x="34" y="6"/>
                    <a:pt x="34" y="6"/>
                    <a:pt x="34" y="6"/>
                  </a:cubicBezTo>
                  <a:cubicBezTo>
                    <a:pt x="37" y="6"/>
                    <a:pt x="39" y="8"/>
                    <a:pt x="39" y="11"/>
                  </a:cubicBezTo>
                  <a:cubicBezTo>
                    <a:pt x="39" y="24"/>
                    <a:pt x="39" y="24"/>
                    <a:pt x="39" y="24"/>
                  </a:cubicBezTo>
                  <a:cubicBezTo>
                    <a:pt x="49" y="24"/>
                    <a:pt x="49" y="24"/>
                    <a:pt x="49" y="24"/>
                  </a:cubicBezTo>
                  <a:cubicBezTo>
                    <a:pt x="49" y="21"/>
                    <a:pt x="49" y="21"/>
                    <a:pt x="49" y="21"/>
                  </a:cubicBezTo>
                  <a:cubicBezTo>
                    <a:pt x="42" y="21"/>
                    <a:pt x="42" y="21"/>
                    <a:pt x="42" y="21"/>
                  </a:cubicBezTo>
                  <a:cubicBezTo>
                    <a:pt x="42" y="9"/>
                    <a:pt x="42" y="9"/>
                    <a:pt x="42" y="9"/>
                  </a:cubicBezTo>
                  <a:cubicBezTo>
                    <a:pt x="42" y="6"/>
                    <a:pt x="39" y="3"/>
                    <a:pt x="36" y="3"/>
                  </a:cubicBezTo>
                  <a:moveTo>
                    <a:pt x="5" y="0"/>
                  </a:moveTo>
                  <a:cubicBezTo>
                    <a:pt x="2" y="2"/>
                    <a:pt x="0" y="6"/>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10"/>
                    <a:pt x="0" y="10"/>
                    <a:pt x="0" y="10"/>
                  </a:cubicBezTo>
                  <a:cubicBezTo>
                    <a:pt x="0" y="24"/>
                    <a:pt x="0" y="24"/>
                    <a:pt x="0" y="24"/>
                  </a:cubicBezTo>
                  <a:cubicBezTo>
                    <a:pt x="10" y="24"/>
                    <a:pt x="10" y="24"/>
                    <a:pt x="10" y="24"/>
                  </a:cubicBezTo>
                  <a:cubicBezTo>
                    <a:pt x="10" y="21"/>
                    <a:pt x="10" y="21"/>
                    <a:pt x="10" y="21"/>
                  </a:cubicBezTo>
                  <a:cubicBezTo>
                    <a:pt x="3" y="21"/>
                    <a:pt x="3" y="21"/>
                    <a:pt x="3" y="21"/>
                  </a:cubicBezTo>
                  <a:cubicBezTo>
                    <a:pt x="3" y="7"/>
                    <a:pt x="3" y="7"/>
                    <a:pt x="3" y="7"/>
                  </a:cubicBezTo>
                  <a:cubicBezTo>
                    <a:pt x="3" y="5"/>
                    <a:pt x="3" y="2"/>
                    <a:pt x="5" y="0"/>
                  </a:cubicBezTo>
                </a:path>
              </a:pathLst>
            </a:custGeom>
            <a:solidFill>
              <a:srgbClr val="4C4E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î$ḻíďé"/>
            <p:cNvSpPr/>
            <p:nvPr/>
          </p:nvSpPr>
          <p:spPr bwMode="auto">
            <a:xfrm>
              <a:off x="5530851" y="4686300"/>
              <a:ext cx="173038" cy="79375"/>
            </a:xfrm>
            <a:custGeom>
              <a:avLst/>
              <a:gdLst>
                <a:gd name="T0" fmla="*/ 23 w 26"/>
                <a:gd name="T1" fmla="*/ 12 h 12"/>
                <a:gd name="T2" fmla="*/ 4 w 26"/>
                <a:gd name="T3" fmla="*/ 12 h 12"/>
                <a:gd name="T4" fmla="*/ 0 w 26"/>
                <a:gd name="T5" fmla="*/ 8 h 12"/>
                <a:gd name="T6" fmla="*/ 0 w 26"/>
                <a:gd name="T7" fmla="*/ 4 h 12"/>
                <a:gd name="T8" fmla="*/ 4 w 26"/>
                <a:gd name="T9" fmla="*/ 0 h 12"/>
                <a:gd name="T10" fmla="*/ 23 w 26"/>
                <a:gd name="T11" fmla="*/ 0 h 12"/>
                <a:gd name="T12" fmla="*/ 26 w 26"/>
                <a:gd name="T13" fmla="*/ 4 h 12"/>
                <a:gd name="T14" fmla="*/ 26 w 26"/>
                <a:gd name="T15" fmla="*/ 8 h 12"/>
                <a:gd name="T16" fmla="*/ 23 w 26"/>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2">
                  <a:moveTo>
                    <a:pt x="23" y="12"/>
                  </a:moveTo>
                  <a:cubicBezTo>
                    <a:pt x="4" y="12"/>
                    <a:pt x="4" y="12"/>
                    <a:pt x="4" y="12"/>
                  </a:cubicBezTo>
                  <a:cubicBezTo>
                    <a:pt x="2" y="12"/>
                    <a:pt x="0" y="10"/>
                    <a:pt x="0" y="8"/>
                  </a:cubicBezTo>
                  <a:cubicBezTo>
                    <a:pt x="0" y="4"/>
                    <a:pt x="0" y="4"/>
                    <a:pt x="0" y="4"/>
                  </a:cubicBezTo>
                  <a:cubicBezTo>
                    <a:pt x="0" y="1"/>
                    <a:pt x="2" y="0"/>
                    <a:pt x="4" y="0"/>
                  </a:cubicBezTo>
                  <a:cubicBezTo>
                    <a:pt x="23" y="0"/>
                    <a:pt x="23" y="0"/>
                    <a:pt x="23" y="0"/>
                  </a:cubicBezTo>
                  <a:cubicBezTo>
                    <a:pt x="25" y="0"/>
                    <a:pt x="26" y="1"/>
                    <a:pt x="26" y="4"/>
                  </a:cubicBezTo>
                  <a:cubicBezTo>
                    <a:pt x="26" y="8"/>
                    <a:pt x="26" y="8"/>
                    <a:pt x="26" y="8"/>
                  </a:cubicBezTo>
                  <a:cubicBezTo>
                    <a:pt x="26" y="10"/>
                    <a:pt x="25" y="12"/>
                    <a:pt x="23" y="12"/>
                  </a:cubicBezTo>
                </a:path>
              </a:pathLst>
            </a:custGeom>
            <a:solidFill>
              <a:srgbClr val="6B6E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íŝļîdê"/>
            <p:cNvSpPr/>
            <p:nvPr/>
          </p:nvSpPr>
          <p:spPr bwMode="auto">
            <a:xfrm>
              <a:off x="6215063" y="4686300"/>
              <a:ext cx="173038" cy="79375"/>
            </a:xfrm>
            <a:custGeom>
              <a:avLst/>
              <a:gdLst>
                <a:gd name="T0" fmla="*/ 22 w 26"/>
                <a:gd name="T1" fmla="*/ 12 h 12"/>
                <a:gd name="T2" fmla="*/ 4 w 26"/>
                <a:gd name="T3" fmla="*/ 12 h 12"/>
                <a:gd name="T4" fmla="*/ 0 w 26"/>
                <a:gd name="T5" fmla="*/ 8 h 12"/>
                <a:gd name="T6" fmla="*/ 0 w 26"/>
                <a:gd name="T7" fmla="*/ 4 h 12"/>
                <a:gd name="T8" fmla="*/ 4 w 26"/>
                <a:gd name="T9" fmla="*/ 0 h 12"/>
                <a:gd name="T10" fmla="*/ 22 w 26"/>
                <a:gd name="T11" fmla="*/ 0 h 12"/>
                <a:gd name="T12" fmla="*/ 26 w 26"/>
                <a:gd name="T13" fmla="*/ 4 h 12"/>
                <a:gd name="T14" fmla="*/ 26 w 26"/>
                <a:gd name="T15" fmla="*/ 8 h 12"/>
                <a:gd name="T16" fmla="*/ 22 w 26"/>
                <a:gd name="T17"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2">
                  <a:moveTo>
                    <a:pt x="22" y="12"/>
                  </a:moveTo>
                  <a:cubicBezTo>
                    <a:pt x="4" y="12"/>
                    <a:pt x="4" y="12"/>
                    <a:pt x="4" y="12"/>
                  </a:cubicBezTo>
                  <a:cubicBezTo>
                    <a:pt x="1" y="12"/>
                    <a:pt x="0" y="10"/>
                    <a:pt x="0" y="8"/>
                  </a:cubicBezTo>
                  <a:cubicBezTo>
                    <a:pt x="0" y="4"/>
                    <a:pt x="0" y="4"/>
                    <a:pt x="0" y="4"/>
                  </a:cubicBezTo>
                  <a:cubicBezTo>
                    <a:pt x="0" y="1"/>
                    <a:pt x="1" y="0"/>
                    <a:pt x="4" y="0"/>
                  </a:cubicBezTo>
                  <a:cubicBezTo>
                    <a:pt x="22" y="0"/>
                    <a:pt x="22" y="0"/>
                    <a:pt x="22" y="0"/>
                  </a:cubicBezTo>
                  <a:cubicBezTo>
                    <a:pt x="25" y="0"/>
                    <a:pt x="26" y="1"/>
                    <a:pt x="26" y="4"/>
                  </a:cubicBezTo>
                  <a:cubicBezTo>
                    <a:pt x="26" y="8"/>
                    <a:pt x="26" y="8"/>
                    <a:pt x="26" y="8"/>
                  </a:cubicBezTo>
                  <a:cubicBezTo>
                    <a:pt x="26" y="10"/>
                    <a:pt x="25" y="12"/>
                    <a:pt x="22" y="12"/>
                  </a:cubicBezTo>
                </a:path>
              </a:pathLst>
            </a:custGeom>
            <a:solidFill>
              <a:srgbClr val="6B6E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î$ḷïḓê"/>
            <p:cNvSpPr/>
            <p:nvPr/>
          </p:nvSpPr>
          <p:spPr bwMode="auto">
            <a:xfrm>
              <a:off x="5530851" y="4686300"/>
              <a:ext cx="25400" cy="79375"/>
            </a:xfrm>
            <a:custGeom>
              <a:avLst/>
              <a:gdLst>
                <a:gd name="T0" fmla="*/ 0 w 4"/>
                <a:gd name="T1" fmla="*/ 8 h 12"/>
                <a:gd name="T2" fmla="*/ 0 w 4"/>
                <a:gd name="T3" fmla="*/ 9 h 12"/>
                <a:gd name="T4" fmla="*/ 2 w 4"/>
                <a:gd name="T5" fmla="*/ 12 h 12"/>
                <a:gd name="T6" fmla="*/ 4 w 4"/>
                <a:gd name="T7" fmla="*/ 12 h 12"/>
                <a:gd name="T8" fmla="*/ 0 w 4"/>
                <a:gd name="T9" fmla="*/ 8 h 12"/>
                <a:gd name="T10" fmla="*/ 3 w 4"/>
                <a:gd name="T11" fmla="*/ 0 h 12"/>
                <a:gd name="T12" fmla="*/ 2 w 4"/>
                <a:gd name="T13" fmla="*/ 0 h 12"/>
                <a:gd name="T14" fmla="*/ 0 w 4"/>
                <a:gd name="T15" fmla="*/ 2 h 12"/>
                <a:gd name="T16" fmla="*/ 0 w 4"/>
                <a:gd name="T17" fmla="*/ 3 h 12"/>
                <a:gd name="T18" fmla="*/ 3 w 4"/>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2">
                  <a:moveTo>
                    <a:pt x="0" y="8"/>
                  </a:moveTo>
                  <a:cubicBezTo>
                    <a:pt x="0" y="9"/>
                    <a:pt x="0" y="9"/>
                    <a:pt x="0" y="9"/>
                  </a:cubicBezTo>
                  <a:cubicBezTo>
                    <a:pt x="0" y="11"/>
                    <a:pt x="1" y="12"/>
                    <a:pt x="2" y="12"/>
                  </a:cubicBezTo>
                  <a:cubicBezTo>
                    <a:pt x="4" y="12"/>
                    <a:pt x="4" y="12"/>
                    <a:pt x="4" y="12"/>
                  </a:cubicBezTo>
                  <a:cubicBezTo>
                    <a:pt x="2" y="12"/>
                    <a:pt x="0" y="10"/>
                    <a:pt x="0" y="8"/>
                  </a:cubicBezTo>
                  <a:moveTo>
                    <a:pt x="3" y="0"/>
                  </a:moveTo>
                  <a:cubicBezTo>
                    <a:pt x="2" y="0"/>
                    <a:pt x="2" y="0"/>
                    <a:pt x="2" y="0"/>
                  </a:cubicBezTo>
                  <a:cubicBezTo>
                    <a:pt x="1" y="0"/>
                    <a:pt x="0" y="1"/>
                    <a:pt x="0" y="2"/>
                  </a:cubicBezTo>
                  <a:cubicBezTo>
                    <a:pt x="0" y="3"/>
                    <a:pt x="0" y="3"/>
                    <a:pt x="0" y="3"/>
                  </a:cubicBezTo>
                  <a:cubicBezTo>
                    <a:pt x="0" y="1"/>
                    <a:pt x="1" y="0"/>
                    <a:pt x="3" y="0"/>
                  </a:cubicBezTo>
                </a:path>
              </a:pathLst>
            </a:custGeom>
            <a:solidFill>
              <a:srgbClr val="B5B6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ïṩḻiḍé"/>
            <p:cNvSpPr/>
            <p:nvPr/>
          </p:nvSpPr>
          <p:spPr bwMode="auto">
            <a:xfrm>
              <a:off x="5530851" y="4686300"/>
              <a:ext cx="33338" cy="79375"/>
            </a:xfrm>
            <a:custGeom>
              <a:avLst/>
              <a:gdLst>
                <a:gd name="T0" fmla="*/ 5 w 5"/>
                <a:gd name="T1" fmla="*/ 0 h 12"/>
                <a:gd name="T2" fmla="*/ 3 w 5"/>
                <a:gd name="T3" fmla="*/ 0 h 12"/>
                <a:gd name="T4" fmla="*/ 0 w 5"/>
                <a:gd name="T5" fmla="*/ 3 h 12"/>
                <a:gd name="T6" fmla="*/ 0 w 5"/>
                <a:gd name="T7" fmla="*/ 8 h 12"/>
                <a:gd name="T8" fmla="*/ 4 w 5"/>
                <a:gd name="T9" fmla="*/ 12 h 12"/>
                <a:gd name="T10" fmla="*/ 5 w 5"/>
                <a:gd name="T11" fmla="*/ 12 h 12"/>
                <a:gd name="T12" fmla="*/ 2 w 5"/>
                <a:gd name="T13" fmla="*/ 9 h 12"/>
                <a:gd name="T14" fmla="*/ 2 w 5"/>
                <a:gd name="T15" fmla="*/ 2 h 12"/>
                <a:gd name="T16" fmla="*/ 5 w 5"/>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2">
                  <a:moveTo>
                    <a:pt x="5" y="0"/>
                  </a:moveTo>
                  <a:cubicBezTo>
                    <a:pt x="3" y="0"/>
                    <a:pt x="3" y="0"/>
                    <a:pt x="3" y="0"/>
                  </a:cubicBezTo>
                  <a:cubicBezTo>
                    <a:pt x="1" y="0"/>
                    <a:pt x="0" y="1"/>
                    <a:pt x="0" y="3"/>
                  </a:cubicBezTo>
                  <a:cubicBezTo>
                    <a:pt x="0" y="8"/>
                    <a:pt x="0" y="8"/>
                    <a:pt x="0" y="8"/>
                  </a:cubicBezTo>
                  <a:cubicBezTo>
                    <a:pt x="0" y="10"/>
                    <a:pt x="2" y="12"/>
                    <a:pt x="4" y="12"/>
                  </a:cubicBezTo>
                  <a:cubicBezTo>
                    <a:pt x="5" y="12"/>
                    <a:pt x="5" y="12"/>
                    <a:pt x="5" y="12"/>
                  </a:cubicBezTo>
                  <a:cubicBezTo>
                    <a:pt x="3" y="12"/>
                    <a:pt x="2" y="11"/>
                    <a:pt x="2" y="9"/>
                  </a:cubicBezTo>
                  <a:cubicBezTo>
                    <a:pt x="2" y="2"/>
                    <a:pt x="2" y="2"/>
                    <a:pt x="2" y="2"/>
                  </a:cubicBezTo>
                  <a:cubicBezTo>
                    <a:pt x="2" y="1"/>
                    <a:pt x="3" y="0"/>
                    <a:pt x="5" y="0"/>
                  </a:cubicBezTo>
                </a:path>
              </a:pathLst>
            </a:custGeom>
            <a:solidFill>
              <a:srgbClr val="4C4E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iṧḷiḍè"/>
            <p:cNvSpPr/>
            <p:nvPr/>
          </p:nvSpPr>
          <p:spPr bwMode="auto">
            <a:xfrm>
              <a:off x="6215063" y="4686300"/>
              <a:ext cx="26988" cy="79375"/>
            </a:xfrm>
            <a:custGeom>
              <a:avLst/>
              <a:gdLst>
                <a:gd name="T0" fmla="*/ 3 w 4"/>
                <a:gd name="T1" fmla="*/ 0 h 12"/>
                <a:gd name="T2" fmla="*/ 2 w 4"/>
                <a:gd name="T3" fmla="*/ 0 h 12"/>
                <a:gd name="T4" fmla="*/ 0 w 4"/>
                <a:gd name="T5" fmla="*/ 2 h 12"/>
                <a:gd name="T6" fmla="*/ 0 w 4"/>
                <a:gd name="T7" fmla="*/ 9 h 12"/>
                <a:gd name="T8" fmla="*/ 2 w 4"/>
                <a:gd name="T9" fmla="*/ 12 h 12"/>
                <a:gd name="T10" fmla="*/ 4 w 4"/>
                <a:gd name="T11" fmla="*/ 12 h 12"/>
                <a:gd name="T12" fmla="*/ 0 w 4"/>
                <a:gd name="T13" fmla="*/ 8 h 12"/>
                <a:gd name="T14" fmla="*/ 0 w 4"/>
                <a:gd name="T15" fmla="*/ 4 h 12"/>
                <a:gd name="T16" fmla="*/ 3 w 4"/>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2">
                  <a:moveTo>
                    <a:pt x="3" y="0"/>
                  </a:moveTo>
                  <a:cubicBezTo>
                    <a:pt x="2" y="0"/>
                    <a:pt x="2" y="0"/>
                    <a:pt x="2" y="0"/>
                  </a:cubicBezTo>
                  <a:cubicBezTo>
                    <a:pt x="1" y="0"/>
                    <a:pt x="0" y="1"/>
                    <a:pt x="0" y="2"/>
                  </a:cubicBezTo>
                  <a:cubicBezTo>
                    <a:pt x="0" y="9"/>
                    <a:pt x="0" y="9"/>
                    <a:pt x="0" y="9"/>
                  </a:cubicBezTo>
                  <a:cubicBezTo>
                    <a:pt x="0" y="11"/>
                    <a:pt x="1" y="12"/>
                    <a:pt x="2" y="12"/>
                  </a:cubicBezTo>
                  <a:cubicBezTo>
                    <a:pt x="4" y="12"/>
                    <a:pt x="4" y="12"/>
                    <a:pt x="4" y="12"/>
                  </a:cubicBezTo>
                  <a:cubicBezTo>
                    <a:pt x="1" y="12"/>
                    <a:pt x="0" y="10"/>
                    <a:pt x="0" y="8"/>
                  </a:cubicBezTo>
                  <a:cubicBezTo>
                    <a:pt x="0" y="4"/>
                    <a:pt x="0" y="4"/>
                    <a:pt x="0" y="4"/>
                  </a:cubicBezTo>
                  <a:cubicBezTo>
                    <a:pt x="0" y="2"/>
                    <a:pt x="1" y="0"/>
                    <a:pt x="3" y="0"/>
                  </a:cubicBezTo>
                </a:path>
              </a:pathLst>
            </a:custGeom>
            <a:solidFill>
              <a:srgbClr val="B5B6F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işḻiďe"/>
            <p:cNvSpPr/>
            <p:nvPr/>
          </p:nvSpPr>
          <p:spPr bwMode="auto">
            <a:xfrm>
              <a:off x="6215063" y="4686300"/>
              <a:ext cx="33338" cy="79375"/>
            </a:xfrm>
            <a:custGeom>
              <a:avLst/>
              <a:gdLst>
                <a:gd name="T0" fmla="*/ 5 w 5"/>
                <a:gd name="T1" fmla="*/ 0 h 12"/>
                <a:gd name="T2" fmla="*/ 3 w 5"/>
                <a:gd name="T3" fmla="*/ 0 h 12"/>
                <a:gd name="T4" fmla="*/ 0 w 5"/>
                <a:gd name="T5" fmla="*/ 4 h 12"/>
                <a:gd name="T6" fmla="*/ 0 w 5"/>
                <a:gd name="T7" fmla="*/ 8 h 12"/>
                <a:gd name="T8" fmla="*/ 4 w 5"/>
                <a:gd name="T9" fmla="*/ 12 h 12"/>
                <a:gd name="T10" fmla="*/ 5 w 5"/>
                <a:gd name="T11" fmla="*/ 12 h 12"/>
                <a:gd name="T12" fmla="*/ 2 w 5"/>
                <a:gd name="T13" fmla="*/ 9 h 12"/>
                <a:gd name="T14" fmla="*/ 2 w 5"/>
                <a:gd name="T15" fmla="*/ 2 h 12"/>
                <a:gd name="T16" fmla="*/ 5 w 5"/>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2">
                  <a:moveTo>
                    <a:pt x="5" y="0"/>
                  </a:moveTo>
                  <a:cubicBezTo>
                    <a:pt x="3" y="0"/>
                    <a:pt x="3" y="0"/>
                    <a:pt x="3" y="0"/>
                  </a:cubicBezTo>
                  <a:cubicBezTo>
                    <a:pt x="1" y="0"/>
                    <a:pt x="0" y="2"/>
                    <a:pt x="0" y="4"/>
                  </a:cubicBezTo>
                  <a:cubicBezTo>
                    <a:pt x="0" y="8"/>
                    <a:pt x="0" y="8"/>
                    <a:pt x="0" y="8"/>
                  </a:cubicBezTo>
                  <a:cubicBezTo>
                    <a:pt x="0" y="10"/>
                    <a:pt x="1" y="12"/>
                    <a:pt x="4" y="12"/>
                  </a:cubicBezTo>
                  <a:cubicBezTo>
                    <a:pt x="5" y="12"/>
                    <a:pt x="5" y="12"/>
                    <a:pt x="5" y="12"/>
                  </a:cubicBezTo>
                  <a:cubicBezTo>
                    <a:pt x="3" y="12"/>
                    <a:pt x="2" y="11"/>
                    <a:pt x="2" y="9"/>
                  </a:cubicBezTo>
                  <a:cubicBezTo>
                    <a:pt x="2" y="2"/>
                    <a:pt x="2" y="2"/>
                    <a:pt x="2" y="2"/>
                  </a:cubicBezTo>
                  <a:cubicBezTo>
                    <a:pt x="2" y="1"/>
                    <a:pt x="3" y="0"/>
                    <a:pt x="5" y="0"/>
                  </a:cubicBezTo>
                </a:path>
              </a:pathLst>
            </a:custGeom>
            <a:solidFill>
              <a:srgbClr val="4C4E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ïṣḷiďe"/>
            <p:cNvSpPr/>
            <p:nvPr/>
          </p:nvSpPr>
          <p:spPr bwMode="auto">
            <a:xfrm>
              <a:off x="5284788" y="4732338"/>
              <a:ext cx="1349375" cy="909638"/>
            </a:xfrm>
            <a:custGeom>
              <a:avLst/>
              <a:gdLst>
                <a:gd name="T0" fmla="*/ 184 w 203"/>
                <a:gd name="T1" fmla="*/ 137 h 137"/>
                <a:gd name="T2" fmla="*/ 19 w 203"/>
                <a:gd name="T3" fmla="*/ 137 h 137"/>
                <a:gd name="T4" fmla="*/ 0 w 203"/>
                <a:gd name="T5" fmla="*/ 118 h 137"/>
                <a:gd name="T6" fmla="*/ 0 w 203"/>
                <a:gd name="T7" fmla="*/ 19 h 137"/>
                <a:gd name="T8" fmla="*/ 19 w 203"/>
                <a:gd name="T9" fmla="*/ 0 h 137"/>
                <a:gd name="T10" fmla="*/ 184 w 203"/>
                <a:gd name="T11" fmla="*/ 0 h 137"/>
                <a:gd name="T12" fmla="*/ 203 w 203"/>
                <a:gd name="T13" fmla="*/ 19 h 137"/>
                <a:gd name="T14" fmla="*/ 203 w 203"/>
                <a:gd name="T15" fmla="*/ 118 h 137"/>
                <a:gd name="T16" fmla="*/ 184 w 203"/>
                <a:gd name="T1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137">
                  <a:moveTo>
                    <a:pt x="184" y="137"/>
                  </a:moveTo>
                  <a:cubicBezTo>
                    <a:pt x="19" y="137"/>
                    <a:pt x="19" y="137"/>
                    <a:pt x="19" y="137"/>
                  </a:cubicBezTo>
                  <a:cubicBezTo>
                    <a:pt x="9" y="137"/>
                    <a:pt x="0" y="128"/>
                    <a:pt x="0" y="118"/>
                  </a:cubicBezTo>
                  <a:cubicBezTo>
                    <a:pt x="0" y="19"/>
                    <a:pt x="0" y="19"/>
                    <a:pt x="0" y="19"/>
                  </a:cubicBezTo>
                  <a:cubicBezTo>
                    <a:pt x="0" y="9"/>
                    <a:pt x="9" y="0"/>
                    <a:pt x="19" y="0"/>
                  </a:cubicBezTo>
                  <a:cubicBezTo>
                    <a:pt x="184" y="0"/>
                    <a:pt x="184" y="0"/>
                    <a:pt x="184" y="0"/>
                  </a:cubicBezTo>
                  <a:cubicBezTo>
                    <a:pt x="194" y="0"/>
                    <a:pt x="203" y="9"/>
                    <a:pt x="203" y="19"/>
                  </a:cubicBezTo>
                  <a:cubicBezTo>
                    <a:pt x="203" y="118"/>
                    <a:pt x="203" y="118"/>
                    <a:pt x="203" y="118"/>
                  </a:cubicBezTo>
                  <a:cubicBezTo>
                    <a:pt x="203" y="128"/>
                    <a:pt x="194" y="137"/>
                    <a:pt x="184" y="137"/>
                  </a:cubicBezTo>
                  <a:close/>
                </a:path>
              </a:pathLst>
            </a:custGeom>
            <a:solidFill>
              <a:srgbClr val="FF89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iślíḑé"/>
            <p:cNvSpPr/>
            <p:nvPr/>
          </p:nvSpPr>
          <p:spPr bwMode="auto">
            <a:xfrm>
              <a:off x="5543551" y="4732338"/>
              <a:ext cx="831850" cy="909638"/>
            </a:xfrm>
            <a:custGeom>
              <a:avLst/>
              <a:gdLst>
                <a:gd name="T0" fmla="*/ 92 w 524"/>
                <a:gd name="T1" fmla="*/ 573 h 573"/>
                <a:gd name="T2" fmla="*/ 0 w 524"/>
                <a:gd name="T3" fmla="*/ 573 h 573"/>
                <a:gd name="T4" fmla="*/ 0 w 524"/>
                <a:gd name="T5" fmla="*/ 0 h 573"/>
                <a:gd name="T6" fmla="*/ 92 w 524"/>
                <a:gd name="T7" fmla="*/ 0 h 573"/>
                <a:gd name="T8" fmla="*/ 92 w 524"/>
                <a:gd name="T9" fmla="*/ 573 h 573"/>
                <a:gd name="T10" fmla="*/ 524 w 524"/>
                <a:gd name="T11" fmla="*/ 0 h 573"/>
                <a:gd name="T12" fmla="*/ 432 w 524"/>
                <a:gd name="T13" fmla="*/ 0 h 573"/>
                <a:gd name="T14" fmla="*/ 432 w 524"/>
                <a:gd name="T15" fmla="*/ 573 h 573"/>
                <a:gd name="T16" fmla="*/ 524 w 524"/>
                <a:gd name="T17" fmla="*/ 573 h 573"/>
                <a:gd name="T18" fmla="*/ 524 w 524"/>
                <a:gd name="T19"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4" h="573">
                  <a:moveTo>
                    <a:pt x="92" y="573"/>
                  </a:moveTo>
                  <a:lnTo>
                    <a:pt x="0" y="573"/>
                  </a:lnTo>
                  <a:lnTo>
                    <a:pt x="0" y="0"/>
                  </a:lnTo>
                  <a:lnTo>
                    <a:pt x="92" y="0"/>
                  </a:lnTo>
                  <a:lnTo>
                    <a:pt x="92" y="573"/>
                  </a:lnTo>
                  <a:close/>
                  <a:moveTo>
                    <a:pt x="524" y="0"/>
                  </a:moveTo>
                  <a:lnTo>
                    <a:pt x="432" y="0"/>
                  </a:lnTo>
                  <a:lnTo>
                    <a:pt x="432" y="573"/>
                  </a:lnTo>
                  <a:lnTo>
                    <a:pt x="524" y="573"/>
                  </a:lnTo>
                  <a:lnTo>
                    <a:pt x="524" y="0"/>
                  </a:lnTo>
                  <a:close/>
                </a:path>
              </a:pathLst>
            </a:custGeom>
            <a:solidFill>
              <a:srgbClr val="FDC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ïSḻïḑê"/>
            <p:cNvSpPr/>
            <p:nvPr/>
          </p:nvSpPr>
          <p:spPr bwMode="auto">
            <a:xfrm>
              <a:off x="5284788" y="4746625"/>
              <a:ext cx="1336675" cy="895350"/>
            </a:xfrm>
            <a:custGeom>
              <a:avLst/>
              <a:gdLst>
                <a:gd name="T0" fmla="*/ 192 w 201"/>
                <a:gd name="T1" fmla="*/ 125 h 135"/>
                <a:gd name="T2" fmla="*/ 28 w 201"/>
                <a:gd name="T3" fmla="*/ 125 h 135"/>
                <a:gd name="T4" fmla="*/ 9 w 201"/>
                <a:gd name="T5" fmla="*/ 106 h 135"/>
                <a:gd name="T6" fmla="*/ 9 w 201"/>
                <a:gd name="T7" fmla="*/ 8 h 135"/>
                <a:gd name="T8" fmla="*/ 11 w 201"/>
                <a:gd name="T9" fmla="*/ 0 h 135"/>
                <a:gd name="T10" fmla="*/ 0 w 201"/>
                <a:gd name="T11" fmla="*/ 17 h 135"/>
                <a:gd name="T12" fmla="*/ 0 w 201"/>
                <a:gd name="T13" fmla="*/ 116 h 135"/>
                <a:gd name="T14" fmla="*/ 20 w 201"/>
                <a:gd name="T15" fmla="*/ 135 h 135"/>
                <a:gd name="T16" fmla="*/ 184 w 201"/>
                <a:gd name="T17" fmla="*/ 135 h 135"/>
                <a:gd name="T18" fmla="*/ 201 w 201"/>
                <a:gd name="T19" fmla="*/ 123 h 135"/>
                <a:gd name="T20" fmla="*/ 192 w 201"/>
                <a:gd name="T21" fmla="*/ 12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135">
                  <a:moveTo>
                    <a:pt x="192" y="125"/>
                  </a:moveTo>
                  <a:cubicBezTo>
                    <a:pt x="28" y="125"/>
                    <a:pt x="28" y="125"/>
                    <a:pt x="28" y="125"/>
                  </a:cubicBezTo>
                  <a:cubicBezTo>
                    <a:pt x="18" y="125"/>
                    <a:pt x="9" y="117"/>
                    <a:pt x="9" y="106"/>
                  </a:cubicBezTo>
                  <a:cubicBezTo>
                    <a:pt x="9" y="8"/>
                    <a:pt x="9" y="8"/>
                    <a:pt x="9" y="8"/>
                  </a:cubicBezTo>
                  <a:cubicBezTo>
                    <a:pt x="9" y="5"/>
                    <a:pt x="10" y="3"/>
                    <a:pt x="11" y="0"/>
                  </a:cubicBezTo>
                  <a:cubicBezTo>
                    <a:pt x="4" y="3"/>
                    <a:pt x="0" y="10"/>
                    <a:pt x="0" y="17"/>
                  </a:cubicBezTo>
                  <a:cubicBezTo>
                    <a:pt x="0" y="116"/>
                    <a:pt x="0" y="116"/>
                    <a:pt x="0" y="116"/>
                  </a:cubicBezTo>
                  <a:cubicBezTo>
                    <a:pt x="0" y="126"/>
                    <a:pt x="9" y="135"/>
                    <a:pt x="20" y="135"/>
                  </a:cubicBezTo>
                  <a:cubicBezTo>
                    <a:pt x="184" y="135"/>
                    <a:pt x="184" y="135"/>
                    <a:pt x="184" y="135"/>
                  </a:cubicBezTo>
                  <a:cubicBezTo>
                    <a:pt x="192" y="135"/>
                    <a:pt x="198" y="130"/>
                    <a:pt x="201" y="123"/>
                  </a:cubicBezTo>
                  <a:cubicBezTo>
                    <a:pt x="199" y="125"/>
                    <a:pt x="196" y="125"/>
                    <a:pt x="192" y="125"/>
                  </a:cubicBezTo>
                  <a:close/>
                </a:path>
              </a:pathLst>
            </a:custGeom>
            <a:solidFill>
              <a:srgbClr val="FF7714">
                <a:alpha val="50000"/>
              </a:srgbClr>
            </a:solidFill>
            <a:ln>
              <a:noFill/>
            </a:ln>
          </p:spPr>
          <p:txBody>
            <a:bodyPr vert="horz" wrap="square" lIns="91440" tIns="45720" rIns="91440" bIns="45720" numCol="1" anchor="t" anchorCtr="0" compatLnSpc="1"/>
            <a:lstStyle/>
            <a:p>
              <a:endParaRPr lang="zh-CN" altLang="en-US"/>
            </a:p>
          </p:txBody>
        </p:sp>
        <p:sp>
          <p:nvSpPr>
            <p:cNvPr id="28" name="íṥḷiḋe"/>
            <p:cNvSpPr/>
            <p:nvPr/>
          </p:nvSpPr>
          <p:spPr bwMode="auto">
            <a:xfrm>
              <a:off x="6454776" y="1270000"/>
              <a:ext cx="1423988" cy="569913"/>
            </a:xfrm>
            <a:custGeom>
              <a:avLst/>
              <a:gdLst>
                <a:gd name="T0" fmla="*/ 188 w 214"/>
                <a:gd name="T1" fmla="*/ 86 h 86"/>
                <a:gd name="T2" fmla="*/ 26 w 214"/>
                <a:gd name="T3" fmla="*/ 86 h 86"/>
                <a:gd name="T4" fmla="*/ 0 w 214"/>
                <a:gd name="T5" fmla="*/ 60 h 86"/>
                <a:gd name="T6" fmla="*/ 0 w 214"/>
                <a:gd name="T7" fmla="*/ 25 h 86"/>
                <a:gd name="T8" fmla="*/ 26 w 214"/>
                <a:gd name="T9" fmla="*/ 0 h 86"/>
                <a:gd name="T10" fmla="*/ 188 w 214"/>
                <a:gd name="T11" fmla="*/ 0 h 86"/>
                <a:gd name="T12" fmla="*/ 214 w 214"/>
                <a:gd name="T13" fmla="*/ 25 h 86"/>
                <a:gd name="T14" fmla="*/ 214 w 214"/>
                <a:gd name="T15" fmla="*/ 60 h 86"/>
                <a:gd name="T16" fmla="*/ 188 w 214"/>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86">
                  <a:moveTo>
                    <a:pt x="188" y="86"/>
                  </a:moveTo>
                  <a:cubicBezTo>
                    <a:pt x="26" y="86"/>
                    <a:pt x="26" y="86"/>
                    <a:pt x="26" y="86"/>
                  </a:cubicBezTo>
                  <a:cubicBezTo>
                    <a:pt x="12" y="86"/>
                    <a:pt x="0" y="74"/>
                    <a:pt x="0" y="60"/>
                  </a:cubicBezTo>
                  <a:cubicBezTo>
                    <a:pt x="0" y="25"/>
                    <a:pt x="0" y="25"/>
                    <a:pt x="0" y="25"/>
                  </a:cubicBezTo>
                  <a:cubicBezTo>
                    <a:pt x="0" y="11"/>
                    <a:pt x="12" y="0"/>
                    <a:pt x="26" y="0"/>
                  </a:cubicBezTo>
                  <a:cubicBezTo>
                    <a:pt x="188" y="0"/>
                    <a:pt x="188" y="0"/>
                    <a:pt x="188" y="0"/>
                  </a:cubicBezTo>
                  <a:cubicBezTo>
                    <a:pt x="202" y="0"/>
                    <a:pt x="214" y="11"/>
                    <a:pt x="214" y="25"/>
                  </a:cubicBezTo>
                  <a:cubicBezTo>
                    <a:pt x="214" y="60"/>
                    <a:pt x="214" y="60"/>
                    <a:pt x="214" y="60"/>
                  </a:cubicBezTo>
                  <a:cubicBezTo>
                    <a:pt x="214" y="74"/>
                    <a:pt x="202" y="86"/>
                    <a:pt x="188" y="86"/>
                  </a:cubicBezTo>
                  <a:close/>
                </a:path>
              </a:pathLst>
            </a:custGeom>
            <a:solidFill>
              <a:srgbClr val="F8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isliḓe"/>
            <p:cNvSpPr/>
            <p:nvPr/>
          </p:nvSpPr>
          <p:spPr bwMode="auto">
            <a:xfrm>
              <a:off x="6521451" y="1382713"/>
              <a:ext cx="339725" cy="338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ïṡlîďe"/>
            <p:cNvSpPr/>
            <p:nvPr/>
          </p:nvSpPr>
          <p:spPr bwMode="auto">
            <a:xfrm>
              <a:off x="7000876" y="1401763"/>
              <a:ext cx="811213" cy="298450"/>
            </a:xfrm>
            <a:custGeom>
              <a:avLst/>
              <a:gdLst>
                <a:gd name="T0" fmla="*/ 119 w 122"/>
                <a:gd name="T1" fmla="*/ 7 h 45"/>
                <a:gd name="T2" fmla="*/ 3 w 122"/>
                <a:gd name="T3" fmla="*/ 7 h 45"/>
                <a:gd name="T4" fmla="*/ 0 w 122"/>
                <a:gd name="T5" fmla="*/ 4 h 45"/>
                <a:gd name="T6" fmla="*/ 3 w 122"/>
                <a:gd name="T7" fmla="*/ 0 h 45"/>
                <a:gd name="T8" fmla="*/ 119 w 122"/>
                <a:gd name="T9" fmla="*/ 0 h 45"/>
                <a:gd name="T10" fmla="*/ 122 w 122"/>
                <a:gd name="T11" fmla="*/ 4 h 45"/>
                <a:gd name="T12" fmla="*/ 119 w 122"/>
                <a:gd name="T13" fmla="*/ 7 h 45"/>
                <a:gd name="T14" fmla="*/ 122 w 122"/>
                <a:gd name="T15" fmla="*/ 16 h 45"/>
                <a:gd name="T16" fmla="*/ 119 w 122"/>
                <a:gd name="T17" fmla="*/ 13 h 45"/>
                <a:gd name="T18" fmla="*/ 3 w 122"/>
                <a:gd name="T19" fmla="*/ 13 h 45"/>
                <a:gd name="T20" fmla="*/ 0 w 122"/>
                <a:gd name="T21" fmla="*/ 16 h 45"/>
                <a:gd name="T22" fmla="*/ 3 w 122"/>
                <a:gd name="T23" fmla="*/ 20 h 45"/>
                <a:gd name="T24" fmla="*/ 119 w 122"/>
                <a:gd name="T25" fmla="*/ 20 h 45"/>
                <a:gd name="T26" fmla="*/ 122 w 122"/>
                <a:gd name="T27" fmla="*/ 16 h 45"/>
                <a:gd name="T28" fmla="*/ 122 w 122"/>
                <a:gd name="T29" fmla="*/ 29 h 45"/>
                <a:gd name="T30" fmla="*/ 119 w 122"/>
                <a:gd name="T31" fmla="*/ 26 h 45"/>
                <a:gd name="T32" fmla="*/ 3 w 122"/>
                <a:gd name="T33" fmla="*/ 26 h 45"/>
                <a:gd name="T34" fmla="*/ 0 w 122"/>
                <a:gd name="T35" fmla="*/ 29 h 45"/>
                <a:gd name="T36" fmla="*/ 3 w 122"/>
                <a:gd name="T37" fmla="*/ 32 h 45"/>
                <a:gd name="T38" fmla="*/ 119 w 122"/>
                <a:gd name="T39" fmla="*/ 32 h 45"/>
                <a:gd name="T40" fmla="*/ 122 w 122"/>
                <a:gd name="T41" fmla="*/ 29 h 45"/>
                <a:gd name="T42" fmla="*/ 122 w 122"/>
                <a:gd name="T43" fmla="*/ 41 h 45"/>
                <a:gd name="T44" fmla="*/ 119 w 122"/>
                <a:gd name="T45" fmla="*/ 38 h 45"/>
                <a:gd name="T46" fmla="*/ 3 w 122"/>
                <a:gd name="T47" fmla="*/ 38 h 45"/>
                <a:gd name="T48" fmla="*/ 0 w 122"/>
                <a:gd name="T49" fmla="*/ 41 h 45"/>
                <a:gd name="T50" fmla="*/ 3 w 122"/>
                <a:gd name="T51" fmla="*/ 45 h 45"/>
                <a:gd name="T52" fmla="*/ 119 w 122"/>
                <a:gd name="T53" fmla="*/ 45 h 45"/>
                <a:gd name="T54" fmla="*/ 122 w 122"/>
                <a:gd name="T55"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45">
                  <a:moveTo>
                    <a:pt x="119" y="7"/>
                  </a:moveTo>
                  <a:cubicBezTo>
                    <a:pt x="3" y="7"/>
                    <a:pt x="3" y="7"/>
                    <a:pt x="3" y="7"/>
                  </a:cubicBezTo>
                  <a:cubicBezTo>
                    <a:pt x="1" y="7"/>
                    <a:pt x="0" y="5"/>
                    <a:pt x="0" y="4"/>
                  </a:cubicBezTo>
                  <a:cubicBezTo>
                    <a:pt x="0" y="2"/>
                    <a:pt x="1" y="0"/>
                    <a:pt x="3" y="0"/>
                  </a:cubicBezTo>
                  <a:cubicBezTo>
                    <a:pt x="119" y="0"/>
                    <a:pt x="119" y="0"/>
                    <a:pt x="119" y="0"/>
                  </a:cubicBezTo>
                  <a:cubicBezTo>
                    <a:pt x="121" y="0"/>
                    <a:pt x="122" y="2"/>
                    <a:pt x="122" y="4"/>
                  </a:cubicBezTo>
                  <a:cubicBezTo>
                    <a:pt x="122" y="5"/>
                    <a:pt x="121" y="7"/>
                    <a:pt x="119" y="7"/>
                  </a:cubicBezTo>
                  <a:close/>
                  <a:moveTo>
                    <a:pt x="122" y="16"/>
                  </a:moveTo>
                  <a:cubicBezTo>
                    <a:pt x="122" y="14"/>
                    <a:pt x="121" y="13"/>
                    <a:pt x="119" y="13"/>
                  </a:cubicBezTo>
                  <a:cubicBezTo>
                    <a:pt x="3" y="13"/>
                    <a:pt x="3" y="13"/>
                    <a:pt x="3" y="13"/>
                  </a:cubicBezTo>
                  <a:cubicBezTo>
                    <a:pt x="1" y="13"/>
                    <a:pt x="0" y="14"/>
                    <a:pt x="0" y="16"/>
                  </a:cubicBezTo>
                  <a:cubicBezTo>
                    <a:pt x="0" y="18"/>
                    <a:pt x="1" y="20"/>
                    <a:pt x="3" y="20"/>
                  </a:cubicBezTo>
                  <a:cubicBezTo>
                    <a:pt x="119" y="20"/>
                    <a:pt x="119" y="20"/>
                    <a:pt x="119" y="20"/>
                  </a:cubicBezTo>
                  <a:cubicBezTo>
                    <a:pt x="121" y="20"/>
                    <a:pt x="122" y="18"/>
                    <a:pt x="122" y="16"/>
                  </a:cubicBezTo>
                  <a:close/>
                  <a:moveTo>
                    <a:pt x="122" y="29"/>
                  </a:moveTo>
                  <a:cubicBezTo>
                    <a:pt x="122" y="27"/>
                    <a:pt x="121" y="26"/>
                    <a:pt x="119" y="26"/>
                  </a:cubicBezTo>
                  <a:cubicBezTo>
                    <a:pt x="3" y="26"/>
                    <a:pt x="3" y="26"/>
                    <a:pt x="3" y="26"/>
                  </a:cubicBezTo>
                  <a:cubicBezTo>
                    <a:pt x="1" y="26"/>
                    <a:pt x="0" y="27"/>
                    <a:pt x="0" y="29"/>
                  </a:cubicBezTo>
                  <a:cubicBezTo>
                    <a:pt x="0" y="31"/>
                    <a:pt x="1" y="32"/>
                    <a:pt x="3" y="32"/>
                  </a:cubicBezTo>
                  <a:cubicBezTo>
                    <a:pt x="119" y="32"/>
                    <a:pt x="119" y="32"/>
                    <a:pt x="119" y="32"/>
                  </a:cubicBezTo>
                  <a:cubicBezTo>
                    <a:pt x="121" y="32"/>
                    <a:pt x="122" y="31"/>
                    <a:pt x="122" y="29"/>
                  </a:cubicBezTo>
                  <a:close/>
                  <a:moveTo>
                    <a:pt x="122" y="41"/>
                  </a:moveTo>
                  <a:cubicBezTo>
                    <a:pt x="122" y="40"/>
                    <a:pt x="121" y="38"/>
                    <a:pt x="119" y="38"/>
                  </a:cubicBezTo>
                  <a:cubicBezTo>
                    <a:pt x="3" y="38"/>
                    <a:pt x="3" y="38"/>
                    <a:pt x="3" y="38"/>
                  </a:cubicBezTo>
                  <a:cubicBezTo>
                    <a:pt x="1" y="38"/>
                    <a:pt x="0" y="40"/>
                    <a:pt x="0" y="41"/>
                  </a:cubicBezTo>
                  <a:cubicBezTo>
                    <a:pt x="0" y="43"/>
                    <a:pt x="1" y="45"/>
                    <a:pt x="3" y="45"/>
                  </a:cubicBezTo>
                  <a:cubicBezTo>
                    <a:pt x="119" y="45"/>
                    <a:pt x="119" y="45"/>
                    <a:pt x="119" y="45"/>
                  </a:cubicBezTo>
                  <a:cubicBezTo>
                    <a:pt x="121" y="45"/>
                    <a:pt x="122" y="43"/>
                    <a:pt x="122"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iŝļïde"/>
            <p:cNvSpPr/>
            <p:nvPr/>
          </p:nvSpPr>
          <p:spPr bwMode="auto">
            <a:xfrm>
              <a:off x="6169026" y="1946275"/>
              <a:ext cx="139700" cy="271463"/>
            </a:xfrm>
            <a:custGeom>
              <a:avLst/>
              <a:gdLst>
                <a:gd name="T0" fmla="*/ 2 w 21"/>
                <a:gd name="T1" fmla="*/ 38 h 41"/>
                <a:gd name="T2" fmla="*/ 0 w 21"/>
                <a:gd name="T3" fmla="*/ 30 h 41"/>
                <a:gd name="T4" fmla="*/ 3 w 21"/>
                <a:gd name="T5" fmla="*/ 22 h 41"/>
                <a:gd name="T6" fmla="*/ 9 w 21"/>
                <a:gd name="T7" fmla="*/ 19 h 41"/>
                <a:gd name="T8" fmla="*/ 9 w 21"/>
                <a:gd name="T9" fmla="*/ 15 h 41"/>
                <a:gd name="T10" fmla="*/ 5 w 21"/>
                <a:gd name="T11" fmla="*/ 2 h 41"/>
                <a:gd name="T12" fmla="*/ 16 w 21"/>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21" h="41">
                  <a:moveTo>
                    <a:pt x="2" y="38"/>
                  </a:moveTo>
                  <a:cubicBezTo>
                    <a:pt x="1" y="35"/>
                    <a:pt x="0" y="33"/>
                    <a:pt x="0" y="30"/>
                  </a:cubicBezTo>
                  <a:cubicBezTo>
                    <a:pt x="0" y="27"/>
                    <a:pt x="1" y="24"/>
                    <a:pt x="3" y="22"/>
                  </a:cubicBezTo>
                  <a:cubicBezTo>
                    <a:pt x="5" y="21"/>
                    <a:pt x="8" y="21"/>
                    <a:pt x="9" y="19"/>
                  </a:cubicBezTo>
                  <a:cubicBezTo>
                    <a:pt x="9" y="17"/>
                    <a:pt x="9" y="16"/>
                    <a:pt x="9" y="15"/>
                  </a:cubicBezTo>
                  <a:cubicBezTo>
                    <a:pt x="8" y="10"/>
                    <a:pt x="3" y="3"/>
                    <a:pt x="5" y="2"/>
                  </a:cubicBezTo>
                  <a:cubicBezTo>
                    <a:pt x="8" y="0"/>
                    <a:pt x="21" y="20"/>
                    <a:pt x="16" y="41"/>
                  </a:cubicBezTo>
                </a:path>
              </a:pathLst>
            </a:custGeom>
            <a:solidFill>
              <a:srgbClr val="FBA3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íṧ1iḋè"/>
            <p:cNvSpPr/>
            <p:nvPr/>
          </p:nvSpPr>
          <p:spPr bwMode="auto">
            <a:xfrm>
              <a:off x="6767513" y="2403475"/>
              <a:ext cx="333375" cy="252413"/>
            </a:xfrm>
            <a:custGeom>
              <a:avLst/>
              <a:gdLst>
                <a:gd name="T0" fmla="*/ 23 w 50"/>
                <a:gd name="T1" fmla="*/ 1 h 38"/>
                <a:gd name="T2" fmla="*/ 0 w 50"/>
                <a:gd name="T3" fmla="*/ 23 h 38"/>
                <a:gd name="T4" fmla="*/ 13 w 50"/>
                <a:gd name="T5" fmla="*/ 18 h 38"/>
                <a:gd name="T6" fmla="*/ 34 w 50"/>
                <a:gd name="T7" fmla="*/ 31 h 38"/>
                <a:gd name="T8" fmla="*/ 38 w 50"/>
                <a:gd name="T9" fmla="*/ 37 h 38"/>
                <a:gd name="T10" fmla="*/ 45 w 50"/>
                <a:gd name="T11" fmla="*/ 34 h 38"/>
                <a:gd name="T12" fmla="*/ 50 w 50"/>
                <a:gd name="T13" fmla="*/ 21 h 38"/>
                <a:gd name="T14" fmla="*/ 45 w 50"/>
                <a:gd name="T15" fmla="*/ 12 h 38"/>
                <a:gd name="T16" fmla="*/ 23 w 50"/>
                <a:gd name="T17"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38">
                  <a:moveTo>
                    <a:pt x="23" y="1"/>
                  </a:moveTo>
                  <a:cubicBezTo>
                    <a:pt x="11" y="2"/>
                    <a:pt x="1" y="12"/>
                    <a:pt x="0" y="23"/>
                  </a:cubicBezTo>
                  <a:cubicBezTo>
                    <a:pt x="4" y="21"/>
                    <a:pt x="8" y="19"/>
                    <a:pt x="13" y="18"/>
                  </a:cubicBezTo>
                  <a:cubicBezTo>
                    <a:pt x="22" y="17"/>
                    <a:pt x="31" y="22"/>
                    <a:pt x="34" y="31"/>
                  </a:cubicBezTo>
                  <a:cubicBezTo>
                    <a:pt x="35" y="33"/>
                    <a:pt x="36" y="36"/>
                    <a:pt x="38" y="37"/>
                  </a:cubicBezTo>
                  <a:cubicBezTo>
                    <a:pt x="41" y="38"/>
                    <a:pt x="43" y="36"/>
                    <a:pt x="45" y="34"/>
                  </a:cubicBezTo>
                  <a:cubicBezTo>
                    <a:pt x="48" y="31"/>
                    <a:pt x="50" y="25"/>
                    <a:pt x="50" y="21"/>
                  </a:cubicBezTo>
                  <a:cubicBezTo>
                    <a:pt x="49" y="18"/>
                    <a:pt x="46" y="14"/>
                    <a:pt x="45" y="12"/>
                  </a:cubicBezTo>
                  <a:cubicBezTo>
                    <a:pt x="40" y="5"/>
                    <a:pt x="31" y="0"/>
                    <a:pt x="23" y="1"/>
                  </a:cubicBezTo>
                  <a:close/>
                </a:path>
              </a:pathLst>
            </a:custGeom>
            <a:solidFill>
              <a:srgbClr val="F8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íSľiḓè"/>
            <p:cNvSpPr/>
            <p:nvPr/>
          </p:nvSpPr>
          <p:spPr bwMode="auto">
            <a:xfrm>
              <a:off x="6727826" y="2317750"/>
              <a:ext cx="185738" cy="219075"/>
            </a:xfrm>
            <a:custGeom>
              <a:avLst/>
              <a:gdLst>
                <a:gd name="T0" fmla="*/ 17 w 28"/>
                <a:gd name="T1" fmla="*/ 2 h 33"/>
                <a:gd name="T2" fmla="*/ 23 w 28"/>
                <a:gd name="T3" fmla="*/ 32 h 33"/>
                <a:gd name="T4" fmla="*/ 5 w 28"/>
                <a:gd name="T5" fmla="*/ 31 h 33"/>
                <a:gd name="T6" fmla="*/ 0 w 28"/>
                <a:gd name="T7" fmla="*/ 0 h 33"/>
                <a:gd name="T8" fmla="*/ 17 w 28"/>
                <a:gd name="T9" fmla="*/ 2 h 33"/>
              </a:gdLst>
              <a:ahLst/>
              <a:cxnLst>
                <a:cxn ang="0">
                  <a:pos x="T0" y="T1"/>
                </a:cxn>
                <a:cxn ang="0">
                  <a:pos x="T2" y="T3"/>
                </a:cxn>
                <a:cxn ang="0">
                  <a:pos x="T4" y="T5"/>
                </a:cxn>
                <a:cxn ang="0">
                  <a:pos x="T6" y="T7"/>
                </a:cxn>
                <a:cxn ang="0">
                  <a:pos x="T8" y="T9"/>
                </a:cxn>
              </a:cxnLst>
              <a:rect l="0" t="0" r="r" b="b"/>
              <a:pathLst>
                <a:path w="28" h="33">
                  <a:moveTo>
                    <a:pt x="17" y="2"/>
                  </a:moveTo>
                  <a:cubicBezTo>
                    <a:pt x="20" y="8"/>
                    <a:pt x="28" y="32"/>
                    <a:pt x="23" y="32"/>
                  </a:cubicBezTo>
                  <a:cubicBezTo>
                    <a:pt x="18" y="33"/>
                    <a:pt x="5" y="31"/>
                    <a:pt x="5" y="31"/>
                  </a:cubicBezTo>
                  <a:cubicBezTo>
                    <a:pt x="0" y="0"/>
                    <a:pt x="0" y="0"/>
                    <a:pt x="0" y="0"/>
                  </a:cubicBezTo>
                  <a:lnTo>
                    <a:pt x="17" y="2"/>
                  </a:lnTo>
                  <a:close/>
                </a:path>
              </a:pathLst>
            </a:custGeom>
            <a:solidFill>
              <a:srgbClr val="FBA3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íṧľîdê"/>
            <p:cNvSpPr/>
            <p:nvPr/>
          </p:nvSpPr>
          <p:spPr bwMode="auto">
            <a:xfrm>
              <a:off x="6700838" y="1998663"/>
              <a:ext cx="293688" cy="371475"/>
            </a:xfrm>
            <a:custGeom>
              <a:avLst/>
              <a:gdLst>
                <a:gd name="T0" fmla="*/ 33 w 44"/>
                <a:gd name="T1" fmla="*/ 46 h 56"/>
                <a:gd name="T2" fmla="*/ 19 w 44"/>
                <a:gd name="T3" fmla="*/ 55 h 56"/>
                <a:gd name="T4" fmla="*/ 3 w 44"/>
                <a:gd name="T5" fmla="*/ 48 h 56"/>
                <a:gd name="T6" fmla="*/ 1 w 44"/>
                <a:gd name="T7" fmla="*/ 29 h 56"/>
                <a:gd name="T8" fmla="*/ 13 w 44"/>
                <a:gd name="T9" fmla="*/ 0 h 56"/>
                <a:gd name="T10" fmla="*/ 38 w 44"/>
                <a:gd name="T11" fmla="*/ 15 h 56"/>
                <a:gd name="T12" fmla="*/ 44 w 44"/>
                <a:gd name="T13" fmla="*/ 31 h 56"/>
                <a:gd name="T14" fmla="*/ 33 w 44"/>
                <a:gd name="T15" fmla="*/ 4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56">
                  <a:moveTo>
                    <a:pt x="33" y="46"/>
                  </a:moveTo>
                  <a:cubicBezTo>
                    <a:pt x="31" y="51"/>
                    <a:pt x="24" y="54"/>
                    <a:pt x="19" y="55"/>
                  </a:cubicBezTo>
                  <a:cubicBezTo>
                    <a:pt x="13" y="56"/>
                    <a:pt x="7" y="53"/>
                    <a:pt x="3" y="48"/>
                  </a:cubicBezTo>
                  <a:cubicBezTo>
                    <a:pt x="0" y="42"/>
                    <a:pt x="0" y="35"/>
                    <a:pt x="1" y="29"/>
                  </a:cubicBezTo>
                  <a:cubicBezTo>
                    <a:pt x="2" y="18"/>
                    <a:pt x="6" y="8"/>
                    <a:pt x="13" y="0"/>
                  </a:cubicBezTo>
                  <a:cubicBezTo>
                    <a:pt x="38" y="15"/>
                    <a:pt x="38" y="15"/>
                    <a:pt x="38" y="15"/>
                  </a:cubicBezTo>
                  <a:cubicBezTo>
                    <a:pt x="44" y="31"/>
                    <a:pt x="44" y="31"/>
                    <a:pt x="44" y="31"/>
                  </a:cubicBezTo>
                  <a:lnTo>
                    <a:pt x="33" y="46"/>
                  </a:lnTo>
                  <a:close/>
                </a:path>
              </a:pathLst>
            </a:custGeom>
            <a:solidFill>
              <a:srgbClr val="FBA39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ïšļiḑè"/>
            <p:cNvSpPr/>
            <p:nvPr/>
          </p:nvSpPr>
          <p:spPr bwMode="auto">
            <a:xfrm>
              <a:off x="6634163" y="1892300"/>
              <a:ext cx="466725" cy="492125"/>
            </a:xfrm>
            <a:custGeom>
              <a:avLst/>
              <a:gdLst>
                <a:gd name="T0" fmla="*/ 21 w 70"/>
                <a:gd name="T1" fmla="*/ 27 h 74"/>
                <a:gd name="T2" fmla="*/ 6 w 70"/>
                <a:gd name="T3" fmla="*/ 16 h 74"/>
                <a:gd name="T4" fmla="*/ 10 w 70"/>
                <a:gd name="T5" fmla="*/ 2 h 74"/>
                <a:gd name="T6" fmla="*/ 26 w 70"/>
                <a:gd name="T7" fmla="*/ 3 h 74"/>
                <a:gd name="T8" fmla="*/ 39 w 70"/>
                <a:gd name="T9" fmla="*/ 3 h 74"/>
                <a:gd name="T10" fmla="*/ 49 w 70"/>
                <a:gd name="T11" fmla="*/ 9 h 74"/>
                <a:gd name="T12" fmla="*/ 56 w 70"/>
                <a:gd name="T13" fmla="*/ 26 h 74"/>
                <a:gd name="T14" fmla="*/ 68 w 70"/>
                <a:gd name="T15" fmla="*/ 39 h 74"/>
                <a:gd name="T16" fmla="*/ 59 w 70"/>
                <a:gd name="T17" fmla="*/ 63 h 74"/>
                <a:gd name="T18" fmla="*/ 34 w 70"/>
                <a:gd name="T19" fmla="*/ 74 h 74"/>
                <a:gd name="T20" fmla="*/ 29 w 70"/>
                <a:gd name="T21" fmla="*/ 71 h 74"/>
                <a:gd name="T22" fmla="*/ 31 w 70"/>
                <a:gd name="T23" fmla="*/ 61 h 74"/>
                <a:gd name="T24" fmla="*/ 43 w 70"/>
                <a:gd name="T25" fmla="*/ 50 h 74"/>
                <a:gd name="T26" fmla="*/ 33 w 70"/>
                <a:gd name="T27" fmla="*/ 49 h 74"/>
                <a:gd name="T28" fmla="*/ 34 w 70"/>
                <a:gd name="T29" fmla="*/ 38 h 74"/>
                <a:gd name="T30" fmla="*/ 21 w 70"/>
                <a:gd name="T31" fmla="*/ 2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74">
                  <a:moveTo>
                    <a:pt x="21" y="27"/>
                  </a:moveTo>
                  <a:cubicBezTo>
                    <a:pt x="12" y="29"/>
                    <a:pt x="8" y="19"/>
                    <a:pt x="6" y="16"/>
                  </a:cubicBezTo>
                  <a:cubicBezTo>
                    <a:pt x="0" y="10"/>
                    <a:pt x="5" y="4"/>
                    <a:pt x="10" y="2"/>
                  </a:cubicBezTo>
                  <a:cubicBezTo>
                    <a:pt x="17" y="0"/>
                    <a:pt x="20" y="2"/>
                    <a:pt x="26" y="3"/>
                  </a:cubicBezTo>
                  <a:cubicBezTo>
                    <a:pt x="32" y="4"/>
                    <a:pt x="33" y="2"/>
                    <a:pt x="39" y="3"/>
                  </a:cubicBezTo>
                  <a:cubicBezTo>
                    <a:pt x="42" y="5"/>
                    <a:pt x="46" y="6"/>
                    <a:pt x="49" y="9"/>
                  </a:cubicBezTo>
                  <a:cubicBezTo>
                    <a:pt x="54" y="13"/>
                    <a:pt x="58" y="20"/>
                    <a:pt x="56" y="26"/>
                  </a:cubicBezTo>
                  <a:cubicBezTo>
                    <a:pt x="62" y="27"/>
                    <a:pt x="67" y="33"/>
                    <a:pt x="68" y="39"/>
                  </a:cubicBezTo>
                  <a:cubicBezTo>
                    <a:pt x="70" y="48"/>
                    <a:pt x="66" y="58"/>
                    <a:pt x="59" y="63"/>
                  </a:cubicBezTo>
                  <a:cubicBezTo>
                    <a:pt x="52" y="69"/>
                    <a:pt x="42" y="70"/>
                    <a:pt x="34" y="74"/>
                  </a:cubicBezTo>
                  <a:cubicBezTo>
                    <a:pt x="34" y="74"/>
                    <a:pt x="29" y="72"/>
                    <a:pt x="29" y="71"/>
                  </a:cubicBezTo>
                  <a:cubicBezTo>
                    <a:pt x="28" y="70"/>
                    <a:pt x="29" y="62"/>
                    <a:pt x="31" y="61"/>
                  </a:cubicBezTo>
                  <a:cubicBezTo>
                    <a:pt x="33" y="58"/>
                    <a:pt x="45" y="56"/>
                    <a:pt x="43" y="50"/>
                  </a:cubicBezTo>
                  <a:cubicBezTo>
                    <a:pt x="42" y="45"/>
                    <a:pt x="36" y="47"/>
                    <a:pt x="33" y="49"/>
                  </a:cubicBezTo>
                  <a:cubicBezTo>
                    <a:pt x="30" y="53"/>
                    <a:pt x="35" y="44"/>
                    <a:pt x="34" y="38"/>
                  </a:cubicBezTo>
                  <a:cubicBezTo>
                    <a:pt x="33" y="31"/>
                    <a:pt x="29" y="26"/>
                    <a:pt x="21" y="27"/>
                  </a:cubicBezTo>
                  <a:close/>
                </a:path>
              </a:pathLst>
            </a:custGeom>
            <a:solidFill>
              <a:srgbClr val="2134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íṡ1ïďê"/>
            <p:cNvSpPr/>
            <p:nvPr/>
          </p:nvSpPr>
          <p:spPr bwMode="auto">
            <a:xfrm>
              <a:off x="6527801" y="5502275"/>
              <a:ext cx="419100" cy="139700"/>
            </a:xfrm>
            <a:custGeom>
              <a:avLst/>
              <a:gdLst>
                <a:gd name="T0" fmla="*/ 43 w 63"/>
                <a:gd name="T1" fmla="*/ 0 h 21"/>
                <a:gd name="T2" fmla="*/ 1 w 63"/>
                <a:gd name="T3" fmla="*/ 18 h 21"/>
                <a:gd name="T4" fmla="*/ 63 w 63"/>
                <a:gd name="T5" fmla="*/ 19 h 21"/>
                <a:gd name="T6" fmla="*/ 61 w 63"/>
                <a:gd name="T7" fmla="*/ 0 h 21"/>
                <a:gd name="T8" fmla="*/ 43 w 63"/>
                <a:gd name="T9" fmla="*/ 0 h 21"/>
              </a:gdLst>
              <a:ahLst/>
              <a:cxnLst>
                <a:cxn ang="0">
                  <a:pos x="T0" y="T1"/>
                </a:cxn>
                <a:cxn ang="0">
                  <a:pos x="T2" y="T3"/>
                </a:cxn>
                <a:cxn ang="0">
                  <a:pos x="T4" y="T5"/>
                </a:cxn>
                <a:cxn ang="0">
                  <a:pos x="T6" y="T7"/>
                </a:cxn>
                <a:cxn ang="0">
                  <a:pos x="T8" y="T9"/>
                </a:cxn>
              </a:cxnLst>
              <a:rect l="0" t="0" r="r" b="b"/>
              <a:pathLst>
                <a:path w="63" h="21">
                  <a:moveTo>
                    <a:pt x="43" y="0"/>
                  </a:moveTo>
                  <a:cubicBezTo>
                    <a:pt x="43" y="0"/>
                    <a:pt x="0" y="14"/>
                    <a:pt x="1" y="18"/>
                  </a:cubicBezTo>
                  <a:cubicBezTo>
                    <a:pt x="2" y="21"/>
                    <a:pt x="63" y="19"/>
                    <a:pt x="63" y="19"/>
                  </a:cubicBezTo>
                  <a:cubicBezTo>
                    <a:pt x="61" y="0"/>
                    <a:pt x="61" y="0"/>
                    <a:pt x="61" y="0"/>
                  </a:cubicBezTo>
                  <a:lnTo>
                    <a:pt x="43" y="0"/>
                  </a:lnTo>
                  <a:close/>
                </a:path>
              </a:pathLst>
            </a:custGeom>
            <a:solidFill>
              <a:srgbClr val="3A20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íṣļîḑè"/>
            <p:cNvSpPr/>
            <p:nvPr/>
          </p:nvSpPr>
          <p:spPr bwMode="auto">
            <a:xfrm>
              <a:off x="6688138" y="3717925"/>
              <a:ext cx="352425" cy="1797050"/>
            </a:xfrm>
            <a:custGeom>
              <a:avLst/>
              <a:gdLst>
                <a:gd name="T0" fmla="*/ 53 w 53"/>
                <a:gd name="T1" fmla="*/ 0 h 271"/>
                <a:gd name="T2" fmla="*/ 43 w 53"/>
                <a:gd name="T3" fmla="*/ 271 h 271"/>
                <a:gd name="T4" fmla="*/ 11 w 53"/>
                <a:gd name="T5" fmla="*/ 269 h 271"/>
                <a:gd name="T6" fmla="*/ 0 w 53"/>
                <a:gd name="T7" fmla="*/ 0 h 271"/>
                <a:gd name="T8" fmla="*/ 53 w 53"/>
                <a:gd name="T9" fmla="*/ 0 h 271"/>
              </a:gdLst>
              <a:ahLst/>
              <a:cxnLst>
                <a:cxn ang="0">
                  <a:pos x="T0" y="T1"/>
                </a:cxn>
                <a:cxn ang="0">
                  <a:pos x="T2" y="T3"/>
                </a:cxn>
                <a:cxn ang="0">
                  <a:pos x="T4" y="T5"/>
                </a:cxn>
                <a:cxn ang="0">
                  <a:pos x="T6" y="T7"/>
                </a:cxn>
                <a:cxn ang="0">
                  <a:pos x="T8" y="T9"/>
                </a:cxn>
              </a:cxnLst>
              <a:rect l="0" t="0" r="r" b="b"/>
              <a:pathLst>
                <a:path w="53" h="271">
                  <a:moveTo>
                    <a:pt x="53" y="0"/>
                  </a:moveTo>
                  <a:cubicBezTo>
                    <a:pt x="42" y="6"/>
                    <a:pt x="35" y="238"/>
                    <a:pt x="43" y="271"/>
                  </a:cubicBezTo>
                  <a:cubicBezTo>
                    <a:pt x="11" y="269"/>
                    <a:pt x="11" y="269"/>
                    <a:pt x="11" y="269"/>
                  </a:cubicBezTo>
                  <a:cubicBezTo>
                    <a:pt x="0" y="0"/>
                    <a:pt x="0" y="0"/>
                    <a:pt x="0" y="0"/>
                  </a:cubicBezTo>
                  <a:lnTo>
                    <a:pt x="53" y="0"/>
                  </a:lnTo>
                  <a:close/>
                </a:path>
              </a:pathLst>
            </a:custGeom>
            <a:solidFill>
              <a:srgbClr val="F8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ïşḻïḓé"/>
            <p:cNvSpPr/>
            <p:nvPr/>
          </p:nvSpPr>
          <p:spPr bwMode="auto">
            <a:xfrm>
              <a:off x="6402388" y="5502275"/>
              <a:ext cx="404813" cy="152400"/>
            </a:xfrm>
            <a:custGeom>
              <a:avLst/>
              <a:gdLst>
                <a:gd name="T0" fmla="*/ 40 w 61"/>
                <a:gd name="T1" fmla="*/ 0 h 23"/>
                <a:gd name="T2" fmla="*/ 1 w 61"/>
                <a:gd name="T3" fmla="*/ 17 h 23"/>
                <a:gd name="T4" fmla="*/ 61 w 61"/>
                <a:gd name="T5" fmla="*/ 19 h 23"/>
                <a:gd name="T6" fmla="*/ 58 w 61"/>
                <a:gd name="T7" fmla="*/ 0 h 23"/>
                <a:gd name="T8" fmla="*/ 40 w 61"/>
                <a:gd name="T9" fmla="*/ 0 h 23"/>
              </a:gdLst>
              <a:ahLst/>
              <a:cxnLst>
                <a:cxn ang="0">
                  <a:pos x="T0" y="T1"/>
                </a:cxn>
                <a:cxn ang="0">
                  <a:pos x="T2" y="T3"/>
                </a:cxn>
                <a:cxn ang="0">
                  <a:pos x="T4" y="T5"/>
                </a:cxn>
                <a:cxn ang="0">
                  <a:pos x="T6" y="T7"/>
                </a:cxn>
                <a:cxn ang="0">
                  <a:pos x="T8" y="T9"/>
                </a:cxn>
              </a:cxnLst>
              <a:rect l="0" t="0" r="r" b="b"/>
              <a:pathLst>
                <a:path w="61" h="23">
                  <a:moveTo>
                    <a:pt x="40" y="0"/>
                  </a:moveTo>
                  <a:cubicBezTo>
                    <a:pt x="40" y="0"/>
                    <a:pt x="0" y="12"/>
                    <a:pt x="1" y="17"/>
                  </a:cubicBezTo>
                  <a:cubicBezTo>
                    <a:pt x="2" y="23"/>
                    <a:pt x="61" y="19"/>
                    <a:pt x="61" y="19"/>
                  </a:cubicBezTo>
                  <a:cubicBezTo>
                    <a:pt x="58" y="0"/>
                    <a:pt x="58" y="0"/>
                    <a:pt x="58" y="0"/>
                  </a:cubicBezTo>
                  <a:lnTo>
                    <a:pt x="40" y="0"/>
                  </a:lnTo>
                  <a:close/>
                </a:path>
              </a:pathLst>
            </a:custGeom>
            <a:solidFill>
              <a:srgbClr val="3A20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îšļïde"/>
            <p:cNvSpPr/>
            <p:nvPr/>
          </p:nvSpPr>
          <p:spPr bwMode="auto">
            <a:xfrm>
              <a:off x="6475413" y="3717925"/>
              <a:ext cx="419100" cy="1811338"/>
            </a:xfrm>
            <a:custGeom>
              <a:avLst/>
              <a:gdLst>
                <a:gd name="T0" fmla="*/ 63 w 63"/>
                <a:gd name="T1" fmla="*/ 3 h 273"/>
                <a:gd name="T2" fmla="*/ 53 w 63"/>
                <a:gd name="T3" fmla="*/ 272 h 273"/>
                <a:gd name="T4" fmla="*/ 19 w 63"/>
                <a:gd name="T5" fmla="*/ 273 h 273"/>
                <a:gd name="T6" fmla="*/ 9 w 63"/>
                <a:gd name="T7" fmla="*/ 0 h 273"/>
                <a:gd name="T8" fmla="*/ 63 w 63"/>
                <a:gd name="T9" fmla="*/ 3 h 273"/>
              </a:gdLst>
              <a:ahLst/>
              <a:cxnLst>
                <a:cxn ang="0">
                  <a:pos x="T0" y="T1"/>
                </a:cxn>
                <a:cxn ang="0">
                  <a:pos x="T2" y="T3"/>
                </a:cxn>
                <a:cxn ang="0">
                  <a:pos x="T4" y="T5"/>
                </a:cxn>
                <a:cxn ang="0">
                  <a:pos x="T6" y="T7"/>
                </a:cxn>
                <a:cxn ang="0">
                  <a:pos x="T8" y="T9"/>
                </a:cxn>
              </a:cxnLst>
              <a:rect l="0" t="0" r="r" b="b"/>
              <a:pathLst>
                <a:path w="63" h="273">
                  <a:moveTo>
                    <a:pt x="63" y="3"/>
                  </a:moveTo>
                  <a:cubicBezTo>
                    <a:pt x="54" y="7"/>
                    <a:pt x="42" y="211"/>
                    <a:pt x="53" y="272"/>
                  </a:cubicBezTo>
                  <a:cubicBezTo>
                    <a:pt x="19" y="273"/>
                    <a:pt x="19" y="273"/>
                    <a:pt x="19" y="273"/>
                  </a:cubicBezTo>
                  <a:cubicBezTo>
                    <a:pt x="7" y="183"/>
                    <a:pt x="0" y="93"/>
                    <a:pt x="9" y="0"/>
                  </a:cubicBezTo>
                  <a:lnTo>
                    <a:pt x="63" y="3"/>
                  </a:lnTo>
                  <a:close/>
                </a:path>
              </a:pathLst>
            </a:custGeom>
            <a:solidFill>
              <a:srgbClr val="FFCC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îṡļîde"/>
            <p:cNvSpPr/>
            <p:nvPr/>
          </p:nvSpPr>
          <p:spPr bwMode="auto">
            <a:xfrm>
              <a:off x="6062663" y="2171700"/>
              <a:ext cx="1077913" cy="1811338"/>
            </a:xfrm>
            <a:custGeom>
              <a:avLst/>
              <a:gdLst>
                <a:gd name="T0" fmla="*/ 57 w 162"/>
                <a:gd name="T1" fmla="*/ 269 h 273"/>
                <a:gd name="T2" fmla="*/ 62 w 162"/>
                <a:gd name="T3" fmla="*/ 114 h 273"/>
                <a:gd name="T4" fmla="*/ 11 w 162"/>
                <a:gd name="T5" fmla="*/ 122 h 273"/>
                <a:gd name="T6" fmla="*/ 15 w 162"/>
                <a:gd name="T7" fmla="*/ 0 h 273"/>
                <a:gd name="T8" fmla="*/ 34 w 162"/>
                <a:gd name="T9" fmla="*/ 2 h 273"/>
                <a:gd name="T10" fmla="*/ 36 w 162"/>
                <a:gd name="T11" fmla="*/ 82 h 273"/>
                <a:gd name="T12" fmla="*/ 78 w 162"/>
                <a:gd name="T13" fmla="*/ 49 h 273"/>
                <a:gd name="T14" fmla="*/ 155 w 162"/>
                <a:gd name="T15" fmla="*/ 97 h 273"/>
                <a:gd name="T16" fmla="*/ 162 w 162"/>
                <a:gd name="T17" fmla="*/ 263 h 273"/>
                <a:gd name="T18" fmla="*/ 57 w 162"/>
                <a:gd name="T19" fmla="*/ 269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2" h="273">
                  <a:moveTo>
                    <a:pt x="57" y="269"/>
                  </a:moveTo>
                  <a:cubicBezTo>
                    <a:pt x="62" y="114"/>
                    <a:pt x="62" y="114"/>
                    <a:pt x="62" y="114"/>
                  </a:cubicBezTo>
                  <a:cubicBezTo>
                    <a:pt x="62" y="114"/>
                    <a:pt x="22" y="133"/>
                    <a:pt x="11" y="122"/>
                  </a:cubicBezTo>
                  <a:cubicBezTo>
                    <a:pt x="0" y="110"/>
                    <a:pt x="15" y="0"/>
                    <a:pt x="15" y="0"/>
                  </a:cubicBezTo>
                  <a:cubicBezTo>
                    <a:pt x="34" y="2"/>
                    <a:pt x="34" y="2"/>
                    <a:pt x="34" y="2"/>
                  </a:cubicBezTo>
                  <a:cubicBezTo>
                    <a:pt x="36" y="82"/>
                    <a:pt x="36" y="82"/>
                    <a:pt x="36" y="82"/>
                  </a:cubicBezTo>
                  <a:cubicBezTo>
                    <a:pt x="36" y="82"/>
                    <a:pt x="50" y="72"/>
                    <a:pt x="78" y="49"/>
                  </a:cubicBezTo>
                  <a:cubicBezTo>
                    <a:pt x="87" y="41"/>
                    <a:pt x="152" y="10"/>
                    <a:pt x="155" y="97"/>
                  </a:cubicBezTo>
                  <a:cubicBezTo>
                    <a:pt x="156" y="118"/>
                    <a:pt x="159" y="222"/>
                    <a:pt x="162" y="263"/>
                  </a:cubicBezTo>
                  <a:cubicBezTo>
                    <a:pt x="136" y="270"/>
                    <a:pt x="88" y="273"/>
                    <a:pt x="57" y="269"/>
                  </a:cubicBezTo>
                  <a:close/>
                </a:path>
              </a:pathLst>
            </a:custGeom>
            <a:solidFill>
              <a:srgbClr val="6B6EF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îślïďê"/>
            <p:cNvSpPr/>
            <p:nvPr/>
          </p:nvSpPr>
          <p:spPr bwMode="auto">
            <a:xfrm>
              <a:off x="6481763" y="2424113"/>
              <a:ext cx="339725" cy="252413"/>
            </a:xfrm>
            <a:custGeom>
              <a:avLst/>
              <a:gdLst>
                <a:gd name="T0" fmla="*/ 23 w 51"/>
                <a:gd name="T1" fmla="*/ 0 h 38"/>
                <a:gd name="T2" fmla="*/ 0 w 51"/>
                <a:gd name="T3" fmla="*/ 22 h 38"/>
                <a:gd name="T4" fmla="*/ 14 w 51"/>
                <a:gd name="T5" fmla="*/ 17 h 38"/>
                <a:gd name="T6" fmla="*/ 35 w 51"/>
                <a:gd name="T7" fmla="*/ 30 h 38"/>
                <a:gd name="T8" fmla="*/ 39 w 51"/>
                <a:gd name="T9" fmla="*/ 37 h 38"/>
                <a:gd name="T10" fmla="*/ 46 w 51"/>
                <a:gd name="T11" fmla="*/ 33 h 38"/>
                <a:gd name="T12" fmla="*/ 50 w 51"/>
                <a:gd name="T13" fmla="*/ 20 h 38"/>
                <a:gd name="T14" fmla="*/ 45 w 51"/>
                <a:gd name="T15" fmla="*/ 11 h 38"/>
                <a:gd name="T16" fmla="*/ 23 w 51"/>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38">
                  <a:moveTo>
                    <a:pt x="23" y="0"/>
                  </a:moveTo>
                  <a:cubicBezTo>
                    <a:pt x="12" y="1"/>
                    <a:pt x="2" y="11"/>
                    <a:pt x="0" y="22"/>
                  </a:cubicBezTo>
                  <a:cubicBezTo>
                    <a:pt x="4" y="20"/>
                    <a:pt x="9" y="18"/>
                    <a:pt x="14" y="17"/>
                  </a:cubicBezTo>
                  <a:cubicBezTo>
                    <a:pt x="22" y="16"/>
                    <a:pt x="32" y="21"/>
                    <a:pt x="35" y="30"/>
                  </a:cubicBezTo>
                  <a:cubicBezTo>
                    <a:pt x="36" y="32"/>
                    <a:pt x="36" y="36"/>
                    <a:pt x="39" y="37"/>
                  </a:cubicBezTo>
                  <a:cubicBezTo>
                    <a:pt x="41" y="38"/>
                    <a:pt x="44" y="35"/>
                    <a:pt x="46" y="33"/>
                  </a:cubicBezTo>
                  <a:cubicBezTo>
                    <a:pt x="48" y="30"/>
                    <a:pt x="51" y="25"/>
                    <a:pt x="50" y="20"/>
                  </a:cubicBezTo>
                  <a:cubicBezTo>
                    <a:pt x="50" y="17"/>
                    <a:pt x="47" y="13"/>
                    <a:pt x="45" y="11"/>
                  </a:cubicBezTo>
                  <a:cubicBezTo>
                    <a:pt x="40" y="4"/>
                    <a:pt x="32" y="0"/>
                    <a:pt x="23" y="0"/>
                  </a:cubicBezTo>
                  <a:close/>
                </a:path>
              </a:pathLst>
            </a:custGeom>
            <a:solidFill>
              <a:srgbClr val="FDC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íṥlîḓe"/>
            <p:cNvSpPr/>
            <p:nvPr/>
          </p:nvSpPr>
          <p:spPr bwMode="auto">
            <a:xfrm>
              <a:off x="6381751" y="2927350"/>
              <a:ext cx="373063" cy="544513"/>
            </a:xfrm>
            <a:custGeom>
              <a:avLst/>
              <a:gdLst>
                <a:gd name="T0" fmla="*/ 6 w 56"/>
                <a:gd name="T1" fmla="*/ 3 h 82"/>
                <a:gd name="T2" fmla="*/ 10 w 56"/>
                <a:gd name="T3" fmla="*/ 61 h 82"/>
                <a:gd name="T4" fmla="*/ 46 w 56"/>
                <a:gd name="T5" fmla="*/ 82 h 82"/>
                <a:gd name="T6" fmla="*/ 52 w 56"/>
                <a:gd name="T7" fmla="*/ 81 h 82"/>
                <a:gd name="T8" fmla="*/ 56 w 56"/>
                <a:gd name="T9" fmla="*/ 76 h 82"/>
                <a:gd name="T10" fmla="*/ 53 w 56"/>
                <a:gd name="T11" fmla="*/ 70 h 82"/>
                <a:gd name="T12" fmla="*/ 46 w 56"/>
                <a:gd name="T13" fmla="*/ 67 h 82"/>
                <a:gd name="T14" fmla="*/ 13 w 56"/>
                <a:gd name="T15" fmla="*/ 37 h 82"/>
                <a:gd name="T16" fmla="*/ 14 w 56"/>
                <a:gd name="T17" fmla="*/ 0 h 82"/>
                <a:gd name="T18" fmla="*/ 6 w 56"/>
                <a:gd name="T19" fmla="*/ 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82">
                  <a:moveTo>
                    <a:pt x="6" y="3"/>
                  </a:moveTo>
                  <a:cubicBezTo>
                    <a:pt x="4" y="13"/>
                    <a:pt x="0" y="45"/>
                    <a:pt x="10" y="61"/>
                  </a:cubicBezTo>
                  <a:cubicBezTo>
                    <a:pt x="17" y="73"/>
                    <a:pt x="31" y="81"/>
                    <a:pt x="46" y="82"/>
                  </a:cubicBezTo>
                  <a:cubicBezTo>
                    <a:pt x="48" y="82"/>
                    <a:pt x="50" y="81"/>
                    <a:pt x="52" y="81"/>
                  </a:cubicBezTo>
                  <a:cubicBezTo>
                    <a:pt x="54" y="80"/>
                    <a:pt x="55" y="78"/>
                    <a:pt x="56" y="76"/>
                  </a:cubicBezTo>
                  <a:cubicBezTo>
                    <a:pt x="56" y="74"/>
                    <a:pt x="55" y="71"/>
                    <a:pt x="53" y="70"/>
                  </a:cubicBezTo>
                  <a:cubicBezTo>
                    <a:pt x="51" y="69"/>
                    <a:pt x="48" y="67"/>
                    <a:pt x="46" y="67"/>
                  </a:cubicBezTo>
                  <a:cubicBezTo>
                    <a:pt x="32" y="65"/>
                    <a:pt x="13" y="58"/>
                    <a:pt x="13" y="37"/>
                  </a:cubicBezTo>
                  <a:cubicBezTo>
                    <a:pt x="14" y="0"/>
                    <a:pt x="14" y="0"/>
                    <a:pt x="14" y="0"/>
                  </a:cubicBezTo>
                  <a:lnTo>
                    <a:pt x="6" y="3"/>
                  </a:lnTo>
                  <a:close/>
                </a:path>
              </a:pathLst>
            </a:custGeom>
            <a:solidFill>
              <a:srgbClr val="FDC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ïṧlïḓe"/>
            <p:cNvSpPr/>
            <p:nvPr/>
          </p:nvSpPr>
          <p:spPr bwMode="auto">
            <a:xfrm>
              <a:off x="6648451" y="2378075"/>
              <a:ext cx="731838" cy="1212850"/>
            </a:xfrm>
            <a:custGeom>
              <a:avLst/>
              <a:gdLst>
                <a:gd name="T0" fmla="*/ 67 w 110"/>
                <a:gd name="T1" fmla="*/ 25 h 183"/>
                <a:gd name="T2" fmla="*/ 86 w 110"/>
                <a:gd name="T3" fmla="*/ 60 h 183"/>
                <a:gd name="T4" fmla="*/ 100 w 110"/>
                <a:gd name="T5" fmla="*/ 99 h 183"/>
                <a:gd name="T6" fmla="*/ 109 w 110"/>
                <a:gd name="T7" fmla="*/ 132 h 183"/>
                <a:gd name="T8" fmla="*/ 101 w 110"/>
                <a:gd name="T9" fmla="*/ 165 h 183"/>
                <a:gd name="T10" fmla="*/ 75 w 110"/>
                <a:gd name="T11" fmla="*/ 181 h 183"/>
                <a:gd name="T12" fmla="*/ 43 w 110"/>
                <a:gd name="T13" fmla="*/ 182 h 183"/>
                <a:gd name="T14" fmla="*/ 14 w 110"/>
                <a:gd name="T15" fmla="*/ 173 h 183"/>
                <a:gd name="T16" fmla="*/ 7 w 110"/>
                <a:gd name="T17" fmla="*/ 153 h 183"/>
                <a:gd name="T18" fmla="*/ 46 w 110"/>
                <a:gd name="T19" fmla="*/ 12 h 183"/>
                <a:gd name="T20" fmla="*/ 67 w 110"/>
                <a:gd name="T21" fmla="*/ 2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83">
                  <a:moveTo>
                    <a:pt x="67" y="25"/>
                  </a:moveTo>
                  <a:cubicBezTo>
                    <a:pt x="76" y="35"/>
                    <a:pt x="81" y="48"/>
                    <a:pt x="86" y="60"/>
                  </a:cubicBezTo>
                  <a:cubicBezTo>
                    <a:pt x="90" y="73"/>
                    <a:pt x="95" y="86"/>
                    <a:pt x="100" y="99"/>
                  </a:cubicBezTo>
                  <a:cubicBezTo>
                    <a:pt x="104" y="109"/>
                    <a:pt x="108" y="120"/>
                    <a:pt x="109" y="132"/>
                  </a:cubicBezTo>
                  <a:cubicBezTo>
                    <a:pt x="110" y="143"/>
                    <a:pt x="108" y="155"/>
                    <a:pt x="101" y="165"/>
                  </a:cubicBezTo>
                  <a:cubicBezTo>
                    <a:pt x="95" y="173"/>
                    <a:pt x="85" y="178"/>
                    <a:pt x="75" y="181"/>
                  </a:cubicBezTo>
                  <a:cubicBezTo>
                    <a:pt x="64" y="183"/>
                    <a:pt x="54" y="183"/>
                    <a:pt x="43" y="182"/>
                  </a:cubicBezTo>
                  <a:cubicBezTo>
                    <a:pt x="32" y="182"/>
                    <a:pt x="21" y="181"/>
                    <a:pt x="14" y="173"/>
                  </a:cubicBezTo>
                  <a:cubicBezTo>
                    <a:pt x="9" y="168"/>
                    <a:pt x="8" y="160"/>
                    <a:pt x="7" y="153"/>
                  </a:cubicBezTo>
                  <a:cubicBezTo>
                    <a:pt x="0" y="110"/>
                    <a:pt x="0" y="0"/>
                    <a:pt x="46" y="12"/>
                  </a:cubicBezTo>
                  <a:cubicBezTo>
                    <a:pt x="54" y="14"/>
                    <a:pt x="62" y="19"/>
                    <a:pt x="67" y="25"/>
                  </a:cubicBezTo>
                  <a:close/>
                </a:path>
              </a:pathLst>
            </a:custGeom>
            <a:solidFill>
              <a:srgbClr val="F8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ïş1ïḑé"/>
            <p:cNvSpPr/>
            <p:nvPr/>
          </p:nvSpPr>
          <p:spPr bwMode="auto">
            <a:xfrm>
              <a:off x="6648451" y="2463800"/>
              <a:ext cx="684213" cy="1127125"/>
            </a:xfrm>
            <a:custGeom>
              <a:avLst/>
              <a:gdLst>
                <a:gd name="T0" fmla="*/ 30 w 103"/>
                <a:gd name="T1" fmla="*/ 0 h 170"/>
                <a:gd name="T2" fmla="*/ 18 w 103"/>
                <a:gd name="T3" fmla="*/ 129 h 170"/>
                <a:gd name="T4" fmla="*/ 25 w 103"/>
                <a:gd name="T5" fmla="*/ 149 h 170"/>
                <a:gd name="T6" fmla="*/ 54 w 103"/>
                <a:gd name="T7" fmla="*/ 158 h 170"/>
                <a:gd name="T8" fmla="*/ 86 w 103"/>
                <a:gd name="T9" fmla="*/ 156 h 170"/>
                <a:gd name="T10" fmla="*/ 103 w 103"/>
                <a:gd name="T11" fmla="*/ 149 h 170"/>
                <a:gd name="T12" fmla="*/ 101 w 103"/>
                <a:gd name="T13" fmla="*/ 152 h 170"/>
                <a:gd name="T14" fmla="*/ 75 w 103"/>
                <a:gd name="T15" fmla="*/ 168 h 170"/>
                <a:gd name="T16" fmla="*/ 43 w 103"/>
                <a:gd name="T17" fmla="*/ 169 h 170"/>
                <a:gd name="T18" fmla="*/ 14 w 103"/>
                <a:gd name="T19" fmla="*/ 160 h 170"/>
                <a:gd name="T20" fmla="*/ 7 w 103"/>
                <a:gd name="T21" fmla="*/ 140 h 170"/>
                <a:gd name="T22" fmla="*/ 30 w 103"/>
                <a:gd name="T23"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3" h="170">
                  <a:moveTo>
                    <a:pt x="30" y="0"/>
                  </a:moveTo>
                  <a:cubicBezTo>
                    <a:pt x="12" y="29"/>
                    <a:pt x="13" y="97"/>
                    <a:pt x="18" y="129"/>
                  </a:cubicBezTo>
                  <a:cubicBezTo>
                    <a:pt x="19" y="136"/>
                    <a:pt x="20" y="143"/>
                    <a:pt x="25" y="149"/>
                  </a:cubicBezTo>
                  <a:cubicBezTo>
                    <a:pt x="32" y="157"/>
                    <a:pt x="44" y="158"/>
                    <a:pt x="54" y="158"/>
                  </a:cubicBezTo>
                  <a:cubicBezTo>
                    <a:pt x="65" y="158"/>
                    <a:pt x="76" y="158"/>
                    <a:pt x="86" y="156"/>
                  </a:cubicBezTo>
                  <a:cubicBezTo>
                    <a:pt x="92" y="155"/>
                    <a:pt x="98" y="152"/>
                    <a:pt x="103" y="149"/>
                  </a:cubicBezTo>
                  <a:cubicBezTo>
                    <a:pt x="102" y="150"/>
                    <a:pt x="102" y="151"/>
                    <a:pt x="101" y="152"/>
                  </a:cubicBezTo>
                  <a:cubicBezTo>
                    <a:pt x="95" y="160"/>
                    <a:pt x="85" y="165"/>
                    <a:pt x="75" y="168"/>
                  </a:cubicBezTo>
                  <a:cubicBezTo>
                    <a:pt x="64" y="170"/>
                    <a:pt x="54" y="170"/>
                    <a:pt x="43" y="169"/>
                  </a:cubicBezTo>
                  <a:cubicBezTo>
                    <a:pt x="32" y="169"/>
                    <a:pt x="21" y="168"/>
                    <a:pt x="14" y="160"/>
                  </a:cubicBezTo>
                  <a:cubicBezTo>
                    <a:pt x="9" y="155"/>
                    <a:pt x="8" y="147"/>
                    <a:pt x="7" y="140"/>
                  </a:cubicBezTo>
                  <a:cubicBezTo>
                    <a:pt x="1" y="103"/>
                    <a:pt x="0" y="15"/>
                    <a:pt x="30" y="0"/>
                  </a:cubicBezTo>
                  <a:close/>
                </a:path>
              </a:pathLst>
            </a:custGeom>
            <a:solidFill>
              <a:srgbClr val="FF7714">
                <a:alpha val="50000"/>
              </a:srgbClr>
            </a:solidFill>
            <a:ln>
              <a:noFill/>
            </a:ln>
          </p:spPr>
          <p:txBody>
            <a:bodyPr vert="horz" wrap="square" lIns="91440" tIns="45720" rIns="91440" bIns="45720" numCol="1" anchor="t" anchorCtr="0" compatLnSpc="1"/>
            <a:lstStyle/>
            <a:p>
              <a:endParaRPr lang="zh-CN" altLang="en-US"/>
            </a:p>
          </p:txBody>
        </p:sp>
        <p:sp>
          <p:nvSpPr>
            <p:cNvPr id="45" name="îṡliḋè"/>
            <p:cNvSpPr/>
            <p:nvPr/>
          </p:nvSpPr>
          <p:spPr bwMode="auto">
            <a:xfrm>
              <a:off x="6794501" y="2424113"/>
              <a:ext cx="552450" cy="590550"/>
            </a:xfrm>
            <a:custGeom>
              <a:avLst/>
              <a:gdLst>
                <a:gd name="T0" fmla="*/ 77 w 83"/>
                <a:gd name="T1" fmla="*/ 56 h 89"/>
                <a:gd name="T2" fmla="*/ 79 w 83"/>
                <a:gd name="T3" fmla="*/ 76 h 89"/>
                <a:gd name="T4" fmla="*/ 60 w 83"/>
                <a:gd name="T5" fmla="*/ 85 h 89"/>
                <a:gd name="T6" fmla="*/ 24 w 83"/>
                <a:gd name="T7" fmla="*/ 89 h 89"/>
                <a:gd name="T8" fmla="*/ 9 w 83"/>
                <a:gd name="T9" fmla="*/ 87 h 89"/>
                <a:gd name="T10" fmla="*/ 0 w 83"/>
                <a:gd name="T11" fmla="*/ 67 h 89"/>
                <a:gd name="T12" fmla="*/ 2 w 83"/>
                <a:gd name="T13" fmla="*/ 33 h 89"/>
                <a:gd name="T14" fmla="*/ 11 w 83"/>
                <a:gd name="T15" fmla="*/ 11 h 89"/>
                <a:gd name="T16" fmla="*/ 40 w 83"/>
                <a:gd name="T17" fmla="*/ 6 h 89"/>
                <a:gd name="T18" fmla="*/ 52 w 83"/>
                <a:gd name="T19" fmla="*/ 18 h 89"/>
                <a:gd name="T20" fmla="*/ 65 w 83"/>
                <a:gd name="T21" fmla="*/ 35 h 89"/>
                <a:gd name="T22" fmla="*/ 77 w 83"/>
                <a:gd name="T23"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89">
                  <a:moveTo>
                    <a:pt x="77" y="56"/>
                  </a:moveTo>
                  <a:cubicBezTo>
                    <a:pt x="80" y="62"/>
                    <a:pt x="83" y="70"/>
                    <a:pt x="79" y="76"/>
                  </a:cubicBezTo>
                  <a:cubicBezTo>
                    <a:pt x="75" y="83"/>
                    <a:pt x="67" y="84"/>
                    <a:pt x="60" y="85"/>
                  </a:cubicBezTo>
                  <a:cubicBezTo>
                    <a:pt x="48" y="86"/>
                    <a:pt x="36" y="87"/>
                    <a:pt x="24" y="89"/>
                  </a:cubicBezTo>
                  <a:cubicBezTo>
                    <a:pt x="19" y="89"/>
                    <a:pt x="14" y="89"/>
                    <a:pt x="9" y="87"/>
                  </a:cubicBezTo>
                  <a:cubicBezTo>
                    <a:pt x="3" y="83"/>
                    <a:pt x="1" y="75"/>
                    <a:pt x="0" y="67"/>
                  </a:cubicBezTo>
                  <a:cubicBezTo>
                    <a:pt x="0" y="56"/>
                    <a:pt x="0" y="44"/>
                    <a:pt x="2" y="33"/>
                  </a:cubicBezTo>
                  <a:cubicBezTo>
                    <a:pt x="3" y="25"/>
                    <a:pt x="5" y="17"/>
                    <a:pt x="11" y="11"/>
                  </a:cubicBezTo>
                  <a:cubicBezTo>
                    <a:pt x="18" y="3"/>
                    <a:pt x="31" y="0"/>
                    <a:pt x="40" y="6"/>
                  </a:cubicBezTo>
                  <a:cubicBezTo>
                    <a:pt x="45" y="8"/>
                    <a:pt x="49" y="14"/>
                    <a:pt x="52" y="18"/>
                  </a:cubicBezTo>
                  <a:cubicBezTo>
                    <a:pt x="57" y="24"/>
                    <a:pt x="61" y="29"/>
                    <a:pt x="65" y="35"/>
                  </a:cubicBezTo>
                  <a:cubicBezTo>
                    <a:pt x="69" y="42"/>
                    <a:pt x="73" y="49"/>
                    <a:pt x="77" y="56"/>
                  </a:cubicBezTo>
                  <a:close/>
                </a:path>
              </a:pathLst>
            </a:custGeom>
            <a:solidFill>
              <a:srgbClr val="FDC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iṥļídè"/>
            <p:cNvSpPr/>
            <p:nvPr/>
          </p:nvSpPr>
          <p:spPr bwMode="auto">
            <a:xfrm>
              <a:off x="7113588" y="2941638"/>
              <a:ext cx="106363" cy="131763"/>
            </a:xfrm>
            <a:custGeom>
              <a:avLst/>
              <a:gdLst>
                <a:gd name="T0" fmla="*/ 15 w 16"/>
                <a:gd name="T1" fmla="*/ 11 h 20"/>
                <a:gd name="T2" fmla="*/ 16 w 16"/>
                <a:gd name="T3" fmla="*/ 15 h 20"/>
                <a:gd name="T4" fmla="*/ 11 w 16"/>
                <a:gd name="T5" fmla="*/ 18 h 20"/>
                <a:gd name="T6" fmla="*/ 4 w 16"/>
                <a:gd name="T7" fmla="*/ 19 h 20"/>
                <a:gd name="T8" fmla="*/ 0 w 16"/>
                <a:gd name="T9" fmla="*/ 14 h 20"/>
                <a:gd name="T10" fmla="*/ 0 w 16"/>
                <a:gd name="T11" fmla="*/ 8 h 20"/>
                <a:gd name="T12" fmla="*/ 1 w 16"/>
                <a:gd name="T13" fmla="*/ 2 h 20"/>
                <a:gd name="T14" fmla="*/ 5 w 16"/>
                <a:gd name="T15" fmla="*/ 0 h 20"/>
                <a:gd name="T16" fmla="*/ 15 w 16"/>
                <a:gd name="T1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20">
                  <a:moveTo>
                    <a:pt x="15" y="11"/>
                  </a:moveTo>
                  <a:cubicBezTo>
                    <a:pt x="16" y="13"/>
                    <a:pt x="16" y="14"/>
                    <a:pt x="16" y="15"/>
                  </a:cubicBezTo>
                  <a:cubicBezTo>
                    <a:pt x="15" y="17"/>
                    <a:pt x="13" y="18"/>
                    <a:pt x="11" y="18"/>
                  </a:cubicBezTo>
                  <a:cubicBezTo>
                    <a:pt x="9" y="19"/>
                    <a:pt x="6" y="20"/>
                    <a:pt x="4" y="19"/>
                  </a:cubicBezTo>
                  <a:cubicBezTo>
                    <a:pt x="2" y="18"/>
                    <a:pt x="1" y="16"/>
                    <a:pt x="0" y="14"/>
                  </a:cubicBezTo>
                  <a:cubicBezTo>
                    <a:pt x="0" y="12"/>
                    <a:pt x="0" y="10"/>
                    <a:pt x="0" y="8"/>
                  </a:cubicBezTo>
                  <a:cubicBezTo>
                    <a:pt x="0" y="6"/>
                    <a:pt x="0" y="4"/>
                    <a:pt x="1" y="2"/>
                  </a:cubicBezTo>
                  <a:cubicBezTo>
                    <a:pt x="2" y="1"/>
                    <a:pt x="3" y="0"/>
                    <a:pt x="5" y="0"/>
                  </a:cubicBezTo>
                  <a:cubicBezTo>
                    <a:pt x="11" y="0"/>
                    <a:pt x="14" y="7"/>
                    <a:pt x="15" y="11"/>
                  </a:cubicBezTo>
                  <a:close/>
                </a:path>
              </a:pathLst>
            </a:custGeom>
            <a:solidFill>
              <a:srgbClr val="FF89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íS1ïḑe"/>
            <p:cNvSpPr/>
            <p:nvPr/>
          </p:nvSpPr>
          <p:spPr bwMode="auto">
            <a:xfrm>
              <a:off x="4445001" y="3471863"/>
              <a:ext cx="1417638" cy="571500"/>
            </a:xfrm>
            <a:custGeom>
              <a:avLst/>
              <a:gdLst>
                <a:gd name="T0" fmla="*/ 187 w 213"/>
                <a:gd name="T1" fmla="*/ 86 h 86"/>
                <a:gd name="T2" fmla="*/ 25 w 213"/>
                <a:gd name="T3" fmla="*/ 86 h 86"/>
                <a:gd name="T4" fmla="*/ 0 w 213"/>
                <a:gd name="T5" fmla="*/ 61 h 86"/>
                <a:gd name="T6" fmla="*/ 0 w 213"/>
                <a:gd name="T7" fmla="*/ 26 h 86"/>
                <a:gd name="T8" fmla="*/ 25 w 213"/>
                <a:gd name="T9" fmla="*/ 0 h 86"/>
                <a:gd name="T10" fmla="*/ 187 w 213"/>
                <a:gd name="T11" fmla="*/ 0 h 86"/>
                <a:gd name="T12" fmla="*/ 213 w 213"/>
                <a:gd name="T13" fmla="*/ 26 h 86"/>
                <a:gd name="T14" fmla="*/ 213 w 213"/>
                <a:gd name="T15" fmla="*/ 61 h 86"/>
                <a:gd name="T16" fmla="*/ 187 w 213"/>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86">
                  <a:moveTo>
                    <a:pt x="187" y="86"/>
                  </a:moveTo>
                  <a:cubicBezTo>
                    <a:pt x="25" y="86"/>
                    <a:pt x="25" y="86"/>
                    <a:pt x="25" y="86"/>
                  </a:cubicBezTo>
                  <a:cubicBezTo>
                    <a:pt x="11" y="86"/>
                    <a:pt x="0" y="75"/>
                    <a:pt x="0" y="61"/>
                  </a:cubicBezTo>
                  <a:cubicBezTo>
                    <a:pt x="0" y="26"/>
                    <a:pt x="0" y="26"/>
                    <a:pt x="0" y="26"/>
                  </a:cubicBezTo>
                  <a:cubicBezTo>
                    <a:pt x="0" y="12"/>
                    <a:pt x="11" y="0"/>
                    <a:pt x="25" y="0"/>
                  </a:cubicBezTo>
                  <a:cubicBezTo>
                    <a:pt x="187" y="0"/>
                    <a:pt x="187" y="0"/>
                    <a:pt x="187" y="0"/>
                  </a:cubicBezTo>
                  <a:cubicBezTo>
                    <a:pt x="201" y="0"/>
                    <a:pt x="213" y="12"/>
                    <a:pt x="213" y="26"/>
                  </a:cubicBezTo>
                  <a:cubicBezTo>
                    <a:pt x="213" y="61"/>
                    <a:pt x="213" y="61"/>
                    <a:pt x="213" y="61"/>
                  </a:cubicBezTo>
                  <a:cubicBezTo>
                    <a:pt x="213" y="75"/>
                    <a:pt x="201" y="86"/>
                    <a:pt x="187" y="86"/>
                  </a:cubicBezTo>
                  <a:close/>
                </a:path>
              </a:pathLst>
            </a:custGeom>
            <a:solidFill>
              <a:srgbClr val="F8B0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íS1ídè"/>
            <p:cNvSpPr/>
            <p:nvPr/>
          </p:nvSpPr>
          <p:spPr bwMode="auto">
            <a:xfrm>
              <a:off x="4505326" y="3590925"/>
              <a:ext cx="346075" cy="338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ïṣḷíḓe"/>
            <p:cNvSpPr/>
            <p:nvPr/>
          </p:nvSpPr>
          <p:spPr bwMode="auto">
            <a:xfrm>
              <a:off x="4984751" y="3611563"/>
              <a:ext cx="811213" cy="292100"/>
            </a:xfrm>
            <a:custGeom>
              <a:avLst/>
              <a:gdLst>
                <a:gd name="T0" fmla="*/ 119 w 122"/>
                <a:gd name="T1" fmla="*/ 7 h 44"/>
                <a:gd name="T2" fmla="*/ 3 w 122"/>
                <a:gd name="T3" fmla="*/ 7 h 44"/>
                <a:gd name="T4" fmla="*/ 0 w 122"/>
                <a:gd name="T5" fmla="*/ 3 h 44"/>
                <a:gd name="T6" fmla="*/ 3 w 122"/>
                <a:gd name="T7" fmla="*/ 0 h 44"/>
                <a:gd name="T8" fmla="*/ 119 w 122"/>
                <a:gd name="T9" fmla="*/ 0 h 44"/>
                <a:gd name="T10" fmla="*/ 122 w 122"/>
                <a:gd name="T11" fmla="*/ 3 h 44"/>
                <a:gd name="T12" fmla="*/ 119 w 122"/>
                <a:gd name="T13" fmla="*/ 7 h 44"/>
                <a:gd name="T14" fmla="*/ 122 w 122"/>
                <a:gd name="T15" fmla="*/ 16 h 44"/>
                <a:gd name="T16" fmla="*/ 119 w 122"/>
                <a:gd name="T17" fmla="*/ 13 h 44"/>
                <a:gd name="T18" fmla="*/ 3 w 122"/>
                <a:gd name="T19" fmla="*/ 13 h 44"/>
                <a:gd name="T20" fmla="*/ 0 w 122"/>
                <a:gd name="T21" fmla="*/ 16 h 44"/>
                <a:gd name="T22" fmla="*/ 3 w 122"/>
                <a:gd name="T23" fmla="*/ 19 h 44"/>
                <a:gd name="T24" fmla="*/ 119 w 122"/>
                <a:gd name="T25" fmla="*/ 19 h 44"/>
                <a:gd name="T26" fmla="*/ 122 w 122"/>
                <a:gd name="T27" fmla="*/ 16 h 44"/>
                <a:gd name="T28" fmla="*/ 122 w 122"/>
                <a:gd name="T29" fmla="*/ 29 h 44"/>
                <a:gd name="T30" fmla="*/ 119 w 122"/>
                <a:gd name="T31" fmla="*/ 25 h 44"/>
                <a:gd name="T32" fmla="*/ 3 w 122"/>
                <a:gd name="T33" fmla="*/ 25 h 44"/>
                <a:gd name="T34" fmla="*/ 0 w 122"/>
                <a:gd name="T35" fmla="*/ 29 h 44"/>
                <a:gd name="T36" fmla="*/ 3 w 122"/>
                <a:gd name="T37" fmla="*/ 32 h 44"/>
                <a:gd name="T38" fmla="*/ 119 w 122"/>
                <a:gd name="T39" fmla="*/ 32 h 44"/>
                <a:gd name="T40" fmla="*/ 122 w 122"/>
                <a:gd name="T41" fmla="*/ 29 h 44"/>
                <a:gd name="T42" fmla="*/ 122 w 122"/>
                <a:gd name="T43" fmla="*/ 41 h 44"/>
                <a:gd name="T44" fmla="*/ 119 w 122"/>
                <a:gd name="T45" fmla="*/ 38 h 44"/>
                <a:gd name="T46" fmla="*/ 3 w 122"/>
                <a:gd name="T47" fmla="*/ 38 h 44"/>
                <a:gd name="T48" fmla="*/ 0 w 122"/>
                <a:gd name="T49" fmla="*/ 41 h 44"/>
                <a:gd name="T50" fmla="*/ 3 w 122"/>
                <a:gd name="T51" fmla="*/ 44 h 44"/>
                <a:gd name="T52" fmla="*/ 119 w 122"/>
                <a:gd name="T53" fmla="*/ 44 h 44"/>
                <a:gd name="T54" fmla="*/ 122 w 122"/>
                <a:gd name="T55" fmla="*/ 4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 h="44">
                  <a:moveTo>
                    <a:pt x="119" y="7"/>
                  </a:moveTo>
                  <a:cubicBezTo>
                    <a:pt x="3" y="7"/>
                    <a:pt x="3" y="7"/>
                    <a:pt x="3" y="7"/>
                  </a:cubicBezTo>
                  <a:cubicBezTo>
                    <a:pt x="1" y="7"/>
                    <a:pt x="0" y="5"/>
                    <a:pt x="0" y="3"/>
                  </a:cubicBezTo>
                  <a:cubicBezTo>
                    <a:pt x="0" y="2"/>
                    <a:pt x="1" y="0"/>
                    <a:pt x="3" y="0"/>
                  </a:cubicBezTo>
                  <a:cubicBezTo>
                    <a:pt x="119" y="0"/>
                    <a:pt x="119" y="0"/>
                    <a:pt x="119" y="0"/>
                  </a:cubicBezTo>
                  <a:cubicBezTo>
                    <a:pt x="121" y="0"/>
                    <a:pt x="122" y="2"/>
                    <a:pt x="122" y="3"/>
                  </a:cubicBezTo>
                  <a:cubicBezTo>
                    <a:pt x="122" y="5"/>
                    <a:pt x="121" y="7"/>
                    <a:pt x="119" y="7"/>
                  </a:cubicBezTo>
                  <a:close/>
                  <a:moveTo>
                    <a:pt x="122" y="16"/>
                  </a:moveTo>
                  <a:cubicBezTo>
                    <a:pt x="122" y="14"/>
                    <a:pt x="121" y="13"/>
                    <a:pt x="119" y="13"/>
                  </a:cubicBezTo>
                  <a:cubicBezTo>
                    <a:pt x="3" y="13"/>
                    <a:pt x="3" y="13"/>
                    <a:pt x="3" y="13"/>
                  </a:cubicBezTo>
                  <a:cubicBezTo>
                    <a:pt x="1" y="13"/>
                    <a:pt x="0" y="14"/>
                    <a:pt x="0" y="16"/>
                  </a:cubicBezTo>
                  <a:cubicBezTo>
                    <a:pt x="0" y="18"/>
                    <a:pt x="1" y="19"/>
                    <a:pt x="3" y="19"/>
                  </a:cubicBezTo>
                  <a:cubicBezTo>
                    <a:pt x="119" y="19"/>
                    <a:pt x="119" y="19"/>
                    <a:pt x="119" y="19"/>
                  </a:cubicBezTo>
                  <a:cubicBezTo>
                    <a:pt x="121" y="19"/>
                    <a:pt x="122" y="18"/>
                    <a:pt x="122" y="16"/>
                  </a:cubicBezTo>
                  <a:close/>
                  <a:moveTo>
                    <a:pt x="122" y="29"/>
                  </a:moveTo>
                  <a:cubicBezTo>
                    <a:pt x="122" y="27"/>
                    <a:pt x="121" y="25"/>
                    <a:pt x="119" y="25"/>
                  </a:cubicBezTo>
                  <a:cubicBezTo>
                    <a:pt x="3" y="25"/>
                    <a:pt x="3" y="25"/>
                    <a:pt x="3" y="25"/>
                  </a:cubicBezTo>
                  <a:cubicBezTo>
                    <a:pt x="1" y="25"/>
                    <a:pt x="0" y="27"/>
                    <a:pt x="0" y="29"/>
                  </a:cubicBezTo>
                  <a:cubicBezTo>
                    <a:pt x="0" y="30"/>
                    <a:pt x="1" y="32"/>
                    <a:pt x="3" y="32"/>
                  </a:cubicBezTo>
                  <a:cubicBezTo>
                    <a:pt x="119" y="32"/>
                    <a:pt x="119" y="32"/>
                    <a:pt x="119" y="32"/>
                  </a:cubicBezTo>
                  <a:cubicBezTo>
                    <a:pt x="121" y="32"/>
                    <a:pt x="122" y="30"/>
                    <a:pt x="122" y="29"/>
                  </a:cubicBezTo>
                  <a:close/>
                  <a:moveTo>
                    <a:pt x="122" y="41"/>
                  </a:moveTo>
                  <a:cubicBezTo>
                    <a:pt x="122" y="39"/>
                    <a:pt x="121" y="38"/>
                    <a:pt x="119" y="38"/>
                  </a:cubicBezTo>
                  <a:cubicBezTo>
                    <a:pt x="3" y="38"/>
                    <a:pt x="3" y="38"/>
                    <a:pt x="3" y="38"/>
                  </a:cubicBezTo>
                  <a:cubicBezTo>
                    <a:pt x="1" y="38"/>
                    <a:pt x="0" y="39"/>
                    <a:pt x="0" y="41"/>
                  </a:cubicBezTo>
                  <a:cubicBezTo>
                    <a:pt x="0" y="43"/>
                    <a:pt x="1" y="44"/>
                    <a:pt x="3" y="44"/>
                  </a:cubicBezTo>
                  <a:cubicBezTo>
                    <a:pt x="119" y="44"/>
                    <a:pt x="119" y="44"/>
                    <a:pt x="119" y="44"/>
                  </a:cubicBezTo>
                  <a:cubicBezTo>
                    <a:pt x="121" y="44"/>
                    <a:pt x="122" y="43"/>
                    <a:pt x="122"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 name="组合 59"/>
          <p:cNvGrpSpPr/>
          <p:nvPr/>
        </p:nvGrpSpPr>
        <p:grpSpPr>
          <a:xfrm>
            <a:off x="590993" y="1677528"/>
            <a:ext cx="3156078" cy="4159483"/>
            <a:chOff x="481886" y="1376036"/>
            <a:chExt cx="3156078" cy="4159483"/>
          </a:xfrm>
        </p:grpSpPr>
        <p:grpSp>
          <p:nvGrpSpPr>
            <p:cNvPr id="52" name="组合 51"/>
            <p:cNvGrpSpPr/>
            <p:nvPr/>
          </p:nvGrpSpPr>
          <p:grpSpPr>
            <a:xfrm>
              <a:off x="481886" y="1844081"/>
              <a:ext cx="3156078" cy="3691438"/>
              <a:chOff x="481886" y="1798045"/>
              <a:chExt cx="3156078" cy="3691438"/>
            </a:xfrm>
          </p:grpSpPr>
          <p:sp>
            <p:nvSpPr>
              <p:cNvPr id="50" name="波形 49"/>
              <p:cNvSpPr/>
              <p:nvPr/>
            </p:nvSpPr>
            <p:spPr>
              <a:xfrm rot="5400000">
                <a:off x="214206" y="2065725"/>
                <a:ext cx="3691438" cy="3156078"/>
              </a:xfrm>
              <a:prstGeom prst="wave">
                <a:avLst>
                  <a:gd name="adj1" fmla="val 7992"/>
                  <a:gd name="adj2" fmla="val -511"/>
                </a:avLst>
              </a:prstGeom>
              <a:solidFill>
                <a:srgbClr val="535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文本框 50"/>
              <p:cNvSpPr txBox="1"/>
              <p:nvPr/>
            </p:nvSpPr>
            <p:spPr>
              <a:xfrm>
                <a:off x="1073339" y="2118683"/>
                <a:ext cx="2104508" cy="2951449"/>
              </a:xfrm>
              <a:prstGeom prst="rect">
                <a:avLst/>
              </a:prstGeom>
              <a:noFill/>
            </p:spPr>
            <p:txBody>
              <a:bodyPr wrap="square" rtlCol="0">
                <a:spAutoFit/>
              </a:bodyPr>
              <a:lstStyle/>
              <a:p>
                <a:pPr algn="just" hangingPunct="0">
                  <a:lnSpc>
                    <a:spcPct val="150000"/>
                  </a:lnSpc>
                </a:pPr>
                <a:r>
                  <a:rPr lang="zh-CN" altLang="en-US" dirty="0">
                    <a:solidFill>
                      <a:schemeClr val="bg1"/>
                    </a:solidFill>
                    <a:latin typeface="Arial" panose="020B0604020202020204"/>
                    <a:ea typeface="微软雅黑" panose="020B0503020204020204" charset="-122"/>
                    <a:cs typeface="+mn-ea"/>
                    <a:sym typeface="+mn-lt"/>
                  </a:rPr>
                  <a:t>每日做好日常的现金盘存工作</a:t>
                </a:r>
                <a:r>
                  <a:rPr lang="en-US" altLang="zh-CN" dirty="0">
                    <a:solidFill>
                      <a:schemeClr val="bg1"/>
                    </a:solidFill>
                    <a:latin typeface="Arial" panose="020B0604020202020204"/>
                    <a:ea typeface="微软雅黑" panose="020B0503020204020204" charset="-122"/>
                    <a:cs typeface="+mn-ea"/>
                    <a:sym typeface="+mn-lt"/>
                  </a:rPr>
                  <a:t>,</a:t>
                </a:r>
                <a:r>
                  <a:rPr lang="zh-CN" altLang="en-US" dirty="0">
                    <a:solidFill>
                      <a:schemeClr val="bg1"/>
                    </a:solidFill>
                    <a:latin typeface="Arial" panose="020B0604020202020204"/>
                    <a:ea typeface="微软雅黑" panose="020B0503020204020204" charset="-122"/>
                    <a:cs typeface="+mn-ea"/>
                    <a:sym typeface="+mn-lt"/>
                  </a:rPr>
                  <a:t>日清日结、这样</a:t>
                </a:r>
                <a:r>
                  <a:rPr lang="en-US" altLang="zh-CN" dirty="0">
                    <a:solidFill>
                      <a:schemeClr val="bg1"/>
                    </a:solidFill>
                    <a:latin typeface="Arial" panose="020B0604020202020204"/>
                    <a:ea typeface="微软雅黑" panose="020B0503020204020204" charset="-122"/>
                    <a:cs typeface="+mn-ea"/>
                    <a:sym typeface="+mn-lt"/>
                  </a:rPr>
                  <a:t>-</a:t>
                </a:r>
                <a:r>
                  <a:rPr lang="zh-CN" altLang="en-US" dirty="0">
                    <a:solidFill>
                      <a:schemeClr val="bg1"/>
                    </a:solidFill>
                    <a:latin typeface="Arial" panose="020B0604020202020204"/>
                    <a:ea typeface="微软雅黑" panose="020B0503020204020204" charset="-122"/>
                    <a:cs typeface="+mn-ea"/>
                    <a:sym typeface="+mn-lt"/>
                  </a:rPr>
                  <a:t>来，问题便不会留到隔日</a:t>
                </a:r>
                <a:r>
                  <a:rPr lang="en-US" altLang="zh-CN" dirty="0">
                    <a:solidFill>
                      <a:schemeClr val="bg1"/>
                    </a:solidFill>
                    <a:latin typeface="Arial" panose="020B0604020202020204"/>
                    <a:ea typeface="微软雅黑" panose="020B0503020204020204" charset="-122"/>
                    <a:cs typeface="+mn-ea"/>
                    <a:sym typeface="+mn-lt"/>
                  </a:rPr>
                  <a:t>,</a:t>
                </a:r>
                <a:r>
                  <a:rPr lang="zh-CN" altLang="en-US" dirty="0">
                    <a:solidFill>
                      <a:schemeClr val="bg1"/>
                    </a:solidFill>
                    <a:latin typeface="Arial" panose="020B0604020202020204"/>
                    <a:ea typeface="微软雅黑" panose="020B0503020204020204" charset="-122"/>
                    <a:cs typeface="+mn-ea"/>
                    <a:sym typeface="+mn-lt"/>
                  </a:rPr>
                  <a:t>及时发现</a:t>
                </a:r>
                <a:r>
                  <a:rPr lang="en-US" altLang="zh-CN" dirty="0">
                    <a:solidFill>
                      <a:schemeClr val="bg1"/>
                    </a:solidFill>
                    <a:latin typeface="Arial" panose="020B0604020202020204"/>
                    <a:ea typeface="微软雅黑" panose="020B0503020204020204" charset="-122"/>
                    <a:cs typeface="+mn-ea"/>
                    <a:sym typeface="+mn-lt"/>
                  </a:rPr>
                  <a:t>,</a:t>
                </a:r>
                <a:r>
                  <a:rPr lang="zh-CN" altLang="en-US" dirty="0">
                    <a:solidFill>
                      <a:schemeClr val="bg1"/>
                    </a:solidFill>
                    <a:latin typeface="Arial" panose="020B0604020202020204"/>
                    <a:ea typeface="微软雅黑" panose="020B0503020204020204" charset="-122"/>
                    <a:cs typeface="+mn-ea"/>
                    <a:sym typeface="+mn-lt"/>
                  </a:rPr>
                  <a:t>及时改正。做到账款相符、账实相符。</a:t>
                </a:r>
              </a:p>
            </p:txBody>
          </p:sp>
        </p:grpSp>
        <p:sp>
          <p:nvSpPr>
            <p:cNvPr id="57" name="文本框 56"/>
            <p:cNvSpPr txBox="1"/>
            <p:nvPr/>
          </p:nvSpPr>
          <p:spPr>
            <a:xfrm>
              <a:off x="1690448" y="1376036"/>
              <a:ext cx="11470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1E1AD0"/>
                  </a:solidFill>
                  <a:effectLst/>
                  <a:uLnTx/>
                  <a:uFillTx/>
                  <a:latin typeface="Arial" panose="020B0604020202020204"/>
                  <a:ea typeface="微软雅黑" panose="020B0503020204020204" charset="-122"/>
                  <a:cs typeface="+mn-ea"/>
                  <a:sym typeface="+mn-lt"/>
                </a:rPr>
                <a:t>日清日结</a:t>
              </a:r>
              <a:endParaRPr lang="zh-CN" altLang="en-US" b="1" dirty="0">
                <a:solidFill>
                  <a:srgbClr val="1E1AD0"/>
                </a:solidFill>
              </a:endParaRPr>
            </a:p>
          </p:txBody>
        </p:sp>
      </p:grpSp>
      <p:grpSp>
        <p:nvGrpSpPr>
          <p:cNvPr id="59" name="组合 58"/>
          <p:cNvGrpSpPr/>
          <p:nvPr/>
        </p:nvGrpSpPr>
        <p:grpSpPr>
          <a:xfrm>
            <a:off x="4353514" y="1677528"/>
            <a:ext cx="3156078" cy="4159483"/>
            <a:chOff x="4244407" y="1376036"/>
            <a:chExt cx="3156078" cy="4159483"/>
          </a:xfrm>
        </p:grpSpPr>
        <p:grpSp>
          <p:nvGrpSpPr>
            <p:cNvPr id="53" name="组合 52"/>
            <p:cNvGrpSpPr/>
            <p:nvPr/>
          </p:nvGrpSpPr>
          <p:grpSpPr>
            <a:xfrm>
              <a:off x="4244407" y="1844081"/>
              <a:ext cx="3156078" cy="3691438"/>
              <a:chOff x="481886" y="1798045"/>
              <a:chExt cx="3156078" cy="3691438"/>
            </a:xfrm>
          </p:grpSpPr>
          <p:sp>
            <p:nvSpPr>
              <p:cNvPr id="54" name="波形 53"/>
              <p:cNvSpPr/>
              <p:nvPr/>
            </p:nvSpPr>
            <p:spPr>
              <a:xfrm rot="5400000">
                <a:off x="214206" y="2065725"/>
                <a:ext cx="3691438" cy="3156078"/>
              </a:xfrm>
              <a:prstGeom prst="wave">
                <a:avLst>
                  <a:gd name="adj1" fmla="val 7992"/>
                  <a:gd name="adj2" fmla="val -511"/>
                </a:avLst>
              </a:prstGeom>
              <a:solidFill>
                <a:srgbClr val="4D9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文本框 54"/>
              <p:cNvSpPr txBox="1"/>
              <p:nvPr/>
            </p:nvSpPr>
            <p:spPr>
              <a:xfrm>
                <a:off x="1073339" y="2118683"/>
                <a:ext cx="2104508" cy="2951449"/>
              </a:xfrm>
              <a:prstGeom prst="rect">
                <a:avLst/>
              </a:prstGeom>
              <a:noFill/>
            </p:spPr>
            <p:txBody>
              <a:bodyPr wrap="square" rtlCol="0">
                <a:spAutoFit/>
              </a:bodyPr>
              <a:lstStyle/>
              <a:p>
                <a:pPr algn="just" hangingPunct="0">
                  <a:lnSpc>
                    <a:spcPct val="150000"/>
                  </a:lnSpc>
                </a:pPr>
                <a:r>
                  <a:rPr lang="zh-CN" altLang="en-US" dirty="0">
                    <a:solidFill>
                      <a:schemeClr val="bg1"/>
                    </a:solidFill>
                    <a:latin typeface="Arial" panose="020B0604020202020204"/>
                    <a:ea typeface="微软雅黑" panose="020B0503020204020204" charset="-122"/>
                    <a:cs typeface="+mn-ea"/>
                    <a:sym typeface="+mn-lt"/>
                  </a:rPr>
                  <a:t>员工借款无论金额多少</a:t>
                </a:r>
                <a:r>
                  <a:rPr lang="en-US" altLang="zh-CN" dirty="0">
                    <a:solidFill>
                      <a:schemeClr val="bg1"/>
                    </a:solidFill>
                    <a:latin typeface="Arial" panose="020B0604020202020204"/>
                    <a:ea typeface="微软雅黑" panose="020B0503020204020204" charset="-122"/>
                    <a:cs typeface="+mn-ea"/>
                    <a:sym typeface="+mn-lt"/>
                  </a:rPr>
                  <a:t>,</a:t>
                </a:r>
                <a:r>
                  <a:rPr lang="zh-CN" altLang="en-US" dirty="0">
                    <a:solidFill>
                      <a:schemeClr val="bg1"/>
                    </a:solidFill>
                    <a:latin typeface="Arial" panose="020B0604020202020204"/>
                    <a:ea typeface="微软雅黑" panose="020B0503020204020204" charset="-122"/>
                    <a:cs typeface="+mn-ea"/>
                    <a:sym typeface="+mn-lt"/>
                  </a:rPr>
                  <a:t>都须由各领导签字批准后</a:t>
                </a:r>
                <a:r>
                  <a:rPr lang="en-US" altLang="zh-CN" dirty="0">
                    <a:solidFill>
                      <a:schemeClr val="bg1"/>
                    </a:solidFill>
                    <a:latin typeface="Arial" panose="020B0604020202020204"/>
                    <a:ea typeface="微软雅黑" panose="020B0503020204020204" charset="-122"/>
                    <a:cs typeface="+mn-ea"/>
                    <a:sym typeface="+mn-lt"/>
                  </a:rPr>
                  <a:t>,</a:t>
                </a:r>
                <a:r>
                  <a:rPr lang="zh-CN" altLang="en-US" dirty="0">
                    <a:solidFill>
                      <a:schemeClr val="bg1"/>
                    </a:solidFill>
                    <a:latin typeface="Arial" panose="020B0604020202020204"/>
                    <a:ea typeface="微软雅黑" panose="020B0503020204020204" charset="-122"/>
                    <a:cs typeface="+mn-ea"/>
                    <a:sym typeface="+mn-lt"/>
                  </a:rPr>
                  <a:t>并用借支单借款。如若特殊情况，也要经各领导先口头同意</a:t>
                </a:r>
                <a:r>
                  <a:rPr lang="en-US" altLang="zh-CN" dirty="0">
                    <a:solidFill>
                      <a:schemeClr val="bg1"/>
                    </a:solidFill>
                    <a:latin typeface="Arial" panose="020B0604020202020204"/>
                    <a:ea typeface="微软雅黑" panose="020B0503020204020204" charset="-122"/>
                    <a:cs typeface="+mn-ea"/>
                    <a:sym typeface="+mn-lt"/>
                  </a:rPr>
                  <a:t>,</a:t>
                </a:r>
                <a:r>
                  <a:rPr lang="zh-CN" altLang="en-US" dirty="0">
                    <a:solidFill>
                      <a:schemeClr val="bg1"/>
                    </a:solidFill>
                    <a:latin typeface="Arial" panose="020B0604020202020204"/>
                    <a:ea typeface="微软雅黑" panose="020B0503020204020204" charset="-122"/>
                    <a:cs typeface="+mn-ea"/>
                    <a:sym typeface="+mn-lt"/>
                  </a:rPr>
                  <a:t>方可借款</a:t>
                </a:r>
                <a:r>
                  <a:rPr lang="en-US" altLang="zh-CN" dirty="0">
                    <a:solidFill>
                      <a:schemeClr val="bg1"/>
                    </a:solidFill>
                    <a:latin typeface="Arial" panose="020B0604020202020204"/>
                    <a:ea typeface="微软雅黑" panose="020B0503020204020204" charset="-122"/>
                    <a:cs typeface="+mn-ea"/>
                    <a:sym typeface="+mn-lt"/>
                  </a:rPr>
                  <a:t>,</a:t>
                </a:r>
                <a:r>
                  <a:rPr lang="zh-CN" altLang="en-US" dirty="0">
                    <a:solidFill>
                      <a:schemeClr val="bg1"/>
                    </a:solidFill>
                    <a:latin typeface="Arial" panose="020B0604020202020204"/>
                    <a:ea typeface="微软雅黑" panose="020B0503020204020204" charset="-122"/>
                    <a:cs typeface="+mn-ea"/>
                    <a:sym typeface="+mn-lt"/>
                  </a:rPr>
                  <a:t>后再补签。</a:t>
                </a:r>
              </a:p>
            </p:txBody>
          </p:sp>
        </p:grpSp>
        <p:sp>
          <p:nvSpPr>
            <p:cNvPr id="58" name="文本框 57"/>
            <p:cNvSpPr txBox="1"/>
            <p:nvPr/>
          </p:nvSpPr>
          <p:spPr>
            <a:xfrm>
              <a:off x="5522490" y="1376036"/>
              <a:ext cx="11470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4D98DD"/>
                  </a:solidFill>
                  <a:effectLst/>
                  <a:uLnTx/>
                  <a:uFillTx/>
                  <a:latin typeface="Arial" panose="020B0604020202020204"/>
                  <a:ea typeface="微软雅黑" panose="020B0503020204020204" charset="-122"/>
                  <a:cs typeface="+mn-ea"/>
                  <a:sym typeface="+mn-lt"/>
                </a:rPr>
                <a:t>工作细致</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barn(inVertical)">
                                      <p:cBhvr>
                                        <p:cTn id="15" dur="500"/>
                                        <p:tgtEl>
                                          <p:spTgt spid="60"/>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barn(inVertical)">
                                      <p:cBhvr>
                                        <p:cTn id="1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出纳工作细则</a:t>
            </a:r>
          </a:p>
        </p:txBody>
      </p:sp>
      <p:grpSp>
        <p:nvGrpSpPr>
          <p:cNvPr id="3" name="fa28a72a-f86f-4079-a47d-f085359e4b4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999094" y="1242832"/>
            <a:ext cx="5819775" cy="4722812"/>
            <a:chOff x="3186112" y="1073150"/>
            <a:chExt cx="5819775" cy="4722812"/>
          </a:xfrm>
        </p:grpSpPr>
        <p:sp>
          <p:nvSpPr>
            <p:cNvPr id="4" name="iṥḷîdè"/>
            <p:cNvSpPr/>
            <p:nvPr/>
          </p:nvSpPr>
          <p:spPr bwMode="auto">
            <a:xfrm>
              <a:off x="4914900" y="1385887"/>
              <a:ext cx="973138" cy="914400"/>
            </a:xfrm>
            <a:custGeom>
              <a:avLst/>
              <a:gdLst>
                <a:gd name="T0" fmla="*/ 361 w 594"/>
                <a:gd name="T1" fmla="*/ 149 h 558"/>
                <a:gd name="T2" fmla="*/ 382 w 594"/>
                <a:gd name="T3" fmla="*/ 65 h 558"/>
                <a:gd name="T4" fmla="*/ 498 w 594"/>
                <a:gd name="T5" fmla="*/ 24 h 558"/>
                <a:gd name="T6" fmla="*/ 501 w 594"/>
                <a:gd name="T7" fmla="*/ 63 h 558"/>
                <a:gd name="T8" fmla="*/ 512 w 594"/>
                <a:gd name="T9" fmla="*/ 20 h 558"/>
                <a:gd name="T10" fmla="*/ 594 w 594"/>
                <a:gd name="T11" fmla="*/ 0 h 558"/>
                <a:gd name="T12" fmla="*/ 455 w 594"/>
                <a:gd name="T13" fmla="*/ 301 h 558"/>
                <a:gd name="T14" fmla="*/ 345 w 594"/>
                <a:gd name="T15" fmla="*/ 320 h 558"/>
                <a:gd name="T16" fmla="*/ 431 w 594"/>
                <a:gd name="T17" fmla="*/ 332 h 558"/>
                <a:gd name="T18" fmla="*/ 392 w 594"/>
                <a:gd name="T19" fmla="*/ 373 h 558"/>
                <a:gd name="T20" fmla="*/ 52 w 594"/>
                <a:gd name="T21" fmla="*/ 503 h 558"/>
                <a:gd name="T22" fmla="*/ 207 w 594"/>
                <a:gd name="T23" fmla="*/ 173 h 558"/>
                <a:gd name="T24" fmla="*/ 356 w 594"/>
                <a:gd name="T25" fmla="*/ 77 h 558"/>
                <a:gd name="T26" fmla="*/ 361 w 594"/>
                <a:gd name="T27" fmla="*/ 14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558">
                  <a:moveTo>
                    <a:pt x="361" y="149"/>
                  </a:moveTo>
                  <a:cubicBezTo>
                    <a:pt x="382" y="65"/>
                    <a:pt x="382" y="65"/>
                    <a:pt x="382" y="65"/>
                  </a:cubicBezTo>
                  <a:cubicBezTo>
                    <a:pt x="420" y="49"/>
                    <a:pt x="459" y="35"/>
                    <a:pt x="498" y="24"/>
                  </a:cubicBezTo>
                  <a:cubicBezTo>
                    <a:pt x="501" y="63"/>
                    <a:pt x="501" y="63"/>
                    <a:pt x="501" y="63"/>
                  </a:cubicBezTo>
                  <a:cubicBezTo>
                    <a:pt x="512" y="20"/>
                    <a:pt x="512" y="20"/>
                    <a:pt x="512" y="20"/>
                  </a:cubicBezTo>
                  <a:cubicBezTo>
                    <a:pt x="561" y="6"/>
                    <a:pt x="594" y="0"/>
                    <a:pt x="594" y="0"/>
                  </a:cubicBezTo>
                  <a:cubicBezTo>
                    <a:pt x="594" y="0"/>
                    <a:pt x="549" y="170"/>
                    <a:pt x="455" y="301"/>
                  </a:cubicBezTo>
                  <a:cubicBezTo>
                    <a:pt x="345" y="320"/>
                    <a:pt x="345" y="320"/>
                    <a:pt x="345" y="320"/>
                  </a:cubicBezTo>
                  <a:cubicBezTo>
                    <a:pt x="431" y="332"/>
                    <a:pt x="431" y="332"/>
                    <a:pt x="431" y="332"/>
                  </a:cubicBezTo>
                  <a:cubicBezTo>
                    <a:pt x="419" y="347"/>
                    <a:pt x="406" y="360"/>
                    <a:pt x="392" y="373"/>
                  </a:cubicBezTo>
                  <a:cubicBezTo>
                    <a:pt x="255" y="500"/>
                    <a:pt x="103" y="558"/>
                    <a:pt x="52" y="503"/>
                  </a:cubicBezTo>
                  <a:cubicBezTo>
                    <a:pt x="0" y="448"/>
                    <a:pt x="70" y="300"/>
                    <a:pt x="207" y="173"/>
                  </a:cubicBezTo>
                  <a:cubicBezTo>
                    <a:pt x="249" y="133"/>
                    <a:pt x="303" y="102"/>
                    <a:pt x="356" y="77"/>
                  </a:cubicBezTo>
                  <a:lnTo>
                    <a:pt x="361" y="14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î$lïḍe"/>
            <p:cNvSpPr/>
            <p:nvPr/>
          </p:nvSpPr>
          <p:spPr bwMode="auto">
            <a:xfrm>
              <a:off x="4892675" y="1073150"/>
              <a:ext cx="561975" cy="1198563"/>
            </a:xfrm>
            <a:custGeom>
              <a:avLst/>
              <a:gdLst>
                <a:gd name="T0" fmla="*/ 171 w 343"/>
                <a:gd name="T1" fmla="*/ 249 h 732"/>
                <a:gd name="T2" fmla="*/ 146 w 343"/>
                <a:gd name="T3" fmla="*/ 166 h 732"/>
                <a:gd name="T4" fmla="*/ 224 w 343"/>
                <a:gd name="T5" fmla="*/ 70 h 732"/>
                <a:gd name="T6" fmla="*/ 246 w 343"/>
                <a:gd name="T7" fmla="*/ 102 h 732"/>
                <a:gd name="T8" fmla="*/ 233 w 343"/>
                <a:gd name="T9" fmla="*/ 60 h 732"/>
                <a:gd name="T10" fmla="*/ 293 w 343"/>
                <a:gd name="T11" fmla="*/ 0 h 732"/>
                <a:gd name="T12" fmla="*/ 330 w 343"/>
                <a:gd name="T13" fmla="*/ 330 h 732"/>
                <a:gd name="T14" fmla="*/ 246 w 343"/>
                <a:gd name="T15" fmla="*/ 403 h 732"/>
                <a:gd name="T16" fmla="*/ 325 w 343"/>
                <a:gd name="T17" fmla="*/ 370 h 732"/>
                <a:gd name="T18" fmla="*/ 313 w 343"/>
                <a:gd name="T19" fmla="*/ 424 h 732"/>
                <a:gd name="T20" fmla="*/ 89 w 343"/>
                <a:gd name="T21" fmla="*/ 712 h 732"/>
                <a:gd name="T22" fmla="*/ 51 w 343"/>
                <a:gd name="T23" fmla="*/ 349 h 732"/>
                <a:gd name="T24" fmla="*/ 130 w 343"/>
                <a:gd name="T25" fmla="*/ 190 h 732"/>
                <a:gd name="T26" fmla="*/ 171 w 343"/>
                <a:gd name="T27" fmla="*/ 249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 h="732">
                  <a:moveTo>
                    <a:pt x="171" y="249"/>
                  </a:moveTo>
                  <a:cubicBezTo>
                    <a:pt x="146" y="166"/>
                    <a:pt x="146" y="166"/>
                    <a:pt x="146" y="166"/>
                  </a:cubicBezTo>
                  <a:cubicBezTo>
                    <a:pt x="170" y="133"/>
                    <a:pt x="196" y="101"/>
                    <a:pt x="224" y="70"/>
                  </a:cubicBezTo>
                  <a:cubicBezTo>
                    <a:pt x="246" y="102"/>
                    <a:pt x="246" y="102"/>
                    <a:pt x="246" y="102"/>
                  </a:cubicBezTo>
                  <a:cubicBezTo>
                    <a:pt x="233" y="60"/>
                    <a:pt x="233" y="60"/>
                    <a:pt x="233" y="60"/>
                  </a:cubicBezTo>
                  <a:cubicBezTo>
                    <a:pt x="268" y="23"/>
                    <a:pt x="293" y="0"/>
                    <a:pt x="293" y="0"/>
                  </a:cubicBezTo>
                  <a:cubicBezTo>
                    <a:pt x="293" y="0"/>
                    <a:pt x="343" y="170"/>
                    <a:pt x="330" y="330"/>
                  </a:cubicBezTo>
                  <a:cubicBezTo>
                    <a:pt x="246" y="403"/>
                    <a:pt x="246" y="403"/>
                    <a:pt x="246" y="403"/>
                  </a:cubicBezTo>
                  <a:cubicBezTo>
                    <a:pt x="325" y="370"/>
                    <a:pt x="325" y="370"/>
                    <a:pt x="325" y="370"/>
                  </a:cubicBezTo>
                  <a:cubicBezTo>
                    <a:pt x="322" y="388"/>
                    <a:pt x="319" y="406"/>
                    <a:pt x="313" y="424"/>
                  </a:cubicBezTo>
                  <a:cubicBezTo>
                    <a:pt x="262" y="604"/>
                    <a:pt x="162" y="732"/>
                    <a:pt x="89" y="712"/>
                  </a:cubicBezTo>
                  <a:cubicBezTo>
                    <a:pt x="17" y="691"/>
                    <a:pt x="0" y="528"/>
                    <a:pt x="51" y="349"/>
                  </a:cubicBezTo>
                  <a:cubicBezTo>
                    <a:pt x="67" y="293"/>
                    <a:pt x="97" y="238"/>
                    <a:pt x="130" y="190"/>
                  </a:cubicBezTo>
                  <a:lnTo>
                    <a:pt x="171" y="24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îṥḷïḓé"/>
            <p:cNvSpPr/>
            <p:nvPr/>
          </p:nvSpPr>
          <p:spPr bwMode="auto">
            <a:xfrm>
              <a:off x="7292975" y="4819650"/>
              <a:ext cx="974725" cy="914400"/>
            </a:xfrm>
            <a:custGeom>
              <a:avLst/>
              <a:gdLst>
                <a:gd name="T0" fmla="*/ 361 w 594"/>
                <a:gd name="T1" fmla="*/ 149 h 558"/>
                <a:gd name="T2" fmla="*/ 382 w 594"/>
                <a:gd name="T3" fmla="*/ 65 h 558"/>
                <a:gd name="T4" fmla="*/ 498 w 594"/>
                <a:gd name="T5" fmla="*/ 24 h 558"/>
                <a:gd name="T6" fmla="*/ 501 w 594"/>
                <a:gd name="T7" fmla="*/ 63 h 558"/>
                <a:gd name="T8" fmla="*/ 512 w 594"/>
                <a:gd name="T9" fmla="*/ 20 h 558"/>
                <a:gd name="T10" fmla="*/ 594 w 594"/>
                <a:gd name="T11" fmla="*/ 0 h 558"/>
                <a:gd name="T12" fmla="*/ 455 w 594"/>
                <a:gd name="T13" fmla="*/ 301 h 558"/>
                <a:gd name="T14" fmla="*/ 345 w 594"/>
                <a:gd name="T15" fmla="*/ 320 h 558"/>
                <a:gd name="T16" fmla="*/ 431 w 594"/>
                <a:gd name="T17" fmla="*/ 332 h 558"/>
                <a:gd name="T18" fmla="*/ 392 w 594"/>
                <a:gd name="T19" fmla="*/ 373 h 558"/>
                <a:gd name="T20" fmla="*/ 52 w 594"/>
                <a:gd name="T21" fmla="*/ 503 h 558"/>
                <a:gd name="T22" fmla="*/ 207 w 594"/>
                <a:gd name="T23" fmla="*/ 173 h 558"/>
                <a:gd name="T24" fmla="*/ 356 w 594"/>
                <a:gd name="T25" fmla="*/ 77 h 558"/>
                <a:gd name="T26" fmla="*/ 361 w 594"/>
                <a:gd name="T27" fmla="*/ 149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4" h="558">
                  <a:moveTo>
                    <a:pt x="361" y="149"/>
                  </a:moveTo>
                  <a:cubicBezTo>
                    <a:pt x="382" y="65"/>
                    <a:pt x="382" y="65"/>
                    <a:pt x="382" y="65"/>
                  </a:cubicBezTo>
                  <a:cubicBezTo>
                    <a:pt x="420" y="49"/>
                    <a:pt x="459" y="35"/>
                    <a:pt x="498" y="24"/>
                  </a:cubicBezTo>
                  <a:cubicBezTo>
                    <a:pt x="501" y="63"/>
                    <a:pt x="501" y="63"/>
                    <a:pt x="501" y="63"/>
                  </a:cubicBezTo>
                  <a:cubicBezTo>
                    <a:pt x="512" y="20"/>
                    <a:pt x="512" y="20"/>
                    <a:pt x="512" y="20"/>
                  </a:cubicBezTo>
                  <a:cubicBezTo>
                    <a:pt x="561" y="6"/>
                    <a:pt x="594" y="0"/>
                    <a:pt x="594" y="0"/>
                  </a:cubicBezTo>
                  <a:cubicBezTo>
                    <a:pt x="594" y="0"/>
                    <a:pt x="549" y="170"/>
                    <a:pt x="455" y="301"/>
                  </a:cubicBezTo>
                  <a:cubicBezTo>
                    <a:pt x="345" y="320"/>
                    <a:pt x="345" y="320"/>
                    <a:pt x="345" y="320"/>
                  </a:cubicBezTo>
                  <a:cubicBezTo>
                    <a:pt x="431" y="332"/>
                    <a:pt x="431" y="332"/>
                    <a:pt x="431" y="332"/>
                  </a:cubicBezTo>
                  <a:cubicBezTo>
                    <a:pt x="419" y="347"/>
                    <a:pt x="406" y="360"/>
                    <a:pt x="392" y="373"/>
                  </a:cubicBezTo>
                  <a:cubicBezTo>
                    <a:pt x="255" y="500"/>
                    <a:pt x="103" y="558"/>
                    <a:pt x="52" y="503"/>
                  </a:cubicBezTo>
                  <a:cubicBezTo>
                    <a:pt x="0" y="448"/>
                    <a:pt x="70" y="300"/>
                    <a:pt x="207" y="173"/>
                  </a:cubicBezTo>
                  <a:cubicBezTo>
                    <a:pt x="249" y="133"/>
                    <a:pt x="303" y="102"/>
                    <a:pt x="356" y="77"/>
                  </a:cubicBezTo>
                  <a:lnTo>
                    <a:pt x="361" y="14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işlïḑé"/>
            <p:cNvSpPr/>
            <p:nvPr/>
          </p:nvSpPr>
          <p:spPr bwMode="auto">
            <a:xfrm>
              <a:off x="7272337" y="4506912"/>
              <a:ext cx="561975" cy="1200150"/>
            </a:xfrm>
            <a:custGeom>
              <a:avLst/>
              <a:gdLst>
                <a:gd name="T0" fmla="*/ 171 w 343"/>
                <a:gd name="T1" fmla="*/ 249 h 732"/>
                <a:gd name="T2" fmla="*/ 146 w 343"/>
                <a:gd name="T3" fmla="*/ 166 h 732"/>
                <a:gd name="T4" fmla="*/ 224 w 343"/>
                <a:gd name="T5" fmla="*/ 70 h 732"/>
                <a:gd name="T6" fmla="*/ 246 w 343"/>
                <a:gd name="T7" fmla="*/ 102 h 732"/>
                <a:gd name="T8" fmla="*/ 233 w 343"/>
                <a:gd name="T9" fmla="*/ 60 h 732"/>
                <a:gd name="T10" fmla="*/ 293 w 343"/>
                <a:gd name="T11" fmla="*/ 0 h 732"/>
                <a:gd name="T12" fmla="*/ 330 w 343"/>
                <a:gd name="T13" fmla="*/ 330 h 732"/>
                <a:gd name="T14" fmla="*/ 246 w 343"/>
                <a:gd name="T15" fmla="*/ 403 h 732"/>
                <a:gd name="T16" fmla="*/ 325 w 343"/>
                <a:gd name="T17" fmla="*/ 370 h 732"/>
                <a:gd name="T18" fmla="*/ 313 w 343"/>
                <a:gd name="T19" fmla="*/ 424 h 732"/>
                <a:gd name="T20" fmla="*/ 89 w 343"/>
                <a:gd name="T21" fmla="*/ 712 h 732"/>
                <a:gd name="T22" fmla="*/ 51 w 343"/>
                <a:gd name="T23" fmla="*/ 349 h 732"/>
                <a:gd name="T24" fmla="*/ 130 w 343"/>
                <a:gd name="T25" fmla="*/ 190 h 732"/>
                <a:gd name="T26" fmla="*/ 171 w 343"/>
                <a:gd name="T27" fmla="*/ 249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3" h="732">
                  <a:moveTo>
                    <a:pt x="171" y="249"/>
                  </a:moveTo>
                  <a:cubicBezTo>
                    <a:pt x="146" y="166"/>
                    <a:pt x="146" y="166"/>
                    <a:pt x="146" y="166"/>
                  </a:cubicBezTo>
                  <a:cubicBezTo>
                    <a:pt x="170" y="133"/>
                    <a:pt x="196" y="101"/>
                    <a:pt x="224" y="70"/>
                  </a:cubicBezTo>
                  <a:cubicBezTo>
                    <a:pt x="246" y="102"/>
                    <a:pt x="246" y="102"/>
                    <a:pt x="246" y="102"/>
                  </a:cubicBezTo>
                  <a:cubicBezTo>
                    <a:pt x="233" y="60"/>
                    <a:pt x="233" y="60"/>
                    <a:pt x="233" y="60"/>
                  </a:cubicBezTo>
                  <a:cubicBezTo>
                    <a:pt x="268" y="23"/>
                    <a:pt x="293" y="0"/>
                    <a:pt x="293" y="0"/>
                  </a:cubicBezTo>
                  <a:cubicBezTo>
                    <a:pt x="293" y="0"/>
                    <a:pt x="343" y="170"/>
                    <a:pt x="330" y="330"/>
                  </a:cubicBezTo>
                  <a:cubicBezTo>
                    <a:pt x="246" y="403"/>
                    <a:pt x="246" y="403"/>
                    <a:pt x="246" y="403"/>
                  </a:cubicBezTo>
                  <a:cubicBezTo>
                    <a:pt x="325" y="370"/>
                    <a:pt x="325" y="370"/>
                    <a:pt x="325" y="370"/>
                  </a:cubicBezTo>
                  <a:cubicBezTo>
                    <a:pt x="322" y="388"/>
                    <a:pt x="319" y="406"/>
                    <a:pt x="313" y="424"/>
                  </a:cubicBezTo>
                  <a:cubicBezTo>
                    <a:pt x="262" y="604"/>
                    <a:pt x="162" y="732"/>
                    <a:pt x="89" y="712"/>
                  </a:cubicBezTo>
                  <a:cubicBezTo>
                    <a:pt x="17" y="691"/>
                    <a:pt x="0" y="528"/>
                    <a:pt x="51" y="349"/>
                  </a:cubicBezTo>
                  <a:cubicBezTo>
                    <a:pt x="67" y="293"/>
                    <a:pt x="97" y="238"/>
                    <a:pt x="130" y="190"/>
                  </a:cubicBezTo>
                  <a:lnTo>
                    <a:pt x="171" y="249"/>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îśľïdé"/>
            <p:cNvSpPr/>
            <p:nvPr/>
          </p:nvSpPr>
          <p:spPr bwMode="auto">
            <a:xfrm>
              <a:off x="3186112" y="5664200"/>
              <a:ext cx="5819775" cy="14288"/>
            </a:xfrm>
            <a:prstGeom prst="rect">
              <a:avLst/>
            </a:prstGeom>
            <a:solidFill>
              <a:srgbClr val="3F3D5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ïṧḷíḋé"/>
            <p:cNvSpPr/>
            <p:nvPr/>
          </p:nvSpPr>
          <p:spPr bwMode="auto">
            <a:xfrm>
              <a:off x="6527800" y="2103437"/>
              <a:ext cx="584200" cy="1049338"/>
            </a:xfrm>
            <a:custGeom>
              <a:avLst/>
              <a:gdLst>
                <a:gd name="T0" fmla="*/ 76 w 356"/>
                <a:gd name="T1" fmla="*/ 340 h 640"/>
                <a:gd name="T2" fmla="*/ 106 w 356"/>
                <a:gd name="T3" fmla="*/ 640 h 640"/>
                <a:gd name="T4" fmla="*/ 356 w 356"/>
                <a:gd name="T5" fmla="*/ 640 h 640"/>
                <a:gd name="T6" fmla="*/ 344 w 356"/>
                <a:gd name="T7" fmla="*/ 184 h 640"/>
                <a:gd name="T8" fmla="*/ 178 w 356"/>
                <a:gd name="T9" fmla="*/ 0 h 640"/>
                <a:gd name="T10" fmla="*/ 16 w 356"/>
                <a:gd name="T11" fmla="*/ 180 h 640"/>
                <a:gd name="T12" fmla="*/ 0 w 356"/>
                <a:gd name="T13" fmla="*/ 640 h 640"/>
                <a:gd name="T14" fmla="*/ 41 w 356"/>
                <a:gd name="T15" fmla="*/ 640 h 640"/>
                <a:gd name="T16" fmla="*/ 76 w 356"/>
                <a:gd name="T17" fmla="*/ 3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640">
                  <a:moveTo>
                    <a:pt x="76" y="340"/>
                  </a:moveTo>
                  <a:cubicBezTo>
                    <a:pt x="106" y="640"/>
                    <a:pt x="106" y="640"/>
                    <a:pt x="106" y="640"/>
                  </a:cubicBezTo>
                  <a:cubicBezTo>
                    <a:pt x="356" y="640"/>
                    <a:pt x="356" y="640"/>
                    <a:pt x="356" y="640"/>
                  </a:cubicBezTo>
                  <a:cubicBezTo>
                    <a:pt x="344" y="184"/>
                    <a:pt x="344" y="184"/>
                    <a:pt x="344" y="184"/>
                  </a:cubicBezTo>
                  <a:cubicBezTo>
                    <a:pt x="344" y="85"/>
                    <a:pt x="276" y="0"/>
                    <a:pt x="178" y="0"/>
                  </a:cubicBezTo>
                  <a:cubicBezTo>
                    <a:pt x="80" y="0"/>
                    <a:pt x="16" y="81"/>
                    <a:pt x="16" y="180"/>
                  </a:cubicBezTo>
                  <a:cubicBezTo>
                    <a:pt x="0" y="640"/>
                    <a:pt x="0" y="640"/>
                    <a:pt x="0" y="640"/>
                  </a:cubicBezTo>
                  <a:cubicBezTo>
                    <a:pt x="41" y="640"/>
                    <a:pt x="41" y="640"/>
                    <a:pt x="41" y="640"/>
                  </a:cubicBezTo>
                  <a:lnTo>
                    <a:pt x="76" y="340"/>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îŝḻîḍè"/>
            <p:cNvSpPr/>
            <p:nvPr/>
          </p:nvSpPr>
          <p:spPr bwMode="auto">
            <a:xfrm>
              <a:off x="6283325" y="3128962"/>
              <a:ext cx="333375" cy="1062038"/>
            </a:xfrm>
            <a:custGeom>
              <a:avLst/>
              <a:gdLst>
                <a:gd name="T0" fmla="*/ 136 w 204"/>
                <a:gd name="T1" fmla="*/ 0 h 648"/>
                <a:gd name="T2" fmla="*/ 112 w 204"/>
                <a:gd name="T3" fmla="*/ 208 h 648"/>
                <a:gd name="T4" fmla="*/ 48 w 204"/>
                <a:gd name="T5" fmla="*/ 508 h 648"/>
                <a:gd name="T6" fmla="*/ 48 w 204"/>
                <a:gd name="T7" fmla="*/ 648 h 648"/>
                <a:gd name="T8" fmla="*/ 96 w 204"/>
                <a:gd name="T9" fmla="*/ 508 h 648"/>
                <a:gd name="T10" fmla="*/ 160 w 204"/>
                <a:gd name="T11" fmla="*/ 332 h 648"/>
                <a:gd name="T12" fmla="*/ 204 w 204"/>
                <a:gd name="T13" fmla="*/ 8 h 648"/>
                <a:gd name="T14" fmla="*/ 136 w 204"/>
                <a:gd name="T15" fmla="*/ 0 h 6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4" h="648">
                  <a:moveTo>
                    <a:pt x="136" y="0"/>
                  </a:moveTo>
                  <a:cubicBezTo>
                    <a:pt x="112" y="208"/>
                    <a:pt x="112" y="208"/>
                    <a:pt x="112" y="208"/>
                  </a:cubicBezTo>
                  <a:cubicBezTo>
                    <a:pt x="48" y="508"/>
                    <a:pt x="48" y="508"/>
                    <a:pt x="48" y="508"/>
                  </a:cubicBezTo>
                  <a:cubicBezTo>
                    <a:pt x="48" y="508"/>
                    <a:pt x="0" y="648"/>
                    <a:pt x="48" y="648"/>
                  </a:cubicBezTo>
                  <a:cubicBezTo>
                    <a:pt x="96" y="648"/>
                    <a:pt x="96" y="508"/>
                    <a:pt x="96" y="508"/>
                  </a:cubicBezTo>
                  <a:cubicBezTo>
                    <a:pt x="160" y="332"/>
                    <a:pt x="160" y="332"/>
                    <a:pt x="160" y="332"/>
                  </a:cubicBezTo>
                  <a:cubicBezTo>
                    <a:pt x="204" y="8"/>
                    <a:pt x="204" y="8"/>
                    <a:pt x="204" y="8"/>
                  </a:cubicBezTo>
                  <a:lnTo>
                    <a:pt x="136" y="0"/>
                  </a:lnTo>
                  <a:close/>
                </a:path>
              </a:pathLst>
            </a:custGeom>
            <a:solidFill>
              <a:srgbClr val="A0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ïṣļïḓè"/>
            <p:cNvSpPr/>
            <p:nvPr/>
          </p:nvSpPr>
          <p:spPr bwMode="auto">
            <a:xfrm>
              <a:off x="6453187" y="3673475"/>
              <a:ext cx="1003300" cy="1617663"/>
            </a:xfrm>
            <a:custGeom>
              <a:avLst/>
              <a:gdLst>
                <a:gd name="T0" fmla="*/ 24 w 612"/>
                <a:gd name="T1" fmla="*/ 24 h 988"/>
                <a:gd name="T2" fmla="*/ 32 w 612"/>
                <a:gd name="T3" fmla="*/ 320 h 988"/>
                <a:gd name="T4" fmla="*/ 72 w 612"/>
                <a:gd name="T5" fmla="*/ 572 h 988"/>
                <a:gd name="T6" fmla="*/ 64 w 612"/>
                <a:gd name="T7" fmla="*/ 616 h 988"/>
                <a:gd name="T8" fmla="*/ 64 w 612"/>
                <a:gd name="T9" fmla="*/ 664 h 988"/>
                <a:gd name="T10" fmla="*/ 92 w 612"/>
                <a:gd name="T11" fmla="*/ 936 h 988"/>
                <a:gd name="T12" fmla="*/ 216 w 612"/>
                <a:gd name="T13" fmla="*/ 916 h 988"/>
                <a:gd name="T14" fmla="*/ 208 w 612"/>
                <a:gd name="T15" fmla="*/ 668 h 988"/>
                <a:gd name="T16" fmla="*/ 216 w 612"/>
                <a:gd name="T17" fmla="*/ 628 h 988"/>
                <a:gd name="T18" fmla="*/ 224 w 612"/>
                <a:gd name="T19" fmla="*/ 572 h 988"/>
                <a:gd name="T20" fmla="*/ 244 w 612"/>
                <a:gd name="T21" fmla="*/ 192 h 988"/>
                <a:gd name="T22" fmla="*/ 368 w 612"/>
                <a:gd name="T23" fmla="*/ 608 h 988"/>
                <a:gd name="T24" fmla="*/ 368 w 612"/>
                <a:gd name="T25" fmla="*/ 636 h 988"/>
                <a:gd name="T26" fmla="*/ 404 w 612"/>
                <a:gd name="T27" fmla="*/ 708 h 988"/>
                <a:gd name="T28" fmla="*/ 484 w 612"/>
                <a:gd name="T29" fmla="*/ 988 h 988"/>
                <a:gd name="T30" fmla="*/ 612 w 612"/>
                <a:gd name="T31" fmla="*/ 964 h 988"/>
                <a:gd name="T32" fmla="*/ 540 w 612"/>
                <a:gd name="T33" fmla="*/ 644 h 988"/>
                <a:gd name="T34" fmla="*/ 536 w 612"/>
                <a:gd name="T35" fmla="*/ 612 h 988"/>
                <a:gd name="T36" fmla="*/ 528 w 612"/>
                <a:gd name="T37" fmla="*/ 584 h 988"/>
                <a:gd name="T38" fmla="*/ 524 w 612"/>
                <a:gd name="T39" fmla="*/ 556 h 988"/>
                <a:gd name="T40" fmla="*/ 500 w 612"/>
                <a:gd name="T41" fmla="*/ 476 h 988"/>
                <a:gd name="T42" fmla="*/ 448 w 612"/>
                <a:gd name="T43" fmla="*/ 24 h 988"/>
                <a:gd name="T44" fmla="*/ 24 w 612"/>
                <a:gd name="T45" fmla="*/ 24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2" h="988">
                  <a:moveTo>
                    <a:pt x="24" y="24"/>
                  </a:moveTo>
                  <a:cubicBezTo>
                    <a:pt x="24" y="24"/>
                    <a:pt x="0" y="144"/>
                    <a:pt x="32" y="320"/>
                  </a:cubicBezTo>
                  <a:cubicBezTo>
                    <a:pt x="64" y="496"/>
                    <a:pt x="72" y="572"/>
                    <a:pt x="72" y="572"/>
                  </a:cubicBezTo>
                  <a:cubicBezTo>
                    <a:pt x="72" y="572"/>
                    <a:pt x="48" y="600"/>
                    <a:pt x="64" y="616"/>
                  </a:cubicBezTo>
                  <a:cubicBezTo>
                    <a:pt x="80" y="632"/>
                    <a:pt x="64" y="664"/>
                    <a:pt x="64" y="664"/>
                  </a:cubicBezTo>
                  <a:cubicBezTo>
                    <a:pt x="92" y="936"/>
                    <a:pt x="92" y="936"/>
                    <a:pt x="92" y="936"/>
                  </a:cubicBezTo>
                  <a:cubicBezTo>
                    <a:pt x="216" y="916"/>
                    <a:pt x="216" y="916"/>
                    <a:pt x="216" y="916"/>
                  </a:cubicBezTo>
                  <a:cubicBezTo>
                    <a:pt x="208" y="668"/>
                    <a:pt x="208" y="668"/>
                    <a:pt x="208" y="668"/>
                  </a:cubicBezTo>
                  <a:cubicBezTo>
                    <a:pt x="208" y="668"/>
                    <a:pt x="224" y="636"/>
                    <a:pt x="216" y="628"/>
                  </a:cubicBezTo>
                  <a:cubicBezTo>
                    <a:pt x="208" y="620"/>
                    <a:pt x="224" y="572"/>
                    <a:pt x="224" y="572"/>
                  </a:cubicBezTo>
                  <a:cubicBezTo>
                    <a:pt x="244" y="192"/>
                    <a:pt x="244" y="192"/>
                    <a:pt x="244" y="192"/>
                  </a:cubicBezTo>
                  <a:cubicBezTo>
                    <a:pt x="368" y="608"/>
                    <a:pt x="368" y="608"/>
                    <a:pt x="368" y="608"/>
                  </a:cubicBezTo>
                  <a:cubicBezTo>
                    <a:pt x="368" y="608"/>
                    <a:pt x="356" y="624"/>
                    <a:pt x="368" y="636"/>
                  </a:cubicBezTo>
                  <a:cubicBezTo>
                    <a:pt x="380" y="648"/>
                    <a:pt x="404" y="708"/>
                    <a:pt x="404" y="708"/>
                  </a:cubicBezTo>
                  <a:cubicBezTo>
                    <a:pt x="484" y="988"/>
                    <a:pt x="484" y="988"/>
                    <a:pt x="484" y="988"/>
                  </a:cubicBezTo>
                  <a:cubicBezTo>
                    <a:pt x="612" y="964"/>
                    <a:pt x="612" y="964"/>
                    <a:pt x="612" y="964"/>
                  </a:cubicBezTo>
                  <a:cubicBezTo>
                    <a:pt x="540" y="644"/>
                    <a:pt x="540" y="644"/>
                    <a:pt x="540" y="644"/>
                  </a:cubicBezTo>
                  <a:cubicBezTo>
                    <a:pt x="540" y="644"/>
                    <a:pt x="548" y="624"/>
                    <a:pt x="536" y="612"/>
                  </a:cubicBezTo>
                  <a:cubicBezTo>
                    <a:pt x="529" y="604"/>
                    <a:pt x="526" y="594"/>
                    <a:pt x="528" y="584"/>
                  </a:cubicBezTo>
                  <a:cubicBezTo>
                    <a:pt x="528" y="584"/>
                    <a:pt x="540" y="572"/>
                    <a:pt x="524" y="556"/>
                  </a:cubicBezTo>
                  <a:cubicBezTo>
                    <a:pt x="508" y="540"/>
                    <a:pt x="500" y="476"/>
                    <a:pt x="500" y="476"/>
                  </a:cubicBezTo>
                  <a:cubicBezTo>
                    <a:pt x="500" y="476"/>
                    <a:pt x="488" y="48"/>
                    <a:pt x="448" y="24"/>
                  </a:cubicBezTo>
                  <a:cubicBezTo>
                    <a:pt x="408" y="0"/>
                    <a:pt x="24" y="24"/>
                    <a:pt x="24" y="24"/>
                  </a:cubicBez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îSḻiḋê"/>
            <p:cNvSpPr/>
            <p:nvPr/>
          </p:nvSpPr>
          <p:spPr bwMode="auto">
            <a:xfrm>
              <a:off x="6499225" y="5160962"/>
              <a:ext cx="377825" cy="635000"/>
            </a:xfrm>
            <a:custGeom>
              <a:avLst/>
              <a:gdLst>
                <a:gd name="T0" fmla="*/ 80 w 231"/>
                <a:gd name="T1" fmla="*/ 12 h 388"/>
                <a:gd name="T2" fmla="*/ 100 w 231"/>
                <a:gd name="T3" fmla="*/ 184 h 388"/>
                <a:gd name="T4" fmla="*/ 92 w 231"/>
                <a:gd name="T5" fmla="*/ 260 h 388"/>
                <a:gd name="T6" fmla="*/ 112 w 231"/>
                <a:gd name="T7" fmla="*/ 380 h 388"/>
                <a:gd name="T8" fmla="*/ 188 w 231"/>
                <a:gd name="T9" fmla="*/ 324 h 388"/>
                <a:gd name="T10" fmla="*/ 222 w 231"/>
                <a:gd name="T11" fmla="*/ 302 h 388"/>
                <a:gd name="T12" fmla="*/ 230 w 231"/>
                <a:gd name="T13" fmla="*/ 284 h 388"/>
                <a:gd name="T14" fmla="*/ 204 w 231"/>
                <a:gd name="T15" fmla="*/ 184 h 388"/>
                <a:gd name="T16" fmla="*/ 180 w 231"/>
                <a:gd name="T17" fmla="*/ 0 h 388"/>
                <a:gd name="T18" fmla="*/ 80 w 231"/>
                <a:gd name="T19" fmla="*/ 1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388">
                  <a:moveTo>
                    <a:pt x="80" y="12"/>
                  </a:moveTo>
                  <a:cubicBezTo>
                    <a:pt x="100" y="184"/>
                    <a:pt x="100" y="184"/>
                    <a:pt x="100" y="184"/>
                  </a:cubicBezTo>
                  <a:cubicBezTo>
                    <a:pt x="92" y="260"/>
                    <a:pt x="92" y="260"/>
                    <a:pt x="92" y="260"/>
                  </a:cubicBezTo>
                  <a:cubicBezTo>
                    <a:pt x="92" y="260"/>
                    <a:pt x="0" y="388"/>
                    <a:pt x="112" y="380"/>
                  </a:cubicBezTo>
                  <a:cubicBezTo>
                    <a:pt x="224" y="372"/>
                    <a:pt x="188" y="324"/>
                    <a:pt x="188" y="324"/>
                  </a:cubicBezTo>
                  <a:cubicBezTo>
                    <a:pt x="222" y="302"/>
                    <a:pt x="222" y="302"/>
                    <a:pt x="222" y="302"/>
                  </a:cubicBezTo>
                  <a:cubicBezTo>
                    <a:pt x="228" y="298"/>
                    <a:pt x="231" y="291"/>
                    <a:pt x="230" y="284"/>
                  </a:cubicBezTo>
                  <a:cubicBezTo>
                    <a:pt x="226" y="261"/>
                    <a:pt x="216" y="211"/>
                    <a:pt x="204" y="184"/>
                  </a:cubicBezTo>
                  <a:cubicBezTo>
                    <a:pt x="188" y="148"/>
                    <a:pt x="180" y="0"/>
                    <a:pt x="180" y="0"/>
                  </a:cubicBezTo>
                  <a:lnTo>
                    <a:pt x="80" y="12"/>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ï$ḻiďê"/>
            <p:cNvSpPr/>
            <p:nvPr/>
          </p:nvSpPr>
          <p:spPr bwMode="auto">
            <a:xfrm>
              <a:off x="7256462" y="5162550"/>
              <a:ext cx="442913" cy="630238"/>
            </a:xfrm>
            <a:custGeom>
              <a:avLst/>
              <a:gdLst>
                <a:gd name="T0" fmla="*/ 100 w 271"/>
                <a:gd name="T1" fmla="*/ 0 h 385"/>
                <a:gd name="T2" fmla="*/ 123 w 271"/>
                <a:gd name="T3" fmla="*/ 172 h 385"/>
                <a:gd name="T4" fmla="*/ 150 w 271"/>
                <a:gd name="T5" fmla="*/ 244 h 385"/>
                <a:gd name="T6" fmla="*/ 160 w 271"/>
                <a:gd name="T7" fmla="*/ 365 h 385"/>
                <a:gd name="T8" fmla="*/ 73 w 271"/>
                <a:gd name="T9" fmla="*/ 330 h 385"/>
                <a:gd name="T10" fmla="*/ 34 w 271"/>
                <a:gd name="T11" fmla="*/ 317 h 385"/>
                <a:gd name="T12" fmla="*/ 22 w 271"/>
                <a:gd name="T13" fmla="*/ 302 h 385"/>
                <a:gd name="T14" fmla="*/ 22 w 271"/>
                <a:gd name="T15" fmla="*/ 198 h 385"/>
                <a:gd name="T16" fmla="*/ 0 w 271"/>
                <a:gd name="T17" fmla="*/ 14 h 385"/>
                <a:gd name="T18" fmla="*/ 100 w 271"/>
                <a:gd name="T1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1" h="385">
                  <a:moveTo>
                    <a:pt x="100" y="0"/>
                  </a:moveTo>
                  <a:cubicBezTo>
                    <a:pt x="123" y="172"/>
                    <a:pt x="123" y="172"/>
                    <a:pt x="123" y="172"/>
                  </a:cubicBezTo>
                  <a:cubicBezTo>
                    <a:pt x="150" y="244"/>
                    <a:pt x="150" y="244"/>
                    <a:pt x="150" y="244"/>
                  </a:cubicBezTo>
                  <a:cubicBezTo>
                    <a:pt x="150" y="244"/>
                    <a:pt x="271" y="345"/>
                    <a:pt x="160" y="365"/>
                  </a:cubicBezTo>
                  <a:cubicBezTo>
                    <a:pt x="50" y="385"/>
                    <a:pt x="73" y="330"/>
                    <a:pt x="73" y="330"/>
                  </a:cubicBezTo>
                  <a:cubicBezTo>
                    <a:pt x="34" y="317"/>
                    <a:pt x="34" y="317"/>
                    <a:pt x="34" y="317"/>
                  </a:cubicBezTo>
                  <a:cubicBezTo>
                    <a:pt x="28" y="315"/>
                    <a:pt x="23" y="309"/>
                    <a:pt x="22" y="302"/>
                  </a:cubicBezTo>
                  <a:cubicBezTo>
                    <a:pt x="20" y="279"/>
                    <a:pt x="17" y="227"/>
                    <a:pt x="22" y="198"/>
                  </a:cubicBezTo>
                  <a:cubicBezTo>
                    <a:pt x="29" y="159"/>
                    <a:pt x="0" y="14"/>
                    <a:pt x="0" y="14"/>
                  </a:cubicBezTo>
                  <a:lnTo>
                    <a:pt x="100" y="0"/>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iṣ1îdé"/>
            <p:cNvSpPr/>
            <p:nvPr/>
          </p:nvSpPr>
          <p:spPr bwMode="auto">
            <a:xfrm>
              <a:off x="6637337" y="2192337"/>
              <a:ext cx="366713" cy="366713"/>
            </a:xfrm>
            <a:prstGeom prst="ellipse">
              <a:avLst/>
            </a:prstGeom>
            <a:solidFill>
              <a:srgbClr val="A0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ísliḋê"/>
            <p:cNvSpPr/>
            <p:nvPr/>
          </p:nvSpPr>
          <p:spPr bwMode="auto">
            <a:xfrm>
              <a:off x="6662737" y="2493962"/>
              <a:ext cx="412750" cy="517525"/>
            </a:xfrm>
            <a:custGeom>
              <a:avLst/>
              <a:gdLst>
                <a:gd name="T0" fmla="*/ 40 w 252"/>
                <a:gd name="T1" fmla="*/ 8 h 316"/>
                <a:gd name="T2" fmla="*/ 40 w 252"/>
                <a:gd name="T3" fmla="*/ 148 h 316"/>
                <a:gd name="T4" fmla="*/ 0 w 252"/>
                <a:gd name="T5" fmla="*/ 192 h 316"/>
                <a:gd name="T6" fmla="*/ 92 w 252"/>
                <a:gd name="T7" fmla="*/ 316 h 316"/>
                <a:gd name="T8" fmla="*/ 252 w 252"/>
                <a:gd name="T9" fmla="*/ 120 h 316"/>
                <a:gd name="T10" fmla="*/ 168 w 252"/>
                <a:gd name="T11" fmla="*/ 0 h 316"/>
                <a:gd name="T12" fmla="*/ 40 w 252"/>
                <a:gd name="T13" fmla="*/ 8 h 316"/>
              </a:gdLst>
              <a:ahLst/>
              <a:cxnLst>
                <a:cxn ang="0">
                  <a:pos x="T0" y="T1"/>
                </a:cxn>
                <a:cxn ang="0">
                  <a:pos x="T2" y="T3"/>
                </a:cxn>
                <a:cxn ang="0">
                  <a:pos x="T4" y="T5"/>
                </a:cxn>
                <a:cxn ang="0">
                  <a:pos x="T6" y="T7"/>
                </a:cxn>
                <a:cxn ang="0">
                  <a:pos x="T8" y="T9"/>
                </a:cxn>
                <a:cxn ang="0">
                  <a:pos x="T10" y="T11"/>
                </a:cxn>
                <a:cxn ang="0">
                  <a:pos x="T12" y="T13"/>
                </a:cxn>
              </a:cxnLst>
              <a:rect l="0" t="0" r="r" b="b"/>
              <a:pathLst>
                <a:path w="252" h="316">
                  <a:moveTo>
                    <a:pt x="40" y="8"/>
                  </a:moveTo>
                  <a:cubicBezTo>
                    <a:pt x="40" y="8"/>
                    <a:pt x="72" y="116"/>
                    <a:pt x="40" y="148"/>
                  </a:cubicBezTo>
                  <a:cubicBezTo>
                    <a:pt x="8" y="180"/>
                    <a:pt x="0" y="192"/>
                    <a:pt x="0" y="192"/>
                  </a:cubicBezTo>
                  <a:cubicBezTo>
                    <a:pt x="92" y="316"/>
                    <a:pt x="92" y="316"/>
                    <a:pt x="92" y="316"/>
                  </a:cubicBezTo>
                  <a:cubicBezTo>
                    <a:pt x="252" y="120"/>
                    <a:pt x="252" y="120"/>
                    <a:pt x="252" y="120"/>
                  </a:cubicBezTo>
                  <a:cubicBezTo>
                    <a:pt x="252" y="120"/>
                    <a:pt x="140" y="88"/>
                    <a:pt x="168" y="0"/>
                  </a:cubicBezTo>
                  <a:lnTo>
                    <a:pt x="40" y="8"/>
                  </a:lnTo>
                  <a:close/>
                </a:path>
              </a:pathLst>
            </a:custGeom>
            <a:solidFill>
              <a:srgbClr val="A0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îṥļïďê"/>
            <p:cNvSpPr/>
            <p:nvPr/>
          </p:nvSpPr>
          <p:spPr bwMode="auto">
            <a:xfrm>
              <a:off x="6459537" y="2663825"/>
              <a:ext cx="773113" cy="1074738"/>
            </a:xfrm>
            <a:custGeom>
              <a:avLst/>
              <a:gdLst>
                <a:gd name="T0" fmla="*/ 216 w 472"/>
                <a:gd name="T1" fmla="*/ 160 h 656"/>
                <a:gd name="T2" fmla="*/ 359 w 472"/>
                <a:gd name="T3" fmla="*/ 9 h 656"/>
                <a:gd name="T4" fmla="*/ 464 w 472"/>
                <a:gd name="T5" fmla="*/ 24 h 656"/>
                <a:gd name="T6" fmla="*/ 440 w 472"/>
                <a:gd name="T7" fmla="*/ 508 h 656"/>
                <a:gd name="T8" fmla="*/ 448 w 472"/>
                <a:gd name="T9" fmla="*/ 548 h 656"/>
                <a:gd name="T10" fmla="*/ 448 w 472"/>
                <a:gd name="T11" fmla="*/ 604 h 656"/>
                <a:gd name="T12" fmla="*/ 460 w 472"/>
                <a:gd name="T13" fmla="*/ 644 h 656"/>
                <a:gd name="T14" fmla="*/ 16 w 472"/>
                <a:gd name="T15" fmla="*/ 648 h 656"/>
                <a:gd name="T16" fmla="*/ 24 w 472"/>
                <a:gd name="T17" fmla="*/ 604 h 656"/>
                <a:gd name="T18" fmla="*/ 36 w 472"/>
                <a:gd name="T19" fmla="*/ 544 h 656"/>
                <a:gd name="T20" fmla="*/ 48 w 472"/>
                <a:gd name="T21" fmla="*/ 512 h 656"/>
                <a:gd name="T22" fmla="*/ 84 w 472"/>
                <a:gd name="T23" fmla="*/ 328 h 656"/>
                <a:gd name="T24" fmla="*/ 32 w 472"/>
                <a:gd name="T25" fmla="*/ 128 h 656"/>
                <a:gd name="T26" fmla="*/ 144 w 472"/>
                <a:gd name="T27" fmla="*/ 64 h 656"/>
                <a:gd name="T28" fmla="*/ 216 w 472"/>
                <a:gd name="T29" fmla="*/ 160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2" h="656">
                  <a:moveTo>
                    <a:pt x="216" y="160"/>
                  </a:moveTo>
                  <a:cubicBezTo>
                    <a:pt x="359" y="9"/>
                    <a:pt x="359" y="9"/>
                    <a:pt x="359" y="9"/>
                  </a:cubicBezTo>
                  <a:cubicBezTo>
                    <a:pt x="359" y="9"/>
                    <a:pt x="440" y="0"/>
                    <a:pt x="464" y="24"/>
                  </a:cubicBezTo>
                  <a:cubicBezTo>
                    <a:pt x="440" y="508"/>
                    <a:pt x="440" y="508"/>
                    <a:pt x="440" y="508"/>
                  </a:cubicBezTo>
                  <a:cubicBezTo>
                    <a:pt x="440" y="508"/>
                    <a:pt x="456" y="520"/>
                    <a:pt x="448" y="548"/>
                  </a:cubicBezTo>
                  <a:cubicBezTo>
                    <a:pt x="443" y="566"/>
                    <a:pt x="443" y="585"/>
                    <a:pt x="448" y="604"/>
                  </a:cubicBezTo>
                  <a:cubicBezTo>
                    <a:pt x="448" y="604"/>
                    <a:pt x="472" y="632"/>
                    <a:pt x="460" y="644"/>
                  </a:cubicBezTo>
                  <a:cubicBezTo>
                    <a:pt x="448" y="656"/>
                    <a:pt x="16" y="648"/>
                    <a:pt x="16" y="648"/>
                  </a:cubicBezTo>
                  <a:cubicBezTo>
                    <a:pt x="16" y="648"/>
                    <a:pt x="0" y="620"/>
                    <a:pt x="24" y="604"/>
                  </a:cubicBezTo>
                  <a:cubicBezTo>
                    <a:pt x="48" y="588"/>
                    <a:pt x="36" y="544"/>
                    <a:pt x="36" y="544"/>
                  </a:cubicBezTo>
                  <a:cubicBezTo>
                    <a:pt x="36" y="544"/>
                    <a:pt x="28" y="532"/>
                    <a:pt x="48" y="512"/>
                  </a:cubicBezTo>
                  <a:cubicBezTo>
                    <a:pt x="68" y="492"/>
                    <a:pt x="84" y="328"/>
                    <a:pt x="84" y="328"/>
                  </a:cubicBezTo>
                  <a:cubicBezTo>
                    <a:pt x="32" y="128"/>
                    <a:pt x="32" y="128"/>
                    <a:pt x="32" y="128"/>
                  </a:cubicBezTo>
                  <a:cubicBezTo>
                    <a:pt x="32" y="128"/>
                    <a:pt x="84" y="69"/>
                    <a:pt x="144" y="64"/>
                  </a:cubicBezTo>
                  <a:lnTo>
                    <a:pt x="216" y="16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ïŝļïḍe"/>
            <p:cNvSpPr/>
            <p:nvPr/>
          </p:nvSpPr>
          <p:spPr bwMode="auto">
            <a:xfrm>
              <a:off x="7121525" y="2703512"/>
              <a:ext cx="184150" cy="314325"/>
            </a:xfrm>
            <a:custGeom>
              <a:avLst/>
              <a:gdLst>
                <a:gd name="T0" fmla="*/ 8 w 112"/>
                <a:gd name="T1" fmla="*/ 0 h 192"/>
                <a:gd name="T2" fmla="*/ 60 w 112"/>
                <a:gd name="T3" fmla="*/ 0 h 192"/>
                <a:gd name="T4" fmla="*/ 84 w 112"/>
                <a:gd name="T5" fmla="*/ 40 h 192"/>
                <a:gd name="T6" fmla="*/ 112 w 112"/>
                <a:gd name="T7" fmla="*/ 180 h 192"/>
                <a:gd name="T8" fmla="*/ 0 w 112"/>
                <a:gd name="T9" fmla="*/ 192 h 192"/>
                <a:gd name="T10" fmla="*/ 8 w 112"/>
                <a:gd name="T11" fmla="*/ 0 h 192"/>
              </a:gdLst>
              <a:ahLst/>
              <a:cxnLst>
                <a:cxn ang="0">
                  <a:pos x="T0" y="T1"/>
                </a:cxn>
                <a:cxn ang="0">
                  <a:pos x="T2" y="T3"/>
                </a:cxn>
                <a:cxn ang="0">
                  <a:pos x="T4" y="T5"/>
                </a:cxn>
                <a:cxn ang="0">
                  <a:pos x="T6" y="T7"/>
                </a:cxn>
                <a:cxn ang="0">
                  <a:pos x="T8" y="T9"/>
                </a:cxn>
                <a:cxn ang="0">
                  <a:pos x="T10" y="T11"/>
                </a:cxn>
              </a:cxnLst>
              <a:rect l="0" t="0" r="r" b="b"/>
              <a:pathLst>
                <a:path w="112" h="192">
                  <a:moveTo>
                    <a:pt x="8" y="0"/>
                  </a:moveTo>
                  <a:cubicBezTo>
                    <a:pt x="60" y="0"/>
                    <a:pt x="60" y="0"/>
                    <a:pt x="60" y="0"/>
                  </a:cubicBezTo>
                  <a:cubicBezTo>
                    <a:pt x="60" y="0"/>
                    <a:pt x="72" y="0"/>
                    <a:pt x="84" y="40"/>
                  </a:cubicBezTo>
                  <a:cubicBezTo>
                    <a:pt x="96" y="80"/>
                    <a:pt x="112" y="180"/>
                    <a:pt x="112" y="180"/>
                  </a:cubicBezTo>
                  <a:cubicBezTo>
                    <a:pt x="0" y="192"/>
                    <a:pt x="0" y="192"/>
                    <a:pt x="0" y="192"/>
                  </a:cubicBezTo>
                  <a:lnTo>
                    <a:pt x="8"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îŝļïḓe"/>
            <p:cNvSpPr/>
            <p:nvPr/>
          </p:nvSpPr>
          <p:spPr bwMode="auto">
            <a:xfrm>
              <a:off x="7134225" y="2971800"/>
              <a:ext cx="269875" cy="1160463"/>
            </a:xfrm>
            <a:custGeom>
              <a:avLst/>
              <a:gdLst>
                <a:gd name="T0" fmla="*/ 96 w 164"/>
                <a:gd name="T1" fmla="*/ 0 h 708"/>
                <a:gd name="T2" fmla="*/ 104 w 164"/>
                <a:gd name="T3" fmla="*/ 224 h 708"/>
                <a:gd name="T4" fmla="*/ 112 w 164"/>
                <a:gd name="T5" fmla="*/ 560 h 708"/>
                <a:gd name="T6" fmla="*/ 100 w 164"/>
                <a:gd name="T7" fmla="*/ 704 h 708"/>
                <a:gd name="T8" fmla="*/ 52 w 164"/>
                <a:gd name="T9" fmla="*/ 552 h 708"/>
                <a:gd name="T10" fmla="*/ 0 w 164"/>
                <a:gd name="T11" fmla="*/ 12 h 708"/>
                <a:gd name="T12" fmla="*/ 96 w 164"/>
                <a:gd name="T13" fmla="*/ 0 h 708"/>
              </a:gdLst>
              <a:ahLst/>
              <a:cxnLst>
                <a:cxn ang="0">
                  <a:pos x="T0" y="T1"/>
                </a:cxn>
                <a:cxn ang="0">
                  <a:pos x="T2" y="T3"/>
                </a:cxn>
                <a:cxn ang="0">
                  <a:pos x="T4" y="T5"/>
                </a:cxn>
                <a:cxn ang="0">
                  <a:pos x="T6" y="T7"/>
                </a:cxn>
                <a:cxn ang="0">
                  <a:pos x="T8" y="T9"/>
                </a:cxn>
                <a:cxn ang="0">
                  <a:pos x="T10" y="T11"/>
                </a:cxn>
                <a:cxn ang="0">
                  <a:pos x="T12" y="T13"/>
                </a:cxn>
              </a:cxnLst>
              <a:rect l="0" t="0" r="r" b="b"/>
              <a:pathLst>
                <a:path w="164" h="708">
                  <a:moveTo>
                    <a:pt x="96" y="0"/>
                  </a:moveTo>
                  <a:cubicBezTo>
                    <a:pt x="104" y="224"/>
                    <a:pt x="104" y="224"/>
                    <a:pt x="104" y="224"/>
                  </a:cubicBezTo>
                  <a:cubicBezTo>
                    <a:pt x="112" y="560"/>
                    <a:pt x="112" y="560"/>
                    <a:pt x="112" y="560"/>
                  </a:cubicBezTo>
                  <a:cubicBezTo>
                    <a:pt x="112" y="560"/>
                    <a:pt x="164" y="700"/>
                    <a:pt x="100" y="704"/>
                  </a:cubicBezTo>
                  <a:cubicBezTo>
                    <a:pt x="36" y="708"/>
                    <a:pt x="52" y="552"/>
                    <a:pt x="52" y="552"/>
                  </a:cubicBezTo>
                  <a:cubicBezTo>
                    <a:pt x="0" y="12"/>
                    <a:pt x="0" y="12"/>
                    <a:pt x="0" y="12"/>
                  </a:cubicBezTo>
                  <a:lnTo>
                    <a:pt x="96" y="0"/>
                  </a:lnTo>
                  <a:close/>
                </a:path>
              </a:pathLst>
            </a:custGeom>
            <a:solidFill>
              <a:srgbClr val="A0616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îśḷiḍê"/>
            <p:cNvSpPr/>
            <p:nvPr/>
          </p:nvSpPr>
          <p:spPr bwMode="auto">
            <a:xfrm>
              <a:off x="6440487" y="2873375"/>
              <a:ext cx="203200" cy="288925"/>
            </a:xfrm>
            <a:custGeom>
              <a:avLst/>
              <a:gdLst>
                <a:gd name="T0" fmla="*/ 60 w 124"/>
                <a:gd name="T1" fmla="*/ 4 h 176"/>
                <a:gd name="T2" fmla="*/ 44 w 124"/>
                <a:gd name="T3" fmla="*/ 0 h 176"/>
                <a:gd name="T4" fmla="*/ 4 w 124"/>
                <a:gd name="T5" fmla="*/ 136 h 176"/>
                <a:gd name="T6" fmla="*/ 0 w 124"/>
                <a:gd name="T7" fmla="*/ 160 h 176"/>
                <a:gd name="T8" fmla="*/ 124 w 124"/>
                <a:gd name="T9" fmla="*/ 176 h 176"/>
                <a:gd name="T10" fmla="*/ 60 w 124"/>
                <a:gd name="T11" fmla="*/ 4 h 176"/>
              </a:gdLst>
              <a:ahLst/>
              <a:cxnLst>
                <a:cxn ang="0">
                  <a:pos x="T0" y="T1"/>
                </a:cxn>
                <a:cxn ang="0">
                  <a:pos x="T2" y="T3"/>
                </a:cxn>
                <a:cxn ang="0">
                  <a:pos x="T4" y="T5"/>
                </a:cxn>
                <a:cxn ang="0">
                  <a:pos x="T6" y="T7"/>
                </a:cxn>
                <a:cxn ang="0">
                  <a:pos x="T8" y="T9"/>
                </a:cxn>
                <a:cxn ang="0">
                  <a:pos x="T10" y="T11"/>
                </a:cxn>
              </a:cxnLst>
              <a:rect l="0" t="0" r="r" b="b"/>
              <a:pathLst>
                <a:path w="124" h="176">
                  <a:moveTo>
                    <a:pt x="60" y="4"/>
                  </a:moveTo>
                  <a:cubicBezTo>
                    <a:pt x="44" y="0"/>
                    <a:pt x="44" y="0"/>
                    <a:pt x="44" y="0"/>
                  </a:cubicBezTo>
                  <a:cubicBezTo>
                    <a:pt x="44" y="0"/>
                    <a:pt x="8" y="72"/>
                    <a:pt x="4" y="136"/>
                  </a:cubicBezTo>
                  <a:cubicBezTo>
                    <a:pt x="0" y="160"/>
                    <a:pt x="0" y="160"/>
                    <a:pt x="0" y="160"/>
                  </a:cubicBezTo>
                  <a:cubicBezTo>
                    <a:pt x="124" y="176"/>
                    <a:pt x="124" y="176"/>
                    <a:pt x="124" y="176"/>
                  </a:cubicBezTo>
                  <a:lnTo>
                    <a:pt x="60" y="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íṡļïḍé"/>
            <p:cNvSpPr/>
            <p:nvPr/>
          </p:nvSpPr>
          <p:spPr bwMode="auto">
            <a:xfrm>
              <a:off x="6619875" y="2182812"/>
              <a:ext cx="400050" cy="163513"/>
            </a:xfrm>
            <a:custGeom>
              <a:avLst/>
              <a:gdLst>
                <a:gd name="T0" fmla="*/ 28 w 244"/>
                <a:gd name="T1" fmla="*/ 100 h 100"/>
                <a:gd name="T2" fmla="*/ 220 w 244"/>
                <a:gd name="T3" fmla="*/ 100 h 100"/>
                <a:gd name="T4" fmla="*/ 244 w 244"/>
                <a:gd name="T5" fmla="*/ 41 h 100"/>
                <a:gd name="T6" fmla="*/ 202 w 244"/>
                <a:gd name="T7" fmla="*/ 0 h 100"/>
                <a:gd name="T8" fmla="*/ 42 w 244"/>
                <a:gd name="T9" fmla="*/ 0 h 100"/>
                <a:gd name="T10" fmla="*/ 0 w 244"/>
                <a:gd name="T11" fmla="*/ 41 h 100"/>
                <a:gd name="T12" fmla="*/ 28 w 244"/>
                <a:gd name="T13" fmla="*/ 100 h 100"/>
              </a:gdLst>
              <a:ahLst/>
              <a:cxnLst>
                <a:cxn ang="0">
                  <a:pos x="T0" y="T1"/>
                </a:cxn>
                <a:cxn ang="0">
                  <a:pos x="T2" y="T3"/>
                </a:cxn>
                <a:cxn ang="0">
                  <a:pos x="T4" y="T5"/>
                </a:cxn>
                <a:cxn ang="0">
                  <a:pos x="T6" y="T7"/>
                </a:cxn>
                <a:cxn ang="0">
                  <a:pos x="T8" y="T9"/>
                </a:cxn>
                <a:cxn ang="0">
                  <a:pos x="T10" y="T11"/>
                </a:cxn>
                <a:cxn ang="0">
                  <a:pos x="T12" y="T13"/>
                </a:cxn>
              </a:cxnLst>
              <a:rect l="0" t="0" r="r" b="b"/>
              <a:pathLst>
                <a:path w="244" h="100">
                  <a:moveTo>
                    <a:pt x="28" y="100"/>
                  </a:moveTo>
                  <a:cubicBezTo>
                    <a:pt x="100" y="61"/>
                    <a:pt x="130" y="62"/>
                    <a:pt x="220" y="100"/>
                  </a:cubicBezTo>
                  <a:cubicBezTo>
                    <a:pt x="244" y="41"/>
                    <a:pt x="244" y="41"/>
                    <a:pt x="244" y="41"/>
                  </a:cubicBezTo>
                  <a:cubicBezTo>
                    <a:pt x="244" y="18"/>
                    <a:pt x="225" y="0"/>
                    <a:pt x="202" y="0"/>
                  </a:cubicBezTo>
                  <a:cubicBezTo>
                    <a:pt x="42" y="0"/>
                    <a:pt x="42" y="0"/>
                    <a:pt x="42" y="0"/>
                  </a:cubicBezTo>
                  <a:cubicBezTo>
                    <a:pt x="19" y="0"/>
                    <a:pt x="0" y="18"/>
                    <a:pt x="0" y="41"/>
                  </a:cubicBezTo>
                  <a:lnTo>
                    <a:pt x="28" y="100"/>
                  </a:lnTo>
                  <a:close/>
                </a:path>
              </a:pathLst>
            </a:custGeom>
            <a:solidFill>
              <a:srgbClr val="2F2E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iśḷïḋé"/>
            <p:cNvSpPr/>
            <p:nvPr/>
          </p:nvSpPr>
          <p:spPr bwMode="auto">
            <a:xfrm>
              <a:off x="3186112" y="1765300"/>
              <a:ext cx="1697038" cy="1697038"/>
            </a:xfrm>
            <a:custGeom>
              <a:avLst/>
              <a:gdLst>
                <a:gd name="T0" fmla="*/ 171 w 1069"/>
                <a:gd name="T1" fmla="*/ 170 h 1069"/>
                <a:gd name="T2" fmla="*/ 1069 w 1069"/>
                <a:gd name="T3" fmla="*/ 170 h 1069"/>
                <a:gd name="T4" fmla="*/ 1069 w 1069"/>
                <a:gd name="T5" fmla="*/ 0 h 1069"/>
                <a:gd name="T6" fmla="*/ 0 w 1069"/>
                <a:gd name="T7" fmla="*/ 0 h 1069"/>
                <a:gd name="T8" fmla="*/ 0 w 1069"/>
                <a:gd name="T9" fmla="*/ 1069 h 1069"/>
                <a:gd name="T10" fmla="*/ 171 w 1069"/>
                <a:gd name="T11" fmla="*/ 1069 h 1069"/>
                <a:gd name="T12" fmla="*/ 171 w 1069"/>
                <a:gd name="T13" fmla="*/ 170 h 1069"/>
              </a:gdLst>
              <a:ahLst/>
              <a:cxnLst>
                <a:cxn ang="0">
                  <a:pos x="T0" y="T1"/>
                </a:cxn>
                <a:cxn ang="0">
                  <a:pos x="T2" y="T3"/>
                </a:cxn>
                <a:cxn ang="0">
                  <a:pos x="T4" y="T5"/>
                </a:cxn>
                <a:cxn ang="0">
                  <a:pos x="T6" y="T7"/>
                </a:cxn>
                <a:cxn ang="0">
                  <a:pos x="T8" y="T9"/>
                </a:cxn>
                <a:cxn ang="0">
                  <a:pos x="T10" y="T11"/>
                </a:cxn>
                <a:cxn ang="0">
                  <a:pos x="T12" y="T13"/>
                </a:cxn>
              </a:cxnLst>
              <a:rect l="0" t="0" r="r" b="b"/>
              <a:pathLst>
                <a:path w="1069" h="1069">
                  <a:moveTo>
                    <a:pt x="171" y="170"/>
                  </a:moveTo>
                  <a:lnTo>
                    <a:pt x="1069" y="170"/>
                  </a:lnTo>
                  <a:lnTo>
                    <a:pt x="1069" y="0"/>
                  </a:lnTo>
                  <a:lnTo>
                    <a:pt x="0" y="0"/>
                  </a:lnTo>
                  <a:lnTo>
                    <a:pt x="0" y="1069"/>
                  </a:lnTo>
                  <a:lnTo>
                    <a:pt x="171" y="1069"/>
                  </a:lnTo>
                  <a:lnTo>
                    <a:pt x="171" y="170"/>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iṧlïḋè"/>
            <p:cNvSpPr/>
            <p:nvPr/>
          </p:nvSpPr>
          <p:spPr bwMode="auto">
            <a:xfrm>
              <a:off x="3684587" y="2254250"/>
              <a:ext cx="1697038" cy="1697038"/>
            </a:xfrm>
            <a:custGeom>
              <a:avLst/>
              <a:gdLst>
                <a:gd name="T0" fmla="*/ 899 w 1069"/>
                <a:gd name="T1" fmla="*/ 898 h 1069"/>
                <a:gd name="T2" fmla="*/ 0 w 1069"/>
                <a:gd name="T3" fmla="*/ 898 h 1069"/>
                <a:gd name="T4" fmla="*/ 0 w 1069"/>
                <a:gd name="T5" fmla="*/ 1069 h 1069"/>
                <a:gd name="T6" fmla="*/ 1069 w 1069"/>
                <a:gd name="T7" fmla="*/ 1069 h 1069"/>
                <a:gd name="T8" fmla="*/ 1069 w 1069"/>
                <a:gd name="T9" fmla="*/ 0 h 1069"/>
                <a:gd name="T10" fmla="*/ 899 w 1069"/>
                <a:gd name="T11" fmla="*/ 0 h 1069"/>
                <a:gd name="T12" fmla="*/ 899 w 1069"/>
                <a:gd name="T13" fmla="*/ 898 h 1069"/>
              </a:gdLst>
              <a:ahLst/>
              <a:cxnLst>
                <a:cxn ang="0">
                  <a:pos x="T0" y="T1"/>
                </a:cxn>
                <a:cxn ang="0">
                  <a:pos x="T2" y="T3"/>
                </a:cxn>
                <a:cxn ang="0">
                  <a:pos x="T4" y="T5"/>
                </a:cxn>
                <a:cxn ang="0">
                  <a:pos x="T6" y="T7"/>
                </a:cxn>
                <a:cxn ang="0">
                  <a:pos x="T8" y="T9"/>
                </a:cxn>
                <a:cxn ang="0">
                  <a:pos x="T10" y="T11"/>
                </a:cxn>
                <a:cxn ang="0">
                  <a:pos x="T12" y="T13"/>
                </a:cxn>
              </a:cxnLst>
              <a:rect l="0" t="0" r="r" b="b"/>
              <a:pathLst>
                <a:path w="1069" h="1069">
                  <a:moveTo>
                    <a:pt x="899" y="898"/>
                  </a:moveTo>
                  <a:lnTo>
                    <a:pt x="0" y="898"/>
                  </a:lnTo>
                  <a:lnTo>
                    <a:pt x="0" y="1069"/>
                  </a:lnTo>
                  <a:lnTo>
                    <a:pt x="1069" y="1069"/>
                  </a:lnTo>
                  <a:lnTo>
                    <a:pt x="1069" y="0"/>
                  </a:lnTo>
                  <a:lnTo>
                    <a:pt x="899" y="0"/>
                  </a:lnTo>
                  <a:lnTo>
                    <a:pt x="899" y="898"/>
                  </a:lnTo>
                  <a:close/>
                </a:path>
              </a:pathLst>
            </a:custGeom>
            <a:solidFill>
              <a:srgbClr val="3F3D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í$lïďè"/>
            <p:cNvSpPr/>
            <p:nvPr/>
          </p:nvSpPr>
          <p:spPr bwMode="auto">
            <a:xfrm>
              <a:off x="3335337" y="1903412"/>
              <a:ext cx="1906588" cy="1908175"/>
            </a:xfrm>
            <a:prstGeom prst="rect">
              <a:avLst/>
            </a:prstGeom>
            <a:solidFill>
              <a:srgbClr val="6C63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 name="iṥľíḑê"/>
            <p:cNvSpPr/>
            <p:nvPr/>
          </p:nvSpPr>
          <p:spPr bwMode="auto">
            <a:xfrm>
              <a:off x="3649662" y="2281237"/>
              <a:ext cx="228600"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iṣ1ïḓé"/>
            <p:cNvSpPr/>
            <p:nvPr/>
          </p:nvSpPr>
          <p:spPr bwMode="auto">
            <a:xfrm>
              <a:off x="3952875" y="2281237"/>
              <a:ext cx="225425"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íSlïḓe"/>
            <p:cNvSpPr/>
            <p:nvPr/>
          </p:nvSpPr>
          <p:spPr bwMode="auto">
            <a:xfrm>
              <a:off x="4392612" y="2455862"/>
              <a:ext cx="225425"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íŝľïḓê"/>
            <p:cNvSpPr/>
            <p:nvPr/>
          </p:nvSpPr>
          <p:spPr bwMode="auto">
            <a:xfrm>
              <a:off x="4699000" y="2455862"/>
              <a:ext cx="227013"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îṣ1îḓè"/>
            <p:cNvSpPr/>
            <p:nvPr/>
          </p:nvSpPr>
          <p:spPr bwMode="auto">
            <a:xfrm>
              <a:off x="4259262" y="2281237"/>
              <a:ext cx="666750"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íṡľíḓê"/>
            <p:cNvSpPr/>
            <p:nvPr/>
          </p:nvSpPr>
          <p:spPr bwMode="auto">
            <a:xfrm>
              <a:off x="3649662" y="2455862"/>
              <a:ext cx="666750"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išļîḓé"/>
            <p:cNvSpPr/>
            <p:nvPr/>
          </p:nvSpPr>
          <p:spPr bwMode="auto">
            <a:xfrm>
              <a:off x="3649662" y="2628900"/>
              <a:ext cx="666750" cy="20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îṩ1îḑè"/>
            <p:cNvSpPr/>
            <p:nvPr/>
          </p:nvSpPr>
          <p:spPr bwMode="auto">
            <a:xfrm>
              <a:off x="4462462" y="2628900"/>
              <a:ext cx="463550" cy="20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 name="iṡļiḑe"/>
            <p:cNvSpPr/>
            <p:nvPr/>
          </p:nvSpPr>
          <p:spPr bwMode="auto">
            <a:xfrm>
              <a:off x="3649662" y="2919412"/>
              <a:ext cx="228600"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ïṡḷîḑe"/>
            <p:cNvSpPr/>
            <p:nvPr/>
          </p:nvSpPr>
          <p:spPr bwMode="auto">
            <a:xfrm>
              <a:off x="3952875" y="2919412"/>
              <a:ext cx="225425"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ïṣḷïḋè"/>
            <p:cNvSpPr/>
            <p:nvPr/>
          </p:nvSpPr>
          <p:spPr bwMode="auto">
            <a:xfrm>
              <a:off x="4392612" y="3094037"/>
              <a:ext cx="225425"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iSlíḓê"/>
            <p:cNvSpPr/>
            <p:nvPr/>
          </p:nvSpPr>
          <p:spPr bwMode="auto">
            <a:xfrm>
              <a:off x="4699000" y="3094037"/>
              <a:ext cx="227013"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 name="íŝḻïdè"/>
            <p:cNvSpPr/>
            <p:nvPr/>
          </p:nvSpPr>
          <p:spPr bwMode="auto">
            <a:xfrm>
              <a:off x="4259262" y="2919412"/>
              <a:ext cx="666750" cy="174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7" name="ïşḻïḍè"/>
            <p:cNvSpPr/>
            <p:nvPr/>
          </p:nvSpPr>
          <p:spPr bwMode="auto">
            <a:xfrm>
              <a:off x="3649662" y="3094037"/>
              <a:ext cx="666750"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 name="ïśḷíḍè"/>
            <p:cNvSpPr/>
            <p:nvPr/>
          </p:nvSpPr>
          <p:spPr bwMode="auto">
            <a:xfrm>
              <a:off x="3649662" y="3268662"/>
              <a:ext cx="666750"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 name="iŝlîḓe"/>
            <p:cNvSpPr/>
            <p:nvPr/>
          </p:nvSpPr>
          <p:spPr bwMode="auto">
            <a:xfrm>
              <a:off x="4462462" y="3268662"/>
              <a:ext cx="463550"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5536170" y="2134494"/>
            <a:ext cx="6492907" cy="676356"/>
            <a:chOff x="5699093" y="2087382"/>
            <a:chExt cx="6492907" cy="676356"/>
          </a:xfrm>
        </p:grpSpPr>
        <p:sp>
          <p:nvSpPr>
            <p:cNvPr id="40" name="矩形 39"/>
            <p:cNvSpPr/>
            <p:nvPr/>
          </p:nvSpPr>
          <p:spPr>
            <a:xfrm>
              <a:off x="5699093" y="2087382"/>
              <a:ext cx="676356" cy="676356"/>
            </a:xfrm>
            <a:prstGeom prst="rect">
              <a:avLst/>
            </a:prstGeom>
            <a:solidFill>
              <a:srgbClr val="535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01</a:t>
              </a:r>
              <a:endParaRPr lang="zh-CN" altLang="en-US" b="1" dirty="0"/>
            </a:p>
          </p:txBody>
        </p:sp>
        <p:sp>
          <p:nvSpPr>
            <p:cNvPr id="41" name="文本框 40"/>
            <p:cNvSpPr txBox="1"/>
            <p:nvPr/>
          </p:nvSpPr>
          <p:spPr>
            <a:xfrm>
              <a:off x="6468745" y="2123264"/>
              <a:ext cx="5723255" cy="458459"/>
            </a:xfrm>
            <a:prstGeom prst="rect">
              <a:avLst/>
            </a:prstGeom>
            <a:noFill/>
          </p:spPr>
          <p:txBody>
            <a:bodyPr wrap="square" rtlCol="0">
              <a:spAutoFit/>
            </a:bodyPr>
            <a:lstStyle/>
            <a:p>
              <a:pPr algn="just" hangingPunct="0">
                <a:lnSpc>
                  <a:spcPct val="150000"/>
                </a:lnSpc>
              </a:pPr>
              <a:r>
                <a:rPr lang="zh-CN" altLang="en-US" dirty="0">
                  <a:solidFill>
                    <a:srgbClr val="17082E"/>
                  </a:solidFill>
                  <a:latin typeface="Arial" panose="020B0604020202020204"/>
                  <a:ea typeface="微软雅黑" panose="020B0503020204020204" charset="-122"/>
                  <a:cs typeface="+mn-ea"/>
                  <a:sym typeface="+mn-lt"/>
                </a:rPr>
                <a:t>登记银行日记账时先分清账户</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避免张冠李戴。</a:t>
              </a:r>
              <a:endParaRPr lang="en-US" altLang="zh-CN" dirty="0">
                <a:solidFill>
                  <a:srgbClr val="17082E"/>
                </a:solidFill>
                <a:latin typeface="Arial" panose="020B0604020202020204"/>
                <a:ea typeface="微软雅黑" panose="020B0503020204020204" charset="-122"/>
                <a:cs typeface="+mn-ea"/>
                <a:sym typeface="+mn-lt"/>
              </a:endParaRPr>
            </a:p>
          </p:txBody>
        </p:sp>
      </p:grpSp>
      <p:grpSp>
        <p:nvGrpSpPr>
          <p:cNvPr id="43" name="组合 42"/>
          <p:cNvGrpSpPr/>
          <p:nvPr/>
        </p:nvGrpSpPr>
        <p:grpSpPr>
          <a:xfrm>
            <a:off x="5536170" y="3215970"/>
            <a:ext cx="5926825" cy="1289456"/>
            <a:chOff x="5699093" y="1874352"/>
            <a:chExt cx="5926825" cy="1289456"/>
          </a:xfrm>
        </p:grpSpPr>
        <p:sp>
          <p:nvSpPr>
            <p:cNvPr id="44" name="矩形 43"/>
            <p:cNvSpPr/>
            <p:nvPr/>
          </p:nvSpPr>
          <p:spPr>
            <a:xfrm>
              <a:off x="5699093" y="2087382"/>
              <a:ext cx="676356" cy="676356"/>
            </a:xfrm>
            <a:prstGeom prst="rect">
              <a:avLst/>
            </a:prstGeom>
            <a:solidFill>
              <a:srgbClr val="4D9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02</a:t>
              </a:r>
              <a:endParaRPr lang="zh-CN" altLang="en-US" b="1" dirty="0"/>
            </a:p>
          </p:txBody>
        </p:sp>
        <p:sp>
          <p:nvSpPr>
            <p:cNvPr id="45" name="文本框 44"/>
            <p:cNvSpPr txBox="1"/>
            <p:nvPr/>
          </p:nvSpPr>
          <p:spPr>
            <a:xfrm>
              <a:off x="6468746" y="1874352"/>
              <a:ext cx="5157172" cy="1289456"/>
            </a:xfrm>
            <a:prstGeom prst="rect">
              <a:avLst/>
            </a:prstGeom>
            <a:noFill/>
          </p:spPr>
          <p:txBody>
            <a:bodyPr wrap="square" rtlCol="0">
              <a:spAutoFit/>
            </a:bodyPr>
            <a:lstStyle/>
            <a:p>
              <a:pPr algn="just" hangingPunct="0">
                <a:lnSpc>
                  <a:spcPct val="150000"/>
                </a:lnSpc>
              </a:pPr>
              <a:r>
                <a:rPr lang="zh-CN" altLang="en-US" dirty="0">
                  <a:solidFill>
                    <a:srgbClr val="17082E"/>
                  </a:solidFill>
                  <a:latin typeface="Arial" panose="020B0604020202020204"/>
                  <a:ea typeface="微软雅黑" panose="020B0503020204020204" charset="-122"/>
                  <a:cs typeface="+mn-ea"/>
                  <a:sym typeface="+mn-lt"/>
                </a:rPr>
                <a:t>每晚查明各账户的余额，汇报给各领导</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以便总经理及财务经理了解公司资金运作情况，方便调度资金。</a:t>
              </a:r>
            </a:p>
          </p:txBody>
        </p:sp>
      </p:grpSp>
      <p:grpSp>
        <p:nvGrpSpPr>
          <p:cNvPr id="46" name="组合 45"/>
          <p:cNvGrpSpPr/>
          <p:nvPr/>
        </p:nvGrpSpPr>
        <p:grpSpPr>
          <a:xfrm>
            <a:off x="5536170" y="4956989"/>
            <a:ext cx="6492907" cy="676356"/>
            <a:chOff x="5699093" y="2087382"/>
            <a:chExt cx="6492907" cy="676356"/>
          </a:xfrm>
        </p:grpSpPr>
        <p:sp>
          <p:nvSpPr>
            <p:cNvPr id="47" name="矩形 46"/>
            <p:cNvSpPr/>
            <p:nvPr/>
          </p:nvSpPr>
          <p:spPr>
            <a:xfrm>
              <a:off x="5699093" y="2087382"/>
              <a:ext cx="676356" cy="676356"/>
            </a:xfrm>
            <a:prstGeom prst="rect">
              <a:avLst/>
            </a:prstGeom>
            <a:solidFill>
              <a:srgbClr val="535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t>03</a:t>
              </a:r>
              <a:endParaRPr lang="zh-CN" altLang="en-US" b="1" dirty="0"/>
            </a:p>
          </p:txBody>
        </p:sp>
        <p:sp>
          <p:nvSpPr>
            <p:cNvPr id="48" name="文本框 47"/>
            <p:cNvSpPr txBox="1"/>
            <p:nvPr/>
          </p:nvSpPr>
          <p:spPr>
            <a:xfrm>
              <a:off x="6468745" y="2123264"/>
              <a:ext cx="5723255" cy="458459"/>
            </a:xfrm>
            <a:prstGeom prst="rect">
              <a:avLst/>
            </a:prstGeom>
            <a:noFill/>
          </p:spPr>
          <p:txBody>
            <a:bodyPr wrap="square" rtlCol="0">
              <a:spAutoFit/>
            </a:bodyPr>
            <a:lstStyle/>
            <a:p>
              <a:pPr algn="just" hangingPunct="0">
                <a:lnSpc>
                  <a:spcPct val="150000"/>
                </a:lnSpc>
              </a:pPr>
              <a:r>
                <a:rPr lang="zh-CN" altLang="en-US" dirty="0">
                  <a:solidFill>
                    <a:srgbClr val="17082E"/>
                  </a:solidFill>
                  <a:latin typeface="Arial" panose="020B0604020202020204"/>
                  <a:ea typeface="微软雅黑" panose="020B0503020204020204" charset="-122"/>
                  <a:cs typeface="+mn-ea"/>
                  <a:sym typeface="+mn-lt"/>
                </a:rPr>
                <a:t>保管好各公司的空白支票</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不得随意乱放。</a:t>
              </a:r>
            </a:p>
          </p:txBody>
        </p:sp>
      </p:grpSp>
      <p:sp>
        <p:nvSpPr>
          <p:cNvPr id="49" name="矩形 48"/>
          <p:cNvSpPr/>
          <p:nvPr/>
        </p:nvSpPr>
        <p:spPr>
          <a:xfrm>
            <a:off x="1461056" y="2728731"/>
            <a:ext cx="1325880" cy="368300"/>
          </a:xfrm>
          <a:prstGeom prst="rect">
            <a:avLst/>
          </a:prstGeom>
          <a:solidFill>
            <a:srgbClr val="17082E"/>
          </a:solidFill>
        </p:spPr>
        <p:txBody>
          <a:bodyPr wrap="none">
            <a:spAutoFit/>
          </a:bodyPr>
          <a:lstStyle/>
          <a:p>
            <a:r>
              <a:rPr lang="zh-CN" altLang="en-US" dirty="0">
                <a:solidFill>
                  <a:prstClr val="white"/>
                </a:solidFill>
                <a:latin typeface="Arial" panose="020B0604020202020204"/>
                <a:ea typeface="微软雅黑" panose="020B0503020204020204" charset="-122"/>
                <a:cs typeface="+mn-ea"/>
                <a:sym typeface="+mn-lt"/>
              </a:rPr>
              <a:t>银行账处理</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p:cTn id="10" dur="500" fill="hold"/>
                                        <p:tgtEl>
                                          <p:spTgt spid="49"/>
                                        </p:tgtEl>
                                        <p:attrNameLst>
                                          <p:attrName>ppt_w</p:attrName>
                                        </p:attrNameLst>
                                      </p:cBhvr>
                                      <p:tavLst>
                                        <p:tav tm="0">
                                          <p:val>
                                            <p:fltVal val="0"/>
                                          </p:val>
                                        </p:tav>
                                        <p:tav tm="100000">
                                          <p:val>
                                            <p:strVal val="#ppt_w"/>
                                          </p:val>
                                        </p:tav>
                                      </p:tavLst>
                                    </p:anim>
                                    <p:anim calcmode="lin" valueType="num">
                                      <p:cBhvr>
                                        <p:cTn id="11" dur="500" fill="hold"/>
                                        <p:tgtEl>
                                          <p:spTgt spid="49"/>
                                        </p:tgtEl>
                                        <p:attrNameLst>
                                          <p:attrName>ppt_h</p:attrName>
                                        </p:attrNameLst>
                                      </p:cBhvr>
                                      <p:tavLst>
                                        <p:tav tm="0">
                                          <p:val>
                                            <p:fltVal val="0"/>
                                          </p:val>
                                        </p:tav>
                                        <p:tav tm="100000">
                                          <p:val>
                                            <p:strVal val="#ppt_h"/>
                                          </p:val>
                                        </p:tav>
                                      </p:tavLst>
                                    </p:anim>
                                    <p:animEffect transition="in" filter="fade">
                                      <p:cBhvr>
                                        <p:cTn id="12" dur="500"/>
                                        <p:tgtEl>
                                          <p:spTgt spid="49"/>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down)">
                                      <p:cBhvr>
                                        <p:cTn id="20" dur="500"/>
                                        <p:tgtEl>
                                          <p:spTgt spid="42"/>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9" grpId="0" bldLvl="0" animBg="1"/>
      <p:bldP spid="4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出纳工作细则</a:t>
            </a:r>
          </a:p>
        </p:txBody>
      </p:sp>
      <p:grpSp>
        <p:nvGrpSpPr>
          <p:cNvPr id="49" name="450354a1-e673-41dd-8ce9-e71a694d6d49"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459705" y="1431369"/>
            <a:ext cx="4368800" cy="4657725"/>
            <a:chOff x="3900488" y="1073151"/>
            <a:chExt cx="4368800" cy="4657725"/>
          </a:xfrm>
        </p:grpSpPr>
        <p:sp>
          <p:nvSpPr>
            <p:cNvPr id="50" name="ïş1ïḑé"/>
            <p:cNvSpPr/>
            <p:nvPr/>
          </p:nvSpPr>
          <p:spPr bwMode="auto">
            <a:xfrm>
              <a:off x="6402388" y="3014663"/>
              <a:ext cx="593725" cy="301625"/>
            </a:xfrm>
            <a:custGeom>
              <a:avLst/>
              <a:gdLst>
                <a:gd name="T0" fmla="*/ 14 w 55"/>
                <a:gd name="T1" fmla="*/ 5 h 28"/>
                <a:gd name="T2" fmla="*/ 15 w 55"/>
                <a:gd name="T3" fmla="*/ 5 h 28"/>
                <a:gd name="T4" fmla="*/ 19 w 55"/>
                <a:gd name="T5" fmla="*/ 5 h 28"/>
                <a:gd name="T6" fmla="*/ 27 w 55"/>
                <a:gd name="T7" fmla="*/ 4 h 28"/>
                <a:gd name="T8" fmla="*/ 30 w 55"/>
                <a:gd name="T9" fmla="*/ 4 h 28"/>
                <a:gd name="T10" fmla="*/ 40 w 55"/>
                <a:gd name="T11" fmla="*/ 5 h 28"/>
                <a:gd name="T12" fmla="*/ 47 w 55"/>
                <a:gd name="T13" fmla="*/ 7 h 28"/>
                <a:gd name="T14" fmla="*/ 52 w 55"/>
                <a:gd name="T15" fmla="*/ 9 h 28"/>
                <a:gd name="T16" fmla="*/ 53 w 55"/>
                <a:gd name="T17" fmla="*/ 13 h 28"/>
                <a:gd name="T18" fmla="*/ 51 w 55"/>
                <a:gd name="T19" fmla="*/ 13 h 28"/>
                <a:gd name="T20" fmla="*/ 46 w 55"/>
                <a:gd name="T21" fmla="*/ 10 h 28"/>
                <a:gd name="T22" fmla="*/ 51 w 55"/>
                <a:gd name="T23" fmla="*/ 13 h 28"/>
                <a:gd name="T24" fmla="*/ 54 w 55"/>
                <a:gd name="T25" fmla="*/ 15 h 28"/>
                <a:gd name="T26" fmla="*/ 55 w 55"/>
                <a:gd name="T27" fmla="*/ 16 h 28"/>
                <a:gd name="T28" fmla="*/ 55 w 55"/>
                <a:gd name="T29" fmla="*/ 18 h 28"/>
                <a:gd name="T30" fmla="*/ 53 w 55"/>
                <a:gd name="T31" fmla="*/ 19 h 28"/>
                <a:gd name="T32" fmla="*/ 47 w 55"/>
                <a:gd name="T33" fmla="*/ 16 h 28"/>
                <a:gd name="T34" fmla="*/ 43 w 55"/>
                <a:gd name="T35" fmla="*/ 12 h 28"/>
                <a:gd name="T36" fmla="*/ 50 w 55"/>
                <a:gd name="T37" fmla="*/ 18 h 28"/>
                <a:gd name="T38" fmla="*/ 53 w 55"/>
                <a:gd name="T39" fmla="*/ 20 h 28"/>
                <a:gd name="T40" fmla="*/ 53 w 55"/>
                <a:gd name="T41" fmla="*/ 24 h 28"/>
                <a:gd name="T42" fmla="*/ 48 w 55"/>
                <a:gd name="T43" fmla="*/ 22 h 28"/>
                <a:gd name="T44" fmla="*/ 44 w 55"/>
                <a:gd name="T45" fmla="*/ 19 h 28"/>
                <a:gd name="T46" fmla="*/ 42 w 55"/>
                <a:gd name="T47" fmla="*/ 17 h 28"/>
                <a:gd name="T48" fmla="*/ 39 w 55"/>
                <a:gd name="T49" fmla="*/ 14 h 28"/>
                <a:gd name="T50" fmla="*/ 46 w 55"/>
                <a:gd name="T51" fmla="*/ 21 h 28"/>
                <a:gd name="T52" fmla="*/ 47 w 55"/>
                <a:gd name="T53" fmla="*/ 25 h 28"/>
                <a:gd name="T54" fmla="*/ 42 w 55"/>
                <a:gd name="T55" fmla="*/ 24 h 28"/>
                <a:gd name="T56" fmla="*/ 37 w 55"/>
                <a:gd name="T57" fmla="*/ 21 h 28"/>
                <a:gd name="T58" fmla="*/ 30 w 55"/>
                <a:gd name="T59" fmla="*/ 15 h 28"/>
                <a:gd name="T60" fmla="*/ 26 w 55"/>
                <a:gd name="T61" fmla="*/ 14 h 28"/>
                <a:gd name="T62" fmla="*/ 28 w 55"/>
                <a:gd name="T63" fmla="*/ 16 h 28"/>
                <a:gd name="T64" fmla="*/ 31 w 55"/>
                <a:gd name="T65" fmla="*/ 18 h 28"/>
                <a:gd name="T66" fmla="*/ 34 w 55"/>
                <a:gd name="T67" fmla="*/ 21 h 28"/>
                <a:gd name="T68" fmla="*/ 33 w 55"/>
                <a:gd name="T69" fmla="*/ 25 h 28"/>
                <a:gd name="T70" fmla="*/ 26 w 55"/>
                <a:gd name="T71" fmla="*/ 22 h 28"/>
                <a:gd name="T72" fmla="*/ 20 w 55"/>
                <a:gd name="T73" fmla="*/ 18 h 28"/>
                <a:gd name="T74" fmla="*/ 17 w 55"/>
                <a:gd name="T75" fmla="*/ 18 h 28"/>
                <a:gd name="T76" fmla="*/ 9 w 55"/>
                <a:gd name="T77" fmla="*/ 18 h 28"/>
                <a:gd name="T78" fmla="*/ 4 w 55"/>
                <a:gd name="T79" fmla="*/ 15 h 28"/>
                <a:gd name="T80" fmla="*/ 2 w 55"/>
                <a:gd name="T81" fmla="*/ 11 h 28"/>
                <a:gd name="T82" fmla="*/ 0 w 55"/>
                <a:gd name="T83" fmla="*/ 6 h 28"/>
                <a:gd name="T84" fmla="*/ 9 w 55"/>
                <a:gd name="T85" fmla="*/ 1 h 28"/>
                <a:gd name="T86" fmla="*/ 11 w 55"/>
                <a:gd name="T87" fmla="*/ 3 h 28"/>
                <a:gd name="T88" fmla="*/ 14 w 55"/>
                <a:gd name="T8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 h="28">
                  <a:moveTo>
                    <a:pt x="14" y="5"/>
                  </a:moveTo>
                  <a:cubicBezTo>
                    <a:pt x="14" y="5"/>
                    <a:pt x="15" y="5"/>
                    <a:pt x="15" y="5"/>
                  </a:cubicBezTo>
                  <a:cubicBezTo>
                    <a:pt x="16" y="5"/>
                    <a:pt x="18" y="6"/>
                    <a:pt x="19" y="5"/>
                  </a:cubicBezTo>
                  <a:cubicBezTo>
                    <a:pt x="22" y="5"/>
                    <a:pt x="25" y="4"/>
                    <a:pt x="27" y="4"/>
                  </a:cubicBezTo>
                  <a:cubicBezTo>
                    <a:pt x="28" y="4"/>
                    <a:pt x="29" y="4"/>
                    <a:pt x="30" y="4"/>
                  </a:cubicBezTo>
                  <a:cubicBezTo>
                    <a:pt x="32" y="4"/>
                    <a:pt x="38" y="5"/>
                    <a:pt x="40" y="5"/>
                  </a:cubicBezTo>
                  <a:cubicBezTo>
                    <a:pt x="43" y="6"/>
                    <a:pt x="44" y="6"/>
                    <a:pt x="47" y="7"/>
                  </a:cubicBezTo>
                  <a:cubicBezTo>
                    <a:pt x="48" y="7"/>
                    <a:pt x="51" y="9"/>
                    <a:pt x="52" y="9"/>
                  </a:cubicBezTo>
                  <a:cubicBezTo>
                    <a:pt x="55" y="10"/>
                    <a:pt x="55" y="13"/>
                    <a:pt x="53" y="13"/>
                  </a:cubicBezTo>
                  <a:cubicBezTo>
                    <a:pt x="52" y="13"/>
                    <a:pt x="52" y="13"/>
                    <a:pt x="51" y="13"/>
                  </a:cubicBezTo>
                  <a:cubicBezTo>
                    <a:pt x="50" y="12"/>
                    <a:pt x="46" y="10"/>
                    <a:pt x="46" y="10"/>
                  </a:cubicBezTo>
                  <a:cubicBezTo>
                    <a:pt x="47" y="11"/>
                    <a:pt x="50" y="12"/>
                    <a:pt x="51" y="13"/>
                  </a:cubicBezTo>
                  <a:cubicBezTo>
                    <a:pt x="52" y="14"/>
                    <a:pt x="54" y="14"/>
                    <a:pt x="54" y="15"/>
                  </a:cubicBezTo>
                  <a:cubicBezTo>
                    <a:pt x="54" y="16"/>
                    <a:pt x="55" y="16"/>
                    <a:pt x="55" y="16"/>
                  </a:cubicBezTo>
                  <a:cubicBezTo>
                    <a:pt x="55" y="17"/>
                    <a:pt x="55" y="18"/>
                    <a:pt x="55" y="18"/>
                  </a:cubicBezTo>
                  <a:cubicBezTo>
                    <a:pt x="54" y="19"/>
                    <a:pt x="53" y="19"/>
                    <a:pt x="53" y="19"/>
                  </a:cubicBezTo>
                  <a:cubicBezTo>
                    <a:pt x="51" y="18"/>
                    <a:pt x="49" y="17"/>
                    <a:pt x="47" y="16"/>
                  </a:cubicBezTo>
                  <a:cubicBezTo>
                    <a:pt x="46" y="15"/>
                    <a:pt x="45" y="13"/>
                    <a:pt x="43" y="12"/>
                  </a:cubicBezTo>
                  <a:cubicBezTo>
                    <a:pt x="46" y="13"/>
                    <a:pt x="48" y="16"/>
                    <a:pt x="50" y="18"/>
                  </a:cubicBezTo>
                  <a:cubicBezTo>
                    <a:pt x="51" y="18"/>
                    <a:pt x="52" y="20"/>
                    <a:pt x="53" y="20"/>
                  </a:cubicBezTo>
                  <a:cubicBezTo>
                    <a:pt x="54" y="21"/>
                    <a:pt x="55" y="23"/>
                    <a:pt x="53" y="24"/>
                  </a:cubicBezTo>
                  <a:cubicBezTo>
                    <a:pt x="52" y="25"/>
                    <a:pt x="49" y="23"/>
                    <a:pt x="48" y="22"/>
                  </a:cubicBezTo>
                  <a:cubicBezTo>
                    <a:pt x="47" y="21"/>
                    <a:pt x="45" y="20"/>
                    <a:pt x="44" y="19"/>
                  </a:cubicBezTo>
                  <a:cubicBezTo>
                    <a:pt x="43" y="18"/>
                    <a:pt x="43" y="18"/>
                    <a:pt x="42" y="17"/>
                  </a:cubicBezTo>
                  <a:cubicBezTo>
                    <a:pt x="41" y="16"/>
                    <a:pt x="40" y="15"/>
                    <a:pt x="39" y="14"/>
                  </a:cubicBezTo>
                  <a:cubicBezTo>
                    <a:pt x="39" y="14"/>
                    <a:pt x="44" y="19"/>
                    <a:pt x="46" y="21"/>
                  </a:cubicBezTo>
                  <a:cubicBezTo>
                    <a:pt x="47" y="22"/>
                    <a:pt x="48" y="24"/>
                    <a:pt x="47" y="25"/>
                  </a:cubicBezTo>
                  <a:cubicBezTo>
                    <a:pt x="45" y="28"/>
                    <a:pt x="43" y="25"/>
                    <a:pt x="42" y="24"/>
                  </a:cubicBezTo>
                  <a:cubicBezTo>
                    <a:pt x="40" y="23"/>
                    <a:pt x="39" y="22"/>
                    <a:pt x="37" y="21"/>
                  </a:cubicBezTo>
                  <a:cubicBezTo>
                    <a:pt x="35" y="18"/>
                    <a:pt x="33" y="17"/>
                    <a:pt x="30" y="15"/>
                  </a:cubicBezTo>
                  <a:cubicBezTo>
                    <a:pt x="29" y="14"/>
                    <a:pt x="27" y="15"/>
                    <a:pt x="26" y="14"/>
                  </a:cubicBezTo>
                  <a:cubicBezTo>
                    <a:pt x="26" y="15"/>
                    <a:pt x="28" y="15"/>
                    <a:pt x="28" y="16"/>
                  </a:cubicBezTo>
                  <a:cubicBezTo>
                    <a:pt x="29" y="17"/>
                    <a:pt x="30" y="17"/>
                    <a:pt x="31" y="18"/>
                  </a:cubicBezTo>
                  <a:cubicBezTo>
                    <a:pt x="32" y="19"/>
                    <a:pt x="33" y="20"/>
                    <a:pt x="34" y="21"/>
                  </a:cubicBezTo>
                  <a:cubicBezTo>
                    <a:pt x="34" y="23"/>
                    <a:pt x="34" y="24"/>
                    <a:pt x="33" y="25"/>
                  </a:cubicBezTo>
                  <a:cubicBezTo>
                    <a:pt x="30" y="25"/>
                    <a:pt x="28" y="23"/>
                    <a:pt x="26" y="22"/>
                  </a:cubicBezTo>
                  <a:cubicBezTo>
                    <a:pt x="25" y="20"/>
                    <a:pt x="23" y="18"/>
                    <a:pt x="20" y="18"/>
                  </a:cubicBezTo>
                  <a:cubicBezTo>
                    <a:pt x="19" y="18"/>
                    <a:pt x="18" y="18"/>
                    <a:pt x="17" y="18"/>
                  </a:cubicBezTo>
                  <a:cubicBezTo>
                    <a:pt x="14" y="18"/>
                    <a:pt x="11" y="18"/>
                    <a:pt x="9" y="18"/>
                  </a:cubicBezTo>
                  <a:cubicBezTo>
                    <a:pt x="7" y="18"/>
                    <a:pt x="5" y="17"/>
                    <a:pt x="4" y="15"/>
                  </a:cubicBezTo>
                  <a:cubicBezTo>
                    <a:pt x="3" y="13"/>
                    <a:pt x="2" y="12"/>
                    <a:pt x="2" y="11"/>
                  </a:cubicBezTo>
                  <a:cubicBezTo>
                    <a:pt x="2" y="10"/>
                    <a:pt x="0" y="6"/>
                    <a:pt x="0" y="6"/>
                  </a:cubicBezTo>
                  <a:cubicBezTo>
                    <a:pt x="3" y="5"/>
                    <a:pt x="6" y="2"/>
                    <a:pt x="9" y="1"/>
                  </a:cubicBezTo>
                  <a:cubicBezTo>
                    <a:pt x="10" y="0"/>
                    <a:pt x="11" y="2"/>
                    <a:pt x="11" y="3"/>
                  </a:cubicBezTo>
                  <a:cubicBezTo>
                    <a:pt x="12" y="3"/>
                    <a:pt x="13" y="4"/>
                    <a:pt x="14" y="5"/>
                  </a:cubicBezTo>
                  <a:close/>
                </a:path>
              </a:pathLst>
            </a:custGeom>
            <a:solidFill>
              <a:srgbClr val="FCD4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iŝļîḓê"/>
            <p:cNvSpPr/>
            <p:nvPr/>
          </p:nvSpPr>
          <p:spPr bwMode="auto">
            <a:xfrm>
              <a:off x="5507038" y="2085976"/>
              <a:ext cx="1047750" cy="1133475"/>
            </a:xfrm>
            <a:custGeom>
              <a:avLst/>
              <a:gdLst>
                <a:gd name="T0" fmla="*/ 97 w 97"/>
                <a:gd name="T1" fmla="*/ 86 h 105"/>
                <a:gd name="T2" fmla="*/ 87 w 97"/>
                <a:gd name="T3" fmla="*/ 105 h 105"/>
                <a:gd name="T4" fmla="*/ 27 w 97"/>
                <a:gd name="T5" fmla="*/ 74 h 105"/>
                <a:gd name="T6" fmla="*/ 2 w 97"/>
                <a:gd name="T7" fmla="*/ 15 h 105"/>
                <a:gd name="T8" fmla="*/ 16 w 97"/>
                <a:gd name="T9" fmla="*/ 0 h 105"/>
                <a:gd name="T10" fmla="*/ 45 w 97"/>
                <a:gd name="T11" fmla="*/ 56 h 105"/>
                <a:gd name="T12" fmla="*/ 97 w 97"/>
                <a:gd name="T13" fmla="*/ 86 h 105"/>
              </a:gdLst>
              <a:ahLst/>
              <a:cxnLst>
                <a:cxn ang="0">
                  <a:pos x="T0" y="T1"/>
                </a:cxn>
                <a:cxn ang="0">
                  <a:pos x="T2" y="T3"/>
                </a:cxn>
                <a:cxn ang="0">
                  <a:pos x="T4" y="T5"/>
                </a:cxn>
                <a:cxn ang="0">
                  <a:pos x="T6" y="T7"/>
                </a:cxn>
                <a:cxn ang="0">
                  <a:pos x="T8" y="T9"/>
                </a:cxn>
                <a:cxn ang="0">
                  <a:pos x="T10" y="T11"/>
                </a:cxn>
                <a:cxn ang="0">
                  <a:pos x="T12" y="T13"/>
                </a:cxn>
              </a:cxnLst>
              <a:rect l="0" t="0" r="r" b="b"/>
              <a:pathLst>
                <a:path w="97" h="105">
                  <a:moveTo>
                    <a:pt x="97" y="86"/>
                  </a:moveTo>
                  <a:cubicBezTo>
                    <a:pt x="87" y="105"/>
                    <a:pt x="87" y="105"/>
                    <a:pt x="87" y="105"/>
                  </a:cubicBezTo>
                  <a:cubicBezTo>
                    <a:pt x="87" y="105"/>
                    <a:pt x="37" y="84"/>
                    <a:pt x="27" y="74"/>
                  </a:cubicBezTo>
                  <a:cubicBezTo>
                    <a:pt x="16" y="64"/>
                    <a:pt x="6" y="40"/>
                    <a:pt x="2" y="15"/>
                  </a:cubicBezTo>
                  <a:cubicBezTo>
                    <a:pt x="0" y="1"/>
                    <a:pt x="16" y="0"/>
                    <a:pt x="16" y="0"/>
                  </a:cubicBezTo>
                  <a:cubicBezTo>
                    <a:pt x="25" y="15"/>
                    <a:pt x="43" y="53"/>
                    <a:pt x="45" y="56"/>
                  </a:cubicBezTo>
                  <a:cubicBezTo>
                    <a:pt x="47" y="59"/>
                    <a:pt x="97" y="86"/>
                    <a:pt x="97" y="86"/>
                  </a:cubicBezTo>
                  <a:close/>
                </a:path>
              </a:pathLst>
            </a:custGeom>
            <a:solidFill>
              <a:srgbClr val="BBEA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iSlîḓé"/>
            <p:cNvSpPr/>
            <p:nvPr/>
          </p:nvSpPr>
          <p:spPr bwMode="auto">
            <a:xfrm>
              <a:off x="4989513" y="5235576"/>
              <a:ext cx="701675" cy="376238"/>
            </a:xfrm>
            <a:custGeom>
              <a:avLst/>
              <a:gdLst>
                <a:gd name="T0" fmla="*/ 3 w 65"/>
                <a:gd name="T1" fmla="*/ 1 h 35"/>
                <a:gd name="T2" fmla="*/ 0 w 65"/>
                <a:gd name="T3" fmla="*/ 16 h 35"/>
                <a:gd name="T4" fmla="*/ 3 w 65"/>
                <a:gd name="T5" fmla="*/ 31 h 35"/>
                <a:gd name="T6" fmla="*/ 61 w 65"/>
                <a:gd name="T7" fmla="*/ 30 h 35"/>
                <a:gd name="T8" fmla="*/ 52 w 65"/>
                <a:gd name="T9" fmla="*/ 15 h 35"/>
                <a:gd name="T10" fmla="*/ 28 w 65"/>
                <a:gd name="T11" fmla="*/ 13 h 35"/>
                <a:gd name="T12" fmla="*/ 26 w 65"/>
                <a:gd name="T13" fmla="*/ 0 h 35"/>
                <a:gd name="T14" fmla="*/ 3 w 65"/>
                <a:gd name="T15" fmla="*/ 1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35">
                  <a:moveTo>
                    <a:pt x="3" y="1"/>
                  </a:moveTo>
                  <a:cubicBezTo>
                    <a:pt x="3" y="1"/>
                    <a:pt x="0" y="9"/>
                    <a:pt x="0" y="16"/>
                  </a:cubicBezTo>
                  <a:cubicBezTo>
                    <a:pt x="0" y="22"/>
                    <a:pt x="1" y="29"/>
                    <a:pt x="3" y="31"/>
                  </a:cubicBezTo>
                  <a:cubicBezTo>
                    <a:pt x="7" y="34"/>
                    <a:pt x="57" y="35"/>
                    <a:pt x="61" y="30"/>
                  </a:cubicBezTo>
                  <a:cubicBezTo>
                    <a:pt x="65" y="25"/>
                    <a:pt x="62" y="18"/>
                    <a:pt x="52" y="15"/>
                  </a:cubicBezTo>
                  <a:cubicBezTo>
                    <a:pt x="40" y="12"/>
                    <a:pt x="35" y="16"/>
                    <a:pt x="28" y="13"/>
                  </a:cubicBezTo>
                  <a:cubicBezTo>
                    <a:pt x="21" y="10"/>
                    <a:pt x="26" y="0"/>
                    <a:pt x="26" y="0"/>
                  </a:cubicBezTo>
                  <a:lnTo>
                    <a:pt x="3" y="1"/>
                  </a:lnTo>
                  <a:close/>
                </a:path>
              </a:pathLst>
            </a:custGeom>
            <a:solidFill>
              <a:srgbClr val="1102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i$1íde"/>
            <p:cNvSpPr/>
            <p:nvPr/>
          </p:nvSpPr>
          <p:spPr bwMode="auto">
            <a:xfrm>
              <a:off x="3900488" y="5256213"/>
              <a:ext cx="733425" cy="474663"/>
            </a:xfrm>
            <a:custGeom>
              <a:avLst/>
              <a:gdLst>
                <a:gd name="T0" fmla="*/ 55 w 68"/>
                <a:gd name="T1" fmla="*/ 26 h 44"/>
                <a:gd name="T2" fmla="*/ 43 w 68"/>
                <a:gd name="T3" fmla="*/ 24 h 44"/>
                <a:gd name="T4" fmla="*/ 33 w 68"/>
                <a:gd name="T5" fmla="*/ 22 h 44"/>
                <a:gd name="T6" fmla="*/ 32 w 68"/>
                <a:gd name="T7" fmla="*/ 14 h 44"/>
                <a:gd name="T8" fmla="*/ 35 w 68"/>
                <a:gd name="T9" fmla="*/ 9 h 44"/>
                <a:gd name="T10" fmla="*/ 15 w 68"/>
                <a:gd name="T11" fmla="*/ 0 h 44"/>
                <a:gd name="T12" fmla="*/ 1 w 68"/>
                <a:gd name="T13" fmla="*/ 24 h 44"/>
                <a:gd name="T14" fmla="*/ 9 w 68"/>
                <a:gd name="T15" fmla="*/ 33 h 44"/>
                <a:gd name="T16" fmla="*/ 35 w 68"/>
                <a:gd name="T17" fmla="*/ 43 h 44"/>
                <a:gd name="T18" fmla="*/ 64 w 68"/>
                <a:gd name="T19" fmla="*/ 42 h 44"/>
                <a:gd name="T20" fmla="*/ 55 w 68"/>
                <a:gd name="T21"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44">
                  <a:moveTo>
                    <a:pt x="55" y="26"/>
                  </a:moveTo>
                  <a:cubicBezTo>
                    <a:pt x="51" y="25"/>
                    <a:pt x="47" y="25"/>
                    <a:pt x="43" y="24"/>
                  </a:cubicBezTo>
                  <a:cubicBezTo>
                    <a:pt x="40" y="24"/>
                    <a:pt x="35" y="25"/>
                    <a:pt x="33" y="22"/>
                  </a:cubicBezTo>
                  <a:cubicBezTo>
                    <a:pt x="30" y="20"/>
                    <a:pt x="31" y="16"/>
                    <a:pt x="32" y="14"/>
                  </a:cubicBezTo>
                  <a:cubicBezTo>
                    <a:pt x="32" y="13"/>
                    <a:pt x="35" y="9"/>
                    <a:pt x="35" y="9"/>
                  </a:cubicBezTo>
                  <a:cubicBezTo>
                    <a:pt x="15" y="0"/>
                    <a:pt x="15" y="0"/>
                    <a:pt x="15" y="0"/>
                  </a:cubicBezTo>
                  <a:cubicBezTo>
                    <a:pt x="15" y="0"/>
                    <a:pt x="0" y="19"/>
                    <a:pt x="1" y="24"/>
                  </a:cubicBezTo>
                  <a:cubicBezTo>
                    <a:pt x="1" y="25"/>
                    <a:pt x="5" y="29"/>
                    <a:pt x="9" y="33"/>
                  </a:cubicBezTo>
                  <a:cubicBezTo>
                    <a:pt x="16" y="39"/>
                    <a:pt x="25" y="43"/>
                    <a:pt x="35" y="43"/>
                  </a:cubicBezTo>
                  <a:cubicBezTo>
                    <a:pt x="48" y="44"/>
                    <a:pt x="62" y="44"/>
                    <a:pt x="64" y="42"/>
                  </a:cubicBezTo>
                  <a:cubicBezTo>
                    <a:pt x="68" y="37"/>
                    <a:pt x="66" y="30"/>
                    <a:pt x="55" y="26"/>
                  </a:cubicBezTo>
                  <a:close/>
                </a:path>
              </a:pathLst>
            </a:custGeom>
            <a:solidFill>
              <a:srgbClr val="1102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îṧļîḋe"/>
            <p:cNvSpPr/>
            <p:nvPr/>
          </p:nvSpPr>
          <p:spPr bwMode="auto">
            <a:xfrm>
              <a:off x="3986213" y="2992438"/>
              <a:ext cx="1673225" cy="2436813"/>
            </a:xfrm>
            <a:custGeom>
              <a:avLst/>
              <a:gdLst>
                <a:gd name="T0" fmla="*/ 58 w 155"/>
                <a:gd name="T1" fmla="*/ 0 h 226"/>
                <a:gd name="T2" fmla="*/ 37 w 155"/>
                <a:gd name="T3" fmla="*/ 46 h 226"/>
                <a:gd name="T4" fmla="*/ 47 w 155"/>
                <a:gd name="T5" fmla="*/ 123 h 226"/>
                <a:gd name="T6" fmla="*/ 0 w 155"/>
                <a:gd name="T7" fmla="*/ 212 h 226"/>
                <a:gd name="T8" fmla="*/ 25 w 155"/>
                <a:gd name="T9" fmla="*/ 226 h 226"/>
                <a:gd name="T10" fmla="*/ 81 w 155"/>
                <a:gd name="T11" fmla="*/ 131 h 226"/>
                <a:gd name="T12" fmla="*/ 85 w 155"/>
                <a:gd name="T13" fmla="*/ 67 h 226"/>
                <a:gd name="T14" fmla="*/ 117 w 155"/>
                <a:gd name="T15" fmla="*/ 127 h 226"/>
                <a:gd name="T16" fmla="*/ 93 w 155"/>
                <a:gd name="T17" fmla="*/ 212 h 226"/>
                <a:gd name="T18" fmla="*/ 119 w 155"/>
                <a:gd name="T19" fmla="*/ 217 h 226"/>
                <a:gd name="T20" fmla="*/ 153 w 155"/>
                <a:gd name="T21" fmla="*/ 123 h 226"/>
                <a:gd name="T22" fmla="*/ 120 w 155"/>
                <a:gd name="T23" fmla="*/ 33 h 226"/>
                <a:gd name="T24" fmla="*/ 58 w 155"/>
                <a:gd name="T25"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226">
                  <a:moveTo>
                    <a:pt x="58" y="0"/>
                  </a:moveTo>
                  <a:cubicBezTo>
                    <a:pt x="58" y="0"/>
                    <a:pt x="33" y="15"/>
                    <a:pt x="37" y="46"/>
                  </a:cubicBezTo>
                  <a:cubicBezTo>
                    <a:pt x="40" y="76"/>
                    <a:pt x="49" y="115"/>
                    <a:pt x="47" y="123"/>
                  </a:cubicBezTo>
                  <a:cubicBezTo>
                    <a:pt x="45" y="131"/>
                    <a:pt x="0" y="212"/>
                    <a:pt x="0" y="212"/>
                  </a:cubicBezTo>
                  <a:cubicBezTo>
                    <a:pt x="25" y="226"/>
                    <a:pt x="25" y="226"/>
                    <a:pt x="25" y="226"/>
                  </a:cubicBezTo>
                  <a:cubicBezTo>
                    <a:pt x="25" y="226"/>
                    <a:pt x="78" y="140"/>
                    <a:pt x="81" y="131"/>
                  </a:cubicBezTo>
                  <a:cubicBezTo>
                    <a:pt x="84" y="122"/>
                    <a:pt x="85" y="67"/>
                    <a:pt x="85" y="67"/>
                  </a:cubicBezTo>
                  <a:cubicBezTo>
                    <a:pt x="85" y="67"/>
                    <a:pt x="116" y="119"/>
                    <a:pt x="117" y="127"/>
                  </a:cubicBezTo>
                  <a:cubicBezTo>
                    <a:pt x="119" y="134"/>
                    <a:pt x="93" y="212"/>
                    <a:pt x="93" y="212"/>
                  </a:cubicBezTo>
                  <a:cubicBezTo>
                    <a:pt x="119" y="217"/>
                    <a:pt x="119" y="217"/>
                    <a:pt x="119" y="217"/>
                  </a:cubicBezTo>
                  <a:cubicBezTo>
                    <a:pt x="119" y="217"/>
                    <a:pt x="155" y="137"/>
                    <a:pt x="153" y="123"/>
                  </a:cubicBezTo>
                  <a:cubicBezTo>
                    <a:pt x="152" y="115"/>
                    <a:pt x="120" y="33"/>
                    <a:pt x="120" y="33"/>
                  </a:cubicBezTo>
                  <a:lnTo>
                    <a:pt x="58" y="0"/>
                  </a:lnTo>
                  <a:close/>
                </a:path>
              </a:pathLst>
            </a:custGeom>
            <a:solidFill>
              <a:srgbClr val="0186C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îṧḻïďe"/>
            <p:cNvSpPr/>
            <p:nvPr/>
          </p:nvSpPr>
          <p:spPr bwMode="auto">
            <a:xfrm>
              <a:off x="4903788" y="3262313"/>
              <a:ext cx="355600" cy="1089025"/>
            </a:xfrm>
            <a:custGeom>
              <a:avLst/>
              <a:gdLst>
                <a:gd name="T0" fmla="*/ 32 w 33"/>
                <a:gd name="T1" fmla="*/ 100 h 101"/>
                <a:gd name="T2" fmla="*/ 21 w 33"/>
                <a:gd name="T3" fmla="*/ 59 h 101"/>
                <a:gd name="T4" fmla="*/ 7 w 33"/>
                <a:gd name="T5" fmla="*/ 33 h 101"/>
                <a:gd name="T6" fmla="*/ 11 w 33"/>
                <a:gd name="T7" fmla="*/ 2 h 101"/>
                <a:gd name="T8" fmla="*/ 9 w 33"/>
                <a:gd name="T9" fmla="*/ 0 h 101"/>
                <a:gd name="T10" fmla="*/ 0 w 33"/>
                <a:gd name="T11" fmla="*/ 42 h 101"/>
                <a:gd name="T12" fmla="*/ 32 w 33"/>
                <a:gd name="T13" fmla="*/ 100 h 101"/>
                <a:gd name="T14" fmla="*/ 32 w 33"/>
                <a:gd name="T15" fmla="*/ 100 h 101"/>
                <a:gd name="T16" fmla="*/ 32 w 33"/>
                <a:gd name="T17" fmla="*/ 101 h 101"/>
                <a:gd name="T18" fmla="*/ 32 w 33"/>
                <a:gd name="T19"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101">
                  <a:moveTo>
                    <a:pt x="32" y="100"/>
                  </a:moveTo>
                  <a:cubicBezTo>
                    <a:pt x="33" y="99"/>
                    <a:pt x="25" y="64"/>
                    <a:pt x="21" y="59"/>
                  </a:cubicBezTo>
                  <a:cubicBezTo>
                    <a:pt x="19" y="55"/>
                    <a:pt x="10" y="39"/>
                    <a:pt x="7" y="33"/>
                  </a:cubicBezTo>
                  <a:cubicBezTo>
                    <a:pt x="3" y="27"/>
                    <a:pt x="10" y="9"/>
                    <a:pt x="11" y="2"/>
                  </a:cubicBezTo>
                  <a:cubicBezTo>
                    <a:pt x="10" y="1"/>
                    <a:pt x="10" y="1"/>
                    <a:pt x="9" y="0"/>
                  </a:cubicBezTo>
                  <a:cubicBezTo>
                    <a:pt x="6" y="15"/>
                    <a:pt x="0" y="42"/>
                    <a:pt x="0" y="42"/>
                  </a:cubicBezTo>
                  <a:cubicBezTo>
                    <a:pt x="5" y="52"/>
                    <a:pt x="29" y="91"/>
                    <a:pt x="32" y="100"/>
                  </a:cubicBezTo>
                  <a:cubicBezTo>
                    <a:pt x="32" y="100"/>
                    <a:pt x="32" y="100"/>
                    <a:pt x="32" y="100"/>
                  </a:cubicBezTo>
                  <a:cubicBezTo>
                    <a:pt x="32" y="100"/>
                    <a:pt x="32" y="101"/>
                    <a:pt x="32" y="101"/>
                  </a:cubicBezTo>
                  <a:cubicBezTo>
                    <a:pt x="32" y="100"/>
                    <a:pt x="32" y="100"/>
                    <a:pt x="32" y="100"/>
                  </a:cubicBezTo>
                  <a:close/>
                </a:path>
              </a:pathLst>
            </a:custGeom>
            <a:solidFill>
              <a:srgbClr val="0056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işľíḓê"/>
            <p:cNvSpPr/>
            <p:nvPr/>
          </p:nvSpPr>
          <p:spPr bwMode="auto">
            <a:xfrm>
              <a:off x="5335588" y="1720851"/>
              <a:ext cx="377825" cy="441325"/>
            </a:xfrm>
            <a:custGeom>
              <a:avLst/>
              <a:gdLst>
                <a:gd name="T0" fmla="*/ 17 w 35"/>
                <a:gd name="T1" fmla="*/ 0 h 41"/>
                <a:gd name="T2" fmla="*/ 0 w 35"/>
                <a:gd name="T3" fmla="*/ 25 h 41"/>
                <a:gd name="T4" fmla="*/ 29 w 35"/>
                <a:gd name="T5" fmla="*/ 35 h 41"/>
                <a:gd name="T6" fmla="*/ 35 w 35"/>
                <a:gd name="T7" fmla="*/ 9 h 41"/>
                <a:gd name="T8" fmla="*/ 17 w 35"/>
                <a:gd name="T9" fmla="*/ 0 h 41"/>
              </a:gdLst>
              <a:ahLst/>
              <a:cxnLst>
                <a:cxn ang="0">
                  <a:pos x="T0" y="T1"/>
                </a:cxn>
                <a:cxn ang="0">
                  <a:pos x="T2" y="T3"/>
                </a:cxn>
                <a:cxn ang="0">
                  <a:pos x="T4" y="T5"/>
                </a:cxn>
                <a:cxn ang="0">
                  <a:pos x="T6" y="T7"/>
                </a:cxn>
                <a:cxn ang="0">
                  <a:pos x="T8" y="T9"/>
                </a:cxn>
              </a:cxnLst>
              <a:rect l="0" t="0" r="r" b="b"/>
              <a:pathLst>
                <a:path w="35" h="41">
                  <a:moveTo>
                    <a:pt x="17" y="0"/>
                  </a:moveTo>
                  <a:cubicBezTo>
                    <a:pt x="17" y="0"/>
                    <a:pt x="7" y="21"/>
                    <a:pt x="0" y="25"/>
                  </a:cubicBezTo>
                  <a:cubicBezTo>
                    <a:pt x="0" y="25"/>
                    <a:pt x="9" y="41"/>
                    <a:pt x="29" y="35"/>
                  </a:cubicBezTo>
                  <a:cubicBezTo>
                    <a:pt x="29" y="35"/>
                    <a:pt x="28" y="27"/>
                    <a:pt x="35" y="9"/>
                  </a:cubicBezTo>
                  <a:cubicBezTo>
                    <a:pt x="35" y="9"/>
                    <a:pt x="21" y="6"/>
                    <a:pt x="17" y="0"/>
                  </a:cubicBezTo>
                  <a:close/>
                </a:path>
              </a:pathLst>
            </a:custGeom>
            <a:solidFill>
              <a:srgbClr val="FCD4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ïsľidè"/>
            <p:cNvSpPr/>
            <p:nvPr/>
          </p:nvSpPr>
          <p:spPr bwMode="auto">
            <a:xfrm>
              <a:off x="5335588" y="1720851"/>
              <a:ext cx="377825" cy="376238"/>
            </a:xfrm>
            <a:custGeom>
              <a:avLst/>
              <a:gdLst>
                <a:gd name="T0" fmla="*/ 30 w 35"/>
                <a:gd name="T1" fmla="*/ 21 h 35"/>
                <a:gd name="T2" fmla="*/ 31 w 35"/>
                <a:gd name="T3" fmla="*/ 21 h 35"/>
                <a:gd name="T4" fmla="*/ 35 w 35"/>
                <a:gd name="T5" fmla="*/ 9 h 35"/>
                <a:gd name="T6" fmla="*/ 17 w 35"/>
                <a:gd name="T7" fmla="*/ 0 h 35"/>
                <a:gd name="T8" fmla="*/ 0 w 35"/>
                <a:gd name="T9" fmla="*/ 25 h 35"/>
                <a:gd name="T10" fmla="*/ 11 w 35"/>
                <a:gd name="T11" fmla="*/ 35 h 35"/>
                <a:gd name="T12" fmla="*/ 30 w 35"/>
                <a:gd name="T13" fmla="*/ 21 h 35"/>
              </a:gdLst>
              <a:ahLst/>
              <a:cxnLst>
                <a:cxn ang="0">
                  <a:pos x="T0" y="T1"/>
                </a:cxn>
                <a:cxn ang="0">
                  <a:pos x="T2" y="T3"/>
                </a:cxn>
                <a:cxn ang="0">
                  <a:pos x="T4" y="T5"/>
                </a:cxn>
                <a:cxn ang="0">
                  <a:pos x="T6" y="T7"/>
                </a:cxn>
                <a:cxn ang="0">
                  <a:pos x="T8" y="T9"/>
                </a:cxn>
                <a:cxn ang="0">
                  <a:pos x="T10" y="T11"/>
                </a:cxn>
                <a:cxn ang="0">
                  <a:pos x="T12" y="T13"/>
                </a:cxn>
              </a:cxnLst>
              <a:rect l="0" t="0" r="r" b="b"/>
              <a:pathLst>
                <a:path w="35" h="35">
                  <a:moveTo>
                    <a:pt x="30" y="21"/>
                  </a:moveTo>
                  <a:cubicBezTo>
                    <a:pt x="30" y="21"/>
                    <a:pt x="30" y="21"/>
                    <a:pt x="31" y="21"/>
                  </a:cubicBezTo>
                  <a:cubicBezTo>
                    <a:pt x="32" y="18"/>
                    <a:pt x="33" y="14"/>
                    <a:pt x="35" y="9"/>
                  </a:cubicBezTo>
                  <a:cubicBezTo>
                    <a:pt x="35" y="9"/>
                    <a:pt x="21" y="6"/>
                    <a:pt x="17" y="0"/>
                  </a:cubicBezTo>
                  <a:cubicBezTo>
                    <a:pt x="17" y="0"/>
                    <a:pt x="7" y="21"/>
                    <a:pt x="0" y="25"/>
                  </a:cubicBezTo>
                  <a:cubicBezTo>
                    <a:pt x="0" y="25"/>
                    <a:pt x="4" y="31"/>
                    <a:pt x="11" y="35"/>
                  </a:cubicBezTo>
                  <a:cubicBezTo>
                    <a:pt x="14" y="27"/>
                    <a:pt x="21" y="21"/>
                    <a:pt x="30" y="21"/>
                  </a:cubicBezTo>
                  <a:close/>
                </a:path>
              </a:pathLst>
            </a:custGeom>
            <a:solidFill>
              <a:srgbClr val="E8A39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iṥḻîḑé"/>
            <p:cNvSpPr/>
            <p:nvPr/>
          </p:nvSpPr>
          <p:spPr bwMode="auto">
            <a:xfrm>
              <a:off x="5497513" y="1255713"/>
              <a:ext cx="484188" cy="647700"/>
            </a:xfrm>
            <a:custGeom>
              <a:avLst/>
              <a:gdLst>
                <a:gd name="T0" fmla="*/ 31 w 45"/>
                <a:gd name="T1" fmla="*/ 3 h 60"/>
                <a:gd name="T2" fmla="*/ 44 w 45"/>
                <a:gd name="T3" fmla="*/ 15 h 60"/>
                <a:gd name="T4" fmla="*/ 44 w 45"/>
                <a:gd name="T5" fmla="*/ 25 h 60"/>
                <a:gd name="T6" fmla="*/ 42 w 45"/>
                <a:gd name="T7" fmla="*/ 37 h 60"/>
                <a:gd name="T8" fmla="*/ 38 w 45"/>
                <a:gd name="T9" fmla="*/ 43 h 60"/>
                <a:gd name="T10" fmla="*/ 36 w 45"/>
                <a:gd name="T11" fmla="*/ 44 h 60"/>
                <a:gd name="T12" fmla="*/ 26 w 45"/>
                <a:gd name="T13" fmla="*/ 59 h 60"/>
                <a:gd name="T14" fmla="*/ 0 w 45"/>
                <a:gd name="T15" fmla="*/ 37 h 60"/>
                <a:gd name="T16" fmla="*/ 11 w 45"/>
                <a:gd name="T17" fmla="*/ 7 h 60"/>
                <a:gd name="T18" fmla="*/ 31 w 45"/>
                <a:gd name="T19"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60">
                  <a:moveTo>
                    <a:pt x="31" y="3"/>
                  </a:moveTo>
                  <a:cubicBezTo>
                    <a:pt x="31" y="3"/>
                    <a:pt x="45" y="9"/>
                    <a:pt x="44" y="15"/>
                  </a:cubicBezTo>
                  <a:cubicBezTo>
                    <a:pt x="44" y="22"/>
                    <a:pt x="45" y="21"/>
                    <a:pt x="44" y="25"/>
                  </a:cubicBezTo>
                  <a:cubicBezTo>
                    <a:pt x="43" y="29"/>
                    <a:pt x="42" y="32"/>
                    <a:pt x="42" y="37"/>
                  </a:cubicBezTo>
                  <a:cubicBezTo>
                    <a:pt x="43" y="42"/>
                    <a:pt x="43" y="44"/>
                    <a:pt x="38" y="43"/>
                  </a:cubicBezTo>
                  <a:cubicBezTo>
                    <a:pt x="38" y="43"/>
                    <a:pt x="36" y="42"/>
                    <a:pt x="36" y="44"/>
                  </a:cubicBezTo>
                  <a:cubicBezTo>
                    <a:pt x="36" y="46"/>
                    <a:pt x="37" y="59"/>
                    <a:pt x="26" y="59"/>
                  </a:cubicBezTo>
                  <a:cubicBezTo>
                    <a:pt x="16" y="60"/>
                    <a:pt x="0" y="44"/>
                    <a:pt x="0" y="37"/>
                  </a:cubicBezTo>
                  <a:cubicBezTo>
                    <a:pt x="1" y="30"/>
                    <a:pt x="3" y="14"/>
                    <a:pt x="11" y="7"/>
                  </a:cubicBezTo>
                  <a:cubicBezTo>
                    <a:pt x="18" y="0"/>
                    <a:pt x="28" y="2"/>
                    <a:pt x="31" y="3"/>
                  </a:cubicBezTo>
                  <a:close/>
                </a:path>
              </a:pathLst>
            </a:custGeom>
            <a:solidFill>
              <a:srgbClr val="FCD4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ïṩḻiḋê"/>
            <p:cNvSpPr/>
            <p:nvPr/>
          </p:nvSpPr>
          <p:spPr bwMode="auto">
            <a:xfrm>
              <a:off x="5668963" y="1127126"/>
              <a:ext cx="400050" cy="420688"/>
            </a:xfrm>
            <a:custGeom>
              <a:avLst/>
              <a:gdLst>
                <a:gd name="T0" fmla="*/ 0 w 37"/>
                <a:gd name="T1" fmla="*/ 11 h 39"/>
                <a:gd name="T2" fmla="*/ 37 w 37"/>
                <a:gd name="T3" fmla="*/ 26 h 39"/>
                <a:gd name="T4" fmla="*/ 26 w 37"/>
                <a:gd name="T5" fmla="*/ 7 h 39"/>
                <a:gd name="T6" fmla="*/ 0 w 37"/>
                <a:gd name="T7" fmla="*/ 11 h 39"/>
              </a:gdLst>
              <a:ahLst/>
              <a:cxnLst>
                <a:cxn ang="0">
                  <a:pos x="T0" y="T1"/>
                </a:cxn>
                <a:cxn ang="0">
                  <a:pos x="T2" y="T3"/>
                </a:cxn>
                <a:cxn ang="0">
                  <a:pos x="T4" y="T5"/>
                </a:cxn>
                <a:cxn ang="0">
                  <a:pos x="T6" y="T7"/>
                </a:cxn>
              </a:cxnLst>
              <a:rect l="0" t="0" r="r" b="b"/>
              <a:pathLst>
                <a:path w="37" h="39">
                  <a:moveTo>
                    <a:pt x="0" y="11"/>
                  </a:moveTo>
                  <a:cubicBezTo>
                    <a:pt x="0" y="11"/>
                    <a:pt x="15" y="39"/>
                    <a:pt x="37" y="26"/>
                  </a:cubicBezTo>
                  <a:cubicBezTo>
                    <a:pt x="37" y="26"/>
                    <a:pt x="37" y="14"/>
                    <a:pt x="26" y="7"/>
                  </a:cubicBezTo>
                  <a:cubicBezTo>
                    <a:pt x="15" y="0"/>
                    <a:pt x="1" y="5"/>
                    <a:pt x="0" y="11"/>
                  </a:cubicBezTo>
                  <a:close/>
                </a:path>
              </a:pathLst>
            </a:custGeom>
            <a:solidFill>
              <a:srgbClr val="1102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iṡľîde"/>
            <p:cNvSpPr/>
            <p:nvPr/>
          </p:nvSpPr>
          <p:spPr bwMode="auto">
            <a:xfrm>
              <a:off x="5313363" y="1073151"/>
              <a:ext cx="614363" cy="895350"/>
            </a:xfrm>
            <a:custGeom>
              <a:avLst/>
              <a:gdLst>
                <a:gd name="T0" fmla="*/ 54 w 57"/>
                <a:gd name="T1" fmla="*/ 60 h 83"/>
                <a:gd name="T2" fmla="*/ 38 w 57"/>
                <a:gd name="T3" fmla="*/ 38 h 83"/>
                <a:gd name="T4" fmla="*/ 41 w 57"/>
                <a:gd name="T5" fmla="*/ 26 h 83"/>
                <a:gd name="T6" fmla="*/ 50 w 57"/>
                <a:gd name="T7" fmla="*/ 19 h 83"/>
                <a:gd name="T8" fmla="*/ 17 w 57"/>
                <a:gd name="T9" fmla="*/ 11 h 83"/>
                <a:gd name="T10" fmla="*/ 9 w 57"/>
                <a:gd name="T11" fmla="*/ 28 h 83"/>
                <a:gd name="T12" fmla="*/ 8 w 57"/>
                <a:gd name="T13" fmla="*/ 50 h 83"/>
                <a:gd name="T14" fmla="*/ 4 w 57"/>
                <a:gd name="T15" fmla="*/ 62 h 83"/>
                <a:gd name="T16" fmla="*/ 13 w 57"/>
                <a:gd name="T17" fmla="*/ 72 h 83"/>
                <a:gd name="T18" fmla="*/ 18 w 57"/>
                <a:gd name="T19" fmla="*/ 61 h 83"/>
                <a:gd name="T20" fmla="*/ 29 w 57"/>
                <a:gd name="T21" fmla="*/ 75 h 83"/>
                <a:gd name="T22" fmla="*/ 52 w 57"/>
                <a:gd name="T23" fmla="*/ 75 h 83"/>
                <a:gd name="T24" fmla="*/ 54 w 57"/>
                <a:gd name="T25" fmla="*/ 6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83">
                  <a:moveTo>
                    <a:pt x="54" y="60"/>
                  </a:moveTo>
                  <a:cubicBezTo>
                    <a:pt x="40" y="56"/>
                    <a:pt x="37" y="50"/>
                    <a:pt x="38" y="38"/>
                  </a:cubicBezTo>
                  <a:cubicBezTo>
                    <a:pt x="38" y="27"/>
                    <a:pt x="41" y="26"/>
                    <a:pt x="41" y="26"/>
                  </a:cubicBezTo>
                  <a:cubicBezTo>
                    <a:pt x="50" y="23"/>
                    <a:pt x="50" y="19"/>
                    <a:pt x="50" y="19"/>
                  </a:cubicBezTo>
                  <a:cubicBezTo>
                    <a:pt x="57" y="2"/>
                    <a:pt x="18" y="0"/>
                    <a:pt x="17" y="11"/>
                  </a:cubicBezTo>
                  <a:cubicBezTo>
                    <a:pt x="17" y="23"/>
                    <a:pt x="18" y="19"/>
                    <a:pt x="9" y="28"/>
                  </a:cubicBezTo>
                  <a:cubicBezTo>
                    <a:pt x="0" y="36"/>
                    <a:pt x="4" y="45"/>
                    <a:pt x="8" y="50"/>
                  </a:cubicBezTo>
                  <a:cubicBezTo>
                    <a:pt x="12" y="54"/>
                    <a:pt x="5" y="53"/>
                    <a:pt x="4" y="62"/>
                  </a:cubicBezTo>
                  <a:cubicBezTo>
                    <a:pt x="4" y="68"/>
                    <a:pt x="7" y="70"/>
                    <a:pt x="13" y="72"/>
                  </a:cubicBezTo>
                  <a:cubicBezTo>
                    <a:pt x="14" y="72"/>
                    <a:pt x="17" y="64"/>
                    <a:pt x="18" y="61"/>
                  </a:cubicBezTo>
                  <a:cubicBezTo>
                    <a:pt x="19" y="63"/>
                    <a:pt x="25" y="72"/>
                    <a:pt x="29" y="75"/>
                  </a:cubicBezTo>
                  <a:cubicBezTo>
                    <a:pt x="38" y="83"/>
                    <a:pt x="49" y="81"/>
                    <a:pt x="52" y="75"/>
                  </a:cubicBezTo>
                  <a:cubicBezTo>
                    <a:pt x="55" y="70"/>
                    <a:pt x="54" y="60"/>
                    <a:pt x="54" y="60"/>
                  </a:cubicBezTo>
                  <a:close/>
                </a:path>
              </a:pathLst>
            </a:custGeom>
            <a:solidFill>
              <a:srgbClr val="11023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ïṩ1iḍê"/>
            <p:cNvSpPr/>
            <p:nvPr/>
          </p:nvSpPr>
          <p:spPr bwMode="auto">
            <a:xfrm>
              <a:off x="5745163" y="3132138"/>
              <a:ext cx="2524125" cy="2524125"/>
            </a:xfrm>
            <a:prstGeom prst="ellipse">
              <a:avLst/>
            </a:prstGeom>
            <a:solidFill>
              <a:srgbClr val="FFD0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iŝľíḍê"/>
            <p:cNvSpPr/>
            <p:nvPr/>
          </p:nvSpPr>
          <p:spPr bwMode="auto">
            <a:xfrm>
              <a:off x="5972175" y="3359151"/>
              <a:ext cx="2058988" cy="2058988"/>
            </a:xfrm>
            <a:prstGeom prst="ellipse">
              <a:avLst/>
            </a:prstGeom>
            <a:solidFill>
              <a:srgbClr val="FEAC1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îṩḷiḍé"/>
            <p:cNvSpPr/>
            <p:nvPr/>
          </p:nvSpPr>
          <p:spPr bwMode="auto">
            <a:xfrm>
              <a:off x="6370638" y="3606801"/>
              <a:ext cx="1273175" cy="1563688"/>
            </a:xfrm>
            <a:custGeom>
              <a:avLst/>
              <a:gdLst>
                <a:gd name="T0" fmla="*/ 48 w 118"/>
                <a:gd name="T1" fmla="*/ 24 h 145"/>
                <a:gd name="T2" fmla="*/ 94 w 118"/>
                <a:gd name="T3" fmla="*/ 38 h 145"/>
                <a:gd name="T4" fmla="*/ 63 w 118"/>
                <a:gd name="T5" fmla="*/ 50 h 145"/>
                <a:gd name="T6" fmla="*/ 48 w 118"/>
                <a:gd name="T7" fmla="*/ 46 h 145"/>
                <a:gd name="T8" fmla="*/ 38 w 118"/>
                <a:gd name="T9" fmla="*/ 57 h 145"/>
                <a:gd name="T10" fmla="*/ 109 w 118"/>
                <a:gd name="T11" fmla="*/ 69 h 145"/>
                <a:gd name="T12" fmla="*/ 84 w 118"/>
                <a:gd name="T13" fmla="*/ 115 h 145"/>
                <a:gd name="T14" fmla="*/ 95 w 118"/>
                <a:gd name="T15" fmla="*/ 138 h 145"/>
                <a:gd name="T16" fmla="*/ 76 w 118"/>
                <a:gd name="T17" fmla="*/ 145 h 145"/>
                <a:gd name="T18" fmla="*/ 68 w 118"/>
                <a:gd name="T19" fmla="*/ 122 h 145"/>
                <a:gd name="T20" fmla="*/ 18 w 118"/>
                <a:gd name="T21" fmla="*/ 106 h 145"/>
                <a:gd name="T22" fmla="*/ 49 w 118"/>
                <a:gd name="T23" fmla="*/ 94 h 145"/>
                <a:gd name="T24" fmla="*/ 50 w 118"/>
                <a:gd name="T25" fmla="*/ 95 h 145"/>
                <a:gd name="T26" fmla="*/ 68 w 118"/>
                <a:gd name="T27" fmla="*/ 99 h 145"/>
                <a:gd name="T28" fmla="*/ 80 w 118"/>
                <a:gd name="T29" fmla="*/ 87 h 145"/>
                <a:gd name="T30" fmla="*/ 8 w 118"/>
                <a:gd name="T31" fmla="*/ 74 h 145"/>
                <a:gd name="T32" fmla="*/ 31 w 118"/>
                <a:gd name="T33" fmla="*/ 30 h 145"/>
                <a:gd name="T34" fmla="*/ 21 w 118"/>
                <a:gd name="T35" fmla="*/ 8 h 145"/>
                <a:gd name="T36" fmla="*/ 40 w 118"/>
                <a:gd name="T37" fmla="*/ 0 h 145"/>
                <a:gd name="T38" fmla="*/ 48 w 118"/>
                <a:gd name="T39" fmla="*/ 2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145">
                  <a:moveTo>
                    <a:pt x="48" y="24"/>
                  </a:moveTo>
                  <a:cubicBezTo>
                    <a:pt x="67" y="18"/>
                    <a:pt x="87" y="19"/>
                    <a:pt x="94" y="38"/>
                  </a:cubicBezTo>
                  <a:cubicBezTo>
                    <a:pt x="63" y="50"/>
                    <a:pt x="63" y="50"/>
                    <a:pt x="63" y="50"/>
                  </a:cubicBezTo>
                  <a:cubicBezTo>
                    <a:pt x="60" y="43"/>
                    <a:pt x="52" y="44"/>
                    <a:pt x="48" y="46"/>
                  </a:cubicBezTo>
                  <a:cubicBezTo>
                    <a:pt x="45" y="47"/>
                    <a:pt x="36" y="51"/>
                    <a:pt x="38" y="57"/>
                  </a:cubicBezTo>
                  <a:cubicBezTo>
                    <a:pt x="43" y="69"/>
                    <a:pt x="95" y="33"/>
                    <a:pt x="109" y="69"/>
                  </a:cubicBezTo>
                  <a:cubicBezTo>
                    <a:pt x="118" y="91"/>
                    <a:pt x="104" y="106"/>
                    <a:pt x="84" y="115"/>
                  </a:cubicBezTo>
                  <a:cubicBezTo>
                    <a:pt x="95" y="138"/>
                    <a:pt x="95" y="138"/>
                    <a:pt x="95" y="138"/>
                  </a:cubicBezTo>
                  <a:cubicBezTo>
                    <a:pt x="76" y="145"/>
                    <a:pt x="76" y="145"/>
                    <a:pt x="76" y="145"/>
                  </a:cubicBezTo>
                  <a:cubicBezTo>
                    <a:pt x="68" y="122"/>
                    <a:pt x="68" y="122"/>
                    <a:pt x="68" y="122"/>
                  </a:cubicBezTo>
                  <a:cubicBezTo>
                    <a:pt x="48" y="128"/>
                    <a:pt x="26" y="126"/>
                    <a:pt x="18" y="106"/>
                  </a:cubicBezTo>
                  <a:cubicBezTo>
                    <a:pt x="49" y="94"/>
                    <a:pt x="49" y="94"/>
                    <a:pt x="49" y="94"/>
                  </a:cubicBezTo>
                  <a:cubicBezTo>
                    <a:pt x="50" y="95"/>
                    <a:pt x="50" y="95"/>
                    <a:pt x="50" y="95"/>
                  </a:cubicBezTo>
                  <a:cubicBezTo>
                    <a:pt x="53" y="103"/>
                    <a:pt x="63" y="101"/>
                    <a:pt x="68" y="99"/>
                  </a:cubicBezTo>
                  <a:cubicBezTo>
                    <a:pt x="73" y="97"/>
                    <a:pt x="82" y="93"/>
                    <a:pt x="80" y="87"/>
                  </a:cubicBezTo>
                  <a:cubicBezTo>
                    <a:pt x="74" y="74"/>
                    <a:pt x="22" y="109"/>
                    <a:pt x="8" y="74"/>
                  </a:cubicBezTo>
                  <a:cubicBezTo>
                    <a:pt x="0" y="54"/>
                    <a:pt x="13" y="40"/>
                    <a:pt x="31" y="30"/>
                  </a:cubicBezTo>
                  <a:cubicBezTo>
                    <a:pt x="21" y="8"/>
                    <a:pt x="21" y="8"/>
                    <a:pt x="21" y="8"/>
                  </a:cubicBezTo>
                  <a:cubicBezTo>
                    <a:pt x="40" y="0"/>
                    <a:pt x="40" y="0"/>
                    <a:pt x="40" y="0"/>
                  </a:cubicBezTo>
                  <a:lnTo>
                    <a:pt x="48" y="24"/>
                  </a:lnTo>
                  <a:close/>
                </a:path>
              </a:pathLst>
            </a:custGeom>
            <a:solidFill>
              <a:srgbClr val="FFD0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iṧlíḓé"/>
            <p:cNvSpPr/>
            <p:nvPr/>
          </p:nvSpPr>
          <p:spPr bwMode="auto">
            <a:xfrm>
              <a:off x="6154738" y="3186113"/>
              <a:ext cx="701675" cy="269875"/>
            </a:xfrm>
            <a:custGeom>
              <a:avLst/>
              <a:gdLst>
                <a:gd name="T0" fmla="*/ 16 w 65"/>
                <a:gd name="T1" fmla="*/ 4 h 25"/>
                <a:gd name="T2" fmla="*/ 18 w 65"/>
                <a:gd name="T3" fmla="*/ 5 h 25"/>
                <a:gd name="T4" fmla="*/ 22 w 65"/>
                <a:gd name="T5" fmla="*/ 6 h 25"/>
                <a:gd name="T6" fmla="*/ 26 w 65"/>
                <a:gd name="T7" fmla="*/ 6 h 25"/>
                <a:gd name="T8" fmla="*/ 32 w 65"/>
                <a:gd name="T9" fmla="*/ 5 h 25"/>
                <a:gd name="T10" fmla="*/ 44 w 65"/>
                <a:gd name="T11" fmla="*/ 3 h 25"/>
                <a:gd name="T12" fmla="*/ 45 w 65"/>
                <a:gd name="T13" fmla="*/ 3 h 25"/>
                <a:gd name="T14" fmla="*/ 59 w 65"/>
                <a:gd name="T15" fmla="*/ 5 h 25"/>
                <a:gd name="T16" fmla="*/ 65 w 65"/>
                <a:gd name="T17" fmla="*/ 10 h 25"/>
                <a:gd name="T18" fmla="*/ 62 w 65"/>
                <a:gd name="T19" fmla="*/ 12 h 25"/>
                <a:gd name="T20" fmla="*/ 56 w 65"/>
                <a:gd name="T21" fmla="*/ 10 h 25"/>
                <a:gd name="T22" fmla="*/ 49 w 65"/>
                <a:gd name="T23" fmla="*/ 7 h 25"/>
                <a:gd name="T24" fmla="*/ 55 w 65"/>
                <a:gd name="T25" fmla="*/ 10 h 25"/>
                <a:gd name="T26" fmla="*/ 58 w 65"/>
                <a:gd name="T27" fmla="*/ 12 h 25"/>
                <a:gd name="T28" fmla="*/ 61 w 65"/>
                <a:gd name="T29" fmla="*/ 15 h 25"/>
                <a:gd name="T30" fmla="*/ 60 w 65"/>
                <a:gd name="T31" fmla="*/ 18 h 25"/>
                <a:gd name="T32" fmla="*/ 53 w 65"/>
                <a:gd name="T33" fmla="*/ 16 h 25"/>
                <a:gd name="T34" fmla="*/ 43 w 65"/>
                <a:gd name="T35" fmla="*/ 10 h 25"/>
                <a:gd name="T36" fmla="*/ 52 w 65"/>
                <a:gd name="T37" fmla="*/ 15 h 25"/>
                <a:gd name="T38" fmla="*/ 55 w 65"/>
                <a:gd name="T39" fmla="*/ 18 h 25"/>
                <a:gd name="T40" fmla="*/ 54 w 65"/>
                <a:gd name="T41" fmla="*/ 22 h 25"/>
                <a:gd name="T42" fmla="*/ 49 w 65"/>
                <a:gd name="T43" fmla="*/ 21 h 25"/>
                <a:gd name="T44" fmla="*/ 42 w 65"/>
                <a:gd name="T45" fmla="*/ 18 h 25"/>
                <a:gd name="T46" fmla="*/ 36 w 65"/>
                <a:gd name="T47" fmla="*/ 14 h 25"/>
                <a:gd name="T48" fmla="*/ 41 w 65"/>
                <a:gd name="T49" fmla="*/ 17 h 25"/>
                <a:gd name="T50" fmla="*/ 46 w 65"/>
                <a:gd name="T51" fmla="*/ 21 h 25"/>
                <a:gd name="T52" fmla="*/ 44 w 65"/>
                <a:gd name="T53" fmla="*/ 25 h 25"/>
                <a:gd name="T54" fmla="*/ 40 w 65"/>
                <a:gd name="T55" fmla="*/ 24 h 25"/>
                <a:gd name="T56" fmla="*/ 36 w 65"/>
                <a:gd name="T57" fmla="*/ 22 h 25"/>
                <a:gd name="T58" fmla="*/ 30 w 65"/>
                <a:gd name="T59" fmla="*/ 18 h 25"/>
                <a:gd name="T60" fmla="*/ 24 w 65"/>
                <a:gd name="T61" fmla="*/ 20 h 25"/>
                <a:gd name="T62" fmla="*/ 20 w 65"/>
                <a:gd name="T63" fmla="*/ 21 h 25"/>
                <a:gd name="T64" fmla="*/ 18 w 65"/>
                <a:gd name="T65" fmla="*/ 22 h 25"/>
                <a:gd name="T66" fmla="*/ 6 w 65"/>
                <a:gd name="T67" fmla="*/ 18 h 25"/>
                <a:gd name="T68" fmla="*/ 3 w 65"/>
                <a:gd name="T69" fmla="*/ 15 h 25"/>
                <a:gd name="T70" fmla="*/ 0 w 65"/>
                <a:gd name="T71" fmla="*/ 11 h 25"/>
                <a:gd name="T72" fmla="*/ 3 w 65"/>
                <a:gd name="T73" fmla="*/ 8 h 25"/>
                <a:gd name="T74" fmla="*/ 5 w 65"/>
                <a:gd name="T75" fmla="*/ 5 h 25"/>
                <a:gd name="T76" fmla="*/ 9 w 65"/>
                <a:gd name="T77" fmla="*/ 1 h 25"/>
                <a:gd name="T78" fmla="*/ 10 w 65"/>
                <a:gd name="T79" fmla="*/ 1 h 25"/>
                <a:gd name="T80" fmla="*/ 12 w 65"/>
                <a:gd name="T81" fmla="*/ 1 h 25"/>
                <a:gd name="T82" fmla="*/ 16 w 65"/>
                <a:gd name="T8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5" h="25">
                  <a:moveTo>
                    <a:pt x="16" y="4"/>
                  </a:moveTo>
                  <a:cubicBezTo>
                    <a:pt x="17" y="4"/>
                    <a:pt x="17" y="4"/>
                    <a:pt x="18" y="5"/>
                  </a:cubicBezTo>
                  <a:cubicBezTo>
                    <a:pt x="20" y="5"/>
                    <a:pt x="21" y="6"/>
                    <a:pt x="22" y="6"/>
                  </a:cubicBezTo>
                  <a:cubicBezTo>
                    <a:pt x="24" y="6"/>
                    <a:pt x="25" y="6"/>
                    <a:pt x="26" y="6"/>
                  </a:cubicBezTo>
                  <a:cubicBezTo>
                    <a:pt x="28" y="6"/>
                    <a:pt x="30" y="6"/>
                    <a:pt x="32" y="5"/>
                  </a:cubicBezTo>
                  <a:cubicBezTo>
                    <a:pt x="36" y="4"/>
                    <a:pt x="39" y="3"/>
                    <a:pt x="44" y="3"/>
                  </a:cubicBezTo>
                  <a:cubicBezTo>
                    <a:pt x="44" y="3"/>
                    <a:pt x="44" y="3"/>
                    <a:pt x="45" y="3"/>
                  </a:cubicBezTo>
                  <a:cubicBezTo>
                    <a:pt x="50" y="3"/>
                    <a:pt x="54" y="4"/>
                    <a:pt x="59" y="5"/>
                  </a:cubicBezTo>
                  <a:cubicBezTo>
                    <a:pt x="61" y="6"/>
                    <a:pt x="65" y="7"/>
                    <a:pt x="65" y="10"/>
                  </a:cubicBezTo>
                  <a:cubicBezTo>
                    <a:pt x="65" y="12"/>
                    <a:pt x="64" y="12"/>
                    <a:pt x="62" y="12"/>
                  </a:cubicBezTo>
                  <a:cubicBezTo>
                    <a:pt x="60" y="12"/>
                    <a:pt x="58" y="11"/>
                    <a:pt x="56" y="10"/>
                  </a:cubicBezTo>
                  <a:cubicBezTo>
                    <a:pt x="53" y="9"/>
                    <a:pt x="49" y="7"/>
                    <a:pt x="49" y="7"/>
                  </a:cubicBezTo>
                  <a:cubicBezTo>
                    <a:pt x="49" y="7"/>
                    <a:pt x="53" y="9"/>
                    <a:pt x="55" y="10"/>
                  </a:cubicBezTo>
                  <a:cubicBezTo>
                    <a:pt x="56" y="11"/>
                    <a:pt x="57" y="11"/>
                    <a:pt x="58" y="12"/>
                  </a:cubicBezTo>
                  <a:cubicBezTo>
                    <a:pt x="59" y="12"/>
                    <a:pt x="61" y="13"/>
                    <a:pt x="61" y="15"/>
                  </a:cubicBezTo>
                  <a:cubicBezTo>
                    <a:pt x="61" y="16"/>
                    <a:pt x="61" y="17"/>
                    <a:pt x="60" y="18"/>
                  </a:cubicBezTo>
                  <a:cubicBezTo>
                    <a:pt x="58" y="19"/>
                    <a:pt x="55" y="17"/>
                    <a:pt x="53" y="16"/>
                  </a:cubicBezTo>
                  <a:cubicBezTo>
                    <a:pt x="52" y="15"/>
                    <a:pt x="45" y="11"/>
                    <a:pt x="43" y="10"/>
                  </a:cubicBezTo>
                  <a:cubicBezTo>
                    <a:pt x="45" y="11"/>
                    <a:pt x="51" y="15"/>
                    <a:pt x="52" y="15"/>
                  </a:cubicBezTo>
                  <a:cubicBezTo>
                    <a:pt x="53" y="16"/>
                    <a:pt x="54" y="17"/>
                    <a:pt x="55" y="18"/>
                  </a:cubicBezTo>
                  <a:cubicBezTo>
                    <a:pt x="55" y="20"/>
                    <a:pt x="55" y="21"/>
                    <a:pt x="54" y="22"/>
                  </a:cubicBezTo>
                  <a:cubicBezTo>
                    <a:pt x="52" y="22"/>
                    <a:pt x="50" y="22"/>
                    <a:pt x="49" y="21"/>
                  </a:cubicBezTo>
                  <a:cubicBezTo>
                    <a:pt x="47" y="20"/>
                    <a:pt x="44" y="19"/>
                    <a:pt x="42" y="18"/>
                  </a:cubicBezTo>
                  <a:cubicBezTo>
                    <a:pt x="40" y="16"/>
                    <a:pt x="38" y="14"/>
                    <a:pt x="36" y="14"/>
                  </a:cubicBezTo>
                  <a:cubicBezTo>
                    <a:pt x="37" y="14"/>
                    <a:pt x="40" y="16"/>
                    <a:pt x="41" y="17"/>
                  </a:cubicBezTo>
                  <a:cubicBezTo>
                    <a:pt x="43" y="18"/>
                    <a:pt x="45" y="20"/>
                    <a:pt x="46" y="21"/>
                  </a:cubicBezTo>
                  <a:cubicBezTo>
                    <a:pt x="47" y="22"/>
                    <a:pt x="46" y="25"/>
                    <a:pt x="44" y="25"/>
                  </a:cubicBezTo>
                  <a:cubicBezTo>
                    <a:pt x="43" y="25"/>
                    <a:pt x="41" y="24"/>
                    <a:pt x="40" y="24"/>
                  </a:cubicBezTo>
                  <a:cubicBezTo>
                    <a:pt x="39" y="23"/>
                    <a:pt x="37" y="22"/>
                    <a:pt x="36" y="22"/>
                  </a:cubicBezTo>
                  <a:cubicBezTo>
                    <a:pt x="34" y="20"/>
                    <a:pt x="33" y="18"/>
                    <a:pt x="30" y="18"/>
                  </a:cubicBezTo>
                  <a:cubicBezTo>
                    <a:pt x="28" y="18"/>
                    <a:pt x="26" y="19"/>
                    <a:pt x="24" y="20"/>
                  </a:cubicBezTo>
                  <a:cubicBezTo>
                    <a:pt x="23" y="20"/>
                    <a:pt x="21" y="21"/>
                    <a:pt x="20" y="21"/>
                  </a:cubicBezTo>
                  <a:cubicBezTo>
                    <a:pt x="19" y="21"/>
                    <a:pt x="19" y="21"/>
                    <a:pt x="18" y="22"/>
                  </a:cubicBezTo>
                  <a:cubicBezTo>
                    <a:pt x="14" y="22"/>
                    <a:pt x="9" y="21"/>
                    <a:pt x="6" y="18"/>
                  </a:cubicBezTo>
                  <a:cubicBezTo>
                    <a:pt x="5" y="17"/>
                    <a:pt x="4" y="16"/>
                    <a:pt x="3" y="15"/>
                  </a:cubicBezTo>
                  <a:cubicBezTo>
                    <a:pt x="3" y="14"/>
                    <a:pt x="0" y="12"/>
                    <a:pt x="0" y="11"/>
                  </a:cubicBezTo>
                  <a:cubicBezTo>
                    <a:pt x="0" y="11"/>
                    <a:pt x="2" y="9"/>
                    <a:pt x="3" y="8"/>
                  </a:cubicBezTo>
                  <a:cubicBezTo>
                    <a:pt x="4" y="7"/>
                    <a:pt x="5" y="6"/>
                    <a:pt x="5" y="5"/>
                  </a:cubicBezTo>
                  <a:cubicBezTo>
                    <a:pt x="7" y="3"/>
                    <a:pt x="8" y="2"/>
                    <a:pt x="9" y="1"/>
                  </a:cubicBezTo>
                  <a:cubicBezTo>
                    <a:pt x="10" y="0"/>
                    <a:pt x="10" y="0"/>
                    <a:pt x="10" y="1"/>
                  </a:cubicBezTo>
                  <a:cubicBezTo>
                    <a:pt x="11" y="1"/>
                    <a:pt x="12" y="1"/>
                    <a:pt x="12" y="1"/>
                  </a:cubicBezTo>
                  <a:cubicBezTo>
                    <a:pt x="14" y="2"/>
                    <a:pt x="15" y="3"/>
                    <a:pt x="16" y="4"/>
                  </a:cubicBezTo>
                  <a:close/>
                </a:path>
              </a:pathLst>
            </a:custGeom>
            <a:solidFill>
              <a:srgbClr val="FCD4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isļîḋè"/>
            <p:cNvSpPr/>
            <p:nvPr/>
          </p:nvSpPr>
          <p:spPr bwMode="auto">
            <a:xfrm>
              <a:off x="4460875" y="1935163"/>
              <a:ext cx="1284288" cy="1552575"/>
            </a:xfrm>
            <a:custGeom>
              <a:avLst/>
              <a:gdLst>
                <a:gd name="T0" fmla="*/ 110 w 119"/>
                <a:gd name="T1" fmla="*/ 9 h 144"/>
                <a:gd name="T2" fmla="*/ 86 w 119"/>
                <a:gd name="T3" fmla="*/ 0 h 144"/>
                <a:gd name="T4" fmla="*/ 50 w 119"/>
                <a:gd name="T5" fmla="*/ 28 h 144"/>
                <a:gd name="T6" fmla="*/ 0 w 119"/>
                <a:gd name="T7" fmla="*/ 104 h 144"/>
                <a:gd name="T8" fmla="*/ 79 w 119"/>
                <a:gd name="T9" fmla="*/ 134 h 144"/>
                <a:gd name="T10" fmla="*/ 85 w 119"/>
                <a:gd name="T11" fmla="*/ 121 h 144"/>
                <a:gd name="T12" fmla="*/ 116 w 119"/>
                <a:gd name="T13" fmla="*/ 38 h 144"/>
                <a:gd name="T14" fmla="*/ 110 w 119"/>
                <a:gd name="T15" fmla="*/ 9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44">
                  <a:moveTo>
                    <a:pt x="110" y="9"/>
                  </a:moveTo>
                  <a:cubicBezTo>
                    <a:pt x="110" y="9"/>
                    <a:pt x="91" y="21"/>
                    <a:pt x="86" y="0"/>
                  </a:cubicBezTo>
                  <a:cubicBezTo>
                    <a:pt x="86" y="0"/>
                    <a:pt x="70" y="1"/>
                    <a:pt x="50" y="28"/>
                  </a:cubicBezTo>
                  <a:cubicBezTo>
                    <a:pt x="30" y="56"/>
                    <a:pt x="21" y="70"/>
                    <a:pt x="0" y="104"/>
                  </a:cubicBezTo>
                  <a:cubicBezTo>
                    <a:pt x="3" y="107"/>
                    <a:pt x="38" y="144"/>
                    <a:pt x="79" y="134"/>
                  </a:cubicBezTo>
                  <a:cubicBezTo>
                    <a:pt x="79" y="134"/>
                    <a:pt x="83" y="125"/>
                    <a:pt x="85" y="121"/>
                  </a:cubicBezTo>
                  <a:cubicBezTo>
                    <a:pt x="93" y="103"/>
                    <a:pt x="114" y="53"/>
                    <a:pt x="116" y="38"/>
                  </a:cubicBezTo>
                  <a:cubicBezTo>
                    <a:pt x="119" y="18"/>
                    <a:pt x="110" y="9"/>
                    <a:pt x="110" y="9"/>
                  </a:cubicBezTo>
                  <a:close/>
                </a:path>
              </a:pathLst>
            </a:custGeom>
            <a:solidFill>
              <a:srgbClr val="BBEA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íśḻíḋé"/>
            <p:cNvSpPr/>
            <p:nvPr/>
          </p:nvSpPr>
          <p:spPr bwMode="auto">
            <a:xfrm>
              <a:off x="5162550" y="1979613"/>
              <a:ext cx="409575" cy="1249363"/>
            </a:xfrm>
            <a:custGeom>
              <a:avLst/>
              <a:gdLst>
                <a:gd name="T0" fmla="*/ 33 w 38"/>
                <a:gd name="T1" fmla="*/ 60 h 116"/>
                <a:gd name="T2" fmla="*/ 12 w 38"/>
                <a:gd name="T3" fmla="*/ 13 h 116"/>
                <a:gd name="T4" fmla="*/ 3 w 38"/>
                <a:gd name="T5" fmla="*/ 52 h 116"/>
                <a:gd name="T6" fmla="*/ 21 w 38"/>
                <a:gd name="T7" fmla="*/ 116 h 116"/>
                <a:gd name="T8" fmla="*/ 38 w 38"/>
                <a:gd name="T9" fmla="*/ 75 h 116"/>
                <a:gd name="T10" fmla="*/ 33 w 38"/>
                <a:gd name="T11" fmla="*/ 60 h 116"/>
              </a:gdLst>
              <a:ahLst/>
              <a:cxnLst>
                <a:cxn ang="0">
                  <a:pos x="T0" y="T1"/>
                </a:cxn>
                <a:cxn ang="0">
                  <a:pos x="T2" y="T3"/>
                </a:cxn>
                <a:cxn ang="0">
                  <a:pos x="T4" y="T5"/>
                </a:cxn>
                <a:cxn ang="0">
                  <a:pos x="T6" y="T7"/>
                </a:cxn>
                <a:cxn ang="0">
                  <a:pos x="T8" y="T9"/>
                </a:cxn>
                <a:cxn ang="0">
                  <a:pos x="T10" y="T11"/>
                </a:cxn>
              </a:cxnLst>
              <a:rect l="0" t="0" r="r" b="b"/>
              <a:pathLst>
                <a:path w="38" h="116">
                  <a:moveTo>
                    <a:pt x="33" y="60"/>
                  </a:moveTo>
                  <a:cubicBezTo>
                    <a:pt x="35" y="51"/>
                    <a:pt x="29" y="0"/>
                    <a:pt x="12" y="13"/>
                  </a:cubicBezTo>
                  <a:cubicBezTo>
                    <a:pt x="2" y="20"/>
                    <a:pt x="0" y="37"/>
                    <a:pt x="3" y="52"/>
                  </a:cubicBezTo>
                  <a:cubicBezTo>
                    <a:pt x="7" y="72"/>
                    <a:pt x="11" y="90"/>
                    <a:pt x="21" y="116"/>
                  </a:cubicBezTo>
                  <a:cubicBezTo>
                    <a:pt x="25" y="107"/>
                    <a:pt x="32" y="91"/>
                    <a:pt x="38" y="75"/>
                  </a:cubicBezTo>
                  <a:cubicBezTo>
                    <a:pt x="34" y="72"/>
                    <a:pt x="31" y="67"/>
                    <a:pt x="33" y="60"/>
                  </a:cubicBezTo>
                  <a:close/>
                </a:path>
              </a:pathLst>
            </a:custGeom>
            <a:solidFill>
              <a:srgbClr val="83CC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ís1iḑê"/>
            <p:cNvSpPr/>
            <p:nvPr/>
          </p:nvSpPr>
          <p:spPr bwMode="auto">
            <a:xfrm>
              <a:off x="5076825" y="1968501"/>
              <a:ext cx="1282700" cy="1455738"/>
            </a:xfrm>
            <a:custGeom>
              <a:avLst/>
              <a:gdLst>
                <a:gd name="T0" fmla="*/ 119 w 119"/>
                <a:gd name="T1" fmla="*/ 115 h 135"/>
                <a:gd name="T2" fmla="*/ 108 w 119"/>
                <a:gd name="T3" fmla="*/ 135 h 135"/>
                <a:gd name="T4" fmla="*/ 36 w 119"/>
                <a:gd name="T5" fmla="*/ 101 h 135"/>
                <a:gd name="T6" fmla="*/ 25 w 119"/>
                <a:gd name="T7" fmla="*/ 8 h 135"/>
                <a:gd name="T8" fmla="*/ 61 w 119"/>
                <a:gd name="T9" fmla="*/ 84 h 135"/>
                <a:gd name="T10" fmla="*/ 119 w 119"/>
                <a:gd name="T11" fmla="*/ 115 h 135"/>
              </a:gdLst>
              <a:ahLst/>
              <a:cxnLst>
                <a:cxn ang="0">
                  <a:pos x="T0" y="T1"/>
                </a:cxn>
                <a:cxn ang="0">
                  <a:pos x="T2" y="T3"/>
                </a:cxn>
                <a:cxn ang="0">
                  <a:pos x="T4" y="T5"/>
                </a:cxn>
                <a:cxn ang="0">
                  <a:pos x="T6" y="T7"/>
                </a:cxn>
                <a:cxn ang="0">
                  <a:pos x="T8" y="T9"/>
                </a:cxn>
                <a:cxn ang="0">
                  <a:pos x="T10" y="T11"/>
                </a:cxn>
              </a:cxnLst>
              <a:rect l="0" t="0" r="r" b="b"/>
              <a:pathLst>
                <a:path w="119" h="135">
                  <a:moveTo>
                    <a:pt x="119" y="115"/>
                  </a:moveTo>
                  <a:cubicBezTo>
                    <a:pt x="108" y="135"/>
                    <a:pt x="108" y="135"/>
                    <a:pt x="108" y="135"/>
                  </a:cubicBezTo>
                  <a:cubicBezTo>
                    <a:pt x="108" y="135"/>
                    <a:pt x="46" y="110"/>
                    <a:pt x="36" y="101"/>
                  </a:cubicBezTo>
                  <a:cubicBezTo>
                    <a:pt x="25" y="91"/>
                    <a:pt x="0" y="16"/>
                    <a:pt x="25" y="8"/>
                  </a:cubicBezTo>
                  <a:cubicBezTo>
                    <a:pt x="49" y="0"/>
                    <a:pt x="55" y="79"/>
                    <a:pt x="61" y="84"/>
                  </a:cubicBezTo>
                  <a:cubicBezTo>
                    <a:pt x="66" y="88"/>
                    <a:pt x="119" y="115"/>
                    <a:pt x="119" y="115"/>
                  </a:cubicBezTo>
                  <a:close/>
                </a:path>
              </a:pathLst>
            </a:custGeom>
            <a:solidFill>
              <a:srgbClr val="BBEAD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8" name="文本框 67"/>
          <p:cNvSpPr txBox="1"/>
          <p:nvPr/>
        </p:nvSpPr>
        <p:spPr>
          <a:xfrm>
            <a:off x="4999955" y="2955230"/>
            <a:ext cx="6490550" cy="1754326"/>
          </a:xfrm>
          <a:prstGeom prst="rect">
            <a:avLst/>
          </a:prstGeom>
          <a:noFill/>
        </p:spPr>
        <p:txBody>
          <a:bodyPr wrap="square" rtlCol="0">
            <a:spAutoFit/>
          </a:bodyPr>
          <a:lstStyle/>
          <a:p>
            <a:pPr marL="285750" indent="-285750" algn="just" hangingPunct="0">
              <a:buFont typeface="Arial" panose="020B0604020202020204" pitchFamily="34" charset="0"/>
              <a:buChar char="•"/>
            </a:pPr>
            <a:r>
              <a:rPr lang="zh-CN" altLang="en-US" dirty="0">
                <a:solidFill>
                  <a:srgbClr val="17082E"/>
                </a:solidFill>
                <a:latin typeface="Arial" panose="020B0604020202020204"/>
                <a:ea typeface="微软雅黑" panose="020B0503020204020204" charset="-122"/>
                <a:cs typeface="+mn-ea"/>
                <a:sym typeface="+mn-lt"/>
              </a:rPr>
              <a:t>在支付凭证单</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上经办人是否签字</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领款人是否签学</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若无应补附在支付证明单后的原始票据是否有涂改</a:t>
            </a:r>
            <a:r>
              <a:rPr lang="en-US" altLang="zh-CN" dirty="0">
                <a:solidFill>
                  <a:srgbClr val="17082E"/>
                </a:solidFill>
                <a:latin typeface="Arial" panose="020B0604020202020204"/>
                <a:ea typeface="微软雅黑" panose="020B0503020204020204" charset="-122"/>
                <a:cs typeface="+mn-ea"/>
                <a:sym typeface="+mn-lt"/>
              </a:rPr>
              <a:t>;</a:t>
            </a:r>
          </a:p>
          <a:p>
            <a:pPr marL="285750" indent="-285750" algn="just" hangingPunct="0">
              <a:buFont typeface="Arial" panose="020B0604020202020204" pitchFamily="34" charset="0"/>
              <a:buChar char="•"/>
            </a:pPr>
            <a:endParaRPr lang="en-US" altLang="zh-CN" dirty="0">
              <a:solidFill>
                <a:srgbClr val="17082E"/>
              </a:solidFill>
              <a:latin typeface="Arial" panose="020B0604020202020204"/>
              <a:ea typeface="微软雅黑" panose="020B0503020204020204" charset="-122"/>
              <a:cs typeface="+mn-ea"/>
              <a:sym typeface="+mn-lt"/>
            </a:endParaRPr>
          </a:p>
          <a:p>
            <a:pPr marL="285750" indent="-285750" algn="just" hangingPunct="0">
              <a:buFont typeface="Arial" panose="020B0604020202020204" pitchFamily="34" charset="0"/>
              <a:buChar char="•"/>
            </a:pPr>
            <a:r>
              <a:rPr lang="zh-CN" altLang="en-US" dirty="0">
                <a:solidFill>
                  <a:srgbClr val="17082E"/>
                </a:solidFill>
                <a:latin typeface="Arial" panose="020B0604020202020204"/>
                <a:ea typeface="微软雅黑" panose="020B0503020204020204" charset="-122"/>
                <a:cs typeface="+mn-ea"/>
                <a:sym typeface="+mn-lt"/>
              </a:rPr>
              <a:t>若有问明原因或不予报销。</a:t>
            </a:r>
            <a:endParaRPr lang="en-US" altLang="zh-CN" dirty="0">
              <a:solidFill>
                <a:srgbClr val="17082E"/>
              </a:solidFill>
              <a:latin typeface="Arial" panose="020B0604020202020204"/>
              <a:ea typeface="微软雅黑" panose="020B0503020204020204" charset="-122"/>
              <a:cs typeface="+mn-ea"/>
              <a:sym typeface="+mn-lt"/>
            </a:endParaRPr>
          </a:p>
          <a:p>
            <a:pPr marL="285750" indent="-285750" algn="just" hangingPunct="0">
              <a:buFont typeface="Arial" panose="020B0604020202020204" pitchFamily="34" charset="0"/>
              <a:buChar char="•"/>
            </a:pPr>
            <a:endParaRPr lang="en-US" altLang="zh-CN" dirty="0">
              <a:solidFill>
                <a:srgbClr val="17082E"/>
              </a:solidFill>
              <a:latin typeface="Arial" panose="020B0604020202020204"/>
              <a:ea typeface="微软雅黑" panose="020B0503020204020204" charset="-122"/>
              <a:cs typeface="+mn-ea"/>
              <a:sym typeface="+mn-lt"/>
            </a:endParaRPr>
          </a:p>
          <a:p>
            <a:pPr marL="285750" indent="-285750" algn="just" hangingPunct="0">
              <a:buFont typeface="Arial" panose="020B0604020202020204" pitchFamily="34" charset="0"/>
              <a:buChar char="•"/>
            </a:pPr>
            <a:r>
              <a:rPr lang="zh-CN" altLang="en-US" dirty="0">
                <a:solidFill>
                  <a:srgbClr val="17082E"/>
                </a:solidFill>
                <a:latin typeface="Arial" panose="020B0604020202020204"/>
                <a:ea typeface="微软雅黑" panose="020B0503020204020204" charset="-122"/>
                <a:cs typeface="+mn-ea"/>
                <a:sym typeface="+mn-lt"/>
              </a:rPr>
              <a:t>正规发票是否与收据混贴。若有，应分开贴。</a:t>
            </a:r>
          </a:p>
        </p:txBody>
      </p:sp>
      <p:sp>
        <p:nvSpPr>
          <p:cNvPr id="70" name="矩形 69"/>
          <p:cNvSpPr/>
          <p:nvPr/>
        </p:nvSpPr>
        <p:spPr>
          <a:xfrm>
            <a:off x="5390729" y="2302399"/>
            <a:ext cx="1097280" cy="368300"/>
          </a:xfrm>
          <a:prstGeom prst="rect">
            <a:avLst/>
          </a:prstGeom>
          <a:solidFill>
            <a:srgbClr val="5350E9"/>
          </a:solidFill>
        </p:spPr>
        <p:txBody>
          <a:bodyPr wrap="none">
            <a:spAutoFit/>
          </a:bodyPr>
          <a:lstStyle/>
          <a:p>
            <a:r>
              <a:rPr lang="zh-CN" altLang="en-US" dirty="0">
                <a:solidFill>
                  <a:prstClr val="white"/>
                </a:solidFill>
                <a:latin typeface="Arial" panose="020B0604020202020204"/>
                <a:ea typeface="微软雅黑" panose="020B0503020204020204" charset="-122"/>
                <a:cs typeface="+mn-ea"/>
                <a:sym typeface="+mn-lt"/>
              </a:rPr>
              <a:t>报销审核</a:t>
            </a:r>
          </a:p>
        </p:txBody>
      </p:sp>
      <p:grpSp>
        <p:nvGrpSpPr>
          <p:cNvPr id="74" name="组合 73"/>
          <p:cNvGrpSpPr/>
          <p:nvPr/>
        </p:nvGrpSpPr>
        <p:grpSpPr>
          <a:xfrm>
            <a:off x="5390729" y="4994087"/>
            <a:ext cx="6099776" cy="342020"/>
            <a:chOff x="5390729" y="4852149"/>
            <a:chExt cx="6099776" cy="342020"/>
          </a:xfrm>
        </p:grpSpPr>
        <p:sp>
          <p:nvSpPr>
            <p:cNvPr id="71" name="矩形: 折角 70"/>
            <p:cNvSpPr/>
            <p:nvPr/>
          </p:nvSpPr>
          <p:spPr>
            <a:xfrm>
              <a:off x="5390729" y="4854804"/>
              <a:ext cx="6099776" cy="339365"/>
            </a:xfrm>
            <a:prstGeom prst="foldedCorner">
              <a:avLst/>
            </a:prstGeom>
            <a:solidFill>
              <a:srgbClr val="4D9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文本框 72"/>
            <p:cNvSpPr txBox="1"/>
            <p:nvPr/>
          </p:nvSpPr>
          <p:spPr>
            <a:xfrm>
              <a:off x="5396077" y="4852149"/>
              <a:ext cx="6094428" cy="33855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defRPr/>
              </a:pPr>
              <a:r>
                <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报销审核</a:t>
              </a:r>
              <a:r>
                <a:rPr kumimoji="0" lang="en-US" altLang="zh-CN" sz="16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a:t>
              </a:r>
              <a:r>
                <a:rPr kumimoji="0" lang="zh-CN" altLang="en-US" sz="1600" b="0" i="0" u="none" strike="noStrike" kern="120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支付证明单上是否有各领导签字，若无，不予报销。</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down)">
                                      <p:cBhvr>
                                        <p:cTn id="11" dur="500"/>
                                        <p:tgtEl>
                                          <p:spTgt spid="4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p:cTn id="16" dur="500" fill="hold"/>
                                        <p:tgtEl>
                                          <p:spTgt spid="68"/>
                                        </p:tgtEl>
                                        <p:attrNameLst>
                                          <p:attrName>ppt_w</p:attrName>
                                        </p:attrNameLst>
                                      </p:cBhvr>
                                      <p:tavLst>
                                        <p:tav tm="0">
                                          <p:val>
                                            <p:fltVal val="0"/>
                                          </p:val>
                                        </p:tav>
                                        <p:tav tm="100000">
                                          <p:val>
                                            <p:strVal val="#ppt_w"/>
                                          </p:val>
                                        </p:tav>
                                      </p:tavLst>
                                    </p:anim>
                                    <p:anim calcmode="lin" valueType="num">
                                      <p:cBhvr>
                                        <p:cTn id="17" dur="500" fill="hold"/>
                                        <p:tgtEl>
                                          <p:spTgt spid="68"/>
                                        </p:tgtEl>
                                        <p:attrNameLst>
                                          <p:attrName>ppt_h</p:attrName>
                                        </p:attrNameLst>
                                      </p:cBhvr>
                                      <p:tavLst>
                                        <p:tav tm="0">
                                          <p:val>
                                            <p:fltVal val="0"/>
                                          </p:val>
                                        </p:tav>
                                        <p:tav tm="100000">
                                          <p:val>
                                            <p:strVal val="#ppt_h"/>
                                          </p:val>
                                        </p:tav>
                                      </p:tavLst>
                                    </p:anim>
                                    <p:animEffect transition="in" filter="fade">
                                      <p:cBhvr>
                                        <p:cTn id="18" dur="500"/>
                                        <p:tgtEl>
                                          <p:spTgt spid="6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p:cTn id="21" dur="500" fill="hold"/>
                                        <p:tgtEl>
                                          <p:spTgt spid="70"/>
                                        </p:tgtEl>
                                        <p:attrNameLst>
                                          <p:attrName>ppt_w</p:attrName>
                                        </p:attrNameLst>
                                      </p:cBhvr>
                                      <p:tavLst>
                                        <p:tav tm="0">
                                          <p:val>
                                            <p:fltVal val="0"/>
                                          </p:val>
                                        </p:tav>
                                        <p:tav tm="100000">
                                          <p:val>
                                            <p:strVal val="#ppt_w"/>
                                          </p:val>
                                        </p:tav>
                                      </p:tavLst>
                                    </p:anim>
                                    <p:anim calcmode="lin" valueType="num">
                                      <p:cBhvr>
                                        <p:cTn id="22" dur="500" fill="hold"/>
                                        <p:tgtEl>
                                          <p:spTgt spid="70"/>
                                        </p:tgtEl>
                                        <p:attrNameLst>
                                          <p:attrName>ppt_h</p:attrName>
                                        </p:attrNameLst>
                                      </p:cBhvr>
                                      <p:tavLst>
                                        <p:tav tm="0">
                                          <p:val>
                                            <p:fltVal val="0"/>
                                          </p:val>
                                        </p:tav>
                                        <p:tav tm="100000">
                                          <p:val>
                                            <p:strVal val="#ppt_h"/>
                                          </p:val>
                                        </p:tav>
                                      </p:tavLst>
                                    </p:anim>
                                    <p:animEffect transition="in" filter="fade">
                                      <p:cBhvr>
                                        <p:cTn id="23" dur="500"/>
                                        <p:tgtEl>
                                          <p:spTgt spid="70"/>
                                        </p:tgtEl>
                                      </p:cBhvr>
                                    </p:animEffect>
                                  </p:childTnLst>
                                </p:cTn>
                              </p:par>
                            </p:childTnLst>
                          </p:cTn>
                        </p:par>
                        <p:par>
                          <p:cTn id="24" fill="hold">
                            <p:stCondLst>
                              <p:cond delay="500"/>
                            </p:stCondLst>
                            <p:childTnLst>
                              <p:par>
                                <p:cTn id="25" presetID="16" presetClass="entr" presetSubtype="21" fill="hold"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barn(inVertical)">
                                      <p:cBhvr>
                                        <p:cTn id="2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8" grpId="0"/>
      <p:bldP spid="68" grpId="1"/>
      <p:bldP spid="70" grpId="0" bldLvl="0" animBg="1"/>
      <p:bldP spid="70"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出纳工作细则</a:t>
            </a:r>
          </a:p>
        </p:txBody>
      </p:sp>
      <p:sp>
        <p:nvSpPr>
          <p:cNvPr id="3" name="矩形 2"/>
          <p:cNvSpPr/>
          <p:nvPr/>
        </p:nvSpPr>
        <p:spPr>
          <a:xfrm>
            <a:off x="4624416" y="1931916"/>
            <a:ext cx="2943168" cy="368300"/>
          </a:xfrm>
          <a:prstGeom prst="rect">
            <a:avLst/>
          </a:prstGeom>
          <a:solidFill>
            <a:srgbClr val="5350E9"/>
          </a:solidFill>
        </p:spPr>
        <p:txBody>
          <a:bodyPr wrap="square">
            <a:spAutoFit/>
          </a:bodyPr>
          <a:lstStyle/>
          <a:p>
            <a:pPr algn="ctr"/>
            <a:r>
              <a:rPr lang="zh-CN" altLang="en-US" dirty="0">
                <a:solidFill>
                  <a:prstClr val="white"/>
                </a:solidFill>
                <a:latin typeface="Arial" panose="020B0604020202020204"/>
                <a:ea typeface="微软雅黑" panose="020B0503020204020204" charset="-122"/>
                <a:cs typeface="+mn-ea"/>
                <a:sym typeface="+mn-lt"/>
              </a:rPr>
              <a:t>转账支付</a:t>
            </a:r>
          </a:p>
        </p:txBody>
      </p:sp>
      <p:grpSp>
        <p:nvGrpSpPr>
          <p:cNvPr id="4" name="4dd8b3c5-235e-4c9d-a215-7bec8e6054b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746298" y="2638850"/>
            <a:ext cx="4316762" cy="3563593"/>
            <a:chOff x="3657600" y="1416041"/>
            <a:chExt cx="4876800" cy="4025918"/>
          </a:xfrm>
        </p:grpSpPr>
        <p:sp>
          <p:nvSpPr>
            <p:cNvPr id="5" name="iṣ1iḍê"/>
            <p:cNvSpPr/>
            <p:nvPr/>
          </p:nvSpPr>
          <p:spPr bwMode="auto">
            <a:xfrm>
              <a:off x="6534057" y="4056998"/>
              <a:ext cx="347642" cy="349044"/>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 name="işḻîḍè"/>
            <p:cNvSpPr/>
            <p:nvPr/>
          </p:nvSpPr>
          <p:spPr bwMode="auto">
            <a:xfrm>
              <a:off x="7619036" y="3339286"/>
              <a:ext cx="466794" cy="468195"/>
            </a:xfrm>
            <a:custGeom>
              <a:avLst/>
              <a:gdLst>
                <a:gd name="T0" fmla="*/ 0 w 333"/>
                <a:gd name="T1" fmla="*/ 213 h 334"/>
                <a:gd name="T2" fmla="*/ 120 w 333"/>
                <a:gd name="T3" fmla="*/ 0 h 334"/>
                <a:gd name="T4" fmla="*/ 333 w 333"/>
                <a:gd name="T5" fmla="*/ 121 h 334"/>
                <a:gd name="T6" fmla="*/ 213 w 333"/>
                <a:gd name="T7" fmla="*/ 334 h 334"/>
                <a:gd name="T8" fmla="*/ 0 w 333"/>
                <a:gd name="T9" fmla="*/ 213 h 334"/>
              </a:gdLst>
              <a:ahLst/>
              <a:cxnLst>
                <a:cxn ang="0">
                  <a:pos x="T0" y="T1"/>
                </a:cxn>
                <a:cxn ang="0">
                  <a:pos x="T2" y="T3"/>
                </a:cxn>
                <a:cxn ang="0">
                  <a:pos x="T4" y="T5"/>
                </a:cxn>
                <a:cxn ang="0">
                  <a:pos x="T6" y="T7"/>
                </a:cxn>
                <a:cxn ang="0">
                  <a:pos x="T8" y="T9"/>
                </a:cxn>
              </a:cxnLst>
              <a:rect l="0" t="0" r="r" b="b"/>
              <a:pathLst>
                <a:path w="333" h="334">
                  <a:moveTo>
                    <a:pt x="0" y="213"/>
                  </a:moveTo>
                  <a:lnTo>
                    <a:pt x="120" y="0"/>
                  </a:lnTo>
                  <a:lnTo>
                    <a:pt x="333" y="121"/>
                  </a:lnTo>
                  <a:lnTo>
                    <a:pt x="213" y="334"/>
                  </a:lnTo>
                  <a:lnTo>
                    <a:pt x="0" y="213"/>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ïṩḷîďè"/>
            <p:cNvSpPr/>
            <p:nvPr/>
          </p:nvSpPr>
          <p:spPr bwMode="auto">
            <a:xfrm>
              <a:off x="7619036" y="2013200"/>
              <a:ext cx="466794" cy="469597"/>
            </a:xfrm>
            <a:custGeom>
              <a:avLst/>
              <a:gdLst>
                <a:gd name="T0" fmla="*/ 120 w 333"/>
                <a:gd name="T1" fmla="*/ 335 h 335"/>
                <a:gd name="T2" fmla="*/ 0 w 333"/>
                <a:gd name="T3" fmla="*/ 121 h 335"/>
                <a:gd name="T4" fmla="*/ 213 w 333"/>
                <a:gd name="T5" fmla="*/ 0 h 335"/>
                <a:gd name="T6" fmla="*/ 333 w 333"/>
                <a:gd name="T7" fmla="*/ 214 h 335"/>
                <a:gd name="T8" fmla="*/ 120 w 333"/>
                <a:gd name="T9" fmla="*/ 335 h 335"/>
              </a:gdLst>
              <a:ahLst/>
              <a:cxnLst>
                <a:cxn ang="0">
                  <a:pos x="T0" y="T1"/>
                </a:cxn>
                <a:cxn ang="0">
                  <a:pos x="T2" y="T3"/>
                </a:cxn>
                <a:cxn ang="0">
                  <a:pos x="T4" y="T5"/>
                </a:cxn>
                <a:cxn ang="0">
                  <a:pos x="T6" y="T7"/>
                </a:cxn>
                <a:cxn ang="0">
                  <a:pos x="T8" y="T9"/>
                </a:cxn>
              </a:cxnLst>
              <a:rect l="0" t="0" r="r" b="b"/>
              <a:pathLst>
                <a:path w="333" h="335">
                  <a:moveTo>
                    <a:pt x="120" y="335"/>
                  </a:moveTo>
                  <a:lnTo>
                    <a:pt x="0" y="121"/>
                  </a:lnTo>
                  <a:lnTo>
                    <a:pt x="213" y="0"/>
                  </a:lnTo>
                  <a:lnTo>
                    <a:pt x="333" y="214"/>
                  </a:lnTo>
                  <a:lnTo>
                    <a:pt x="120" y="335"/>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iŝľiďe"/>
            <p:cNvSpPr/>
            <p:nvPr/>
          </p:nvSpPr>
          <p:spPr bwMode="auto">
            <a:xfrm>
              <a:off x="6534057" y="1416041"/>
              <a:ext cx="347642" cy="337830"/>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ï$liḓè"/>
            <p:cNvSpPr/>
            <p:nvPr/>
          </p:nvSpPr>
          <p:spPr bwMode="auto">
            <a:xfrm>
              <a:off x="5329926" y="2013200"/>
              <a:ext cx="466794" cy="469597"/>
            </a:xfrm>
            <a:custGeom>
              <a:avLst/>
              <a:gdLst>
                <a:gd name="T0" fmla="*/ 333 w 333"/>
                <a:gd name="T1" fmla="*/ 121 h 335"/>
                <a:gd name="T2" fmla="*/ 213 w 333"/>
                <a:gd name="T3" fmla="*/ 335 h 335"/>
                <a:gd name="T4" fmla="*/ 0 w 333"/>
                <a:gd name="T5" fmla="*/ 214 h 335"/>
                <a:gd name="T6" fmla="*/ 120 w 333"/>
                <a:gd name="T7" fmla="*/ 0 h 335"/>
                <a:gd name="T8" fmla="*/ 333 w 333"/>
                <a:gd name="T9" fmla="*/ 121 h 335"/>
              </a:gdLst>
              <a:ahLst/>
              <a:cxnLst>
                <a:cxn ang="0">
                  <a:pos x="T0" y="T1"/>
                </a:cxn>
                <a:cxn ang="0">
                  <a:pos x="T2" y="T3"/>
                </a:cxn>
                <a:cxn ang="0">
                  <a:pos x="T4" y="T5"/>
                </a:cxn>
                <a:cxn ang="0">
                  <a:pos x="T6" y="T7"/>
                </a:cxn>
                <a:cxn ang="0">
                  <a:pos x="T8" y="T9"/>
                </a:cxn>
              </a:cxnLst>
              <a:rect l="0" t="0" r="r" b="b"/>
              <a:pathLst>
                <a:path w="333" h="335">
                  <a:moveTo>
                    <a:pt x="333" y="121"/>
                  </a:moveTo>
                  <a:lnTo>
                    <a:pt x="213" y="335"/>
                  </a:lnTo>
                  <a:lnTo>
                    <a:pt x="0" y="214"/>
                  </a:lnTo>
                  <a:lnTo>
                    <a:pt x="120" y="0"/>
                  </a:lnTo>
                  <a:lnTo>
                    <a:pt x="333" y="121"/>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îslîḋe"/>
            <p:cNvSpPr/>
            <p:nvPr/>
          </p:nvSpPr>
          <p:spPr bwMode="auto">
            <a:xfrm>
              <a:off x="5329926" y="3339286"/>
              <a:ext cx="466794" cy="468195"/>
            </a:xfrm>
            <a:custGeom>
              <a:avLst/>
              <a:gdLst>
                <a:gd name="T0" fmla="*/ 213 w 333"/>
                <a:gd name="T1" fmla="*/ 0 h 334"/>
                <a:gd name="T2" fmla="*/ 333 w 333"/>
                <a:gd name="T3" fmla="*/ 213 h 334"/>
                <a:gd name="T4" fmla="*/ 120 w 333"/>
                <a:gd name="T5" fmla="*/ 334 h 334"/>
                <a:gd name="T6" fmla="*/ 0 w 333"/>
                <a:gd name="T7" fmla="*/ 121 h 334"/>
                <a:gd name="T8" fmla="*/ 213 w 333"/>
                <a:gd name="T9" fmla="*/ 0 h 334"/>
              </a:gdLst>
              <a:ahLst/>
              <a:cxnLst>
                <a:cxn ang="0">
                  <a:pos x="T0" y="T1"/>
                </a:cxn>
                <a:cxn ang="0">
                  <a:pos x="T2" y="T3"/>
                </a:cxn>
                <a:cxn ang="0">
                  <a:pos x="T4" y="T5"/>
                </a:cxn>
                <a:cxn ang="0">
                  <a:pos x="T6" y="T7"/>
                </a:cxn>
                <a:cxn ang="0">
                  <a:pos x="T8" y="T9"/>
                </a:cxn>
              </a:cxnLst>
              <a:rect l="0" t="0" r="r" b="b"/>
              <a:pathLst>
                <a:path w="333" h="334">
                  <a:moveTo>
                    <a:pt x="213" y="0"/>
                  </a:moveTo>
                  <a:lnTo>
                    <a:pt x="333" y="213"/>
                  </a:lnTo>
                  <a:lnTo>
                    <a:pt x="120" y="334"/>
                  </a:lnTo>
                  <a:lnTo>
                    <a:pt x="0" y="121"/>
                  </a:lnTo>
                  <a:lnTo>
                    <a:pt x="213" y="0"/>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í$ļïḍè"/>
            <p:cNvSpPr/>
            <p:nvPr/>
          </p:nvSpPr>
          <p:spPr bwMode="auto">
            <a:xfrm>
              <a:off x="5449077" y="1644531"/>
              <a:ext cx="2517600" cy="2521806"/>
            </a:xfrm>
            <a:prstGeom prst="ellipse">
              <a:avLst/>
            </a:pr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íŝḻîḑê"/>
            <p:cNvSpPr/>
            <p:nvPr/>
          </p:nvSpPr>
          <p:spPr bwMode="auto">
            <a:xfrm>
              <a:off x="4572964" y="4396230"/>
              <a:ext cx="218678" cy="208866"/>
            </a:xfrm>
            <a:custGeom>
              <a:avLst/>
              <a:gdLst>
                <a:gd name="T0" fmla="*/ 0 w 156"/>
                <a:gd name="T1" fmla="*/ 14 h 149"/>
                <a:gd name="T2" fmla="*/ 142 w 156"/>
                <a:gd name="T3" fmla="*/ 0 h 149"/>
                <a:gd name="T4" fmla="*/ 156 w 156"/>
                <a:gd name="T5" fmla="*/ 142 h 149"/>
                <a:gd name="T6" fmla="*/ 14 w 156"/>
                <a:gd name="T7" fmla="*/ 149 h 149"/>
                <a:gd name="T8" fmla="*/ 0 w 156"/>
                <a:gd name="T9" fmla="*/ 14 h 149"/>
              </a:gdLst>
              <a:ahLst/>
              <a:cxnLst>
                <a:cxn ang="0">
                  <a:pos x="T0" y="T1"/>
                </a:cxn>
                <a:cxn ang="0">
                  <a:pos x="T2" y="T3"/>
                </a:cxn>
                <a:cxn ang="0">
                  <a:pos x="T4" y="T5"/>
                </a:cxn>
                <a:cxn ang="0">
                  <a:pos x="T6" y="T7"/>
                </a:cxn>
                <a:cxn ang="0">
                  <a:pos x="T8" y="T9"/>
                </a:cxn>
              </a:cxnLst>
              <a:rect l="0" t="0" r="r" b="b"/>
              <a:pathLst>
                <a:path w="156" h="149">
                  <a:moveTo>
                    <a:pt x="0" y="14"/>
                  </a:moveTo>
                  <a:lnTo>
                    <a:pt x="142" y="0"/>
                  </a:lnTo>
                  <a:lnTo>
                    <a:pt x="156" y="142"/>
                  </a:lnTo>
                  <a:lnTo>
                    <a:pt x="14" y="149"/>
                  </a:lnTo>
                  <a:lnTo>
                    <a:pt x="0" y="14"/>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ïṧlïďê"/>
            <p:cNvSpPr/>
            <p:nvPr/>
          </p:nvSpPr>
          <p:spPr bwMode="auto">
            <a:xfrm>
              <a:off x="5170123" y="3937846"/>
              <a:ext cx="259330" cy="257928"/>
            </a:xfrm>
            <a:custGeom>
              <a:avLst/>
              <a:gdLst>
                <a:gd name="T0" fmla="*/ 0 w 185"/>
                <a:gd name="T1" fmla="*/ 128 h 184"/>
                <a:gd name="T2" fmla="*/ 57 w 185"/>
                <a:gd name="T3" fmla="*/ 0 h 184"/>
                <a:gd name="T4" fmla="*/ 185 w 185"/>
                <a:gd name="T5" fmla="*/ 64 h 184"/>
                <a:gd name="T6" fmla="*/ 121 w 185"/>
                <a:gd name="T7" fmla="*/ 184 h 184"/>
                <a:gd name="T8" fmla="*/ 0 w 185"/>
                <a:gd name="T9" fmla="*/ 128 h 184"/>
              </a:gdLst>
              <a:ahLst/>
              <a:cxnLst>
                <a:cxn ang="0">
                  <a:pos x="T0" y="T1"/>
                </a:cxn>
                <a:cxn ang="0">
                  <a:pos x="T2" y="T3"/>
                </a:cxn>
                <a:cxn ang="0">
                  <a:pos x="T4" y="T5"/>
                </a:cxn>
                <a:cxn ang="0">
                  <a:pos x="T6" y="T7"/>
                </a:cxn>
                <a:cxn ang="0">
                  <a:pos x="T8" y="T9"/>
                </a:cxn>
              </a:cxnLst>
              <a:rect l="0" t="0" r="r" b="b"/>
              <a:pathLst>
                <a:path w="185" h="184">
                  <a:moveTo>
                    <a:pt x="0" y="128"/>
                  </a:moveTo>
                  <a:lnTo>
                    <a:pt x="57" y="0"/>
                  </a:lnTo>
                  <a:lnTo>
                    <a:pt x="185" y="64"/>
                  </a:lnTo>
                  <a:lnTo>
                    <a:pt x="121" y="184"/>
                  </a:lnTo>
                  <a:lnTo>
                    <a:pt x="0" y="128"/>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íšļïdè"/>
            <p:cNvSpPr/>
            <p:nvPr/>
          </p:nvSpPr>
          <p:spPr bwMode="auto">
            <a:xfrm>
              <a:off x="5090221" y="3189295"/>
              <a:ext cx="269142" cy="269142"/>
            </a:xfrm>
            <a:custGeom>
              <a:avLst/>
              <a:gdLst>
                <a:gd name="T0" fmla="*/ 78 w 192"/>
                <a:gd name="T1" fmla="*/ 192 h 192"/>
                <a:gd name="T2" fmla="*/ 0 w 192"/>
                <a:gd name="T3" fmla="*/ 79 h 192"/>
                <a:gd name="T4" fmla="*/ 114 w 192"/>
                <a:gd name="T5" fmla="*/ 0 h 192"/>
                <a:gd name="T6" fmla="*/ 192 w 192"/>
                <a:gd name="T7" fmla="*/ 114 h 192"/>
                <a:gd name="T8" fmla="*/ 78 w 192"/>
                <a:gd name="T9" fmla="*/ 192 h 192"/>
              </a:gdLst>
              <a:ahLst/>
              <a:cxnLst>
                <a:cxn ang="0">
                  <a:pos x="T0" y="T1"/>
                </a:cxn>
                <a:cxn ang="0">
                  <a:pos x="T2" y="T3"/>
                </a:cxn>
                <a:cxn ang="0">
                  <a:pos x="T4" y="T5"/>
                </a:cxn>
                <a:cxn ang="0">
                  <a:pos x="T6" y="T7"/>
                </a:cxn>
                <a:cxn ang="0">
                  <a:pos x="T8" y="T9"/>
                </a:cxn>
              </a:cxnLst>
              <a:rect l="0" t="0" r="r" b="b"/>
              <a:pathLst>
                <a:path w="192" h="192">
                  <a:moveTo>
                    <a:pt x="78" y="192"/>
                  </a:moveTo>
                  <a:lnTo>
                    <a:pt x="0" y="79"/>
                  </a:lnTo>
                  <a:lnTo>
                    <a:pt x="114" y="0"/>
                  </a:lnTo>
                  <a:lnTo>
                    <a:pt x="192" y="114"/>
                  </a:lnTo>
                  <a:lnTo>
                    <a:pt x="78" y="192"/>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îS1îdè"/>
            <p:cNvSpPr/>
            <p:nvPr/>
          </p:nvSpPr>
          <p:spPr bwMode="auto">
            <a:xfrm>
              <a:off x="4444000" y="2900528"/>
              <a:ext cx="208866" cy="220080"/>
            </a:xfrm>
            <a:custGeom>
              <a:avLst/>
              <a:gdLst>
                <a:gd name="T0" fmla="*/ 149 w 149"/>
                <a:gd name="T1" fmla="*/ 142 h 157"/>
                <a:gd name="T2" fmla="*/ 14 w 149"/>
                <a:gd name="T3" fmla="*/ 157 h 157"/>
                <a:gd name="T4" fmla="*/ 0 w 149"/>
                <a:gd name="T5" fmla="*/ 14 h 157"/>
                <a:gd name="T6" fmla="*/ 135 w 149"/>
                <a:gd name="T7" fmla="*/ 0 h 157"/>
                <a:gd name="T8" fmla="*/ 149 w 149"/>
                <a:gd name="T9" fmla="*/ 142 h 157"/>
              </a:gdLst>
              <a:ahLst/>
              <a:cxnLst>
                <a:cxn ang="0">
                  <a:pos x="T0" y="T1"/>
                </a:cxn>
                <a:cxn ang="0">
                  <a:pos x="T2" y="T3"/>
                </a:cxn>
                <a:cxn ang="0">
                  <a:pos x="T4" y="T5"/>
                </a:cxn>
                <a:cxn ang="0">
                  <a:pos x="T6" y="T7"/>
                </a:cxn>
                <a:cxn ang="0">
                  <a:pos x="T8" y="T9"/>
                </a:cxn>
              </a:cxnLst>
              <a:rect l="0" t="0" r="r" b="b"/>
              <a:pathLst>
                <a:path w="149" h="157">
                  <a:moveTo>
                    <a:pt x="149" y="142"/>
                  </a:moveTo>
                  <a:lnTo>
                    <a:pt x="14" y="157"/>
                  </a:lnTo>
                  <a:lnTo>
                    <a:pt x="0" y="14"/>
                  </a:lnTo>
                  <a:lnTo>
                    <a:pt x="135" y="0"/>
                  </a:lnTo>
                  <a:lnTo>
                    <a:pt x="149" y="142"/>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i$1îdé"/>
            <p:cNvSpPr/>
            <p:nvPr/>
          </p:nvSpPr>
          <p:spPr bwMode="auto">
            <a:xfrm>
              <a:off x="3806189" y="3309848"/>
              <a:ext cx="259330" cy="259330"/>
            </a:xfrm>
            <a:custGeom>
              <a:avLst/>
              <a:gdLst>
                <a:gd name="T0" fmla="*/ 185 w 185"/>
                <a:gd name="T1" fmla="*/ 64 h 185"/>
                <a:gd name="T2" fmla="*/ 128 w 185"/>
                <a:gd name="T3" fmla="*/ 185 h 185"/>
                <a:gd name="T4" fmla="*/ 0 w 185"/>
                <a:gd name="T5" fmla="*/ 128 h 185"/>
                <a:gd name="T6" fmla="*/ 57 w 185"/>
                <a:gd name="T7" fmla="*/ 0 h 185"/>
                <a:gd name="T8" fmla="*/ 185 w 185"/>
                <a:gd name="T9" fmla="*/ 64 h 185"/>
              </a:gdLst>
              <a:ahLst/>
              <a:cxnLst>
                <a:cxn ang="0">
                  <a:pos x="T0" y="T1"/>
                </a:cxn>
                <a:cxn ang="0">
                  <a:pos x="T2" y="T3"/>
                </a:cxn>
                <a:cxn ang="0">
                  <a:pos x="T4" y="T5"/>
                </a:cxn>
                <a:cxn ang="0">
                  <a:pos x="T6" y="T7"/>
                </a:cxn>
                <a:cxn ang="0">
                  <a:pos x="T8" y="T9"/>
                </a:cxn>
              </a:cxnLst>
              <a:rect l="0" t="0" r="r" b="b"/>
              <a:pathLst>
                <a:path w="185" h="185">
                  <a:moveTo>
                    <a:pt x="185" y="64"/>
                  </a:moveTo>
                  <a:lnTo>
                    <a:pt x="128" y="185"/>
                  </a:lnTo>
                  <a:lnTo>
                    <a:pt x="0" y="128"/>
                  </a:lnTo>
                  <a:lnTo>
                    <a:pt x="57" y="0"/>
                  </a:lnTo>
                  <a:lnTo>
                    <a:pt x="185" y="64"/>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îṡliďè"/>
            <p:cNvSpPr/>
            <p:nvPr/>
          </p:nvSpPr>
          <p:spPr bwMode="auto">
            <a:xfrm>
              <a:off x="3866466" y="4056998"/>
              <a:ext cx="278955" cy="269142"/>
            </a:xfrm>
            <a:custGeom>
              <a:avLst/>
              <a:gdLst>
                <a:gd name="T0" fmla="*/ 114 w 199"/>
                <a:gd name="T1" fmla="*/ 0 h 192"/>
                <a:gd name="T2" fmla="*/ 199 w 199"/>
                <a:gd name="T3" fmla="*/ 114 h 192"/>
                <a:gd name="T4" fmla="*/ 85 w 199"/>
                <a:gd name="T5" fmla="*/ 192 h 192"/>
                <a:gd name="T6" fmla="*/ 0 w 199"/>
                <a:gd name="T7" fmla="*/ 78 h 192"/>
                <a:gd name="T8" fmla="*/ 114 w 199"/>
                <a:gd name="T9" fmla="*/ 0 h 192"/>
              </a:gdLst>
              <a:ahLst/>
              <a:cxnLst>
                <a:cxn ang="0">
                  <a:pos x="T0" y="T1"/>
                </a:cxn>
                <a:cxn ang="0">
                  <a:pos x="T2" y="T3"/>
                </a:cxn>
                <a:cxn ang="0">
                  <a:pos x="T4" y="T5"/>
                </a:cxn>
                <a:cxn ang="0">
                  <a:pos x="T6" y="T7"/>
                </a:cxn>
                <a:cxn ang="0">
                  <a:pos x="T8" y="T9"/>
                </a:cxn>
              </a:cxnLst>
              <a:rect l="0" t="0" r="r" b="b"/>
              <a:pathLst>
                <a:path w="199" h="192">
                  <a:moveTo>
                    <a:pt x="114" y="0"/>
                  </a:moveTo>
                  <a:lnTo>
                    <a:pt x="199" y="114"/>
                  </a:lnTo>
                  <a:lnTo>
                    <a:pt x="85" y="192"/>
                  </a:lnTo>
                  <a:lnTo>
                    <a:pt x="0" y="78"/>
                  </a:lnTo>
                  <a:lnTo>
                    <a:pt x="114" y="0"/>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iśļídê"/>
            <p:cNvSpPr/>
            <p:nvPr/>
          </p:nvSpPr>
          <p:spPr bwMode="auto">
            <a:xfrm>
              <a:off x="3895903" y="3040706"/>
              <a:ext cx="1434023" cy="1435425"/>
            </a:xfrm>
            <a:custGeom>
              <a:avLst/>
              <a:gdLst>
                <a:gd name="T0" fmla="*/ 4 w 144"/>
                <a:gd name="T1" fmla="*/ 78 h 144"/>
                <a:gd name="T2" fmla="*/ 66 w 144"/>
                <a:gd name="T3" fmla="*/ 3 h 144"/>
                <a:gd name="T4" fmla="*/ 141 w 144"/>
                <a:gd name="T5" fmla="*/ 66 h 144"/>
                <a:gd name="T6" fmla="*/ 79 w 144"/>
                <a:gd name="T7" fmla="*/ 140 h 144"/>
                <a:gd name="T8" fmla="*/ 4 w 144"/>
                <a:gd name="T9" fmla="*/ 78 h 144"/>
              </a:gdLst>
              <a:ahLst/>
              <a:cxnLst>
                <a:cxn ang="0">
                  <a:pos x="T0" y="T1"/>
                </a:cxn>
                <a:cxn ang="0">
                  <a:pos x="T2" y="T3"/>
                </a:cxn>
                <a:cxn ang="0">
                  <a:pos x="T4" y="T5"/>
                </a:cxn>
                <a:cxn ang="0">
                  <a:pos x="T6" y="T7"/>
                </a:cxn>
                <a:cxn ang="0">
                  <a:pos x="T8" y="T9"/>
                </a:cxn>
              </a:cxnLst>
              <a:rect l="0" t="0" r="r" b="b"/>
              <a:pathLst>
                <a:path w="144" h="144">
                  <a:moveTo>
                    <a:pt x="4" y="78"/>
                  </a:moveTo>
                  <a:cubicBezTo>
                    <a:pt x="0" y="40"/>
                    <a:pt x="28" y="7"/>
                    <a:pt x="66" y="3"/>
                  </a:cubicBezTo>
                  <a:cubicBezTo>
                    <a:pt x="104" y="0"/>
                    <a:pt x="138" y="28"/>
                    <a:pt x="141" y="66"/>
                  </a:cubicBezTo>
                  <a:cubicBezTo>
                    <a:pt x="144" y="104"/>
                    <a:pt x="116" y="137"/>
                    <a:pt x="79" y="140"/>
                  </a:cubicBezTo>
                  <a:cubicBezTo>
                    <a:pt x="41" y="144"/>
                    <a:pt x="7" y="116"/>
                    <a:pt x="4" y="78"/>
                  </a:cubicBez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iŝlídè"/>
            <p:cNvSpPr/>
            <p:nvPr/>
          </p:nvSpPr>
          <p:spPr bwMode="auto">
            <a:xfrm>
              <a:off x="4742579" y="2711288"/>
              <a:ext cx="148589" cy="149991"/>
            </a:xfrm>
            <a:custGeom>
              <a:avLst/>
              <a:gdLst>
                <a:gd name="T0" fmla="*/ 0 w 106"/>
                <a:gd name="T1" fmla="*/ 14 h 107"/>
                <a:gd name="T2" fmla="*/ 99 w 106"/>
                <a:gd name="T3" fmla="*/ 0 h 107"/>
                <a:gd name="T4" fmla="*/ 106 w 106"/>
                <a:gd name="T5" fmla="*/ 100 h 107"/>
                <a:gd name="T6" fmla="*/ 14 w 106"/>
                <a:gd name="T7" fmla="*/ 107 h 107"/>
                <a:gd name="T8" fmla="*/ 0 w 106"/>
                <a:gd name="T9" fmla="*/ 14 h 107"/>
              </a:gdLst>
              <a:ahLst/>
              <a:cxnLst>
                <a:cxn ang="0">
                  <a:pos x="T0" y="T1"/>
                </a:cxn>
                <a:cxn ang="0">
                  <a:pos x="T2" y="T3"/>
                </a:cxn>
                <a:cxn ang="0">
                  <a:pos x="T4" y="T5"/>
                </a:cxn>
                <a:cxn ang="0">
                  <a:pos x="T6" y="T7"/>
                </a:cxn>
                <a:cxn ang="0">
                  <a:pos x="T8" y="T9"/>
                </a:cxn>
              </a:cxnLst>
              <a:rect l="0" t="0" r="r" b="b"/>
              <a:pathLst>
                <a:path w="106" h="107">
                  <a:moveTo>
                    <a:pt x="0" y="14"/>
                  </a:moveTo>
                  <a:lnTo>
                    <a:pt x="99" y="0"/>
                  </a:lnTo>
                  <a:lnTo>
                    <a:pt x="106" y="100"/>
                  </a:lnTo>
                  <a:lnTo>
                    <a:pt x="14" y="107"/>
                  </a:lnTo>
                  <a:lnTo>
                    <a:pt x="0" y="14"/>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íṥ1íḋè"/>
            <p:cNvSpPr/>
            <p:nvPr/>
          </p:nvSpPr>
          <p:spPr bwMode="auto">
            <a:xfrm>
              <a:off x="5140685" y="2393083"/>
              <a:ext cx="179428" cy="179428"/>
            </a:xfrm>
            <a:custGeom>
              <a:avLst/>
              <a:gdLst>
                <a:gd name="T0" fmla="*/ 0 w 128"/>
                <a:gd name="T1" fmla="*/ 85 h 128"/>
                <a:gd name="T2" fmla="*/ 42 w 128"/>
                <a:gd name="T3" fmla="*/ 0 h 128"/>
                <a:gd name="T4" fmla="*/ 128 w 128"/>
                <a:gd name="T5" fmla="*/ 35 h 128"/>
                <a:gd name="T6" fmla="*/ 92 w 128"/>
                <a:gd name="T7" fmla="*/ 128 h 128"/>
                <a:gd name="T8" fmla="*/ 0 w 128"/>
                <a:gd name="T9" fmla="*/ 85 h 128"/>
              </a:gdLst>
              <a:ahLst/>
              <a:cxnLst>
                <a:cxn ang="0">
                  <a:pos x="T0" y="T1"/>
                </a:cxn>
                <a:cxn ang="0">
                  <a:pos x="T2" y="T3"/>
                </a:cxn>
                <a:cxn ang="0">
                  <a:pos x="T4" y="T5"/>
                </a:cxn>
                <a:cxn ang="0">
                  <a:pos x="T6" y="T7"/>
                </a:cxn>
                <a:cxn ang="0">
                  <a:pos x="T8" y="T9"/>
                </a:cxn>
              </a:cxnLst>
              <a:rect l="0" t="0" r="r" b="b"/>
              <a:pathLst>
                <a:path w="128" h="128">
                  <a:moveTo>
                    <a:pt x="0" y="85"/>
                  </a:moveTo>
                  <a:lnTo>
                    <a:pt x="42" y="0"/>
                  </a:lnTo>
                  <a:lnTo>
                    <a:pt x="128" y="35"/>
                  </a:lnTo>
                  <a:lnTo>
                    <a:pt x="92" y="128"/>
                  </a:lnTo>
                  <a:lnTo>
                    <a:pt x="0" y="85"/>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iŝļîḍè"/>
            <p:cNvSpPr/>
            <p:nvPr/>
          </p:nvSpPr>
          <p:spPr bwMode="auto">
            <a:xfrm>
              <a:off x="5080409" y="1874423"/>
              <a:ext cx="189241" cy="189241"/>
            </a:xfrm>
            <a:custGeom>
              <a:avLst/>
              <a:gdLst>
                <a:gd name="T0" fmla="*/ 57 w 135"/>
                <a:gd name="T1" fmla="*/ 135 h 135"/>
                <a:gd name="T2" fmla="*/ 0 w 135"/>
                <a:gd name="T3" fmla="*/ 57 h 135"/>
                <a:gd name="T4" fmla="*/ 71 w 135"/>
                <a:gd name="T5" fmla="*/ 0 h 135"/>
                <a:gd name="T6" fmla="*/ 135 w 135"/>
                <a:gd name="T7" fmla="*/ 78 h 135"/>
                <a:gd name="T8" fmla="*/ 57 w 135"/>
                <a:gd name="T9" fmla="*/ 135 h 135"/>
              </a:gdLst>
              <a:ahLst/>
              <a:cxnLst>
                <a:cxn ang="0">
                  <a:pos x="T0" y="T1"/>
                </a:cxn>
                <a:cxn ang="0">
                  <a:pos x="T2" y="T3"/>
                </a:cxn>
                <a:cxn ang="0">
                  <a:pos x="T4" y="T5"/>
                </a:cxn>
                <a:cxn ang="0">
                  <a:pos x="T6" y="T7"/>
                </a:cxn>
                <a:cxn ang="0">
                  <a:pos x="T8" y="T9"/>
                </a:cxn>
              </a:cxnLst>
              <a:rect l="0" t="0" r="r" b="b"/>
              <a:pathLst>
                <a:path w="135" h="135">
                  <a:moveTo>
                    <a:pt x="57" y="135"/>
                  </a:moveTo>
                  <a:lnTo>
                    <a:pt x="0" y="57"/>
                  </a:lnTo>
                  <a:lnTo>
                    <a:pt x="71" y="0"/>
                  </a:lnTo>
                  <a:lnTo>
                    <a:pt x="135" y="78"/>
                  </a:lnTo>
                  <a:lnTo>
                    <a:pt x="57" y="135"/>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îṩḷîḋé"/>
            <p:cNvSpPr/>
            <p:nvPr/>
          </p:nvSpPr>
          <p:spPr bwMode="auto">
            <a:xfrm>
              <a:off x="4623428" y="1694995"/>
              <a:ext cx="148589" cy="148589"/>
            </a:xfrm>
            <a:custGeom>
              <a:avLst/>
              <a:gdLst>
                <a:gd name="T0" fmla="*/ 106 w 106"/>
                <a:gd name="T1" fmla="*/ 92 h 106"/>
                <a:gd name="T2" fmla="*/ 14 w 106"/>
                <a:gd name="T3" fmla="*/ 106 h 106"/>
                <a:gd name="T4" fmla="*/ 0 w 106"/>
                <a:gd name="T5" fmla="*/ 7 h 106"/>
                <a:gd name="T6" fmla="*/ 99 w 106"/>
                <a:gd name="T7" fmla="*/ 0 h 106"/>
                <a:gd name="T8" fmla="*/ 106 w 106"/>
                <a:gd name="T9" fmla="*/ 92 h 106"/>
              </a:gdLst>
              <a:ahLst/>
              <a:cxnLst>
                <a:cxn ang="0">
                  <a:pos x="T0" y="T1"/>
                </a:cxn>
                <a:cxn ang="0">
                  <a:pos x="T2" y="T3"/>
                </a:cxn>
                <a:cxn ang="0">
                  <a:pos x="T4" y="T5"/>
                </a:cxn>
                <a:cxn ang="0">
                  <a:pos x="T6" y="T7"/>
                </a:cxn>
                <a:cxn ang="0">
                  <a:pos x="T8" y="T9"/>
                </a:cxn>
              </a:cxnLst>
              <a:rect l="0" t="0" r="r" b="b"/>
              <a:pathLst>
                <a:path w="106" h="106">
                  <a:moveTo>
                    <a:pt x="106" y="92"/>
                  </a:moveTo>
                  <a:lnTo>
                    <a:pt x="14" y="106"/>
                  </a:lnTo>
                  <a:lnTo>
                    <a:pt x="0" y="7"/>
                  </a:lnTo>
                  <a:lnTo>
                    <a:pt x="99" y="0"/>
                  </a:lnTo>
                  <a:lnTo>
                    <a:pt x="106" y="92"/>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îś1íḓê"/>
            <p:cNvSpPr/>
            <p:nvPr/>
          </p:nvSpPr>
          <p:spPr bwMode="auto">
            <a:xfrm>
              <a:off x="4194483" y="1983762"/>
              <a:ext cx="179428" cy="179428"/>
            </a:xfrm>
            <a:custGeom>
              <a:avLst/>
              <a:gdLst>
                <a:gd name="T0" fmla="*/ 128 w 128"/>
                <a:gd name="T1" fmla="*/ 43 h 128"/>
                <a:gd name="T2" fmla="*/ 93 w 128"/>
                <a:gd name="T3" fmla="*/ 128 h 128"/>
                <a:gd name="T4" fmla="*/ 0 w 128"/>
                <a:gd name="T5" fmla="*/ 92 h 128"/>
                <a:gd name="T6" fmla="*/ 43 w 128"/>
                <a:gd name="T7" fmla="*/ 0 h 128"/>
                <a:gd name="T8" fmla="*/ 128 w 128"/>
                <a:gd name="T9" fmla="*/ 43 h 128"/>
              </a:gdLst>
              <a:ahLst/>
              <a:cxnLst>
                <a:cxn ang="0">
                  <a:pos x="T0" y="T1"/>
                </a:cxn>
                <a:cxn ang="0">
                  <a:pos x="T2" y="T3"/>
                </a:cxn>
                <a:cxn ang="0">
                  <a:pos x="T4" y="T5"/>
                </a:cxn>
                <a:cxn ang="0">
                  <a:pos x="T6" y="T7"/>
                </a:cxn>
                <a:cxn ang="0">
                  <a:pos x="T8" y="T9"/>
                </a:cxn>
              </a:cxnLst>
              <a:rect l="0" t="0" r="r" b="b"/>
              <a:pathLst>
                <a:path w="128" h="128">
                  <a:moveTo>
                    <a:pt x="128" y="43"/>
                  </a:moveTo>
                  <a:lnTo>
                    <a:pt x="93" y="128"/>
                  </a:lnTo>
                  <a:lnTo>
                    <a:pt x="0" y="92"/>
                  </a:lnTo>
                  <a:lnTo>
                    <a:pt x="43" y="0"/>
                  </a:lnTo>
                  <a:lnTo>
                    <a:pt x="128" y="43"/>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ïSḻiḑè"/>
            <p:cNvSpPr/>
            <p:nvPr/>
          </p:nvSpPr>
          <p:spPr bwMode="auto">
            <a:xfrm>
              <a:off x="4254759" y="2492610"/>
              <a:ext cx="189241" cy="189241"/>
            </a:xfrm>
            <a:custGeom>
              <a:avLst/>
              <a:gdLst>
                <a:gd name="T0" fmla="*/ 78 w 135"/>
                <a:gd name="T1" fmla="*/ 0 h 135"/>
                <a:gd name="T2" fmla="*/ 135 w 135"/>
                <a:gd name="T3" fmla="*/ 78 h 135"/>
                <a:gd name="T4" fmla="*/ 57 w 135"/>
                <a:gd name="T5" fmla="*/ 135 h 135"/>
                <a:gd name="T6" fmla="*/ 0 w 135"/>
                <a:gd name="T7" fmla="*/ 57 h 135"/>
                <a:gd name="T8" fmla="*/ 78 w 135"/>
                <a:gd name="T9" fmla="*/ 0 h 135"/>
              </a:gdLst>
              <a:ahLst/>
              <a:cxnLst>
                <a:cxn ang="0">
                  <a:pos x="T0" y="T1"/>
                </a:cxn>
                <a:cxn ang="0">
                  <a:pos x="T2" y="T3"/>
                </a:cxn>
                <a:cxn ang="0">
                  <a:pos x="T4" y="T5"/>
                </a:cxn>
                <a:cxn ang="0">
                  <a:pos x="T6" y="T7"/>
                </a:cxn>
                <a:cxn ang="0">
                  <a:pos x="T8" y="T9"/>
                </a:cxn>
              </a:cxnLst>
              <a:rect l="0" t="0" r="r" b="b"/>
              <a:pathLst>
                <a:path w="135" h="135">
                  <a:moveTo>
                    <a:pt x="78" y="0"/>
                  </a:moveTo>
                  <a:lnTo>
                    <a:pt x="135" y="78"/>
                  </a:lnTo>
                  <a:lnTo>
                    <a:pt x="57" y="135"/>
                  </a:lnTo>
                  <a:lnTo>
                    <a:pt x="0" y="57"/>
                  </a:lnTo>
                  <a:lnTo>
                    <a:pt x="78"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ïŝ1îdé"/>
            <p:cNvSpPr/>
            <p:nvPr/>
          </p:nvSpPr>
          <p:spPr bwMode="auto">
            <a:xfrm>
              <a:off x="4214108" y="1734245"/>
              <a:ext cx="1094792" cy="1086382"/>
            </a:xfrm>
            <a:custGeom>
              <a:avLst/>
              <a:gdLst>
                <a:gd name="T0" fmla="*/ 3 w 110"/>
                <a:gd name="T1" fmla="*/ 61 h 109"/>
                <a:gd name="T2" fmla="*/ 49 w 110"/>
                <a:gd name="T3" fmla="*/ 3 h 109"/>
                <a:gd name="T4" fmla="*/ 106 w 110"/>
                <a:gd name="T5" fmla="*/ 48 h 109"/>
                <a:gd name="T6" fmla="*/ 61 w 110"/>
                <a:gd name="T7" fmla="*/ 106 h 109"/>
                <a:gd name="T8" fmla="*/ 3 w 110"/>
                <a:gd name="T9" fmla="*/ 61 h 109"/>
              </a:gdLst>
              <a:ahLst/>
              <a:cxnLst>
                <a:cxn ang="0">
                  <a:pos x="T0" y="T1"/>
                </a:cxn>
                <a:cxn ang="0">
                  <a:pos x="T2" y="T3"/>
                </a:cxn>
                <a:cxn ang="0">
                  <a:pos x="T4" y="T5"/>
                </a:cxn>
                <a:cxn ang="0">
                  <a:pos x="T6" y="T7"/>
                </a:cxn>
                <a:cxn ang="0">
                  <a:pos x="T8" y="T9"/>
                </a:cxn>
              </a:cxnLst>
              <a:rect l="0" t="0" r="r" b="b"/>
              <a:pathLst>
                <a:path w="110" h="109">
                  <a:moveTo>
                    <a:pt x="3" y="61"/>
                  </a:moveTo>
                  <a:cubicBezTo>
                    <a:pt x="0" y="32"/>
                    <a:pt x="20" y="6"/>
                    <a:pt x="49" y="3"/>
                  </a:cubicBezTo>
                  <a:cubicBezTo>
                    <a:pt x="77" y="0"/>
                    <a:pt x="103" y="20"/>
                    <a:pt x="106" y="48"/>
                  </a:cubicBezTo>
                  <a:cubicBezTo>
                    <a:pt x="110" y="77"/>
                    <a:pt x="89" y="103"/>
                    <a:pt x="61" y="106"/>
                  </a:cubicBezTo>
                  <a:cubicBezTo>
                    <a:pt x="32" y="109"/>
                    <a:pt x="7" y="89"/>
                    <a:pt x="3" y="61"/>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îś1ïďe"/>
            <p:cNvSpPr/>
            <p:nvPr/>
          </p:nvSpPr>
          <p:spPr bwMode="auto">
            <a:xfrm>
              <a:off x="4553339" y="3698142"/>
              <a:ext cx="119152" cy="119152"/>
            </a:xfrm>
            <a:prstGeom prst="ellipse">
              <a:avLst/>
            </a:pr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îṥḻiḓé"/>
            <p:cNvSpPr/>
            <p:nvPr/>
          </p:nvSpPr>
          <p:spPr bwMode="auto">
            <a:xfrm>
              <a:off x="4612214" y="4755086"/>
              <a:ext cx="298580" cy="677061"/>
            </a:xfrm>
            <a:prstGeom prst="rect">
              <a:avLst/>
            </a:prstGeom>
            <a:solidFill>
              <a:srgbClr val="8CB3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íṡľïďê"/>
            <p:cNvSpPr/>
            <p:nvPr/>
          </p:nvSpPr>
          <p:spPr bwMode="auto">
            <a:xfrm>
              <a:off x="4980882" y="4464916"/>
              <a:ext cx="298580" cy="967230"/>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ísḷíḑe"/>
            <p:cNvSpPr/>
            <p:nvPr/>
          </p:nvSpPr>
          <p:spPr bwMode="auto">
            <a:xfrm>
              <a:off x="5349551" y="4236426"/>
              <a:ext cx="298580" cy="1195721"/>
            </a:xfrm>
            <a:prstGeom prst="rect">
              <a:avLst/>
            </a:prstGeom>
            <a:solidFill>
              <a:srgbClr val="FF5C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íS1iḓê"/>
            <p:cNvSpPr/>
            <p:nvPr/>
          </p:nvSpPr>
          <p:spPr bwMode="auto">
            <a:xfrm>
              <a:off x="5718220" y="4037373"/>
              <a:ext cx="298580" cy="1394774"/>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íşľidê"/>
            <p:cNvSpPr/>
            <p:nvPr/>
          </p:nvSpPr>
          <p:spPr bwMode="auto">
            <a:xfrm>
              <a:off x="6085486" y="4236426"/>
              <a:ext cx="298580" cy="1195721"/>
            </a:xfrm>
            <a:prstGeom prst="rect">
              <a:avLst/>
            </a:prstGeom>
            <a:solidFill>
              <a:srgbClr val="8CB3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 name="íṥľïḑe"/>
            <p:cNvSpPr/>
            <p:nvPr/>
          </p:nvSpPr>
          <p:spPr bwMode="auto">
            <a:xfrm>
              <a:off x="6454156" y="4535006"/>
              <a:ext cx="298580" cy="897141"/>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 name="ïṣlíďè"/>
            <p:cNvSpPr/>
            <p:nvPr/>
          </p:nvSpPr>
          <p:spPr bwMode="auto">
            <a:xfrm>
              <a:off x="6822824" y="4495756"/>
              <a:ext cx="298580" cy="936390"/>
            </a:xfrm>
            <a:prstGeom prst="rect">
              <a:avLst/>
            </a:prstGeom>
            <a:solidFill>
              <a:srgbClr val="62D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ï$ḷíḋê"/>
            <p:cNvSpPr/>
            <p:nvPr/>
          </p:nvSpPr>
          <p:spPr bwMode="auto">
            <a:xfrm>
              <a:off x="7190091" y="4107463"/>
              <a:ext cx="308392" cy="1324684"/>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 name="ïśļïḑê"/>
            <p:cNvSpPr/>
            <p:nvPr/>
          </p:nvSpPr>
          <p:spPr bwMode="auto">
            <a:xfrm>
              <a:off x="6245290" y="2442145"/>
              <a:ext cx="925176" cy="93639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iṥḻiḓê"/>
            <p:cNvSpPr/>
            <p:nvPr/>
          </p:nvSpPr>
          <p:spPr bwMode="auto">
            <a:xfrm>
              <a:off x="4373911" y="3518714"/>
              <a:ext cx="487820" cy="478008"/>
            </a:xfrm>
            <a:custGeom>
              <a:avLst/>
              <a:gdLst>
                <a:gd name="T0" fmla="*/ 1 w 49"/>
                <a:gd name="T1" fmla="*/ 26 h 48"/>
                <a:gd name="T2" fmla="*/ 22 w 49"/>
                <a:gd name="T3" fmla="*/ 1 h 48"/>
                <a:gd name="T4" fmla="*/ 47 w 49"/>
                <a:gd name="T5" fmla="*/ 22 h 48"/>
                <a:gd name="T6" fmla="*/ 26 w 49"/>
                <a:gd name="T7" fmla="*/ 47 h 48"/>
                <a:gd name="T8" fmla="*/ 1 w 49"/>
                <a:gd name="T9" fmla="*/ 26 h 48"/>
              </a:gdLst>
              <a:ahLst/>
              <a:cxnLst>
                <a:cxn ang="0">
                  <a:pos x="T0" y="T1"/>
                </a:cxn>
                <a:cxn ang="0">
                  <a:pos x="T2" y="T3"/>
                </a:cxn>
                <a:cxn ang="0">
                  <a:pos x="T4" y="T5"/>
                </a:cxn>
                <a:cxn ang="0">
                  <a:pos x="T6" y="T7"/>
                </a:cxn>
                <a:cxn ang="0">
                  <a:pos x="T8" y="T9"/>
                </a:cxn>
              </a:cxnLst>
              <a:rect l="0" t="0" r="r" b="b"/>
              <a:pathLst>
                <a:path w="49" h="48">
                  <a:moveTo>
                    <a:pt x="1" y="26"/>
                  </a:moveTo>
                  <a:cubicBezTo>
                    <a:pt x="0" y="13"/>
                    <a:pt x="10" y="2"/>
                    <a:pt x="22" y="1"/>
                  </a:cubicBezTo>
                  <a:cubicBezTo>
                    <a:pt x="35" y="0"/>
                    <a:pt x="46" y="9"/>
                    <a:pt x="47" y="22"/>
                  </a:cubicBezTo>
                  <a:cubicBezTo>
                    <a:pt x="49" y="35"/>
                    <a:pt x="39" y="46"/>
                    <a:pt x="26" y="47"/>
                  </a:cubicBezTo>
                  <a:cubicBezTo>
                    <a:pt x="14" y="48"/>
                    <a:pt x="2" y="39"/>
                    <a:pt x="1" y="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í$ľíḍè"/>
            <p:cNvSpPr/>
            <p:nvPr/>
          </p:nvSpPr>
          <p:spPr bwMode="auto">
            <a:xfrm>
              <a:off x="4623428" y="2143565"/>
              <a:ext cx="267741" cy="269142"/>
            </a:xfrm>
            <a:custGeom>
              <a:avLst/>
              <a:gdLst>
                <a:gd name="T0" fmla="*/ 1 w 27"/>
                <a:gd name="T1" fmla="*/ 15 h 27"/>
                <a:gd name="T2" fmla="*/ 12 w 27"/>
                <a:gd name="T3" fmla="*/ 1 h 27"/>
                <a:gd name="T4" fmla="*/ 26 w 27"/>
                <a:gd name="T5" fmla="*/ 12 h 27"/>
                <a:gd name="T6" fmla="*/ 15 w 27"/>
                <a:gd name="T7" fmla="*/ 26 h 27"/>
                <a:gd name="T8" fmla="*/ 1 w 27"/>
                <a:gd name="T9" fmla="*/ 15 h 27"/>
              </a:gdLst>
              <a:ahLst/>
              <a:cxnLst>
                <a:cxn ang="0">
                  <a:pos x="T0" y="T1"/>
                </a:cxn>
                <a:cxn ang="0">
                  <a:pos x="T2" y="T3"/>
                </a:cxn>
                <a:cxn ang="0">
                  <a:pos x="T4" y="T5"/>
                </a:cxn>
                <a:cxn ang="0">
                  <a:pos x="T6" y="T7"/>
                </a:cxn>
                <a:cxn ang="0">
                  <a:pos x="T8" y="T9"/>
                </a:cxn>
              </a:cxnLst>
              <a:rect l="0" t="0" r="r" b="b"/>
              <a:pathLst>
                <a:path w="27" h="27">
                  <a:moveTo>
                    <a:pt x="1" y="15"/>
                  </a:moveTo>
                  <a:cubicBezTo>
                    <a:pt x="0" y="8"/>
                    <a:pt x="5" y="2"/>
                    <a:pt x="12" y="1"/>
                  </a:cubicBezTo>
                  <a:cubicBezTo>
                    <a:pt x="19" y="0"/>
                    <a:pt x="26" y="5"/>
                    <a:pt x="26" y="12"/>
                  </a:cubicBezTo>
                  <a:cubicBezTo>
                    <a:pt x="27" y="19"/>
                    <a:pt x="22" y="25"/>
                    <a:pt x="15" y="26"/>
                  </a:cubicBezTo>
                  <a:cubicBezTo>
                    <a:pt x="8" y="27"/>
                    <a:pt x="2" y="22"/>
                    <a:pt x="1" y="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íṥļîḍê"/>
            <p:cNvSpPr/>
            <p:nvPr/>
          </p:nvSpPr>
          <p:spPr bwMode="auto">
            <a:xfrm>
              <a:off x="3905716" y="3349098"/>
              <a:ext cx="220080" cy="278955"/>
            </a:xfrm>
            <a:custGeom>
              <a:avLst/>
              <a:gdLst>
                <a:gd name="T0" fmla="*/ 22 w 22"/>
                <a:gd name="T1" fmla="*/ 2 h 28"/>
                <a:gd name="T2" fmla="*/ 2 w 22"/>
                <a:gd name="T3" fmla="*/ 14 h 28"/>
                <a:gd name="T4" fmla="*/ 0 w 22"/>
                <a:gd name="T5" fmla="*/ 24 h 28"/>
                <a:gd name="T6" fmla="*/ 5 w 22"/>
                <a:gd name="T7" fmla="*/ 28 h 28"/>
                <a:gd name="T8" fmla="*/ 12 w 22"/>
                <a:gd name="T9" fmla="*/ 28 h 28"/>
                <a:gd name="T10" fmla="*/ 22 w 22"/>
                <a:gd name="T11" fmla="*/ 2 h 28"/>
              </a:gdLst>
              <a:ahLst/>
              <a:cxnLst>
                <a:cxn ang="0">
                  <a:pos x="T0" y="T1"/>
                </a:cxn>
                <a:cxn ang="0">
                  <a:pos x="T2" y="T3"/>
                </a:cxn>
                <a:cxn ang="0">
                  <a:pos x="T4" y="T5"/>
                </a:cxn>
                <a:cxn ang="0">
                  <a:pos x="T6" y="T7"/>
                </a:cxn>
                <a:cxn ang="0">
                  <a:pos x="T8" y="T9"/>
                </a:cxn>
                <a:cxn ang="0">
                  <a:pos x="T10" y="T11"/>
                </a:cxn>
              </a:cxnLst>
              <a:rect l="0" t="0" r="r" b="b"/>
              <a:pathLst>
                <a:path w="22" h="28">
                  <a:moveTo>
                    <a:pt x="22" y="2"/>
                  </a:moveTo>
                  <a:cubicBezTo>
                    <a:pt x="22" y="2"/>
                    <a:pt x="8" y="0"/>
                    <a:pt x="2" y="14"/>
                  </a:cubicBezTo>
                  <a:cubicBezTo>
                    <a:pt x="0" y="18"/>
                    <a:pt x="0" y="21"/>
                    <a:pt x="0" y="24"/>
                  </a:cubicBezTo>
                  <a:cubicBezTo>
                    <a:pt x="1" y="26"/>
                    <a:pt x="3" y="28"/>
                    <a:pt x="5" y="28"/>
                  </a:cubicBezTo>
                  <a:cubicBezTo>
                    <a:pt x="12" y="28"/>
                    <a:pt x="12" y="28"/>
                    <a:pt x="12" y="28"/>
                  </a:cubicBezTo>
                  <a:lnTo>
                    <a:pt x="22" y="2"/>
                  </a:lnTo>
                  <a:close/>
                </a:path>
              </a:pathLst>
            </a:custGeom>
            <a:solidFill>
              <a:srgbClr val="112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ïs1ïḋé"/>
            <p:cNvSpPr/>
            <p:nvPr/>
          </p:nvSpPr>
          <p:spPr bwMode="auto">
            <a:xfrm>
              <a:off x="3895903" y="4406042"/>
              <a:ext cx="448570" cy="967230"/>
            </a:xfrm>
            <a:custGeom>
              <a:avLst/>
              <a:gdLst>
                <a:gd name="T0" fmla="*/ 0 w 45"/>
                <a:gd name="T1" fmla="*/ 0 h 97"/>
                <a:gd name="T2" fmla="*/ 45 w 45"/>
                <a:gd name="T3" fmla="*/ 0 h 97"/>
                <a:gd name="T4" fmla="*/ 44 w 45"/>
                <a:gd name="T5" fmla="*/ 97 h 97"/>
                <a:gd name="T6" fmla="*/ 36 w 45"/>
                <a:gd name="T7" fmla="*/ 97 h 97"/>
                <a:gd name="T8" fmla="*/ 27 w 45"/>
                <a:gd name="T9" fmla="*/ 12 h 97"/>
                <a:gd name="T10" fmla="*/ 21 w 45"/>
                <a:gd name="T11" fmla="*/ 12 h 97"/>
                <a:gd name="T12" fmla="*/ 19 w 45"/>
                <a:gd name="T13" fmla="*/ 97 h 97"/>
                <a:gd name="T14" fmla="*/ 10 w 45"/>
                <a:gd name="T15" fmla="*/ 97 h 97"/>
                <a:gd name="T16" fmla="*/ 0 w 45"/>
                <a:gd name="T17" fmla="*/ 7 h 97"/>
                <a:gd name="T18" fmla="*/ 0 w 4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97">
                  <a:moveTo>
                    <a:pt x="0" y="0"/>
                  </a:moveTo>
                  <a:cubicBezTo>
                    <a:pt x="45" y="0"/>
                    <a:pt x="45" y="0"/>
                    <a:pt x="45" y="0"/>
                  </a:cubicBezTo>
                  <a:cubicBezTo>
                    <a:pt x="44" y="97"/>
                    <a:pt x="44" y="97"/>
                    <a:pt x="44" y="97"/>
                  </a:cubicBezTo>
                  <a:cubicBezTo>
                    <a:pt x="36" y="97"/>
                    <a:pt x="36" y="97"/>
                    <a:pt x="36" y="97"/>
                  </a:cubicBezTo>
                  <a:cubicBezTo>
                    <a:pt x="36" y="97"/>
                    <a:pt x="29" y="38"/>
                    <a:pt x="27" y="12"/>
                  </a:cubicBezTo>
                  <a:cubicBezTo>
                    <a:pt x="21" y="12"/>
                    <a:pt x="21" y="12"/>
                    <a:pt x="21" y="12"/>
                  </a:cubicBezTo>
                  <a:cubicBezTo>
                    <a:pt x="19" y="97"/>
                    <a:pt x="19" y="97"/>
                    <a:pt x="19" y="97"/>
                  </a:cubicBezTo>
                  <a:cubicBezTo>
                    <a:pt x="10" y="97"/>
                    <a:pt x="10" y="97"/>
                    <a:pt x="10" y="97"/>
                  </a:cubicBezTo>
                  <a:cubicBezTo>
                    <a:pt x="10" y="97"/>
                    <a:pt x="0" y="21"/>
                    <a:pt x="0" y="7"/>
                  </a:cubicBezTo>
                  <a:cubicBezTo>
                    <a:pt x="0" y="6"/>
                    <a:pt x="0" y="0"/>
                    <a:pt x="0" y="0"/>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ïSļîḍê"/>
            <p:cNvSpPr/>
            <p:nvPr/>
          </p:nvSpPr>
          <p:spPr bwMode="auto">
            <a:xfrm>
              <a:off x="3837028" y="3719169"/>
              <a:ext cx="576133" cy="678463"/>
            </a:xfrm>
            <a:custGeom>
              <a:avLst/>
              <a:gdLst>
                <a:gd name="T0" fmla="*/ 6 w 58"/>
                <a:gd name="T1" fmla="*/ 68 h 68"/>
                <a:gd name="T2" fmla="*/ 51 w 58"/>
                <a:gd name="T3" fmla="*/ 68 h 68"/>
                <a:gd name="T4" fmla="*/ 45 w 58"/>
                <a:gd name="T5" fmla="*/ 45 h 68"/>
                <a:gd name="T6" fmla="*/ 57 w 58"/>
                <a:gd name="T7" fmla="*/ 9 h 68"/>
                <a:gd name="T8" fmla="*/ 47 w 58"/>
                <a:gd name="T9" fmla="*/ 0 h 68"/>
                <a:gd name="T10" fmla="*/ 11 w 58"/>
                <a:gd name="T11" fmla="*/ 0 h 68"/>
                <a:gd name="T12" fmla="*/ 1 w 58"/>
                <a:gd name="T13" fmla="*/ 9 h 68"/>
                <a:gd name="T14" fmla="*/ 14 w 58"/>
                <a:gd name="T15" fmla="*/ 45 h 68"/>
                <a:gd name="T16" fmla="*/ 6 w 58"/>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68">
                  <a:moveTo>
                    <a:pt x="6" y="68"/>
                  </a:moveTo>
                  <a:cubicBezTo>
                    <a:pt x="51" y="68"/>
                    <a:pt x="51" y="68"/>
                    <a:pt x="51" y="68"/>
                  </a:cubicBezTo>
                  <a:cubicBezTo>
                    <a:pt x="45" y="45"/>
                    <a:pt x="45" y="45"/>
                    <a:pt x="45" y="45"/>
                  </a:cubicBezTo>
                  <a:cubicBezTo>
                    <a:pt x="57" y="9"/>
                    <a:pt x="57" y="9"/>
                    <a:pt x="57" y="9"/>
                  </a:cubicBezTo>
                  <a:cubicBezTo>
                    <a:pt x="58" y="4"/>
                    <a:pt x="53" y="0"/>
                    <a:pt x="47" y="0"/>
                  </a:cubicBezTo>
                  <a:cubicBezTo>
                    <a:pt x="11" y="0"/>
                    <a:pt x="11" y="0"/>
                    <a:pt x="11" y="0"/>
                  </a:cubicBezTo>
                  <a:cubicBezTo>
                    <a:pt x="5" y="0"/>
                    <a:pt x="0" y="4"/>
                    <a:pt x="1" y="9"/>
                  </a:cubicBezTo>
                  <a:cubicBezTo>
                    <a:pt x="14" y="45"/>
                    <a:pt x="14" y="45"/>
                    <a:pt x="14" y="45"/>
                  </a:cubicBezTo>
                  <a:lnTo>
                    <a:pt x="6" y="68"/>
                  </a:lnTo>
                  <a:close/>
                </a:path>
              </a:pathLst>
            </a:custGeom>
            <a:solidFill>
              <a:srgbClr val="F5AB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íṥḻîḓe"/>
            <p:cNvSpPr/>
            <p:nvPr/>
          </p:nvSpPr>
          <p:spPr bwMode="auto">
            <a:xfrm>
              <a:off x="4045894" y="3608428"/>
              <a:ext cx="148589" cy="179428"/>
            </a:xfrm>
            <a:custGeom>
              <a:avLst/>
              <a:gdLst>
                <a:gd name="T0" fmla="*/ 8 w 15"/>
                <a:gd name="T1" fmla="*/ 18 h 18"/>
                <a:gd name="T2" fmla="*/ 0 w 15"/>
                <a:gd name="T3" fmla="*/ 11 h 18"/>
                <a:gd name="T4" fmla="*/ 0 w 15"/>
                <a:gd name="T5" fmla="*/ 2 h 18"/>
                <a:gd name="T6" fmla="*/ 5 w 15"/>
                <a:gd name="T7" fmla="*/ 1 h 18"/>
                <a:gd name="T8" fmla="*/ 11 w 15"/>
                <a:gd name="T9" fmla="*/ 1 h 18"/>
                <a:gd name="T10" fmla="*/ 15 w 15"/>
                <a:gd name="T11" fmla="*/ 4 h 18"/>
                <a:gd name="T12" fmla="*/ 15 w 15"/>
                <a:gd name="T13" fmla="*/ 11 h 18"/>
                <a:gd name="T14" fmla="*/ 8 w 1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8" y="18"/>
                  </a:moveTo>
                  <a:cubicBezTo>
                    <a:pt x="0" y="18"/>
                    <a:pt x="0" y="13"/>
                    <a:pt x="0" y="11"/>
                  </a:cubicBezTo>
                  <a:cubicBezTo>
                    <a:pt x="0" y="2"/>
                    <a:pt x="0" y="2"/>
                    <a:pt x="0" y="2"/>
                  </a:cubicBezTo>
                  <a:cubicBezTo>
                    <a:pt x="0" y="0"/>
                    <a:pt x="3" y="1"/>
                    <a:pt x="5" y="1"/>
                  </a:cubicBezTo>
                  <a:cubicBezTo>
                    <a:pt x="11" y="1"/>
                    <a:pt x="11" y="1"/>
                    <a:pt x="11" y="1"/>
                  </a:cubicBezTo>
                  <a:cubicBezTo>
                    <a:pt x="12" y="1"/>
                    <a:pt x="15" y="2"/>
                    <a:pt x="15" y="4"/>
                  </a:cubicBezTo>
                  <a:cubicBezTo>
                    <a:pt x="15" y="11"/>
                    <a:pt x="15" y="11"/>
                    <a:pt x="15" y="11"/>
                  </a:cubicBezTo>
                  <a:cubicBezTo>
                    <a:pt x="15" y="13"/>
                    <a:pt x="15" y="18"/>
                    <a:pt x="8" y="18"/>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íšḻíďé"/>
            <p:cNvSpPr/>
            <p:nvPr/>
          </p:nvSpPr>
          <p:spPr bwMode="auto">
            <a:xfrm>
              <a:off x="3965992" y="3349098"/>
              <a:ext cx="308392" cy="339231"/>
            </a:xfrm>
            <a:custGeom>
              <a:avLst/>
              <a:gdLst>
                <a:gd name="T0" fmla="*/ 28 w 31"/>
                <a:gd name="T1" fmla="*/ 27 h 34"/>
                <a:gd name="T2" fmla="*/ 12 w 31"/>
                <a:gd name="T3" fmla="*/ 31 h 34"/>
                <a:gd name="T4" fmla="*/ 2 w 31"/>
                <a:gd name="T5" fmla="*/ 13 h 34"/>
                <a:gd name="T6" fmla="*/ 20 w 31"/>
                <a:gd name="T7" fmla="*/ 3 h 34"/>
                <a:gd name="T8" fmla="*/ 28 w 31"/>
                <a:gd name="T9" fmla="*/ 27 h 34"/>
              </a:gdLst>
              <a:ahLst/>
              <a:cxnLst>
                <a:cxn ang="0">
                  <a:pos x="T0" y="T1"/>
                </a:cxn>
                <a:cxn ang="0">
                  <a:pos x="T2" y="T3"/>
                </a:cxn>
                <a:cxn ang="0">
                  <a:pos x="T4" y="T5"/>
                </a:cxn>
                <a:cxn ang="0">
                  <a:pos x="T6" y="T7"/>
                </a:cxn>
                <a:cxn ang="0">
                  <a:pos x="T8" y="T9"/>
                </a:cxn>
              </a:cxnLst>
              <a:rect l="0" t="0" r="r" b="b"/>
              <a:pathLst>
                <a:path w="31" h="34">
                  <a:moveTo>
                    <a:pt x="28" y="27"/>
                  </a:moveTo>
                  <a:cubicBezTo>
                    <a:pt x="26" y="34"/>
                    <a:pt x="20" y="33"/>
                    <a:pt x="12" y="31"/>
                  </a:cubicBezTo>
                  <a:cubicBezTo>
                    <a:pt x="4" y="29"/>
                    <a:pt x="0" y="20"/>
                    <a:pt x="2" y="13"/>
                  </a:cubicBezTo>
                  <a:cubicBezTo>
                    <a:pt x="4" y="5"/>
                    <a:pt x="12" y="0"/>
                    <a:pt x="20" y="3"/>
                  </a:cubicBezTo>
                  <a:cubicBezTo>
                    <a:pt x="28" y="5"/>
                    <a:pt x="31" y="19"/>
                    <a:pt x="28" y="27"/>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ïṩḻíďê"/>
            <p:cNvSpPr/>
            <p:nvPr/>
          </p:nvSpPr>
          <p:spPr bwMode="auto">
            <a:xfrm>
              <a:off x="4254759" y="5362057"/>
              <a:ext cx="189241" cy="70089"/>
            </a:xfrm>
            <a:custGeom>
              <a:avLst/>
              <a:gdLst>
                <a:gd name="T0" fmla="*/ 8 w 19"/>
                <a:gd name="T1" fmla="*/ 0 h 7"/>
                <a:gd name="T2" fmla="*/ 0 w 19"/>
                <a:gd name="T3" fmla="*/ 0 h 7"/>
                <a:gd name="T4" fmla="*/ 0 w 19"/>
                <a:gd name="T5" fmla="*/ 7 h 7"/>
                <a:gd name="T6" fmla="*/ 17 w 19"/>
                <a:gd name="T7" fmla="*/ 7 h 7"/>
                <a:gd name="T8" fmla="*/ 18 w 19"/>
                <a:gd name="T9" fmla="*/ 4 h 7"/>
                <a:gd name="T10" fmla="*/ 8 w 19"/>
                <a:gd name="T11" fmla="*/ 0 h 7"/>
              </a:gdLst>
              <a:ahLst/>
              <a:cxnLst>
                <a:cxn ang="0">
                  <a:pos x="T0" y="T1"/>
                </a:cxn>
                <a:cxn ang="0">
                  <a:pos x="T2" y="T3"/>
                </a:cxn>
                <a:cxn ang="0">
                  <a:pos x="T4" y="T5"/>
                </a:cxn>
                <a:cxn ang="0">
                  <a:pos x="T6" y="T7"/>
                </a:cxn>
                <a:cxn ang="0">
                  <a:pos x="T8" y="T9"/>
                </a:cxn>
                <a:cxn ang="0">
                  <a:pos x="T10" y="T11"/>
                </a:cxn>
              </a:cxnLst>
              <a:rect l="0" t="0" r="r" b="b"/>
              <a:pathLst>
                <a:path w="19" h="7">
                  <a:moveTo>
                    <a:pt x="8" y="0"/>
                  </a:moveTo>
                  <a:cubicBezTo>
                    <a:pt x="0" y="0"/>
                    <a:pt x="0" y="0"/>
                    <a:pt x="0" y="0"/>
                  </a:cubicBezTo>
                  <a:cubicBezTo>
                    <a:pt x="0" y="7"/>
                    <a:pt x="0" y="7"/>
                    <a:pt x="0" y="7"/>
                  </a:cubicBezTo>
                  <a:cubicBezTo>
                    <a:pt x="17" y="7"/>
                    <a:pt x="17" y="7"/>
                    <a:pt x="17" y="7"/>
                  </a:cubicBezTo>
                  <a:cubicBezTo>
                    <a:pt x="19" y="7"/>
                    <a:pt x="19" y="5"/>
                    <a:pt x="18" y="4"/>
                  </a:cubicBezTo>
                  <a:lnTo>
                    <a:pt x="8" y="0"/>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ísḻîďè"/>
            <p:cNvSpPr/>
            <p:nvPr/>
          </p:nvSpPr>
          <p:spPr bwMode="auto">
            <a:xfrm>
              <a:off x="3995430" y="5362057"/>
              <a:ext cx="189241" cy="70089"/>
            </a:xfrm>
            <a:custGeom>
              <a:avLst/>
              <a:gdLst>
                <a:gd name="T0" fmla="*/ 9 w 19"/>
                <a:gd name="T1" fmla="*/ 0 h 7"/>
                <a:gd name="T2" fmla="*/ 0 w 19"/>
                <a:gd name="T3" fmla="*/ 0 h 7"/>
                <a:gd name="T4" fmla="*/ 0 w 19"/>
                <a:gd name="T5" fmla="*/ 7 h 7"/>
                <a:gd name="T6" fmla="*/ 18 w 19"/>
                <a:gd name="T7" fmla="*/ 7 h 7"/>
                <a:gd name="T8" fmla="*/ 18 w 19"/>
                <a:gd name="T9" fmla="*/ 4 h 7"/>
                <a:gd name="T10" fmla="*/ 9 w 19"/>
                <a:gd name="T11" fmla="*/ 0 h 7"/>
              </a:gdLst>
              <a:ahLst/>
              <a:cxnLst>
                <a:cxn ang="0">
                  <a:pos x="T0" y="T1"/>
                </a:cxn>
                <a:cxn ang="0">
                  <a:pos x="T2" y="T3"/>
                </a:cxn>
                <a:cxn ang="0">
                  <a:pos x="T4" y="T5"/>
                </a:cxn>
                <a:cxn ang="0">
                  <a:pos x="T6" y="T7"/>
                </a:cxn>
                <a:cxn ang="0">
                  <a:pos x="T8" y="T9"/>
                </a:cxn>
                <a:cxn ang="0">
                  <a:pos x="T10" y="T11"/>
                </a:cxn>
              </a:cxnLst>
              <a:rect l="0" t="0" r="r" b="b"/>
              <a:pathLst>
                <a:path w="19" h="7">
                  <a:moveTo>
                    <a:pt x="9" y="0"/>
                  </a:moveTo>
                  <a:cubicBezTo>
                    <a:pt x="0" y="0"/>
                    <a:pt x="0" y="0"/>
                    <a:pt x="0" y="0"/>
                  </a:cubicBezTo>
                  <a:cubicBezTo>
                    <a:pt x="0" y="7"/>
                    <a:pt x="0" y="7"/>
                    <a:pt x="0" y="7"/>
                  </a:cubicBezTo>
                  <a:cubicBezTo>
                    <a:pt x="18" y="7"/>
                    <a:pt x="18" y="7"/>
                    <a:pt x="18" y="7"/>
                  </a:cubicBezTo>
                  <a:cubicBezTo>
                    <a:pt x="19" y="7"/>
                    <a:pt x="19" y="5"/>
                    <a:pt x="18" y="4"/>
                  </a:cubicBezTo>
                  <a:lnTo>
                    <a:pt x="9" y="0"/>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îṡlídé"/>
            <p:cNvSpPr/>
            <p:nvPr/>
          </p:nvSpPr>
          <p:spPr bwMode="auto">
            <a:xfrm>
              <a:off x="3687038" y="4435480"/>
              <a:ext cx="109339" cy="89714"/>
            </a:xfrm>
            <a:custGeom>
              <a:avLst/>
              <a:gdLst>
                <a:gd name="T0" fmla="*/ 2 w 11"/>
                <a:gd name="T1" fmla="*/ 0 h 9"/>
                <a:gd name="T2" fmla="*/ 11 w 11"/>
                <a:gd name="T3" fmla="*/ 0 h 9"/>
                <a:gd name="T4" fmla="*/ 6 w 11"/>
                <a:gd name="T5" fmla="*/ 8 h 9"/>
                <a:gd name="T6" fmla="*/ 2 w 11"/>
                <a:gd name="T7" fmla="*/ 0 h 9"/>
              </a:gdLst>
              <a:ahLst/>
              <a:cxnLst>
                <a:cxn ang="0">
                  <a:pos x="T0" y="T1"/>
                </a:cxn>
                <a:cxn ang="0">
                  <a:pos x="T2" y="T3"/>
                </a:cxn>
                <a:cxn ang="0">
                  <a:pos x="T4" y="T5"/>
                </a:cxn>
                <a:cxn ang="0">
                  <a:pos x="T6" y="T7"/>
                </a:cxn>
              </a:cxnLst>
              <a:rect l="0" t="0" r="r" b="b"/>
              <a:pathLst>
                <a:path w="11" h="9">
                  <a:moveTo>
                    <a:pt x="2" y="0"/>
                  </a:moveTo>
                  <a:cubicBezTo>
                    <a:pt x="11" y="0"/>
                    <a:pt x="11" y="0"/>
                    <a:pt x="11" y="0"/>
                  </a:cubicBezTo>
                  <a:cubicBezTo>
                    <a:pt x="11" y="0"/>
                    <a:pt x="11" y="7"/>
                    <a:pt x="6" y="8"/>
                  </a:cubicBezTo>
                  <a:cubicBezTo>
                    <a:pt x="0" y="9"/>
                    <a:pt x="2" y="0"/>
                    <a:pt x="2" y="0"/>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iṧḻîdê"/>
            <p:cNvSpPr/>
            <p:nvPr/>
          </p:nvSpPr>
          <p:spPr bwMode="auto">
            <a:xfrm>
              <a:off x="3657600" y="3727579"/>
              <a:ext cx="257928" cy="707900"/>
            </a:xfrm>
            <a:custGeom>
              <a:avLst/>
              <a:gdLst>
                <a:gd name="T0" fmla="*/ 25 w 26"/>
                <a:gd name="T1" fmla="*/ 0 h 71"/>
                <a:gd name="T2" fmla="*/ 8 w 26"/>
                <a:gd name="T3" fmla="*/ 22 h 71"/>
                <a:gd name="T4" fmla="*/ 0 w 26"/>
                <a:gd name="T5" fmla="*/ 40 h 71"/>
                <a:gd name="T6" fmla="*/ 5 w 26"/>
                <a:gd name="T7" fmla="*/ 71 h 71"/>
                <a:gd name="T8" fmla="*/ 14 w 26"/>
                <a:gd name="T9" fmla="*/ 71 h 71"/>
                <a:gd name="T10" fmla="*/ 12 w 26"/>
                <a:gd name="T11" fmla="*/ 40 h 71"/>
                <a:gd name="T12" fmla="*/ 26 w 26"/>
                <a:gd name="T13" fmla="*/ 14 h 71"/>
                <a:gd name="T14" fmla="*/ 25 w 26"/>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71">
                  <a:moveTo>
                    <a:pt x="25" y="0"/>
                  </a:moveTo>
                  <a:cubicBezTo>
                    <a:pt x="22" y="1"/>
                    <a:pt x="16" y="7"/>
                    <a:pt x="8" y="22"/>
                  </a:cubicBezTo>
                  <a:cubicBezTo>
                    <a:pt x="0" y="36"/>
                    <a:pt x="0" y="38"/>
                    <a:pt x="0" y="40"/>
                  </a:cubicBezTo>
                  <a:cubicBezTo>
                    <a:pt x="0" y="42"/>
                    <a:pt x="5" y="71"/>
                    <a:pt x="5" y="71"/>
                  </a:cubicBezTo>
                  <a:cubicBezTo>
                    <a:pt x="14" y="71"/>
                    <a:pt x="14" y="71"/>
                    <a:pt x="14" y="71"/>
                  </a:cubicBezTo>
                  <a:cubicBezTo>
                    <a:pt x="12" y="40"/>
                    <a:pt x="12" y="40"/>
                    <a:pt x="12" y="40"/>
                  </a:cubicBezTo>
                  <a:cubicBezTo>
                    <a:pt x="26" y="14"/>
                    <a:pt x="26" y="14"/>
                    <a:pt x="26" y="14"/>
                  </a:cubicBezTo>
                  <a:lnTo>
                    <a:pt x="25" y="0"/>
                  </a:lnTo>
                  <a:close/>
                </a:path>
              </a:pathLst>
            </a:custGeom>
            <a:solidFill>
              <a:srgbClr val="F5AB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íŝḷíḋé"/>
            <p:cNvSpPr/>
            <p:nvPr/>
          </p:nvSpPr>
          <p:spPr bwMode="auto">
            <a:xfrm>
              <a:off x="4463625" y="4435480"/>
              <a:ext cx="109339" cy="89714"/>
            </a:xfrm>
            <a:custGeom>
              <a:avLst/>
              <a:gdLst>
                <a:gd name="T0" fmla="*/ 9 w 11"/>
                <a:gd name="T1" fmla="*/ 0 h 9"/>
                <a:gd name="T2" fmla="*/ 0 w 11"/>
                <a:gd name="T3" fmla="*/ 0 h 9"/>
                <a:gd name="T4" fmla="*/ 5 w 11"/>
                <a:gd name="T5" fmla="*/ 8 h 9"/>
                <a:gd name="T6" fmla="*/ 9 w 11"/>
                <a:gd name="T7" fmla="*/ 0 h 9"/>
              </a:gdLst>
              <a:ahLst/>
              <a:cxnLst>
                <a:cxn ang="0">
                  <a:pos x="T0" y="T1"/>
                </a:cxn>
                <a:cxn ang="0">
                  <a:pos x="T2" y="T3"/>
                </a:cxn>
                <a:cxn ang="0">
                  <a:pos x="T4" y="T5"/>
                </a:cxn>
                <a:cxn ang="0">
                  <a:pos x="T6" y="T7"/>
                </a:cxn>
              </a:cxnLst>
              <a:rect l="0" t="0" r="r" b="b"/>
              <a:pathLst>
                <a:path w="11" h="9">
                  <a:moveTo>
                    <a:pt x="9" y="0"/>
                  </a:moveTo>
                  <a:cubicBezTo>
                    <a:pt x="0" y="0"/>
                    <a:pt x="0" y="0"/>
                    <a:pt x="0" y="0"/>
                  </a:cubicBezTo>
                  <a:cubicBezTo>
                    <a:pt x="0" y="0"/>
                    <a:pt x="0" y="7"/>
                    <a:pt x="5" y="8"/>
                  </a:cubicBezTo>
                  <a:cubicBezTo>
                    <a:pt x="11" y="9"/>
                    <a:pt x="9" y="0"/>
                    <a:pt x="9" y="0"/>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iṥ1íďê"/>
            <p:cNvSpPr/>
            <p:nvPr/>
          </p:nvSpPr>
          <p:spPr bwMode="auto">
            <a:xfrm>
              <a:off x="4344473" y="3727579"/>
              <a:ext cx="267741" cy="707900"/>
            </a:xfrm>
            <a:custGeom>
              <a:avLst/>
              <a:gdLst>
                <a:gd name="T0" fmla="*/ 1 w 27"/>
                <a:gd name="T1" fmla="*/ 0 h 71"/>
                <a:gd name="T2" fmla="*/ 18 w 27"/>
                <a:gd name="T3" fmla="*/ 22 h 71"/>
                <a:gd name="T4" fmla="*/ 26 w 27"/>
                <a:gd name="T5" fmla="*/ 40 h 71"/>
                <a:gd name="T6" fmla="*/ 21 w 27"/>
                <a:gd name="T7" fmla="*/ 71 h 71"/>
                <a:gd name="T8" fmla="*/ 12 w 27"/>
                <a:gd name="T9" fmla="*/ 71 h 71"/>
                <a:gd name="T10" fmla="*/ 15 w 27"/>
                <a:gd name="T11" fmla="*/ 40 h 71"/>
                <a:gd name="T12" fmla="*/ 0 w 27"/>
                <a:gd name="T13" fmla="*/ 14 h 71"/>
                <a:gd name="T14" fmla="*/ 1 w 27"/>
                <a:gd name="T15" fmla="*/ 0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71">
                  <a:moveTo>
                    <a:pt x="1" y="0"/>
                  </a:moveTo>
                  <a:cubicBezTo>
                    <a:pt x="5" y="1"/>
                    <a:pt x="10" y="7"/>
                    <a:pt x="18" y="22"/>
                  </a:cubicBezTo>
                  <a:cubicBezTo>
                    <a:pt x="26" y="36"/>
                    <a:pt x="27" y="38"/>
                    <a:pt x="26" y="40"/>
                  </a:cubicBezTo>
                  <a:cubicBezTo>
                    <a:pt x="26" y="42"/>
                    <a:pt x="21" y="71"/>
                    <a:pt x="21" y="71"/>
                  </a:cubicBezTo>
                  <a:cubicBezTo>
                    <a:pt x="12" y="71"/>
                    <a:pt x="12" y="71"/>
                    <a:pt x="12" y="71"/>
                  </a:cubicBezTo>
                  <a:cubicBezTo>
                    <a:pt x="15" y="40"/>
                    <a:pt x="15" y="40"/>
                    <a:pt x="15" y="40"/>
                  </a:cubicBezTo>
                  <a:cubicBezTo>
                    <a:pt x="0" y="14"/>
                    <a:pt x="0" y="14"/>
                    <a:pt x="0" y="14"/>
                  </a:cubicBezTo>
                  <a:lnTo>
                    <a:pt x="1" y="0"/>
                  </a:lnTo>
                  <a:close/>
                </a:path>
              </a:pathLst>
            </a:custGeom>
            <a:solidFill>
              <a:srgbClr val="F5AB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îṣlïde"/>
            <p:cNvSpPr/>
            <p:nvPr/>
          </p:nvSpPr>
          <p:spPr bwMode="auto">
            <a:xfrm>
              <a:off x="3816002" y="4397632"/>
              <a:ext cx="707900" cy="787802"/>
            </a:xfrm>
            <a:custGeom>
              <a:avLst/>
              <a:gdLst>
                <a:gd name="T0" fmla="*/ 57 w 505"/>
                <a:gd name="T1" fmla="*/ 0 h 562"/>
                <a:gd name="T2" fmla="*/ 377 w 505"/>
                <a:gd name="T3" fmla="*/ 0 h 562"/>
                <a:gd name="T4" fmla="*/ 505 w 505"/>
                <a:gd name="T5" fmla="*/ 562 h 562"/>
                <a:gd name="T6" fmla="*/ 270 w 505"/>
                <a:gd name="T7" fmla="*/ 562 h 562"/>
                <a:gd name="T8" fmla="*/ 228 w 505"/>
                <a:gd name="T9" fmla="*/ 213 h 562"/>
                <a:gd name="T10" fmla="*/ 228 w 505"/>
                <a:gd name="T11" fmla="*/ 562 h 562"/>
                <a:gd name="T12" fmla="*/ 0 w 505"/>
                <a:gd name="T13" fmla="*/ 562 h 562"/>
                <a:gd name="T14" fmla="*/ 57 w 505"/>
                <a:gd name="T15" fmla="*/ 0 h 5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5" h="562">
                  <a:moveTo>
                    <a:pt x="57" y="0"/>
                  </a:moveTo>
                  <a:lnTo>
                    <a:pt x="377" y="0"/>
                  </a:lnTo>
                  <a:lnTo>
                    <a:pt x="505" y="562"/>
                  </a:lnTo>
                  <a:lnTo>
                    <a:pt x="270" y="562"/>
                  </a:lnTo>
                  <a:lnTo>
                    <a:pt x="228" y="213"/>
                  </a:lnTo>
                  <a:lnTo>
                    <a:pt x="228" y="562"/>
                  </a:lnTo>
                  <a:lnTo>
                    <a:pt x="0" y="562"/>
                  </a:lnTo>
                  <a:lnTo>
                    <a:pt x="57"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ïṣļîdè"/>
            <p:cNvSpPr/>
            <p:nvPr/>
          </p:nvSpPr>
          <p:spPr bwMode="auto">
            <a:xfrm>
              <a:off x="3985617" y="3199108"/>
              <a:ext cx="199053" cy="200455"/>
            </a:xfrm>
            <a:custGeom>
              <a:avLst/>
              <a:gdLst>
                <a:gd name="T0" fmla="*/ 9 w 20"/>
                <a:gd name="T1" fmla="*/ 20 h 20"/>
                <a:gd name="T2" fmla="*/ 6 w 20"/>
                <a:gd name="T3" fmla="*/ 5 h 20"/>
                <a:gd name="T4" fmla="*/ 20 w 20"/>
                <a:gd name="T5" fmla="*/ 10 h 20"/>
                <a:gd name="T6" fmla="*/ 9 w 20"/>
                <a:gd name="T7" fmla="*/ 20 h 20"/>
              </a:gdLst>
              <a:ahLst/>
              <a:cxnLst>
                <a:cxn ang="0">
                  <a:pos x="T0" y="T1"/>
                </a:cxn>
                <a:cxn ang="0">
                  <a:pos x="T2" y="T3"/>
                </a:cxn>
                <a:cxn ang="0">
                  <a:pos x="T4" y="T5"/>
                </a:cxn>
                <a:cxn ang="0">
                  <a:pos x="T6" y="T7"/>
                </a:cxn>
              </a:cxnLst>
              <a:rect l="0" t="0" r="r" b="b"/>
              <a:pathLst>
                <a:path w="20" h="20">
                  <a:moveTo>
                    <a:pt x="9" y="20"/>
                  </a:moveTo>
                  <a:cubicBezTo>
                    <a:pt x="6" y="20"/>
                    <a:pt x="0" y="10"/>
                    <a:pt x="6" y="5"/>
                  </a:cubicBezTo>
                  <a:cubicBezTo>
                    <a:pt x="11" y="0"/>
                    <a:pt x="19" y="4"/>
                    <a:pt x="20" y="10"/>
                  </a:cubicBezTo>
                  <a:cubicBezTo>
                    <a:pt x="20" y="19"/>
                    <a:pt x="16" y="20"/>
                    <a:pt x="9" y="20"/>
                  </a:cubicBezTo>
                  <a:close/>
                </a:path>
              </a:pathLst>
            </a:custGeom>
            <a:solidFill>
              <a:srgbClr val="112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ïşḷiḋe"/>
            <p:cNvSpPr/>
            <p:nvPr/>
          </p:nvSpPr>
          <p:spPr bwMode="auto">
            <a:xfrm>
              <a:off x="7777438" y="4505569"/>
              <a:ext cx="407919" cy="867704"/>
            </a:xfrm>
            <a:custGeom>
              <a:avLst/>
              <a:gdLst>
                <a:gd name="T0" fmla="*/ 41 w 41"/>
                <a:gd name="T1" fmla="*/ 0 h 87"/>
                <a:gd name="T2" fmla="*/ 0 w 41"/>
                <a:gd name="T3" fmla="*/ 0 h 87"/>
                <a:gd name="T4" fmla="*/ 1 w 41"/>
                <a:gd name="T5" fmla="*/ 87 h 87"/>
                <a:gd name="T6" fmla="*/ 9 w 41"/>
                <a:gd name="T7" fmla="*/ 87 h 87"/>
                <a:gd name="T8" fmla="*/ 17 w 41"/>
                <a:gd name="T9" fmla="*/ 19 h 87"/>
                <a:gd name="T10" fmla="*/ 22 w 41"/>
                <a:gd name="T11" fmla="*/ 19 h 87"/>
                <a:gd name="T12" fmla="*/ 24 w 41"/>
                <a:gd name="T13" fmla="*/ 87 h 87"/>
                <a:gd name="T14" fmla="*/ 32 w 41"/>
                <a:gd name="T15" fmla="*/ 87 h 87"/>
                <a:gd name="T16" fmla="*/ 41 w 41"/>
                <a:gd name="T17" fmla="*/ 6 h 87"/>
                <a:gd name="T18" fmla="*/ 41 w 41"/>
                <a:gd name="T1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87">
                  <a:moveTo>
                    <a:pt x="41" y="0"/>
                  </a:moveTo>
                  <a:cubicBezTo>
                    <a:pt x="0" y="0"/>
                    <a:pt x="0" y="0"/>
                    <a:pt x="0" y="0"/>
                  </a:cubicBezTo>
                  <a:cubicBezTo>
                    <a:pt x="1" y="87"/>
                    <a:pt x="1" y="87"/>
                    <a:pt x="1" y="87"/>
                  </a:cubicBezTo>
                  <a:cubicBezTo>
                    <a:pt x="9" y="87"/>
                    <a:pt x="9" y="87"/>
                    <a:pt x="9" y="87"/>
                  </a:cubicBezTo>
                  <a:cubicBezTo>
                    <a:pt x="9" y="87"/>
                    <a:pt x="15" y="43"/>
                    <a:pt x="17" y="19"/>
                  </a:cubicBezTo>
                  <a:cubicBezTo>
                    <a:pt x="22" y="19"/>
                    <a:pt x="22" y="19"/>
                    <a:pt x="22" y="19"/>
                  </a:cubicBezTo>
                  <a:cubicBezTo>
                    <a:pt x="24" y="87"/>
                    <a:pt x="24" y="87"/>
                    <a:pt x="24" y="87"/>
                  </a:cubicBezTo>
                  <a:cubicBezTo>
                    <a:pt x="32" y="87"/>
                    <a:pt x="32" y="87"/>
                    <a:pt x="32" y="87"/>
                  </a:cubicBezTo>
                  <a:cubicBezTo>
                    <a:pt x="32" y="87"/>
                    <a:pt x="41" y="19"/>
                    <a:pt x="41" y="6"/>
                  </a:cubicBezTo>
                  <a:cubicBezTo>
                    <a:pt x="41" y="5"/>
                    <a:pt x="41" y="0"/>
                    <a:pt x="41" y="0"/>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ïṡľide"/>
            <p:cNvSpPr/>
            <p:nvPr/>
          </p:nvSpPr>
          <p:spPr bwMode="auto">
            <a:xfrm>
              <a:off x="7767625" y="3698142"/>
              <a:ext cx="458383" cy="528472"/>
            </a:xfrm>
            <a:custGeom>
              <a:avLst/>
              <a:gdLst>
                <a:gd name="T0" fmla="*/ 41 w 46"/>
                <a:gd name="T1" fmla="*/ 53 h 53"/>
                <a:gd name="T2" fmla="*/ 3 w 46"/>
                <a:gd name="T3" fmla="*/ 53 h 53"/>
                <a:gd name="T4" fmla="*/ 0 w 46"/>
                <a:gd name="T5" fmla="*/ 7 h 53"/>
                <a:gd name="T6" fmla="*/ 8 w 46"/>
                <a:gd name="T7" fmla="*/ 0 h 53"/>
                <a:gd name="T8" fmla="*/ 38 w 46"/>
                <a:gd name="T9" fmla="*/ 0 h 53"/>
                <a:gd name="T10" fmla="*/ 46 w 46"/>
                <a:gd name="T11" fmla="*/ 7 h 53"/>
                <a:gd name="T12" fmla="*/ 41 w 46"/>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46" h="53">
                  <a:moveTo>
                    <a:pt x="41" y="53"/>
                  </a:moveTo>
                  <a:cubicBezTo>
                    <a:pt x="3" y="53"/>
                    <a:pt x="3" y="53"/>
                    <a:pt x="3" y="53"/>
                  </a:cubicBezTo>
                  <a:cubicBezTo>
                    <a:pt x="0" y="7"/>
                    <a:pt x="0" y="7"/>
                    <a:pt x="0" y="7"/>
                  </a:cubicBezTo>
                  <a:cubicBezTo>
                    <a:pt x="0" y="3"/>
                    <a:pt x="3" y="0"/>
                    <a:pt x="8" y="0"/>
                  </a:cubicBezTo>
                  <a:cubicBezTo>
                    <a:pt x="38" y="0"/>
                    <a:pt x="38" y="0"/>
                    <a:pt x="38" y="0"/>
                  </a:cubicBezTo>
                  <a:cubicBezTo>
                    <a:pt x="43" y="0"/>
                    <a:pt x="46" y="3"/>
                    <a:pt x="46" y="7"/>
                  </a:cubicBezTo>
                  <a:lnTo>
                    <a:pt x="41" y="53"/>
                  </a:lnTo>
                  <a:close/>
                </a:path>
              </a:pathLst>
            </a:custGeom>
            <a:solidFill>
              <a:srgbClr val="112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ïşḷíḑè"/>
            <p:cNvSpPr/>
            <p:nvPr/>
          </p:nvSpPr>
          <p:spPr bwMode="auto">
            <a:xfrm>
              <a:off x="7937241" y="3598615"/>
              <a:ext cx="109339" cy="128964"/>
            </a:xfrm>
            <a:custGeom>
              <a:avLst/>
              <a:gdLst>
                <a:gd name="T0" fmla="*/ 3 w 11"/>
                <a:gd name="T1" fmla="*/ 13 h 13"/>
                <a:gd name="T2" fmla="*/ 8 w 11"/>
                <a:gd name="T3" fmla="*/ 13 h 13"/>
                <a:gd name="T4" fmla="*/ 11 w 11"/>
                <a:gd name="T5" fmla="*/ 9 h 13"/>
                <a:gd name="T6" fmla="*/ 11 w 11"/>
                <a:gd name="T7" fmla="*/ 3 h 13"/>
                <a:gd name="T8" fmla="*/ 8 w 11"/>
                <a:gd name="T9" fmla="*/ 0 h 13"/>
                <a:gd name="T10" fmla="*/ 3 w 11"/>
                <a:gd name="T11" fmla="*/ 0 h 13"/>
                <a:gd name="T12" fmla="*/ 0 w 11"/>
                <a:gd name="T13" fmla="*/ 3 h 13"/>
                <a:gd name="T14" fmla="*/ 0 w 11"/>
                <a:gd name="T15" fmla="*/ 9 h 13"/>
                <a:gd name="T16" fmla="*/ 3 w 1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3">
                  <a:moveTo>
                    <a:pt x="3" y="13"/>
                  </a:moveTo>
                  <a:cubicBezTo>
                    <a:pt x="8" y="13"/>
                    <a:pt x="8" y="13"/>
                    <a:pt x="8" y="13"/>
                  </a:cubicBezTo>
                  <a:cubicBezTo>
                    <a:pt x="9" y="13"/>
                    <a:pt x="11" y="11"/>
                    <a:pt x="11" y="9"/>
                  </a:cubicBezTo>
                  <a:cubicBezTo>
                    <a:pt x="11" y="3"/>
                    <a:pt x="11" y="3"/>
                    <a:pt x="11" y="3"/>
                  </a:cubicBezTo>
                  <a:cubicBezTo>
                    <a:pt x="11" y="1"/>
                    <a:pt x="9" y="0"/>
                    <a:pt x="8" y="0"/>
                  </a:cubicBezTo>
                  <a:cubicBezTo>
                    <a:pt x="3" y="0"/>
                    <a:pt x="3" y="0"/>
                    <a:pt x="3" y="0"/>
                  </a:cubicBezTo>
                  <a:cubicBezTo>
                    <a:pt x="1" y="0"/>
                    <a:pt x="0" y="1"/>
                    <a:pt x="0" y="3"/>
                  </a:cubicBezTo>
                  <a:cubicBezTo>
                    <a:pt x="0" y="9"/>
                    <a:pt x="0" y="9"/>
                    <a:pt x="0" y="9"/>
                  </a:cubicBezTo>
                  <a:cubicBezTo>
                    <a:pt x="0" y="11"/>
                    <a:pt x="1" y="13"/>
                    <a:pt x="3" y="13"/>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í$ľîḓè"/>
            <p:cNvSpPr/>
            <p:nvPr/>
          </p:nvSpPr>
          <p:spPr bwMode="auto">
            <a:xfrm>
              <a:off x="7827902" y="3358911"/>
              <a:ext cx="298580" cy="278955"/>
            </a:xfrm>
            <a:custGeom>
              <a:avLst/>
              <a:gdLst>
                <a:gd name="T0" fmla="*/ 1 w 30"/>
                <a:gd name="T1" fmla="*/ 17 h 28"/>
                <a:gd name="T2" fmla="*/ 13 w 30"/>
                <a:gd name="T3" fmla="*/ 27 h 28"/>
                <a:gd name="T4" fmla="*/ 29 w 30"/>
                <a:gd name="T5" fmla="*/ 16 h 28"/>
                <a:gd name="T6" fmla="*/ 17 w 30"/>
                <a:gd name="T7" fmla="*/ 1 h 28"/>
                <a:gd name="T8" fmla="*/ 1 w 30"/>
                <a:gd name="T9" fmla="*/ 17 h 28"/>
              </a:gdLst>
              <a:ahLst/>
              <a:cxnLst>
                <a:cxn ang="0">
                  <a:pos x="T0" y="T1"/>
                </a:cxn>
                <a:cxn ang="0">
                  <a:pos x="T2" y="T3"/>
                </a:cxn>
                <a:cxn ang="0">
                  <a:pos x="T4" y="T5"/>
                </a:cxn>
                <a:cxn ang="0">
                  <a:pos x="T6" y="T7"/>
                </a:cxn>
                <a:cxn ang="0">
                  <a:pos x="T8" y="T9"/>
                </a:cxn>
              </a:cxnLst>
              <a:rect l="0" t="0" r="r" b="b"/>
              <a:pathLst>
                <a:path w="30" h="28">
                  <a:moveTo>
                    <a:pt x="1" y="17"/>
                  </a:moveTo>
                  <a:cubicBezTo>
                    <a:pt x="0" y="25"/>
                    <a:pt x="6" y="26"/>
                    <a:pt x="13" y="27"/>
                  </a:cubicBezTo>
                  <a:cubicBezTo>
                    <a:pt x="21" y="28"/>
                    <a:pt x="28" y="23"/>
                    <a:pt x="29" y="16"/>
                  </a:cubicBezTo>
                  <a:cubicBezTo>
                    <a:pt x="30" y="9"/>
                    <a:pt x="25" y="2"/>
                    <a:pt x="17" y="1"/>
                  </a:cubicBezTo>
                  <a:cubicBezTo>
                    <a:pt x="10" y="0"/>
                    <a:pt x="2" y="10"/>
                    <a:pt x="1" y="17"/>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îśļîḑé"/>
            <p:cNvSpPr/>
            <p:nvPr/>
          </p:nvSpPr>
          <p:spPr bwMode="auto">
            <a:xfrm>
              <a:off x="7827902" y="3358911"/>
              <a:ext cx="298580" cy="278955"/>
            </a:xfrm>
            <a:custGeom>
              <a:avLst/>
              <a:gdLst>
                <a:gd name="T0" fmla="*/ 1 w 30"/>
                <a:gd name="T1" fmla="*/ 17 h 28"/>
                <a:gd name="T2" fmla="*/ 13 w 30"/>
                <a:gd name="T3" fmla="*/ 27 h 28"/>
                <a:gd name="T4" fmla="*/ 29 w 30"/>
                <a:gd name="T5" fmla="*/ 16 h 28"/>
                <a:gd name="T6" fmla="*/ 17 w 30"/>
                <a:gd name="T7" fmla="*/ 1 h 28"/>
                <a:gd name="T8" fmla="*/ 1 w 30"/>
                <a:gd name="T9" fmla="*/ 17 h 28"/>
              </a:gdLst>
              <a:ahLst/>
              <a:cxnLst>
                <a:cxn ang="0">
                  <a:pos x="T0" y="T1"/>
                </a:cxn>
                <a:cxn ang="0">
                  <a:pos x="T2" y="T3"/>
                </a:cxn>
                <a:cxn ang="0">
                  <a:pos x="T4" y="T5"/>
                </a:cxn>
                <a:cxn ang="0">
                  <a:pos x="T6" y="T7"/>
                </a:cxn>
                <a:cxn ang="0">
                  <a:pos x="T8" y="T9"/>
                </a:cxn>
              </a:cxnLst>
              <a:rect l="0" t="0" r="r" b="b"/>
              <a:pathLst>
                <a:path w="30" h="28">
                  <a:moveTo>
                    <a:pt x="1" y="17"/>
                  </a:moveTo>
                  <a:cubicBezTo>
                    <a:pt x="0" y="25"/>
                    <a:pt x="6" y="26"/>
                    <a:pt x="13" y="27"/>
                  </a:cubicBezTo>
                  <a:cubicBezTo>
                    <a:pt x="21" y="28"/>
                    <a:pt x="28" y="23"/>
                    <a:pt x="29" y="16"/>
                  </a:cubicBezTo>
                  <a:cubicBezTo>
                    <a:pt x="30" y="9"/>
                    <a:pt x="25" y="2"/>
                    <a:pt x="17" y="1"/>
                  </a:cubicBezTo>
                  <a:cubicBezTo>
                    <a:pt x="10" y="0"/>
                    <a:pt x="2" y="10"/>
                    <a:pt x="1" y="17"/>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iṧḷíḑè"/>
            <p:cNvSpPr/>
            <p:nvPr/>
          </p:nvSpPr>
          <p:spPr bwMode="auto">
            <a:xfrm>
              <a:off x="7668099" y="5373271"/>
              <a:ext cx="199053" cy="68688"/>
            </a:xfrm>
            <a:custGeom>
              <a:avLst/>
              <a:gdLst>
                <a:gd name="T0" fmla="*/ 11 w 20"/>
                <a:gd name="T1" fmla="*/ 0 h 7"/>
                <a:gd name="T2" fmla="*/ 20 w 20"/>
                <a:gd name="T3" fmla="*/ 0 h 7"/>
                <a:gd name="T4" fmla="*/ 20 w 20"/>
                <a:gd name="T5" fmla="*/ 7 h 7"/>
                <a:gd name="T6" fmla="*/ 2 w 20"/>
                <a:gd name="T7" fmla="*/ 7 h 7"/>
                <a:gd name="T8" fmla="*/ 1 w 20"/>
                <a:gd name="T9" fmla="*/ 4 h 7"/>
                <a:gd name="T10" fmla="*/ 11 w 20"/>
                <a:gd name="T11" fmla="*/ 0 h 7"/>
              </a:gdLst>
              <a:ahLst/>
              <a:cxnLst>
                <a:cxn ang="0">
                  <a:pos x="T0" y="T1"/>
                </a:cxn>
                <a:cxn ang="0">
                  <a:pos x="T2" y="T3"/>
                </a:cxn>
                <a:cxn ang="0">
                  <a:pos x="T4" y="T5"/>
                </a:cxn>
                <a:cxn ang="0">
                  <a:pos x="T6" y="T7"/>
                </a:cxn>
                <a:cxn ang="0">
                  <a:pos x="T8" y="T9"/>
                </a:cxn>
                <a:cxn ang="0">
                  <a:pos x="T10" y="T11"/>
                </a:cxn>
              </a:cxnLst>
              <a:rect l="0" t="0" r="r" b="b"/>
              <a:pathLst>
                <a:path w="20" h="7">
                  <a:moveTo>
                    <a:pt x="11" y="0"/>
                  </a:moveTo>
                  <a:cubicBezTo>
                    <a:pt x="20" y="0"/>
                    <a:pt x="20" y="0"/>
                    <a:pt x="20" y="0"/>
                  </a:cubicBezTo>
                  <a:cubicBezTo>
                    <a:pt x="20" y="7"/>
                    <a:pt x="20" y="7"/>
                    <a:pt x="20" y="7"/>
                  </a:cubicBezTo>
                  <a:cubicBezTo>
                    <a:pt x="2" y="7"/>
                    <a:pt x="2" y="7"/>
                    <a:pt x="2" y="7"/>
                  </a:cubicBezTo>
                  <a:cubicBezTo>
                    <a:pt x="1" y="7"/>
                    <a:pt x="0" y="4"/>
                    <a:pt x="1" y="4"/>
                  </a:cubicBezTo>
                  <a:lnTo>
                    <a:pt x="11" y="0"/>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ïşlïḑé"/>
            <p:cNvSpPr/>
            <p:nvPr/>
          </p:nvSpPr>
          <p:spPr bwMode="auto">
            <a:xfrm>
              <a:off x="7906402" y="5373271"/>
              <a:ext cx="189241" cy="68688"/>
            </a:xfrm>
            <a:custGeom>
              <a:avLst/>
              <a:gdLst>
                <a:gd name="T0" fmla="*/ 10 w 19"/>
                <a:gd name="T1" fmla="*/ 0 h 7"/>
                <a:gd name="T2" fmla="*/ 19 w 19"/>
                <a:gd name="T3" fmla="*/ 0 h 7"/>
                <a:gd name="T4" fmla="*/ 19 w 19"/>
                <a:gd name="T5" fmla="*/ 7 h 7"/>
                <a:gd name="T6" fmla="*/ 1 w 19"/>
                <a:gd name="T7" fmla="*/ 7 h 7"/>
                <a:gd name="T8" fmla="*/ 1 w 19"/>
                <a:gd name="T9" fmla="*/ 4 h 7"/>
                <a:gd name="T10" fmla="*/ 10 w 19"/>
                <a:gd name="T11" fmla="*/ 0 h 7"/>
              </a:gdLst>
              <a:ahLst/>
              <a:cxnLst>
                <a:cxn ang="0">
                  <a:pos x="T0" y="T1"/>
                </a:cxn>
                <a:cxn ang="0">
                  <a:pos x="T2" y="T3"/>
                </a:cxn>
                <a:cxn ang="0">
                  <a:pos x="T4" y="T5"/>
                </a:cxn>
                <a:cxn ang="0">
                  <a:pos x="T6" y="T7"/>
                </a:cxn>
                <a:cxn ang="0">
                  <a:pos x="T8" y="T9"/>
                </a:cxn>
                <a:cxn ang="0">
                  <a:pos x="T10" y="T11"/>
                </a:cxn>
              </a:cxnLst>
              <a:rect l="0" t="0" r="r" b="b"/>
              <a:pathLst>
                <a:path w="19" h="7">
                  <a:moveTo>
                    <a:pt x="10" y="0"/>
                  </a:moveTo>
                  <a:cubicBezTo>
                    <a:pt x="19" y="0"/>
                    <a:pt x="19" y="0"/>
                    <a:pt x="19" y="0"/>
                  </a:cubicBezTo>
                  <a:cubicBezTo>
                    <a:pt x="19" y="7"/>
                    <a:pt x="19" y="7"/>
                    <a:pt x="19" y="7"/>
                  </a:cubicBezTo>
                  <a:cubicBezTo>
                    <a:pt x="1" y="7"/>
                    <a:pt x="1" y="7"/>
                    <a:pt x="1" y="7"/>
                  </a:cubicBezTo>
                  <a:cubicBezTo>
                    <a:pt x="0" y="7"/>
                    <a:pt x="0" y="4"/>
                    <a:pt x="1" y="4"/>
                  </a:cubicBezTo>
                  <a:lnTo>
                    <a:pt x="10" y="0"/>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íṣļiďe"/>
            <p:cNvSpPr/>
            <p:nvPr/>
          </p:nvSpPr>
          <p:spPr bwMode="auto">
            <a:xfrm>
              <a:off x="7658286" y="4226614"/>
              <a:ext cx="626597" cy="807426"/>
            </a:xfrm>
            <a:custGeom>
              <a:avLst/>
              <a:gdLst>
                <a:gd name="T0" fmla="*/ 14 w 63"/>
                <a:gd name="T1" fmla="*/ 0 h 81"/>
                <a:gd name="T2" fmla="*/ 52 w 63"/>
                <a:gd name="T3" fmla="*/ 0 h 81"/>
                <a:gd name="T4" fmla="*/ 61 w 63"/>
                <a:gd name="T5" fmla="*/ 16 h 81"/>
                <a:gd name="T6" fmla="*/ 48 w 63"/>
                <a:gd name="T7" fmla="*/ 81 h 81"/>
                <a:gd name="T8" fmla="*/ 12 w 63"/>
                <a:gd name="T9" fmla="*/ 81 h 81"/>
                <a:gd name="T10" fmla="*/ 3 w 63"/>
                <a:gd name="T11" fmla="*/ 16 h 81"/>
                <a:gd name="T12" fmla="*/ 14 w 63"/>
                <a:gd name="T13" fmla="*/ 0 h 81"/>
              </a:gdLst>
              <a:ahLst/>
              <a:cxnLst>
                <a:cxn ang="0">
                  <a:pos x="T0" y="T1"/>
                </a:cxn>
                <a:cxn ang="0">
                  <a:pos x="T2" y="T3"/>
                </a:cxn>
                <a:cxn ang="0">
                  <a:pos x="T4" y="T5"/>
                </a:cxn>
                <a:cxn ang="0">
                  <a:pos x="T6" y="T7"/>
                </a:cxn>
                <a:cxn ang="0">
                  <a:pos x="T8" y="T9"/>
                </a:cxn>
                <a:cxn ang="0">
                  <a:pos x="T10" y="T11"/>
                </a:cxn>
                <a:cxn ang="0">
                  <a:pos x="T12" y="T13"/>
                </a:cxn>
              </a:cxnLst>
              <a:rect l="0" t="0" r="r" b="b"/>
              <a:pathLst>
                <a:path w="63" h="81">
                  <a:moveTo>
                    <a:pt x="14" y="0"/>
                  </a:moveTo>
                  <a:cubicBezTo>
                    <a:pt x="52" y="0"/>
                    <a:pt x="52" y="0"/>
                    <a:pt x="52" y="0"/>
                  </a:cubicBezTo>
                  <a:cubicBezTo>
                    <a:pt x="52" y="0"/>
                    <a:pt x="60" y="4"/>
                    <a:pt x="61" y="16"/>
                  </a:cubicBezTo>
                  <a:cubicBezTo>
                    <a:pt x="63" y="40"/>
                    <a:pt x="48" y="81"/>
                    <a:pt x="48" y="81"/>
                  </a:cubicBezTo>
                  <a:cubicBezTo>
                    <a:pt x="12" y="81"/>
                    <a:pt x="12" y="81"/>
                    <a:pt x="12" y="81"/>
                  </a:cubicBezTo>
                  <a:cubicBezTo>
                    <a:pt x="12" y="81"/>
                    <a:pt x="0" y="32"/>
                    <a:pt x="3" y="16"/>
                  </a:cubicBezTo>
                  <a:cubicBezTo>
                    <a:pt x="5" y="4"/>
                    <a:pt x="14" y="0"/>
                    <a:pt x="14" y="0"/>
                  </a:cubicBezTo>
                  <a:close/>
                </a:path>
              </a:pathLst>
            </a:custGeom>
            <a:solidFill>
              <a:srgbClr val="F5AB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íṣ1iḋê"/>
            <p:cNvSpPr/>
            <p:nvPr/>
          </p:nvSpPr>
          <p:spPr bwMode="auto">
            <a:xfrm>
              <a:off x="7827902" y="3358911"/>
              <a:ext cx="298580" cy="278955"/>
            </a:xfrm>
            <a:custGeom>
              <a:avLst/>
              <a:gdLst>
                <a:gd name="T0" fmla="*/ 1 w 30"/>
                <a:gd name="T1" fmla="*/ 17 h 28"/>
                <a:gd name="T2" fmla="*/ 13 w 30"/>
                <a:gd name="T3" fmla="*/ 27 h 28"/>
                <a:gd name="T4" fmla="*/ 29 w 30"/>
                <a:gd name="T5" fmla="*/ 16 h 28"/>
                <a:gd name="T6" fmla="*/ 17 w 30"/>
                <a:gd name="T7" fmla="*/ 1 h 28"/>
                <a:gd name="T8" fmla="*/ 1 w 30"/>
                <a:gd name="T9" fmla="*/ 17 h 28"/>
              </a:gdLst>
              <a:ahLst/>
              <a:cxnLst>
                <a:cxn ang="0">
                  <a:pos x="T0" y="T1"/>
                </a:cxn>
                <a:cxn ang="0">
                  <a:pos x="T2" y="T3"/>
                </a:cxn>
                <a:cxn ang="0">
                  <a:pos x="T4" y="T5"/>
                </a:cxn>
                <a:cxn ang="0">
                  <a:pos x="T6" y="T7"/>
                </a:cxn>
                <a:cxn ang="0">
                  <a:pos x="T8" y="T9"/>
                </a:cxn>
              </a:cxnLst>
              <a:rect l="0" t="0" r="r" b="b"/>
              <a:pathLst>
                <a:path w="30" h="28">
                  <a:moveTo>
                    <a:pt x="1" y="17"/>
                  </a:moveTo>
                  <a:cubicBezTo>
                    <a:pt x="0" y="25"/>
                    <a:pt x="6" y="26"/>
                    <a:pt x="13" y="27"/>
                  </a:cubicBezTo>
                  <a:cubicBezTo>
                    <a:pt x="21" y="28"/>
                    <a:pt x="28" y="23"/>
                    <a:pt x="29" y="16"/>
                  </a:cubicBezTo>
                  <a:cubicBezTo>
                    <a:pt x="30" y="9"/>
                    <a:pt x="25" y="2"/>
                    <a:pt x="17" y="1"/>
                  </a:cubicBezTo>
                  <a:cubicBezTo>
                    <a:pt x="10" y="0"/>
                    <a:pt x="2" y="10"/>
                    <a:pt x="1" y="17"/>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ïślíḑê"/>
            <p:cNvSpPr/>
            <p:nvPr/>
          </p:nvSpPr>
          <p:spPr bwMode="auto">
            <a:xfrm>
              <a:off x="7872057" y="3369423"/>
              <a:ext cx="298580" cy="278955"/>
            </a:xfrm>
            <a:custGeom>
              <a:avLst/>
              <a:gdLst>
                <a:gd name="T0" fmla="*/ 1 w 30"/>
                <a:gd name="T1" fmla="*/ 17 h 28"/>
                <a:gd name="T2" fmla="*/ 13 w 30"/>
                <a:gd name="T3" fmla="*/ 27 h 28"/>
                <a:gd name="T4" fmla="*/ 29 w 30"/>
                <a:gd name="T5" fmla="*/ 16 h 28"/>
                <a:gd name="T6" fmla="*/ 17 w 30"/>
                <a:gd name="T7" fmla="*/ 1 h 28"/>
                <a:gd name="T8" fmla="*/ 1 w 30"/>
                <a:gd name="T9" fmla="*/ 17 h 28"/>
              </a:gdLst>
              <a:ahLst/>
              <a:cxnLst>
                <a:cxn ang="0">
                  <a:pos x="T0" y="T1"/>
                </a:cxn>
                <a:cxn ang="0">
                  <a:pos x="T2" y="T3"/>
                </a:cxn>
                <a:cxn ang="0">
                  <a:pos x="T4" y="T5"/>
                </a:cxn>
                <a:cxn ang="0">
                  <a:pos x="T6" y="T7"/>
                </a:cxn>
                <a:cxn ang="0">
                  <a:pos x="T8" y="T9"/>
                </a:cxn>
              </a:cxnLst>
              <a:rect l="0" t="0" r="r" b="b"/>
              <a:pathLst>
                <a:path w="30" h="28">
                  <a:moveTo>
                    <a:pt x="1" y="17"/>
                  </a:moveTo>
                  <a:cubicBezTo>
                    <a:pt x="0" y="25"/>
                    <a:pt x="6" y="26"/>
                    <a:pt x="13" y="27"/>
                  </a:cubicBezTo>
                  <a:cubicBezTo>
                    <a:pt x="21" y="28"/>
                    <a:pt x="28" y="23"/>
                    <a:pt x="29" y="16"/>
                  </a:cubicBezTo>
                  <a:cubicBezTo>
                    <a:pt x="30" y="9"/>
                    <a:pt x="25" y="2"/>
                    <a:pt x="17" y="1"/>
                  </a:cubicBezTo>
                  <a:cubicBezTo>
                    <a:pt x="10" y="0"/>
                    <a:pt x="2" y="10"/>
                    <a:pt x="1" y="17"/>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î$ḷïďe"/>
            <p:cNvSpPr/>
            <p:nvPr/>
          </p:nvSpPr>
          <p:spPr bwMode="auto">
            <a:xfrm>
              <a:off x="7340082" y="3279009"/>
              <a:ext cx="308392" cy="409320"/>
            </a:xfrm>
            <a:custGeom>
              <a:avLst/>
              <a:gdLst>
                <a:gd name="T0" fmla="*/ 0 w 220"/>
                <a:gd name="T1" fmla="*/ 271 h 292"/>
                <a:gd name="T2" fmla="*/ 177 w 220"/>
                <a:gd name="T3" fmla="*/ 292 h 292"/>
                <a:gd name="T4" fmla="*/ 220 w 220"/>
                <a:gd name="T5" fmla="*/ 29 h 292"/>
                <a:gd name="T6" fmla="*/ 42 w 220"/>
                <a:gd name="T7" fmla="*/ 0 h 292"/>
                <a:gd name="T8" fmla="*/ 0 w 220"/>
                <a:gd name="T9" fmla="*/ 271 h 292"/>
              </a:gdLst>
              <a:ahLst/>
              <a:cxnLst>
                <a:cxn ang="0">
                  <a:pos x="T0" y="T1"/>
                </a:cxn>
                <a:cxn ang="0">
                  <a:pos x="T2" y="T3"/>
                </a:cxn>
                <a:cxn ang="0">
                  <a:pos x="T4" y="T5"/>
                </a:cxn>
                <a:cxn ang="0">
                  <a:pos x="T6" y="T7"/>
                </a:cxn>
                <a:cxn ang="0">
                  <a:pos x="T8" y="T9"/>
                </a:cxn>
              </a:cxnLst>
              <a:rect l="0" t="0" r="r" b="b"/>
              <a:pathLst>
                <a:path w="220" h="292">
                  <a:moveTo>
                    <a:pt x="0" y="271"/>
                  </a:moveTo>
                  <a:lnTo>
                    <a:pt x="177" y="292"/>
                  </a:lnTo>
                  <a:lnTo>
                    <a:pt x="220" y="29"/>
                  </a:lnTo>
                  <a:lnTo>
                    <a:pt x="42" y="0"/>
                  </a:lnTo>
                  <a:lnTo>
                    <a:pt x="0" y="271"/>
                  </a:lnTo>
                  <a:close/>
                </a:path>
              </a:pathLst>
            </a:custGeom>
            <a:solidFill>
              <a:srgbClr val="F5AB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íṥľíḑé"/>
            <p:cNvSpPr/>
            <p:nvPr/>
          </p:nvSpPr>
          <p:spPr bwMode="auto">
            <a:xfrm>
              <a:off x="7469046" y="3628053"/>
              <a:ext cx="128964" cy="130366"/>
            </a:xfrm>
            <a:custGeom>
              <a:avLst/>
              <a:gdLst>
                <a:gd name="T0" fmla="*/ 2 w 13"/>
                <a:gd name="T1" fmla="*/ 3 h 13"/>
                <a:gd name="T2" fmla="*/ 5 w 13"/>
                <a:gd name="T3" fmla="*/ 1 h 13"/>
                <a:gd name="T4" fmla="*/ 9 w 13"/>
                <a:gd name="T5" fmla="*/ 1 h 13"/>
                <a:gd name="T6" fmla="*/ 13 w 13"/>
                <a:gd name="T7" fmla="*/ 8 h 13"/>
                <a:gd name="T8" fmla="*/ 6 w 13"/>
                <a:gd name="T9" fmla="*/ 13 h 13"/>
                <a:gd name="T10" fmla="*/ 1 w 13"/>
                <a:gd name="T11" fmla="*/ 7 h 13"/>
                <a:gd name="T12" fmla="*/ 2 w 13"/>
                <a:gd name="T13" fmla="*/ 3 h 13"/>
              </a:gdLst>
              <a:ahLst/>
              <a:cxnLst>
                <a:cxn ang="0">
                  <a:pos x="T0" y="T1"/>
                </a:cxn>
                <a:cxn ang="0">
                  <a:pos x="T2" y="T3"/>
                </a:cxn>
                <a:cxn ang="0">
                  <a:pos x="T4" y="T5"/>
                </a:cxn>
                <a:cxn ang="0">
                  <a:pos x="T6" y="T7"/>
                </a:cxn>
                <a:cxn ang="0">
                  <a:pos x="T8" y="T9"/>
                </a:cxn>
                <a:cxn ang="0">
                  <a:pos x="T10" y="T11"/>
                </a:cxn>
                <a:cxn ang="0">
                  <a:pos x="T12" y="T13"/>
                </a:cxn>
              </a:cxnLst>
              <a:rect l="0" t="0" r="r" b="b"/>
              <a:pathLst>
                <a:path w="13" h="13">
                  <a:moveTo>
                    <a:pt x="2" y="3"/>
                  </a:moveTo>
                  <a:cubicBezTo>
                    <a:pt x="5" y="1"/>
                    <a:pt x="5" y="1"/>
                    <a:pt x="5" y="1"/>
                  </a:cubicBezTo>
                  <a:cubicBezTo>
                    <a:pt x="6" y="0"/>
                    <a:pt x="8" y="0"/>
                    <a:pt x="9" y="1"/>
                  </a:cubicBezTo>
                  <a:cubicBezTo>
                    <a:pt x="13" y="8"/>
                    <a:pt x="13" y="8"/>
                    <a:pt x="13" y="8"/>
                  </a:cubicBezTo>
                  <a:cubicBezTo>
                    <a:pt x="6" y="13"/>
                    <a:pt x="6" y="13"/>
                    <a:pt x="6" y="13"/>
                  </a:cubicBezTo>
                  <a:cubicBezTo>
                    <a:pt x="1" y="7"/>
                    <a:pt x="1" y="7"/>
                    <a:pt x="1" y="7"/>
                  </a:cubicBezTo>
                  <a:cubicBezTo>
                    <a:pt x="0" y="6"/>
                    <a:pt x="0" y="4"/>
                    <a:pt x="2" y="3"/>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iśļïde"/>
            <p:cNvSpPr/>
            <p:nvPr/>
          </p:nvSpPr>
          <p:spPr bwMode="auto">
            <a:xfrm>
              <a:off x="7529322" y="3698142"/>
              <a:ext cx="328017" cy="478008"/>
            </a:xfrm>
            <a:custGeom>
              <a:avLst/>
              <a:gdLst>
                <a:gd name="T0" fmla="*/ 29 w 33"/>
                <a:gd name="T1" fmla="*/ 0 h 48"/>
                <a:gd name="T2" fmla="*/ 21 w 33"/>
                <a:gd name="T3" fmla="*/ 11 h 48"/>
                <a:gd name="T4" fmla="*/ 14 w 33"/>
                <a:gd name="T5" fmla="*/ 27 h 48"/>
                <a:gd name="T6" fmla="*/ 7 w 33"/>
                <a:gd name="T7" fmla="*/ 1 h 48"/>
                <a:gd name="T8" fmla="*/ 0 w 33"/>
                <a:gd name="T9" fmla="*/ 6 h 48"/>
                <a:gd name="T10" fmla="*/ 8 w 33"/>
                <a:gd name="T11" fmla="*/ 43 h 48"/>
                <a:gd name="T12" fmla="*/ 30 w 33"/>
                <a:gd name="T13" fmla="*/ 26 h 48"/>
                <a:gd name="T14" fmla="*/ 29 w 33"/>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8">
                  <a:moveTo>
                    <a:pt x="29" y="0"/>
                  </a:moveTo>
                  <a:cubicBezTo>
                    <a:pt x="25" y="2"/>
                    <a:pt x="23" y="6"/>
                    <a:pt x="21" y="11"/>
                  </a:cubicBezTo>
                  <a:cubicBezTo>
                    <a:pt x="20" y="16"/>
                    <a:pt x="14" y="27"/>
                    <a:pt x="14" y="27"/>
                  </a:cubicBezTo>
                  <a:cubicBezTo>
                    <a:pt x="7" y="1"/>
                    <a:pt x="7" y="1"/>
                    <a:pt x="7" y="1"/>
                  </a:cubicBezTo>
                  <a:cubicBezTo>
                    <a:pt x="0" y="6"/>
                    <a:pt x="0" y="6"/>
                    <a:pt x="0" y="6"/>
                  </a:cubicBezTo>
                  <a:cubicBezTo>
                    <a:pt x="0" y="6"/>
                    <a:pt x="4" y="34"/>
                    <a:pt x="8" y="43"/>
                  </a:cubicBezTo>
                  <a:cubicBezTo>
                    <a:pt x="10" y="48"/>
                    <a:pt x="21" y="45"/>
                    <a:pt x="30" y="26"/>
                  </a:cubicBezTo>
                  <a:cubicBezTo>
                    <a:pt x="33" y="19"/>
                    <a:pt x="29" y="0"/>
                    <a:pt x="29" y="0"/>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ïṥlîḋe"/>
            <p:cNvSpPr/>
            <p:nvPr/>
          </p:nvSpPr>
          <p:spPr bwMode="auto">
            <a:xfrm>
              <a:off x="8146106" y="3707954"/>
              <a:ext cx="347642" cy="756962"/>
            </a:xfrm>
            <a:custGeom>
              <a:avLst/>
              <a:gdLst>
                <a:gd name="T0" fmla="*/ 5 w 35"/>
                <a:gd name="T1" fmla="*/ 0 h 76"/>
                <a:gd name="T2" fmla="*/ 15 w 35"/>
                <a:gd name="T3" fmla="*/ 12 h 76"/>
                <a:gd name="T4" fmla="*/ 25 w 35"/>
                <a:gd name="T5" fmla="*/ 34 h 76"/>
                <a:gd name="T6" fmla="*/ 35 w 35"/>
                <a:gd name="T7" fmla="*/ 74 h 76"/>
                <a:gd name="T8" fmla="*/ 27 w 35"/>
                <a:gd name="T9" fmla="*/ 76 h 76"/>
                <a:gd name="T10" fmla="*/ 16 w 35"/>
                <a:gd name="T11" fmla="*/ 43 h 76"/>
                <a:gd name="T12" fmla="*/ 0 w 35"/>
                <a:gd name="T13" fmla="*/ 19 h 76"/>
                <a:gd name="T14" fmla="*/ 5 w 35"/>
                <a:gd name="T15" fmla="*/ 0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76">
                  <a:moveTo>
                    <a:pt x="5" y="0"/>
                  </a:moveTo>
                  <a:cubicBezTo>
                    <a:pt x="5" y="0"/>
                    <a:pt x="10" y="5"/>
                    <a:pt x="15" y="12"/>
                  </a:cubicBezTo>
                  <a:cubicBezTo>
                    <a:pt x="19" y="20"/>
                    <a:pt x="24" y="32"/>
                    <a:pt x="25" y="34"/>
                  </a:cubicBezTo>
                  <a:cubicBezTo>
                    <a:pt x="26" y="36"/>
                    <a:pt x="35" y="74"/>
                    <a:pt x="35" y="74"/>
                  </a:cubicBezTo>
                  <a:cubicBezTo>
                    <a:pt x="27" y="76"/>
                    <a:pt x="27" y="76"/>
                    <a:pt x="27" y="76"/>
                  </a:cubicBezTo>
                  <a:cubicBezTo>
                    <a:pt x="16" y="43"/>
                    <a:pt x="16" y="43"/>
                    <a:pt x="16" y="43"/>
                  </a:cubicBezTo>
                  <a:cubicBezTo>
                    <a:pt x="0" y="19"/>
                    <a:pt x="0" y="19"/>
                    <a:pt x="0" y="19"/>
                  </a:cubicBezTo>
                  <a:lnTo>
                    <a:pt x="5"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îSļïḑè"/>
            <p:cNvSpPr/>
            <p:nvPr/>
          </p:nvSpPr>
          <p:spPr bwMode="auto">
            <a:xfrm>
              <a:off x="8404034" y="4445292"/>
              <a:ext cx="130366" cy="140178"/>
            </a:xfrm>
            <a:custGeom>
              <a:avLst/>
              <a:gdLst>
                <a:gd name="T0" fmla="*/ 9 w 13"/>
                <a:gd name="T1" fmla="*/ 0 h 14"/>
                <a:gd name="T2" fmla="*/ 1 w 13"/>
                <a:gd name="T3" fmla="*/ 2 h 14"/>
                <a:gd name="T4" fmla="*/ 1 w 13"/>
                <a:gd name="T5" fmla="*/ 10 h 14"/>
                <a:gd name="T6" fmla="*/ 5 w 13"/>
                <a:gd name="T7" fmla="*/ 14 h 14"/>
                <a:gd name="T8" fmla="*/ 12 w 13"/>
                <a:gd name="T9" fmla="*/ 12 h 14"/>
                <a:gd name="T10" fmla="*/ 9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9" y="0"/>
                  </a:moveTo>
                  <a:cubicBezTo>
                    <a:pt x="1" y="2"/>
                    <a:pt x="1" y="2"/>
                    <a:pt x="1" y="2"/>
                  </a:cubicBezTo>
                  <a:cubicBezTo>
                    <a:pt x="1" y="2"/>
                    <a:pt x="0" y="10"/>
                    <a:pt x="1" y="10"/>
                  </a:cubicBezTo>
                  <a:cubicBezTo>
                    <a:pt x="1" y="11"/>
                    <a:pt x="4" y="14"/>
                    <a:pt x="5" y="14"/>
                  </a:cubicBezTo>
                  <a:cubicBezTo>
                    <a:pt x="6" y="14"/>
                    <a:pt x="11" y="12"/>
                    <a:pt x="12" y="12"/>
                  </a:cubicBezTo>
                  <a:cubicBezTo>
                    <a:pt x="13" y="11"/>
                    <a:pt x="9" y="1"/>
                    <a:pt x="9" y="0"/>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ïṩľíḍè"/>
            <p:cNvSpPr/>
            <p:nvPr/>
          </p:nvSpPr>
          <p:spPr bwMode="auto">
            <a:xfrm>
              <a:off x="8066205" y="3288822"/>
              <a:ext cx="189241" cy="169616"/>
            </a:xfrm>
            <a:custGeom>
              <a:avLst/>
              <a:gdLst>
                <a:gd name="T0" fmla="*/ 0 w 19"/>
                <a:gd name="T1" fmla="*/ 13 h 17"/>
                <a:gd name="T2" fmla="*/ 10 w 19"/>
                <a:gd name="T3" fmla="*/ 0 h 17"/>
                <a:gd name="T4" fmla="*/ 19 w 19"/>
                <a:gd name="T5" fmla="*/ 14 h 17"/>
                <a:gd name="T6" fmla="*/ 1 w 19"/>
                <a:gd name="T7" fmla="*/ 17 h 17"/>
                <a:gd name="T8" fmla="*/ 0 w 19"/>
                <a:gd name="T9" fmla="*/ 13 h 17"/>
              </a:gdLst>
              <a:ahLst/>
              <a:cxnLst>
                <a:cxn ang="0">
                  <a:pos x="T0" y="T1"/>
                </a:cxn>
                <a:cxn ang="0">
                  <a:pos x="T2" y="T3"/>
                </a:cxn>
                <a:cxn ang="0">
                  <a:pos x="T4" y="T5"/>
                </a:cxn>
                <a:cxn ang="0">
                  <a:pos x="T6" y="T7"/>
                </a:cxn>
                <a:cxn ang="0">
                  <a:pos x="T8" y="T9"/>
                </a:cxn>
              </a:cxnLst>
              <a:rect l="0" t="0" r="r" b="b"/>
              <a:pathLst>
                <a:path w="19" h="17">
                  <a:moveTo>
                    <a:pt x="0" y="13"/>
                  </a:moveTo>
                  <a:cubicBezTo>
                    <a:pt x="0" y="12"/>
                    <a:pt x="10" y="0"/>
                    <a:pt x="10" y="0"/>
                  </a:cubicBezTo>
                  <a:cubicBezTo>
                    <a:pt x="11" y="0"/>
                    <a:pt x="19" y="12"/>
                    <a:pt x="19" y="14"/>
                  </a:cubicBezTo>
                  <a:cubicBezTo>
                    <a:pt x="18" y="15"/>
                    <a:pt x="1" y="17"/>
                    <a:pt x="1" y="17"/>
                  </a:cubicBezTo>
                  <a:lnTo>
                    <a:pt x="0" y="13"/>
                  </a:ln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ïṥḷíḑè"/>
            <p:cNvSpPr/>
            <p:nvPr/>
          </p:nvSpPr>
          <p:spPr bwMode="auto">
            <a:xfrm>
              <a:off x="7851630" y="3698143"/>
              <a:ext cx="270749" cy="119153"/>
            </a:xfrm>
            <a:custGeom>
              <a:avLst/>
              <a:gdLst>
                <a:gd name="connsiteX0" fmla="*/ 0 w 306620"/>
                <a:gd name="connsiteY0" fmla="*/ 0 h 134939"/>
                <a:gd name="connsiteX1" fmla="*/ 54739 w 306620"/>
                <a:gd name="connsiteY1" fmla="*/ 0 h 134939"/>
                <a:gd name="connsiteX2" fmla="*/ 291378 w 306620"/>
                <a:gd name="connsiteY2" fmla="*/ 0 h 134939"/>
                <a:gd name="connsiteX3" fmla="*/ 306620 w 306620"/>
                <a:gd name="connsiteY3" fmla="*/ 0 h 134939"/>
                <a:gd name="connsiteX4" fmla="*/ 298854 w 306620"/>
                <a:gd name="connsiteY4" fmla="*/ 38466 h 134939"/>
                <a:gd name="connsiteX5" fmla="*/ 153310 w 306620"/>
                <a:gd name="connsiteY5" fmla="*/ 134939 h 134939"/>
                <a:gd name="connsiteX6" fmla="*/ 7766 w 306620"/>
                <a:gd name="connsiteY6" fmla="*/ 38466 h 13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620" h="134939">
                  <a:moveTo>
                    <a:pt x="0" y="0"/>
                  </a:moveTo>
                  <a:lnTo>
                    <a:pt x="54739" y="0"/>
                  </a:lnTo>
                  <a:cubicBezTo>
                    <a:pt x="184920" y="0"/>
                    <a:pt x="254349" y="0"/>
                    <a:pt x="291378" y="0"/>
                  </a:cubicBezTo>
                  <a:lnTo>
                    <a:pt x="306620" y="0"/>
                  </a:lnTo>
                  <a:lnTo>
                    <a:pt x="298854" y="38466"/>
                  </a:lnTo>
                  <a:cubicBezTo>
                    <a:pt x="274875" y="95159"/>
                    <a:pt x="218738" y="134939"/>
                    <a:pt x="153310" y="134939"/>
                  </a:cubicBezTo>
                  <a:cubicBezTo>
                    <a:pt x="87883" y="134939"/>
                    <a:pt x="31746" y="95159"/>
                    <a:pt x="7766" y="38466"/>
                  </a:cubicBezTo>
                  <a:close/>
                </a:path>
              </a:pathLst>
            </a:custGeom>
            <a:solidFill>
              <a:srgbClr val="F9A369"/>
            </a:solidFill>
            <a:ln>
              <a:noFill/>
            </a:ln>
          </p:spPr>
          <p:txBody>
            <a:bodyPr vert="horz" wrap="square" lIns="91440" tIns="45720" rIns="91440" bIns="45720" numCol="1" anchor="t" anchorCtr="0" compatLnSpc="1">
              <a:noAutofit/>
            </a:bodyPr>
            <a:lstStyle/>
            <a:p>
              <a:endParaRPr lang="zh-CN" altLang="en-US"/>
            </a:p>
          </p:txBody>
        </p:sp>
        <p:sp>
          <p:nvSpPr>
            <p:cNvPr id="68" name="îş1ídê"/>
            <p:cNvSpPr/>
            <p:nvPr/>
          </p:nvSpPr>
          <p:spPr bwMode="auto">
            <a:xfrm>
              <a:off x="3976612" y="3366281"/>
              <a:ext cx="258522" cy="259025"/>
            </a:xfrm>
            <a:custGeom>
              <a:avLst/>
              <a:gdLst>
                <a:gd name="connsiteX0" fmla="*/ 141992 w 288286"/>
                <a:gd name="connsiteY0" fmla="*/ 587 h 288847"/>
                <a:gd name="connsiteX1" fmla="*/ 208533 w 288286"/>
                <a:gd name="connsiteY1" fmla="*/ 9944 h 288847"/>
                <a:gd name="connsiteX2" fmla="*/ 285569 w 288286"/>
                <a:gd name="connsiteY2" fmla="*/ 81844 h 288847"/>
                <a:gd name="connsiteX3" fmla="*/ 288286 w 288286"/>
                <a:gd name="connsiteY3" fmla="*/ 89015 h 288847"/>
                <a:gd name="connsiteX4" fmla="*/ 118923 w 288286"/>
                <a:gd name="connsiteY4" fmla="*/ 89015 h 288847"/>
                <a:gd name="connsiteX5" fmla="*/ 118923 w 288286"/>
                <a:gd name="connsiteY5" fmla="*/ 145345 h 288847"/>
                <a:gd name="connsiteX6" fmla="*/ 51362 w 288286"/>
                <a:gd name="connsiteY6" fmla="*/ 167878 h 288847"/>
                <a:gd name="connsiteX7" fmla="*/ 85143 w 288286"/>
                <a:gd name="connsiteY7" fmla="*/ 224208 h 288847"/>
                <a:gd name="connsiteX8" fmla="*/ 64558 w 288286"/>
                <a:gd name="connsiteY8" fmla="*/ 287580 h 288847"/>
                <a:gd name="connsiteX9" fmla="*/ 53848 w 288286"/>
                <a:gd name="connsiteY9" fmla="*/ 288847 h 288847"/>
                <a:gd name="connsiteX10" fmla="*/ 19825 w 288286"/>
                <a:gd name="connsiteY10" fmla="*/ 245816 h 288847"/>
                <a:gd name="connsiteX11" fmla="*/ 5742 w 288286"/>
                <a:gd name="connsiteY11" fmla="*/ 122937 h 288847"/>
                <a:gd name="connsiteX12" fmla="*/ 141992 w 288286"/>
                <a:gd name="connsiteY12" fmla="*/ 587 h 28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8286" h="288847">
                  <a:moveTo>
                    <a:pt x="141992" y="587"/>
                  </a:moveTo>
                  <a:cubicBezTo>
                    <a:pt x="163468" y="-1355"/>
                    <a:pt x="186000" y="1469"/>
                    <a:pt x="208533" y="9944"/>
                  </a:cubicBezTo>
                  <a:cubicBezTo>
                    <a:pt x="242331" y="18418"/>
                    <a:pt x="268208" y="45960"/>
                    <a:pt x="285569" y="81844"/>
                  </a:cubicBezTo>
                  <a:lnTo>
                    <a:pt x="288286" y="89015"/>
                  </a:lnTo>
                  <a:lnTo>
                    <a:pt x="118923" y="89015"/>
                  </a:lnTo>
                  <a:cubicBezTo>
                    <a:pt x="118923" y="89015"/>
                    <a:pt x="118923" y="145345"/>
                    <a:pt x="118923" y="145345"/>
                  </a:cubicBezTo>
                  <a:cubicBezTo>
                    <a:pt x="107663" y="145345"/>
                    <a:pt x="73882" y="134079"/>
                    <a:pt x="51362" y="167878"/>
                  </a:cubicBezTo>
                  <a:cubicBezTo>
                    <a:pt x="28842" y="190410"/>
                    <a:pt x="51362" y="224208"/>
                    <a:pt x="85143" y="224208"/>
                  </a:cubicBezTo>
                  <a:cubicBezTo>
                    <a:pt x="102033" y="232658"/>
                    <a:pt x="93588" y="272793"/>
                    <a:pt x="64558" y="287580"/>
                  </a:cubicBezTo>
                  <a:lnTo>
                    <a:pt x="53848" y="288847"/>
                  </a:lnTo>
                  <a:lnTo>
                    <a:pt x="19825" y="245816"/>
                  </a:lnTo>
                  <a:cubicBezTo>
                    <a:pt x="109" y="207681"/>
                    <a:pt x="-5524" y="162484"/>
                    <a:pt x="5742" y="122937"/>
                  </a:cubicBezTo>
                  <a:cubicBezTo>
                    <a:pt x="22642" y="55141"/>
                    <a:pt x="77564" y="6413"/>
                    <a:pt x="141992" y="587"/>
                  </a:cubicBezTo>
                  <a:close/>
                </a:path>
              </a:pathLst>
            </a:custGeom>
            <a:solidFill>
              <a:srgbClr val="1122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69" name="íş1íḍe"/>
            <p:cNvSpPr/>
            <p:nvPr/>
          </p:nvSpPr>
          <p:spPr bwMode="auto">
            <a:xfrm>
              <a:off x="7827902" y="3358911"/>
              <a:ext cx="298580" cy="278955"/>
            </a:xfrm>
            <a:custGeom>
              <a:avLst/>
              <a:gdLst>
                <a:gd name="T0" fmla="*/ 1 w 30"/>
                <a:gd name="T1" fmla="*/ 17 h 28"/>
                <a:gd name="T2" fmla="*/ 13 w 30"/>
                <a:gd name="T3" fmla="*/ 27 h 28"/>
                <a:gd name="T4" fmla="*/ 29 w 30"/>
                <a:gd name="T5" fmla="*/ 16 h 28"/>
                <a:gd name="T6" fmla="*/ 17 w 30"/>
                <a:gd name="T7" fmla="*/ 1 h 28"/>
                <a:gd name="T8" fmla="*/ 1 w 30"/>
                <a:gd name="T9" fmla="*/ 17 h 28"/>
              </a:gdLst>
              <a:ahLst/>
              <a:cxnLst>
                <a:cxn ang="0">
                  <a:pos x="T0" y="T1"/>
                </a:cxn>
                <a:cxn ang="0">
                  <a:pos x="T2" y="T3"/>
                </a:cxn>
                <a:cxn ang="0">
                  <a:pos x="T4" y="T5"/>
                </a:cxn>
                <a:cxn ang="0">
                  <a:pos x="T6" y="T7"/>
                </a:cxn>
                <a:cxn ang="0">
                  <a:pos x="T8" y="T9"/>
                </a:cxn>
              </a:cxnLst>
              <a:rect l="0" t="0" r="r" b="b"/>
              <a:pathLst>
                <a:path w="30" h="28">
                  <a:moveTo>
                    <a:pt x="1" y="17"/>
                  </a:moveTo>
                  <a:cubicBezTo>
                    <a:pt x="0" y="25"/>
                    <a:pt x="6" y="26"/>
                    <a:pt x="13" y="27"/>
                  </a:cubicBezTo>
                  <a:cubicBezTo>
                    <a:pt x="21" y="28"/>
                    <a:pt x="28" y="23"/>
                    <a:pt x="29" y="16"/>
                  </a:cubicBezTo>
                  <a:cubicBezTo>
                    <a:pt x="30" y="9"/>
                    <a:pt x="25" y="2"/>
                    <a:pt x="17" y="1"/>
                  </a:cubicBezTo>
                  <a:cubicBezTo>
                    <a:pt x="10" y="0"/>
                    <a:pt x="2" y="10"/>
                    <a:pt x="1" y="17"/>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îS1îḋê"/>
            <p:cNvSpPr/>
            <p:nvPr/>
          </p:nvSpPr>
          <p:spPr bwMode="auto">
            <a:xfrm>
              <a:off x="7857339" y="3288822"/>
              <a:ext cx="328017" cy="428945"/>
            </a:xfrm>
            <a:custGeom>
              <a:avLst/>
              <a:gdLst>
                <a:gd name="T0" fmla="*/ 0 w 33"/>
                <a:gd name="T1" fmla="*/ 14 h 43"/>
                <a:gd name="T2" fmla="*/ 18 w 33"/>
                <a:gd name="T3" fmla="*/ 24 h 43"/>
                <a:gd name="T4" fmla="*/ 23 w 33"/>
                <a:gd name="T5" fmla="*/ 24 h 43"/>
                <a:gd name="T6" fmla="*/ 19 w 33"/>
                <a:gd name="T7" fmla="*/ 30 h 43"/>
                <a:gd name="T8" fmla="*/ 28 w 33"/>
                <a:gd name="T9" fmla="*/ 33 h 43"/>
                <a:gd name="T10" fmla="*/ 30 w 33"/>
                <a:gd name="T11" fmla="*/ 8 h 43"/>
                <a:gd name="T12" fmla="*/ 17 w 33"/>
                <a:gd name="T13" fmla="*/ 0 h 43"/>
                <a:gd name="T14" fmla="*/ 3 w 33"/>
                <a:gd name="T15" fmla="*/ 8 h 43"/>
                <a:gd name="T16" fmla="*/ 0 w 33"/>
                <a:gd name="T17"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43">
                  <a:moveTo>
                    <a:pt x="0" y="14"/>
                  </a:moveTo>
                  <a:cubicBezTo>
                    <a:pt x="18" y="24"/>
                    <a:pt x="18" y="24"/>
                    <a:pt x="18" y="24"/>
                  </a:cubicBezTo>
                  <a:cubicBezTo>
                    <a:pt x="18" y="24"/>
                    <a:pt x="21" y="20"/>
                    <a:pt x="23" y="24"/>
                  </a:cubicBezTo>
                  <a:cubicBezTo>
                    <a:pt x="24" y="27"/>
                    <a:pt x="19" y="29"/>
                    <a:pt x="19" y="30"/>
                  </a:cubicBezTo>
                  <a:cubicBezTo>
                    <a:pt x="17" y="38"/>
                    <a:pt x="24" y="43"/>
                    <a:pt x="28" y="33"/>
                  </a:cubicBezTo>
                  <a:cubicBezTo>
                    <a:pt x="33" y="24"/>
                    <a:pt x="31" y="9"/>
                    <a:pt x="30" y="8"/>
                  </a:cubicBezTo>
                  <a:cubicBezTo>
                    <a:pt x="29" y="8"/>
                    <a:pt x="17" y="1"/>
                    <a:pt x="17" y="0"/>
                  </a:cubicBezTo>
                  <a:cubicBezTo>
                    <a:pt x="16" y="0"/>
                    <a:pt x="5" y="8"/>
                    <a:pt x="3" y="8"/>
                  </a:cubicBezTo>
                  <a:cubicBezTo>
                    <a:pt x="2" y="7"/>
                    <a:pt x="0" y="14"/>
                    <a:pt x="0" y="14"/>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73" name="组合 72"/>
          <p:cNvGrpSpPr/>
          <p:nvPr/>
        </p:nvGrpSpPr>
        <p:grpSpPr>
          <a:xfrm>
            <a:off x="761169" y="1896446"/>
            <a:ext cx="2547357" cy="3910583"/>
            <a:chOff x="705101" y="2113117"/>
            <a:chExt cx="2547357" cy="3910583"/>
          </a:xfrm>
        </p:grpSpPr>
        <p:sp>
          <p:nvSpPr>
            <p:cNvPr id="71" name="任意多边形: 形状 70"/>
            <p:cNvSpPr/>
            <p:nvPr/>
          </p:nvSpPr>
          <p:spPr>
            <a:xfrm>
              <a:off x="1192451" y="2113117"/>
              <a:ext cx="1581566" cy="1581566"/>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5350E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r>
                <a:rPr lang="en-US" altLang="zh-CN" sz="3600" b="1" kern="1200" dirty="0"/>
                <a:t>1</a:t>
              </a:r>
              <a:endParaRPr lang="zh-CN" altLang="en-US" sz="3600" b="1" kern="1200" dirty="0"/>
            </a:p>
          </p:txBody>
        </p:sp>
        <p:sp>
          <p:nvSpPr>
            <p:cNvPr id="72" name="文本框 71"/>
            <p:cNvSpPr txBox="1"/>
            <p:nvPr/>
          </p:nvSpPr>
          <p:spPr>
            <a:xfrm>
              <a:off x="705101" y="3759298"/>
              <a:ext cx="2547357" cy="2264402"/>
            </a:xfrm>
            <a:prstGeom prst="rect">
              <a:avLst/>
            </a:prstGeom>
            <a:noFill/>
          </p:spPr>
          <p:txBody>
            <a:bodyPr wrap="square" rtlCol="0">
              <a:spAutoFit/>
            </a:bodyPr>
            <a:lstStyle/>
            <a:p>
              <a:pPr algn="just" hangingPunct="0">
                <a:lnSpc>
                  <a:spcPct val="150000"/>
                </a:lnSpc>
              </a:pPr>
              <a:r>
                <a:rPr lang="zh-CN" altLang="en-US" sz="1600" dirty="0">
                  <a:solidFill>
                    <a:srgbClr val="17082E"/>
                  </a:solidFill>
                  <a:latin typeface="Arial" panose="020B0604020202020204"/>
                  <a:ea typeface="微软雅黑" panose="020B0503020204020204" charset="-122"/>
                  <a:cs typeface="+mn-ea"/>
                  <a:sym typeface="+mn-lt"/>
                </a:rPr>
                <a:t>网上银行</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根据填写无误且手续完备的转款申请单</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配合各部</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在网上填写对方单位户名、开户行、账号等信息</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然后通知复核人员进行复核办理转帐事宜。</a:t>
              </a:r>
            </a:p>
          </p:txBody>
        </p:sp>
      </p:grpSp>
      <p:grpSp>
        <p:nvGrpSpPr>
          <p:cNvPr id="74" name="组合 73"/>
          <p:cNvGrpSpPr/>
          <p:nvPr/>
        </p:nvGrpSpPr>
        <p:grpSpPr>
          <a:xfrm>
            <a:off x="8847248" y="1896446"/>
            <a:ext cx="2547357" cy="4279915"/>
            <a:chOff x="705101" y="2113117"/>
            <a:chExt cx="2547357" cy="4279915"/>
          </a:xfrm>
        </p:grpSpPr>
        <p:sp>
          <p:nvSpPr>
            <p:cNvPr id="75" name="任意多边形: 形状 74"/>
            <p:cNvSpPr/>
            <p:nvPr/>
          </p:nvSpPr>
          <p:spPr>
            <a:xfrm>
              <a:off x="1192451" y="2113117"/>
              <a:ext cx="1581566" cy="1581566"/>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4EA3E7"/>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r>
                <a:rPr lang="en-US" altLang="zh-CN" sz="3600" b="1" dirty="0"/>
                <a:t>2</a:t>
              </a:r>
              <a:endParaRPr lang="zh-CN" altLang="en-US" sz="3600" b="1" kern="1200" dirty="0"/>
            </a:p>
          </p:txBody>
        </p:sp>
        <p:sp>
          <p:nvSpPr>
            <p:cNvPr id="76" name="文本框 75"/>
            <p:cNvSpPr txBox="1"/>
            <p:nvPr/>
          </p:nvSpPr>
          <p:spPr>
            <a:xfrm>
              <a:off x="705101" y="3759298"/>
              <a:ext cx="2547357" cy="2633734"/>
            </a:xfrm>
            <a:prstGeom prst="rect">
              <a:avLst/>
            </a:prstGeom>
            <a:noFill/>
          </p:spPr>
          <p:txBody>
            <a:bodyPr wrap="square" rtlCol="0">
              <a:spAutoFit/>
            </a:bodyPr>
            <a:lstStyle/>
            <a:p>
              <a:pPr algn="just" hangingPunct="0">
                <a:lnSpc>
                  <a:spcPct val="150000"/>
                </a:lnSpc>
              </a:pPr>
              <a:r>
                <a:rPr lang="zh-CN" altLang="en-US" sz="1600" dirty="0">
                  <a:solidFill>
                    <a:srgbClr val="17082E"/>
                  </a:solidFill>
                  <a:latin typeface="Arial" panose="020B0604020202020204"/>
                  <a:ea typeface="微软雅黑" panose="020B0503020204020204" charset="-122"/>
                  <a:cs typeface="+mn-ea"/>
                  <a:sym typeface="+mn-lt"/>
                </a:rPr>
                <a:t>转帐支票</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根据填写无误且手续完备的转款申请单</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配合各部门</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在支票上填写日期、对方单位户名、金额、用款明细、加盖公司财务章、个人私章再到银行办理转帐事宜。</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barn(inVertical)">
                                      <p:cBhvr>
                                        <p:cTn id="20" dur="500"/>
                                        <p:tgtEl>
                                          <p:spTgt spid="73"/>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barn(inVertical)">
                                      <p:cBhvr>
                                        <p:cTn id="2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P spid="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grpSp>
        <p:nvGrpSpPr>
          <p:cNvPr id="61" name="组合 60"/>
          <p:cNvGrpSpPr/>
          <p:nvPr/>
        </p:nvGrpSpPr>
        <p:grpSpPr>
          <a:xfrm>
            <a:off x="901831" y="937966"/>
            <a:ext cx="10388339" cy="5170604"/>
            <a:chOff x="901831" y="937966"/>
            <a:chExt cx="10388339" cy="5170604"/>
          </a:xfrm>
        </p:grpSpPr>
        <p:sp>
          <p:nvSpPr>
            <p:cNvPr id="62" name="矩形: 圆角 61"/>
            <p:cNvSpPr/>
            <p:nvPr/>
          </p:nvSpPr>
          <p:spPr>
            <a:xfrm>
              <a:off x="901831" y="1272619"/>
              <a:ext cx="10388338" cy="4835951"/>
            </a:xfrm>
            <a:prstGeom prst="roundRect">
              <a:avLst>
                <a:gd name="adj" fmla="val 3412"/>
              </a:avLst>
            </a:prstGeom>
            <a:solidFill>
              <a:srgbClr val="090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形状 62"/>
            <p:cNvSpPr/>
            <p:nvPr/>
          </p:nvSpPr>
          <p:spPr>
            <a:xfrm>
              <a:off x="901833" y="1084083"/>
              <a:ext cx="10388337" cy="4835951"/>
            </a:xfrm>
            <a:custGeom>
              <a:avLst/>
              <a:gdLst>
                <a:gd name="connsiteX0" fmla="*/ 1827231 w 10388337"/>
                <a:gd name="connsiteY0" fmla="*/ 188536 h 4835951"/>
                <a:gd name="connsiteX1" fmla="*/ 1652835 w 10388337"/>
                <a:gd name="connsiteY1" fmla="*/ 362932 h 4835951"/>
                <a:gd name="connsiteX2" fmla="*/ 1827231 w 10388337"/>
                <a:gd name="connsiteY2" fmla="*/ 537328 h 4835951"/>
                <a:gd name="connsiteX3" fmla="*/ 2001627 w 10388337"/>
                <a:gd name="connsiteY3" fmla="*/ 362932 h 4835951"/>
                <a:gd name="connsiteX4" fmla="*/ 1827231 w 10388337"/>
                <a:gd name="connsiteY4" fmla="*/ 188536 h 4835951"/>
                <a:gd name="connsiteX5" fmla="*/ 9263403 w 10388337"/>
                <a:gd name="connsiteY5" fmla="*/ 188536 h 4835951"/>
                <a:gd name="connsiteX6" fmla="*/ 9089007 w 10388337"/>
                <a:gd name="connsiteY6" fmla="*/ 362932 h 4835951"/>
                <a:gd name="connsiteX7" fmla="*/ 9263403 w 10388337"/>
                <a:gd name="connsiteY7" fmla="*/ 537328 h 4835951"/>
                <a:gd name="connsiteX8" fmla="*/ 9437799 w 10388337"/>
                <a:gd name="connsiteY8" fmla="*/ 362932 h 4835951"/>
                <a:gd name="connsiteX9" fmla="*/ 9263403 w 10388337"/>
                <a:gd name="connsiteY9" fmla="*/ 188536 h 4835951"/>
                <a:gd name="connsiteX10" fmla="*/ 1299330 w 10388337"/>
                <a:gd name="connsiteY10" fmla="*/ 188535 h 4835951"/>
                <a:gd name="connsiteX11" fmla="*/ 1124934 w 10388337"/>
                <a:gd name="connsiteY11" fmla="*/ 362931 h 4835951"/>
                <a:gd name="connsiteX12" fmla="*/ 1299330 w 10388337"/>
                <a:gd name="connsiteY12" fmla="*/ 537327 h 4835951"/>
                <a:gd name="connsiteX13" fmla="*/ 1473726 w 10388337"/>
                <a:gd name="connsiteY13" fmla="*/ 362931 h 4835951"/>
                <a:gd name="connsiteX14" fmla="*/ 1299330 w 10388337"/>
                <a:gd name="connsiteY14" fmla="*/ 188535 h 4835951"/>
                <a:gd name="connsiteX15" fmla="*/ 8735502 w 10388337"/>
                <a:gd name="connsiteY15" fmla="*/ 188535 h 4835951"/>
                <a:gd name="connsiteX16" fmla="*/ 8561106 w 10388337"/>
                <a:gd name="connsiteY16" fmla="*/ 362931 h 4835951"/>
                <a:gd name="connsiteX17" fmla="*/ 8735502 w 10388337"/>
                <a:gd name="connsiteY17" fmla="*/ 537327 h 4835951"/>
                <a:gd name="connsiteX18" fmla="*/ 8909898 w 10388337"/>
                <a:gd name="connsiteY18" fmla="*/ 362931 h 4835951"/>
                <a:gd name="connsiteX19" fmla="*/ 8735502 w 10388337"/>
                <a:gd name="connsiteY19" fmla="*/ 188535 h 4835951"/>
                <a:gd name="connsiteX20" fmla="*/ 165003 w 10388337"/>
                <a:gd name="connsiteY20" fmla="*/ 0 h 4835951"/>
                <a:gd name="connsiteX21" fmla="*/ 10223334 w 10388337"/>
                <a:gd name="connsiteY21" fmla="*/ 0 h 4835951"/>
                <a:gd name="connsiteX22" fmla="*/ 10388337 w 10388337"/>
                <a:gd name="connsiteY22" fmla="*/ 165003 h 4835951"/>
                <a:gd name="connsiteX23" fmla="*/ 10388337 w 10388337"/>
                <a:gd name="connsiteY23" fmla="*/ 4670948 h 4835951"/>
                <a:gd name="connsiteX24" fmla="*/ 10223334 w 10388337"/>
                <a:gd name="connsiteY24" fmla="*/ 4835951 h 4835951"/>
                <a:gd name="connsiteX25" fmla="*/ 165003 w 10388337"/>
                <a:gd name="connsiteY25" fmla="*/ 4835951 h 4835951"/>
                <a:gd name="connsiteX26" fmla="*/ 0 w 10388337"/>
                <a:gd name="connsiteY26" fmla="*/ 4670948 h 4835951"/>
                <a:gd name="connsiteX27" fmla="*/ 0 w 10388337"/>
                <a:gd name="connsiteY27" fmla="*/ 165003 h 4835951"/>
                <a:gd name="connsiteX28" fmla="*/ 165003 w 10388337"/>
                <a:gd name="connsiteY28" fmla="*/ 0 h 483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88337" h="4835951">
                  <a:moveTo>
                    <a:pt x="1827231" y="188536"/>
                  </a:moveTo>
                  <a:cubicBezTo>
                    <a:pt x="1730914" y="188536"/>
                    <a:pt x="1652835" y="266616"/>
                    <a:pt x="1652835" y="362932"/>
                  </a:cubicBezTo>
                  <a:cubicBezTo>
                    <a:pt x="1652835" y="459248"/>
                    <a:pt x="1730914" y="537328"/>
                    <a:pt x="1827231" y="537328"/>
                  </a:cubicBezTo>
                  <a:cubicBezTo>
                    <a:pt x="1923547" y="537328"/>
                    <a:pt x="2001627" y="459248"/>
                    <a:pt x="2001627" y="362932"/>
                  </a:cubicBezTo>
                  <a:cubicBezTo>
                    <a:pt x="2001627" y="266616"/>
                    <a:pt x="1923547" y="188536"/>
                    <a:pt x="1827231" y="188536"/>
                  </a:cubicBezTo>
                  <a:close/>
                  <a:moveTo>
                    <a:pt x="9263403" y="188536"/>
                  </a:moveTo>
                  <a:cubicBezTo>
                    <a:pt x="9167087" y="188536"/>
                    <a:pt x="9089007" y="266616"/>
                    <a:pt x="9089007" y="362932"/>
                  </a:cubicBezTo>
                  <a:cubicBezTo>
                    <a:pt x="9089007" y="459248"/>
                    <a:pt x="9167087" y="537328"/>
                    <a:pt x="9263403" y="537328"/>
                  </a:cubicBezTo>
                  <a:cubicBezTo>
                    <a:pt x="9359719" y="537328"/>
                    <a:pt x="9437799" y="459248"/>
                    <a:pt x="9437799" y="362932"/>
                  </a:cubicBezTo>
                  <a:cubicBezTo>
                    <a:pt x="9437799" y="266616"/>
                    <a:pt x="9359719" y="188536"/>
                    <a:pt x="9263403" y="188536"/>
                  </a:cubicBezTo>
                  <a:close/>
                  <a:moveTo>
                    <a:pt x="1299330" y="188535"/>
                  </a:moveTo>
                  <a:cubicBezTo>
                    <a:pt x="1203014" y="188535"/>
                    <a:pt x="1124934" y="266615"/>
                    <a:pt x="1124934" y="362931"/>
                  </a:cubicBezTo>
                  <a:cubicBezTo>
                    <a:pt x="1124934" y="459247"/>
                    <a:pt x="1203014" y="537327"/>
                    <a:pt x="1299330" y="537327"/>
                  </a:cubicBezTo>
                  <a:cubicBezTo>
                    <a:pt x="1395646" y="537327"/>
                    <a:pt x="1473726" y="459247"/>
                    <a:pt x="1473726" y="362931"/>
                  </a:cubicBezTo>
                  <a:cubicBezTo>
                    <a:pt x="1473726" y="266615"/>
                    <a:pt x="1395646" y="188535"/>
                    <a:pt x="1299330" y="188535"/>
                  </a:cubicBezTo>
                  <a:close/>
                  <a:moveTo>
                    <a:pt x="8735502" y="188535"/>
                  </a:moveTo>
                  <a:cubicBezTo>
                    <a:pt x="8639186" y="188535"/>
                    <a:pt x="8561106" y="266615"/>
                    <a:pt x="8561106" y="362931"/>
                  </a:cubicBezTo>
                  <a:cubicBezTo>
                    <a:pt x="8561106" y="459247"/>
                    <a:pt x="8639186" y="537327"/>
                    <a:pt x="8735502" y="537327"/>
                  </a:cubicBezTo>
                  <a:cubicBezTo>
                    <a:pt x="8831818" y="537327"/>
                    <a:pt x="8909898" y="459247"/>
                    <a:pt x="8909898" y="362931"/>
                  </a:cubicBezTo>
                  <a:cubicBezTo>
                    <a:pt x="8909898" y="266615"/>
                    <a:pt x="8831818" y="188535"/>
                    <a:pt x="8735502" y="188535"/>
                  </a:cubicBezTo>
                  <a:close/>
                  <a:moveTo>
                    <a:pt x="165003" y="0"/>
                  </a:moveTo>
                  <a:lnTo>
                    <a:pt x="10223334" y="0"/>
                  </a:lnTo>
                  <a:cubicBezTo>
                    <a:pt x="10314463" y="0"/>
                    <a:pt x="10388337" y="73874"/>
                    <a:pt x="10388337" y="165003"/>
                  </a:cubicBezTo>
                  <a:lnTo>
                    <a:pt x="10388337" y="4670948"/>
                  </a:lnTo>
                  <a:cubicBezTo>
                    <a:pt x="10388337" y="4762077"/>
                    <a:pt x="10314463" y="4835951"/>
                    <a:pt x="10223334" y="4835951"/>
                  </a:cubicBezTo>
                  <a:lnTo>
                    <a:pt x="165003" y="4835951"/>
                  </a:lnTo>
                  <a:cubicBezTo>
                    <a:pt x="73874" y="4835951"/>
                    <a:pt x="0" y="4762077"/>
                    <a:pt x="0" y="4670948"/>
                  </a:cubicBezTo>
                  <a:lnTo>
                    <a:pt x="0" y="165003"/>
                  </a:lnTo>
                  <a:cubicBezTo>
                    <a:pt x="0" y="73874"/>
                    <a:pt x="73874" y="0"/>
                    <a:pt x="165003" y="0"/>
                  </a:cubicBezTo>
                  <a:close/>
                </a:path>
              </a:pathLst>
            </a:custGeom>
            <a:solidFill>
              <a:schemeClr val="bg1"/>
            </a:solidFill>
            <a:ln>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4" name="矩形: 圆角 63"/>
            <p:cNvSpPr/>
            <p:nvPr/>
          </p:nvSpPr>
          <p:spPr>
            <a:xfrm flipH="1">
              <a:off x="2102173"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圆角 64"/>
            <p:cNvSpPr/>
            <p:nvPr/>
          </p:nvSpPr>
          <p:spPr>
            <a:xfrm flipH="1">
              <a:off x="2620647"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圆角 65"/>
            <p:cNvSpPr/>
            <p:nvPr/>
          </p:nvSpPr>
          <p:spPr>
            <a:xfrm flipH="1">
              <a:off x="9543072"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圆角 66"/>
            <p:cNvSpPr/>
            <p:nvPr/>
          </p:nvSpPr>
          <p:spPr>
            <a:xfrm flipH="1">
              <a:off x="10061546"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PA_文本框 2"/>
          <p:cNvSpPr txBox="1"/>
          <p:nvPr>
            <p:custDataLst>
              <p:tags r:id="rId1"/>
            </p:custDataLst>
          </p:nvPr>
        </p:nvSpPr>
        <p:spPr>
          <a:xfrm>
            <a:off x="6844389" y="2373499"/>
            <a:ext cx="2965723" cy="830997"/>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charset="-122"/>
              </a:defRPr>
            </a:lvl1pPr>
          </a:lstStyle>
          <a:p>
            <a:pPr algn="dist">
              <a:lnSpc>
                <a:spcPct val="100000"/>
              </a:lnSpc>
              <a:defRPr/>
            </a:pPr>
            <a:r>
              <a:rPr lang="zh-CN" altLang="en-US" sz="4800" dirty="0">
                <a:solidFill>
                  <a:srgbClr val="E48A1B"/>
                </a:solidFill>
                <a:ea typeface="微软雅黑" panose="020B0503020204020204" charset="-122"/>
                <a:cs typeface="+mn-ea"/>
                <a:sym typeface="+mn-lt"/>
              </a:rPr>
              <a:t>第三部分</a:t>
            </a:r>
          </a:p>
        </p:txBody>
      </p:sp>
      <p:sp>
        <p:nvSpPr>
          <p:cNvPr id="20" name="文本框 19"/>
          <p:cNvSpPr txBox="1"/>
          <p:nvPr/>
        </p:nvSpPr>
        <p:spPr>
          <a:xfrm>
            <a:off x="5885945" y="3358295"/>
            <a:ext cx="4882610" cy="923330"/>
          </a:xfrm>
          <a:prstGeom prst="rect">
            <a:avLst/>
          </a:prstGeom>
          <a:noFill/>
        </p:spPr>
        <p:txBody>
          <a:bodyPr wrap="square" rtlCol="0">
            <a:spAutoFit/>
          </a:bodyPr>
          <a:lstStyle/>
          <a:p>
            <a:pPr algn="dist">
              <a:defRPr/>
            </a:pPr>
            <a:r>
              <a:rPr lang="zh-CN" altLang="en-US" sz="5400" b="1" dirty="0">
                <a:solidFill>
                  <a:srgbClr val="1E1AD0"/>
                </a:solidFill>
                <a:latin typeface="Arial" panose="020B0604020202020204"/>
                <a:ea typeface="微软雅黑" panose="020B0503020204020204" charset="-122"/>
                <a:cs typeface="+mn-ea"/>
                <a:sym typeface="+mn-lt"/>
              </a:rPr>
              <a:t>发票注意事项</a:t>
            </a:r>
          </a:p>
        </p:txBody>
      </p:sp>
      <p:sp>
        <p:nvSpPr>
          <p:cNvPr id="21" name="文本框 20"/>
          <p:cNvSpPr txBox="1"/>
          <p:nvPr/>
        </p:nvSpPr>
        <p:spPr>
          <a:xfrm>
            <a:off x="5899256" y="4466291"/>
            <a:ext cx="4855989" cy="307777"/>
          </a:xfrm>
          <a:prstGeom prst="rect">
            <a:avLst/>
          </a:prstGeom>
          <a:noFill/>
        </p:spPr>
        <p:txBody>
          <a:bodyPr wrap="square" rtlCol="0">
            <a:spAutoFit/>
          </a:bodyPr>
          <a:lstStyle/>
          <a:p>
            <a:pPr algn="dist"/>
            <a:r>
              <a:rPr lang="zh-CN" altLang="en-US" sz="1400" dirty="0">
                <a:solidFill>
                  <a:srgbClr val="240C46"/>
                </a:solidFill>
                <a:latin typeface="Arial" panose="020B0604020202020204"/>
                <a:ea typeface="微软雅黑" panose="020B0503020204020204" charset="-122"/>
                <a:cs typeface="+mn-ea"/>
                <a:sym typeface="+mn-lt"/>
              </a:rPr>
              <a:t>Work summary and plan of cashier in Finance Department</a:t>
            </a:r>
          </a:p>
        </p:txBody>
      </p:sp>
      <p:grpSp>
        <p:nvGrpSpPr>
          <p:cNvPr id="18" name="4ed6ba99-04e4-4ec5-80b6-2c8183b4806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1094588" y="1857080"/>
            <a:ext cx="4414284" cy="4071628"/>
            <a:chOff x="3570287" y="1099344"/>
            <a:chExt cx="5051426" cy="4659312"/>
          </a:xfrm>
        </p:grpSpPr>
        <p:sp>
          <p:nvSpPr>
            <p:cNvPr id="22" name="išḷiḓê"/>
            <p:cNvSpPr/>
            <p:nvPr/>
          </p:nvSpPr>
          <p:spPr bwMode="auto">
            <a:xfrm>
              <a:off x="5081587" y="3475831"/>
              <a:ext cx="184150" cy="195263"/>
            </a:xfrm>
            <a:custGeom>
              <a:avLst/>
              <a:gdLst>
                <a:gd name="T0" fmla="*/ 0 w 16"/>
                <a:gd name="T1" fmla="*/ 11 h 17"/>
                <a:gd name="T2" fmla="*/ 10 w 16"/>
                <a:gd name="T3" fmla="*/ 3 h 17"/>
                <a:gd name="T4" fmla="*/ 7 w 16"/>
                <a:gd name="T5" fmla="*/ 17 h 17"/>
                <a:gd name="T6" fmla="*/ 0 w 16"/>
                <a:gd name="T7" fmla="*/ 11 h 17"/>
              </a:gdLst>
              <a:ahLst/>
              <a:cxnLst>
                <a:cxn ang="0">
                  <a:pos x="T0" y="T1"/>
                </a:cxn>
                <a:cxn ang="0">
                  <a:pos x="T2" y="T3"/>
                </a:cxn>
                <a:cxn ang="0">
                  <a:pos x="T4" y="T5"/>
                </a:cxn>
                <a:cxn ang="0">
                  <a:pos x="T6" y="T7"/>
                </a:cxn>
              </a:cxnLst>
              <a:rect l="0" t="0" r="r" b="b"/>
              <a:pathLst>
                <a:path w="16" h="17">
                  <a:moveTo>
                    <a:pt x="0" y="11"/>
                  </a:moveTo>
                  <a:cubicBezTo>
                    <a:pt x="1" y="6"/>
                    <a:pt x="5" y="0"/>
                    <a:pt x="10" y="3"/>
                  </a:cubicBezTo>
                  <a:cubicBezTo>
                    <a:pt x="16" y="6"/>
                    <a:pt x="7" y="17"/>
                    <a:pt x="7" y="17"/>
                  </a:cubicBezTo>
                  <a:lnTo>
                    <a:pt x="0" y="11"/>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íṣļïḑê"/>
            <p:cNvSpPr/>
            <p:nvPr/>
          </p:nvSpPr>
          <p:spPr bwMode="auto">
            <a:xfrm>
              <a:off x="3605212" y="1515269"/>
              <a:ext cx="4729163" cy="1360488"/>
            </a:xfrm>
            <a:custGeom>
              <a:avLst/>
              <a:gdLst>
                <a:gd name="T0" fmla="*/ 44 w 2979"/>
                <a:gd name="T1" fmla="*/ 857 h 857"/>
                <a:gd name="T2" fmla="*/ 0 w 2979"/>
                <a:gd name="T3" fmla="*/ 806 h 857"/>
                <a:gd name="T4" fmla="*/ 443 w 2979"/>
                <a:gd name="T5" fmla="*/ 457 h 857"/>
                <a:gd name="T6" fmla="*/ 901 w 2979"/>
                <a:gd name="T7" fmla="*/ 675 h 857"/>
                <a:gd name="T8" fmla="*/ 1526 w 2979"/>
                <a:gd name="T9" fmla="*/ 254 h 857"/>
                <a:gd name="T10" fmla="*/ 2223 w 2979"/>
                <a:gd name="T11" fmla="*/ 683 h 857"/>
                <a:gd name="T12" fmla="*/ 2935 w 2979"/>
                <a:gd name="T13" fmla="*/ 0 h 857"/>
                <a:gd name="T14" fmla="*/ 2979 w 2979"/>
                <a:gd name="T15" fmla="*/ 43 h 857"/>
                <a:gd name="T16" fmla="*/ 2238 w 2979"/>
                <a:gd name="T17" fmla="*/ 762 h 857"/>
                <a:gd name="T18" fmla="*/ 1526 w 2979"/>
                <a:gd name="T19" fmla="*/ 334 h 857"/>
                <a:gd name="T20" fmla="*/ 901 w 2979"/>
                <a:gd name="T21" fmla="*/ 748 h 857"/>
                <a:gd name="T22" fmla="*/ 458 w 2979"/>
                <a:gd name="T23" fmla="*/ 530 h 857"/>
                <a:gd name="T24" fmla="*/ 44 w 2979"/>
                <a:gd name="T25" fmla="*/ 85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9" h="857">
                  <a:moveTo>
                    <a:pt x="44" y="857"/>
                  </a:moveTo>
                  <a:lnTo>
                    <a:pt x="0" y="806"/>
                  </a:lnTo>
                  <a:lnTo>
                    <a:pt x="443" y="457"/>
                  </a:lnTo>
                  <a:lnTo>
                    <a:pt x="901" y="675"/>
                  </a:lnTo>
                  <a:lnTo>
                    <a:pt x="1526" y="254"/>
                  </a:lnTo>
                  <a:lnTo>
                    <a:pt x="2223" y="683"/>
                  </a:lnTo>
                  <a:lnTo>
                    <a:pt x="2935" y="0"/>
                  </a:lnTo>
                  <a:lnTo>
                    <a:pt x="2979" y="43"/>
                  </a:lnTo>
                  <a:lnTo>
                    <a:pt x="2238" y="762"/>
                  </a:lnTo>
                  <a:lnTo>
                    <a:pt x="1526" y="334"/>
                  </a:lnTo>
                  <a:lnTo>
                    <a:pt x="901" y="748"/>
                  </a:lnTo>
                  <a:lnTo>
                    <a:pt x="458" y="530"/>
                  </a:lnTo>
                  <a:lnTo>
                    <a:pt x="44" y="857"/>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íšliḍê"/>
            <p:cNvSpPr/>
            <p:nvPr/>
          </p:nvSpPr>
          <p:spPr bwMode="auto">
            <a:xfrm>
              <a:off x="7180262" y="3417094"/>
              <a:ext cx="922338" cy="588963"/>
            </a:xfrm>
            <a:custGeom>
              <a:avLst/>
              <a:gdLst>
                <a:gd name="T0" fmla="*/ 72 w 80"/>
                <a:gd name="T1" fmla="*/ 2 h 51"/>
                <a:gd name="T2" fmla="*/ 40 w 80"/>
                <a:gd name="T3" fmla="*/ 28 h 51"/>
                <a:gd name="T4" fmla="*/ 0 w 80"/>
                <a:gd name="T5" fmla="*/ 21 h 51"/>
                <a:gd name="T6" fmla="*/ 1 w 80"/>
                <a:gd name="T7" fmla="*/ 31 h 51"/>
                <a:gd name="T8" fmla="*/ 50 w 80"/>
                <a:gd name="T9" fmla="*/ 51 h 51"/>
                <a:gd name="T10" fmla="*/ 77 w 80"/>
                <a:gd name="T11" fmla="*/ 19 h 51"/>
                <a:gd name="T12" fmla="*/ 72 w 80"/>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80" h="51">
                  <a:moveTo>
                    <a:pt x="72" y="2"/>
                  </a:moveTo>
                  <a:cubicBezTo>
                    <a:pt x="61" y="7"/>
                    <a:pt x="40" y="28"/>
                    <a:pt x="40" y="28"/>
                  </a:cubicBezTo>
                  <a:cubicBezTo>
                    <a:pt x="0" y="21"/>
                    <a:pt x="0" y="21"/>
                    <a:pt x="0" y="21"/>
                  </a:cubicBezTo>
                  <a:cubicBezTo>
                    <a:pt x="1" y="31"/>
                    <a:pt x="1" y="31"/>
                    <a:pt x="1" y="31"/>
                  </a:cubicBezTo>
                  <a:cubicBezTo>
                    <a:pt x="50" y="51"/>
                    <a:pt x="50" y="51"/>
                    <a:pt x="50" y="51"/>
                  </a:cubicBezTo>
                  <a:cubicBezTo>
                    <a:pt x="50" y="51"/>
                    <a:pt x="74" y="30"/>
                    <a:pt x="77" y="19"/>
                  </a:cubicBezTo>
                  <a:cubicBezTo>
                    <a:pt x="80" y="9"/>
                    <a:pt x="79" y="0"/>
                    <a:pt x="72" y="2"/>
                  </a:cubicBezTo>
                  <a:close/>
                </a:path>
              </a:pathLst>
            </a:custGeom>
            <a:solidFill>
              <a:srgbClr val="5B8B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îşļîḍe"/>
            <p:cNvSpPr/>
            <p:nvPr/>
          </p:nvSpPr>
          <p:spPr bwMode="auto">
            <a:xfrm>
              <a:off x="7723187" y="3429794"/>
              <a:ext cx="852488" cy="955675"/>
            </a:xfrm>
            <a:custGeom>
              <a:avLst/>
              <a:gdLst>
                <a:gd name="T0" fmla="*/ 49 w 74"/>
                <a:gd name="T1" fmla="*/ 83 h 83"/>
                <a:gd name="T2" fmla="*/ 0 w 74"/>
                <a:gd name="T3" fmla="*/ 83 h 83"/>
                <a:gd name="T4" fmla="*/ 15 w 74"/>
                <a:gd name="T5" fmla="*/ 14 h 83"/>
                <a:gd name="T6" fmla="*/ 30 w 74"/>
                <a:gd name="T7" fmla="*/ 2 h 83"/>
                <a:gd name="T8" fmla="*/ 66 w 74"/>
                <a:gd name="T9" fmla="*/ 12 h 83"/>
                <a:gd name="T10" fmla="*/ 72 w 74"/>
                <a:gd name="T11" fmla="*/ 25 h 83"/>
                <a:gd name="T12" fmla="*/ 49 w 74"/>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74" h="83">
                  <a:moveTo>
                    <a:pt x="49" y="83"/>
                  </a:moveTo>
                  <a:cubicBezTo>
                    <a:pt x="0" y="83"/>
                    <a:pt x="0" y="83"/>
                    <a:pt x="0" y="83"/>
                  </a:cubicBezTo>
                  <a:cubicBezTo>
                    <a:pt x="15" y="14"/>
                    <a:pt x="15" y="14"/>
                    <a:pt x="15" y="14"/>
                  </a:cubicBezTo>
                  <a:cubicBezTo>
                    <a:pt x="16" y="9"/>
                    <a:pt x="25" y="0"/>
                    <a:pt x="30" y="2"/>
                  </a:cubicBezTo>
                  <a:cubicBezTo>
                    <a:pt x="66" y="12"/>
                    <a:pt x="66" y="12"/>
                    <a:pt x="66" y="12"/>
                  </a:cubicBezTo>
                  <a:cubicBezTo>
                    <a:pt x="72" y="14"/>
                    <a:pt x="74" y="20"/>
                    <a:pt x="72" y="25"/>
                  </a:cubicBezTo>
                  <a:lnTo>
                    <a:pt x="49" y="83"/>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iṡḻídé"/>
            <p:cNvSpPr/>
            <p:nvPr/>
          </p:nvSpPr>
          <p:spPr bwMode="auto">
            <a:xfrm>
              <a:off x="8207375" y="3359944"/>
              <a:ext cx="195263" cy="207963"/>
            </a:xfrm>
            <a:custGeom>
              <a:avLst/>
              <a:gdLst>
                <a:gd name="T0" fmla="*/ 10 w 17"/>
                <a:gd name="T1" fmla="*/ 18 h 18"/>
                <a:gd name="T2" fmla="*/ 3 w 17"/>
                <a:gd name="T3" fmla="*/ 16 h 18"/>
                <a:gd name="T4" fmla="*/ 1 w 17"/>
                <a:gd name="T5" fmla="*/ 11 h 18"/>
                <a:gd name="T6" fmla="*/ 3 w 17"/>
                <a:gd name="T7" fmla="*/ 3 h 18"/>
                <a:gd name="T8" fmla="*/ 8 w 17"/>
                <a:gd name="T9" fmla="*/ 0 h 18"/>
                <a:gd name="T10" fmla="*/ 14 w 17"/>
                <a:gd name="T11" fmla="*/ 2 h 18"/>
                <a:gd name="T12" fmla="*/ 17 w 17"/>
                <a:gd name="T13" fmla="*/ 7 h 18"/>
                <a:gd name="T14" fmla="*/ 14 w 17"/>
                <a:gd name="T15" fmla="*/ 15 h 18"/>
                <a:gd name="T16" fmla="*/ 10 w 17"/>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0" y="18"/>
                  </a:moveTo>
                  <a:cubicBezTo>
                    <a:pt x="3" y="16"/>
                    <a:pt x="3" y="16"/>
                    <a:pt x="3" y="16"/>
                  </a:cubicBezTo>
                  <a:cubicBezTo>
                    <a:pt x="2" y="15"/>
                    <a:pt x="0" y="13"/>
                    <a:pt x="1" y="11"/>
                  </a:cubicBezTo>
                  <a:cubicBezTo>
                    <a:pt x="3" y="3"/>
                    <a:pt x="3" y="3"/>
                    <a:pt x="3" y="3"/>
                  </a:cubicBezTo>
                  <a:cubicBezTo>
                    <a:pt x="4" y="1"/>
                    <a:pt x="6" y="0"/>
                    <a:pt x="8" y="0"/>
                  </a:cubicBezTo>
                  <a:cubicBezTo>
                    <a:pt x="14" y="2"/>
                    <a:pt x="14" y="2"/>
                    <a:pt x="14" y="2"/>
                  </a:cubicBezTo>
                  <a:cubicBezTo>
                    <a:pt x="16" y="3"/>
                    <a:pt x="17" y="5"/>
                    <a:pt x="17" y="7"/>
                  </a:cubicBezTo>
                  <a:cubicBezTo>
                    <a:pt x="14" y="15"/>
                    <a:pt x="14" y="15"/>
                    <a:pt x="14" y="15"/>
                  </a:cubicBezTo>
                  <a:cubicBezTo>
                    <a:pt x="14" y="17"/>
                    <a:pt x="12" y="18"/>
                    <a:pt x="10" y="18"/>
                  </a:cubicBez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ïślîďe"/>
            <p:cNvSpPr/>
            <p:nvPr/>
          </p:nvSpPr>
          <p:spPr bwMode="auto">
            <a:xfrm>
              <a:off x="8161337" y="3048794"/>
              <a:ext cx="392113" cy="392113"/>
            </a:xfrm>
            <a:custGeom>
              <a:avLst/>
              <a:gdLst>
                <a:gd name="T0" fmla="*/ 0 w 34"/>
                <a:gd name="T1" fmla="*/ 24 h 34"/>
                <a:gd name="T2" fmla="*/ 17 w 34"/>
                <a:gd name="T3" fmla="*/ 34 h 34"/>
                <a:gd name="T4" fmla="*/ 34 w 34"/>
                <a:gd name="T5" fmla="*/ 17 h 34"/>
                <a:gd name="T6" fmla="*/ 17 w 34"/>
                <a:gd name="T7" fmla="*/ 0 h 34"/>
                <a:gd name="T8" fmla="*/ 0 w 34"/>
                <a:gd name="T9" fmla="*/ 24 h 34"/>
              </a:gdLst>
              <a:ahLst/>
              <a:cxnLst>
                <a:cxn ang="0">
                  <a:pos x="T0" y="T1"/>
                </a:cxn>
                <a:cxn ang="0">
                  <a:pos x="T2" y="T3"/>
                </a:cxn>
                <a:cxn ang="0">
                  <a:pos x="T4" y="T5"/>
                </a:cxn>
                <a:cxn ang="0">
                  <a:pos x="T6" y="T7"/>
                </a:cxn>
                <a:cxn ang="0">
                  <a:pos x="T8" y="T9"/>
                </a:cxn>
              </a:cxnLst>
              <a:rect l="0" t="0" r="r" b="b"/>
              <a:pathLst>
                <a:path w="34" h="34">
                  <a:moveTo>
                    <a:pt x="0" y="24"/>
                  </a:moveTo>
                  <a:cubicBezTo>
                    <a:pt x="0" y="33"/>
                    <a:pt x="8" y="34"/>
                    <a:pt x="17" y="34"/>
                  </a:cubicBezTo>
                  <a:cubicBezTo>
                    <a:pt x="26" y="34"/>
                    <a:pt x="34" y="26"/>
                    <a:pt x="34" y="17"/>
                  </a:cubicBezTo>
                  <a:cubicBezTo>
                    <a:pt x="34" y="8"/>
                    <a:pt x="26" y="0"/>
                    <a:pt x="17" y="0"/>
                  </a:cubicBezTo>
                  <a:cubicBezTo>
                    <a:pt x="8" y="0"/>
                    <a:pt x="0" y="15"/>
                    <a:pt x="0" y="24"/>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iṧ1îďè"/>
            <p:cNvSpPr/>
            <p:nvPr/>
          </p:nvSpPr>
          <p:spPr bwMode="auto">
            <a:xfrm>
              <a:off x="8148637" y="3278981"/>
              <a:ext cx="207963" cy="207963"/>
            </a:xfrm>
            <a:custGeom>
              <a:avLst/>
              <a:gdLst>
                <a:gd name="T0" fmla="*/ 11 w 18"/>
                <a:gd name="T1" fmla="*/ 1 h 18"/>
                <a:gd name="T2" fmla="*/ 1 w 18"/>
                <a:gd name="T3" fmla="*/ 6 h 18"/>
                <a:gd name="T4" fmla="*/ 6 w 18"/>
                <a:gd name="T5" fmla="*/ 16 h 18"/>
                <a:gd name="T6" fmla="*/ 16 w 18"/>
                <a:gd name="T7" fmla="*/ 11 h 18"/>
                <a:gd name="T8" fmla="*/ 11 w 18"/>
                <a:gd name="T9" fmla="*/ 1 h 18"/>
                <a:gd name="T10" fmla="*/ 7 w 18"/>
                <a:gd name="T11" fmla="*/ 14 h 18"/>
                <a:gd name="T12" fmla="*/ 4 w 18"/>
                <a:gd name="T13" fmla="*/ 7 h 18"/>
                <a:gd name="T14" fmla="*/ 10 w 18"/>
                <a:gd name="T15" fmla="*/ 4 h 18"/>
                <a:gd name="T16" fmla="*/ 14 w 18"/>
                <a:gd name="T17" fmla="*/ 10 h 18"/>
                <a:gd name="T18" fmla="*/ 7 w 18"/>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1" y="1"/>
                  </a:moveTo>
                  <a:cubicBezTo>
                    <a:pt x="7" y="0"/>
                    <a:pt x="2" y="2"/>
                    <a:pt x="1" y="6"/>
                  </a:cubicBezTo>
                  <a:cubicBezTo>
                    <a:pt x="0" y="11"/>
                    <a:pt x="2" y="15"/>
                    <a:pt x="6" y="16"/>
                  </a:cubicBezTo>
                  <a:cubicBezTo>
                    <a:pt x="11" y="18"/>
                    <a:pt x="15" y="15"/>
                    <a:pt x="16" y="11"/>
                  </a:cubicBezTo>
                  <a:cubicBezTo>
                    <a:pt x="18" y="7"/>
                    <a:pt x="15" y="2"/>
                    <a:pt x="11" y="1"/>
                  </a:cubicBezTo>
                  <a:close/>
                  <a:moveTo>
                    <a:pt x="7" y="14"/>
                  </a:moveTo>
                  <a:cubicBezTo>
                    <a:pt x="4" y="13"/>
                    <a:pt x="3" y="10"/>
                    <a:pt x="4" y="7"/>
                  </a:cubicBezTo>
                  <a:cubicBezTo>
                    <a:pt x="4" y="4"/>
                    <a:pt x="7" y="3"/>
                    <a:pt x="10" y="4"/>
                  </a:cubicBezTo>
                  <a:cubicBezTo>
                    <a:pt x="13" y="5"/>
                    <a:pt x="14" y="7"/>
                    <a:pt x="14" y="10"/>
                  </a:cubicBezTo>
                  <a:cubicBezTo>
                    <a:pt x="13" y="13"/>
                    <a:pt x="10" y="15"/>
                    <a:pt x="7" y="14"/>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îṣḻîdé"/>
            <p:cNvSpPr/>
            <p:nvPr/>
          </p:nvSpPr>
          <p:spPr bwMode="auto">
            <a:xfrm>
              <a:off x="8034337" y="3336131"/>
              <a:ext cx="311150" cy="312738"/>
            </a:xfrm>
            <a:custGeom>
              <a:avLst/>
              <a:gdLst>
                <a:gd name="T0" fmla="*/ 11 w 27"/>
                <a:gd name="T1" fmla="*/ 0 h 27"/>
                <a:gd name="T2" fmla="*/ 27 w 27"/>
                <a:gd name="T3" fmla="*/ 5 h 27"/>
                <a:gd name="T4" fmla="*/ 12 w 27"/>
                <a:gd name="T5" fmla="*/ 23 h 27"/>
                <a:gd name="T6" fmla="*/ 11 w 27"/>
                <a:gd name="T7" fmla="*/ 0 h 27"/>
              </a:gdLst>
              <a:ahLst/>
              <a:cxnLst>
                <a:cxn ang="0">
                  <a:pos x="T0" y="T1"/>
                </a:cxn>
                <a:cxn ang="0">
                  <a:pos x="T2" y="T3"/>
                </a:cxn>
                <a:cxn ang="0">
                  <a:pos x="T4" y="T5"/>
                </a:cxn>
                <a:cxn ang="0">
                  <a:pos x="T6" y="T7"/>
                </a:cxn>
              </a:cxnLst>
              <a:rect l="0" t="0" r="r" b="b"/>
              <a:pathLst>
                <a:path w="27" h="27">
                  <a:moveTo>
                    <a:pt x="11" y="0"/>
                  </a:moveTo>
                  <a:cubicBezTo>
                    <a:pt x="27" y="5"/>
                    <a:pt x="27" y="5"/>
                    <a:pt x="27" y="5"/>
                  </a:cubicBezTo>
                  <a:cubicBezTo>
                    <a:pt x="27" y="5"/>
                    <a:pt x="24" y="27"/>
                    <a:pt x="12" y="23"/>
                  </a:cubicBezTo>
                  <a:cubicBezTo>
                    <a:pt x="0" y="19"/>
                    <a:pt x="11" y="0"/>
                    <a:pt x="11" y="0"/>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íṥ1iďé"/>
            <p:cNvSpPr/>
            <p:nvPr/>
          </p:nvSpPr>
          <p:spPr bwMode="auto">
            <a:xfrm>
              <a:off x="7723187" y="4385469"/>
              <a:ext cx="830263" cy="1292225"/>
            </a:xfrm>
            <a:custGeom>
              <a:avLst/>
              <a:gdLst>
                <a:gd name="T0" fmla="*/ 49 w 72"/>
                <a:gd name="T1" fmla="*/ 0 h 112"/>
                <a:gd name="T2" fmla="*/ 0 w 72"/>
                <a:gd name="T3" fmla="*/ 0 h 112"/>
                <a:gd name="T4" fmla="*/ 0 w 72"/>
                <a:gd name="T5" fmla="*/ 112 h 112"/>
                <a:gd name="T6" fmla="*/ 10 w 72"/>
                <a:gd name="T7" fmla="*/ 112 h 112"/>
                <a:gd name="T8" fmla="*/ 20 w 72"/>
                <a:gd name="T9" fmla="*/ 26 h 112"/>
                <a:gd name="T10" fmla="*/ 27 w 72"/>
                <a:gd name="T11" fmla="*/ 26 h 112"/>
                <a:gd name="T12" fmla="*/ 26 w 72"/>
                <a:gd name="T13" fmla="*/ 69 h 112"/>
                <a:gd name="T14" fmla="*/ 66 w 72"/>
                <a:gd name="T15" fmla="*/ 104 h 112"/>
                <a:gd name="T16" fmla="*/ 72 w 72"/>
                <a:gd name="T17" fmla="*/ 95 h 112"/>
                <a:gd name="T18" fmla="*/ 45 w 72"/>
                <a:gd name="T19" fmla="*/ 61 h 112"/>
                <a:gd name="T20" fmla="*/ 50 w 72"/>
                <a:gd name="T21" fmla="*/ 9 h 112"/>
                <a:gd name="T22" fmla="*/ 49 w 72"/>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2">
                  <a:moveTo>
                    <a:pt x="49" y="0"/>
                  </a:moveTo>
                  <a:cubicBezTo>
                    <a:pt x="0" y="0"/>
                    <a:pt x="0" y="0"/>
                    <a:pt x="0" y="0"/>
                  </a:cubicBezTo>
                  <a:cubicBezTo>
                    <a:pt x="0" y="112"/>
                    <a:pt x="0" y="112"/>
                    <a:pt x="0" y="112"/>
                  </a:cubicBezTo>
                  <a:cubicBezTo>
                    <a:pt x="10" y="112"/>
                    <a:pt x="10" y="112"/>
                    <a:pt x="10" y="112"/>
                  </a:cubicBezTo>
                  <a:cubicBezTo>
                    <a:pt x="10" y="112"/>
                    <a:pt x="17" y="56"/>
                    <a:pt x="20" y="26"/>
                  </a:cubicBezTo>
                  <a:cubicBezTo>
                    <a:pt x="27" y="26"/>
                    <a:pt x="27" y="26"/>
                    <a:pt x="27" y="26"/>
                  </a:cubicBezTo>
                  <a:cubicBezTo>
                    <a:pt x="26" y="69"/>
                    <a:pt x="26" y="69"/>
                    <a:pt x="26" y="69"/>
                  </a:cubicBezTo>
                  <a:cubicBezTo>
                    <a:pt x="66" y="104"/>
                    <a:pt x="66" y="104"/>
                    <a:pt x="66" y="104"/>
                  </a:cubicBezTo>
                  <a:cubicBezTo>
                    <a:pt x="72" y="95"/>
                    <a:pt x="72" y="95"/>
                    <a:pt x="72" y="95"/>
                  </a:cubicBezTo>
                  <a:cubicBezTo>
                    <a:pt x="45" y="61"/>
                    <a:pt x="45" y="61"/>
                    <a:pt x="45" y="61"/>
                  </a:cubicBezTo>
                  <a:cubicBezTo>
                    <a:pt x="45" y="61"/>
                    <a:pt x="50" y="17"/>
                    <a:pt x="50" y="9"/>
                  </a:cubicBezTo>
                  <a:cubicBezTo>
                    <a:pt x="50" y="8"/>
                    <a:pt x="49" y="0"/>
                    <a:pt x="49" y="0"/>
                  </a:cubicBez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îṣľîďè"/>
            <p:cNvSpPr/>
            <p:nvPr/>
          </p:nvSpPr>
          <p:spPr bwMode="auto">
            <a:xfrm>
              <a:off x="7583487" y="5666581"/>
              <a:ext cx="254000" cy="92075"/>
            </a:xfrm>
            <a:custGeom>
              <a:avLst/>
              <a:gdLst>
                <a:gd name="T0" fmla="*/ 12 w 22"/>
                <a:gd name="T1" fmla="*/ 0 h 8"/>
                <a:gd name="T2" fmla="*/ 22 w 22"/>
                <a:gd name="T3" fmla="*/ 0 h 8"/>
                <a:gd name="T4" fmla="*/ 22 w 22"/>
                <a:gd name="T5" fmla="*/ 8 h 8"/>
                <a:gd name="T6" fmla="*/ 2 w 22"/>
                <a:gd name="T7" fmla="*/ 8 h 8"/>
                <a:gd name="T8" fmla="*/ 1 w 22"/>
                <a:gd name="T9" fmla="*/ 4 h 8"/>
                <a:gd name="T10" fmla="*/ 12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2" y="0"/>
                  </a:moveTo>
                  <a:cubicBezTo>
                    <a:pt x="22" y="0"/>
                    <a:pt x="22" y="0"/>
                    <a:pt x="22" y="0"/>
                  </a:cubicBezTo>
                  <a:cubicBezTo>
                    <a:pt x="22" y="8"/>
                    <a:pt x="22" y="8"/>
                    <a:pt x="22" y="8"/>
                  </a:cubicBezTo>
                  <a:cubicBezTo>
                    <a:pt x="2" y="8"/>
                    <a:pt x="2" y="8"/>
                    <a:pt x="2" y="8"/>
                  </a:cubicBezTo>
                  <a:cubicBezTo>
                    <a:pt x="0" y="8"/>
                    <a:pt x="0" y="5"/>
                    <a:pt x="1" y="4"/>
                  </a:cubicBezTo>
                  <a:lnTo>
                    <a:pt x="12"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ïşľiďe"/>
            <p:cNvSpPr/>
            <p:nvPr/>
          </p:nvSpPr>
          <p:spPr bwMode="auto">
            <a:xfrm>
              <a:off x="8448675" y="5482431"/>
              <a:ext cx="173038" cy="252413"/>
            </a:xfrm>
            <a:custGeom>
              <a:avLst/>
              <a:gdLst>
                <a:gd name="T0" fmla="*/ 3 w 15"/>
                <a:gd name="T1" fmla="*/ 9 h 22"/>
                <a:gd name="T2" fmla="*/ 9 w 15"/>
                <a:gd name="T3" fmla="*/ 0 h 22"/>
                <a:gd name="T4" fmla="*/ 15 w 15"/>
                <a:gd name="T5" fmla="*/ 4 h 22"/>
                <a:gd name="T6" fmla="*/ 4 w 15"/>
                <a:gd name="T7" fmla="*/ 21 h 22"/>
                <a:gd name="T8" fmla="*/ 0 w 15"/>
                <a:gd name="T9" fmla="*/ 20 h 22"/>
                <a:gd name="T10" fmla="*/ 3 w 15"/>
                <a:gd name="T11" fmla="*/ 9 h 22"/>
              </a:gdLst>
              <a:ahLst/>
              <a:cxnLst>
                <a:cxn ang="0">
                  <a:pos x="T0" y="T1"/>
                </a:cxn>
                <a:cxn ang="0">
                  <a:pos x="T2" y="T3"/>
                </a:cxn>
                <a:cxn ang="0">
                  <a:pos x="T4" y="T5"/>
                </a:cxn>
                <a:cxn ang="0">
                  <a:pos x="T6" y="T7"/>
                </a:cxn>
                <a:cxn ang="0">
                  <a:pos x="T8" y="T9"/>
                </a:cxn>
                <a:cxn ang="0">
                  <a:pos x="T10" y="T11"/>
                </a:cxn>
              </a:cxnLst>
              <a:rect l="0" t="0" r="r" b="b"/>
              <a:pathLst>
                <a:path w="15" h="22">
                  <a:moveTo>
                    <a:pt x="3" y="9"/>
                  </a:moveTo>
                  <a:cubicBezTo>
                    <a:pt x="9" y="0"/>
                    <a:pt x="9" y="0"/>
                    <a:pt x="9" y="0"/>
                  </a:cubicBezTo>
                  <a:cubicBezTo>
                    <a:pt x="15" y="4"/>
                    <a:pt x="15" y="4"/>
                    <a:pt x="15" y="4"/>
                  </a:cubicBezTo>
                  <a:cubicBezTo>
                    <a:pt x="4" y="21"/>
                    <a:pt x="4" y="21"/>
                    <a:pt x="4" y="21"/>
                  </a:cubicBezTo>
                  <a:cubicBezTo>
                    <a:pt x="3" y="22"/>
                    <a:pt x="0" y="21"/>
                    <a:pt x="0" y="20"/>
                  </a:cubicBezTo>
                  <a:lnTo>
                    <a:pt x="3" y="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îŝ1idé"/>
            <p:cNvSpPr/>
            <p:nvPr/>
          </p:nvSpPr>
          <p:spPr bwMode="auto">
            <a:xfrm>
              <a:off x="4008437" y="4398169"/>
              <a:ext cx="600075" cy="1268413"/>
            </a:xfrm>
            <a:custGeom>
              <a:avLst/>
              <a:gdLst>
                <a:gd name="T0" fmla="*/ 1 w 52"/>
                <a:gd name="T1" fmla="*/ 0 h 110"/>
                <a:gd name="T2" fmla="*/ 52 w 52"/>
                <a:gd name="T3" fmla="*/ 0 h 110"/>
                <a:gd name="T4" fmla="*/ 51 w 52"/>
                <a:gd name="T5" fmla="*/ 110 h 110"/>
                <a:gd name="T6" fmla="*/ 41 w 52"/>
                <a:gd name="T7" fmla="*/ 110 h 110"/>
                <a:gd name="T8" fmla="*/ 31 w 52"/>
                <a:gd name="T9" fmla="*/ 24 h 110"/>
                <a:gd name="T10" fmla="*/ 24 w 52"/>
                <a:gd name="T11" fmla="*/ 24 h 110"/>
                <a:gd name="T12" fmla="*/ 22 w 52"/>
                <a:gd name="T13" fmla="*/ 110 h 110"/>
                <a:gd name="T14" fmla="*/ 12 w 52"/>
                <a:gd name="T15" fmla="*/ 110 h 110"/>
                <a:gd name="T16" fmla="*/ 1 w 52"/>
                <a:gd name="T17" fmla="*/ 7 h 110"/>
                <a:gd name="T18" fmla="*/ 1 w 52"/>
                <a:gd name="T1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10">
                  <a:moveTo>
                    <a:pt x="1" y="0"/>
                  </a:moveTo>
                  <a:cubicBezTo>
                    <a:pt x="52" y="0"/>
                    <a:pt x="52" y="0"/>
                    <a:pt x="52" y="0"/>
                  </a:cubicBezTo>
                  <a:cubicBezTo>
                    <a:pt x="51" y="110"/>
                    <a:pt x="51" y="110"/>
                    <a:pt x="51" y="110"/>
                  </a:cubicBezTo>
                  <a:cubicBezTo>
                    <a:pt x="41" y="110"/>
                    <a:pt x="41" y="110"/>
                    <a:pt x="41" y="110"/>
                  </a:cubicBezTo>
                  <a:cubicBezTo>
                    <a:pt x="41" y="110"/>
                    <a:pt x="34" y="55"/>
                    <a:pt x="31" y="24"/>
                  </a:cubicBezTo>
                  <a:cubicBezTo>
                    <a:pt x="24" y="24"/>
                    <a:pt x="24" y="24"/>
                    <a:pt x="24" y="24"/>
                  </a:cubicBezTo>
                  <a:cubicBezTo>
                    <a:pt x="22" y="110"/>
                    <a:pt x="22" y="110"/>
                    <a:pt x="22" y="110"/>
                  </a:cubicBezTo>
                  <a:cubicBezTo>
                    <a:pt x="12" y="110"/>
                    <a:pt x="12" y="110"/>
                    <a:pt x="12" y="110"/>
                  </a:cubicBezTo>
                  <a:cubicBezTo>
                    <a:pt x="12" y="110"/>
                    <a:pt x="0" y="24"/>
                    <a:pt x="1" y="7"/>
                  </a:cubicBezTo>
                  <a:cubicBezTo>
                    <a:pt x="1" y="6"/>
                    <a:pt x="1" y="0"/>
                    <a:pt x="1" y="0"/>
                  </a:cubicBez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îšḻiḓê"/>
            <p:cNvSpPr/>
            <p:nvPr/>
          </p:nvSpPr>
          <p:spPr bwMode="auto">
            <a:xfrm>
              <a:off x="3940175" y="3486944"/>
              <a:ext cx="749300" cy="911225"/>
            </a:xfrm>
            <a:custGeom>
              <a:avLst/>
              <a:gdLst>
                <a:gd name="T0" fmla="*/ 7 w 65"/>
                <a:gd name="T1" fmla="*/ 79 h 79"/>
                <a:gd name="T2" fmla="*/ 58 w 65"/>
                <a:gd name="T3" fmla="*/ 79 h 79"/>
                <a:gd name="T4" fmla="*/ 65 w 65"/>
                <a:gd name="T5" fmla="*/ 10 h 79"/>
                <a:gd name="T6" fmla="*/ 53 w 65"/>
                <a:gd name="T7" fmla="*/ 0 h 79"/>
                <a:gd name="T8" fmla="*/ 12 w 65"/>
                <a:gd name="T9" fmla="*/ 0 h 79"/>
                <a:gd name="T10" fmla="*/ 0 w 65"/>
                <a:gd name="T11" fmla="*/ 10 h 79"/>
                <a:gd name="T12" fmla="*/ 7 w 65"/>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5" h="79">
                  <a:moveTo>
                    <a:pt x="7" y="79"/>
                  </a:moveTo>
                  <a:cubicBezTo>
                    <a:pt x="58" y="79"/>
                    <a:pt x="58" y="79"/>
                    <a:pt x="58" y="79"/>
                  </a:cubicBezTo>
                  <a:cubicBezTo>
                    <a:pt x="65" y="10"/>
                    <a:pt x="65" y="10"/>
                    <a:pt x="65" y="10"/>
                  </a:cubicBezTo>
                  <a:cubicBezTo>
                    <a:pt x="65" y="5"/>
                    <a:pt x="60" y="0"/>
                    <a:pt x="53" y="0"/>
                  </a:cubicBezTo>
                  <a:cubicBezTo>
                    <a:pt x="12" y="0"/>
                    <a:pt x="12" y="0"/>
                    <a:pt x="12" y="0"/>
                  </a:cubicBezTo>
                  <a:cubicBezTo>
                    <a:pt x="5" y="0"/>
                    <a:pt x="0" y="5"/>
                    <a:pt x="0" y="10"/>
                  </a:cubicBezTo>
                  <a:lnTo>
                    <a:pt x="7" y="79"/>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iṩlídé"/>
            <p:cNvSpPr/>
            <p:nvPr/>
          </p:nvSpPr>
          <p:spPr bwMode="auto">
            <a:xfrm>
              <a:off x="4216400" y="3336131"/>
              <a:ext cx="196850" cy="231775"/>
            </a:xfrm>
            <a:custGeom>
              <a:avLst/>
              <a:gdLst>
                <a:gd name="T0" fmla="*/ 9 w 17"/>
                <a:gd name="T1" fmla="*/ 20 h 20"/>
                <a:gd name="T2" fmla="*/ 0 w 17"/>
                <a:gd name="T3" fmla="*/ 12 h 20"/>
                <a:gd name="T4" fmla="*/ 0 w 17"/>
                <a:gd name="T5" fmla="*/ 2 h 20"/>
                <a:gd name="T6" fmla="*/ 5 w 17"/>
                <a:gd name="T7" fmla="*/ 0 h 20"/>
                <a:gd name="T8" fmla="*/ 12 w 17"/>
                <a:gd name="T9" fmla="*/ 0 h 20"/>
                <a:gd name="T10" fmla="*/ 17 w 17"/>
                <a:gd name="T11" fmla="*/ 4 h 20"/>
                <a:gd name="T12" fmla="*/ 17 w 17"/>
                <a:gd name="T13" fmla="*/ 12 h 20"/>
                <a:gd name="T14" fmla="*/ 9 w 1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0">
                  <a:moveTo>
                    <a:pt x="9" y="20"/>
                  </a:moveTo>
                  <a:cubicBezTo>
                    <a:pt x="0" y="20"/>
                    <a:pt x="0" y="14"/>
                    <a:pt x="0" y="12"/>
                  </a:cubicBezTo>
                  <a:cubicBezTo>
                    <a:pt x="0" y="2"/>
                    <a:pt x="0" y="2"/>
                    <a:pt x="0" y="2"/>
                  </a:cubicBezTo>
                  <a:cubicBezTo>
                    <a:pt x="0" y="0"/>
                    <a:pt x="3" y="0"/>
                    <a:pt x="5" y="0"/>
                  </a:cubicBezTo>
                  <a:cubicBezTo>
                    <a:pt x="12" y="0"/>
                    <a:pt x="12" y="0"/>
                    <a:pt x="12" y="0"/>
                  </a:cubicBezTo>
                  <a:cubicBezTo>
                    <a:pt x="14" y="0"/>
                    <a:pt x="17" y="2"/>
                    <a:pt x="17" y="4"/>
                  </a:cubicBezTo>
                  <a:cubicBezTo>
                    <a:pt x="17" y="12"/>
                    <a:pt x="17" y="12"/>
                    <a:pt x="17" y="12"/>
                  </a:cubicBezTo>
                  <a:cubicBezTo>
                    <a:pt x="17" y="14"/>
                    <a:pt x="16" y="20"/>
                    <a:pt x="9" y="20"/>
                  </a:cubicBez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íŝlïďè"/>
            <p:cNvSpPr/>
            <p:nvPr/>
          </p:nvSpPr>
          <p:spPr bwMode="auto">
            <a:xfrm>
              <a:off x="4100512" y="2991644"/>
              <a:ext cx="404813" cy="449263"/>
            </a:xfrm>
            <a:custGeom>
              <a:avLst/>
              <a:gdLst>
                <a:gd name="T0" fmla="*/ 33 w 35"/>
                <a:gd name="T1" fmla="*/ 30 h 39"/>
                <a:gd name="T2" fmla="*/ 14 w 35"/>
                <a:gd name="T3" fmla="*/ 35 h 39"/>
                <a:gd name="T4" fmla="*/ 3 w 35"/>
                <a:gd name="T5" fmla="*/ 14 h 39"/>
                <a:gd name="T6" fmla="*/ 23 w 35"/>
                <a:gd name="T7" fmla="*/ 3 h 39"/>
                <a:gd name="T8" fmla="*/ 33 w 35"/>
                <a:gd name="T9" fmla="*/ 30 h 39"/>
              </a:gdLst>
              <a:ahLst/>
              <a:cxnLst>
                <a:cxn ang="0">
                  <a:pos x="T0" y="T1"/>
                </a:cxn>
                <a:cxn ang="0">
                  <a:pos x="T2" y="T3"/>
                </a:cxn>
                <a:cxn ang="0">
                  <a:pos x="T4" y="T5"/>
                </a:cxn>
                <a:cxn ang="0">
                  <a:pos x="T6" y="T7"/>
                </a:cxn>
                <a:cxn ang="0">
                  <a:pos x="T8" y="T9"/>
                </a:cxn>
              </a:cxnLst>
              <a:rect l="0" t="0" r="r" b="b"/>
              <a:pathLst>
                <a:path w="35" h="39">
                  <a:moveTo>
                    <a:pt x="33" y="30"/>
                  </a:moveTo>
                  <a:cubicBezTo>
                    <a:pt x="30" y="39"/>
                    <a:pt x="23" y="38"/>
                    <a:pt x="14" y="35"/>
                  </a:cubicBezTo>
                  <a:cubicBezTo>
                    <a:pt x="5" y="32"/>
                    <a:pt x="0" y="23"/>
                    <a:pt x="3" y="14"/>
                  </a:cubicBezTo>
                  <a:cubicBezTo>
                    <a:pt x="5" y="5"/>
                    <a:pt x="15" y="0"/>
                    <a:pt x="23" y="3"/>
                  </a:cubicBezTo>
                  <a:cubicBezTo>
                    <a:pt x="32" y="5"/>
                    <a:pt x="35" y="21"/>
                    <a:pt x="33" y="30"/>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îṡḷîḓe"/>
            <p:cNvSpPr/>
            <p:nvPr/>
          </p:nvSpPr>
          <p:spPr bwMode="auto">
            <a:xfrm>
              <a:off x="4562475" y="3509169"/>
              <a:ext cx="622300" cy="692150"/>
            </a:xfrm>
            <a:custGeom>
              <a:avLst/>
              <a:gdLst>
                <a:gd name="T0" fmla="*/ 11 w 54"/>
                <a:gd name="T1" fmla="*/ 6 h 60"/>
                <a:gd name="T2" fmla="*/ 24 w 54"/>
                <a:gd name="T3" fmla="*/ 31 h 60"/>
                <a:gd name="T4" fmla="*/ 45 w 54"/>
                <a:gd name="T5" fmla="*/ 8 h 60"/>
                <a:gd name="T6" fmla="*/ 53 w 54"/>
                <a:gd name="T7" fmla="*/ 12 h 60"/>
                <a:gd name="T8" fmla="*/ 28 w 54"/>
                <a:gd name="T9" fmla="*/ 53 h 60"/>
                <a:gd name="T10" fmla="*/ 4 w 54"/>
                <a:gd name="T11" fmla="*/ 36 h 60"/>
                <a:gd name="T12" fmla="*/ 0 w 54"/>
                <a:gd name="T13" fmla="*/ 10 h 60"/>
                <a:gd name="T14" fmla="*/ 4 w 54"/>
                <a:gd name="T15" fmla="*/ 6 h 60"/>
                <a:gd name="T16" fmla="*/ 7 w 54"/>
                <a:gd name="T17" fmla="*/ 0 h 60"/>
                <a:gd name="T18" fmla="*/ 11 w 54"/>
                <a:gd name="T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0">
                  <a:moveTo>
                    <a:pt x="11" y="6"/>
                  </a:moveTo>
                  <a:cubicBezTo>
                    <a:pt x="24" y="31"/>
                    <a:pt x="24" y="31"/>
                    <a:pt x="24" y="31"/>
                  </a:cubicBezTo>
                  <a:cubicBezTo>
                    <a:pt x="45" y="8"/>
                    <a:pt x="45" y="8"/>
                    <a:pt x="45" y="8"/>
                  </a:cubicBezTo>
                  <a:cubicBezTo>
                    <a:pt x="45" y="7"/>
                    <a:pt x="54" y="10"/>
                    <a:pt x="53" y="12"/>
                  </a:cubicBezTo>
                  <a:cubicBezTo>
                    <a:pt x="51" y="16"/>
                    <a:pt x="38" y="43"/>
                    <a:pt x="28" y="53"/>
                  </a:cubicBezTo>
                  <a:cubicBezTo>
                    <a:pt x="22" y="60"/>
                    <a:pt x="5" y="37"/>
                    <a:pt x="4" y="36"/>
                  </a:cubicBezTo>
                  <a:cubicBezTo>
                    <a:pt x="2" y="33"/>
                    <a:pt x="0" y="18"/>
                    <a:pt x="0" y="10"/>
                  </a:cubicBezTo>
                  <a:cubicBezTo>
                    <a:pt x="0" y="8"/>
                    <a:pt x="2" y="6"/>
                    <a:pt x="4" y="6"/>
                  </a:cubicBezTo>
                  <a:cubicBezTo>
                    <a:pt x="7" y="0"/>
                    <a:pt x="7" y="0"/>
                    <a:pt x="7" y="0"/>
                  </a:cubicBezTo>
                  <a:cubicBezTo>
                    <a:pt x="8" y="0"/>
                    <a:pt x="10" y="4"/>
                    <a:pt x="11" y="6"/>
                  </a:cubicBez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ïŝļïdè"/>
            <p:cNvSpPr/>
            <p:nvPr/>
          </p:nvSpPr>
          <p:spPr bwMode="auto">
            <a:xfrm>
              <a:off x="3570287" y="3509169"/>
              <a:ext cx="519113" cy="808038"/>
            </a:xfrm>
            <a:custGeom>
              <a:avLst/>
              <a:gdLst>
                <a:gd name="T0" fmla="*/ 37 w 45"/>
                <a:gd name="T1" fmla="*/ 0 h 70"/>
                <a:gd name="T2" fmla="*/ 4 w 45"/>
                <a:gd name="T3" fmla="*/ 34 h 70"/>
                <a:gd name="T4" fmla="*/ 7 w 45"/>
                <a:gd name="T5" fmla="*/ 45 h 70"/>
                <a:gd name="T6" fmla="*/ 38 w 45"/>
                <a:gd name="T7" fmla="*/ 70 h 70"/>
                <a:gd name="T8" fmla="*/ 37 w 45"/>
                <a:gd name="T9" fmla="*/ 56 h 70"/>
                <a:gd name="T10" fmla="*/ 22 w 45"/>
                <a:gd name="T11" fmla="*/ 39 h 70"/>
                <a:gd name="T12" fmla="*/ 43 w 45"/>
                <a:gd name="T13" fmla="*/ 23 h 70"/>
                <a:gd name="T14" fmla="*/ 44 w 45"/>
                <a:gd name="T15" fmla="*/ 6 h 70"/>
                <a:gd name="T16" fmla="*/ 37 w 45"/>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0">
                  <a:moveTo>
                    <a:pt x="37" y="0"/>
                  </a:moveTo>
                  <a:cubicBezTo>
                    <a:pt x="37" y="0"/>
                    <a:pt x="13" y="25"/>
                    <a:pt x="4" y="34"/>
                  </a:cubicBezTo>
                  <a:cubicBezTo>
                    <a:pt x="0" y="38"/>
                    <a:pt x="4" y="41"/>
                    <a:pt x="7" y="45"/>
                  </a:cubicBezTo>
                  <a:cubicBezTo>
                    <a:pt x="14" y="54"/>
                    <a:pt x="38" y="70"/>
                    <a:pt x="38" y="70"/>
                  </a:cubicBezTo>
                  <a:cubicBezTo>
                    <a:pt x="37" y="56"/>
                    <a:pt x="37" y="56"/>
                    <a:pt x="37" y="56"/>
                  </a:cubicBezTo>
                  <a:cubicBezTo>
                    <a:pt x="22" y="39"/>
                    <a:pt x="22" y="39"/>
                    <a:pt x="22" y="39"/>
                  </a:cubicBezTo>
                  <a:cubicBezTo>
                    <a:pt x="22" y="39"/>
                    <a:pt x="43" y="24"/>
                    <a:pt x="43" y="23"/>
                  </a:cubicBezTo>
                  <a:cubicBezTo>
                    <a:pt x="45" y="20"/>
                    <a:pt x="44" y="6"/>
                    <a:pt x="44" y="6"/>
                  </a:cubicBezTo>
                  <a:lnTo>
                    <a:pt x="37" y="0"/>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îsľíḍe"/>
            <p:cNvSpPr/>
            <p:nvPr/>
          </p:nvSpPr>
          <p:spPr bwMode="auto">
            <a:xfrm>
              <a:off x="4481512" y="5666581"/>
              <a:ext cx="254000" cy="92075"/>
            </a:xfrm>
            <a:custGeom>
              <a:avLst/>
              <a:gdLst>
                <a:gd name="T0" fmla="*/ 10 w 22"/>
                <a:gd name="T1" fmla="*/ 0 h 8"/>
                <a:gd name="T2" fmla="*/ 0 w 22"/>
                <a:gd name="T3" fmla="*/ 0 h 8"/>
                <a:gd name="T4" fmla="*/ 0 w 22"/>
                <a:gd name="T5" fmla="*/ 8 h 8"/>
                <a:gd name="T6" fmla="*/ 20 w 22"/>
                <a:gd name="T7" fmla="*/ 8 h 8"/>
                <a:gd name="T8" fmla="*/ 21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2" y="8"/>
                    <a:pt x="22" y="5"/>
                    <a:pt x="21"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îṩḷîḑé"/>
            <p:cNvSpPr/>
            <p:nvPr/>
          </p:nvSpPr>
          <p:spPr bwMode="auto">
            <a:xfrm>
              <a:off x="4146550" y="5666581"/>
              <a:ext cx="254000" cy="92075"/>
            </a:xfrm>
            <a:custGeom>
              <a:avLst/>
              <a:gdLst>
                <a:gd name="T0" fmla="*/ 10 w 22"/>
                <a:gd name="T1" fmla="*/ 0 h 8"/>
                <a:gd name="T2" fmla="*/ 0 w 22"/>
                <a:gd name="T3" fmla="*/ 0 h 8"/>
                <a:gd name="T4" fmla="*/ 0 w 22"/>
                <a:gd name="T5" fmla="*/ 8 h 8"/>
                <a:gd name="T6" fmla="*/ 20 w 22"/>
                <a:gd name="T7" fmla="*/ 8 h 8"/>
                <a:gd name="T8" fmla="*/ 21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1" y="8"/>
                    <a:pt x="22" y="5"/>
                    <a:pt x="21"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iṣḷïḑe"/>
            <p:cNvSpPr/>
            <p:nvPr/>
          </p:nvSpPr>
          <p:spPr bwMode="auto">
            <a:xfrm>
              <a:off x="3997325" y="4144169"/>
              <a:ext cx="103188" cy="173038"/>
            </a:xfrm>
            <a:custGeom>
              <a:avLst/>
              <a:gdLst>
                <a:gd name="T0" fmla="*/ 5 w 9"/>
                <a:gd name="T1" fmla="*/ 15 h 15"/>
                <a:gd name="T2" fmla="*/ 9 w 9"/>
                <a:gd name="T3" fmla="*/ 9 h 15"/>
                <a:gd name="T4" fmla="*/ 8 w 9"/>
                <a:gd name="T5" fmla="*/ 1 h 15"/>
                <a:gd name="T6" fmla="*/ 4 w 9"/>
                <a:gd name="T7" fmla="*/ 0 h 15"/>
                <a:gd name="T8" fmla="*/ 0 w 9"/>
                <a:gd name="T9" fmla="*/ 1 h 15"/>
                <a:gd name="T10" fmla="*/ 1 w 9"/>
                <a:gd name="T11" fmla="*/ 15 h 15"/>
                <a:gd name="T12" fmla="*/ 5 w 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9" h="15">
                  <a:moveTo>
                    <a:pt x="5" y="15"/>
                  </a:moveTo>
                  <a:cubicBezTo>
                    <a:pt x="8" y="14"/>
                    <a:pt x="9" y="12"/>
                    <a:pt x="9" y="9"/>
                  </a:cubicBezTo>
                  <a:cubicBezTo>
                    <a:pt x="8" y="1"/>
                    <a:pt x="8" y="1"/>
                    <a:pt x="8" y="1"/>
                  </a:cubicBezTo>
                  <a:cubicBezTo>
                    <a:pt x="8" y="0"/>
                    <a:pt x="6" y="0"/>
                    <a:pt x="4" y="0"/>
                  </a:cubicBezTo>
                  <a:cubicBezTo>
                    <a:pt x="0" y="1"/>
                    <a:pt x="0" y="1"/>
                    <a:pt x="0" y="1"/>
                  </a:cubicBezTo>
                  <a:cubicBezTo>
                    <a:pt x="1" y="15"/>
                    <a:pt x="1" y="15"/>
                    <a:pt x="1" y="15"/>
                  </a:cubicBezTo>
                  <a:cubicBezTo>
                    <a:pt x="1" y="15"/>
                    <a:pt x="4" y="15"/>
                    <a:pt x="5" y="15"/>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ïšḷïḍé"/>
            <p:cNvSpPr/>
            <p:nvPr/>
          </p:nvSpPr>
          <p:spPr bwMode="auto">
            <a:xfrm>
              <a:off x="4873625" y="1099344"/>
              <a:ext cx="2525713" cy="2525713"/>
            </a:xfrm>
            <a:custGeom>
              <a:avLst/>
              <a:gdLst>
                <a:gd name="T0" fmla="*/ 109 w 219"/>
                <a:gd name="T1" fmla="*/ 0 h 219"/>
                <a:gd name="T2" fmla="*/ 0 w 219"/>
                <a:gd name="T3" fmla="*/ 109 h 219"/>
                <a:gd name="T4" fmla="*/ 109 w 219"/>
                <a:gd name="T5" fmla="*/ 219 h 219"/>
                <a:gd name="T6" fmla="*/ 219 w 219"/>
                <a:gd name="T7" fmla="*/ 109 h 219"/>
                <a:gd name="T8" fmla="*/ 109 w 219"/>
                <a:gd name="T9" fmla="*/ 0 h 219"/>
                <a:gd name="T10" fmla="*/ 109 w 219"/>
                <a:gd name="T11" fmla="*/ 191 h 219"/>
                <a:gd name="T12" fmla="*/ 27 w 219"/>
                <a:gd name="T13" fmla="*/ 109 h 219"/>
                <a:gd name="T14" fmla="*/ 109 w 219"/>
                <a:gd name="T15" fmla="*/ 27 h 219"/>
                <a:gd name="T16" fmla="*/ 191 w 219"/>
                <a:gd name="T17" fmla="*/ 109 h 219"/>
                <a:gd name="T18" fmla="*/ 109 w 219"/>
                <a:gd name="T19" fmla="*/ 19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09" y="0"/>
                  </a:moveTo>
                  <a:cubicBezTo>
                    <a:pt x="49" y="0"/>
                    <a:pt x="0" y="49"/>
                    <a:pt x="0" y="109"/>
                  </a:cubicBezTo>
                  <a:cubicBezTo>
                    <a:pt x="0" y="170"/>
                    <a:pt x="49" y="219"/>
                    <a:pt x="109" y="219"/>
                  </a:cubicBezTo>
                  <a:cubicBezTo>
                    <a:pt x="170" y="219"/>
                    <a:pt x="219" y="170"/>
                    <a:pt x="219" y="109"/>
                  </a:cubicBezTo>
                  <a:cubicBezTo>
                    <a:pt x="219" y="49"/>
                    <a:pt x="170" y="0"/>
                    <a:pt x="109" y="0"/>
                  </a:cubicBezTo>
                  <a:close/>
                  <a:moveTo>
                    <a:pt x="109" y="191"/>
                  </a:moveTo>
                  <a:cubicBezTo>
                    <a:pt x="64" y="191"/>
                    <a:pt x="27" y="154"/>
                    <a:pt x="27" y="109"/>
                  </a:cubicBezTo>
                  <a:cubicBezTo>
                    <a:pt x="27" y="64"/>
                    <a:pt x="64" y="27"/>
                    <a:pt x="109" y="27"/>
                  </a:cubicBezTo>
                  <a:cubicBezTo>
                    <a:pt x="154" y="27"/>
                    <a:pt x="191" y="64"/>
                    <a:pt x="191" y="109"/>
                  </a:cubicBezTo>
                  <a:cubicBezTo>
                    <a:pt x="191" y="154"/>
                    <a:pt x="154" y="191"/>
                    <a:pt x="109" y="191"/>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ïS1ïḍe"/>
            <p:cNvSpPr/>
            <p:nvPr/>
          </p:nvSpPr>
          <p:spPr bwMode="auto">
            <a:xfrm>
              <a:off x="6731000" y="2956719"/>
              <a:ext cx="1555750" cy="1498600"/>
            </a:xfrm>
            <a:custGeom>
              <a:avLst/>
              <a:gdLst>
                <a:gd name="T0" fmla="*/ 128 w 135"/>
                <a:gd name="T1" fmla="*/ 101 h 130"/>
                <a:gd name="T2" fmla="*/ 128 w 135"/>
                <a:gd name="T3" fmla="*/ 124 h 130"/>
                <a:gd name="T4" fmla="*/ 128 w 135"/>
                <a:gd name="T5" fmla="*/ 124 h 130"/>
                <a:gd name="T6" fmla="*/ 106 w 135"/>
                <a:gd name="T7" fmla="*/ 124 h 130"/>
                <a:gd name="T8" fmla="*/ 7 w 135"/>
                <a:gd name="T9" fmla="*/ 28 h 130"/>
                <a:gd name="T10" fmla="*/ 7 w 135"/>
                <a:gd name="T11" fmla="*/ 6 h 130"/>
                <a:gd name="T12" fmla="*/ 7 w 135"/>
                <a:gd name="T13" fmla="*/ 6 h 130"/>
                <a:gd name="T14" fmla="*/ 29 w 135"/>
                <a:gd name="T15" fmla="*/ 6 h 130"/>
                <a:gd name="T16" fmla="*/ 128 w 135"/>
                <a:gd name="T17" fmla="*/ 10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0">
                  <a:moveTo>
                    <a:pt x="128" y="101"/>
                  </a:moveTo>
                  <a:cubicBezTo>
                    <a:pt x="135" y="107"/>
                    <a:pt x="135" y="118"/>
                    <a:pt x="128" y="124"/>
                  </a:cubicBezTo>
                  <a:cubicBezTo>
                    <a:pt x="128" y="124"/>
                    <a:pt x="128" y="124"/>
                    <a:pt x="128" y="124"/>
                  </a:cubicBezTo>
                  <a:cubicBezTo>
                    <a:pt x="122" y="130"/>
                    <a:pt x="112" y="130"/>
                    <a:pt x="106" y="124"/>
                  </a:cubicBezTo>
                  <a:cubicBezTo>
                    <a:pt x="7" y="28"/>
                    <a:pt x="7" y="28"/>
                    <a:pt x="7" y="28"/>
                  </a:cubicBezTo>
                  <a:cubicBezTo>
                    <a:pt x="0" y="22"/>
                    <a:pt x="0" y="12"/>
                    <a:pt x="7" y="6"/>
                  </a:cubicBezTo>
                  <a:cubicBezTo>
                    <a:pt x="7" y="6"/>
                    <a:pt x="7" y="6"/>
                    <a:pt x="7" y="6"/>
                  </a:cubicBezTo>
                  <a:cubicBezTo>
                    <a:pt x="13" y="0"/>
                    <a:pt x="23" y="0"/>
                    <a:pt x="29" y="6"/>
                  </a:cubicBezTo>
                  <a:lnTo>
                    <a:pt x="128" y="101"/>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iṡľïḓê"/>
            <p:cNvSpPr/>
            <p:nvPr/>
          </p:nvSpPr>
          <p:spPr bwMode="auto">
            <a:xfrm>
              <a:off x="7342187" y="3982244"/>
              <a:ext cx="230188" cy="150813"/>
            </a:xfrm>
            <a:custGeom>
              <a:avLst/>
              <a:gdLst>
                <a:gd name="T0" fmla="*/ 18 w 20"/>
                <a:gd name="T1" fmla="*/ 0 h 13"/>
                <a:gd name="T2" fmla="*/ 20 w 20"/>
                <a:gd name="T3" fmla="*/ 13 h 13"/>
                <a:gd name="T4" fmla="*/ 2 w 20"/>
                <a:gd name="T5" fmla="*/ 5 h 13"/>
                <a:gd name="T6" fmla="*/ 2 w 20"/>
                <a:gd name="T7" fmla="*/ 0 h 13"/>
                <a:gd name="T8" fmla="*/ 18 w 20"/>
                <a:gd name="T9" fmla="*/ 0 h 13"/>
              </a:gdLst>
              <a:ahLst/>
              <a:cxnLst>
                <a:cxn ang="0">
                  <a:pos x="T0" y="T1"/>
                </a:cxn>
                <a:cxn ang="0">
                  <a:pos x="T2" y="T3"/>
                </a:cxn>
                <a:cxn ang="0">
                  <a:pos x="T4" y="T5"/>
                </a:cxn>
                <a:cxn ang="0">
                  <a:pos x="T6" y="T7"/>
                </a:cxn>
                <a:cxn ang="0">
                  <a:pos x="T8" y="T9"/>
                </a:cxn>
              </a:cxnLst>
              <a:rect l="0" t="0" r="r" b="b"/>
              <a:pathLst>
                <a:path w="20" h="13">
                  <a:moveTo>
                    <a:pt x="18" y="0"/>
                  </a:moveTo>
                  <a:cubicBezTo>
                    <a:pt x="20" y="13"/>
                    <a:pt x="20" y="13"/>
                    <a:pt x="20" y="13"/>
                  </a:cubicBezTo>
                  <a:cubicBezTo>
                    <a:pt x="20" y="13"/>
                    <a:pt x="3" y="9"/>
                    <a:pt x="2" y="5"/>
                  </a:cubicBezTo>
                  <a:cubicBezTo>
                    <a:pt x="0" y="2"/>
                    <a:pt x="2" y="0"/>
                    <a:pt x="2" y="0"/>
                  </a:cubicBezTo>
                  <a:lnTo>
                    <a:pt x="18" y="0"/>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işľiḋè"/>
            <p:cNvSpPr/>
            <p:nvPr/>
          </p:nvSpPr>
          <p:spPr bwMode="auto">
            <a:xfrm>
              <a:off x="7053262" y="3567906"/>
              <a:ext cx="196850" cy="219075"/>
            </a:xfrm>
            <a:custGeom>
              <a:avLst/>
              <a:gdLst>
                <a:gd name="T0" fmla="*/ 16 w 17"/>
                <a:gd name="T1" fmla="*/ 10 h 19"/>
                <a:gd name="T2" fmla="*/ 13 w 17"/>
                <a:gd name="T3" fmla="*/ 19 h 19"/>
                <a:gd name="T4" fmla="*/ 0 w 17"/>
                <a:gd name="T5" fmla="*/ 4 h 19"/>
                <a:gd name="T6" fmla="*/ 3 w 17"/>
                <a:gd name="T7" fmla="*/ 0 h 19"/>
                <a:gd name="T8" fmla="*/ 14 w 17"/>
                <a:gd name="T9" fmla="*/ 5 h 19"/>
                <a:gd name="T10" fmla="*/ 16 w 17"/>
                <a:gd name="T11" fmla="*/ 10 h 19"/>
              </a:gdLst>
              <a:ahLst/>
              <a:cxnLst>
                <a:cxn ang="0">
                  <a:pos x="T0" y="T1"/>
                </a:cxn>
                <a:cxn ang="0">
                  <a:pos x="T2" y="T3"/>
                </a:cxn>
                <a:cxn ang="0">
                  <a:pos x="T4" y="T5"/>
                </a:cxn>
                <a:cxn ang="0">
                  <a:pos x="T6" y="T7"/>
                </a:cxn>
                <a:cxn ang="0">
                  <a:pos x="T8" y="T9"/>
                </a:cxn>
                <a:cxn ang="0">
                  <a:pos x="T10" y="T11"/>
                </a:cxn>
              </a:cxnLst>
              <a:rect l="0" t="0" r="r" b="b"/>
              <a:pathLst>
                <a:path w="17" h="19">
                  <a:moveTo>
                    <a:pt x="16" y="10"/>
                  </a:moveTo>
                  <a:cubicBezTo>
                    <a:pt x="13" y="19"/>
                    <a:pt x="13" y="19"/>
                    <a:pt x="13" y="19"/>
                  </a:cubicBezTo>
                  <a:cubicBezTo>
                    <a:pt x="13" y="19"/>
                    <a:pt x="0" y="8"/>
                    <a:pt x="0" y="4"/>
                  </a:cubicBezTo>
                  <a:cubicBezTo>
                    <a:pt x="0" y="0"/>
                    <a:pt x="3" y="0"/>
                    <a:pt x="3" y="0"/>
                  </a:cubicBezTo>
                  <a:cubicBezTo>
                    <a:pt x="14" y="5"/>
                    <a:pt x="14" y="5"/>
                    <a:pt x="14" y="5"/>
                  </a:cubicBezTo>
                  <a:cubicBezTo>
                    <a:pt x="16" y="6"/>
                    <a:pt x="17" y="8"/>
                    <a:pt x="16" y="10"/>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ísḷíḍe"/>
            <p:cNvSpPr/>
            <p:nvPr/>
          </p:nvSpPr>
          <p:spPr bwMode="auto">
            <a:xfrm>
              <a:off x="7642225" y="1445419"/>
              <a:ext cx="738188" cy="681038"/>
            </a:xfrm>
            <a:custGeom>
              <a:avLst/>
              <a:gdLst>
                <a:gd name="T0" fmla="*/ 436 w 465"/>
                <a:gd name="T1" fmla="*/ 429 h 429"/>
                <a:gd name="T2" fmla="*/ 370 w 465"/>
                <a:gd name="T3" fmla="*/ 421 h 429"/>
                <a:gd name="T4" fmla="*/ 392 w 465"/>
                <a:gd name="T5" fmla="*/ 80 h 429"/>
                <a:gd name="T6" fmla="*/ 14 w 465"/>
                <a:gd name="T7" fmla="*/ 145 h 429"/>
                <a:gd name="T8" fmla="*/ 0 w 465"/>
                <a:gd name="T9" fmla="*/ 80 h 429"/>
                <a:gd name="T10" fmla="*/ 465 w 465"/>
                <a:gd name="T11" fmla="*/ 0 h 429"/>
                <a:gd name="T12" fmla="*/ 436 w 465"/>
                <a:gd name="T13" fmla="*/ 429 h 429"/>
              </a:gdLst>
              <a:ahLst/>
              <a:cxnLst>
                <a:cxn ang="0">
                  <a:pos x="T0" y="T1"/>
                </a:cxn>
                <a:cxn ang="0">
                  <a:pos x="T2" y="T3"/>
                </a:cxn>
                <a:cxn ang="0">
                  <a:pos x="T4" y="T5"/>
                </a:cxn>
                <a:cxn ang="0">
                  <a:pos x="T6" y="T7"/>
                </a:cxn>
                <a:cxn ang="0">
                  <a:pos x="T8" y="T9"/>
                </a:cxn>
                <a:cxn ang="0">
                  <a:pos x="T10" y="T11"/>
                </a:cxn>
                <a:cxn ang="0">
                  <a:pos x="T12" y="T13"/>
                </a:cxn>
              </a:cxnLst>
              <a:rect l="0" t="0" r="r" b="b"/>
              <a:pathLst>
                <a:path w="465" h="429">
                  <a:moveTo>
                    <a:pt x="436" y="429"/>
                  </a:moveTo>
                  <a:lnTo>
                    <a:pt x="370" y="421"/>
                  </a:lnTo>
                  <a:lnTo>
                    <a:pt x="392" y="80"/>
                  </a:lnTo>
                  <a:lnTo>
                    <a:pt x="14" y="145"/>
                  </a:lnTo>
                  <a:lnTo>
                    <a:pt x="0" y="80"/>
                  </a:lnTo>
                  <a:lnTo>
                    <a:pt x="465" y="0"/>
                  </a:lnTo>
                  <a:lnTo>
                    <a:pt x="436" y="429"/>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iS1íďe"/>
            <p:cNvSpPr/>
            <p:nvPr/>
          </p:nvSpPr>
          <p:spPr bwMode="auto">
            <a:xfrm>
              <a:off x="5703887" y="1664494"/>
              <a:ext cx="646113" cy="646113"/>
            </a:xfrm>
            <a:prstGeom prst="ellipse">
              <a:avLst/>
            </a:prstGeom>
            <a:solidFill>
              <a:srgbClr val="FF7B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îṧḷïḍè"/>
            <p:cNvSpPr/>
            <p:nvPr/>
          </p:nvSpPr>
          <p:spPr bwMode="auto">
            <a:xfrm>
              <a:off x="5703887" y="1664494"/>
              <a:ext cx="646113" cy="646113"/>
            </a:xfrm>
            <a:prstGeom prst="ellipse">
              <a:avLst/>
            </a:prstGeom>
            <a:solidFill>
              <a:srgbClr val="FF7B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iṥ1îḍè"/>
            <p:cNvSpPr/>
            <p:nvPr/>
          </p:nvSpPr>
          <p:spPr bwMode="auto">
            <a:xfrm>
              <a:off x="4205287" y="2172494"/>
              <a:ext cx="254000" cy="254000"/>
            </a:xfrm>
            <a:prstGeom prst="ellipse">
              <a:avLst/>
            </a:pr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iṡḷïḑé"/>
            <p:cNvSpPr/>
            <p:nvPr/>
          </p:nvSpPr>
          <p:spPr bwMode="auto">
            <a:xfrm>
              <a:off x="5184775" y="5309394"/>
              <a:ext cx="300038" cy="425450"/>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ïṣļíḋè"/>
            <p:cNvSpPr/>
            <p:nvPr/>
          </p:nvSpPr>
          <p:spPr bwMode="auto">
            <a:xfrm>
              <a:off x="5554662" y="4871244"/>
              <a:ext cx="311150" cy="863600"/>
            </a:xfrm>
            <a:prstGeom prst="rect">
              <a:avLst/>
            </a:prstGeom>
            <a:solidFill>
              <a:srgbClr val="FF5C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ïŝļïḓè"/>
            <p:cNvSpPr/>
            <p:nvPr/>
          </p:nvSpPr>
          <p:spPr bwMode="auto">
            <a:xfrm>
              <a:off x="5934075" y="4271169"/>
              <a:ext cx="312738" cy="1463675"/>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išľidê"/>
            <p:cNvSpPr/>
            <p:nvPr/>
          </p:nvSpPr>
          <p:spPr bwMode="auto">
            <a:xfrm>
              <a:off x="6315075" y="4593431"/>
              <a:ext cx="300038" cy="1141413"/>
            </a:xfrm>
            <a:prstGeom prst="rect">
              <a:avLst/>
            </a:prstGeom>
            <a:solidFill>
              <a:srgbClr val="62D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íṩļiḋé"/>
            <p:cNvSpPr/>
            <p:nvPr/>
          </p:nvSpPr>
          <p:spPr bwMode="auto">
            <a:xfrm>
              <a:off x="6696075" y="4950619"/>
              <a:ext cx="300038" cy="784225"/>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íṧḷîḋe"/>
            <p:cNvSpPr/>
            <p:nvPr/>
          </p:nvSpPr>
          <p:spPr bwMode="auto">
            <a:xfrm>
              <a:off x="7537450" y="3590131"/>
              <a:ext cx="1027113" cy="622300"/>
            </a:xfrm>
            <a:custGeom>
              <a:avLst/>
              <a:gdLst>
                <a:gd name="T0" fmla="*/ 81 w 89"/>
                <a:gd name="T1" fmla="*/ 0 h 54"/>
                <a:gd name="T2" fmla="*/ 47 w 89"/>
                <a:gd name="T3" fmla="*/ 34 h 54"/>
                <a:gd name="T4" fmla="*/ 0 w 89"/>
                <a:gd name="T5" fmla="*/ 34 h 54"/>
                <a:gd name="T6" fmla="*/ 1 w 89"/>
                <a:gd name="T7" fmla="*/ 47 h 54"/>
                <a:gd name="T8" fmla="*/ 59 w 89"/>
                <a:gd name="T9" fmla="*/ 54 h 54"/>
                <a:gd name="T10" fmla="*/ 85 w 89"/>
                <a:gd name="T11" fmla="*/ 17 h 54"/>
                <a:gd name="T12" fmla="*/ 81 w 89"/>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89" h="54">
                  <a:moveTo>
                    <a:pt x="81" y="0"/>
                  </a:moveTo>
                  <a:cubicBezTo>
                    <a:pt x="47" y="34"/>
                    <a:pt x="47" y="34"/>
                    <a:pt x="47" y="34"/>
                  </a:cubicBezTo>
                  <a:cubicBezTo>
                    <a:pt x="0" y="34"/>
                    <a:pt x="0" y="34"/>
                    <a:pt x="0" y="34"/>
                  </a:cubicBezTo>
                  <a:cubicBezTo>
                    <a:pt x="1" y="47"/>
                    <a:pt x="1" y="47"/>
                    <a:pt x="1" y="47"/>
                  </a:cubicBezTo>
                  <a:cubicBezTo>
                    <a:pt x="59" y="54"/>
                    <a:pt x="59" y="54"/>
                    <a:pt x="59" y="54"/>
                  </a:cubicBezTo>
                  <a:cubicBezTo>
                    <a:pt x="59" y="54"/>
                    <a:pt x="82" y="27"/>
                    <a:pt x="85" y="17"/>
                  </a:cubicBezTo>
                  <a:cubicBezTo>
                    <a:pt x="89" y="6"/>
                    <a:pt x="88" y="0"/>
                    <a:pt x="81" y="0"/>
                  </a:cubicBezTo>
                  <a:close/>
                </a:path>
              </a:pathLst>
            </a:custGeom>
            <a:solidFill>
              <a:srgbClr val="5B8B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íṡľíḑe"/>
            <p:cNvSpPr/>
            <p:nvPr/>
          </p:nvSpPr>
          <p:spPr bwMode="auto">
            <a:xfrm>
              <a:off x="6027737" y="1664574"/>
              <a:ext cx="319628" cy="323770"/>
            </a:xfrm>
            <a:custGeom>
              <a:avLst/>
              <a:gdLst>
                <a:gd name="connsiteX0" fmla="*/ 0 w 319628"/>
                <a:gd name="connsiteY0" fmla="*/ 0 h 323770"/>
                <a:gd name="connsiteX1" fmla="*/ 64314 w 319628"/>
                <a:gd name="connsiteY1" fmla="*/ 6483 h 323770"/>
                <a:gd name="connsiteX2" fmla="*/ 315701 w 319628"/>
                <a:gd name="connsiteY2" fmla="*/ 257870 h 323770"/>
                <a:gd name="connsiteX3" fmla="*/ 319628 w 319628"/>
                <a:gd name="connsiteY3" fmla="*/ 296828 h 323770"/>
                <a:gd name="connsiteX4" fmla="*/ 0 w 319628"/>
                <a:gd name="connsiteY4" fmla="*/ 323770 h 32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28" h="323770">
                  <a:moveTo>
                    <a:pt x="0" y="0"/>
                  </a:moveTo>
                  <a:lnTo>
                    <a:pt x="64314" y="6483"/>
                  </a:lnTo>
                  <a:cubicBezTo>
                    <a:pt x="190496" y="32304"/>
                    <a:pt x="289880" y="131689"/>
                    <a:pt x="315701" y="257870"/>
                  </a:cubicBezTo>
                  <a:lnTo>
                    <a:pt x="319628" y="296828"/>
                  </a:lnTo>
                  <a:lnTo>
                    <a:pt x="0" y="323770"/>
                  </a:lnTo>
                  <a:close/>
                </a:path>
              </a:pathLst>
            </a:custGeom>
            <a:solidFill>
              <a:srgbClr val="62D3BD"/>
            </a:solidFill>
            <a:ln>
              <a:noFill/>
            </a:ln>
          </p:spPr>
          <p:txBody>
            <a:bodyPr vert="horz" wrap="square" lIns="91440" tIns="45720" rIns="91440" bIns="45720" numCol="1" anchor="t" anchorCtr="0" compatLnSpc="1">
              <a:noAutofit/>
            </a:bodyPr>
            <a:lstStyle/>
            <a:p>
              <a:endParaRPr lang="zh-CN" altLang="en-US"/>
            </a:p>
          </p:txBody>
        </p:sp>
        <p:sp>
          <p:nvSpPr>
            <p:cNvPr id="58" name="îśļíďê"/>
            <p:cNvSpPr/>
            <p:nvPr/>
          </p:nvSpPr>
          <p:spPr bwMode="auto">
            <a:xfrm>
              <a:off x="5835334" y="1664494"/>
              <a:ext cx="192403" cy="323850"/>
            </a:xfrm>
            <a:custGeom>
              <a:avLst/>
              <a:gdLst>
                <a:gd name="connsiteX0" fmla="*/ 191610 w 192403"/>
                <a:gd name="connsiteY0" fmla="*/ 0 h 323850"/>
                <a:gd name="connsiteX1" fmla="*/ 192403 w 192403"/>
                <a:gd name="connsiteY1" fmla="*/ 80 h 323850"/>
                <a:gd name="connsiteX2" fmla="*/ 192403 w 192403"/>
                <a:gd name="connsiteY2" fmla="*/ 323850 h 323850"/>
                <a:gd name="connsiteX3" fmla="*/ 0 w 192403"/>
                <a:gd name="connsiteY3" fmla="*/ 64237 h 323850"/>
                <a:gd name="connsiteX4" fmla="*/ 10986 w 192403"/>
                <a:gd name="connsiteY4" fmla="*/ 55173 h 323850"/>
                <a:gd name="connsiteX5" fmla="*/ 191610 w 192403"/>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03" h="323850">
                  <a:moveTo>
                    <a:pt x="191610" y="0"/>
                  </a:moveTo>
                  <a:lnTo>
                    <a:pt x="192403" y="80"/>
                  </a:lnTo>
                  <a:lnTo>
                    <a:pt x="192403" y="323850"/>
                  </a:lnTo>
                  <a:lnTo>
                    <a:pt x="0" y="64237"/>
                  </a:lnTo>
                  <a:lnTo>
                    <a:pt x="10986" y="55173"/>
                  </a:lnTo>
                  <a:cubicBezTo>
                    <a:pt x="62546" y="20340"/>
                    <a:pt x="124703" y="0"/>
                    <a:pt x="191610" y="0"/>
                  </a:cubicBezTo>
                  <a:close/>
                </a:path>
              </a:pathLst>
            </a:custGeom>
            <a:solidFill>
              <a:srgbClr val="09089F"/>
            </a:solidFill>
            <a:ln>
              <a:noFill/>
            </a:ln>
          </p:spPr>
          <p:txBody>
            <a:bodyPr vert="horz" wrap="square" lIns="91440" tIns="45720" rIns="91440" bIns="45720" numCol="1" anchor="t" anchorCtr="0" compatLnSpc="1">
              <a:noAutofit/>
            </a:bodyPr>
            <a:lstStyle/>
            <a:p>
              <a:endParaRPr lang="zh-CN" altLang="en-US"/>
            </a:p>
          </p:txBody>
        </p:sp>
        <p:sp>
          <p:nvSpPr>
            <p:cNvPr id="59" name="ïSḷïḑé"/>
            <p:cNvSpPr/>
            <p:nvPr/>
          </p:nvSpPr>
          <p:spPr bwMode="auto">
            <a:xfrm>
              <a:off x="4125122" y="3016155"/>
              <a:ext cx="333904" cy="334757"/>
            </a:xfrm>
            <a:custGeom>
              <a:avLst/>
              <a:gdLst>
                <a:gd name="connsiteX0" fmla="*/ 169484 w 333904"/>
                <a:gd name="connsiteY0" fmla="*/ 688 h 334757"/>
                <a:gd name="connsiteX1" fmla="*/ 241410 w 333904"/>
                <a:gd name="connsiteY1" fmla="*/ 10048 h 334757"/>
                <a:gd name="connsiteX2" fmla="*/ 329850 w 333904"/>
                <a:gd name="connsiteY2" fmla="*/ 91247 h 334757"/>
                <a:gd name="connsiteX3" fmla="*/ 333904 w 333904"/>
                <a:gd name="connsiteY3" fmla="*/ 101696 h 334757"/>
                <a:gd name="connsiteX4" fmla="*/ 136959 w 333904"/>
                <a:gd name="connsiteY4" fmla="*/ 101696 h 334757"/>
                <a:gd name="connsiteX5" fmla="*/ 136959 w 333904"/>
                <a:gd name="connsiteY5" fmla="*/ 170752 h 334757"/>
                <a:gd name="connsiteX6" fmla="*/ 56224 w 333904"/>
                <a:gd name="connsiteY6" fmla="*/ 193771 h 334757"/>
                <a:gd name="connsiteX7" fmla="*/ 90825 w 333904"/>
                <a:gd name="connsiteY7" fmla="*/ 262827 h 334757"/>
                <a:gd name="connsiteX8" fmla="*/ 76227 w 333904"/>
                <a:gd name="connsiteY8" fmla="*/ 332423 h 334757"/>
                <a:gd name="connsiteX9" fmla="*/ 63619 w 333904"/>
                <a:gd name="connsiteY9" fmla="*/ 334757 h 334757"/>
                <a:gd name="connsiteX10" fmla="*/ 21654 w 333904"/>
                <a:gd name="connsiteY10" fmla="*/ 283637 h 334757"/>
                <a:gd name="connsiteX11" fmla="*/ 10088 w 333904"/>
                <a:gd name="connsiteY11" fmla="*/ 136763 h 334757"/>
                <a:gd name="connsiteX12" fmla="*/ 169484 w 333904"/>
                <a:gd name="connsiteY12" fmla="*/ 688 h 33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904" h="334757">
                  <a:moveTo>
                    <a:pt x="169484" y="688"/>
                  </a:moveTo>
                  <a:cubicBezTo>
                    <a:pt x="193700" y="-1472"/>
                    <a:pt x="218278" y="1408"/>
                    <a:pt x="241410" y="10048"/>
                  </a:cubicBezTo>
                  <a:cubicBezTo>
                    <a:pt x="280446" y="18688"/>
                    <a:pt x="309723" y="50006"/>
                    <a:pt x="329850" y="91247"/>
                  </a:cubicBezTo>
                  <a:lnTo>
                    <a:pt x="333904" y="101696"/>
                  </a:lnTo>
                  <a:lnTo>
                    <a:pt x="136959" y="101696"/>
                  </a:lnTo>
                  <a:cubicBezTo>
                    <a:pt x="136959" y="101696"/>
                    <a:pt x="136959" y="170752"/>
                    <a:pt x="136959" y="170752"/>
                  </a:cubicBezTo>
                  <a:cubicBezTo>
                    <a:pt x="125426" y="170752"/>
                    <a:pt x="90825" y="159243"/>
                    <a:pt x="56224" y="193771"/>
                  </a:cubicBezTo>
                  <a:cubicBezTo>
                    <a:pt x="33156" y="228299"/>
                    <a:pt x="67757" y="251318"/>
                    <a:pt x="90825" y="262827"/>
                  </a:cubicBezTo>
                  <a:cubicBezTo>
                    <a:pt x="116776" y="271459"/>
                    <a:pt x="110288" y="318935"/>
                    <a:pt x="76227" y="332423"/>
                  </a:cubicBezTo>
                  <a:lnTo>
                    <a:pt x="63619" y="334757"/>
                  </a:lnTo>
                  <a:lnTo>
                    <a:pt x="21654" y="283637"/>
                  </a:lnTo>
                  <a:cubicBezTo>
                    <a:pt x="-1478" y="240439"/>
                    <a:pt x="-7261" y="188601"/>
                    <a:pt x="10088" y="136763"/>
                  </a:cubicBezTo>
                  <a:cubicBezTo>
                    <a:pt x="27438" y="59006"/>
                    <a:pt x="96834" y="7168"/>
                    <a:pt x="169484" y="688"/>
                  </a:cubicBezTo>
                  <a:close/>
                </a:path>
              </a:pathLst>
            </a:custGeom>
            <a:solidFill>
              <a:srgbClr val="09089F"/>
            </a:solidFill>
            <a:ln>
              <a:noFill/>
            </a:ln>
          </p:spPr>
          <p:txBody>
            <a:bodyPr vert="horz" wrap="square" lIns="91440" tIns="45720" rIns="91440" bIns="45720" numCol="1" anchor="t" anchorCtr="0" compatLnSpc="1">
              <a:noAutofit/>
            </a:bodyPr>
            <a:lstStyle/>
            <a:p>
              <a:endParaRPr lang="zh-CN" altLang="en-US"/>
            </a:p>
          </p:txBody>
        </p:sp>
        <p:sp>
          <p:nvSpPr>
            <p:cNvPr id="60" name="ïšlïḑe"/>
            <p:cNvSpPr/>
            <p:nvPr/>
          </p:nvSpPr>
          <p:spPr bwMode="auto">
            <a:xfrm>
              <a:off x="8242263" y="3048794"/>
              <a:ext cx="311187" cy="368220"/>
            </a:xfrm>
            <a:custGeom>
              <a:avLst/>
              <a:gdLst>
                <a:gd name="connsiteX0" fmla="*/ 115131 w 311187"/>
                <a:gd name="connsiteY0" fmla="*/ 0 h 368220"/>
                <a:gd name="connsiteX1" fmla="*/ 311187 w 311187"/>
                <a:gd name="connsiteY1" fmla="*/ 196057 h 368220"/>
                <a:gd name="connsiteX2" fmla="*/ 252082 w 311187"/>
                <a:gd name="connsiteY2" fmla="*/ 333008 h 368220"/>
                <a:gd name="connsiteX3" fmla="*/ 200957 w 311187"/>
                <a:gd name="connsiteY3" fmla="*/ 368220 h 368220"/>
                <a:gd name="connsiteX4" fmla="*/ 184931 w 311187"/>
                <a:gd name="connsiteY4" fmla="*/ 361276 h 368220"/>
                <a:gd name="connsiteX5" fmla="*/ 183309 w 311187"/>
                <a:gd name="connsiteY5" fmla="*/ 288239 h 368220"/>
                <a:gd name="connsiteX6" fmla="*/ 240997 w 311187"/>
                <a:gd name="connsiteY6" fmla="*/ 230531 h 368220"/>
                <a:gd name="connsiteX7" fmla="*/ 171771 w 311187"/>
                <a:gd name="connsiteY7" fmla="*/ 195906 h 368220"/>
                <a:gd name="connsiteX8" fmla="*/ 183309 w 311187"/>
                <a:gd name="connsiteY8" fmla="*/ 126657 h 368220"/>
                <a:gd name="connsiteX9" fmla="*/ 0 w 311187"/>
                <a:gd name="connsiteY9" fmla="*/ 70236 h 368220"/>
                <a:gd name="connsiteX10" fmla="*/ 7484 w 311187"/>
                <a:gd name="connsiteY10" fmla="*/ 60209 h 368220"/>
                <a:gd name="connsiteX11" fmla="*/ 115131 w 311187"/>
                <a:gd name="connsiteY11" fmla="*/ 0 h 36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187" h="368220">
                  <a:moveTo>
                    <a:pt x="115131" y="0"/>
                  </a:moveTo>
                  <a:cubicBezTo>
                    <a:pt x="218925" y="0"/>
                    <a:pt x="311187" y="92262"/>
                    <a:pt x="311187" y="196057"/>
                  </a:cubicBezTo>
                  <a:cubicBezTo>
                    <a:pt x="311187" y="247954"/>
                    <a:pt x="288121" y="296968"/>
                    <a:pt x="252082" y="333008"/>
                  </a:cubicBezTo>
                  <a:lnTo>
                    <a:pt x="200957" y="368220"/>
                  </a:lnTo>
                  <a:lnTo>
                    <a:pt x="184931" y="361276"/>
                  </a:lnTo>
                  <a:cubicBezTo>
                    <a:pt x="155186" y="333684"/>
                    <a:pt x="166002" y="288239"/>
                    <a:pt x="183309" y="288239"/>
                  </a:cubicBezTo>
                  <a:cubicBezTo>
                    <a:pt x="217922" y="299781"/>
                    <a:pt x="252535" y="276697"/>
                    <a:pt x="240997" y="230531"/>
                  </a:cubicBezTo>
                  <a:cubicBezTo>
                    <a:pt x="229459" y="195906"/>
                    <a:pt x="183309" y="195906"/>
                    <a:pt x="171771" y="195906"/>
                  </a:cubicBezTo>
                  <a:cubicBezTo>
                    <a:pt x="171771" y="195906"/>
                    <a:pt x="183309" y="126657"/>
                    <a:pt x="183309" y="126657"/>
                  </a:cubicBezTo>
                  <a:lnTo>
                    <a:pt x="0" y="70236"/>
                  </a:lnTo>
                  <a:lnTo>
                    <a:pt x="7484" y="60209"/>
                  </a:lnTo>
                  <a:cubicBezTo>
                    <a:pt x="38907" y="24327"/>
                    <a:pt x="76208" y="0"/>
                    <a:pt x="115131" y="0"/>
                  </a:cubicBezTo>
                  <a:close/>
                </a:path>
              </a:pathLst>
            </a:custGeom>
            <a:solidFill>
              <a:srgbClr val="7F4D4E"/>
            </a:solidFill>
            <a:ln>
              <a:noFill/>
            </a:ln>
          </p:spPr>
          <p:txBody>
            <a:bodyPr vert="horz" wrap="square" lIns="91440" tIns="45720" rIns="91440" bIns="45720" numCol="1" anchor="t" anchorCtr="0" compatLnSpc="1">
              <a:noAutofit/>
            </a:bodyPr>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down)">
                                      <p:cBhvr>
                                        <p:cTn id="10" dur="500"/>
                                        <p:tgtEl>
                                          <p:spTgt spid="61"/>
                                        </p:tgtEl>
                                      </p:cBhvr>
                                    </p:animEffect>
                                  </p:childTnLst>
                                </p:cTn>
                              </p:par>
                            </p:childTnLst>
                          </p:cTn>
                        </p:par>
                        <p:par>
                          <p:cTn id="11" fill="hold">
                            <p:stCondLst>
                              <p:cond delay="500"/>
                            </p:stCondLst>
                            <p:childTnLst>
                              <p:par>
                                <p:cTn id="12" presetID="53" presetClass="entr" presetSubtype="16" fill="hold" grpId="1"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0" grpId="0"/>
      <p:bldP spid="21" grpId="0"/>
      <p:bldP spid="2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发票注意事项</a:t>
            </a:r>
          </a:p>
        </p:txBody>
      </p:sp>
      <p:sp>
        <p:nvSpPr>
          <p:cNvPr id="88" name="矩形 87"/>
          <p:cNvSpPr/>
          <p:nvPr/>
        </p:nvSpPr>
        <p:spPr>
          <a:xfrm>
            <a:off x="3718560" y="1939805"/>
            <a:ext cx="4754880" cy="368300"/>
          </a:xfrm>
          <a:prstGeom prst="rect">
            <a:avLst/>
          </a:prstGeom>
          <a:solidFill>
            <a:srgbClr val="5350E9"/>
          </a:solidFill>
        </p:spPr>
        <p:txBody>
          <a:bodyPr wrap="none">
            <a:spAutoFit/>
          </a:bodyPr>
          <a:lstStyle/>
          <a:p>
            <a:r>
              <a:rPr lang="zh-CN" altLang="en-US" dirty="0">
                <a:solidFill>
                  <a:prstClr val="white"/>
                </a:solidFill>
                <a:latin typeface="Arial" panose="020B0604020202020204"/>
                <a:ea typeface="微软雅黑" panose="020B0503020204020204" charset="-122"/>
                <a:cs typeface="+mn-ea"/>
                <a:sym typeface="+mn-lt"/>
              </a:rPr>
              <a:t>发票的购买、开具、红字、认证、抄税、报税</a:t>
            </a:r>
          </a:p>
        </p:txBody>
      </p:sp>
      <p:grpSp>
        <p:nvGrpSpPr>
          <p:cNvPr id="93" name="组合 92"/>
          <p:cNvGrpSpPr/>
          <p:nvPr/>
        </p:nvGrpSpPr>
        <p:grpSpPr>
          <a:xfrm>
            <a:off x="4376880" y="2953913"/>
            <a:ext cx="3458828" cy="3021258"/>
            <a:chOff x="5580882" y="2323740"/>
            <a:chExt cx="3458828" cy="3021258"/>
          </a:xfrm>
        </p:grpSpPr>
        <p:sp>
          <p:nvSpPr>
            <p:cNvPr id="90" name="iŝḻidé"/>
            <p:cNvSpPr/>
            <p:nvPr/>
          </p:nvSpPr>
          <p:spPr bwMode="auto">
            <a:xfrm>
              <a:off x="5580882" y="2323740"/>
              <a:ext cx="3458828" cy="3021258"/>
            </a:xfrm>
            <a:custGeom>
              <a:avLst/>
              <a:gdLst>
                <a:gd name="T0" fmla="*/ 326 w 395"/>
                <a:gd name="T1" fmla="*/ 169 h 345"/>
                <a:gd name="T2" fmla="*/ 196 w 395"/>
                <a:gd name="T3" fmla="*/ 345 h 345"/>
                <a:gd name="T4" fmla="*/ 6 w 395"/>
                <a:gd name="T5" fmla="*/ 241 h 345"/>
                <a:gd name="T6" fmla="*/ 169 w 395"/>
                <a:gd name="T7" fmla="*/ 50 h 345"/>
                <a:gd name="T8" fmla="*/ 326 w 395"/>
                <a:gd name="T9" fmla="*/ 169 h 345"/>
              </a:gdLst>
              <a:ahLst/>
              <a:cxnLst>
                <a:cxn ang="0">
                  <a:pos x="T0" y="T1"/>
                </a:cxn>
                <a:cxn ang="0">
                  <a:pos x="T2" y="T3"/>
                </a:cxn>
                <a:cxn ang="0">
                  <a:pos x="T4" y="T5"/>
                </a:cxn>
                <a:cxn ang="0">
                  <a:pos x="T6" y="T7"/>
                </a:cxn>
                <a:cxn ang="0">
                  <a:pos x="T8" y="T9"/>
                </a:cxn>
              </a:cxnLst>
              <a:rect l="0" t="0" r="r" b="b"/>
              <a:pathLst>
                <a:path w="395" h="345">
                  <a:moveTo>
                    <a:pt x="326" y="169"/>
                  </a:moveTo>
                  <a:cubicBezTo>
                    <a:pt x="395" y="316"/>
                    <a:pt x="290" y="345"/>
                    <a:pt x="196" y="345"/>
                  </a:cubicBezTo>
                  <a:cubicBezTo>
                    <a:pt x="101" y="345"/>
                    <a:pt x="0" y="313"/>
                    <a:pt x="6" y="241"/>
                  </a:cubicBezTo>
                  <a:cubicBezTo>
                    <a:pt x="13" y="144"/>
                    <a:pt x="80" y="82"/>
                    <a:pt x="169" y="50"/>
                  </a:cubicBezTo>
                  <a:cubicBezTo>
                    <a:pt x="308" y="0"/>
                    <a:pt x="290" y="92"/>
                    <a:pt x="326" y="169"/>
                  </a:cubicBezTo>
                  <a:close/>
                </a:path>
              </a:pathLst>
            </a:custGeom>
            <a:solidFill>
              <a:srgbClr val="5350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1" name="文本框 90"/>
            <p:cNvSpPr txBox="1"/>
            <p:nvPr/>
          </p:nvSpPr>
          <p:spPr>
            <a:xfrm>
              <a:off x="6191134" y="3179926"/>
              <a:ext cx="2021691" cy="1992853"/>
            </a:xfrm>
            <a:prstGeom prst="rect">
              <a:avLst/>
            </a:prstGeom>
            <a:noFill/>
          </p:spPr>
          <p:txBody>
            <a:bodyPr wrap="square" rtlCol="0">
              <a:spAutoFit/>
            </a:bodyPr>
            <a:lstStyle/>
            <a:p>
              <a:pPr algn="just" hangingPunct="0">
                <a:lnSpc>
                  <a:spcPct val="150000"/>
                </a:lnSpc>
              </a:pPr>
              <a:r>
                <a:rPr lang="zh-CN" altLang="en-US" sz="1400" dirty="0">
                  <a:solidFill>
                    <a:schemeClr val="bg1"/>
                  </a:solidFill>
                  <a:latin typeface="Arial" panose="020B0604020202020204"/>
                  <a:ea typeface="微软雅黑" panose="020B0503020204020204" charset="-122"/>
                  <a:cs typeface="+mn-ea"/>
                  <a:sym typeface="+mn-lt"/>
                </a:rPr>
                <a:t>购买发票时需带购票人身份证、税控</a:t>
              </a:r>
              <a:r>
                <a:rPr lang="en-US" altLang="zh-CN" sz="1400" dirty="0">
                  <a:solidFill>
                    <a:schemeClr val="bg1"/>
                  </a:solidFill>
                  <a:latin typeface="Arial" panose="020B0604020202020204"/>
                  <a:ea typeface="微软雅黑" panose="020B0503020204020204" charset="-122"/>
                  <a:cs typeface="+mn-ea"/>
                  <a:sym typeface="+mn-lt"/>
                </a:rPr>
                <a:t>IC</a:t>
              </a:r>
              <a:r>
                <a:rPr lang="zh-CN" altLang="en-US" sz="1400" dirty="0">
                  <a:solidFill>
                    <a:schemeClr val="bg1"/>
                  </a:solidFill>
                  <a:latin typeface="Arial" panose="020B0604020202020204"/>
                  <a:ea typeface="微软雅黑" panose="020B0503020204020204" charset="-122"/>
                  <a:cs typeface="+mn-ea"/>
                  <a:sym typeface="+mn-lt"/>
                </a:rPr>
                <a:t>卡或税控盘、税务登记证、发票购领簿、发票专用章。</a:t>
              </a:r>
              <a:r>
                <a:rPr lang="en-US" altLang="zh-CN" sz="1400" dirty="0">
                  <a:solidFill>
                    <a:schemeClr val="bg1"/>
                  </a:solidFill>
                  <a:latin typeface="Arial" panose="020B0604020202020204"/>
                  <a:ea typeface="微软雅黑" panose="020B0503020204020204" charset="-122"/>
                  <a:cs typeface="+mn-ea"/>
                  <a:sym typeface="+mn-lt"/>
                </a:rPr>
                <a:t>( </a:t>
              </a:r>
              <a:r>
                <a:rPr lang="zh-CN" altLang="en-US" sz="1400" dirty="0">
                  <a:solidFill>
                    <a:schemeClr val="bg1"/>
                  </a:solidFill>
                  <a:latin typeface="Arial" panose="020B0604020202020204"/>
                  <a:ea typeface="微软雅黑" panose="020B0503020204020204" charset="-122"/>
                  <a:cs typeface="+mn-ea"/>
                  <a:sym typeface="+mn-lt"/>
                </a:rPr>
                <a:t>购发票验旧更新表在国税局可拿到</a:t>
              </a:r>
              <a:r>
                <a:rPr lang="en-US" altLang="zh-CN" sz="1400" dirty="0">
                  <a:solidFill>
                    <a:schemeClr val="bg1"/>
                  </a:solidFill>
                  <a:latin typeface="Arial" panose="020B0604020202020204"/>
                  <a:ea typeface="微软雅黑" panose="020B0503020204020204" charset="-122"/>
                  <a:cs typeface="+mn-ea"/>
                  <a:sym typeface="+mn-lt"/>
                </a:rPr>
                <a:t>)</a:t>
              </a:r>
            </a:p>
          </p:txBody>
        </p:sp>
      </p:grpSp>
      <p:grpSp>
        <p:nvGrpSpPr>
          <p:cNvPr id="94" name="组合 93"/>
          <p:cNvGrpSpPr/>
          <p:nvPr/>
        </p:nvGrpSpPr>
        <p:grpSpPr>
          <a:xfrm>
            <a:off x="7995513" y="2953913"/>
            <a:ext cx="3458828" cy="3021258"/>
            <a:chOff x="5580882" y="2323740"/>
            <a:chExt cx="3458828" cy="3021258"/>
          </a:xfrm>
        </p:grpSpPr>
        <p:sp>
          <p:nvSpPr>
            <p:cNvPr id="95" name="iŝḻidé"/>
            <p:cNvSpPr/>
            <p:nvPr/>
          </p:nvSpPr>
          <p:spPr bwMode="auto">
            <a:xfrm>
              <a:off x="5580882" y="2323740"/>
              <a:ext cx="3458828" cy="3021258"/>
            </a:xfrm>
            <a:custGeom>
              <a:avLst/>
              <a:gdLst>
                <a:gd name="T0" fmla="*/ 326 w 395"/>
                <a:gd name="T1" fmla="*/ 169 h 345"/>
                <a:gd name="T2" fmla="*/ 196 w 395"/>
                <a:gd name="T3" fmla="*/ 345 h 345"/>
                <a:gd name="T4" fmla="*/ 6 w 395"/>
                <a:gd name="T5" fmla="*/ 241 h 345"/>
                <a:gd name="T6" fmla="*/ 169 w 395"/>
                <a:gd name="T7" fmla="*/ 50 h 345"/>
                <a:gd name="T8" fmla="*/ 326 w 395"/>
                <a:gd name="T9" fmla="*/ 169 h 345"/>
              </a:gdLst>
              <a:ahLst/>
              <a:cxnLst>
                <a:cxn ang="0">
                  <a:pos x="T0" y="T1"/>
                </a:cxn>
                <a:cxn ang="0">
                  <a:pos x="T2" y="T3"/>
                </a:cxn>
                <a:cxn ang="0">
                  <a:pos x="T4" y="T5"/>
                </a:cxn>
                <a:cxn ang="0">
                  <a:pos x="T6" y="T7"/>
                </a:cxn>
                <a:cxn ang="0">
                  <a:pos x="T8" y="T9"/>
                </a:cxn>
              </a:cxnLst>
              <a:rect l="0" t="0" r="r" b="b"/>
              <a:pathLst>
                <a:path w="395" h="345">
                  <a:moveTo>
                    <a:pt x="326" y="169"/>
                  </a:moveTo>
                  <a:cubicBezTo>
                    <a:pt x="395" y="316"/>
                    <a:pt x="290" y="345"/>
                    <a:pt x="196" y="345"/>
                  </a:cubicBezTo>
                  <a:cubicBezTo>
                    <a:pt x="101" y="345"/>
                    <a:pt x="0" y="313"/>
                    <a:pt x="6" y="241"/>
                  </a:cubicBezTo>
                  <a:cubicBezTo>
                    <a:pt x="13" y="144"/>
                    <a:pt x="80" y="82"/>
                    <a:pt x="169" y="50"/>
                  </a:cubicBezTo>
                  <a:cubicBezTo>
                    <a:pt x="308" y="0"/>
                    <a:pt x="290" y="92"/>
                    <a:pt x="326" y="169"/>
                  </a:cubicBezTo>
                  <a:close/>
                </a:path>
              </a:pathLst>
            </a:custGeom>
            <a:solidFill>
              <a:srgbClr val="4D98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6" name="文本框 95"/>
            <p:cNvSpPr txBox="1"/>
            <p:nvPr/>
          </p:nvSpPr>
          <p:spPr>
            <a:xfrm>
              <a:off x="6191134" y="3179926"/>
              <a:ext cx="2021691" cy="1669688"/>
            </a:xfrm>
            <a:prstGeom prst="rect">
              <a:avLst/>
            </a:prstGeom>
            <a:noFill/>
          </p:spPr>
          <p:txBody>
            <a:bodyPr wrap="square" rtlCol="0">
              <a:spAutoFit/>
            </a:bodyPr>
            <a:lstStyle/>
            <a:p>
              <a:pPr algn="just" hangingPunct="0">
                <a:lnSpc>
                  <a:spcPct val="150000"/>
                </a:lnSpc>
              </a:pPr>
              <a:r>
                <a:rPr lang="zh-CN" altLang="en-US" sz="1400" dirty="0">
                  <a:solidFill>
                    <a:schemeClr val="bg1"/>
                  </a:solidFill>
                  <a:latin typeface="Arial" panose="020B0604020202020204"/>
                  <a:ea typeface="微软雅黑" panose="020B0503020204020204" charset="-122"/>
                  <a:cs typeface="+mn-ea"/>
                  <a:sym typeface="+mn-lt"/>
                </a:rPr>
                <a:t>开具发票所需资料普通发票</a:t>
              </a:r>
              <a:r>
                <a:rPr lang="en-US" altLang="zh-CN" sz="1400" dirty="0">
                  <a:solidFill>
                    <a:schemeClr val="bg1"/>
                  </a:solidFill>
                  <a:latin typeface="Arial" panose="020B0604020202020204"/>
                  <a:ea typeface="微软雅黑" panose="020B0503020204020204" charset="-122"/>
                  <a:cs typeface="+mn-ea"/>
                  <a:sym typeface="+mn-lt"/>
                </a:rPr>
                <a:t>:</a:t>
              </a:r>
              <a:r>
                <a:rPr lang="zh-CN" altLang="en-US" sz="1400" dirty="0">
                  <a:solidFill>
                    <a:schemeClr val="bg1"/>
                  </a:solidFill>
                  <a:latin typeface="Arial" panose="020B0604020202020204"/>
                  <a:ea typeface="微软雅黑" panose="020B0503020204020204" charset="-122"/>
                  <a:cs typeface="+mn-ea"/>
                  <a:sym typeface="+mn-lt"/>
                </a:rPr>
                <a:t>公司名或车牌号码、维修类型</a:t>
              </a:r>
              <a:r>
                <a:rPr lang="en-US" altLang="zh-CN" sz="1400" dirty="0">
                  <a:solidFill>
                    <a:schemeClr val="bg1"/>
                  </a:solidFill>
                  <a:latin typeface="Arial" panose="020B0604020202020204"/>
                  <a:ea typeface="微软雅黑" panose="020B0503020204020204" charset="-122"/>
                  <a:cs typeface="+mn-ea"/>
                  <a:sym typeface="+mn-lt"/>
                </a:rPr>
                <a:t>(</a:t>
              </a:r>
              <a:r>
                <a:rPr lang="zh-CN" altLang="en-US" sz="1400" dirty="0">
                  <a:solidFill>
                    <a:schemeClr val="bg1"/>
                  </a:solidFill>
                  <a:latin typeface="Arial" panose="020B0604020202020204"/>
                  <a:ea typeface="微软雅黑" panose="020B0503020204020204" charset="-122"/>
                  <a:cs typeface="+mn-ea"/>
                  <a:sym typeface="+mn-lt"/>
                </a:rPr>
                <a:t>普通维修，事故车、三包。首保，新车装饰</a:t>
              </a:r>
              <a:r>
                <a:rPr lang="en-US" altLang="zh-CN" sz="1400" dirty="0">
                  <a:solidFill>
                    <a:schemeClr val="bg1"/>
                  </a:solidFill>
                  <a:latin typeface="Arial" panose="020B0604020202020204"/>
                  <a:ea typeface="微软雅黑" panose="020B0503020204020204" charset="-122"/>
                  <a:cs typeface="+mn-ea"/>
                  <a:sym typeface="+mn-lt"/>
                </a:rPr>
                <a:t>)</a:t>
              </a:r>
              <a:r>
                <a:rPr lang="zh-CN" altLang="en-US" sz="1400" dirty="0">
                  <a:solidFill>
                    <a:schemeClr val="bg1"/>
                  </a:solidFill>
                  <a:latin typeface="Arial" panose="020B0604020202020204"/>
                  <a:ea typeface="微软雅黑" panose="020B0503020204020204" charset="-122"/>
                  <a:cs typeface="+mn-ea"/>
                  <a:sym typeface="+mn-lt"/>
                </a:rPr>
                <a:t>、金额。</a:t>
              </a:r>
            </a:p>
          </p:txBody>
        </p:sp>
      </p:grpSp>
      <p:grpSp>
        <p:nvGrpSpPr>
          <p:cNvPr id="97" name="组合 96"/>
          <p:cNvGrpSpPr/>
          <p:nvPr/>
        </p:nvGrpSpPr>
        <p:grpSpPr>
          <a:xfrm>
            <a:off x="758247" y="2953913"/>
            <a:ext cx="3458828" cy="3021258"/>
            <a:chOff x="5580882" y="2323740"/>
            <a:chExt cx="3458828" cy="3021258"/>
          </a:xfrm>
        </p:grpSpPr>
        <p:sp>
          <p:nvSpPr>
            <p:cNvPr id="98" name="iŝḻidé"/>
            <p:cNvSpPr/>
            <p:nvPr/>
          </p:nvSpPr>
          <p:spPr bwMode="auto">
            <a:xfrm>
              <a:off x="5580882" y="2323740"/>
              <a:ext cx="3458828" cy="3021258"/>
            </a:xfrm>
            <a:custGeom>
              <a:avLst/>
              <a:gdLst>
                <a:gd name="T0" fmla="*/ 326 w 395"/>
                <a:gd name="T1" fmla="*/ 169 h 345"/>
                <a:gd name="T2" fmla="*/ 196 w 395"/>
                <a:gd name="T3" fmla="*/ 345 h 345"/>
                <a:gd name="T4" fmla="*/ 6 w 395"/>
                <a:gd name="T5" fmla="*/ 241 h 345"/>
                <a:gd name="T6" fmla="*/ 169 w 395"/>
                <a:gd name="T7" fmla="*/ 50 h 345"/>
                <a:gd name="T8" fmla="*/ 326 w 395"/>
                <a:gd name="T9" fmla="*/ 169 h 345"/>
              </a:gdLst>
              <a:ahLst/>
              <a:cxnLst>
                <a:cxn ang="0">
                  <a:pos x="T0" y="T1"/>
                </a:cxn>
                <a:cxn ang="0">
                  <a:pos x="T2" y="T3"/>
                </a:cxn>
                <a:cxn ang="0">
                  <a:pos x="T4" y="T5"/>
                </a:cxn>
                <a:cxn ang="0">
                  <a:pos x="T6" y="T7"/>
                </a:cxn>
                <a:cxn ang="0">
                  <a:pos x="T8" y="T9"/>
                </a:cxn>
              </a:cxnLst>
              <a:rect l="0" t="0" r="r" b="b"/>
              <a:pathLst>
                <a:path w="395" h="345">
                  <a:moveTo>
                    <a:pt x="326" y="169"/>
                  </a:moveTo>
                  <a:cubicBezTo>
                    <a:pt x="395" y="316"/>
                    <a:pt x="290" y="345"/>
                    <a:pt x="196" y="345"/>
                  </a:cubicBezTo>
                  <a:cubicBezTo>
                    <a:pt x="101" y="345"/>
                    <a:pt x="0" y="313"/>
                    <a:pt x="6" y="241"/>
                  </a:cubicBezTo>
                  <a:cubicBezTo>
                    <a:pt x="13" y="144"/>
                    <a:pt x="80" y="82"/>
                    <a:pt x="169" y="50"/>
                  </a:cubicBezTo>
                  <a:cubicBezTo>
                    <a:pt x="308" y="0"/>
                    <a:pt x="290" y="92"/>
                    <a:pt x="326" y="169"/>
                  </a:cubicBezTo>
                  <a:close/>
                </a:path>
              </a:pathLst>
            </a:custGeom>
            <a:solidFill>
              <a:srgbClr val="4D98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9" name="文本框 98"/>
            <p:cNvSpPr txBox="1"/>
            <p:nvPr/>
          </p:nvSpPr>
          <p:spPr>
            <a:xfrm>
              <a:off x="6191134" y="3378637"/>
              <a:ext cx="2021691" cy="1600438"/>
            </a:xfrm>
            <a:prstGeom prst="rect">
              <a:avLst/>
            </a:prstGeom>
            <a:noFill/>
          </p:spPr>
          <p:txBody>
            <a:bodyPr wrap="square" rtlCol="0">
              <a:spAutoFit/>
            </a:bodyPr>
            <a:lstStyle/>
            <a:p>
              <a:pPr algn="just" hangingPunct="0"/>
              <a:r>
                <a:rPr lang="zh-CN" altLang="en-US" sz="1400" dirty="0">
                  <a:solidFill>
                    <a:schemeClr val="bg1"/>
                  </a:solidFill>
                  <a:latin typeface="Arial" panose="020B0604020202020204"/>
                  <a:ea typeface="微软雅黑" panose="020B0503020204020204" charset="-122"/>
                  <a:cs typeface="+mn-ea"/>
                  <a:sym typeface="+mn-lt"/>
                </a:rPr>
                <a:t>开具发票所需资料专用发票</a:t>
              </a:r>
              <a:r>
                <a:rPr lang="en-US" altLang="zh-CN" sz="1400" dirty="0">
                  <a:solidFill>
                    <a:schemeClr val="bg1"/>
                  </a:solidFill>
                  <a:latin typeface="Arial" panose="020B0604020202020204"/>
                  <a:ea typeface="微软雅黑" panose="020B0503020204020204" charset="-122"/>
                  <a:cs typeface="+mn-ea"/>
                  <a:sym typeface="+mn-lt"/>
                </a:rPr>
                <a:t>:</a:t>
              </a:r>
              <a:r>
                <a:rPr lang="zh-CN" altLang="en-US" sz="1400" dirty="0">
                  <a:solidFill>
                    <a:schemeClr val="bg1"/>
                  </a:solidFill>
                  <a:latin typeface="Arial" panose="020B0604020202020204"/>
                  <a:ea typeface="微软雅黑" panose="020B0503020204020204" charset="-122"/>
                  <a:cs typeface="+mn-ea"/>
                  <a:sym typeface="+mn-lt"/>
                </a:rPr>
                <a:t>公司名称、纳税人识别号、客户地址、座机电话、开户银行及帐号、维修类</a:t>
              </a:r>
              <a:r>
                <a:rPr lang="en-US" altLang="zh-CN" sz="1400" dirty="0">
                  <a:solidFill>
                    <a:schemeClr val="bg1"/>
                  </a:solidFill>
                  <a:latin typeface="Arial" panose="020B0604020202020204"/>
                  <a:ea typeface="微软雅黑" panose="020B0503020204020204" charset="-122"/>
                  <a:cs typeface="+mn-ea"/>
                  <a:sym typeface="+mn-lt"/>
                </a:rPr>
                <a:t>1</a:t>
              </a:r>
              <a:r>
                <a:rPr lang="zh-CN" altLang="en-US" sz="1400" dirty="0">
                  <a:solidFill>
                    <a:schemeClr val="bg1"/>
                  </a:solidFill>
                  <a:latin typeface="Arial" panose="020B0604020202020204"/>
                  <a:ea typeface="微软雅黑" panose="020B0503020204020204" charset="-122"/>
                  <a:cs typeface="+mn-ea"/>
                  <a:sym typeface="+mn-lt"/>
                </a:rPr>
                <a:t>型</a:t>
              </a:r>
              <a:r>
                <a:rPr lang="en-US" altLang="zh-CN" sz="1400" dirty="0">
                  <a:solidFill>
                    <a:schemeClr val="bg1"/>
                  </a:solidFill>
                  <a:latin typeface="Arial" panose="020B0604020202020204"/>
                  <a:ea typeface="微软雅黑" panose="020B0503020204020204" charset="-122"/>
                  <a:cs typeface="+mn-ea"/>
                  <a:sym typeface="+mn-lt"/>
                </a:rPr>
                <a:t>(</a:t>
              </a:r>
              <a:r>
                <a:rPr lang="zh-CN" altLang="en-US" sz="1400" dirty="0">
                  <a:solidFill>
                    <a:schemeClr val="bg1"/>
                  </a:solidFill>
                  <a:latin typeface="Arial" panose="020B0604020202020204"/>
                  <a:ea typeface="微软雅黑" panose="020B0503020204020204" charset="-122"/>
                  <a:cs typeface="+mn-ea"/>
                  <a:sym typeface="+mn-lt"/>
                </a:rPr>
                <a:t>普通维修、事故车、三包、首保、新车装饰</a:t>
              </a:r>
              <a:r>
                <a:rPr lang="en-US" altLang="zh-CN" sz="1400" dirty="0">
                  <a:solidFill>
                    <a:schemeClr val="bg1"/>
                  </a:solidFill>
                  <a:latin typeface="Arial" panose="020B0604020202020204"/>
                  <a:ea typeface="微软雅黑" panose="020B0503020204020204" charset="-122"/>
                  <a:cs typeface="+mn-ea"/>
                  <a:sym typeface="+mn-lt"/>
                </a:rPr>
                <a:t>)</a:t>
              </a:r>
              <a:r>
                <a:rPr lang="zh-CN" altLang="en-US" sz="1400" dirty="0">
                  <a:solidFill>
                    <a:schemeClr val="bg1"/>
                  </a:solidFill>
                  <a:latin typeface="Arial" panose="020B0604020202020204"/>
                  <a:ea typeface="微软雅黑" panose="020B0503020204020204" charset="-122"/>
                  <a:cs typeface="+mn-ea"/>
                  <a:sym typeface="+mn-lt"/>
                </a:rPr>
                <a:t>、金额。</a:t>
              </a:r>
            </a:p>
          </p:txBody>
        </p:sp>
      </p:grpSp>
      <p:pic>
        <p:nvPicPr>
          <p:cNvPr id="103" name="图片 10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4688" y="971921"/>
            <a:ext cx="2304067" cy="230406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 calcmode="lin" valueType="num">
                                      <p:cBhvr>
                                        <p:cTn id="10" dur="500" fill="hold"/>
                                        <p:tgtEl>
                                          <p:spTgt spid="88"/>
                                        </p:tgtEl>
                                        <p:attrNameLst>
                                          <p:attrName>ppt_w</p:attrName>
                                        </p:attrNameLst>
                                      </p:cBhvr>
                                      <p:tavLst>
                                        <p:tav tm="0">
                                          <p:val>
                                            <p:fltVal val="0"/>
                                          </p:val>
                                        </p:tav>
                                        <p:tav tm="100000">
                                          <p:val>
                                            <p:strVal val="#ppt_w"/>
                                          </p:val>
                                        </p:tav>
                                      </p:tavLst>
                                    </p:anim>
                                    <p:anim calcmode="lin" valueType="num">
                                      <p:cBhvr>
                                        <p:cTn id="11" dur="500" fill="hold"/>
                                        <p:tgtEl>
                                          <p:spTgt spid="88"/>
                                        </p:tgtEl>
                                        <p:attrNameLst>
                                          <p:attrName>ppt_h</p:attrName>
                                        </p:attrNameLst>
                                      </p:cBhvr>
                                      <p:tavLst>
                                        <p:tav tm="0">
                                          <p:val>
                                            <p:fltVal val="0"/>
                                          </p:val>
                                        </p:tav>
                                        <p:tav tm="100000">
                                          <p:val>
                                            <p:strVal val="#ppt_h"/>
                                          </p:val>
                                        </p:tav>
                                      </p:tavLst>
                                    </p:anim>
                                    <p:animEffect transition="in" filter="fade">
                                      <p:cBhvr>
                                        <p:cTn id="12" dur="500"/>
                                        <p:tgtEl>
                                          <p:spTgt spid="88"/>
                                        </p:tgtEl>
                                      </p:cBhvr>
                                    </p:animEffect>
                                  </p:childTnLst>
                                </p:cTn>
                              </p:par>
                              <p:par>
                                <p:cTn id="13" presetID="22" presetClass="entr" presetSubtype="4" fill="hold" nodeType="withEffect">
                                  <p:stCondLst>
                                    <p:cond delay="0"/>
                                  </p:stCondLst>
                                  <p:childTnLst>
                                    <p:set>
                                      <p:cBhvr>
                                        <p:cTn id="14" dur="1" fill="hold">
                                          <p:stCondLst>
                                            <p:cond delay="0"/>
                                          </p:stCondLst>
                                        </p:cTn>
                                        <p:tgtEl>
                                          <p:spTgt spid="103"/>
                                        </p:tgtEl>
                                        <p:attrNameLst>
                                          <p:attrName>style.visibility</p:attrName>
                                        </p:attrNameLst>
                                      </p:cBhvr>
                                      <p:to>
                                        <p:strVal val="visible"/>
                                      </p:to>
                                    </p:set>
                                    <p:animEffect transition="in" filter="wipe(down)">
                                      <p:cBhvr>
                                        <p:cTn id="15" dur="500"/>
                                        <p:tgtEl>
                                          <p:spTgt spid="103"/>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barn(inVertical)">
                                      <p:cBhvr>
                                        <p:cTn id="19" dur="500"/>
                                        <p:tgtEl>
                                          <p:spTgt spid="97"/>
                                        </p:tgtEl>
                                      </p:cBhvr>
                                    </p:animEffect>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93"/>
                                        </p:tgtEl>
                                        <p:attrNameLst>
                                          <p:attrName>style.visibility</p:attrName>
                                        </p:attrNameLst>
                                      </p:cBhvr>
                                      <p:to>
                                        <p:strVal val="visible"/>
                                      </p:to>
                                    </p:set>
                                    <p:animEffect transition="in" filter="barn(inVertical)">
                                      <p:cBhvr>
                                        <p:cTn id="23" dur="500"/>
                                        <p:tgtEl>
                                          <p:spTgt spid="93"/>
                                        </p:tgtEl>
                                      </p:cBhvr>
                                    </p:animEffect>
                                  </p:childTnLst>
                                </p:cTn>
                              </p:par>
                            </p:childTnLst>
                          </p:cTn>
                        </p:par>
                        <p:par>
                          <p:cTn id="24" fill="hold">
                            <p:stCondLst>
                              <p:cond delay="1500"/>
                            </p:stCondLst>
                            <p:childTnLst>
                              <p:par>
                                <p:cTn id="25" presetID="16" presetClass="entr" presetSubtype="21" fill="hold"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barn(inVertical)">
                                      <p:cBhvr>
                                        <p:cTn id="27"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8" grpId="0" bldLvl="0" animBg="1"/>
      <p:bldP spid="8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发票注意事项</a:t>
            </a:r>
          </a:p>
        </p:txBody>
      </p:sp>
      <p:pic>
        <p:nvPicPr>
          <p:cNvPr id="135" name="图片 1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7636" y="3619672"/>
            <a:ext cx="3528957" cy="3528957"/>
          </a:xfrm>
          <a:prstGeom prst="rect">
            <a:avLst/>
          </a:prstGeom>
        </p:spPr>
      </p:pic>
      <p:grpSp>
        <p:nvGrpSpPr>
          <p:cNvPr id="139" name="组合 138"/>
          <p:cNvGrpSpPr/>
          <p:nvPr/>
        </p:nvGrpSpPr>
        <p:grpSpPr>
          <a:xfrm>
            <a:off x="313878" y="3059351"/>
            <a:ext cx="3081299" cy="2752953"/>
            <a:chOff x="766364" y="1112364"/>
            <a:chExt cx="3081299" cy="2752953"/>
          </a:xfrm>
        </p:grpSpPr>
        <p:sp>
          <p:nvSpPr>
            <p:cNvPr id="136" name="对话气泡: 圆角矩形 135"/>
            <p:cNvSpPr/>
            <p:nvPr/>
          </p:nvSpPr>
          <p:spPr>
            <a:xfrm>
              <a:off x="766364" y="1112364"/>
              <a:ext cx="3081299" cy="2064470"/>
            </a:xfrm>
            <a:prstGeom prst="wedgeRoundRectCallout">
              <a:avLst/>
            </a:prstGeom>
            <a:solidFill>
              <a:schemeClr val="bg1"/>
            </a:solidFill>
            <a:ln>
              <a:solidFill>
                <a:srgbClr val="17082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文本框 136"/>
            <p:cNvSpPr txBox="1"/>
            <p:nvPr/>
          </p:nvSpPr>
          <p:spPr>
            <a:xfrm>
              <a:off x="821696" y="1329965"/>
              <a:ext cx="2970634" cy="1525739"/>
            </a:xfrm>
            <a:prstGeom prst="rect">
              <a:avLst/>
            </a:prstGeom>
            <a:noFill/>
          </p:spPr>
          <p:txBody>
            <a:bodyPr wrap="square" rtlCol="0">
              <a:spAutoFit/>
            </a:bodyPr>
            <a:lstStyle/>
            <a:p>
              <a:pPr marL="285750" indent="-285750" algn="just" hangingPunct="0">
                <a:lnSpc>
                  <a:spcPct val="150000"/>
                </a:lnSpc>
                <a:buFont typeface="Arial" panose="020B0604020202020204" pitchFamily="34" charset="0"/>
                <a:buChar char="•"/>
              </a:pPr>
              <a:r>
                <a:rPr lang="zh-CN" altLang="en-US" sz="1600" dirty="0">
                  <a:solidFill>
                    <a:srgbClr val="17082E"/>
                  </a:solidFill>
                  <a:latin typeface="Arial" panose="020B0604020202020204"/>
                  <a:ea typeface="微软雅黑" panose="020B0503020204020204" charset="-122"/>
                  <a:cs typeface="+mn-ea"/>
                  <a:sym typeface="+mn-lt"/>
                </a:rPr>
                <a:t>购买方的拒收证明加盖公章、填写红字申请单加盖财务章、国税局的开票通知早。</a:t>
              </a:r>
            </a:p>
          </p:txBody>
        </p:sp>
        <p:sp>
          <p:nvSpPr>
            <p:cNvPr id="138" name="矩形 137"/>
            <p:cNvSpPr/>
            <p:nvPr/>
          </p:nvSpPr>
          <p:spPr>
            <a:xfrm>
              <a:off x="1121608" y="3497017"/>
              <a:ext cx="1325880" cy="368300"/>
            </a:xfrm>
            <a:prstGeom prst="rect">
              <a:avLst/>
            </a:prstGeom>
            <a:solidFill>
              <a:srgbClr val="5350E9"/>
            </a:solidFill>
          </p:spPr>
          <p:txBody>
            <a:bodyPr wrap="none">
              <a:spAutoFit/>
            </a:bodyPr>
            <a:lstStyle/>
            <a:p>
              <a:r>
                <a:rPr lang="zh-CN" altLang="en-US" dirty="0">
                  <a:solidFill>
                    <a:prstClr val="white"/>
                  </a:solidFill>
                  <a:latin typeface="Arial" panose="020B0604020202020204"/>
                  <a:ea typeface="微软雅黑" panose="020B0503020204020204" charset="-122"/>
                  <a:cs typeface="+mn-ea"/>
                  <a:sym typeface="+mn-lt"/>
                </a:rPr>
                <a:t>开红字发票</a:t>
              </a:r>
            </a:p>
          </p:txBody>
        </p:sp>
      </p:grpSp>
      <p:grpSp>
        <p:nvGrpSpPr>
          <p:cNvPr id="140" name="组合 139"/>
          <p:cNvGrpSpPr/>
          <p:nvPr/>
        </p:nvGrpSpPr>
        <p:grpSpPr>
          <a:xfrm>
            <a:off x="3554760" y="1337601"/>
            <a:ext cx="3081299" cy="2753985"/>
            <a:chOff x="766364" y="1112364"/>
            <a:chExt cx="3081299" cy="2753985"/>
          </a:xfrm>
        </p:grpSpPr>
        <p:sp>
          <p:nvSpPr>
            <p:cNvPr id="141" name="对话气泡: 圆角矩形 140"/>
            <p:cNvSpPr/>
            <p:nvPr/>
          </p:nvSpPr>
          <p:spPr>
            <a:xfrm>
              <a:off x="766364" y="1112364"/>
              <a:ext cx="3081299" cy="2064470"/>
            </a:xfrm>
            <a:prstGeom prst="wedgeRoundRectCallout">
              <a:avLst/>
            </a:prstGeom>
            <a:solidFill>
              <a:schemeClr val="bg1"/>
            </a:solidFill>
            <a:ln>
              <a:solidFill>
                <a:srgbClr val="17082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文本框 141"/>
            <p:cNvSpPr txBox="1"/>
            <p:nvPr/>
          </p:nvSpPr>
          <p:spPr>
            <a:xfrm>
              <a:off x="821696" y="1329965"/>
              <a:ext cx="2970634" cy="1525739"/>
            </a:xfrm>
            <a:prstGeom prst="rect">
              <a:avLst/>
            </a:prstGeom>
            <a:noFill/>
          </p:spPr>
          <p:txBody>
            <a:bodyPr wrap="square" rtlCol="0">
              <a:spAutoFit/>
            </a:bodyPr>
            <a:lstStyle/>
            <a:p>
              <a:pPr marL="285750" indent="-285750" algn="just" hangingPunct="0">
                <a:lnSpc>
                  <a:spcPct val="150000"/>
                </a:lnSpc>
                <a:buFont typeface="Arial" panose="020B0604020202020204" pitchFamily="34" charset="0"/>
                <a:buChar char="•"/>
              </a:pPr>
              <a:r>
                <a:rPr lang="zh-CN" altLang="en-US" sz="1600" dirty="0">
                  <a:solidFill>
                    <a:srgbClr val="17082E"/>
                  </a:solidFill>
                  <a:latin typeface="Arial" panose="020B0604020202020204"/>
                  <a:ea typeface="微软雅黑" panose="020B0503020204020204" charset="-122"/>
                  <a:cs typeface="+mn-ea"/>
                  <a:sym typeface="+mn-lt"/>
                </a:rPr>
                <a:t>出纳电脑可认证服务发票会计电脑可认证汽贸发票。备注</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运输发票本维码的要去国税局认证。</a:t>
              </a:r>
            </a:p>
          </p:txBody>
        </p:sp>
        <p:sp>
          <p:nvSpPr>
            <p:cNvPr id="143" name="矩形 142"/>
            <p:cNvSpPr/>
            <p:nvPr/>
          </p:nvSpPr>
          <p:spPr>
            <a:xfrm>
              <a:off x="1121608" y="3497017"/>
              <a:ext cx="1107996" cy="369332"/>
            </a:xfrm>
            <a:prstGeom prst="rect">
              <a:avLst/>
            </a:prstGeom>
            <a:solidFill>
              <a:srgbClr val="4D98DD"/>
            </a:solidFill>
          </p:spPr>
          <p:txBody>
            <a:bodyPr wrap="none">
              <a:spAutoFit/>
            </a:bodyPr>
            <a:lstStyle/>
            <a:p>
              <a:r>
                <a:rPr lang="zh-CN" altLang="en-US" dirty="0">
                  <a:solidFill>
                    <a:prstClr val="white"/>
                  </a:solidFill>
                  <a:latin typeface="Arial" panose="020B0604020202020204"/>
                  <a:ea typeface="微软雅黑" panose="020B0503020204020204" charset="-122"/>
                  <a:cs typeface="+mn-ea"/>
                  <a:sym typeface="+mn-lt"/>
                </a:rPr>
                <a:t>认证发票</a:t>
              </a:r>
            </a:p>
          </p:txBody>
        </p:sp>
      </p:grpSp>
      <p:grpSp>
        <p:nvGrpSpPr>
          <p:cNvPr id="152" name="组合 151"/>
          <p:cNvGrpSpPr/>
          <p:nvPr/>
        </p:nvGrpSpPr>
        <p:grpSpPr>
          <a:xfrm>
            <a:off x="5099093" y="3722254"/>
            <a:ext cx="3081299" cy="2753985"/>
            <a:chOff x="766364" y="1112364"/>
            <a:chExt cx="3081299" cy="2753985"/>
          </a:xfrm>
        </p:grpSpPr>
        <p:sp>
          <p:nvSpPr>
            <p:cNvPr id="153" name="对话气泡: 圆角矩形 152"/>
            <p:cNvSpPr/>
            <p:nvPr/>
          </p:nvSpPr>
          <p:spPr>
            <a:xfrm>
              <a:off x="766364" y="1112364"/>
              <a:ext cx="3081299" cy="2064470"/>
            </a:xfrm>
            <a:prstGeom prst="wedgeRoundRectCallout">
              <a:avLst/>
            </a:prstGeom>
            <a:solidFill>
              <a:schemeClr val="bg1"/>
            </a:solidFill>
            <a:ln>
              <a:solidFill>
                <a:srgbClr val="17082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文本框 153"/>
            <p:cNvSpPr txBox="1"/>
            <p:nvPr/>
          </p:nvSpPr>
          <p:spPr>
            <a:xfrm>
              <a:off x="821696" y="1329965"/>
              <a:ext cx="2970634" cy="787075"/>
            </a:xfrm>
            <a:prstGeom prst="rect">
              <a:avLst/>
            </a:prstGeom>
            <a:noFill/>
          </p:spPr>
          <p:txBody>
            <a:bodyPr wrap="square" rtlCol="0">
              <a:spAutoFit/>
            </a:bodyPr>
            <a:lstStyle/>
            <a:p>
              <a:pPr marL="285750" indent="-285750" algn="just" hangingPunct="0">
                <a:lnSpc>
                  <a:spcPct val="150000"/>
                </a:lnSpc>
                <a:buFont typeface="Arial" panose="020B0604020202020204" pitchFamily="34" charset="0"/>
                <a:buChar char="•"/>
              </a:pPr>
              <a:r>
                <a:rPr lang="zh-CN" altLang="en-US" sz="1600" dirty="0">
                  <a:solidFill>
                    <a:srgbClr val="17082E"/>
                  </a:solidFill>
                  <a:latin typeface="Arial" panose="020B0604020202020204"/>
                  <a:ea typeface="微软雅黑" panose="020B0503020204020204" charset="-122"/>
                  <a:cs typeface="+mn-ea"/>
                  <a:sym typeface="+mn-lt"/>
                </a:rPr>
                <a:t>每月初、开具本月发票前、报税前山</a:t>
              </a:r>
            </a:p>
          </p:txBody>
        </p:sp>
        <p:sp>
          <p:nvSpPr>
            <p:cNvPr id="155" name="矩形 154"/>
            <p:cNvSpPr/>
            <p:nvPr/>
          </p:nvSpPr>
          <p:spPr>
            <a:xfrm>
              <a:off x="1121608" y="3497017"/>
              <a:ext cx="646331" cy="369332"/>
            </a:xfrm>
            <a:prstGeom prst="rect">
              <a:avLst/>
            </a:prstGeom>
            <a:solidFill>
              <a:srgbClr val="5350E9"/>
            </a:solidFill>
          </p:spPr>
          <p:txBody>
            <a:bodyPr wrap="none">
              <a:spAutoFit/>
            </a:bodyPr>
            <a:lstStyle/>
            <a:p>
              <a:r>
                <a:rPr lang="zh-CN" altLang="en-US" dirty="0">
                  <a:solidFill>
                    <a:prstClr val="white"/>
                  </a:solidFill>
                  <a:latin typeface="Arial" panose="020B0604020202020204"/>
                  <a:ea typeface="微软雅黑" panose="020B0503020204020204" charset="-122"/>
                  <a:cs typeface="+mn-ea"/>
                  <a:sym typeface="+mn-lt"/>
                </a:rPr>
                <a:t>抄税</a:t>
              </a:r>
            </a:p>
          </p:txBody>
        </p:sp>
      </p:grpSp>
      <p:grpSp>
        <p:nvGrpSpPr>
          <p:cNvPr id="156" name="组合 155"/>
          <p:cNvGrpSpPr/>
          <p:nvPr/>
        </p:nvGrpSpPr>
        <p:grpSpPr>
          <a:xfrm>
            <a:off x="8122091" y="1337601"/>
            <a:ext cx="3081299" cy="2753985"/>
            <a:chOff x="766364" y="1112364"/>
            <a:chExt cx="3081299" cy="2753985"/>
          </a:xfrm>
        </p:grpSpPr>
        <p:sp>
          <p:nvSpPr>
            <p:cNvPr id="157" name="对话气泡: 圆角矩形 156"/>
            <p:cNvSpPr/>
            <p:nvPr/>
          </p:nvSpPr>
          <p:spPr>
            <a:xfrm>
              <a:off x="766364" y="1112364"/>
              <a:ext cx="3081299" cy="2064470"/>
            </a:xfrm>
            <a:prstGeom prst="wedgeRoundRectCallout">
              <a:avLst/>
            </a:prstGeom>
            <a:solidFill>
              <a:schemeClr val="bg1"/>
            </a:solidFill>
            <a:ln>
              <a:solidFill>
                <a:srgbClr val="17082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8" name="文本框 157"/>
            <p:cNvSpPr txBox="1"/>
            <p:nvPr/>
          </p:nvSpPr>
          <p:spPr>
            <a:xfrm>
              <a:off x="821696" y="1329965"/>
              <a:ext cx="2970634" cy="787075"/>
            </a:xfrm>
            <a:prstGeom prst="rect">
              <a:avLst/>
            </a:prstGeom>
            <a:noFill/>
          </p:spPr>
          <p:txBody>
            <a:bodyPr wrap="square" rtlCol="0">
              <a:spAutoFit/>
            </a:bodyPr>
            <a:lstStyle/>
            <a:p>
              <a:pPr marL="285750" indent="-285750" algn="just" hangingPunct="0">
                <a:lnSpc>
                  <a:spcPct val="150000"/>
                </a:lnSpc>
                <a:buFont typeface="Arial" panose="020B0604020202020204" pitchFamily="34" charset="0"/>
                <a:buChar char="•"/>
              </a:pPr>
              <a:r>
                <a:rPr lang="zh-CN" altLang="en-US" sz="1600" dirty="0">
                  <a:solidFill>
                    <a:srgbClr val="17082E"/>
                  </a:solidFill>
                  <a:latin typeface="Arial" panose="020B0604020202020204"/>
                  <a:ea typeface="微软雅黑" panose="020B0503020204020204" charset="-122"/>
                  <a:cs typeface="+mn-ea"/>
                  <a:sym typeface="+mn-lt"/>
                </a:rPr>
                <a:t>每月初、开具本月发票前、报税前山</a:t>
              </a:r>
            </a:p>
          </p:txBody>
        </p:sp>
        <p:sp>
          <p:nvSpPr>
            <p:cNvPr id="159" name="矩形 158"/>
            <p:cNvSpPr/>
            <p:nvPr/>
          </p:nvSpPr>
          <p:spPr>
            <a:xfrm>
              <a:off x="1121608" y="3497017"/>
              <a:ext cx="646331" cy="369332"/>
            </a:xfrm>
            <a:prstGeom prst="rect">
              <a:avLst/>
            </a:prstGeom>
            <a:solidFill>
              <a:srgbClr val="4D98DD"/>
            </a:solidFill>
          </p:spPr>
          <p:txBody>
            <a:bodyPr wrap="none">
              <a:spAutoFit/>
            </a:bodyPr>
            <a:lstStyle/>
            <a:p>
              <a:r>
                <a:rPr lang="zh-CN" altLang="en-US" dirty="0">
                  <a:solidFill>
                    <a:prstClr val="white"/>
                  </a:solidFill>
                  <a:latin typeface="Arial" panose="020B0604020202020204"/>
                  <a:ea typeface="微软雅黑" panose="020B0503020204020204" charset="-122"/>
                  <a:cs typeface="+mn-ea"/>
                  <a:sym typeface="+mn-lt"/>
                </a:rPr>
                <a:t>报税</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5"/>
                                        </p:tgtEl>
                                        <p:attrNameLst>
                                          <p:attrName>style.visibility</p:attrName>
                                        </p:attrNameLst>
                                      </p:cBhvr>
                                      <p:to>
                                        <p:strVal val="visible"/>
                                      </p:to>
                                    </p:set>
                                    <p:animEffect transition="in" filter="wipe(down)">
                                      <p:cBhvr>
                                        <p:cTn id="11" dur="500"/>
                                        <p:tgtEl>
                                          <p:spTgt spid="13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barn(inVertical)">
                                      <p:cBhvr>
                                        <p:cTn id="15" dur="500"/>
                                        <p:tgtEl>
                                          <p:spTgt spid="139"/>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40"/>
                                        </p:tgtEl>
                                        <p:attrNameLst>
                                          <p:attrName>style.visibility</p:attrName>
                                        </p:attrNameLst>
                                      </p:cBhvr>
                                      <p:to>
                                        <p:strVal val="visible"/>
                                      </p:to>
                                    </p:set>
                                    <p:animEffect transition="in" filter="barn(inVertical)">
                                      <p:cBhvr>
                                        <p:cTn id="19" dur="500"/>
                                        <p:tgtEl>
                                          <p:spTgt spid="14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52"/>
                                        </p:tgtEl>
                                        <p:attrNameLst>
                                          <p:attrName>style.visibility</p:attrName>
                                        </p:attrNameLst>
                                      </p:cBhvr>
                                      <p:to>
                                        <p:strVal val="visible"/>
                                      </p:to>
                                    </p:set>
                                    <p:animEffect transition="in" filter="barn(inVertical)">
                                      <p:cBhvr>
                                        <p:cTn id="23" dur="500"/>
                                        <p:tgtEl>
                                          <p:spTgt spid="152"/>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56"/>
                                        </p:tgtEl>
                                        <p:attrNameLst>
                                          <p:attrName>style.visibility</p:attrName>
                                        </p:attrNameLst>
                                      </p:cBhvr>
                                      <p:to>
                                        <p:strVal val="visible"/>
                                      </p:to>
                                    </p:set>
                                    <p:animEffect transition="in" filter="barn(inVertical)">
                                      <p:cBhvr>
                                        <p:cTn id="27"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grpSp>
        <p:nvGrpSpPr>
          <p:cNvPr id="61" name="组合 60"/>
          <p:cNvGrpSpPr/>
          <p:nvPr/>
        </p:nvGrpSpPr>
        <p:grpSpPr>
          <a:xfrm>
            <a:off x="901831" y="937966"/>
            <a:ext cx="10388339" cy="5170604"/>
            <a:chOff x="901831" y="937966"/>
            <a:chExt cx="10388339" cy="5170604"/>
          </a:xfrm>
        </p:grpSpPr>
        <p:sp>
          <p:nvSpPr>
            <p:cNvPr id="62" name="矩形: 圆角 61"/>
            <p:cNvSpPr/>
            <p:nvPr/>
          </p:nvSpPr>
          <p:spPr>
            <a:xfrm>
              <a:off x="901831" y="1272619"/>
              <a:ext cx="10388338" cy="4835951"/>
            </a:xfrm>
            <a:prstGeom prst="roundRect">
              <a:avLst>
                <a:gd name="adj" fmla="val 3412"/>
              </a:avLst>
            </a:prstGeom>
            <a:solidFill>
              <a:srgbClr val="090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形状 62"/>
            <p:cNvSpPr/>
            <p:nvPr/>
          </p:nvSpPr>
          <p:spPr>
            <a:xfrm>
              <a:off x="901833" y="1084083"/>
              <a:ext cx="10388337" cy="4835951"/>
            </a:xfrm>
            <a:custGeom>
              <a:avLst/>
              <a:gdLst>
                <a:gd name="connsiteX0" fmla="*/ 1827231 w 10388337"/>
                <a:gd name="connsiteY0" fmla="*/ 188536 h 4835951"/>
                <a:gd name="connsiteX1" fmla="*/ 1652835 w 10388337"/>
                <a:gd name="connsiteY1" fmla="*/ 362932 h 4835951"/>
                <a:gd name="connsiteX2" fmla="*/ 1827231 w 10388337"/>
                <a:gd name="connsiteY2" fmla="*/ 537328 h 4835951"/>
                <a:gd name="connsiteX3" fmla="*/ 2001627 w 10388337"/>
                <a:gd name="connsiteY3" fmla="*/ 362932 h 4835951"/>
                <a:gd name="connsiteX4" fmla="*/ 1827231 w 10388337"/>
                <a:gd name="connsiteY4" fmla="*/ 188536 h 4835951"/>
                <a:gd name="connsiteX5" fmla="*/ 9263403 w 10388337"/>
                <a:gd name="connsiteY5" fmla="*/ 188536 h 4835951"/>
                <a:gd name="connsiteX6" fmla="*/ 9089007 w 10388337"/>
                <a:gd name="connsiteY6" fmla="*/ 362932 h 4835951"/>
                <a:gd name="connsiteX7" fmla="*/ 9263403 w 10388337"/>
                <a:gd name="connsiteY7" fmla="*/ 537328 h 4835951"/>
                <a:gd name="connsiteX8" fmla="*/ 9437799 w 10388337"/>
                <a:gd name="connsiteY8" fmla="*/ 362932 h 4835951"/>
                <a:gd name="connsiteX9" fmla="*/ 9263403 w 10388337"/>
                <a:gd name="connsiteY9" fmla="*/ 188536 h 4835951"/>
                <a:gd name="connsiteX10" fmla="*/ 1299330 w 10388337"/>
                <a:gd name="connsiteY10" fmla="*/ 188535 h 4835951"/>
                <a:gd name="connsiteX11" fmla="*/ 1124934 w 10388337"/>
                <a:gd name="connsiteY11" fmla="*/ 362931 h 4835951"/>
                <a:gd name="connsiteX12" fmla="*/ 1299330 w 10388337"/>
                <a:gd name="connsiteY12" fmla="*/ 537327 h 4835951"/>
                <a:gd name="connsiteX13" fmla="*/ 1473726 w 10388337"/>
                <a:gd name="connsiteY13" fmla="*/ 362931 h 4835951"/>
                <a:gd name="connsiteX14" fmla="*/ 1299330 w 10388337"/>
                <a:gd name="connsiteY14" fmla="*/ 188535 h 4835951"/>
                <a:gd name="connsiteX15" fmla="*/ 8735502 w 10388337"/>
                <a:gd name="connsiteY15" fmla="*/ 188535 h 4835951"/>
                <a:gd name="connsiteX16" fmla="*/ 8561106 w 10388337"/>
                <a:gd name="connsiteY16" fmla="*/ 362931 h 4835951"/>
                <a:gd name="connsiteX17" fmla="*/ 8735502 w 10388337"/>
                <a:gd name="connsiteY17" fmla="*/ 537327 h 4835951"/>
                <a:gd name="connsiteX18" fmla="*/ 8909898 w 10388337"/>
                <a:gd name="connsiteY18" fmla="*/ 362931 h 4835951"/>
                <a:gd name="connsiteX19" fmla="*/ 8735502 w 10388337"/>
                <a:gd name="connsiteY19" fmla="*/ 188535 h 4835951"/>
                <a:gd name="connsiteX20" fmla="*/ 165003 w 10388337"/>
                <a:gd name="connsiteY20" fmla="*/ 0 h 4835951"/>
                <a:gd name="connsiteX21" fmla="*/ 10223334 w 10388337"/>
                <a:gd name="connsiteY21" fmla="*/ 0 h 4835951"/>
                <a:gd name="connsiteX22" fmla="*/ 10388337 w 10388337"/>
                <a:gd name="connsiteY22" fmla="*/ 165003 h 4835951"/>
                <a:gd name="connsiteX23" fmla="*/ 10388337 w 10388337"/>
                <a:gd name="connsiteY23" fmla="*/ 4670948 h 4835951"/>
                <a:gd name="connsiteX24" fmla="*/ 10223334 w 10388337"/>
                <a:gd name="connsiteY24" fmla="*/ 4835951 h 4835951"/>
                <a:gd name="connsiteX25" fmla="*/ 165003 w 10388337"/>
                <a:gd name="connsiteY25" fmla="*/ 4835951 h 4835951"/>
                <a:gd name="connsiteX26" fmla="*/ 0 w 10388337"/>
                <a:gd name="connsiteY26" fmla="*/ 4670948 h 4835951"/>
                <a:gd name="connsiteX27" fmla="*/ 0 w 10388337"/>
                <a:gd name="connsiteY27" fmla="*/ 165003 h 4835951"/>
                <a:gd name="connsiteX28" fmla="*/ 165003 w 10388337"/>
                <a:gd name="connsiteY28" fmla="*/ 0 h 483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88337" h="4835951">
                  <a:moveTo>
                    <a:pt x="1827231" y="188536"/>
                  </a:moveTo>
                  <a:cubicBezTo>
                    <a:pt x="1730914" y="188536"/>
                    <a:pt x="1652835" y="266616"/>
                    <a:pt x="1652835" y="362932"/>
                  </a:cubicBezTo>
                  <a:cubicBezTo>
                    <a:pt x="1652835" y="459248"/>
                    <a:pt x="1730914" y="537328"/>
                    <a:pt x="1827231" y="537328"/>
                  </a:cubicBezTo>
                  <a:cubicBezTo>
                    <a:pt x="1923547" y="537328"/>
                    <a:pt x="2001627" y="459248"/>
                    <a:pt x="2001627" y="362932"/>
                  </a:cubicBezTo>
                  <a:cubicBezTo>
                    <a:pt x="2001627" y="266616"/>
                    <a:pt x="1923547" y="188536"/>
                    <a:pt x="1827231" y="188536"/>
                  </a:cubicBezTo>
                  <a:close/>
                  <a:moveTo>
                    <a:pt x="9263403" y="188536"/>
                  </a:moveTo>
                  <a:cubicBezTo>
                    <a:pt x="9167087" y="188536"/>
                    <a:pt x="9089007" y="266616"/>
                    <a:pt x="9089007" y="362932"/>
                  </a:cubicBezTo>
                  <a:cubicBezTo>
                    <a:pt x="9089007" y="459248"/>
                    <a:pt x="9167087" y="537328"/>
                    <a:pt x="9263403" y="537328"/>
                  </a:cubicBezTo>
                  <a:cubicBezTo>
                    <a:pt x="9359719" y="537328"/>
                    <a:pt x="9437799" y="459248"/>
                    <a:pt x="9437799" y="362932"/>
                  </a:cubicBezTo>
                  <a:cubicBezTo>
                    <a:pt x="9437799" y="266616"/>
                    <a:pt x="9359719" y="188536"/>
                    <a:pt x="9263403" y="188536"/>
                  </a:cubicBezTo>
                  <a:close/>
                  <a:moveTo>
                    <a:pt x="1299330" y="188535"/>
                  </a:moveTo>
                  <a:cubicBezTo>
                    <a:pt x="1203014" y="188535"/>
                    <a:pt x="1124934" y="266615"/>
                    <a:pt x="1124934" y="362931"/>
                  </a:cubicBezTo>
                  <a:cubicBezTo>
                    <a:pt x="1124934" y="459247"/>
                    <a:pt x="1203014" y="537327"/>
                    <a:pt x="1299330" y="537327"/>
                  </a:cubicBezTo>
                  <a:cubicBezTo>
                    <a:pt x="1395646" y="537327"/>
                    <a:pt x="1473726" y="459247"/>
                    <a:pt x="1473726" y="362931"/>
                  </a:cubicBezTo>
                  <a:cubicBezTo>
                    <a:pt x="1473726" y="266615"/>
                    <a:pt x="1395646" y="188535"/>
                    <a:pt x="1299330" y="188535"/>
                  </a:cubicBezTo>
                  <a:close/>
                  <a:moveTo>
                    <a:pt x="8735502" y="188535"/>
                  </a:moveTo>
                  <a:cubicBezTo>
                    <a:pt x="8639186" y="188535"/>
                    <a:pt x="8561106" y="266615"/>
                    <a:pt x="8561106" y="362931"/>
                  </a:cubicBezTo>
                  <a:cubicBezTo>
                    <a:pt x="8561106" y="459247"/>
                    <a:pt x="8639186" y="537327"/>
                    <a:pt x="8735502" y="537327"/>
                  </a:cubicBezTo>
                  <a:cubicBezTo>
                    <a:pt x="8831818" y="537327"/>
                    <a:pt x="8909898" y="459247"/>
                    <a:pt x="8909898" y="362931"/>
                  </a:cubicBezTo>
                  <a:cubicBezTo>
                    <a:pt x="8909898" y="266615"/>
                    <a:pt x="8831818" y="188535"/>
                    <a:pt x="8735502" y="188535"/>
                  </a:cubicBezTo>
                  <a:close/>
                  <a:moveTo>
                    <a:pt x="165003" y="0"/>
                  </a:moveTo>
                  <a:lnTo>
                    <a:pt x="10223334" y="0"/>
                  </a:lnTo>
                  <a:cubicBezTo>
                    <a:pt x="10314463" y="0"/>
                    <a:pt x="10388337" y="73874"/>
                    <a:pt x="10388337" y="165003"/>
                  </a:cubicBezTo>
                  <a:lnTo>
                    <a:pt x="10388337" y="4670948"/>
                  </a:lnTo>
                  <a:cubicBezTo>
                    <a:pt x="10388337" y="4762077"/>
                    <a:pt x="10314463" y="4835951"/>
                    <a:pt x="10223334" y="4835951"/>
                  </a:cubicBezTo>
                  <a:lnTo>
                    <a:pt x="165003" y="4835951"/>
                  </a:lnTo>
                  <a:cubicBezTo>
                    <a:pt x="73874" y="4835951"/>
                    <a:pt x="0" y="4762077"/>
                    <a:pt x="0" y="4670948"/>
                  </a:cubicBezTo>
                  <a:lnTo>
                    <a:pt x="0" y="165003"/>
                  </a:lnTo>
                  <a:cubicBezTo>
                    <a:pt x="0" y="73874"/>
                    <a:pt x="73874" y="0"/>
                    <a:pt x="165003" y="0"/>
                  </a:cubicBezTo>
                  <a:close/>
                </a:path>
              </a:pathLst>
            </a:custGeom>
            <a:solidFill>
              <a:schemeClr val="bg1"/>
            </a:solidFill>
            <a:ln>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4" name="矩形: 圆角 63"/>
            <p:cNvSpPr/>
            <p:nvPr/>
          </p:nvSpPr>
          <p:spPr>
            <a:xfrm flipH="1">
              <a:off x="2102173"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圆角 64"/>
            <p:cNvSpPr/>
            <p:nvPr/>
          </p:nvSpPr>
          <p:spPr>
            <a:xfrm flipH="1">
              <a:off x="2620647"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圆角 65"/>
            <p:cNvSpPr/>
            <p:nvPr/>
          </p:nvSpPr>
          <p:spPr>
            <a:xfrm flipH="1">
              <a:off x="9543072"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圆角 66"/>
            <p:cNvSpPr/>
            <p:nvPr/>
          </p:nvSpPr>
          <p:spPr>
            <a:xfrm flipH="1">
              <a:off x="10061546"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PA_文本框 2"/>
          <p:cNvSpPr txBox="1"/>
          <p:nvPr>
            <p:custDataLst>
              <p:tags r:id="rId1"/>
            </p:custDataLst>
          </p:nvPr>
        </p:nvSpPr>
        <p:spPr>
          <a:xfrm>
            <a:off x="6844389" y="2373499"/>
            <a:ext cx="2965723" cy="830997"/>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charset="-122"/>
              </a:defRPr>
            </a:lvl1pPr>
          </a:lstStyle>
          <a:p>
            <a:pPr algn="dist">
              <a:lnSpc>
                <a:spcPct val="100000"/>
              </a:lnSpc>
              <a:defRPr/>
            </a:pPr>
            <a:r>
              <a:rPr lang="zh-CN" altLang="en-US" sz="4800" dirty="0">
                <a:solidFill>
                  <a:srgbClr val="E48A1B"/>
                </a:solidFill>
                <a:ea typeface="微软雅黑" panose="020B0503020204020204" charset="-122"/>
                <a:cs typeface="+mn-ea"/>
                <a:sym typeface="+mn-lt"/>
              </a:rPr>
              <a:t>第四部分</a:t>
            </a:r>
          </a:p>
        </p:txBody>
      </p:sp>
      <p:sp>
        <p:nvSpPr>
          <p:cNvPr id="20" name="文本框 19"/>
          <p:cNvSpPr txBox="1"/>
          <p:nvPr/>
        </p:nvSpPr>
        <p:spPr>
          <a:xfrm>
            <a:off x="5885945" y="3358295"/>
            <a:ext cx="4882610" cy="923330"/>
          </a:xfrm>
          <a:prstGeom prst="rect">
            <a:avLst/>
          </a:prstGeom>
          <a:noFill/>
        </p:spPr>
        <p:txBody>
          <a:bodyPr wrap="square" rtlCol="0">
            <a:spAutoFit/>
          </a:bodyPr>
          <a:lstStyle/>
          <a:p>
            <a:pPr algn="dist">
              <a:defRPr/>
            </a:pPr>
            <a:r>
              <a:rPr lang="zh-CN" altLang="en-US" sz="5400" b="1" dirty="0">
                <a:solidFill>
                  <a:srgbClr val="1E1AD0"/>
                </a:solidFill>
                <a:latin typeface="Arial" panose="020B0604020202020204"/>
                <a:ea typeface="微软雅黑" panose="020B0503020204020204" charset="-122"/>
                <a:cs typeface="+mn-ea"/>
                <a:sym typeface="+mn-lt"/>
              </a:rPr>
              <a:t>出纳工作计划</a:t>
            </a:r>
          </a:p>
        </p:txBody>
      </p:sp>
      <p:sp>
        <p:nvSpPr>
          <p:cNvPr id="21" name="文本框 20"/>
          <p:cNvSpPr txBox="1"/>
          <p:nvPr/>
        </p:nvSpPr>
        <p:spPr>
          <a:xfrm>
            <a:off x="5899256" y="4466291"/>
            <a:ext cx="4855989" cy="307777"/>
          </a:xfrm>
          <a:prstGeom prst="rect">
            <a:avLst/>
          </a:prstGeom>
          <a:noFill/>
        </p:spPr>
        <p:txBody>
          <a:bodyPr wrap="square" rtlCol="0">
            <a:spAutoFit/>
          </a:bodyPr>
          <a:lstStyle/>
          <a:p>
            <a:pPr algn="dist"/>
            <a:r>
              <a:rPr lang="zh-CN" altLang="en-US" sz="1400" dirty="0">
                <a:solidFill>
                  <a:srgbClr val="240C46"/>
                </a:solidFill>
                <a:latin typeface="Arial" panose="020B0604020202020204"/>
                <a:ea typeface="微软雅黑" panose="020B0503020204020204" charset="-122"/>
                <a:cs typeface="+mn-ea"/>
                <a:sym typeface="+mn-lt"/>
              </a:rPr>
              <a:t>Work summary and plan of cashier in Finance Department</a:t>
            </a:r>
          </a:p>
        </p:txBody>
      </p:sp>
      <p:grpSp>
        <p:nvGrpSpPr>
          <p:cNvPr id="18" name="4ed6ba99-04e4-4ec5-80b6-2c8183b4806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1094588" y="1857080"/>
            <a:ext cx="4414284" cy="4071628"/>
            <a:chOff x="3570287" y="1099344"/>
            <a:chExt cx="5051426" cy="4659312"/>
          </a:xfrm>
        </p:grpSpPr>
        <p:sp>
          <p:nvSpPr>
            <p:cNvPr id="22" name="išḷiḓê"/>
            <p:cNvSpPr/>
            <p:nvPr/>
          </p:nvSpPr>
          <p:spPr bwMode="auto">
            <a:xfrm>
              <a:off x="5081587" y="3475831"/>
              <a:ext cx="184150" cy="195263"/>
            </a:xfrm>
            <a:custGeom>
              <a:avLst/>
              <a:gdLst>
                <a:gd name="T0" fmla="*/ 0 w 16"/>
                <a:gd name="T1" fmla="*/ 11 h 17"/>
                <a:gd name="T2" fmla="*/ 10 w 16"/>
                <a:gd name="T3" fmla="*/ 3 h 17"/>
                <a:gd name="T4" fmla="*/ 7 w 16"/>
                <a:gd name="T5" fmla="*/ 17 h 17"/>
                <a:gd name="T6" fmla="*/ 0 w 16"/>
                <a:gd name="T7" fmla="*/ 11 h 17"/>
              </a:gdLst>
              <a:ahLst/>
              <a:cxnLst>
                <a:cxn ang="0">
                  <a:pos x="T0" y="T1"/>
                </a:cxn>
                <a:cxn ang="0">
                  <a:pos x="T2" y="T3"/>
                </a:cxn>
                <a:cxn ang="0">
                  <a:pos x="T4" y="T5"/>
                </a:cxn>
                <a:cxn ang="0">
                  <a:pos x="T6" y="T7"/>
                </a:cxn>
              </a:cxnLst>
              <a:rect l="0" t="0" r="r" b="b"/>
              <a:pathLst>
                <a:path w="16" h="17">
                  <a:moveTo>
                    <a:pt x="0" y="11"/>
                  </a:moveTo>
                  <a:cubicBezTo>
                    <a:pt x="1" y="6"/>
                    <a:pt x="5" y="0"/>
                    <a:pt x="10" y="3"/>
                  </a:cubicBezTo>
                  <a:cubicBezTo>
                    <a:pt x="16" y="6"/>
                    <a:pt x="7" y="17"/>
                    <a:pt x="7" y="17"/>
                  </a:cubicBezTo>
                  <a:lnTo>
                    <a:pt x="0" y="11"/>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íṣļïḑê"/>
            <p:cNvSpPr/>
            <p:nvPr/>
          </p:nvSpPr>
          <p:spPr bwMode="auto">
            <a:xfrm>
              <a:off x="3605212" y="1515269"/>
              <a:ext cx="4729163" cy="1360488"/>
            </a:xfrm>
            <a:custGeom>
              <a:avLst/>
              <a:gdLst>
                <a:gd name="T0" fmla="*/ 44 w 2979"/>
                <a:gd name="T1" fmla="*/ 857 h 857"/>
                <a:gd name="T2" fmla="*/ 0 w 2979"/>
                <a:gd name="T3" fmla="*/ 806 h 857"/>
                <a:gd name="T4" fmla="*/ 443 w 2979"/>
                <a:gd name="T5" fmla="*/ 457 h 857"/>
                <a:gd name="T6" fmla="*/ 901 w 2979"/>
                <a:gd name="T7" fmla="*/ 675 h 857"/>
                <a:gd name="T8" fmla="*/ 1526 w 2979"/>
                <a:gd name="T9" fmla="*/ 254 h 857"/>
                <a:gd name="T10" fmla="*/ 2223 w 2979"/>
                <a:gd name="T11" fmla="*/ 683 h 857"/>
                <a:gd name="T12" fmla="*/ 2935 w 2979"/>
                <a:gd name="T13" fmla="*/ 0 h 857"/>
                <a:gd name="T14" fmla="*/ 2979 w 2979"/>
                <a:gd name="T15" fmla="*/ 43 h 857"/>
                <a:gd name="T16" fmla="*/ 2238 w 2979"/>
                <a:gd name="T17" fmla="*/ 762 h 857"/>
                <a:gd name="T18" fmla="*/ 1526 w 2979"/>
                <a:gd name="T19" fmla="*/ 334 h 857"/>
                <a:gd name="T20" fmla="*/ 901 w 2979"/>
                <a:gd name="T21" fmla="*/ 748 h 857"/>
                <a:gd name="T22" fmla="*/ 458 w 2979"/>
                <a:gd name="T23" fmla="*/ 530 h 857"/>
                <a:gd name="T24" fmla="*/ 44 w 2979"/>
                <a:gd name="T25" fmla="*/ 85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9" h="857">
                  <a:moveTo>
                    <a:pt x="44" y="857"/>
                  </a:moveTo>
                  <a:lnTo>
                    <a:pt x="0" y="806"/>
                  </a:lnTo>
                  <a:lnTo>
                    <a:pt x="443" y="457"/>
                  </a:lnTo>
                  <a:lnTo>
                    <a:pt x="901" y="675"/>
                  </a:lnTo>
                  <a:lnTo>
                    <a:pt x="1526" y="254"/>
                  </a:lnTo>
                  <a:lnTo>
                    <a:pt x="2223" y="683"/>
                  </a:lnTo>
                  <a:lnTo>
                    <a:pt x="2935" y="0"/>
                  </a:lnTo>
                  <a:lnTo>
                    <a:pt x="2979" y="43"/>
                  </a:lnTo>
                  <a:lnTo>
                    <a:pt x="2238" y="762"/>
                  </a:lnTo>
                  <a:lnTo>
                    <a:pt x="1526" y="334"/>
                  </a:lnTo>
                  <a:lnTo>
                    <a:pt x="901" y="748"/>
                  </a:lnTo>
                  <a:lnTo>
                    <a:pt x="458" y="530"/>
                  </a:lnTo>
                  <a:lnTo>
                    <a:pt x="44" y="857"/>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íšliḍê"/>
            <p:cNvSpPr/>
            <p:nvPr/>
          </p:nvSpPr>
          <p:spPr bwMode="auto">
            <a:xfrm>
              <a:off x="7180262" y="3417094"/>
              <a:ext cx="922338" cy="588963"/>
            </a:xfrm>
            <a:custGeom>
              <a:avLst/>
              <a:gdLst>
                <a:gd name="T0" fmla="*/ 72 w 80"/>
                <a:gd name="T1" fmla="*/ 2 h 51"/>
                <a:gd name="T2" fmla="*/ 40 w 80"/>
                <a:gd name="T3" fmla="*/ 28 h 51"/>
                <a:gd name="T4" fmla="*/ 0 w 80"/>
                <a:gd name="T5" fmla="*/ 21 h 51"/>
                <a:gd name="T6" fmla="*/ 1 w 80"/>
                <a:gd name="T7" fmla="*/ 31 h 51"/>
                <a:gd name="T8" fmla="*/ 50 w 80"/>
                <a:gd name="T9" fmla="*/ 51 h 51"/>
                <a:gd name="T10" fmla="*/ 77 w 80"/>
                <a:gd name="T11" fmla="*/ 19 h 51"/>
                <a:gd name="T12" fmla="*/ 72 w 80"/>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80" h="51">
                  <a:moveTo>
                    <a:pt x="72" y="2"/>
                  </a:moveTo>
                  <a:cubicBezTo>
                    <a:pt x="61" y="7"/>
                    <a:pt x="40" y="28"/>
                    <a:pt x="40" y="28"/>
                  </a:cubicBezTo>
                  <a:cubicBezTo>
                    <a:pt x="0" y="21"/>
                    <a:pt x="0" y="21"/>
                    <a:pt x="0" y="21"/>
                  </a:cubicBezTo>
                  <a:cubicBezTo>
                    <a:pt x="1" y="31"/>
                    <a:pt x="1" y="31"/>
                    <a:pt x="1" y="31"/>
                  </a:cubicBezTo>
                  <a:cubicBezTo>
                    <a:pt x="50" y="51"/>
                    <a:pt x="50" y="51"/>
                    <a:pt x="50" y="51"/>
                  </a:cubicBezTo>
                  <a:cubicBezTo>
                    <a:pt x="50" y="51"/>
                    <a:pt x="74" y="30"/>
                    <a:pt x="77" y="19"/>
                  </a:cubicBezTo>
                  <a:cubicBezTo>
                    <a:pt x="80" y="9"/>
                    <a:pt x="79" y="0"/>
                    <a:pt x="72" y="2"/>
                  </a:cubicBezTo>
                  <a:close/>
                </a:path>
              </a:pathLst>
            </a:custGeom>
            <a:solidFill>
              <a:srgbClr val="5B8B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îşļîḍe"/>
            <p:cNvSpPr/>
            <p:nvPr/>
          </p:nvSpPr>
          <p:spPr bwMode="auto">
            <a:xfrm>
              <a:off x="7723187" y="3429794"/>
              <a:ext cx="852488" cy="955675"/>
            </a:xfrm>
            <a:custGeom>
              <a:avLst/>
              <a:gdLst>
                <a:gd name="T0" fmla="*/ 49 w 74"/>
                <a:gd name="T1" fmla="*/ 83 h 83"/>
                <a:gd name="T2" fmla="*/ 0 w 74"/>
                <a:gd name="T3" fmla="*/ 83 h 83"/>
                <a:gd name="T4" fmla="*/ 15 w 74"/>
                <a:gd name="T5" fmla="*/ 14 h 83"/>
                <a:gd name="T6" fmla="*/ 30 w 74"/>
                <a:gd name="T7" fmla="*/ 2 h 83"/>
                <a:gd name="T8" fmla="*/ 66 w 74"/>
                <a:gd name="T9" fmla="*/ 12 h 83"/>
                <a:gd name="T10" fmla="*/ 72 w 74"/>
                <a:gd name="T11" fmla="*/ 25 h 83"/>
                <a:gd name="T12" fmla="*/ 49 w 74"/>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74" h="83">
                  <a:moveTo>
                    <a:pt x="49" y="83"/>
                  </a:moveTo>
                  <a:cubicBezTo>
                    <a:pt x="0" y="83"/>
                    <a:pt x="0" y="83"/>
                    <a:pt x="0" y="83"/>
                  </a:cubicBezTo>
                  <a:cubicBezTo>
                    <a:pt x="15" y="14"/>
                    <a:pt x="15" y="14"/>
                    <a:pt x="15" y="14"/>
                  </a:cubicBezTo>
                  <a:cubicBezTo>
                    <a:pt x="16" y="9"/>
                    <a:pt x="25" y="0"/>
                    <a:pt x="30" y="2"/>
                  </a:cubicBezTo>
                  <a:cubicBezTo>
                    <a:pt x="66" y="12"/>
                    <a:pt x="66" y="12"/>
                    <a:pt x="66" y="12"/>
                  </a:cubicBezTo>
                  <a:cubicBezTo>
                    <a:pt x="72" y="14"/>
                    <a:pt x="74" y="20"/>
                    <a:pt x="72" y="25"/>
                  </a:cubicBezTo>
                  <a:lnTo>
                    <a:pt x="49" y="83"/>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iṡḻídé"/>
            <p:cNvSpPr/>
            <p:nvPr/>
          </p:nvSpPr>
          <p:spPr bwMode="auto">
            <a:xfrm>
              <a:off x="8207375" y="3359944"/>
              <a:ext cx="195263" cy="207963"/>
            </a:xfrm>
            <a:custGeom>
              <a:avLst/>
              <a:gdLst>
                <a:gd name="T0" fmla="*/ 10 w 17"/>
                <a:gd name="T1" fmla="*/ 18 h 18"/>
                <a:gd name="T2" fmla="*/ 3 w 17"/>
                <a:gd name="T3" fmla="*/ 16 h 18"/>
                <a:gd name="T4" fmla="*/ 1 w 17"/>
                <a:gd name="T5" fmla="*/ 11 h 18"/>
                <a:gd name="T6" fmla="*/ 3 w 17"/>
                <a:gd name="T7" fmla="*/ 3 h 18"/>
                <a:gd name="T8" fmla="*/ 8 w 17"/>
                <a:gd name="T9" fmla="*/ 0 h 18"/>
                <a:gd name="T10" fmla="*/ 14 w 17"/>
                <a:gd name="T11" fmla="*/ 2 h 18"/>
                <a:gd name="T12" fmla="*/ 17 w 17"/>
                <a:gd name="T13" fmla="*/ 7 h 18"/>
                <a:gd name="T14" fmla="*/ 14 w 17"/>
                <a:gd name="T15" fmla="*/ 15 h 18"/>
                <a:gd name="T16" fmla="*/ 10 w 17"/>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0" y="18"/>
                  </a:moveTo>
                  <a:cubicBezTo>
                    <a:pt x="3" y="16"/>
                    <a:pt x="3" y="16"/>
                    <a:pt x="3" y="16"/>
                  </a:cubicBezTo>
                  <a:cubicBezTo>
                    <a:pt x="2" y="15"/>
                    <a:pt x="0" y="13"/>
                    <a:pt x="1" y="11"/>
                  </a:cubicBezTo>
                  <a:cubicBezTo>
                    <a:pt x="3" y="3"/>
                    <a:pt x="3" y="3"/>
                    <a:pt x="3" y="3"/>
                  </a:cubicBezTo>
                  <a:cubicBezTo>
                    <a:pt x="4" y="1"/>
                    <a:pt x="6" y="0"/>
                    <a:pt x="8" y="0"/>
                  </a:cubicBezTo>
                  <a:cubicBezTo>
                    <a:pt x="14" y="2"/>
                    <a:pt x="14" y="2"/>
                    <a:pt x="14" y="2"/>
                  </a:cubicBezTo>
                  <a:cubicBezTo>
                    <a:pt x="16" y="3"/>
                    <a:pt x="17" y="5"/>
                    <a:pt x="17" y="7"/>
                  </a:cubicBezTo>
                  <a:cubicBezTo>
                    <a:pt x="14" y="15"/>
                    <a:pt x="14" y="15"/>
                    <a:pt x="14" y="15"/>
                  </a:cubicBezTo>
                  <a:cubicBezTo>
                    <a:pt x="14" y="17"/>
                    <a:pt x="12" y="18"/>
                    <a:pt x="10" y="18"/>
                  </a:cubicBez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ïślîďe"/>
            <p:cNvSpPr/>
            <p:nvPr/>
          </p:nvSpPr>
          <p:spPr bwMode="auto">
            <a:xfrm>
              <a:off x="8161337" y="3048794"/>
              <a:ext cx="392113" cy="392113"/>
            </a:xfrm>
            <a:custGeom>
              <a:avLst/>
              <a:gdLst>
                <a:gd name="T0" fmla="*/ 0 w 34"/>
                <a:gd name="T1" fmla="*/ 24 h 34"/>
                <a:gd name="T2" fmla="*/ 17 w 34"/>
                <a:gd name="T3" fmla="*/ 34 h 34"/>
                <a:gd name="T4" fmla="*/ 34 w 34"/>
                <a:gd name="T5" fmla="*/ 17 h 34"/>
                <a:gd name="T6" fmla="*/ 17 w 34"/>
                <a:gd name="T7" fmla="*/ 0 h 34"/>
                <a:gd name="T8" fmla="*/ 0 w 34"/>
                <a:gd name="T9" fmla="*/ 24 h 34"/>
              </a:gdLst>
              <a:ahLst/>
              <a:cxnLst>
                <a:cxn ang="0">
                  <a:pos x="T0" y="T1"/>
                </a:cxn>
                <a:cxn ang="0">
                  <a:pos x="T2" y="T3"/>
                </a:cxn>
                <a:cxn ang="0">
                  <a:pos x="T4" y="T5"/>
                </a:cxn>
                <a:cxn ang="0">
                  <a:pos x="T6" y="T7"/>
                </a:cxn>
                <a:cxn ang="0">
                  <a:pos x="T8" y="T9"/>
                </a:cxn>
              </a:cxnLst>
              <a:rect l="0" t="0" r="r" b="b"/>
              <a:pathLst>
                <a:path w="34" h="34">
                  <a:moveTo>
                    <a:pt x="0" y="24"/>
                  </a:moveTo>
                  <a:cubicBezTo>
                    <a:pt x="0" y="33"/>
                    <a:pt x="8" y="34"/>
                    <a:pt x="17" y="34"/>
                  </a:cubicBezTo>
                  <a:cubicBezTo>
                    <a:pt x="26" y="34"/>
                    <a:pt x="34" y="26"/>
                    <a:pt x="34" y="17"/>
                  </a:cubicBezTo>
                  <a:cubicBezTo>
                    <a:pt x="34" y="8"/>
                    <a:pt x="26" y="0"/>
                    <a:pt x="17" y="0"/>
                  </a:cubicBezTo>
                  <a:cubicBezTo>
                    <a:pt x="8" y="0"/>
                    <a:pt x="0" y="15"/>
                    <a:pt x="0" y="24"/>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iṧ1îďè"/>
            <p:cNvSpPr/>
            <p:nvPr/>
          </p:nvSpPr>
          <p:spPr bwMode="auto">
            <a:xfrm>
              <a:off x="8148637" y="3278981"/>
              <a:ext cx="207963" cy="207963"/>
            </a:xfrm>
            <a:custGeom>
              <a:avLst/>
              <a:gdLst>
                <a:gd name="T0" fmla="*/ 11 w 18"/>
                <a:gd name="T1" fmla="*/ 1 h 18"/>
                <a:gd name="T2" fmla="*/ 1 w 18"/>
                <a:gd name="T3" fmla="*/ 6 h 18"/>
                <a:gd name="T4" fmla="*/ 6 w 18"/>
                <a:gd name="T5" fmla="*/ 16 h 18"/>
                <a:gd name="T6" fmla="*/ 16 w 18"/>
                <a:gd name="T7" fmla="*/ 11 h 18"/>
                <a:gd name="T8" fmla="*/ 11 w 18"/>
                <a:gd name="T9" fmla="*/ 1 h 18"/>
                <a:gd name="T10" fmla="*/ 7 w 18"/>
                <a:gd name="T11" fmla="*/ 14 h 18"/>
                <a:gd name="T12" fmla="*/ 4 w 18"/>
                <a:gd name="T13" fmla="*/ 7 h 18"/>
                <a:gd name="T14" fmla="*/ 10 w 18"/>
                <a:gd name="T15" fmla="*/ 4 h 18"/>
                <a:gd name="T16" fmla="*/ 14 w 18"/>
                <a:gd name="T17" fmla="*/ 10 h 18"/>
                <a:gd name="T18" fmla="*/ 7 w 18"/>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1" y="1"/>
                  </a:moveTo>
                  <a:cubicBezTo>
                    <a:pt x="7" y="0"/>
                    <a:pt x="2" y="2"/>
                    <a:pt x="1" y="6"/>
                  </a:cubicBezTo>
                  <a:cubicBezTo>
                    <a:pt x="0" y="11"/>
                    <a:pt x="2" y="15"/>
                    <a:pt x="6" y="16"/>
                  </a:cubicBezTo>
                  <a:cubicBezTo>
                    <a:pt x="11" y="18"/>
                    <a:pt x="15" y="15"/>
                    <a:pt x="16" y="11"/>
                  </a:cubicBezTo>
                  <a:cubicBezTo>
                    <a:pt x="18" y="7"/>
                    <a:pt x="15" y="2"/>
                    <a:pt x="11" y="1"/>
                  </a:cubicBezTo>
                  <a:close/>
                  <a:moveTo>
                    <a:pt x="7" y="14"/>
                  </a:moveTo>
                  <a:cubicBezTo>
                    <a:pt x="4" y="13"/>
                    <a:pt x="3" y="10"/>
                    <a:pt x="4" y="7"/>
                  </a:cubicBezTo>
                  <a:cubicBezTo>
                    <a:pt x="4" y="4"/>
                    <a:pt x="7" y="3"/>
                    <a:pt x="10" y="4"/>
                  </a:cubicBezTo>
                  <a:cubicBezTo>
                    <a:pt x="13" y="5"/>
                    <a:pt x="14" y="7"/>
                    <a:pt x="14" y="10"/>
                  </a:cubicBezTo>
                  <a:cubicBezTo>
                    <a:pt x="13" y="13"/>
                    <a:pt x="10" y="15"/>
                    <a:pt x="7" y="14"/>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îṣḻîdé"/>
            <p:cNvSpPr/>
            <p:nvPr/>
          </p:nvSpPr>
          <p:spPr bwMode="auto">
            <a:xfrm>
              <a:off x="8034337" y="3336131"/>
              <a:ext cx="311150" cy="312738"/>
            </a:xfrm>
            <a:custGeom>
              <a:avLst/>
              <a:gdLst>
                <a:gd name="T0" fmla="*/ 11 w 27"/>
                <a:gd name="T1" fmla="*/ 0 h 27"/>
                <a:gd name="T2" fmla="*/ 27 w 27"/>
                <a:gd name="T3" fmla="*/ 5 h 27"/>
                <a:gd name="T4" fmla="*/ 12 w 27"/>
                <a:gd name="T5" fmla="*/ 23 h 27"/>
                <a:gd name="T6" fmla="*/ 11 w 27"/>
                <a:gd name="T7" fmla="*/ 0 h 27"/>
              </a:gdLst>
              <a:ahLst/>
              <a:cxnLst>
                <a:cxn ang="0">
                  <a:pos x="T0" y="T1"/>
                </a:cxn>
                <a:cxn ang="0">
                  <a:pos x="T2" y="T3"/>
                </a:cxn>
                <a:cxn ang="0">
                  <a:pos x="T4" y="T5"/>
                </a:cxn>
                <a:cxn ang="0">
                  <a:pos x="T6" y="T7"/>
                </a:cxn>
              </a:cxnLst>
              <a:rect l="0" t="0" r="r" b="b"/>
              <a:pathLst>
                <a:path w="27" h="27">
                  <a:moveTo>
                    <a:pt x="11" y="0"/>
                  </a:moveTo>
                  <a:cubicBezTo>
                    <a:pt x="27" y="5"/>
                    <a:pt x="27" y="5"/>
                    <a:pt x="27" y="5"/>
                  </a:cubicBezTo>
                  <a:cubicBezTo>
                    <a:pt x="27" y="5"/>
                    <a:pt x="24" y="27"/>
                    <a:pt x="12" y="23"/>
                  </a:cubicBezTo>
                  <a:cubicBezTo>
                    <a:pt x="0" y="19"/>
                    <a:pt x="11" y="0"/>
                    <a:pt x="11" y="0"/>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íṥ1iďé"/>
            <p:cNvSpPr/>
            <p:nvPr/>
          </p:nvSpPr>
          <p:spPr bwMode="auto">
            <a:xfrm>
              <a:off x="7723187" y="4385469"/>
              <a:ext cx="830263" cy="1292225"/>
            </a:xfrm>
            <a:custGeom>
              <a:avLst/>
              <a:gdLst>
                <a:gd name="T0" fmla="*/ 49 w 72"/>
                <a:gd name="T1" fmla="*/ 0 h 112"/>
                <a:gd name="T2" fmla="*/ 0 w 72"/>
                <a:gd name="T3" fmla="*/ 0 h 112"/>
                <a:gd name="T4" fmla="*/ 0 w 72"/>
                <a:gd name="T5" fmla="*/ 112 h 112"/>
                <a:gd name="T6" fmla="*/ 10 w 72"/>
                <a:gd name="T7" fmla="*/ 112 h 112"/>
                <a:gd name="T8" fmla="*/ 20 w 72"/>
                <a:gd name="T9" fmla="*/ 26 h 112"/>
                <a:gd name="T10" fmla="*/ 27 w 72"/>
                <a:gd name="T11" fmla="*/ 26 h 112"/>
                <a:gd name="T12" fmla="*/ 26 w 72"/>
                <a:gd name="T13" fmla="*/ 69 h 112"/>
                <a:gd name="T14" fmla="*/ 66 w 72"/>
                <a:gd name="T15" fmla="*/ 104 h 112"/>
                <a:gd name="T16" fmla="*/ 72 w 72"/>
                <a:gd name="T17" fmla="*/ 95 h 112"/>
                <a:gd name="T18" fmla="*/ 45 w 72"/>
                <a:gd name="T19" fmla="*/ 61 h 112"/>
                <a:gd name="T20" fmla="*/ 50 w 72"/>
                <a:gd name="T21" fmla="*/ 9 h 112"/>
                <a:gd name="T22" fmla="*/ 49 w 72"/>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2">
                  <a:moveTo>
                    <a:pt x="49" y="0"/>
                  </a:moveTo>
                  <a:cubicBezTo>
                    <a:pt x="0" y="0"/>
                    <a:pt x="0" y="0"/>
                    <a:pt x="0" y="0"/>
                  </a:cubicBezTo>
                  <a:cubicBezTo>
                    <a:pt x="0" y="112"/>
                    <a:pt x="0" y="112"/>
                    <a:pt x="0" y="112"/>
                  </a:cubicBezTo>
                  <a:cubicBezTo>
                    <a:pt x="10" y="112"/>
                    <a:pt x="10" y="112"/>
                    <a:pt x="10" y="112"/>
                  </a:cubicBezTo>
                  <a:cubicBezTo>
                    <a:pt x="10" y="112"/>
                    <a:pt x="17" y="56"/>
                    <a:pt x="20" y="26"/>
                  </a:cubicBezTo>
                  <a:cubicBezTo>
                    <a:pt x="27" y="26"/>
                    <a:pt x="27" y="26"/>
                    <a:pt x="27" y="26"/>
                  </a:cubicBezTo>
                  <a:cubicBezTo>
                    <a:pt x="26" y="69"/>
                    <a:pt x="26" y="69"/>
                    <a:pt x="26" y="69"/>
                  </a:cubicBezTo>
                  <a:cubicBezTo>
                    <a:pt x="66" y="104"/>
                    <a:pt x="66" y="104"/>
                    <a:pt x="66" y="104"/>
                  </a:cubicBezTo>
                  <a:cubicBezTo>
                    <a:pt x="72" y="95"/>
                    <a:pt x="72" y="95"/>
                    <a:pt x="72" y="95"/>
                  </a:cubicBezTo>
                  <a:cubicBezTo>
                    <a:pt x="45" y="61"/>
                    <a:pt x="45" y="61"/>
                    <a:pt x="45" y="61"/>
                  </a:cubicBezTo>
                  <a:cubicBezTo>
                    <a:pt x="45" y="61"/>
                    <a:pt x="50" y="17"/>
                    <a:pt x="50" y="9"/>
                  </a:cubicBezTo>
                  <a:cubicBezTo>
                    <a:pt x="50" y="8"/>
                    <a:pt x="49" y="0"/>
                    <a:pt x="49" y="0"/>
                  </a:cubicBez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îṣľîďè"/>
            <p:cNvSpPr/>
            <p:nvPr/>
          </p:nvSpPr>
          <p:spPr bwMode="auto">
            <a:xfrm>
              <a:off x="7583487" y="5666581"/>
              <a:ext cx="254000" cy="92075"/>
            </a:xfrm>
            <a:custGeom>
              <a:avLst/>
              <a:gdLst>
                <a:gd name="T0" fmla="*/ 12 w 22"/>
                <a:gd name="T1" fmla="*/ 0 h 8"/>
                <a:gd name="T2" fmla="*/ 22 w 22"/>
                <a:gd name="T3" fmla="*/ 0 h 8"/>
                <a:gd name="T4" fmla="*/ 22 w 22"/>
                <a:gd name="T5" fmla="*/ 8 h 8"/>
                <a:gd name="T6" fmla="*/ 2 w 22"/>
                <a:gd name="T7" fmla="*/ 8 h 8"/>
                <a:gd name="T8" fmla="*/ 1 w 22"/>
                <a:gd name="T9" fmla="*/ 4 h 8"/>
                <a:gd name="T10" fmla="*/ 12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2" y="0"/>
                  </a:moveTo>
                  <a:cubicBezTo>
                    <a:pt x="22" y="0"/>
                    <a:pt x="22" y="0"/>
                    <a:pt x="22" y="0"/>
                  </a:cubicBezTo>
                  <a:cubicBezTo>
                    <a:pt x="22" y="8"/>
                    <a:pt x="22" y="8"/>
                    <a:pt x="22" y="8"/>
                  </a:cubicBezTo>
                  <a:cubicBezTo>
                    <a:pt x="2" y="8"/>
                    <a:pt x="2" y="8"/>
                    <a:pt x="2" y="8"/>
                  </a:cubicBezTo>
                  <a:cubicBezTo>
                    <a:pt x="0" y="8"/>
                    <a:pt x="0" y="5"/>
                    <a:pt x="1" y="4"/>
                  </a:cubicBezTo>
                  <a:lnTo>
                    <a:pt x="12"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ïşľiďe"/>
            <p:cNvSpPr/>
            <p:nvPr/>
          </p:nvSpPr>
          <p:spPr bwMode="auto">
            <a:xfrm>
              <a:off x="8448675" y="5482431"/>
              <a:ext cx="173038" cy="252413"/>
            </a:xfrm>
            <a:custGeom>
              <a:avLst/>
              <a:gdLst>
                <a:gd name="T0" fmla="*/ 3 w 15"/>
                <a:gd name="T1" fmla="*/ 9 h 22"/>
                <a:gd name="T2" fmla="*/ 9 w 15"/>
                <a:gd name="T3" fmla="*/ 0 h 22"/>
                <a:gd name="T4" fmla="*/ 15 w 15"/>
                <a:gd name="T5" fmla="*/ 4 h 22"/>
                <a:gd name="T6" fmla="*/ 4 w 15"/>
                <a:gd name="T7" fmla="*/ 21 h 22"/>
                <a:gd name="T8" fmla="*/ 0 w 15"/>
                <a:gd name="T9" fmla="*/ 20 h 22"/>
                <a:gd name="T10" fmla="*/ 3 w 15"/>
                <a:gd name="T11" fmla="*/ 9 h 22"/>
              </a:gdLst>
              <a:ahLst/>
              <a:cxnLst>
                <a:cxn ang="0">
                  <a:pos x="T0" y="T1"/>
                </a:cxn>
                <a:cxn ang="0">
                  <a:pos x="T2" y="T3"/>
                </a:cxn>
                <a:cxn ang="0">
                  <a:pos x="T4" y="T5"/>
                </a:cxn>
                <a:cxn ang="0">
                  <a:pos x="T6" y="T7"/>
                </a:cxn>
                <a:cxn ang="0">
                  <a:pos x="T8" y="T9"/>
                </a:cxn>
                <a:cxn ang="0">
                  <a:pos x="T10" y="T11"/>
                </a:cxn>
              </a:cxnLst>
              <a:rect l="0" t="0" r="r" b="b"/>
              <a:pathLst>
                <a:path w="15" h="22">
                  <a:moveTo>
                    <a:pt x="3" y="9"/>
                  </a:moveTo>
                  <a:cubicBezTo>
                    <a:pt x="9" y="0"/>
                    <a:pt x="9" y="0"/>
                    <a:pt x="9" y="0"/>
                  </a:cubicBezTo>
                  <a:cubicBezTo>
                    <a:pt x="15" y="4"/>
                    <a:pt x="15" y="4"/>
                    <a:pt x="15" y="4"/>
                  </a:cubicBezTo>
                  <a:cubicBezTo>
                    <a:pt x="4" y="21"/>
                    <a:pt x="4" y="21"/>
                    <a:pt x="4" y="21"/>
                  </a:cubicBezTo>
                  <a:cubicBezTo>
                    <a:pt x="3" y="22"/>
                    <a:pt x="0" y="21"/>
                    <a:pt x="0" y="20"/>
                  </a:cubicBezTo>
                  <a:lnTo>
                    <a:pt x="3" y="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îŝ1idé"/>
            <p:cNvSpPr/>
            <p:nvPr/>
          </p:nvSpPr>
          <p:spPr bwMode="auto">
            <a:xfrm>
              <a:off x="4008437" y="4398169"/>
              <a:ext cx="600075" cy="1268413"/>
            </a:xfrm>
            <a:custGeom>
              <a:avLst/>
              <a:gdLst>
                <a:gd name="T0" fmla="*/ 1 w 52"/>
                <a:gd name="T1" fmla="*/ 0 h 110"/>
                <a:gd name="T2" fmla="*/ 52 w 52"/>
                <a:gd name="T3" fmla="*/ 0 h 110"/>
                <a:gd name="T4" fmla="*/ 51 w 52"/>
                <a:gd name="T5" fmla="*/ 110 h 110"/>
                <a:gd name="T6" fmla="*/ 41 w 52"/>
                <a:gd name="T7" fmla="*/ 110 h 110"/>
                <a:gd name="T8" fmla="*/ 31 w 52"/>
                <a:gd name="T9" fmla="*/ 24 h 110"/>
                <a:gd name="T10" fmla="*/ 24 w 52"/>
                <a:gd name="T11" fmla="*/ 24 h 110"/>
                <a:gd name="T12" fmla="*/ 22 w 52"/>
                <a:gd name="T13" fmla="*/ 110 h 110"/>
                <a:gd name="T14" fmla="*/ 12 w 52"/>
                <a:gd name="T15" fmla="*/ 110 h 110"/>
                <a:gd name="T16" fmla="*/ 1 w 52"/>
                <a:gd name="T17" fmla="*/ 7 h 110"/>
                <a:gd name="T18" fmla="*/ 1 w 52"/>
                <a:gd name="T1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10">
                  <a:moveTo>
                    <a:pt x="1" y="0"/>
                  </a:moveTo>
                  <a:cubicBezTo>
                    <a:pt x="52" y="0"/>
                    <a:pt x="52" y="0"/>
                    <a:pt x="52" y="0"/>
                  </a:cubicBezTo>
                  <a:cubicBezTo>
                    <a:pt x="51" y="110"/>
                    <a:pt x="51" y="110"/>
                    <a:pt x="51" y="110"/>
                  </a:cubicBezTo>
                  <a:cubicBezTo>
                    <a:pt x="41" y="110"/>
                    <a:pt x="41" y="110"/>
                    <a:pt x="41" y="110"/>
                  </a:cubicBezTo>
                  <a:cubicBezTo>
                    <a:pt x="41" y="110"/>
                    <a:pt x="34" y="55"/>
                    <a:pt x="31" y="24"/>
                  </a:cubicBezTo>
                  <a:cubicBezTo>
                    <a:pt x="24" y="24"/>
                    <a:pt x="24" y="24"/>
                    <a:pt x="24" y="24"/>
                  </a:cubicBezTo>
                  <a:cubicBezTo>
                    <a:pt x="22" y="110"/>
                    <a:pt x="22" y="110"/>
                    <a:pt x="22" y="110"/>
                  </a:cubicBezTo>
                  <a:cubicBezTo>
                    <a:pt x="12" y="110"/>
                    <a:pt x="12" y="110"/>
                    <a:pt x="12" y="110"/>
                  </a:cubicBezTo>
                  <a:cubicBezTo>
                    <a:pt x="12" y="110"/>
                    <a:pt x="0" y="24"/>
                    <a:pt x="1" y="7"/>
                  </a:cubicBezTo>
                  <a:cubicBezTo>
                    <a:pt x="1" y="6"/>
                    <a:pt x="1" y="0"/>
                    <a:pt x="1" y="0"/>
                  </a:cubicBez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îšḻiḓê"/>
            <p:cNvSpPr/>
            <p:nvPr/>
          </p:nvSpPr>
          <p:spPr bwMode="auto">
            <a:xfrm>
              <a:off x="3940175" y="3486944"/>
              <a:ext cx="749300" cy="911225"/>
            </a:xfrm>
            <a:custGeom>
              <a:avLst/>
              <a:gdLst>
                <a:gd name="T0" fmla="*/ 7 w 65"/>
                <a:gd name="T1" fmla="*/ 79 h 79"/>
                <a:gd name="T2" fmla="*/ 58 w 65"/>
                <a:gd name="T3" fmla="*/ 79 h 79"/>
                <a:gd name="T4" fmla="*/ 65 w 65"/>
                <a:gd name="T5" fmla="*/ 10 h 79"/>
                <a:gd name="T6" fmla="*/ 53 w 65"/>
                <a:gd name="T7" fmla="*/ 0 h 79"/>
                <a:gd name="T8" fmla="*/ 12 w 65"/>
                <a:gd name="T9" fmla="*/ 0 h 79"/>
                <a:gd name="T10" fmla="*/ 0 w 65"/>
                <a:gd name="T11" fmla="*/ 10 h 79"/>
                <a:gd name="T12" fmla="*/ 7 w 65"/>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5" h="79">
                  <a:moveTo>
                    <a:pt x="7" y="79"/>
                  </a:moveTo>
                  <a:cubicBezTo>
                    <a:pt x="58" y="79"/>
                    <a:pt x="58" y="79"/>
                    <a:pt x="58" y="79"/>
                  </a:cubicBezTo>
                  <a:cubicBezTo>
                    <a:pt x="65" y="10"/>
                    <a:pt x="65" y="10"/>
                    <a:pt x="65" y="10"/>
                  </a:cubicBezTo>
                  <a:cubicBezTo>
                    <a:pt x="65" y="5"/>
                    <a:pt x="60" y="0"/>
                    <a:pt x="53" y="0"/>
                  </a:cubicBezTo>
                  <a:cubicBezTo>
                    <a:pt x="12" y="0"/>
                    <a:pt x="12" y="0"/>
                    <a:pt x="12" y="0"/>
                  </a:cubicBezTo>
                  <a:cubicBezTo>
                    <a:pt x="5" y="0"/>
                    <a:pt x="0" y="5"/>
                    <a:pt x="0" y="10"/>
                  </a:cubicBezTo>
                  <a:lnTo>
                    <a:pt x="7" y="79"/>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iṩlídé"/>
            <p:cNvSpPr/>
            <p:nvPr/>
          </p:nvSpPr>
          <p:spPr bwMode="auto">
            <a:xfrm>
              <a:off x="4216400" y="3336131"/>
              <a:ext cx="196850" cy="231775"/>
            </a:xfrm>
            <a:custGeom>
              <a:avLst/>
              <a:gdLst>
                <a:gd name="T0" fmla="*/ 9 w 17"/>
                <a:gd name="T1" fmla="*/ 20 h 20"/>
                <a:gd name="T2" fmla="*/ 0 w 17"/>
                <a:gd name="T3" fmla="*/ 12 h 20"/>
                <a:gd name="T4" fmla="*/ 0 w 17"/>
                <a:gd name="T5" fmla="*/ 2 h 20"/>
                <a:gd name="T6" fmla="*/ 5 w 17"/>
                <a:gd name="T7" fmla="*/ 0 h 20"/>
                <a:gd name="T8" fmla="*/ 12 w 17"/>
                <a:gd name="T9" fmla="*/ 0 h 20"/>
                <a:gd name="T10" fmla="*/ 17 w 17"/>
                <a:gd name="T11" fmla="*/ 4 h 20"/>
                <a:gd name="T12" fmla="*/ 17 w 17"/>
                <a:gd name="T13" fmla="*/ 12 h 20"/>
                <a:gd name="T14" fmla="*/ 9 w 1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0">
                  <a:moveTo>
                    <a:pt x="9" y="20"/>
                  </a:moveTo>
                  <a:cubicBezTo>
                    <a:pt x="0" y="20"/>
                    <a:pt x="0" y="14"/>
                    <a:pt x="0" y="12"/>
                  </a:cubicBezTo>
                  <a:cubicBezTo>
                    <a:pt x="0" y="2"/>
                    <a:pt x="0" y="2"/>
                    <a:pt x="0" y="2"/>
                  </a:cubicBezTo>
                  <a:cubicBezTo>
                    <a:pt x="0" y="0"/>
                    <a:pt x="3" y="0"/>
                    <a:pt x="5" y="0"/>
                  </a:cubicBezTo>
                  <a:cubicBezTo>
                    <a:pt x="12" y="0"/>
                    <a:pt x="12" y="0"/>
                    <a:pt x="12" y="0"/>
                  </a:cubicBezTo>
                  <a:cubicBezTo>
                    <a:pt x="14" y="0"/>
                    <a:pt x="17" y="2"/>
                    <a:pt x="17" y="4"/>
                  </a:cubicBezTo>
                  <a:cubicBezTo>
                    <a:pt x="17" y="12"/>
                    <a:pt x="17" y="12"/>
                    <a:pt x="17" y="12"/>
                  </a:cubicBezTo>
                  <a:cubicBezTo>
                    <a:pt x="17" y="14"/>
                    <a:pt x="16" y="20"/>
                    <a:pt x="9" y="20"/>
                  </a:cubicBez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íŝlïďè"/>
            <p:cNvSpPr/>
            <p:nvPr/>
          </p:nvSpPr>
          <p:spPr bwMode="auto">
            <a:xfrm>
              <a:off x="4100512" y="2991644"/>
              <a:ext cx="404813" cy="449263"/>
            </a:xfrm>
            <a:custGeom>
              <a:avLst/>
              <a:gdLst>
                <a:gd name="T0" fmla="*/ 33 w 35"/>
                <a:gd name="T1" fmla="*/ 30 h 39"/>
                <a:gd name="T2" fmla="*/ 14 w 35"/>
                <a:gd name="T3" fmla="*/ 35 h 39"/>
                <a:gd name="T4" fmla="*/ 3 w 35"/>
                <a:gd name="T5" fmla="*/ 14 h 39"/>
                <a:gd name="T6" fmla="*/ 23 w 35"/>
                <a:gd name="T7" fmla="*/ 3 h 39"/>
                <a:gd name="T8" fmla="*/ 33 w 35"/>
                <a:gd name="T9" fmla="*/ 30 h 39"/>
              </a:gdLst>
              <a:ahLst/>
              <a:cxnLst>
                <a:cxn ang="0">
                  <a:pos x="T0" y="T1"/>
                </a:cxn>
                <a:cxn ang="0">
                  <a:pos x="T2" y="T3"/>
                </a:cxn>
                <a:cxn ang="0">
                  <a:pos x="T4" y="T5"/>
                </a:cxn>
                <a:cxn ang="0">
                  <a:pos x="T6" y="T7"/>
                </a:cxn>
                <a:cxn ang="0">
                  <a:pos x="T8" y="T9"/>
                </a:cxn>
              </a:cxnLst>
              <a:rect l="0" t="0" r="r" b="b"/>
              <a:pathLst>
                <a:path w="35" h="39">
                  <a:moveTo>
                    <a:pt x="33" y="30"/>
                  </a:moveTo>
                  <a:cubicBezTo>
                    <a:pt x="30" y="39"/>
                    <a:pt x="23" y="38"/>
                    <a:pt x="14" y="35"/>
                  </a:cubicBezTo>
                  <a:cubicBezTo>
                    <a:pt x="5" y="32"/>
                    <a:pt x="0" y="23"/>
                    <a:pt x="3" y="14"/>
                  </a:cubicBezTo>
                  <a:cubicBezTo>
                    <a:pt x="5" y="5"/>
                    <a:pt x="15" y="0"/>
                    <a:pt x="23" y="3"/>
                  </a:cubicBezTo>
                  <a:cubicBezTo>
                    <a:pt x="32" y="5"/>
                    <a:pt x="35" y="21"/>
                    <a:pt x="33" y="30"/>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îṡḷîḓe"/>
            <p:cNvSpPr/>
            <p:nvPr/>
          </p:nvSpPr>
          <p:spPr bwMode="auto">
            <a:xfrm>
              <a:off x="4562475" y="3509169"/>
              <a:ext cx="622300" cy="692150"/>
            </a:xfrm>
            <a:custGeom>
              <a:avLst/>
              <a:gdLst>
                <a:gd name="T0" fmla="*/ 11 w 54"/>
                <a:gd name="T1" fmla="*/ 6 h 60"/>
                <a:gd name="T2" fmla="*/ 24 w 54"/>
                <a:gd name="T3" fmla="*/ 31 h 60"/>
                <a:gd name="T4" fmla="*/ 45 w 54"/>
                <a:gd name="T5" fmla="*/ 8 h 60"/>
                <a:gd name="T6" fmla="*/ 53 w 54"/>
                <a:gd name="T7" fmla="*/ 12 h 60"/>
                <a:gd name="T8" fmla="*/ 28 w 54"/>
                <a:gd name="T9" fmla="*/ 53 h 60"/>
                <a:gd name="T10" fmla="*/ 4 w 54"/>
                <a:gd name="T11" fmla="*/ 36 h 60"/>
                <a:gd name="T12" fmla="*/ 0 w 54"/>
                <a:gd name="T13" fmla="*/ 10 h 60"/>
                <a:gd name="T14" fmla="*/ 4 w 54"/>
                <a:gd name="T15" fmla="*/ 6 h 60"/>
                <a:gd name="T16" fmla="*/ 7 w 54"/>
                <a:gd name="T17" fmla="*/ 0 h 60"/>
                <a:gd name="T18" fmla="*/ 11 w 54"/>
                <a:gd name="T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0">
                  <a:moveTo>
                    <a:pt x="11" y="6"/>
                  </a:moveTo>
                  <a:cubicBezTo>
                    <a:pt x="24" y="31"/>
                    <a:pt x="24" y="31"/>
                    <a:pt x="24" y="31"/>
                  </a:cubicBezTo>
                  <a:cubicBezTo>
                    <a:pt x="45" y="8"/>
                    <a:pt x="45" y="8"/>
                    <a:pt x="45" y="8"/>
                  </a:cubicBezTo>
                  <a:cubicBezTo>
                    <a:pt x="45" y="7"/>
                    <a:pt x="54" y="10"/>
                    <a:pt x="53" y="12"/>
                  </a:cubicBezTo>
                  <a:cubicBezTo>
                    <a:pt x="51" y="16"/>
                    <a:pt x="38" y="43"/>
                    <a:pt x="28" y="53"/>
                  </a:cubicBezTo>
                  <a:cubicBezTo>
                    <a:pt x="22" y="60"/>
                    <a:pt x="5" y="37"/>
                    <a:pt x="4" y="36"/>
                  </a:cubicBezTo>
                  <a:cubicBezTo>
                    <a:pt x="2" y="33"/>
                    <a:pt x="0" y="18"/>
                    <a:pt x="0" y="10"/>
                  </a:cubicBezTo>
                  <a:cubicBezTo>
                    <a:pt x="0" y="8"/>
                    <a:pt x="2" y="6"/>
                    <a:pt x="4" y="6"/>
                  </a:cubicBezTo>
                  <a:cubicBezTo>
                    <a:pt x="7" y="0"/>
                    <a:pt x="7" y="0"/>
                    <a:pt x="7" y="0"/>
                  </a:cubicBezTo>
                  <a:cubicBezTo>
                    <a:pt x="8" y="0"/>
                    <a:pt x="10" y="4"/>
                    <a:pt x="11" y="6"/>
                  </a:cubicBez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ïŝļïdè"/>
            <p:cNvSpPr/>
            <p:nvPr/>
          </p:nvSpPr>
          <p:spPr bwMode="auto">
            <a:xfrm>
              <a:off x="3570287" y="3509169"/>
              <a:ext cx="519113" cy="808038"/>
            </a:xfrm>
            <a:custGeom>
              <a:avLst/>
              <a:gdLst>
                <a:gd name="T0" fmla="*/ 37 w 45"/>
                <a:gd name="T1" fmla="*/ 0 h 70"/>
                <a:gd name="T2" fmla="*/ 4 w 45"/>
                <a:gd name="T3" fmla="*/ 34 h 70"/>
                <a:gd name="T4" fmla="*/ 7 w 45"/>
                <a:gd name="T5" fmla="*/ 45 h 70"/>
                <a:gd name="T6" fmla="*/ 38 w 45"/>
                <a:gd name="T7" fmla="*/ 70 h 70"/>
                <a:gd name="T8" fmla="*/ 37 w 45"/>
                <a:gd name="T9" fmla="*/ 56 h 70"/>
                <a:gd name="T10" fmla="*/ 22 w 45"/>
                <a:gd name="T11" fmla="*/ 39 h 70"/>
                <a:gd name="T12" fmla="*/ 43 w 45"/>
                <a:gd name="T13" fmla="*/ 23 h 70"/>
                <a:gd name="T14" fmla="*/ 44 w 45"/>
                <a:gd name="T15" fmla="*/ 6 h 70"/>
                <a:gd name="T16" fmla="*/ 37 w 45"/>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0">
                  <a:moveTo>
                    <a:pt x="37" y="0"/>
                  </a:moveTo>
                  <a:cubicBezTo>
                    <a:pt x="37" y="0"/>
                    <a:pt x="13" y="25"/>
                    <a:pt x="4" y="34"/>
                  </a:cubicBezTo>
                  <a:cubicBezTo>
                    <a:pt x="0" y="38"/>
                    <a:pt x="4" y="41"/>
                    <a:pt x="7" y="45"/>
                  </a:cubicBezTo>
                  <a:cubicBezTo>
                    <a:pt x="14" y="54"/>
                    <a:pt x="38" y="70"/>
                    <a:pt x="38" y="70"/>
                  </a:cubicBezTo>
                  <a:cubicBezTo>
                    <a:pt x="37" y="56"/>
                    <a:pt x="37" y="56"/>
                    <a:pt x="37" y="56"/>
                  </a:cubicBezTo>
                  <a:cubicBezTo>
                    <a:pt x="22" y="39"/>
                    <a:pt x="22" y="39"/>
                    <a:pt x="22" y="39"/>
                  </a:cubicBezTo>
                  <a:cubicBezTo>
                    <a:pt x="22" y="39"/>
                    <a:pt x="43" y="24"/>
                    <a:pt x="43" y="23"/>
                  </a:cubicBezTo>
                  <a:cubicBezTo>
                    <a:pt x="45" y="20"/>
                    <a:pt x="44" y="6"/>
                    <a:pt x="44" y="6"/>
                  </a:cubicBezTo>
                  <a:lnTo>
                    <a:pt x="37" y="0"/>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îsľíḍe"/>
            <p:cNvSpPr/>
            <p:nvPr/>
          </p:nvSpPr>
          <p:spPr bwMode="auto">
            <a:xfrm>
              <a:off x="4481512" y="5666581"/>
              <a:ext cx="254000" cy="92075"/>
            </a:xfrm>
            <a:custGeom>
              <a:avLst/>
              <a:gdLst>
                <a:gd name="T0" fmla="*/ 10 w 22"/>
                <a:gd name="T1" fmla="*/ 0 h 8"/>
                <a:gd name="T2" fmla="*/ 0 w 22"/>
                <a:gd name="T3" fmla="*/ 0 h 8"/>
                <a:gd name="T4" fmla="*/ 0 w 22"/>
                <a:gd name="T5" fmla="*/ 8 h 8"/>
                <a:gd name="T6" fmla="*/ 20 w 22"/>
                <a:gd name="T7" fmla="*/ 8 h 8"/>
                <a:gd name="T8" fmla="*/ 21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2" y="8"/>
                    <a:pt x="22" y="5"/>
                    <a:pt x="21"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îṩḷîḑé"/>
            <p:cNvSpPr/>
            <p:nvPr/>
          </p:nvSpPr>
          <p:spPr bwMode="auto">
            <a:xfrm>
              <a:off x="4146550" y="5666581"/>
              <a:ext cx="254000" cy="92075"/>
            </a:xfrm>
            <a:custGeom>
              <a:avLst/>
              <a:gdLst>
                <a:gd name="T0" fmla="*/ 10 w 22"/>
                <a:gd name="T1" fmla="*/ 0 h 8"/>
                <a:gd name="T2" fmla="*/ 0 w 22"/>
                <a:gd name="T3" fmla="*/ 0 h 8"/>
                <a:gd name="T4" fmla="*/ 0 w 22"/>
                <a:gd name="T5" fmla="*/ 8 h 8"/>
                <a:gd name="T6" fmla="*/ 20 w 22"/>
                <a:gd name="T7" fmla="*/ 8 h 8"/>
                <a:gd name="T8" fmla="*/ 21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1" y="8"/>
                    <a:pt x="22" y="5"/>
                    <a:pt x="21"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iṣḷïḑe"/>
            <p:cNvSpPr/>
            <p:nvPr/>
          </p:nvSpPr>
          <p:spPr bwMode="auto">
            <a:xfrm>
              <a:off x="3997325" y="4144169"/>
              <a:ext cx="103188" cy="173038"/>
            </a:xfrm>
            <a:custGeom>
              <a:avLst/>
              <a:gdLst>
                <a:gd name="T0" fmla="*/ 5 w 9"/>
                <a:gd name="T1" fmla="*/ 15 h 15"/>
                <a:gd name="T2" fmla="*/ 9 w 9"/>
                <a:gd name="T3" fmla="*/ 9 h 15"/>
                <a:gd name="T4" fmla="*/ 8 w 9"/>
                <a:gd name="T5" fmla="*/ 1 h 15"/>
                <a:gd name="T6" fmla="*/ 4 w 9"/>
                <a:gd name="T7" fmla="*/ 0 h 15"/>
                <a:gd name="T8" fmla="*/ 0 w 9"/>
                <a:gd name="T9" fmla="*/ 1 h 15"/>
                <a:gd name="T10" fmla="*/ 1 w 9"/>
                <a:gd name="T11" fmla="*/ 15 h 15"/>
                <a:gd name="T12" fmla="*/ 5 w 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9" h="15">
                  <a:moveTo>
                    <a:pt x="5" y="15"/>
                  </a:moveTo>
                  <a:cubicBezTo>
                    <a:pt x="8" y="14"/>
                    <a:pt x="9" y="12"/>
                    <a:pt x="9" y="9"/>
                  </a:cubicBezTo>
                  <a:cubicBezTo>
                    <a:pt x="8" y="1"/>
                    <a:pt x="8" y="1"/>
                    <a:pt x="8" y="1"/>
                  </a:cubicBezTo>
                  <a:cubicBezTo>
                    <a:pt x="8" y="0"/>
                    <a:pt x="6" y="0"/>
                    <a:pt x="4" y="0"/>
                  </a:cubicBezTo>
                  <a:cubicBezTo>
                    <a:pt x="0" y="1"/>
                    <a:pt x="0" y="1"/>
                    <a:pt x="0" y="1"/>
                  </a:cubicBezTo>
                  <a:cubicBezTo>
                    <a:pt x="1" y="15"/>
                    <a:pt x="1" y="15"/>
                    <a:pt x="1" y="15"/>
                  </a:cubicBezTo>
                  <a:cubicBezTo>
                    <a:pt x="1" y="15"/>
                    <a:pt x="4" y="15"/>
                    <a:pt x="5" y="15"/>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ïšḷïḍé"/>
            <p:cNvSpPr/>
            <p:nvPr/>
          </p:nvSpPr>
          <p:spPr bwMode="auto">
            <a:xfrm>
              <a:off x="4873625" y="1099344"/>
              <a:ext cx="2525713" cy="2525713"/>
            </a:xfrm>
            <a:custGeom>
              <a:avLst/>
              <a:gdLst>
                <a:gd name="T0" fmla="*/ 109 w 219"/>
                <a:gd name="T1" fmla="*/ 0 h 219"/>
                <a:gd name="T2" fmla="*/ 0 w 219"/>
                <a:gd name="T3" fmla="*/ 109 h 219"/>
                <a:gd name="T4" fmla="*/ 109 w 219"/>
                <a:gd name="T5" fmla="*/ 219 h 219"/>
                <a:gd name="T6" fmla="*/ 219 w 219"/>
                <a:gd name="T7" fmla="*/ 109 h 219"/>
                <a:gd name="T8" fmla="*/ 109 w 219"/>
                <a:gd name="T9" fmla="*/ 0 h 219"/>
                <a:gd name="T10" fmla="*/ 109 w 219"/>
                <a:gd name="T11" fmla="*/ 191 h 219"/>
                <a:gd name="T12" fmla="*/ 27 w 219"/>
                <a:gd name="T13" fmla="*/ 109 h 219"/>
                <a:gd name="T14" fmla="*/ 109 w 219"/>
                <a:gd name="T15" fmla="*/ 27 h 219"/>
                <a:gd name="T16" fmla="*/ 191 w 219"/>
                <a:gd name="T17" fmla="*/ 109 h 219"/>
                <a:gd name="T18" fmla="*/ 109 w 219"/>
                <a:gd name="T19" fmla="*/ 19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09" y="0"/>
                  </a:moveTo>
                  <a:cubicBezTo>
                    <a:pt x="49" y="0"/>
                    <a:pt x="0" y="49"/>
                    <a:pt x="0" y="109"/>
                  </a:cubicBezTo>
                  <a:cubicBezTo>
                    <a:pt x="0" y="170"/>
                    <a:pt x="49" y="219"/>
                    <a:pt x="109" y="219"/>
                  </a:cubicBezTo>
                  <a:cubicBezTo>
                    <a:pt x="170" y="219"/>
                    <a:pt x="219" y="170"/>
                    <a:pt x="219" y="109"/>
                  </a:cubicBezTo>
                  <a:cubicBezTo>
                    <a:pt x="219" y="49"/>
                    <a:pt x="170" y="0"/>
                    <a:pt x="109" y="0"/>
                  </a:cubicBezTo>
                  <a:close/>
                  <a:moveTo>
                    <a:pt x="109" y="191"/>
                  </a:moveTo>
                  <a:cubicBezTo>
                    <a:pt x="64" y="191"/>
                    <a:pt x="27" y="154"/>
                    <a:pt x="27" y="109"/>
                  </a:cubicBezTo>
                  <a:cubicBezTo>
                    <a:pt x="27" y="64"/>
                    <a:pt x="64" y="27"/>
                    <a:pt x="109" y="27"/>
                  </a:cubicBezTo>
                  <a:cubicBezTo>
                    <a:pt x="154" y="27"/>
                    <a:pt x="191" y="64"/>
                    <a:pt x="191" y="109"/>
                  </a:cubicBezTo>
                  <a:cubicBezTo>
                    <a:pt x="191" y="154"/>
                    <a:pt x="154" y="191"/>
                    <a:pt x="109" y="191"/>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ïS1ïḍe"/>
            <p:cNvSpPr/>
            <p:nvPr/>
          </p:nvSpPr>
          <p:spPr bwMode="auto">
            <a:xfrm>
              <a:off x="6731000" y="2956719"/>
              <a:ext cx="1555750" cy="1498600"/>
            </a:xfrm>
            <a:custGeom>
              <a:avLst/>
              <a:gdLst>
                <a:gd name="T0" fmla="*/ 128 w 135"/>
                <a:gd name="T1" fmla="*/ 101 h 130"/>
                <a:gd name="T2" fmla="*/ 128 w 135"/>
                <a:gd name="T3" fmla="*/ 124 h 130"/>
                <a:gd name="T4" fmla="*/ 128 w 135"/>
                <a:gd name="T5" fmla="*/ 124 h 130"/>
                <a:gd name="T6" fmla="*/ 106 w 135"/>
                <a:gd name="T7" fmla="*/ 124 h 130"/>
                <a:gd name="T8" fmla="*/ 7 w 135"/>
                <a:gd name="T9" fmla="*/ 28 h 130"/>
                <a:gd name="T10" fmla="*/ 7 w 135"/>
                <a:gd name="T11" fmla="*/ 6 h 130"/>
                <a:gd name="T12" fmla="*/ 7 w 135"/>
                <a:gd name="T13" fmla="*/ 6 h 130"/>
                <a:gd name="T14" fmla="*/ 29 w 135"/>
                <a:gd name="T15" fmla="*/ 6 h 130"/>
                <a:gd name="T16" fmla="*/ 128 w 135"/>
                <a:gd name="T17" fmla="*/ 10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0">
                  <a:moveTo>
                    <a:pt x="128" y="101"/>
                  </a:moveTo>
                  <a:cubicBezTo>
                    <a:pt x="135" y="107"/>
                    <a:pt x="135" y="118"/>
                    <a:pt x="128" y="124"/>
                  </a:cubicBezTo>
                  <a:cubicBezTo>
                    <a:pt x="128" y="124"/>
                    <a:pt x="128" y="124"/>
                    <a:pt x="128" y="124"/>
                  </a:cubicBezTo>
                  <a:cubicBezTo>
                    <a:pt x="122" y="130"/>
                    <a:pt x="112" y="130"/>
                    <a:pt x="106" y="124"/>
                  </a:cubicBezTo>
                  <a:cubicBezTo>
                    <a:pt x="7" y="28"/>
                    <a:pt x="7" y="28"/>
                    <a:pt x="7" y="28"/>
                  </a:cubicBezTo>
                  <a:cubicBezTo>
                    <a:pt x="0" y="22"/>
                    <a:pt x="0" y="12"/>
                    <a:pt x="7" y="6"/>
                  </a:cubicBezTo>
                  <a:cubicBezTo>
                    <a:pt x="7" y="6"/>
                    <a:pt x="7" y="6"/>
                    <a:pt x="7" y="6"/>
                  </a:cubicBezTo>
                  <a:cubicBezTo>
                    <a:pt x="13" y="0"/>
                    <a:pt x="23" y="0"/>
                    <a:pt x="29" y="6"/>
                  </a:cubicBezTo>
                  <a:lnTo>
                    <a:pt x="128" y="101"/>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iṡľïḓê"/>
            <p:cNvSpPr/>
            <p:nvPr/>
          </p:nvSpPr>
          <p:spPr bwMode="auto">
            <a:xfrm>
              <a:off x="7342187" y="3982244"/>
              <a:ext cx="230188" cy="150813"/>
            </a:xfrm>
            <a:custGeom>
              <a:avLst/>
              <a:gdLst>
                <a:gd name="T0" fmla="*/ 18 w 20"/>
                <a:gd name="T1" fmla="*/ 0 h 13"/>
                <a:gd name="T2" fmla="*/ 20 w 20"/>
                <a:gd name="T3" fmla="*/ 13 h 13"/>
                <a:gd name="T4" fmla="*/ 2 w 20"/>
                <a:gd name="T5" fmla="*/ 5 h 13"/>
                <a:gd name="T6" fmla="*/ 2 w 20"/>
                <a:gd name="T7" fmla="*/ 0 h 13"/>
                <a:gd name="T8" fmla="*/ 18 w 20"/>
                <a:gd name="T9" fmla="*/ 0 h 13"/>
              </a:gdLst>
              <a:ahLst/>
              <a:cxnLst>
                <a:cxn ang="0">
                  <a:pos x="T0" y="T1"/>
                </a:cxn>
                <a:cxn ang="0">
                  <a:pos x="T2" y="T3"/>
                </a:cxn>
                <a:cxn ang="0">
                  <a:pos x="T4" y="T5"/>
                </a:cxn>
                <a:cxn ang="0">
                  <a:pos x="T6" y="T7"/>
                </a:cxn>
                <a:cxn ang="0">
                  <a:pos x="T8" y="T9"/>
                </a:cxn>
              </a:cxnLst>
              <a:rect l="0" t="0" r="r" b="b"/>
              <a:pathLst>
                <a:path w="20" h="13">
                  <a:moveTo>
                    <a:pt x="18" y="0"/>
                  </a:moveTo>
                  <a:cubicBezTo>
                    <a:pt x="20" y="13"/>
                    <a:pt x="20" y="13"/>
                    <a:pt x="20" y="13"/>
                  </a:cubicBezTo>
                  <a:cubicBezTo>
                    <a:pt x="20" y="13"/>
                    <a:pt x="3" y="9"/>
                    <a:pt x="2" y="5"/>
                  </a:cubicBezTo>
                  <a:cubicBezTo>
                    <a:pt x="0" y="2"/>
                    <a:pt x="2" y="0"/>
                    <a:pt x="2" y="0"/>
                  </a:cubicBezTo>
                  <a:lnTo>
                    <a:pt x="18" y="0"/>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işľiḋè"/>
            <p:cNvSpPr/>
            <p:nvPr/>
          </p:nvSpPr>
          <p:spPr bwMode="auto">
            <a:xfrm>
              <a:off x="7053262" y="3567906"/>
              <a:ext cx="196850" cy="219075"/>
            </a:xfrm>
            <a:custGeom>
              <a:avLst/>
              <a:gdLst>
                <a:gd name="T0" fmla="*/ 16 w 17"/>
                <a:gd name="T1" fmla="*/ 10 h 19"/>
                <a:gd name="T2" fmla="*/ 13 w 17"/>
                <a:gd name="T3" fmla="*/ 19 h 19"/>
                <a:gd name="T4" fmla="*/ 0 w 17"/>
                <a:gd name="T5" fmla="*/ 4 h 19"/>
                <a:gd name="T6" fmla="*/ 3 w 17"/>
                <a:gd name="T7" fmla="*/ 0 h 19"/>
                <a:gd name="T8" fmla="*/ 14 w 17"/>
                <a:gd name="T9" fmla="*/ 5 h 19"/>
                <a:gd name="T10" fmla="*/ 16 w 17"/>
                <a:gd name="T11" fmla="*/ 10 h 19"/>
              </a:gdLst>
              <a:ahLst/>
              <a:cxnLst>
                <a:cxn ang="0">
                  <a:pos x="T0" y="T1"/>
                </a:cxn>
                <a:cxn ang="0">
                  <a:pos x="T2" y="T3"/>
                </a:cxn>
                <a:cxn ang="0">
                  <a:pos x="T4" y="T5"/>
                </a:cxn>
                <a:cxn ang="0">
                  <a:pos x="T6" y="T7"/>
                </a:cxn>
                <a:cxn ang="0">
                  <a:pos x="T8" y="T9"/>
                </a:cxn>
                <a:cxn ang="0">
                  <a:pos x="T10" y="T11"/>
                </a:cxn>
              </a:cxnLst>
              <a:rect l="0" t="0" r="r" b="b"/>
              <a:pathLst>
                <a:path w="17" h="19">
                  <a:moveTo>
                    <a:pt x="16" y="10"/>
                  </a:moveTo>
                  <a:cubicBezTo>
                    <a:pt x="13" y="19"/>
                    <a:pt x="13" y="19"/>
                    <a:pt x="13" y="19"/>
                  </a:cubicBezTo>
                  <a:cubicBezTo>
                    <a:pt x="13" y="19"/>
                    <a:pt x="0" y="8"/>
                    <a:pt x="0" y="4"/>
                  </a:cubicBezTo>
                  <a:cubicBezTo>
                    <a:pt x="0" y="0"/>
                    <a:pt x="3" y="0"/>
                    <a:pt x="3" y="0"/>
                  </a:cubicBezTo>
                  <a:cubicBezTo>
                    <a:pt x="14" y="5"/>
                    <a:pt x="14" y="5"/>
                    <a:pt x="14" y="5"/>
                  </a:cubicBezTo>
                  <a:cubicBezTo>
                    <a:pt x="16" y="6"/>
                    <a:pt x="17" y="8"/>
                    <a:pt x="16" y="10"/>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ísḷíḍe"/>
            <p:cNvSpPr/>
            <p:nvPr/>
          </p:nvSpPr>
          <p:spPr bwMode="auto">
            <a:xfrm>
              <a:off x="7642225" y="1445419"/>
              <a:ext cx="738188" cy="681038"/>
            </a:xfrm>
            <a:custGeom>
              <a:avLst/>
              <a:gdLst>
                <a:gd name="T0" fmla="*/ 436 w 465"/>
                <a:gd name="T1" fmla="*/ 429 h 429"/>
                <a:gd name="T2" fmla="*/ 370 w 465"/>
                <a:gd name="T3" fmla="*/ 421 h 429"/>
                <a:gd name="T4" fmla="*/ 392 w 465"/>
                <a:gd name="T5" fmla="*/ 80 h 429"/>
                <a:gd name="T6" fmla="*/ 14 w 465"/>
                <a:gd name="T7" fmla="*/ 145 h 429"/>
                <a:gd name="T8" fmla="*/ 0 w 465"/>
                <a:gd name="T9" fmla="*/ 80 h 429"/>
                <a:gd name="T10" fmla="*/ 465 w 465"/>
                <a:gd name="T11" fmla="*/ 0 h 429"/>
                <a:gd name="T12" fmla="*/ 436 w 465"/>
                <a:gd name="T13" fmla="*/ 429 h 429"/>
              </a:gdLst>
              <a:ahLst/>
              <a:cxnLst>
                <a:cxn ang="0">
                  <a:pos x="T0" y="T1"/>
                </a:cxn>
                <a:cxn ang="0">
                  <a:pos x="T2" y="T3"/>
                </a:cxn>
                <a:cxn ang="0">
                  <a:pos x="T4" y="T5"/>
                </a:cxn>
                <a:cxn ang="0">
                  <a:pos x="T6" y="T7"/>
                </a:cxn>
                <a:cxn ang="0">
                  <a:pos x="T8" y="T9"/>
                </a:cxn>
                <a:cxn ang="0">
                  <a:pos x="T10" y="T11"/>
                </a:cxn>
                <a:cxn ang="0">
                  <a:pos x="T12" y="T13"/>
                </a:cxn>
              </a:cxnLst>
              <a:rect l="0" t="0" r="r" b="b"/>
              <a:pathLst>
                <a:path w="465" h="429">
                  <a:moveTo>
                    <a:pt x="436" y="429"/>
                  </a:moveTo>
                  <a:lnTo>
                    <a:pt x="370" y="421"/>
                  </a:lnTo>
                  <a:lnTo>
                    <a:pt x="392" y="80"/>
                  </a:lnTo>
                  <a:lnTo>
                    <a:pt x="14" y="145"/>
                  </a:lnTo>
                  <a:lnTo>
                    <a:pt x="0" y="80"/>
                  </a:lnTo>
                  <a:lnTo>
                    <a:pt x="465" y="0"/>
                  </a:lnTo>
                  <a:lnTo>
                    <a:pt x="436" y="429"/>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iS1íďe"/>
            <p:cNvSpPr/>
            <p:nvPr/>
          </p:nvSpPr>
          <p:spPr bwMode="auto">
            <a:xfrm>
              <a:off x="5703887" y="1664494"/>
              <a:ext cx="646113" cy="646113"/>
            </a:xfrm>
            <a:prstGeom prst="ellipse">
              <a:avLst/>
            </a:prstGeom>
            <a:solidFill>
              <a:srgbClr val="FF7B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îṧḷïḍè"/>
            <p:cNvSpPr/>
            <p:nvPr/>
          </p:nvSpPr>
          <p:spPr bwMode="auto">
            <a:xfrm>
              <a:off x="5703887" y="1664494"/>
              <a:ext cx="646113" cy="646113"/>
            </a:xfrm>
            <a:prstGeom prst="ellipse">
              <a:avLst/>
            </a:prstGeom>
            <a:solidFill>
              <a:srgbClr val="FF7B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iṥ1îḍè"/>
            <p:cNvSpPr/>
            <p:nvPr/>
          </p:nvSpPr>
          <p:spPr bwMode="auto">
            <a:xfrm>
              <a:off x="4205287" y="2172494"/>
              <a:ext cx="254000" cy="254000"/>
            </a:xfrm>
            <a:prstGeom prst="ellipse">
              <a:avLst/>
            </a:pr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iṡḷïḑé"/>
            <p:cNvSpPr/>
            <p:nvPr/>
          </p:nvSpPr>
          <p:spPr bwMode="auto">
            <a:xfrm>
              <a:off x="5184775" y="5309394"/>
              <a:ext cx="300038" cy="425450"/>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ïṣļíḋè"/>
            <p:cNvSpPr/>
            <p:nvPr/>
          </p:nvSpPr>
          <p:spPr bwMode="auto">
            <a:xfrm>
              <a:off x="5554662" y="4871244"/>
              <a:ext cx="311150" cy="863600"/>
            </a:xfrm>
            <a:prstGeom prst="rect">
              <a:avLst/>
            </a:prstGeom>
            <a:solidFill>
              <a:srgbClr val="FF5C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ïŝļïḓè"/>
            <p:cNvSpPr/>
            <p:nvPr/>
          </p:nvSpPr>
          <p:spPr bwMode="auto">
            <a:xfrm>
              <a:off x="5934075" y="4271169"/>
              <a:ext cx="312738" cy="1463675"/>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išľidê"/>
            <p:cNvSpPr/>
            <p:nvPr/>
          </p:nvSpPr>
          <p:spPr bwMode="auto">
            <a:xfrm>
              <a:off x="6315075" y="4593431"/>
              <a:ext cx="300038" cy="1141413"/>
            </a:xfrm>
            <a:prstGeom prst="rect">
              <a:avLst/>
            </a:prstGeom>
            <a:solidFill>
              <a:srgbClr val="62D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íṩļiḋé"/>
            <p:cNvSpPr/>
            <p:nvPr/>
          </p:nvSpPr>
          <p:spPr bwMode="auto">
            <a:xfrm>
              <a:off x="6696075" y="4950619"/>
              <a:ext cx="300038" cy="784225"/>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íṧḷîḋe"/>
            <p:cNvSpPr/>
            <p:nvPr/>
          </p:nvSpPr>
          <p:spPr bwMode="auto">
            <a:xfrm>
              <a:off x="7537450" y="3590131"/>
              <a:ext cx="1027113" cy="622300"/>
            </a:xfrm>
            <a:custGeom>
              <a:avLst/>
              <a:gdLst>
                <a:gd name="T0" fmla="*/ 81 w 89"/>
                <a:gd name="T1" fmla="*/ 0 h 54"/>
                <a:gd name="T2" fmla="*/ 47 w 89"/>
                <a:gd name="T3" fmla="*/ 34 h 54"/>
                <a:gd name="T4" fmla="*/ 0 w 89"/>
                <a:gd name="T5" fmla="*/ 34 h 54"/>
                <a:gd name="T6" fmla="*/ 1 w 89"/>
                <a:gd name="T7" fmla="*/ 47 h 54"/>
                <a:gd name="T8" fmla="*/ 59 w 89"/>
                <a:gd name="T9" fmla="*/ 54 h 54"/>
                <a:gd name="T10" fmla="*/ 85 w 89"/>
                <a:gd name="T11" fmla="*/ 17 h 54"/>
                <a:gd name="T12" fmla="*/ 81 w 89"/>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89" h="54">
                  <a:moveTo>
                    <a:pt x="81" y="0"/>
                  </a:moveTo>
                  <a:cubicBezTo>
                    <a:pt x="47" y="34"/>
                    <a:pt x="47" y="34"/>
                    <a:pt x="47" y="34"/>
                  </a:cubicBezTo>
                  <a:cubicBezTo>
                    <a:pt x="0" y="34"/>
                    <a:pt x="0" y="34"/>
                    <a:pt x="0" y="34"/>
                  </a:cubicBezTo>
                  <a:cubicBezTo>
                    <a:pt x="1" y="47"/>
                    <a:pt x="1" y="47"/>
                    <a:pt x="1" y="47"/>
                  </a:cubicBezTo>
                  <a:cubicBezTo>
                    <a:pt x="59" y="54"/>
                    <a:pt x="59" y="54"/>
                    <a:pt x="59" y="54"/>
                  </a:cubicBezTo>
                  <a:cubicBezTo>
                    <a:pt x="59" y="54"/>
                    <a:pt x="82" y="27"/>
                    <a:pt x="85" y="17"/>
                  </a:cubicBezTo>
                  <a:cubicBezTo>
                    <a:pt x="89" y="6"/>
                    <a:pt x="88" y="0"/>
                    <a:pt x="81" y="0"/>
                  </a:cubicBezTo>
                  <a:close/>
                </a:path>
              </a:pathLst>
            </a:custGeom>
            <a:solidFill>
              <a:srgbClr val="5B8B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íṡľíḑe"/>
            <p:cNvSpPr/>
            <p:nvPr/>
          </p:nvSpPr>
          <p:spPr bwMode="auto">
            <a:xfrm>
              <a:off x="6027737" y="1664574"/>
              <a:ext cx="319628" cy="323770"/>
            </a:xfrm>
            <a:custGeom>
              <a:avLst/>
              <a:gdLst>
                <a:gd name="connsiteX0" fmla="*/ 0 w 319628"/>
                <a:gd name="connsiteY0" fmla="*/ 0 h 323770"/>
                <a:gd name="connsiteX1" fmla="*/ 64314 w 319628"/>
                <a:gd name="connsiteY1" fmla="*/ 6483 h 323770"/>
                <a:gd name="connsiteX2" fmla="*/ 315701 w 319628"/>
                <a:gd name="connsiteY2" fmla="*/ 257870 h 323770"/>
                <a:gd name="connsiteX3" fmla="*/ 319628 w 319628"/>
                <a:gd name="connsiteY3" fmla="*/ 296828 h 323770"/>
                <a:gd name="connsiteX4" fmla="*/ 0 w 319628"/>
                <a:gd name="connsiteY4" fmla="*/ 323770 h 32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28" h="323770">
                  <a:moveTo>
                    <a:pt x="0" y="0"/>
                  </a:moveTo>
                  <a:lnTo>
                    <a:pt x="64314" y="6483"/>
                  </a:lnTo>
                  <a:cubicBezTo>
                    <a:pt x="190496" y="32304"/>
                    <a:pt x="289880" y="131689"/>
                    <a:pt x="315701" y="257870"/>
                  </a:cubicBezTo>
                  <a:lnTo>
                    <a:pt x="319628" y="296828"/>
                  </a:lnTo>
                  <a:lnTo>
                    <a:pt x="0" y="323770"/>
                  </a:lnTo>
                  <a:close/>
                </a:path>
              </a:pathLst>
            </a:custGeom>
            <a:solidFill>
              <a:srgbClr val="62D3BD"/>
            </a:solidFill>
            <a:ln>
              <a:noFill/>
            </a:ln>
          </p:spPr>
          <p:txBody>
            <a:bodyPr vert="horz" wrap="square" lIns="91440" tIns="45720" rIns="91440" bIns="45720" numCol="1" anchor="t" anchorCtr="0" compatLnSpc="1">
              <a:noAutofit/>
            </a:bodyPr>
            <a:lstStyle/>
            <a:p>
              <a:endParaRPr lang="zh-CN" altLang="en-US"/>
            </a:p>
          </p:txBody>
        </p:sp>
        <p:sp>
          <p:nvSpPr>
            <p:cNvPr id="58" name="îśļíďê"/>
            <p:cNvSpPr/>
            <p:nvPr/>
          </p:nvSpPr>
          <p:spPr bwMode="auto">
            <a:xfrm>
              <a:off x="5835334" y="1664494"/>
              <a:ext cx="192403" cy="323850"/>
            </a:xfrm>
            <a:custGeom>
              <a:avLst/>
              <a:gdLst>
                <a:gd name="connsiteX0" fmla="*/ 191610 w 192403"/>
                <a:gd name="connsiteY0" fmla="*/ 0 h 323850"/>
                <a:gd name="connsiteX1" fmla="*/ 192403 w 192403"/>
                <a:gd name="connsiteY1" fmla="*/ 80 h 323850"/>
                <a:gd name="connsiteX2" fmla="*/ 192403 w 192403"/>
                <a:gd name="connsiteY2" fmla="*/ 323850 h 323850"/>
                <a:gd name="connsiteX3" fmla="*/ 0 w 192403"/>
                <a:gd name="connsiteY3" fmla="*/ 64237 h 323850"/>
                <a:gd name="connsiteX4" fmla="*/ 10986 w 192403"/>
                <a:gd name="connsiteY4" fmla="*/ 55173 h 323850"/>
                <a:gd name="connsiteX5" fmla="*/ 191610 w 192403"/>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03" h="323850">
                  <a:moveTo>
                    <a:pt x="191610" y="0"/>
                  </a:moveTo>
                  <a:lnTo>
                    <a:pt x="192403" y="80"/>
                  </a:lnTo>
                  <a:lnTo>
                    <a:pt x="192403" y="323850"/>
                  </a:lnTo>
                  <a:lnTo>
                    <a:pt x="0" y="64237"/>
                  </a:lnTo>
                  <a:lnTo>
                    <a:pt x="10986" y="55173"/>
                  </a:lnTo>
                  <a:cubicBezTo>
                    <a:pt x="62546" y="20340"/>
                    <a:pt x="124703" y="0"/>
                    <a:pt x="191610" y="0"/>
                  </a:cubicBezTo>
                  <a:close/>
                </a:path>
              </a:pathLst>
            </a:custGeom>
            <a:solidFill>
              <a:srgbClr val="09089F"/>
            </a:solidFill>
            <a:ln>
              <a:noFill/>
            </a:ln>
          </p:spPr>
          <p:txBody>
            <a:bodyPr vert="horz" wrap="square" lIns="91440" tIns="45720" rIns="91440" bIns="45720" numCol="1" anchor="t" anchorCtr="0" compatLnSpc="1">
              <a:noAutofit/>
            </a:bodyPr>
            <a:lstStyle/>
            <a:p>
              <a:endParaRPr lang="zh-CN" altLang="en-US"/>
            </a:p>
          </p:txBody>
        </p:sp>
        <p:sp>
          <p:nvSpPr>
            <p:cNvPr id="59" name="ïSḷïḑé"/>
            <p:cNvSpPr/>
            <p:nvPr/>
          </p:nvSpPr>
          <p:spPr bwMode="auto">
            <a:xfrm>
              <a:off x="4125122" y="3016155"/>
              <a:ext cx="333904" cy="334757"/>
            </a:xfrm>
            <a:custGeom>
              <a:avLst/>
              <a:gdLst>
                <a:gd name="connsiteX0" fmla="*/ 169484 w 333904"/>
                <a:gd name="connsiteY0" fmla="*/ 688 h 334757"/>
                <a:gd name="connsiteX1" fmla="*/ 241410 w 333904"/>
                <a:gd name="connsiteY1" fmla="*/ 10048 h 334757"/>
                <a:gd name="connsiteX2" fmla="*/ 329850 w 333904"/>
                <a:gd name="connsiteY2" fmla="*/ 91247 h 334757"/>
                <a:gd name="connsiteX3" fmla="*/ 333904 w 333904"/>
                <a:gd name="connsiteY3" fmla="*/ 101696 h 334757"/>
                <a:gd name="connsiteX4" fmla="*/ 136959 w 333904"/>
                <a:gd name="connsiteY4" fmla="*/ 101696 h 334757"/>
                <a:gd name="connsiteX5" fmla="*/ 136959 w 333904"/>
                <a:gd name="connsiteY5" fmla="*/ 170752 h 334757"/>
                <a:gd name="connsiteX6" fmla="*/ 56224 w 333904"/>
                <a:gd name="connsiteY6" fmla="*/ 193771 h 334757"/>
                <a:gd name="connsiteX7" fmla="*/ 90825 w 333904"/>
                <a:gd name="connsiteY7" fmla="*/ 262827 h 334757"/>
                <a:gd name="connsiteX8" fmla="*/ 76227 w 333904"/>
                <a:gd name="connsiteY8" fmla="*/ 332423 h 334757"/>
                <a:gd name="connsiteX9" fmla="*/ 63619 w 333904"/>
                <a:gd name="connsiteY9" fmla="*/ 334757 h 334757"/>
                <a:gd name="connsiteX10" fmla="*/ 21654 w 333904"/>
                <a:gd name="connsiteY10" fmla="*/ 283637 h 334757"/>
                <a:gd name="connsiteX11" fmla="*/ 10088 w 333904"/>
                <a:gd name="connsiteY11" fmla="*/ 136763 h 334757"/>
                <a:gd name="connsiteX12" fmla="*/ 169484 w 333904"/>
                <a:gd name="connsiteY12" fmla="*/ 688 h 33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904" h="334757">
                  <a:moveTo>
                    <a:pt x="169484" y="688"/>
                  </a:moveTo>
                  <a:cubicBezTo>
                    <a:pt x="193700" y="-1472"/>
                    <a:pt x="218278" y="1408"/>
                    <a:pt x="241410" y="10048"/>
                  </a:cubicBezTo>
                  <a:cubicBezTo>
                    <a:pt x="280446" y="18688"/>
                    <a:pt x="309723" y="50006"/>
                    <a:pt x="329850" y="91247"/>
                  </a:cubicBezTo>
                  <a:lnTo>
                    <a:pt x="333904" y="101696"/>
                  </a:lnTo>
                  <a:lnTo>
                    <a:pt x="136959" y="101696"/>
                  </a:lnTo>
                  <a:cubicBezTo>
                    <a:pt x="136959" y="101696"/>
                    <a:pt x="136959" y="170752"/>
                    <a:pt x="136959" y="170752"/>
                  </a:cubicBezTo>
                  <a:cubicBezTo>
                    <a:pt x="125426" y="170752"/>
                    <a:pt x="90825" y="159243"/>
                    <a:pt x="56224" y="193771"/>
                  </a:cubicBezTo>
                  <a:cubicBezTo>
                    <a:pt x="33156" y="228299"/>
                    <a:pt x="67757" y="251318"/>
                    <a:pt x="90825" y="262827"/>
                  </a:cubicBezTo>
                  <a:cubicBezTo>
                    <a:pt x="116776" y="271459"/>
                    <a:pt x="110288" y="318935"/>
                    <a:pt x="76227" y="332423"/>
                  </a:cubicBezTo>
                  <a:lnTo>
                    <a:pt x="63619" y="334757"/>
                  </a:lnTo>
                  <a:lnTo>
                    <a:pt x="21654" y="283637"/>
                  </a:lnTo>
                  <a:cubicBezTo>
                    <a:pt x="-1478" y="240439"/>
                    <a:pt x="-7261" y="188601"/>
                    <a:pt x="10088" y="136763"/>
                  </a:cubicBezTo>
                  <a:cubicBezTo>
                    <a:pt x="27438" y="59006"/>
                    <a:pt x="96834" y="7168"/>
                    <a:pt x="169484" y="688"/>
                  </a:cubicBezTo>
                  <a:close/>
                </a:path>
              </a:pathLst>
            </a:custGeom>
            <a:solidFill>
              <a:srgbClr val="09089F"/>
            </a:solidFill>
            <a:ln>
              <a:noFill/>
            </a:ln>
          </p:spPr>
          <p:txBody>
            <a:bodyPr vert="horz" wrap="square" lIns="91440" tIns="45720" rIns="91440" bIns="45720" numCol="1" anchor="t" anchorCtr="0" compatLnSpc="1">
              <a:noAutofit/>
            </a:bodyPr>
            <a:lstStyle/>
            <a:p>
              <a:endParaRPr lang="zh-CN" altLang="en-US"/>
            </a:p>
          </p:txBody>
        </p:sp>
        <p:sp>
          <p:nvSpPr>
            <p:cNvPr id="60" name="ïšlïḑe"/>
            <p:cNvSpPr/>
            <p:nvPr/>
          </p:nvSpPr>
          <p:spPr bwMode="auto">
            <a:xfrm>
              <a:off x="8242263" y="3048794"/>
              <a:ext cx="311187" cy="368220"/>
            </a:xfrm>
            <a:custGeom>
              <a:avLst/>
              <a:gdLst>
                <a:gd name="connsiteX0" fmla="*/ 115131 w 311187"/>
                <a:gd name="connsiteY0" fmla="*/ 0 h 368220"/>
                <a:gd name="connsiteX1" fmla="*/ 311187 w 311187"/>
                <a:gd name="connsiteY1" fmla="*/ 196057 h 368220"/>
                <a:gd name="connsiteX2" fmla="*/ 252082 w 311187"/>
                <a:gd name="connsiteY2" fmla="*/ 333008 h 368220"/>
                <a:gd name="connsiteX3" fmla="*/ 200957 w 311187"/>
                <a:gd name="connsiteY3" fmla="*/ 368220 h 368220"/>
                <a:gd name="connsiteX4" fmla="*/ 184931 w 311187"/>
                <a:gd name="connsiteY4" fmla="*/ 361276 h 368220"/>
                <a:gd name="connsiteX5" fmla="*/ 183309 w 311187"/>
                <a:gd name="connsiteY5" fmla="*/ 288239 h 368220"/>
                <a:gd name="connsiteX6" fmla="*/ 240997 w 311187"/>
                <a:gd name="connsiteY6" fmla="*/ 230531 h 368220"/>
                <a:gd name="connsiteX7" fmla="*/ 171771 w 311187"/>
                <a:gd name="connsiteY7" fmla="*/ 195906 h 368220"/>
                <a:gd name="connsiteX8" fmla="*/ 183309 w 311187"/>
                <a:gd name="connsiteY8" fmla="*/ 126657 h 368220"/>
                <a:gd name="connsiteX9" fmla="*/ 0 w 311187"/>
                <a:gd name="connsiteY9" fmla="*/ 70236 h 368220"/>
                <a:gd name="connsiteX10" fmla="*/ 7484 w 311187"/>
                <a:gd name="connsiteY10" fmla="*/ 60209 h 368220"/>
                <a:gd name="connsiteX11" fmla="*/ 115131 w 311187"/>
                <a:gd name="connsiteY11" fmla="*/ 0 h 36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187" h="368220">
                  <a:moveTo>
                    <a:pt x="115131" y="0"/>
                  </a:moveTo>
                  <a:cubicBezTo>
                    <a:pt x="218925" y="0"/>
                    <a:pt x="311187" y="92262"/>
                    <a:pt x="311187" y="196057"/>
                  </a:cubicBezTo>
                  <a:cubicBezTo>
                    <a:pt x="311187" y="247954"/>
                    <a:pt x="288121" y="296968"/>
                    <a:pt x="252082" y="333008"/>
                  </a:cubicBezTo>
                  <a:lnTo>
                    <a:pt x="200957" y="368220"/>
                  </a:lnTo>
                  <a:lnTo>
                    <a:pt x="184931" y="361276"/>
                  </a:lnTo>
                  <a:cubicBezTo>
                    <a:pt x="155186" y="333684"/>
                    <a:pt x="166002" y="288239"/>
                    <a:pt x="183309" y="288239"/>
                  </a:cubicBezTo>
                  <a:cubicBezTo>
                    <a:pt x="217922" y="299781"/>
                    <a:pt x="252535" y="276697"/>
                    <a:pt x="240997" y="230531"/>
                  </a:cubicBezTo>
                  <a:cubicBezTo>
                    <a:pt x="229459" y="195906"/>
                    <a:pt x="183309" y="195906"/>
                    <a:pt x="171771" y="195906"/>
                  </a:cubicBezTo>
                  <a:cubicBezTo>
                    <a:pt x="171771" y="195906"/>
                    <a:pt x="183309" y="126657"/>
                    <a:pt x="183309" y="126657"/>
                  </a:cubicBezTo>
                  <a:lnTo>
                    <a:pt x="0" y="70236"/>
                  </a:lnTo>
                  <a:lnTo>
                    <a:pt x="7484" y="60209"/>
                  </a:lnTo>
                  <a:cubicBezTo>
                    <a:pt x="38907" y="24327"/>
                    <a:pt x="76208" y="0"/>
                    <a:pt x="115131" y="0"/>
                  </a:cubicBezTo>
                  <a:close/>
                </a:path>
              </a:pathLst>
            </a:custGeom>
            <a:solidFill>
              <a:srgbClr val="7F4D4E"/>
            </a:solidFill>
            <a:ln>
              <a:noFill/>
            </a:ln>
          </p:spPr>
          <p:txBody>
            <a:bodyPr vert="horz" wrap="square" lIns="91440" tIns="45720" rIns="91440" bIns="45720" numCol="1" anchor="t" anchorCtr="0" compatLnSpc="1">
              <a:noAutofit/>
            </a:bodyPr>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par>
                                <p:cTn id="8" presetID="22" presetClass="entr" presetSubtype="4"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par>
                          <p:cTn id="11" fill="hold">
                            <p:stCondLst>
                              <p:cond delay="500"/>
                            </p:stCondLst>
                            <p:childTnLst>
                              <p:par>
                                <p:cTn id="12" presetID="53" presetClass="entr" presetSubtype="16" fill="hold" grpId="1"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0" grpId="0"/>
      <p:bldP spid="21" grpId="0"/>
      <p:bldP spid="2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nvCxnSpPr>
        <p:spPr>
          <a:xfrm>
            <a:off x="226243" y="2953258"/>
            <a:ext cx="11726945" cy="0"/>
          </a:xfrm>
          <a:prstGeom prst="line">
            <a:avLst/>
          </a:prstGeom>
          <a:ln w="38100">
            <a:solidFill>
              <a:srgbClr val="5350E9"/>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出纳工作计划</a:t>
            </a:r>
          </a:p>
        </p:txBody>
      </p:sp>
      <p:grpSp>
        <p:nvGrpSpPr>
          <p:cNvPr id="3" name="组合 2"/>
          <p:cNvGrpSpPr/>
          <p:nvPr/>
        </p:nvGrpSpPr>
        <p:grpSpPr>
          <a:xfrm>
            <a:off x="561811" y="1775578"/>
            <a:ext cx="4605338" cy="4405313"/>
            <a:chOff x="835188" y="1577615"/>
            <a:chExt cx="4605338" cy="4405313"/>
          </a:xfrm>
        </p:grpSpPr>
        <p:sp>
          <p:nvSpPr>
            <p:cNvPr id="4" name="îṥḻiḍe"/>
            <p:cNvSpPr/>
            <p:nvPr/>
          </p:nvSpPr>
          <p:spPr bwMode="auto">
            <a:xfrm>
              <a:off x="835188" y="1774465"/>
              <a:ext cx="4605338" cy="4022725"/>
            </a:xfrm>
            <a:custGeom>
              <a:avLst/>
              <a:gdLst>
                <a:gd name="T0" fmla="*/ 326 w 395"/>
                <a:gd name="T1" fmla="*/ 169 h 345"/>
                <a:gd name="T2" fmla="*/ 196 w 395"/>
                <a:gd name="T3" fmla="*/ 345 h 345"/>
                <a:gd name="T4" fmla="*/ 6 w 395"/>
                <a:gd name="T5" fmla="*/ 241 h 345"/>
                <a:gd name="T6" fmla="*/ 169 w 395"/>
                <a:gd name="T7" fmla="*/ 50 h 345"/>
                <a:gd name="T8" fmla="*/ 326 w 395"/>
                <a:gd name="T9" fmla="*/ 169 h 345"/>
              </a:gdLst>
              <a:ahLst/>
              <a:cxnLst>
                <a:cxn ang="0">
                  <a:pos x="T0" y="T1"/>
                </a:cxn>
                <a:cxn ang="0">
                  <a:pos x="T2" y="T3"/>
                </a:cxn>
                <a:cxn ang="0">
                  <a:pos x="T4" y="T5"/>
                </a:cxn>
                <a:cxn ang="0">
                  <a:pos x="T6" y="T7"/>
                </a:cxn>
                <a:cxn ang="0">
                  <a:pos x="T8" y="T9"/>
                </a:cxn>
              </a:cxnLst>
              <a:rect l="0" t="0" r="r" b="b"/>
              <a:pathLst>
                <a:path w="395" h="345">
                  <a:moveTo>
                    <a:pt x="326" y="169"/>
                  </a:moveTo>
                  <a:cubicBezTo>
                    <a:pt x="395" y="316"/>
                    <a:pt x="290" y="345"/>
                    <a:pt x="196" y="345"/>
                  </a:cubicBezTo>
                  <a:cubicBezTo>
                    <a:pt x="101" y="345"/>
                    <a:pt x="0" y="313"/>
                    <a:pt x="6" y="241"/>
                  </a:cubicBezTo>
                  <a:cubicBezTo>
                    <a:pt x="13" y="144"/>
                    <a:pt x="80" y="82"/>
                    <a:pt x="169" y="50"/>
                  </a:cubicBezTo>
                  <a:cubicBezTo>
                    <a:pt x="308" y="0"/>
                    <a:pt x="290" y="92"/>
                    <a:pt x="326" y="169"/>
                  </a:cubicBezTo>
                  <a:close/>
                </a:path>
              </a:pathLst>
            </a:custGeom>
            <a:solidFill>
              <a:srgbClr val="BFE2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 name="iŝḻidé"/>
            <p:cNvSpPr/>
            <p:nvPr/>
          </p:nvSpPr>
          <p:spPr bwMode="auto">
            <a:xfrm>
              <a:off x="835188" y="1774465"/>
              <a:ext cx="4605338" cy="4022725"/>
            </a:xfrm>
            <a:custGeom>
              <a:avLst/>
              <a:gdLst>
                <a:gd name="T0" fmla="*/ 326 w 395"/>
                <a:gd name="T1" fmla="*/ 169 h 345"/>
                <a:gd name="T2" fmla="*/ 196 w 395"/>
                <a:gd name="T3" fmla="*/ 345 h 345"/>
                <a:gd name="T4" fmla="*/ 6 w 395"/>
                <a:gd name="T5" fmla="*/ 241 h 345"/>
                <a:gd name="T6" fmla="*/ 169 w 395"/>
                <a:gd name="T7" fmla="*/ 50 h 345"/>
                <a:gd name="T8" fmla="*/ 326 w 395"/>
                <a:gd name="T9" fmla="*/ 169 h 345"/>
              </a:gdLst>
              <a:ahLst/>
              <a:cxnLst>
                <a:cxn ang="0">
                  <a:pos x="T0" y="T1"/>
                </a:cxn>
                <a:cxn ang="0">
                  <a:pos x="T2" y="T3"/>
                </a:cxn>
                <a:cxn ang="0">
                  <a:pos x="T4" y="T5"/>
                </a:cxn>
                <a:cxn ang="0">
                  <a:pos x="T6" y="T7"/>
                </a:cxn>
                <a:cxn ang="0">
                  <a:pos x="T8" y="T9"/>
                </a:cxn>
              </a:cxnLst>
              <a:rect l="0" t="0" r="r" b="b"/>
              <a:pathLst>
                <a:path w="395" h="345">
                  <a:moveTo>
                    <a:pt x="326" y="169"/>
                  </a:moveTo>
                  <a:cubicBezTo>
                    <a:pt x="395" y="316"/>
                    <a:pt x="290" y="345"/>
                    <a:pt x="196" y="345"/>
                  </a:cubicBezTo>
                  <a:cubicBezTo>
                    <a:pt x="101" y="345"/>
                    <a:pt x="0" y="313"/>
                    <a:pt x="6" y="241"/>
                  </a:cubicBezTo>
                  <a:cubicBezTo>
                    <a:pt x="13" y="144"/>
                    <a:pt x="80" y="82"/>
                    <a:pt x="169" y="50"/>
                  </a:cubicBezTo>
                  <a:cubicBezTo>
                    <a:pt x="308" y="0"/>
                    <a:pt x="290" y="92"/>
                    <a:pt x="326" y="169"/>
                  </a:cubicBezTo>
                  <a:close/>
                </a:path>
              </a:pathLst>
            </a:custGeom>
            <a:solidFill>
              <a:srgbClr val="86C7F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 name="iṥḻïḓe"/>
            <p:cNvSpPr/>
            <p:nvPr/>
          </p:nvSpPr>
          <p:spPr bwMode="auto">
            <a:xfrm>
              <a:off x="3668875" y="2171340"/>
              <a:ext cx="896938" cy="898525"/>
            </a:xfrm>
            <a:prstGeom prst="ellipse">
              <a:avLst/>
            </a:prstGeom>
            <a:solidFill>
              <a:srgbClr val="ED0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7" name="ïsḻîḑé"/>
            <p:cNvSpPr/>
            <p:nvPr/>
          </p:nvSpPr>
          <p:spPr bwMode="auto">
            <a:xfrm>
              <a:off x="3691100" y="2777765"/>
              <a:ext cx="292100" cy="396875"/>
            </a:xfrm>
            <a:custGeom>
              <a:avLst/>
              <a:gdLst>
                <a:gd name="T0" fmla="*/ 184 w 184"/>
                <a:gd name="T1" fmla="*/ 81 h 250"/>
                <a:gd name="T2" fmla="*/ 59 w 184"/>
                <a:gd name="T3" fmla="*/ 250 h 250"/>
                <a:gd name="T4" fmla="*/ 0 w 184"/>
                <a:gd name="T5" fmla="*/ 0 h 250"/>
                <a:gd name="T6" fmla="*/ 184 w 184"/>
                <a:gd name="T7" fmla="*/ 81 h 250"/>
              </a:gdLst>
              <a:ahLst/>
              <a:cxnLst>
                <a:cxn ang="0">
                  <a:pos x="T0" y="T1"/>
                </a:cxn>
                <a:cxn ang="0">
                  <a:pos x="T2" y="T3"/>
                </a:cxn>
                <a:cxn ang="0">
                  <a:pos x="T4" y="T5"/>
                </a:cxn>
                <a:cxn ang="0">
                  <a:pos x="T6" y="T7"/>
                </a:cxn>
              </a:cxnLst>
              <a:rect l="0" t="0" r="r" b="b"/>
              <a:pathLst>
                <a:path w="184" h="250">
                  <a:moveTo>
                    <a:pt x="184" y="81"/>
                  </a:moveTo>
                  <a:lnTo>
                    <a:pt x="59" y="250"/>
                  </a:lnTo>
                  <a:lnTo>
                    <a:pt x="0" y="0"/>
                  </a:lnTo>
                  <a:lnTo>
                    <a:pt x="184" y="81"/>
                  </a:lnTo>
                  <a:close/>
                </a:path>
              </a:pathLst>
            </a:custGeom>
            <a:solidFill>
              <a:srgbClr val="ED0F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8" name="iŝ1íḓè"/>
            <p:cNvSpPr/>
            <p:nvPr/>
          </p:nvSpPr>
          <p:spPr bwMode="auto">
            <a:xfrm>
              <a:off x="3878425" y="2428515"/>
              <a:ext cx="466725" cy="373063"/>
            </a:xfrm>
            <a:custGeom>
              <a:avLst/>
              <a:gdLst>
                <a:gd name="T0" fmla="*/ 18 w 40"/>
                <a:gd name="T1" fmla="*/ 9 h 32"/>
                <a:gd name="T2" fmla="*/ 9 w 40"/>
                <a:gd name="T3" fmla="*/ 19 h 32"/>
                <a:gd name="T4" fmla="*/ 0 w 40"/>
                <a:gd name="T5" fmla="*/ 9 h 32"/>
                <a:gd name="T6" fmla="*/ 9 w 40"/>
                <a:gd name="T7" fmla="*/ 0 h 32"/>
                <a:gd name="T8" fmla="*/ 18 w 40"/>
                <a:gd name="T9" fmla="*/ 9 h 32"/>
                <a:gd name="T10" fmla="*/ 6 w 40"/>
                <a:gd name="T11" fmla="*/ 9 h 32"/>
                <a:gd name="T12" fmla="*/ 9 w 40"/>
                <a:gd name="T13" fmla="*/ 15 h 32"/>
                <a:gd name="T14" fmla="*/ 12 w 40"/>
                <a:gd name="T15" fmla="*/ 9 h 32"/>
                <a:gd name="T16" fmla="*/ 9 w 40"/>
                <a:gd name="T17" fmla="*/ 4 h 32"/>
                <a:gd name="T18" fmla="*/ 6 w 40"/>
                <a:gd name="T19" fmla="*/ 9 h 32"/>
                <a:gd name="T20" fmla="*/ 9 w 40"/>
                <a:gd name="T21" fmla="*/ 32 h 32"/>
                <a:gd name="T22" fmla="*/ 27 w 40"/>
                <a:gd name="T23" fmla="*/ 0 h 32"/>
                <a:gd name="T24" fmla="*/ 31 w 40"/>
                <a:gd name="T25" fmla="*/ 0 h 32"/>
                <a:gd name="T26" fmla="*/ 13 w 40"/>
                <a:gd name="T27" fmla="*/ 32 h 32"/>
                <a:gd name="T28" fmla="*/ 9 w 40"/>
                <a:gd name="T29" fmla="*/ 32 h 32"/>
                <a:gd name="T30" fmla="*/ 40 w 40"/>
                <a:gd name="T31" fmla="*/ 22 h 32"/>
                <a:gd name="T32" fmla="*/ 32 w 40"/>
                <a:gd name="T33" fmla="*/ 32 h 32"/>
                <a:gd name="T34" fmla="*/ 23 w 40"/>
                <a:gd name="T35" fmla="*/ 23 h 32"/>
                <a:gd name="T36" fmla="*/ 32 w 40"/>
                <a:gd name="T37" fmla="*/ 13 h 32"/>
                <a:gd name="T38" fmla="*/ 40 w 40"/>
                <a:gd name="T39" fmla="*/ 22 h 32"/>
                <a:gd name="T40" fmla="*/ 29 w 40"/>
                <a:gd name="T41" fmla="*/ 22 h 32"/>
                <a:gd name="T42" fmla="*/ 32 w 40"/>
                <a:gd name="T43" fmla="*/ 28 h 32"/>
                <a:gd name="T44" fmla="*/ 35 w 40"/>
                <a:gd name="T45" fmla="*/ 22 h 32"/>
                <a:gd name="T46" fmla="*/ 32 w 40"/>
                <a:gd name="T47" fmla="*/ 17 h 32"/>
                <a:gd name="T48" fmla="*/ 29 w 40"/>
                <a:gd name="T49"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32">
                  <a:moveTo>
                    <a:pt x="18" y="9"/>
                  </a:moveTo>
                  <a:cubicBezTo>
                    <a:pt x="18" y="16"/>
                    <a:pt x="13" y="19"/>
                    <a:pt x="9" y="19"/>
                  </a:cubicBezTo>
                  <a:cubicBezTo>
                    <a:pt x="4" y="19"/>
                    <a:pt x="0" y="15"/>
                    <a:pt x="0" y="9"/>
                  </a:cubicBezTo>
                  <a:cubicBezTo>
                    <a:pt x="0" y="4"/>
                    <a:pt x="4" y="0"/>
                    <a:pt x="9" y="0"/>
                  </a:cubicBezTo>
                  <a:cubicBezTo>
                    <a:pt x="15" y="0"/>
                    <a:pt x="18" y="4"/>
                    <a:pt x="18" y="9"/>
                  </a:cubicBezTo>
                  <a:close/>
                  <a:moveTo>
                    <a:pt x="6" y="9"/>
                  </a:moveTo>
                  <a:cubicBezTo>
                    <a:pt x="6" y="13"/>
                    <a:pt x="7" y="15"/>
                    <a:pt x="9" y="15"/>
                  </a:cubicBezTo>
                  <a:cubicBezTo>
                    <a:pt x="11" y="15"/>
                    <a:pt x="12" y="13"/>
                    <a:pt x="12" y="9"/>
                  </a:cubicBezTo>
                  <a:cubicBezTo>
                    <a:pt x="12" y="6"/>
                    <a:pt x="11" y="4"/>
                    <a:pt x="9" y="4"/>
                  </a:cubicBezTo>
                  <a:cubicBezTo>
                    <a:pt x="7" y="4"/>
                    <a:pt x="6" y="6"/>
                    <a:pt x="6" y="9"/>
                  </a:cubicBezTo>
                  <a:close/>
                  <a:moveTo>
                    <a:pt x="9" y="32"/>
                  </a:moveTo>
                  <a:cubicBezTo>
                    <a:pt x="27" y="0"/>
                    <a:pt x="27" y="0"/>
                    <a:pt x="27" y="0"/>
                  </a:cubicBezTo>
                  <a:cubicBezTo>
                    <a:pt x="31" y="0"/>
                    <a:pt x="31" y="0"/>
                    <a:pt x="31" y="0"/>
                  </a:cubicBezTo>
                  <a:cubicBezTo>
                    <a:pt x="13" y="32"/>
                    <a:pt x="13" y="32"/>
                    <a:pt x="13" y="32"/>
                  </a:cubicBezTo>
                  <a:lnTo>
                    <a:pt x="9" y="32"/>
                  </a:lnTo>
                  <a:close/>
                  <a:moveTo>
                    <a:pt x="40" y="22"/>
                  </a:moveTo>
                  <a:cubicBezTo>
                    <a:pt x="40" y="29"/>
                    <a:pt x="36" y="32"/>
                    <a:pt x="32" y="32"/>
                  </a:cubicBezTo>
                  <a:cubicBezTo>
                    <a:pt x="27" y="32"/>
                    <a:pt x="23" y="29"/>
                    <a:pt x="23" y="23"/>
                  </a:cubicBezTo>
                  <a:cubicBezTo>
                    <a:pt x="23" y="17"/>
                    <a:pt x="26" y="13"/>
                    <a:pt x="32" y="13"/>
                  </a:cubicBezTo>
                  <a:cubicBezTo>
                    <a:pt x="37" y="13"/>
                    <a:pt x="40" y="17"/>
                    <a:pt x="40" y="22"/>
                  </a:cubicBezTo>
                  <a:close/>
                  <a:moveTo>
                    <a:pt x="29" y="22"/>
                  </a:moveTo>
                  <a:cubicBezTo>
                    <a:pt x="29" y="26"/>
                    <a:pt x="30" y="28"/>
                    <a:pt x="32" y="28"/>
                  </a:cubicBezTo>
                  <a:cubicBezTo>
                    <a:pt x="34" y="28"/>
                    <a:pt x="35" y="26"/>
                    <a:pt x="35" y="22"/>
                  </a:cubicBezTo>
                  <a:cubicBezTo>
                    <a:pt x="35" y="19"/>
                    <a:pt x="34" y="17"/>
                    <a:pt x="32" y="17"/>
                  </a:cubicBezTo>
                  <a:cubicBezTo>
                    <a:pt x="30" y="17"/>
                    <a:pt x="29" y="19"/>
                    <a:pt x="29" y="22"/>
                  </a:cubicBezTo>
                  <a:close/>
                </a:path>
              </a:pathLst>
            </a:custGeom>
            <a:solidFill>
              <a:srgbClr val="F9F3F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 name="íslïḓe"/>
            <p:cNvSpPr/>
            <p:nvPr/>
          </p:nvSpPr>
          <p:spPr bwMode="auto">
            <a:xfrm>
              <a:off x="1090775" y="1787165"/>
              <a:ext cx="957263" cy="838200"/>
            </a:xfrm>
            <a:prstGeom prst="ellipse">
              <a:avLst/>
            </a:prstGeom>
            <a:solidFill>
              <a:srgbClr val="FCFB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0" name="íṣľïḋè"/>
            <p:cNvSpPr/>
            <p:nvPr/>
          </p:nvSpPr>
          <p:spPr bwMode="auto">
            <a:xfrm>
              <a:off x="1709900" y="2345965"/>
              <a:ext cx="314325" cy="373063"/>
            </a:xfrm>
            <a:custGeom>
              <a:avLst/>
              <a:gdLst>
                <a:gd name="T0" fmla="*/ 0 w 198"/>
                <a:gd name="T1" fmla="*/ 81 h 235"/>
                <a:gd name="T2" fmla="*/ 132 w 198"/>
                <a:gd name="T3" fmla="*/ 235 h 235"/>
                <a:gd name="T4" fmla="*/ 198 w 198"/>
                <a:gd name="T5" fmla="*/ 0 h 235"/>
                <a:gd name="T6" fmla="*/ 0 w 198"/>
                <a:gd name="T7" fmla="*/ 81 h 235"/>
              </a:gdLst>
              <a:ahLst/>
              <a:cxnLst>
                <a:cxn ang="0">
                  <a:pos x="T0" y="T1"/>
                </a:cxn>
                <a:cxn ang="0">
                  <a:pos x="T2" y="T3"/>
                </a:cxn>
                <a:cxn ang="0">
                  <a:pos x="T4" y="T5"/>
                </a:cxn>
                <a:cxn ang="0">
                  <a:pos x="T6" y="T7"/>
                </a:cxn>
              </a:cxnLst>
              <a:rect l="0" t="0" r="r" b="b"/>
              <a:pathLst>
                <a:path w="198" h="235">
                  <a:moveTo>
                    <a:pt x="0" y="81"/>
                  </a:moveTo>
                  <a:lnTo>
                    <a:pt x="132" y="235"/>
                  </a:lnTo>
                  <a:lnTo>
                    <a:pt x="198" y="0"/>
                  </a:lnTo>
                  <a:lnTo>
                    <a:pt x="0" y="81"/>
                  </a:lnTo>
                  <a:close/>
                </a:path>
              </a:pathLst>
            </a:custGeom>
            <a:solidFill>
              <a:srgbClr val="FCFB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1" name="iśḻîdê"/>
            <p:cNvSpPr/>
            <p:nvPr/>
          </p:nvSpPr>
          <p:spPr bwMode="auto">
            <a:xfrm>
              <a:off x="1208250" y="2090378"/>
              <a:ext cx="150813" cy="220663"/>
            </a:xfrm>
            <a:custGeom>
              <a:avLst/>
              <a:gdLst>
                <a:gd name="T0" fmla="*/ 1 w 13"/>
                <a:gd name="T1" fmla="*/ 14 h 19"/>
                <a:gd name="T2" fmla="*/ 6 w 13"/>
                <a:gd name="T3" fmla="*/ 15 h 19"/>
                <a:gd name="T4" fmla="*/ 9 w 13"/>
                <a:gd name="T5" fmla="*/ 13 h 19"/>
                <a:gd name="T6" fmla="*/ 6 w 13"/>
                <a:gd name="T7" fmla="*/ 11 h 19"/>
                <a:gd name="T8" fmla="*/ 1 w 13"/>
                <a:gd name="T9" fmla="*/ 5 h 19"/>
                <a:gd name="T10" fmla="*/ 8 w 13"/>
                <a:gd name="T11" fmla="*/ 0 h 19"/>
                <a:gd name="T12" fmla="*/ 13 w 13"/>
                <a:gd name="T13" fmla="*/ 1 h 19"/>
                <a:gd name="T14" fmla="*/ 12 w 13"/>
                <a:gd name="T15" fmla="*/ 4 h 19"/>
                <a:gd name="T16" fmla="*/ 8 w 13"/>
                <a:gd name="T17" fmla="*/ 3 h 19"/>
                <a:gd name="T18" fmla="*/ 5 w 13"/>
                <a:gd name="T19" fmla="*/ 5 h 19"/>
                <a:gd name="T20" fmla="*/ 8 w 13"/>
                <a:gd name="T21" fmla="*/ 8 h 19"/>
                <a:gd name="T22" fmla="*/ 13 w 13"/>
                <a:gd name="T23" fmla="*/ 13 h 19"/>
                <a:gd name="T24" fmla="*/ 5 w 13"/>
                <a:gd name="T25" fmla="*/ 19 h 19"/>
                <a:gd name="T26" fmla="*/ 0 w 13"/>
                <a:gd name="T27" fmla="*/ 18 h 19"/>
                <a:gd name="T28" fmla="*/ 1 w 13"/>
                <a:gd name="T29"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9">
                  <a:moveTo>
                    <a:pt x="1" y="14"/>
                  </a:moveTo>
                  <a:cubicBezTo>
                    <a:pt x="2" y="15"/>
                    <a:pt x="4" y="15"/>
                    <a:pt x="6" y="15"/>
                  </a:cubicBezTo>
                  <a:cubicBezTo>
                    <a:pt x="8" y="15"/>
                    <a:pt x="9" y="15"/>
                    <a:pt x="9" y="13"/>
                  </a:cubicBezTo>
                  <a:cubicBezTo>
                    <a:pt x="9" y="12"/>
                    <a:pt x="8" y="12"/>
                    <a:pt x="6" y="11"/>
                  </a:cubicBezTo>
                  <a:cubicBezTo>
                    <a:pt x="3" y="10"/>
                    <a:pt x="1" y="8"/>
                    <a:pt x="1" y="5"/>
                  </a:cubicBezTo>
                  <a:cubicBezTo>
                    <a:pt x="1" y="2"/>
                    <a:pt x="3" y="0"/>
                    <a:pt x="8" y="0"/>
                  </a:cubicBezTo>
                  <a:cubicBezTo>
                    <a:pt x="10" y="0"/>
                    <a:pt x="12" y="0"/>
                    <a:pt x="13" y="1"/>
                  </a:cubicBezTo>
                  <a:cubicBezTo>
                    <a:pt x="12" y="4"/>
                    <a:pt x="12" y="4"/>
                    <a:pt x="12" y="4"/>
                  </a:cubicBezTo>
                  <a:cubicBezTo>
                    <a:pt x="11" y="4"/>
                    <a:pt x="10" y="3"/>
                    <a:pt x="8" y="3"/>
                  </a:cubicBezTo>
                  <a:cubicBezTo>
                    <a:pt x="6" y="3"/>
                    <a:pt x="5" y="4"/>
                    <a:pt x="5" y="5"/>
                  </a:cubicBezTo>
                  <a:cubicBezTo>
                    <a:pt x="5" y="6"/>
                    <a:pt x="6" y="7"/>
                    <a:pt x="8" y="8"/>
                  </a:cubicBezTo>
                  <a:cubicBezTo>
                    <a:pt x="12" y="9"/>
                    <a:pt x="13" y="11"/>
                    <a:pt x="13" y="13"/>
                  </a:cubicBezTo>
                  <a:cubicBezTo>
                    <a:pt x="13" y="16"/>
                    <a:pt x="11" y="19"/>
                    <a:pt x="5" y="19"/>
                  </a:cubicBezTo>
                  <a:cubicBezTo>
                    <a:pt x="3" y="19"/>
                    <a:pt x="1" y="18"/>
                    <a:pt x="0" y="18"/>
                  </a:cubicBezTo>
                  <a:lnTo>
                    <a:pt x="1" y="14"/>
                  </a:lnTo>
                  <a:close/>
                </a:path>
              </a:pathLst>
            </a:custGeom>
            <a:solidFill>
              <a:srgbClr val="4098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2" name="iŝlïḓe"/>
            <p:cNvSpPr/>
            <p:nvPr/>
          </p:nvSpPr>
          <p:spPr bwMode="auto">
            <a:xfrm>
              <a:off x="1382875" y="2090378"/>
              <a:ext cx="198438" cy="220663"/>
            </a:xfrm>
            <a:custGeom>
              <a:avLst/>
              <a:gdLst>
                <a:gd name="T0" fmla="*/ 6 w 17"/>
                <a:gd name="T1" fmla="*/ 14 h 19"/>
                <a:gd name="T2" fmla="*/ 4 w 17"/>
                <a:gd name="T3" fmla="*/ 19 h 19"/>
                <a:gd name="T4" fmla="*/ 0 w 17"/>
                <a:gd name="T5" fmla="*/ 19 h 19"/>
                <a:gd name="T6" fmla="*/ 6 w 17"/>
                <a:gd name="T7" fmla="*/ 0 h 19"/>
                <a:gd name="T8" fmla="*/ 12 w 17"/>
                <a:gd name="T9" fmla="*/ 0 h 19"/>
                <a:gd name="T10" fmla="*/ 17 w 17"/>
                <a:gd name="T11" fmla="*/ 19 h 19"/>
                <a:gd name="T12" fmla="*/ 13 w 17"/>
                <a:gd name="T13" fmla="*/ 19 h 19"/>
                <a:gd name="T14" fmla="*/ 11 w 17"/>
                <a:gd name="T15" fmla="*/ 14 h 19"/>
                <a:gd name="T16" fmla="*/ 6 w 17"/>
                <a:gd name="T17" fmla="*/ 14 h 19"/>
                <a:gd name="T18" fmla="*/ 11 w 17"/>
                <a:gd name="T19" fmla="*/ 11 h 19"/>
                <a:gd name="T20" fmla="*/ 10 w 17"/>
                <a:gd name="T21" fmla="*/ 7 h 19"/>
                <a:gd name="T22" fmla="*/ 9 w 17"/>
                <a:gd name="T23" fmla="*/ 3 h 19"/>
                <a:gd name="T24" fmla="*/ 9 w 17"/>
                <a:gd name="T25" fmla="*/ 3 h 19"/>
                <a:gd name="T26" fmla="*/ 8 w 17"/>
                <a:gd name="T27" fmla="*/ 7 h 19"/>
                <a:gd name="T28" fmla="*/ 7 w 17"/>
                <a:gd name="T29" fmla="*/ 11 h 19"/>
                <a:gd name="T30" fmla="*/ 11 w 17"/>
                <a:gd name="T31" fmla="*/ 1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9">
                  <a:moveTo>
                    <a:pt x="6" y="14"/>
                  </a:moveTo>
                  <a:cubicBezTo>
                    <a:pt x="4" y="19"/>
                    <a:pt x="4" y="19"/>
                    <a:pt x="4" y="19"/>
                  </a:cubicBezTo>
                  <a:cubicBezTo>
                    <a:pt x="0" y="19"/>
                    <a:pt x="0" y="19"/>
                    <a:pt x="0" y="19"/>
                  </a:cubicBezTo>
                  <a:cubicBezTo>
                    <a:pt x="6" y="0"/>
                    <a:pt x="6" y="0"/>
                    <a:pt x="6" y="0"/>
                  </a:cubicBezTo>
                  <a:cubicBezTo>
                    <a:pt x="12" y="0"/>
                    <a:pt x="12" y="0"/>
                    <a:pt x="12" y="0"/>
                  </a:cubicBezTo>
                  <a:cubicBezTo>
                    <a:pt x="17" y="19"/>
                    <a:pt x="17" y="19"/>
                    <a:pt x="17" y="19"/>
                  </a:cubicBezTo>
                  <a:cubicBezTo>
                    <a:pt x="13" y="19"/>
                    <a:pt x="13" y="19"/>
                    <a:pt x="13" y="19"/>
                  </a:cubicBezTo>
                  <a:cubicBezTo>
                    <a:pt x="11" y="14"/>
                    <a:pt x="11" y="14"/>
                    <a:pt x="11" y="14"/>
                  </a:cubicBezTo>
                  <a:lnTo>
                    <a:pt x="6" y="14"/>
                  </a:lnTo>
                  <a:close/>
                  <a:moveTo>
                    <a:pt x="11" y="11"/>
                  </a:moveTo>
                  <a:cubicBezTo>
                    <a:pt x="10" y="7"/>
                    <a:pt x="10" y="7"/>
                    <a:pt x="10" y="7"/>
                  </a:cubicBezTo>
                  <a:cubicBezTo>
                    <a:pt x="9" y="6"/>
                    <a:pt x="9" y="5"/>
                    <a:pt x="9" y="3"/>
                  </a:cubicBezTo>
                  <a:cubicBezTo>
                    <a:pt x="9" y="3"/>
                    <a:pt x="9" y="3"/>
                    <a:pt x="9" y="3"/>
                  </a:cubicBezTo>
                  <a:cubicBezTo>
                    <a:pt x="8" y="5"/>
                    <a:pt x="8" y="6"/>
                    <a:pt x="8" y="7"/>
                  </a:cubicBezTo>
                  <a:cubicBezTo>
                    <a:pt x="7" y="11"/>
                    <a:pt x="7" y="11"/>
                    <a:pt x="7" y="11"/>
                  </a:cubicBezTo>
                  <a:lnTo>
                    <a:pt x="11" y="11"/>
                  </a:lnTo>
                  <a:close/>
                </a:path>
              </a:pathLst>
            </a:custGeom>
            <a:solidFill>
              <a:srgbClr val="4098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3" name="ïsḻíďê"/>
            <p:cNvSpPr/>
            <p:nvPr/>
          </p:nvSpPr>
          <p:spPr bwMode="auto">
            <a:xfrm>
              <a:off x="1616238" y="2090378"/>
              <a:ext cx="139700" cy="220663"/>
            </a:xfrm>
            <a:custGeom>
              <a:avLst/>
              <a:gdLst>
                <a:gd name="T0" fmla="*/ 7 w 88"/>
                <a:gd name="T1" fmla="*/ 0 h 139"/>
                <a:gd name="T2" fmla="*/ 37 w 88"/>
                <a:gd name="T3" fmla="*/ 7 h 139"/>
                <a:gd name="T4" fmla="*/ 37 w 88"/>
                <a:gd name="T5" fmla="*/ 117 h 139"/>
                <a:gd name="T6" fmla="*/ 88 w 88"/>
                <a:gd name="T7" fmla="*/ 117 h 139"/>
                <a:gd name="T8" fmla="*/ 88 w 88"/>
                <a:gd name="T9" fmla="*/ 139 h 139"/>
                <a:gd name="T10" fmla="*/ 0 w 88"/>
                <a:gd name="T11" fmla="*/ 139 h 139"/>
                <a:gd name="T12" fmla="*/ 7 w 88"/>
                <a:gd name="T13" fmla="*/ 0 h 139"/>
              </a:gdLst>
              <a:ahLst/>
              <a:cxnLst>
                <a:cxn ang="0">
                  <a:pos x="T0" y="T1"/>
                </a:cxn>
                <a:cxn ang="0">
                  <a:pos x="T2" y="T3"/>
                </a:cxn>
                <a:cxn ang="0">
                  <a:pos x="T4" y="T5"/>
                </a:cxn>
                <a:cxn ang="0">
                  <a:pos x="T6" y="T7"/>
                </a:cxn>
                <a:cxn ang="0">
                  <a:pos x="T8" y="T9"/>
                </a:cxn>
                <a:cxn ang="0">
                  <a:pos x="T10" y="T11"/>
                </a:cxn>
                <a:cxn ang="0">
                  <a:pos x="T12" y="T13"/>
                </a:cxn>
              </a:cxnLst>
              <a:rect l="0" t="0" r="r" b="b"/>
              <a:pathLst>
                <a:path w="88" h="139">
                  <a:moveTo>
                    <a:pt x="7" y="0"/>
                  </a:moveTo>
                  <a:lnTo>
                    <a:pt x="37" y="7"/>
                  </a:lnTo>
                  <a:lnTo>
                    <a:pt x="37" y="117"/>
                  </a:lnTo>
                  <a:lnTo>
                    <a:pt x="88" y="117"/>
                  </a:lnTo>
                  <a:lnTo>
                    <a:pt x="88" y="139"/>
                  </a:lnTo>
                  <a:lnTo>
                    <a:pt x="0" y="139"/>
                  </a:lnTo>
                  <a:lnTo>
                    <a:pt x="7" y="0"/>
                  </a:lnTo>
                  <a:close/>
                </a:path>
              </a:pathLst>
            </a:custGeom>
            <a:solidFill>
              <a:srgbClr val="4098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4" name="ïŝḻîḑê"/>
            <p:cNvSpPr/>
            <p:nvPr/>
          </p:nvSpPr>
          <p:spPr bwMode="auto">
            <a:xfrm>
              <a:off x="1790863" y="2101490"/>
              <a:ext cx="139700" cy="222250"/>
            </a:xfrm>
            <a:custGeom>
              <a:avLst/>
              <a:gdLst>
                <a:gd name="T0" fmla="*/ 81 w 88"/>
                <a:gd name="T1" fmla="*/ 81 h 140"/>
                <a:gd name="T2" fmla="*/ 29 w 88"/>
                <a:gd name="T3" fmla="*/ 81 h 140"/>
                <a:gd name="T4" fmla="*/ 29 w 88"/>
                <a:gd name="T5" fmla="*/ 110 h 140"/>
                <a:gd name="T6" fmla="*/ 88 w 88"/>
                <a:gd name="T7" fmla="*/ 110 h 140"/>
                <a:gd name="T8" fmla="*/ 88 w 88"/>
                <a:gd name="T9" fmla="*/ 140 h 140"/>
                <a:gd name="T10" fmla="*/ 0 w 88"/>
                <a:gd name="T11" fmla="*/ 132 h 140"/>
                <a:gd name="T12" fmla="*/ 0 w 88"/>
                <a:gd name="T13" fmla="*/ 0 h 140"/>
                <a:gd name="T14" fmla="*/ 88 w 88"/>
                <a:gd name="T15" fmla="*/ 0 h 140"/>
                <a:gd name="T16" fmla="*/ 88 w 88"/>
                <a:gd name="T17" fmla="*/ 22 h 140"/>
                <a:gd name="T18" fmla="*/ 37 w 88"/>
                <a:gd name="T19" fmla="*/ 22 h 140"/>
                <a:gd name="T20" fmla="*/ 29 w 88"/>
                <a:gd name="T21" fmla="*/ 51 h 140"/>
                <a:gd name="T22" fmla="*/ 81 w 88"/>
                <a:gd name="T23" fmla="*/ 51 h 140"/>
                <a:gd name="T24" fmla="*/ 81 w 88"/>
                <a:gd name="T25" fmla="*/ 8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40">
                  <a:moveTo>
                    <a:pt x="81" y="81"/>
                  </a:moveTo>
                  <a:lnTo>
                    <a:pt x="29" y="81"/>
                  </a:lnTo>
                  <a:lnTo>
                    <a:pt x="29" y="110"/>
                  </a:lnTo>
                  <a:lnTo>
                    <a:pt x="88" y="110"/>
                  </a:lnTo>
                  <a:lnTo>
                    <a:pt x="88" y="140"/>
                  </a:lnTo>
                  <a:lnTo>
                    <a:pt x="0" y="132"/>
                  </a:lnTo>
                  <a:lnTo>
                    <a:pt x="0" y="0"/>
                  </a:lnTo>
                  <a:lnTo>
                    <a:pt x="88" y="0"/>
                  </a:lnTo>
                  <a:lnTo>
                    <a:pt x="88" y="22"/>
                  </a:lnTo>
                  <a:lnTo>
                    <a:pt x="37" y="22"/>
                  </a:lnTo>
                  <a:lnTo>
                    <a:pt x="29" y="51"/>
                  </a:lnTo>
                  <a:lnTo>
                    <a:pt x="81" y="51"/>
                  </a:lnTo>
                  <a:lnTo>
                    <a:pt x="81" y="81"/>
                  </a:lnTo>
                  <a:close/>
                </a:path>
              </a:pathLst>
            </a:custGeom>
            <a:solidFill>
              <a:srgbClr val="4098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5" name="íśḷïḍe"/>
            <p:cNvSpPr/>
            <p:nvPr/>
          </p:nvSpPr>
          <p:spPr bwMode="auto">
            <a:xfrm>
              <a:off x="4635663" y="4222390"/>
              <a:ext cx="525463" cy="431800"/>
            </a:xfrm>
            <a:custGeom>
              <a:avLst/>
              <a:gdLst>
                <a:gd name="T0" fmla="*/ 19 w 45"/>
                <a:gd name="T1" fmla="*/ 11 h 37"/>
                <a:gd name="T2" fmla="*/ 10 w 45"/>
                <a:gd name="T3" fmla="*/ 22 h 37"/>
                <a:gd name="T4" fmla="*/ 0 w 45"/>
                <a:gd name="T5" fmla="*/ 11 h 37"/>
                <a:gd name="T6" fmla="*/ 10 w 45"/>
                <a:gd name="T7" fmla="*/ 0 h 37"/>
                <a:gd name="T8" fmla="*/ 19 w 45"/>
                <a:gd name="T9" fmla="*/ 11 h 37"/>
                <a:gd name="T10" fmla="*/ 6 w 45"/>
                <a:gd name="T11" fmla="*/ 11 h 37"/>
                <a:gd name="T12" fmla="*/ 10 w 45"/>
                <a:gd name="T13" fmla="*/ 17 h 37"/>
                <a:gd name="T14" fmla="*/ 13 w 45"/>
                <a:gd name="T15" fmla="*/ 11 h 37"/>
                <a:gd name="T16" fmla="*/ 10 w 45"/>
                <a:gd name="T17" fmla="*/ 5 h 37"/>
                <a:gd name="T18" fmla="*/ 6 w 45"/>
                <a:gd name="T19" fmla="*/ 11 h 37"/>
                <a:gd name="T20" fmla="*/ 10 w 45"/>
                <a:gd name="T21" fmla="*/ 37 h 37"/>
                <a:gd name="T22" fmla="*/ 30 w 45"/>
                <a:gd name="T23" fmla="*/ 0 h 37"/>
                <a:gd name="T24" fmla="*/ 35 w 45"/>
                <a:gd name="T25" fmla="*/ 0 h 37"/>
                <a:gd name="T26" fmla="*/ 14 w 45"/>
                <a:gd name="T27" fmla="*/ 37 h 37"/>
                <a:gd name="T28" fmla="*/ 10 w 45"/>
                <a:gd name="T29" fmla="*/ 37 h 37"/>
                <a:gd name="T30" fmla="*/ 45 w 45"/>
                <a:gd name="T31" fmla="*/ 25 h 37"/>
                <a:gd name="T32" fmla="*/ 35 w 45"/>
                <a:gd name="T33" fmla="*/ 37 h 37"/>
                <a:gd name="T34" fmla="*/ 25 w 45"/>
                <a:gd name="T35" fmla="*/ 26 h 37"/>
                <a:gd name="T36" fmla="*/ 35 w 45"/>
                <a:gd name="T37" fmla="*/ 15 h 37"/>
                <a:gd name="T38" fmla="*/ 45 w 45"/>
                <a:gd name="T39" fmla="*/ 25 h 37"/>
                <a:gd name="T40" fmla="*/ 32 w 45"/>
                <a:gd name="T41" fmla="*/ 26 h 37"/>
                <a:gd name="T42" fmla="*/ 35 w 45"/>
                <a:gd name="T43" fmla="*/ 32 h 37"/>
                <a:gd name="T44" fmla="*/ 39 w 45"/>
                <a:gd name="T45" fmla="*/ 26 h 37"/>
                <a:gd name="T46" fmla="*/ 35 w 45"/>
                <a:gd name="T47" fmla="*/ 19 h 37"/>
                <a:gd name="T48" fmla="*/ 32 w 45"/>
                <a:gd name="T49" fmla="*/ 2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37">
                  <a:moveTo>
                    <a:pt x="19" y="11"/>
                  </a:moveTo>
                  <a:cubicBezTo>
                    <a:pt x="19" y="18"/>
                    <a:pt x="15" y="22"/>
                    <a:pt x="10" y="22"/>
                  </a:cubicBezTo>
                  <a:cubicBezTo>
                    <a:pt x="4" y="22"/>
                    <a:pt x="0" y="18"/>
                    <a:pt x="0" y="11"/>
                  </a:cubicBezTo>
                  <a:cubicBezTo>
                    <a:pt x="0" y="5"/>
                    <a:pt x="4" y="0"/>
                    <a:pt x="10" y="0"/>
                  </a:cubicBezTo>
                  <a:cubicBezTo>
                    <a:pt x="16" y="0"/>
                    <a:pt x="19" y="5"/>
                    <a:pt x="19" y="11"/>
                  </a:cubicBezTo>
                  <a:close/>
                  <a:moveTo>
                    <a:pt x="6" y="11"/>
                  </a:moveTo>
                  <a:cubicBezTo>
                    <a:pt x="6" y="15"/>
                    <a:pt x="7" y="17"/>
                    <a:pt x="10" y="17"/>
                  </a:cubicBezTo>
                  <a:cubicBezTo>
                    <a:pt x="12" y="17"/>
                    <a:pt x="13" y="15"/>
                    <a:pt x="13" y="11"/>
                  </a:cubicBezTo>
                  <a:cubicBezTo>
                    <a:pt x="13" y="7"/>
                    <a:pt x="12" y="5"/>
                    <a:pt x="10" y="5"/>
                  </a:cubicBezTo>
                  <a:cubicBezTo>
                    <a:pt x="7" y="5"/>
                    <a:pt x="6" y="7"/>
                    <a:pt x="6" y="11"/>
                  </a:cubicBezTo>
                  <a:close/>
                  <a:moveTo>
                    <a:pt x="10" y="37"/>
                  </a:moveTo>
                  <a:cubicBezTo>
                    <a:pt x="30" y="0"/>
                    <a:pt x="30" y="0"/>
                    <a:pt x="30" y="0"/>
                  </a:cubicBezTo>
                  <a:cubicBezTo>
                    <a:pt x="35" y="0"/>
                    <a:pt x="35" y="0"/>
                    <a:pt x="35" y="0"/>
                  </a:cubicBezTo>
                  <a:cubicBezTo>
                    <a:pt x="14" y="37"/>
                    <a:pt x="14" y="37"/>
                    <a:pt x="14" y="37"/>
                  </a:cubicBezTo>
                  <a:lnTo>
                    <a:pt x="10" y="37"/>
                  </a:lnTo>
                  <a:close/>
                  <a:moveTo>
                    <a:pt x="45" y="25"/>
                  </a:moveTo>
                  <a:cubicBezTo>
                    <a:pt x="45" y="33"/>
                    <a:pt x="40" y="37"/>
                    <a:pt x="35" y="37"/>
                  </a:cubicBezTo>
                  <a:cubicBezTo>
                    <a:pt x="30" y="37"/>
                    <a:pt x="25" y="33"/>
                    <a:pt x="25" y="26"/>
                  </a:cubicBezTo>
                  <a:cubicBezTo>
                    <a:pt x="25" y="20"/>
                    <a:pt x="29" y="15"/>
                    <a:pt x="35" y="15"/>
                  </a:cubicBezTo>
                  <a:cubicBezTo>
                    <a:pt x="41" y="15"/>
                    <a:pt x="45" y="19"/>
                    <a:pt x="45" y="25"/>
                  </a:cubicBezTo>
                  <a:close/>
                  <a:moveTo>
                    <a:pt x="32" y="26"/>
                  </a:moveTo>
                  <a:cubicBezTo>
                    <a:pt x="32" y="29"/>
                    <a:pt x="33" y="32"/>
                    <a:pt x="35" y="32"/>
                  </a:cubicBezTo>
                  <a:cubicBezTo>
                    <a:pt x="38" y="32"/>
                    <a:pt x="39" y="30"/>
                    <a:pt x="39" y="26"/>
                  </a:cubicBezTo>
                  <a:cubicBezTo>
                    <a:pt x="39" y="22"/>
                    <a:pt x="38" y="19"/>
                    <a:pt x="35" y="19"/>
                  </a:cubicBezTo>
                  <a:cubicBezTo>
                    <a:pt x="33" y="19"/>
                    <a:pt x="32" y="22"/>
                    <a:pt x="32" y="26"/>
                  </a:cubicBezTo>
                  <a:close/>
                </a:path>
              </a:pathLst>
            </a:custGeom>
            <a:solidFill>
              <a:srgbClr val="4098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6" name="îşḻíḑè"/>
            <p:cNvSpPr/>
            <p:nvPr/>
          </p:nvSpPr>
          <p:spPr bwMode="auto">
            <a:xfrm>
              <a:off x="2665575" y="1577615"/>
              <a:ext cx="477838" cy="395288"/>
            </a:xfrm>
            <a:custGeom>
              <a:avLst/>
              <a:gdLst>
                <a:gd name="T0" fmla="*/ 18 w 41"/>
                <a:gd name="T1" fmla="*/ 10 h 34"/>
                <a:gd name="T2" fmla="*/ 9 w 41"/>
                <a:gd name="T3" fmla="*/ 20 h 34"/>
                <a:gd name="T4" fmla="*/ 0 w 41"/>
                <a:gd name="T5" fmla="*/ 11 h 34"/>
                <a:gd name="T6" fmla="*/ 9 w 41"/>
                <a:gd name="T7" fmla="*/ 0 h 34"/>
                <a:gd name="T8" fmla="*/ 18 w 41"/>
                <a:gd name="T9" fmla="*/ 10 h 34"/>
                <a:gd name="T10" fmla="*/ 6 w 41"/>
                <a:gd name="T11" fmla="*/ 10 h 34"/>
                <a:gd name="T12" fmla="*/ 9 w 41"/>
                <a:gd name="T13" fmla="*/ 16 h 34"/>
                <a:gd name="T14" fmla="*/ 12 w 41"/>
                <a:gd name="T15" fmla="*/ 10 h 34"/>
                <a:gd name="T16" fmla="*/ 9 w 41"/>
                <a:gd name="T17" fmla="*/ 5 h 34"/>
                <a:gd name="T18" fmla="*/ 6 w 41"/>
                <a:gd name="T19" fmla="*/ 10 h 34"/>
                <a:gd name="T20" fmla="*/ 9 w 41"/>
                <a:gd name="T21" fmla="*/ 34 h 34"/>
                <a:gd name="T22" fmla="*/ 28 w 41"/>
                <a:gd name="T23" fmla="*/ 1 h 34"/>
                <a:gd name="T24" fmla="*/ 32 w 41"/>
                <a:gd name="T25" fmla="*/ 1 h 34"/>
                <a:gd name="T26" fmla="*/ 14 w 41"/>
                <a:gd name="T27" fmla="*/ 34 h 34"/>
                <a:gd name="T28" fmla="*/ 9 w 41"/>
                <a:gd name="T29" fmla="*/ 34 h 34"/>
                <a:gd name="T30" fmla="*/ 41 w 41"/>
                <a:gd name="T31" fmla="*/ 24 h 34"/>
                <a:gd name="T32" fmla="*/ 32 w 41"/>
                <a:gd name="T33" fmla="*/ 34 h 34"/>
                <a:gd name="T34" fmla="*/ 24 w 41"/>
                <a:gd name="T35" fmla="*/ 24 h 34"/>
                <a:gd name="T36" fmla="*/ 33 w 41"/>
                <a:gd name="T37" fmla="*/ 14 h 34"/>
                <a:gd name="T38" fmla="*/ 41 w 41"/>
                <a:gd name="T39" fmla="*/ 24 h 34"/>
                <a:gd name="T40" fmla="*/ 29 w 41"/>
                <a:gd name="T41" fmla="*/ 24 h 34"/>
                <a:gd name="T42" fmla="*/ 33 w 41"/>
                <a:gd name="T43" fmla="*/ 30 h 34"/>
                <a:gd name="T44" fmla="*/ 36 w 41"/>
                <a:gd name="T45" fmla="*/ 24 h 34"/>
                <a:gd name="T46" fmla="*/ 33 w 41"/>
                <a:gd name="T47" fmla="*/ 18 h 34"/>
                <a:gd name="T48" fmla="*/ 29 w 41"/>
                <a:gd name="T4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34">
                  <a:moveTo>
                    <a:pt x="18" y="10"/>
                  </a:moveTo>
                  <a:cubicBezTo>
                    <a:pt x="18" y="17"/>
                    <a:pt x="14" y="20"/>
                    <a:pt x="9" y="20"/>
                  </a:cubicBezTo>
                  <a:cubicBezTo>
                    <a:pt x="4" y="20"/>
                    <a:pt x="0" y="17"/>
                    <a:pt x="0" y="11"/>
                  </a:cubicBezTo>
                  <a:cubicBezTo>
                    <a:pt x="0" y="5"/>
                    <a:pt x="4" y="0"/>
                    <a:pt x="9" y="0"/>
                  </a:cubicBezTo>
                  <a:cubicBezTo>
                    <a:pt x="15" y="0"/>
                    <a:pt x="18" y="5"/>
                    <a:pt x="18" y="10"/>
                  </a:cubicBezTo>
                  <a:close/>
                  <a:moveTo>
                    <a:pt x="6" y="10"/>
                  </a:moveTo>
                  <a:cubicBezTo>
                    <a:pt x="6" y="14"/>
                    <a:pt x="7" y="16"/>
                    <a:pt x="9" y="16"/>
                  </a:cubicBezTo>
                  <a:cubicBezTo>
                    <a:pt x="11" y="16"/>
                    <a:pt x="12" y="14"/>
                    <a:pt x="12" y="10"/>
                  </a:cubicBezTo>
                  <a:cubicBezTo>
                    <a:pt x="12" y="7"/>
                    <a:pt x="12" y="5"/>
                    <a:pt x="9" y="5"/>
                  </a:cubicBezTo>
                  <a:cubicBezTo>
                    <a:pt x="7" y="5"/>
                    <a:pt x="6" y="7"/>
                    <a:pt x="6" y="10"/>
                  </a:cubicBezTo>
                  <a:close/>
                  <a:moveTo>
                    <a:pt x="9" y="34"/>
                  </a:moveTo>
                  <a:cubicBezTo>
                    <a:pt x="28" y="1"/>
                    <a:pt x="28" y="1"/>
                    <a:pt x="28" y="1"/>
                  </a:cubicBezTo>
                  <a:cubicBezTo>
                    <a:pt x="32" y="1"/>
                    <a:pt x="32" y="1"/>
                    <a:pt x="32" y="1"/>
                  </a:cubicBezTo>
                  <a:cubicBezTo>
                    <a:pt x="14" y="34"/>
                    <a:pt x="14" y="34"/>
                    <a:pt x="14" y="34"/>
                  </a:cubicBezTo>
                  <a:lnTo>
                    <a:pt x="9" y="34"/>
                  </a:lnTo>
                  <a:close/>
                  <a:moveTo>
                    <a:pt x="41" y="24"/>
                  </a:moveTo>
                  <a:cubicBezTo>
                    <a:pt x="41" y="30"/>
                    <a:pt x="37" y="34"/>
                    <a:pt x="32" y="34"/>
                  </a:cubicBezTo>
                  <a:cubicBezTo>
                    <a:pt x="28" y="34"/>
                    <a:pt x="24" y="30"/>
                    <a:pt x="24" y="24"/>
                  </a:cubicBezTo>
                  <a:cubicBezTo>
                    <a:pt x="24" y="18"/>
                    <a:pt x="27" y="14"/>
                    <a:pt x="33" y="14"/>
                  </a:cubicBezTo>
                  <a:cubicBezTo>
                    <a:pt x="38" y="14"/>
                    <a:pt x="41" y="18"/>
                    <a:pt x="41" y="24"/>
                  </a:cubicBezTo>
                  <a:close/>
                  <a:moveTo>
                    <a:pt x="29" y="24"/>
                  </a:moveTo>
                  <a:cubicBezTo>
                    <a:pt x="29" y="27"/>
                    <a:pt x="30" y="30"/>
                    <a:pt x="33" y="30"/>
                  </a:cubicBezTo>
                  <a:cubicBezTo>
                    <a:pt x="35" y="30"/>
                    <a:pt x="36" y="28"/>
                    <a:pt x="36" y="24"/>
                  </a:cubicBezTo>
                  <a:cubicBezTo>
                    <a:pt x="36" y="21"/>
                    <a:pt x="35" y="18"/>
                    <a:pt x="33" y="18"/>
                  </a:cubicBezTo>
                  <a:cubicBezTo>
                    <a:pt x="30" y="18"/>
                    <a:pt x="29" y="21"/>
                    <a:pt x="29" y="24"/>
                  </a:cubicBezTo>
                  <a:close/>
                </a:path>
              </a:pathLst>
            </a:custGeom>
            <a:solidFill>
              <a:srgbClr val="4098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7" name="îṥļíḍe"/>
            <p:cNvSpPr/>
            <p:nvPr/>
          </p:nvSpPr>
          <p:spPr bwMode="auto">
            <a:xfrm>
              <a:off x="1044738" y="5609865"/>
              <a:ext cx="3906838" cy="373063"/>
            </a:xfrm>
            <a:prstGeom prst="ellipse">
              <a:avLst/>
            </a:prstGeom>
            <a:solidFill>
              <a:srgbClr val="3694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8" name="iṣľidé"/>
            <p:cNvSpPr/>
            <p:nvPr/>
          </p:nvSpPr>
          <p:spPr bwMode="auto">
            <a:xfrm>
              <a:off x="1662275" y="4735153"/>
              <a:ext cx="2006600" cy="1096963"/>
            </a:xfrm>
            <a:prstGeom prst="rect">
              <a:avLst/>
            </a:prstGeom>
            <a:solidFill>
              <a:srgbClr val="D6B51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19" name="iSḷîdè"/>
            <p:cNvSpPr/>
            <p:nvPr/>
          </p:nvSpPr>
          <p:spPr bwMode="auto">
            <a:xfrm>
              <a:off x="2327438" y="4735153"/>
              <a:ext cx="676275" cy="1096963"/>
            </a:xfrm>
            <a:prstGeom prst="rect">
              <a:avLst/>
            </a:prstGeom>
            <a:solidFill>
              <a:srgbClr val="FF1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20" name="îṡḷïḋê"/>
            <p:cNvSpPr/>
            <p:nvPr/>
          </p:nvSpPr>
          <p:spPr bwMode="auto">
            <a:xfrm>
              <a:off x="1476538" y="4490678"/>
              <a:ext cx="2378075" cy="407988"/>
            </a:xfrm>
            <a:prstGeom prst="rect">
              <a:avLst/>
            </a:prstGeom>
            <a:solidFill>
              <a:srgbClr val="BC9A0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21" name="islidé"/>
            <p:cNvSpPr/>
            <p:nvPr/>
          </p:nvSpPr>
          <p:spPr bwMode="auto">
            <a:xfrm>
              <a:off x="1662275" y="4898665"/>
              <a:ext cx="2006600" cy="128588"/>
            </a:xfrm>
            <a:prstGeom prst="rect">
              <a:avLst/>
            </a:prstGeom>
            <a:solidFill>
              <a:srgbClr val="000000">
                <a:alpha val="10000"/>
              </a:srgbClr>
            </a:solidFill>
            <a:ln>
              <a:noFill/>
            </a:ln>
          </p:spPr>
          <p:txBody>
            <a:bodyPr vert="horz" wrap="square" lIns="91440" tIns="45720" rIns="91440" bIns="45720" numCol="1" anchor="t" anchorCtr="0" compatLnSpc="1"/>
            <a:lstStyle/>
            <a:p>
              <a:endParaRPr lang="zh-CN" altLang="en-US" sz="1600"/>
            </a:p>
          </p:txBody>
        </p:sp>
        <p:sp>
          <p:nvSpPr>
            <p:cNvPr id="22" name="íṩļîḓè"/>
            <p:cNvSpPr/>
            <p:nvPr/>
          </p:nvSpPr>
          <p:spPr bwMode="auto">
            <a:xfrm>
              <a:off x="2316325" y="4490678"/>
              <a:ext cx="711200" cy="407988"/>
            </a:xfrm>
            <a:prstGeom prst="rect">
              <a:avLst/>
            </a:prstGeom>
            <a:solidFill>
              <a:srgbClr val="FF17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23" name="iṣľïḑê"/>
            <p:cNvSpPr/>
            <p:nvPr/>
          </p:nvSpPr>
          <p:spPr bwMode="auto">
            <a:xfrm>
              <a:off x="2024225" y="3838215"/>
              <a:ext cx="2005013" cy="652463"/>
            </a:xfrm>
            <a:prstGeom prst="rect">
              <a:avLst/>
            </a:prstGeom>
            <a:solidFill>
              <a:srgbClr val="1647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24" name="î$liďè"/>
            <p:cNvSpPr/>
            <p:nvPr/>
          </p:nvSpPr>
          <p:spPr bwMode="auto">
            <a:xfrm>
              <a:off x="2689388" y="3838215"/>
              <a:ext cx="676275" cy="652463"/>
            </a:xfrm>
            <a:prstGeom prst="rect">
              <a:avLst/>
            </a:prstGeom>
            <a:solidFill>
              <a:srgbClr val="ECC5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25" name="íSḻíďe"/>
            <p:cNvSpPr/>
            <p:nvPr/>
          </p:nvSpPr>
          <p:spPr bwMode="auto">
            <a:xfrm>
              <a:off x="1825788" y="3687403"/>
              <a:ext cx="2390775" cy="244475"/>
            </a:xfrm>
            <a:prstGeom prst="rect">
              <a:avLst/>
            </a:prstGeom>
            <a:solidFill>
              <a:srgbClr val="133E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26" name="îŝlïḋè"/>
            <p:cNvSpPr/>
            <p:nvPr/>
          </p:nvSpPr>
          <p:spPr bwMode="auto">
            <a:xfrm>
              <a:off x="2024225" y="3931878"/>
              <a:ext cx="2005013" cy="80963"/>
            </a:xfrm>
            <a:prstGeom prst="rect">
              <a:avLst/>
            </a:prstGeom>
            <a:solidFill>
              <a:srgbClr val="000000">
                <a:alpha val="10000"/>
              </a:srgbClr>
            </a:solidFill>
            <a:ln>
              <a:noFill/>
            </a:ln>
          </p:spPr>
          <p:txBody>
            <a:bodyPr vert="horz" wrap="square" lIns="91440" tIns="45720" rIns="91440" bIns="45720" numCol="1" anchor="t" anchorCtr="0" compatLnSpc="1"/>
            <a:lstStyle/>
            <a:p>
              <a:endParaRPr lang="zh-CN" altLang="en-US" sz="1600"/>
            </a:p>
          </p:txBody>
        </p:sp>
        <p:sp>
          <p:nvSpPr>
            <p:cNvPr id="27" name="ïšļîḓé"/>
            <p:cNvSpPr/>
            <p:nvPr/>
          </p:nvSpPr>
          <p:spPr bwMode="auto">
            <a:xfrm>
              <a:off x="2676688" y="3687403"/>
              <a:ext cx="711200" cy="244475"/>
            </a:xfrm>
            <a:prstGeom prst="rect">
              <a:avLst/>
            </a:prstGeom>
            <a:solidFill>
              <a:srgbClr val="DBB0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28" name="iṡlíḑè"/>
            <p:cNvSpPr/>
            <p:nvPr/>
          </p:nvSpPr>
          <p:spPr bwMode="auto">
            <a:xfrm>
              <a:off x="2665575" y="4211278"/>
              <a:ext cx="488950" cy="1550988"/>
            </a:xfrm>
            <a:custGeom>
              <a:avLst/>
              <a:gdLst>
                <a:gd name="T0" fmla="*/ 38 w 42"/>
                <a:gd name="T1" fmla="*/ 0 h 133"/>
                <a:gd name="T2" fmla="*/ 0 w 42"/>
                <a:gd name="T3" fmla="*/ 3 h 133"/>
                <a:gd name="T4" fmla="*/ 16 w 42"/>
                <a:gd name="T5" fmla="*/ 58 h 133"/>
                <a:gd name="T6" fmla="*/ 8 w 42"/>
                <a:gd name="T7" fmla="*/ 116 h 133"/>
                <a:gd name="T8" fmla="*/ 8 w 42"/>
                <a:gd name="T9" fmla="*/ 132 h 133"/>
                <a:gd name="T10" fmla="*/ 15 w 42"/>
                <a:gd name="T11" fmla="*/ 133 h 133"/>
                <a:gd name="T12" fmla="*/ 35 w 42"/>
                <a:gd name="T13" fmla="*/ 60 h 133"/>
                <a:gd name="T14" fmla="*/ 38 w 42"/>
                <a:gd name="T15" fmla="*/ 0 h 1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133">
                  <a:moveTo>
                    <a:pt x="38" y="0"/>
                  </a:moveTo>
                  <a:cubicBezTo>
                    <a:pt x="0" y="3"/>
                    <a:pt x="0" y="3"/>
                    <a:pt x="0" y="3"/>
                  </a:cubicBezTo>
                  <a:cubicBezTo>
                    <a:pt x="0" y="3"/>
                    <a:pt x="21" y="43"/>
                    <a:pt x="16" y="58"/>
                  </a:cubicBezTo>
                  <a:cubicBezTo>
                    <a:pt x="14" y="64"/>
                    <a:pt x="5" y="69"/>
                    <a:pt x="8" y="116"/>
                  </a:cubicBezTo>
                  <a:cubicBezTo>
                    <a:pt x="8" y="132"/>
                    <a:pt x="8" y="132"/>
                    <a:pt x="8" y="132"/>
                  </a:cubicBezTo>
                  <a:cubicBezTo>
                    <a:pt x="15" y="133"/>
                    <a:pt x="15" y="133"/>
                    <a:pt x="15" y="133"/>
                  </a:cubicBezTo>
                  <a:cubicBezTo>
                    <a:pt x="15" y="133"/>
                    <a:pt x="30" y="79"/>
                    <a:pt x="35" y="60"/>
                  </a:cubicBezTo>
                  <a:cubicBezTo>
                    <a:pt x="38" y="46"/>
                    <a:pt x="42" y="27"/>
                    <a:pt x="38" y="0"/>
                  </a:cubicBezTo>
                  <a:close/>
                </a:path>
              </a:pathLst>
            </a:custGeom>
            <a:solidFill>
              <a:srgbClr val="FFBE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29" name="iṧḷïḍe"/>
            <p:cNvSpPr/>
            <p:nvPr/>
          </p:nvSpPr>
          <p:spPr bwMode="auto">
            <a:xfrm>
              <a:off x="2408400" y="4235090"/>
              <a:ext cx="455613" cy="1492250"/>
            </a:xfrm>
            <a:custGeom>
              <a:avLst/>
              <a:gdLst>
                <a:gd name="T0" fmla="*/ 34 w 39"/>
                <a:gd name="T1" fmla="*/ 0 h 128"/>
                <a:gd name="T2" fmla="*/ 2 w 39"/>
                <a:gd name="T3" fmla="*/ 7 h 128"/>
                <a:gd name="T4" fmla="*/ 10 w 39"/>
                <a:gd name="T5" fmla="*/ 57 h 128"/>
                <a:gd name="T6" fmla="*/ 3 w 39"/>
                <a:gd name="T7" fmla="*/ 91 h 128"/>
                <a:gd name="T8" fmla="*/ 0 w 39"/>
                <a:gd name="T9" fmla="*/ 128 h 128"/>
                <a:gd name="T10" fmla="*/ 8 w 39"/>
                <a:gd name="T11" fmla="*/ 128 h 128"/>
                <a:gd name="T12" fmla="*/ 29 w 39"/>
                <a:gd name="T13" fmla="*/ 64 h 128"/>
                <a:gd name="T14" fmla="*/ 34 w 39"/>
                <a:gd name="T15" fmla="*/ 0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28">
                  <a:moveTo>
                    <a:pt x="34" y="0"/>
                  </a:moveTo>
                  <a:cubicBezTo>
                    <a:pt x="2" y="7"/>
                    <a:pt x="2" y="7"/>
                    <a:pt x="2" y="7"/>
                  </a:cubicBezTo>
                  <a:cubicBezTo>
                    <a:pt x="2" y="7"/>
                    <a:pt x="8" y="44"/>
                    <a:pt x="10" y="57"/>
                  </a:cubicBezTo>
                  <a:cubicBezTo>
                    <a:pt x="11" y="70"/>
                    <a:pt x="5" y="61"/>
                    <a:pt x="3" y="91"/>
                  </a:cubicBezTo>
                  <a:cubicBezTo>
                    <a:pt x="0" y="128"/>
                    <a:pt x="0" y="128"/>
                    <a:pt x="0" y="128"/>
                  </a:cubicBezTo>
                  <a:cubicBezTo>
                    <a:pt x="8" y="128"/>
                    <a:pt x="8" y="128"/>
                    <a:pt x="8" y="128"/>
                  </a:cubicBezTo>
                  <a:cubicBezTo>
                    <a:pt x="8" y="128"/>
                    <a:pt x="25" y="82"/>
                    <a:pt x="29" y="64"/>
                  </a:cubicBezTo>
                  <a:cubicBezTo>
                    <a:pt x="33" y="50"/>
                    <a:pt x="39" y="22"/>
                    <a:pt x="34" y="0"/>
                  </a:cubicBezTo>
                  <a:close/>
                </a:path>
              </a:pathLst>
            </a:custGeom>
            <a:solidFill>
              <a:srgbClr val="FFBE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0" name="îšlïḓê"/>
            <p:cNvSpPr/>
            <p:nvPr/>
          </p:nvSpPr>
          <p:spPr bwMode="auto">
            <a:xfrm>
              <a:off x="2700500" y="5692415"/>
              <a:ext cx="327025" cy="209550"/>
            </a:xfrm>
            <a:custGeom>
              <a:avLst/>
              <a:gdLst>
                <a:gd name="T0" fmla="*/ 14 w 28"/>
                <a:gd name="T1" fmla="*/ 2 h 18"/>
                <a:gd name="T2" fmla="*/ 21 w 28"/>
                <a:gd name="T3" fmla="*/ 10 h 18"/>
                <a:gd name="T4" fmla="*/ 21 w 28"/>
                <a:gd name="T5" fmla="*/ 16 h 18"/>
                <a:gd name="T6" fmla="*/ 2 w 28"/>
                <a:gd name="T7" fmla="*/ 9 h 18"/>
                <a:gd name="T8" fmla="*/ 3 w 28"/>
                <a:gd name="T9" fmla="*/ 0 h 18"/>
                <a:gd name="T10" fmla="*/ 14 w 28"/>
                <a:gd name="T11" fmla="*/ 2 h 18"/>
              </a:gdLst>
              <a:ahLst/>
              <a:cxnLst>
                <a:cxn ang="0">
                  <a:pos x="T0" y="T1"/>
                </a:cxn>
                <a:cxn ang="0">
                  <a:pos x="T2" y="T3"/>
                </a:cxn>
                <a:cxn ang="0">
                  <a:pos x="T4" y="T5"/>
                </a:cxn>
                <a:cxn ang="0">
                  <a:pos x="T6" y="T7"/>
                </a:cxn>
                <a:cxn ang="0">
                  <a:pos x="T8" y="T9"/>
                </a:cxn>
                <a:cxn ang="0">
                  <a:pos x="T10" y="T11"/>
                </a:cxn>
              </a:cxnLst>
              <a:rect l="0" t="0" r="r" b="b"/>
              <a:pathLst>
                <a:path w="28" h="18">
                  <a:moveTo>
                    <a:pt x="14" y="2"/>
                  </a:moveTo>
                  <a:cubicBezTo>
                    <a:pt x="14" y="2"/>
                    <a:pt x="14" y="6"/>
                    <a:pt x="21" y="10"/>
                  </a:cubicBezTo>
                  <a:cubicBezTo>
                    <a:pt x="28" y="13"/>
                    <a:pt x="26" y="18"/>
                    <a:pt x="21" y="16"/>
                  </a:cubicBezTo>
                  <a:cubicBezTo>
                    <a:pt x="15" y="14"/>
                    <a:pt x="0" y="14"/>
                    <a:pt x="2" y="9"/>
                  </a:cubicBezTo>
                  <a:cubicBezTo>
                    <a:pt x="5" y="4"/>
                    <a:pt x="3" y="0"/>
                    <a:pt x="3" y="0"/>
                  </a:cubicBezTo>
                  <a:lnTo>
                    <a:pt x="14" y="2"/>
                  </a:lnTo>
                  <a:close/>
                </a:path>
              </a:pathLst>
            </a:custGeom>
            <a:solidFill>
              <a:srgbClr val="FFC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1" name="ïšľíde"/>
            <p:cNvSpPr/>
            <p:nvPr/>
          </p:nvSpPr>
          <p:spPr bwMode="auto">
            <a:xfrm>
              <a:off x="2362363" y="5692415"/>
              <a:ext cx="327025" cy="209550"/>
            </a:xfrm>
            <a:custGeom>
              <a:avLst/>
              <a:gdLst>
                <a:gd name="T0" fmla="*/ 14 w 28"/>
                <a:gd name="T1" fmla="*/ 2 h 18"/>
                <a:gd name="T2" fmla="*/ 21 w 28"/>
                <a:gd name="T3" fmla="*/ 10 h 18"/>
                <a:gd name="T4" fmla="*/ 21 w 28"/>
                <a:gd name="T5" fmla="*/ 16 h 18"/>
                <a:gd name="T6" fmla="*/ 2 w 28"/>
                <a:gd name="T7" fmla="*/ 9 h 18"/>
                <a:gd name="T8" fmla="*/ 3 w 28"/>
                <a:gd name="T9" fmla="*/ 0 h 18"/>
                <a:gd name="T10" fmla="*/ 14 w 28"/>
                <a:gd name="T11" fmla="*/ 2 h 18"/>
              </a:gdLst>
              <a:ahLst/>
              <a:cxnLst>
                <a:cxn ang="0">
                  <a:pos x="T0" y="T1"/>
                </a:cxn>
                <a:cxn ang="0">
                  <a:pos x="T2" y="T3"/>
                </a:cxn>
                <a:cxn ang="0">
                  <a:pos x="T4" y="T5"/>
                </a:cxn>
                <a:cxn ang="0">
                  <a:pos x="T6" y="T7"/>
                </a:cxn>
                <a:cxn ang="0">
                  <a:pos x="T8" y="T9"/>
                </a:cxn>
                <a:cxn ang="0">
                  <a:pos x="T10" y="T11"/>
                </a:cxn>
              </a:cxnLst>
              <a:rect l="0" t="0" r="r" b="b"/>
              <a:pathLst>
                <a:path w="28" h="18">
                  <a:moveTo>
                    <a:pt x="14" y="2"/>
                  </a:moveTo>
                  <a:cubicBezTo>
                    <a:pt x="14" y="2"/>
                    <a:pt x="15" y="6"/>
                    <a:pt x="21" y="10"/>
                  </a:cubicBezTo>
                  <a:cubicBezTo>
                    <a:pt x="28" y="13"/>
                    <a:pt x="26" y="18"/>
                    <a:pt x="21" y="16"/>
                  </a:cubicBezTo>
                  <a:cubicBezTo>
                    <a:pt x="15" y="14"/>
                    <a:pt x="0" y="14"/>
                    <a:pt x="2" y="9"/>
                  </a:cubicBezTo>
                  <a:cubicBezTo>
                    <a:pt x="5" y="4"/>
                    <a:pt x="3" y="0"/>
                    <a:pt x="3" y="0"/>
                  </a:cubicBezTo>
                  <a:lnTo>
                    <a:pt x="14" y="2"/>
                  </a:lnTo>
                  <a:close/>
                </a:path>
              </a:pathLst>
            </a:custGeom>
            <a:solidFill>
              <a:srgbClr val="FFC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2" name="iśliďé"/>
            <p:cNvSpPr/>
            <p:nvPr/>
          </p:nvSpPr>
          <p:spPr bwMode="auto">
            <a:xfrm>
              <a:off x="2175038" y="2485665"/>
              <a:ext cx="922338" cy="1282700"/>
            </a:xfrm>
            <a:custGeom>
              <a:avLst/>
              <a:gdLst>
                <a:gd name="T0" fmla="*/ 66 w 79"/>
                <a:gd name="T1" fmla="*/ 54 h 110"/>
                <a:gd name="T2" fmla="*/ 68 w 79"/>
                <a:gd name="T3" fmla="*/ 17 h 110"/>
                <a:gd name="T4" fmla="*/ 29 w 79"/>
                <a:gd name="T5" fmla="*/ 22 h 110"/>
                <a:gd name="T6" fmla="*/ 20 w 79"/>
                <a:gd name="T7" fmla="*/ 33 h 110"/>
                <a:gd name="T8" fmla="*/ 11 w 79"/>
                <a:gd name="T9" fmla="*/ 51 h 110"/>
                <a:gd name="T10" fmla="*/ 9 w 79"/>
                <a:gd name="T11" fmla="*/ 68 h 110"/>
                <a:gd name="T12" fmla="*/ 7 w 79"/>
                <a:gd name="T13" fmla="*/ 98 h 110"/>
                <a:gd name="T14" fmla="*/ 30 w 79"/>
                <a:gd name="T15" fmla="*/ 106 h 110"/>
                <a:gd name="T16" fmla="*/ 40 w 79"/>
                <a:gd name="T17" fmla="*/ 79 h 110"/>
                <a:gd name="T18" fmla="*/ 66 w 79"/>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110">
                  <a:moveTo>
                    <a:pt x="66" y="54"/>
                  </a:moveTo>
                  <a:cubicBezTo>
                    <a:pt x="73" y="47"/>
                    <a:pt x="79" y="30"/>
                    <a:pt x="68" y="17"/>
                  </a:cubicBezTo>
                  <a:cubicBezTo>
                    <a:pt x="52" y="0"/>
                    <a:pt x="32" y="13"/>
                    <a:pt x="29" y="22"/>
                  </a:cubicBezTo>
                  <a:cubicBezTo>
                    <a:pt x="28" y="26"/>
                    <a:pt x="28" y="30"/>
                    <a:pt x="20" y="33"/>
                  </a:cubicBezTo>
                  <a:cubicBezTo>
                    <a:pt x="9" y="37"/>
                    <a:pt x="9" y="46"/>
                    <a:pt x="11" y="51"/>
                  </a:cubicBezTo>
                  <a:cubicBezTo>
                    <a:pt x="12" y="55"/>
                    <a:pt x="18" y="64"/>
                    <a:pt x="9" y="68"/>
                  </a:cubicBezTo>
                  <a:cubicBezTo>
                    <a:pt x="4" y="71"/>
                    <a:pt x="0" y="87"/>
                    <a:pt x="7" y="98"/>
                  </a:cubicBezTo>
                  <a:cubicBezTo>
                    <a:pt x="11" y="103"/>
                    <a:pt x="18" y="110"/>
                    <a:pt x="30" y="106"/>
                  </a:cubicBezTo>
                  <a:cubicBezTo>
                    <a:pt x="41" y="101"/>
                    <a:pt x="34" y="90"/>
                    <a:pt x="40" y="79"/>
                  </a:cubicBezTo>
                  <a:cubicBezTo>
                    <a:pt x="46" y="68"/>
                    <a:pt x="60" y="61"/>
                    <a:pt x="66" y="54"/>
                  </a:cubicBezTo>
                  <a:close/>
                </a:path>
              </a:pathLst>
            </a:custGeom>
            <a:solidFill>
              <a:srgbClr val="0A1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3" name="íṧľîdé"/>
            <p:cNvSpPr/>
            <p:nvPr/>
          </p:nvSpPr>
          <p:spPr bwMode="auto">
            <a:xfrm>
              <a:off x="2979900" y="3582628"/>
              <a:ext cx="641350" cy="604838"/>
            </a:xfrm>
            <a:custGeom>
              <a:avLst/>
              <a:gdLst>
                <a:gd name="T0" fmla="*/ 12 w 55"/>
                <a:gd name="T1" fmla="*/ 0 h 52"/>
                <a:gd name="T2" fmla="*/ 17 w 55"/>
                <a:gd name="T3" fmla="*/ 19 h 52"/>
                <a:gd name="T4" fmla="*/ 42 w 55"/>
                <a:gd name="T5" fmla="*/ 39 h 52"/>
                <a:gd name="T6" fmla="*/ 55 w 55"/>
                <a:gd name="T7" fmla="*/ 52 h 52"/>
                <a:gd name="T8" fmla="*/ 38 w 55"/>
                <a:gd name="T9" fmla="*/ 45 h 52"/>
                <a:gd name="T10" fmla="*/ 10 w 55"/>
                <a:gd name="T11" fmla="*/ 26 h 52"/>
                <a:gd name="T12" fmla="*/ 0 w 55"/>
                <a:gd name="T13" fmla="*/ 1 h 52"/>
                <a:gd name="T14" fmla="*/ 12 w 55"/>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2">
                  <a:moveTo>
                    <a:pt x="12" y="0"/>
                  </a:moveTo>
                  <a:cubicBezTo>
                    <a:pt x="12" y="0"/>
                    <a:pt x="12" y="15"/>
                    <a:pt x="17" y="19"/>
                  </a:cubicBezTo>
                  <a:cubicBezTo>
                    <a:pt x="22" y="23"/>
                    <a:pt x="42" y="39"/>
                    <a:pt x="42" y="39"/>
                  </a:cubicBezTo>
                  <a:cubicBezTo>
                    <a:pt x="42" y="39"/>
                    <a:pt x="54" y="44"/>
                    <a:pt x="55" y="52"/>
                  </a:cubicBezTo>
                  <a:cubicBezTo>
                    <a:pt x="55" y="52"/>
                    <a:pt x="40" y="49"/>
                    <a:pt x="38" y="45"/>
                  </a:cubicBezTo>
                  <a:cubicBezTo>
                    <a:pt x="38" y="45"/>
                    <a:pt x="16" y="31"/>
                    <a:pt x="10" y="26"/>
                  </a:cubicBezTo>
                  <a:cubicBezTo>
                    <a:pt x="5" y="21"/>
                    <a:pt x="2" y="17"/>
                    <a:pt x="0" y="1"/>
                  </a:cubicBezTo>
                  <a:lnTo>
                    <a:pt x="12" y="0"/>
                  </a:lnTo>
                  <a:close/>
                </a:path>
              </a:pathLst>
            </a:custGeom>
            <a:solidFill>
              <a:srgbClr val="FFBE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4" name="i$ļíḋe"/>
            <p:cNvSpPr/>
            <p:nvPr/>
          </p:nvSpPr>
          <p:spPr bwMode="auto">
            <a:xfrm>
              <a:off x="2805275" y="3196865"/>
              <a:ext cx="338138" cy="536575"/>
            </a:xfrm>
            <a:custGeom>
              <a:avLst/>
              <a:gdLst>
                <a:gd name="T0" fmla="*/ 11 w 29"/>
                <a:gd name="T1" fmla="*/ 3 h 46"/>
                <a:gd name="T2" fmla="*/ 16 w 29"/>
                <a:gd name="T3" fmla="*/ 43 h 46"/>
                <a:gd name="T4" fmla="*/ 29 w 29"/>
                <a:gd name="T5" fmla="*/ 41 h 46"/>
                <a:gd name="T6" fmla="*/ 11 w 29"/>
                <a:gd name="T7" fmla="*/ 3 h 46"/>
              </a:gdLst>
              <a:ahLst/>
              <a:cxnLst>
                <a:cxn ang="0">
                  <a:pos x="T0" y="T1"/>
                </a:cxn>
                <a:cxn ang="0">
                  <a:pos x="T2" y="T3"/>
                </a:cxn>
                <a:cxn ang="0">
                  <a:pos x="T4" y="T5"/>
                </a:cxn>
                <a:cxn ang="0">
                  <a:pos x="T6" y="T7"/>
                </a:cxn>
              </a:cxnLst>
              <a:rect l="0" t="0" r="r" b="b"/>
              <a:pathLst>
                <a:path w="29" h="46">
                  <a:moveTo>
                    <a:pt x="11" y="3"/>
                  </a:moveTo>
                  <a:cubicBezTo>
                    <a:pt x="11" y="3"/>
                    <a:pt x="0" y="14"/>
                    <a:pt x="16" y="43"/>
                  </a:cubicBezTo>
                  <a:cubicBezTo>
                    <a:pt x="16" y="43"/>
                    <a:pt x="24" y="46"/>
                    <a:pt x="29" y="41"/>
                  </a:cubicBezTo>
                  <a:cubicBezTo>
                    <a:pt x="29" y="41"/>
                    <a:pt x="27" y="0"/>
                    <a:pt x="11" y="3"/>
                  </a:cubicBezTo>
                  <a:close/>
                </a:path>
              </a:pathLst>
            </a:custGeom>
            <a:solidFill>
              <a:srgbClr val="32A1D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5" name="íšliḋè"/>
            <p:cNvSpPr/>
            <p:nvPr/>
          </p:nvSpPr>
          <p:spPr bwMode="auto">
            <a:xfrm>
              <a:off x="2386175" y="3196865"/>
              <a:ext cx="815975" cy="1538288"/>
            </a:xfrm>
            <a:custGeom>
              <a:avLst/>
              <a:gdLst>
                <a:gd name="T0" fmla="*/ 24 w 70"/>
                <a:gd name="T1" fmla="*/ 3 h 132"/>
                <a:gd name="T2" fmla="*/ 11 w 70"/>
                <a:gd name="T3" fmla="*/ 18 h 132"/>
                <a:gd name="T4" fmla="*/ 0 w 70"/>
                <a:gd name="T5" fmla="*/ 131 h 132"/>
                <a:gd name="T6" fmla="*/ 70 w 70"/>
                <a:gd name="T7" fmla="*/ 129 h 132"/>
                <a:gd name="T8" fmla="*/ 50 w 70"/>
                <a:gd name="T9" fmla="*/ 3 h 132"/>
                <a:gd name="T10" fmla="*/ 24 w 70"/>
                <a:gd name="T11" fmla="*/ 3 h 132"/>
              </a:gdLst>
              <a:ahLst/>
              <a:cxnLst>
                <a:cxn ang="0">
                  <a:pos x="T0" y="T1"/>
                </a:cxn>
                <a:cxn ang="0">
                  <a:pos x="T2" y="T3"/>
                </a:cxn>
                <a:cxn ang="0">
                  <a:pos x="T4" y="T5"/>
                </a:cxn>
                <a:cxn ang="0">
                  <a:pos x="T6" y="T7"/>
                </a:cxn>
                <a:cxn ang="0">
                  <a:pos x="T8" y="T9"/>
                </a:cxn>
                <a:cxn ang="0">
                  <a:pos x="T10" y="T11"/>
                </a:cxn>
              </a:cxnLst>
              <a:rect l="0" t="0" r="r" b="b"/>
              <a:pathLst>
                <a:path w="70" h="132">
                  <a:moveTo>
                    <a:pt x="24" y="3"/>
                  </a:moveTo>
                  <a:cubicBezTo>
                    <a:pt x="24" y="3"/>
                    <a:pt x="9" y="6"/>
                    <a:pt x="11" y="18"/>
                  </a:cubicBezTo>
                  <a:cubicBezTo>
                    <a:pt x="12" y="30"/>
                    <a:pt x="0" y="131"/>
                    <a:pt x="0" y="131"/>
                  </a:cubicBezTo>
                  <a:cubicBezTo>
                    <a:pt x="70" y="129"/>
                    <a:pt x="70" y="129"/>
                    <a:pt x="70" y="129"/>
                  </a:cubicBezTo>
                  <a:cubicBezTo>
                    <a:pt x="69" y="132"/>
                    <a:pt x="59" y="9"/>
                    <a:pt x="50" y="3"/>
                  </a:cubicBezTo>
                  <a:cubicBezTo>
                    <a:pt x="50" y="3"/>
                    <a:pt x="42" y="0"/>
                    <a:pt x="24" y="3"/>
                  </a:cubicBezTo>
                  <a:close/>
                </a:path>
              </a:pathLst>
            </a:custGeom>
            <a:solidFill>
              <a:srgbClr val="FCFB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6" name="iṧlîďê"/>
            <p:cNvSpPr/>
            <p:nvPr/>
          </p:nvSpPr>
          <p:spPr bwMode="auto">
            <a:xfrm>
              <a:off x="2606838" y="2696803"/>
              <a:ext cx="350838" cy="477838"/>
            </a:xfrm>
            <a:custGeom>
              <a:avLst/>
              <a:gdLst>
                <a:gd name="T0" fmla="*/ 29 w 30"/>
                <a:gd name="T1" fmla="*/ 23 h 41"/>
                <a:gd name="T2" fmla="*/ 10 w 30"/>
                <a:gd name="T3" fmla="*/ 40 h 41"/>
                <a:gd name="T4" fmla="*/ 2 w 30"/>
                <a:gd name="T5" fmla="*/ 18 h 41"/>
                <a:gd name="T6" fmla="*/ 16 w 30"/>
                <a:gd name="T7" fmla="*/ 1 h 41"/>
                <a:gd name="T8" fmla="*/ 29 w 30"/>
                <a:gd name="T9" fmla="*/ 23 h 41"/>
              </a:gdLst>
              <a:ahLst/>
              <a:cxnLst>
                <a:cxn ang="0">
                  <a:pos x="T0" y="T1"/>
                </a:cxn>
                <a:cxn ang="0">
                  <a:pos x="T2" y="T3"/>
                </a:cxn>
                <a:cxn ang="0">
                  <a:pos x="T4" y="T5"/>
                </a:cxn>
                <a:cxn ang="0">
                  <a:pos x="T6" y="T7"/>
                </a:cxn>
                <a:cxn ang="0">
                  <a:pos x="T8" y="T9"/>
                </a:cxn>
              </a:cxnLst>
              <a:rect l="0" t="0" r="r" b="b"/>
              <a:pathLst>
                <a:path w="30" h="41">
                  <a:moveTo>
                    <a:pt x="29" y="23"/>
                  </a:moveTo>
                  <a:cubicBezTo>
                    <a:pt x="27" y="34"/>
                    <a:pt x="19" y="41"/>
                    <a:pt x="10" y="40"/>
                  </a:cubicBezTo>
                  <a:cubicBezTo>
                    <a:pt x="2" y="39"/>
                    <a:pt x="0" y="29"/>
                    <a:pt x="2" y="18"/>
                  </a:cubicBezTo>
                  <a:cubicBezTo>
                    <a:pt x="3" y="8"/>
                    <a:pt x="7" y="0"/>
                    <a:pt x="16" y="1"/>
                  </a:cubicBezTo>
                  <a:cubicBezTo>
                    <a:pt x="24" y="3"/>
                    <a:pt x="30" y="12"/>
                    <a:pt x="29" y="23"/>
                  </a:cubicBezTo>
                  <a:close/>
                </a:path>
              </a:pathLst>
            </a:custGeom>
            <a:solidFill>
              <a:srgbClr val="FFBE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7" name="iŝlídè"/>
            <p:cNvSpPr/>
            <p:nvPr/>
          </p:nvSpPr>
          <p:spPr bwMode="auto">
            <a:xfrm>
              <a:off x="2467138" y="2579328"/>
              <a:ext cx="431800" cy="630238"/>
            </a:xfrm>
            <a:custGeom>
              <a:avLst/>
              <a:gdLst>
                <a:gd name="T0" fmla="*/ 37 w 37"/>
                <a:gd name="T1" fmla="*/ 13 h 54"/>
                <a:gd name="T2" fmla="*/ 20 w 37"/>
                <a:gd name="T3" fmla="*/ 32 h 54"/>
                <a:gd name="T4" fmla="*/ 15 w 37"/>
                <a:gd name="T5" fmla="*/ 52 h 54"/>
                <a:gd name="T6" fmla="*/ 21 w 37"/>
                <a:gd name="T7" fmla="*/ 6 h 54"/>
                <a:gd name="T8" fmla="*/ 37 w 37"/>
                <a:gd name="T9" fmla="*/ 13 h 54"/>
              </a:gdLst>
              <a:ahLst/>
              <a:cxnLst>
                <a:cxn ang="0">
                  <a:pos x="T0" y="T1"/>
                </a:cxn>
                <a:cxn ang="0">
                  <a:pos x="T2" y="T3"/>
                </a:cxn>
                <a:cxn ang="0">
                  <a:pos x="T4" y="T5"/>
                </a:cxn>
                <a:cxn ang="0">
                  <a:pos x="T6" y="T7"/>
                </a:cxn>
                <a:cxn ang="0">
                  <a:pos x="T8" y="T9"/>
                </a:cxn>
              </a:cxnLst>
              <a:rect l="0" t="0" r="r" b="b"/>
              <a:pathLst>
                <a:path w="37" h="54">
                  <a:moveTo>
                    <a:pt x="37" y="13"/>
                  </a:moveTo>
                  <a:cubicBezTo>
                    <a:pt x="37" y="13"/>
                    <a:pt x="17" y="13"/>
                    <a:pt x="20" y="32"/>
                  </a:cubicBezTo>
                  <a:cubicBezTo>
                    <a:pt x="22" y="41"/>
                    <a:pt x="14" y="50"/>
                    <a:pt x="15" y="52"/>
                  </a:cubicBezTo>
                  <a:cubicBezTo>
                    <a:pt x="16" y="54"/>
                    <a:pt x="0" y="24"/>
                    <a:pt x="21" y="6"/>
                  </a:cubicBezTo>
                  <a:cubicBezTo>
                    <a:pt x="21" y="6"/>
                    <a:pt x="32" y="0"/>
                    <a:pt x="37" y="13"/>
                  </a:cubicBezTo>
                  <a:close/>
                </a:path>
              </a:pathLst>
            </a:custGeom>
            <a:solidFill>
              <a:srgbClr val="0A1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8" name="iSḷiḍé"/>
            <p:cNvSpPr/>
            <p:nvPr/>
          </p:nvSpPr>
          <p:spPr bwMode="auto">
            <a:xfrm>
              <a:off x="2840200" y="2614253"/>
              <a:ext cx="198438" cy="560388"/>
            </a:xfrm>
            <a:custGeom>
              <a:avLst/>
              <a:gdLst>
                <a:gd name="T0" fmla="*/ 1 w 17"/>
                <a:gd name="T1" fmla="*/ 11 h 48"/>
                <a:gd name="T2" fmla="*/ 6 w 17"/>
                <a:gd name="T3" fmla="*/ 28 h 48"/>
                <a:gd name="T4" fmla="*/ 1 w 17"/>
                <a:gd name="T5" fmla="*/ 48 h 48"/>
                <a:gd name="T6" fmla="*/ 11 w 17"/>
                <a:gd name="T7" fmla="*/ 16 h 48"/>
                <a:gd name="T8" fmla="*/ 1 w 17"/>
                <a:gd name="T9" fmla="*/ 11 h 48"/>
              </a:gdLst>
              <a:ahLst/>
              <a:cxnLst>
                <a:cxn ang="0">
                  <a:pos x="T0" y="T1"/>
                </a:cxn>
                <a:cxn ang="0">
                  <a:pos x="T2" y="T3"/>
                </a:cxn>
                <a:cxn ang="0">
                  <a:pos x="T4" y="T5"/>
                </a:cxn>
                <a:cxn ang="0">
                  <a:pos x="T6" y="T7"/>
                </a:cxn>
                <a:cxn ang="0">
                  <a:pos x="T8" y="T9"/>
                </a:cxn>
              </a:cxnLst>
              <a:rect l="0" t="0" r="r" b="b"/>
              <a:pathLst>
                <a:path w="17" h="48">
                  <a:moveTo>
                    <a:pt x="1" y="11"/>
                  </a:moveTo>
                  <a:cubicBezTo>
                    <a:pt x="1" y="11"/>
                    <a:pt x="0" y="13"/>
                    <a:pt x="6" y="28"/>
                  </a:cubicBezTo>
                  <a:cubicBezTo>
                    <a:pt x="9" y="34"/>
                    <a:pt x="1" y="48"/>
                    <a:pt x="1" y="48"/>
                  </a:cubicBezTo>
                  <a:cubicBezTo>
                    <a:pt x="1" y="48"/>
                    <a:pt x="17" y="32"/>
                    <a:pt x="11" y="16"/>
                  </a:cubicBezTo>
                  <a:cubicBezTo>
                    <a:pt x="4" y="0"/>
                    <a:pt x="8" y="1"/>
                    <a:pt x="1" y="11"/>
                  </a:cubicBezTo>
                  <a:close/>
                </a:path>
              </a:pathLst>
            </a:custGeom>
            <a:solidFill>
              <a:srgbClr val="0A1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9" name="îšḻîďé"/>
            <p:cNvSpPr/>
            <p:nvPr/>
          </p:nvSpPr>
          <p:spPr bwMode="auto">
            <a:xfrm>
              <a:off x="2386175" y="3220678"/>
              <a:ext cx="338138" cy="1503363"/>
            </a:xfrm>
            <a:custGeom>
              <a:avLst/>
              <a:gdLst>
                <a:gd name="T0" fmla="*/ 11 w 29"/>
                <a:gd name="T1" fmla="*/ 16 h 129"/>
                <a:gd name="T2" fmla="*/ 0 w 29"/>
                <a:gd name="T3" fmla="*/ 129 h 129"/>
                <a:gd name="T4" fmla="*/ 29 w 29"/>
                <a:gd name="T5" fmla="*/ 128 h 129"/>
                <a:gd name="T6" fmla="*/ 24 w 29"/>
                <a:gd name="T7" fmla="*/ 31 h 129"/>
                <a:gd name="T8" fmla="*/ 29 w 29"/>
                <a:gd name="T9" fmla="*/ 0 h 129"/>
                <a:gd name="T10" fmla="*/ 29 w 29"/>
                <a:gd name="T11" fmla="*/ 0 h 129"/>
                <a:gd name="T12" fmla="*/ 24 w 29"/>
                <a:gd name="T13" fmla="*/ 1 h 129"/>
                <a:gd name="T14" fmla="*/ 11 w 29"/>
                <a:gd name="T15" fmla="*/ 16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29">
                  <a:moveTo>
                    <a:pt x="11" y="16"/>
                  </a:moveTo>
                  <a:cubicBezTo>
                    <a:pt x="12" y="28"/>
                    <a:pt x="0" y="129"/>
                    <a:pt x="0" y="129"/>
                  </a:cubicBezTo>
                  <a:cubicBezTo>
                    <a:pt x="29" y="128"/>
                    <a:pt x="29" y="128"/>
                    <a:pt x="29" y="128"/>
                  </a:cubicBezTo>
                  <a:cubicBezTo>
                    <a:pt x="24" y="120"/>
                    <a:pt x="27" y="47"/>
                    <a:pt x="24" y="31"/>
                  </a:cubicBezTo>
                  <a:cubicBezTo>
                    <a:pt x="20" y="14"/>
                    <a:pt x="29" y="0"/>
                    <a:pt x="29" y="0"/>
                  </a:cubicBezTo>
                  <a:cubicBezTo>
                    <a:pt x="29" y="0"/>
                    <a:pt x="29" y="0"/>
                    <a:pt x="29" y="0"/>
                  </a:cubicBezTo>
                  <a:cubicBezTo>
                    <a:pt x="27" y="0"/>
                    <a:pt x="25" y="0"/>
                    <a:pt x="24" y="1"/>
                  </a:cubicBezTo>
                  <a:cubicBezTo>
                    <a:pt x="24" y="1"/>
                    <a:pt x="9" y="4"/>
                    <a:pt x="11" y="16"/>
                  </a:cubicBezTo>
                  <a:close/>
                </a:path>
              </a:pathLst>
            </a:custGeom>
            <a:solidFill>
              <a:srgbClr val="FCFBF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0" name="íṡļíde"/>
            <p:cNvSpPr/>
            <p:nvPr/>
          </p:nvSpPr>
          <p:spPr bwMode="auto">
            <a:xfrm>
              <a:off x="2689388" y="3104790"/>
              <a:ext cx="139700" cy="185738"/>
            </a:xfrm>
            <a:custGeom>
              <a:avLst/>
              <a:gdLst>
                <a:gd name="T0" fmla="*/ 12 w 12"/>
                <a:gd name="T1" fmla="*/ 0 h 16"/>
                <a:gd name="T2" fmla="*/ 12 w 12"/>
                <a:gd name="T3" fmla="*/ 11 h 16"/>
                <a:gd name="T4" fmla="*/ 1 w 12"/>
                <a:gd name="T5" fmla="*/ 13 h 16"/>
                <a:gd name="T6" fmla="*/ 0 w 12"/>
                <a:gd name="T7" fmla="*/ 2 h 16"/>
                <a:gd name="T8" fmla="*/ 12 w 12"/>
                <a:gd name="T9" fmla="*/ 0 h 16"/>
              </a:gdLst>
              <a:ahLst/>
              <a:cxnLst>
                <a:cxn ang="0">
                  <a:pos x="T0" y="T1"/>
                </a:cxn>
                <a:cxn ang="0">
                  <a:pos x="T2" y="T3"/>
                </a:cxn>
                <a:cxn ang="0">
                  <a:pos x="T4" y="T5"/>
                </a:cxn>
                <a:cxn ang="0">
                  <a:pos x="T6" y="T7"/>
                </a:cxn>
                <a:cxn ang="0">
                  <a:pos x="T8" y="T9"/>
                </a:cxn>
              </a:cxnLst>
              <a:rect l="0" t="0" r="r" b="b"/>
              <a:pathLst>
                <a:path w="12" h="16">
                  <a:moveTo>
                    <a:pt x="12" y="0"/>
                  </a:moveTo>
                  <a:cubicBezTo>
                    <a:pt x="12" y="11"/>
                    <a:pt x="12" y="11"/>
                    <a:pt x="12" y="11"/>
                  </a:cubicBezTo>
                  <a:cubicBezTo>
                    <a:pt x="12" y="11"/>
                    <a:pt x="9" y="16"/>
                    <a:pt x="1" y="13"/>
                  </a:cubicBezTo>
                  <a:cubicBezTo>
                    <a:pt x="0" y="2"/>
                    <a:pt x="0" y="2"/>
                    <a:pt x="0" y="2"/>
                  </a:cubicBezTo>
                  <a:lnTo>
                    <a:pt x="12" y="0"/>
                  </a:lnTo>
                  <a:close/>
                </a:path>
              </a:pathLst>
            </a:custGeom>
            <a:solidFill>
              <a:srgbClr val="FFBE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1" name="ïsḻïďe"/>
            <p:cNvSpPr/>
            <p:nvPr/>
          </p:nvSpPr>
          <p:spPr bwMode="auto">
            <a:xfrm>
              <a:off x="2759238" y="4211278"/>
              <a:ext cx="92075" cy="128588"/>
            </a:xfrm>
            <a:custGeom>
              <a:avLst/>
              <a:gdLst>
                <a:gd name="T0" fmla="*/ 0 w 8"/>
                <a:gd name="T1" fmla="*/ 0 h 11"/>
                <a:gd name="T2" fmla="*/ 8 w 8"/>
                <a:gd name="T3" fmla="*/ 9 h 11"/>
                <a:gd name="T4" fmla="*/ 5 w 8"/>
                <a:gd name="T5" fmla="*/ 9 h 11"/>
                <a:gd name="T6" fmla="*/ 0 w 8"/>
                <a:gd name="T7" fmla="*/ 0 h 11"/>
              </a:gdLst>
              <a:ahLst/>
              <a:cxnLst>
                <a:cxn ang="0">
                  <a:pos x="T0" y="T1"/>
                </a:cxn>
                <a:cxn ang="0">
                  <a:pos x="T2" y="T3"/>
                </a:cxn>
                <a:cxn ang="0">
                  <a:pos x="T4" y="T5"/>
                </a:cxn>
                <a:cxn ang="0">
                  <a:pos x="T6" y="T7"/>
                </a:cxn>
              </a:cxnLst>
              <a:rect l="0" t="0" r="r" b="b"/>
              <a:pathLst>
                <a:path w="8" h="11">
                  <a:moveTo>
                    <a:pt x="0" y="0"/>
                  </a:moveTo>
                  <a:cubicBezTo>
                    <a:pt x="0" y="0"/>
                    <a:pt x="8" y="7"/>
                    <a:pt x="8" y="9"/>
                  </a:cubicBezTo>
                  <a:cubicBezTo>
                    <a:pt x="8" y="11"/>
                    <a:pt x="7" y="10"/>
                    <a:pt x="5" y="9"/>
                  </a:cubicBezTo>
                  <a:cubicBezTo>
                    <a:pt x="3" y="8"/>
                    <a:pt x="0" y="0"/>
                    <a:pt x="0" y="0"/>
                  </a:cubicBezTo>
                  <a:close/>
                </a:path>
              </a:pathLst>
            </a:custGeom>
            <a:solidFill>
              <a:srgbClr val="FAA2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2" name="íṣḻîḑè"/>
            <p:cNvSpPr/>
            <p:nvPr/>
          </p:nvSpPr>
          <p:spPr bwMode="auto">
            <a:xfrm>
              <a:off x="2700500" y="4292240"/>
              <a:ext cx="222250" cy="280988"/>
            </a:xfrm>
            <a:custGeom>
              <a:avLst/>
              <a:gdLst>
                <a:gd name="T0" fmla="*/ 1 w 19"/>
                <a:gd name="T1" fmla="*/ 24 h 24"/>
                <a:gd name="T2" fmla="*/ 5 w 19"/>
                <a:gd name="T3" fmla="*/ 3 h 24"/>
                <a:gd name="T4" fmla="*/ 13 w 19"/>
                <a:gd name="T5" fmla="*/ 1 h 24"/>
                <a:gd name="T6" fmla="*/ 16 w 19"/>
                <a:gd name="T7" fmla="*/ 23 h 24"/>
                <a:gd name="T8" fmla="*/ 14 w 19"/>
                <a:gd name="T9" fmla="*/ 23 h 24"/>
                <a:gd name="T10" fmla="*/ 12 w 19"/>
                <a:gd name="T11" fmla="*/ 3 h 24"/>
                <a:gd name="T12" fmla="*/ 6 w 19"/>
                <a:gd name="T13" fmla="*/ 4 h 24"/>
                <a:gd name="T14" fmla="*/ 3 w 19"/>
                <a:gd name="T15" fmla="*/ 23 h 24"/>
                <a:gd name="T16" fmla="*/ 1 w 19"/>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 y="24"/>
                  </a:moveTo>
                  <a:cubicBezTo>
                    <a:pt x="0" y="20"/>
                    <a:pt x="0" y="7"/>
                    <a:pt x="5" y="3"/>
                  </a:cubicBezTo>
                  <a:cubicBezTo>
                    <a:pt x="7" y="1"/>
                    <a:pt x="10" y="0"/>
                    <a:pt x="13" y="1"/>
                  </a:cubicBezTo>
                  <a:cubicBezTo>
                    <a:pt x="19" y="3"/>
                    <a:pt x="16" y="21"/>
                    <a:pt x="16" y="23"/>
                  </a:cubicBezTo>
                  <a:cubicBezTo>
                    <a:pt x="14" y="23"/>
                    <a:pt x="14" y="23"/>
                    <a:pt x="14" y="23"/>
                  </a:cubicBezTo>
                  <a:cubicBezTo>
                    <a:pt x="15" y="16"/>
                    <a:pt x="16" y="4"/>
                    <a:pt x="12" y="3"/>
                  </a:cubicBezTo>
                  <a:cubicBezTo>
                    <a:pt x="10" y="2"/>
                    <a:pt x="8" y="3"/>
                    <a:pt x="6" y="4"/>
                  </a:cubicBezTo>
                  <a:cubicBezTo>
                    <a:pt x="2" y="8"/>
                    <a:pt x="2" y="20"/>
                    <a:pt x="3" y="23"/>
                  </a:cubicBezTo>
                  <a:lnTo>
                    <a:pt x="1" y="24"/>
                  </a:lnTo>
                  <a:close/>
                </a:path>
              </a:pathLst>
            </a:custGeom>
            <a:solidFill>
              <a:srgbClr val="8363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3" name="íṧ1iḋe"/>
            <p:cNvSpPr/>
            <p:nvPr/>
          </p:nvSpPr>
          <p:spPr bwMode="auto">
            <a:xfrm>
              <a:off x="2549688" y="4525603"/>
              <a:ext cx="407988" cy="665163"/>
            </a:xfrm>
            <a:custGeom>
              <a:avLst/>
              <a:gdLst>
                <a:gd name="T0" fmla="*/ 227 w 257"/>
                <a:gd name="T1" fmla="*/ 0 h 419"/>
                <a:gd name="T2" fmla="*/ 257 w 257"/>
                <a:gd name="T3" fmla="*/ 419 h 419"/>
                <a:gd name="T4" fmla="*/ 0 w 257"/>
                <a:gd name="T5" fmla="*/ 412 h 419"/>
                <a:gd name="T6" fmla="*/ 22 w 257"/>
                <a:gd name="T7" fmla="*/ 8 h 419"/>
                <a:gd name="T8" fmla="*/ 227 w 257"/>
                <a:gd name="T9" fmla="*/ 0 h 419"/>
              </a:gdLst>
              <a:ahLst/>
              <a:cxnLst>
                <a:cxn ang="0">
                  <a:pos x="T0" y="T1"/>
                </a:cxn>
                <a:cxn ang="0">
                  <a:pos x="T2" y="T3"/>
                </a:cxn>
                <a:cxn ang="0">
                  <a:pos x="T4" y="T5"/>
                </a:cxn>
                <a:cxn ang="0">
                  <a:pos x="T6" y="T7"/>
                </a:cxn>
                <a:cxn ang="0">
                  <a:pos x="T8" y="T9"/>
                </a:cxn>
              </a:cxnLst>
              <a:rect l="0" t="0" r="r" b="b"/>
              <a:pathLst>
                <a:path w="257" h="419">
                  <a:moveTo>
                    <a:pt x="227" y="0"/>
                  </a:moveTo>
                  <a:lnTo>
                    <a:pt x="257" y="419"/>
                  </a:lnTo>
                  <a:lnTo>
                    <a:pt x="0" y="412"/>
                  </a:lnTo>
                  <a:lnTo>
                    <a:pt x="22" y="8"/>
                  </a:lnTo>
                  <a:lnTo>
                    <a:pt x="227" y="0"/>
                  </a:lnTo>
                  <a:close/>
                </a:path>
              </a:pathLst>
            </a:custGeom>
            <a:solidFill>
              <a:srgbClr val="B889E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4" name="í$ľîḍè"/>
            <p:cNvSpPr/>
            <p:nvPr/>
          </p:nvSpPr>
          <p:spPr bwMode="auto">
            <a:xfrm>
              <a:off x="2910050" y="4514490"/>
              <a:ext cx="222250" cy="676275"/>
            </a:xfrm>
            <a:custGeom>
              <a:avLst/>
              <a:gdLst>
                <a:gd name="T0" fmla="*/ 0 w 140"/>
                <a:gd name="T1" fmla="*/ 7 h 426"/>
                <a:gd name="T2" fmla="*/ 30 w 140"/>
                <a:gd name="T3" fmla="*/ 426 h 426"/>
                <a:gd name="T4" fmla="*/ 140 w 140"/>
                <a:gd name="T5" fmla="*/ 404 h 426"/>
                <a:gd name="T6" fmla="*/ 59 w 140"/>
                <a:gd name="T7" fmla="*/ 0 h 426"/>
                <a:gd name="T8" fmla="*/ 0 w 140"/>
                <a:gd name="T9" fmla="*/ 7 h 426"/>
              </a:gdLst>
              <a:ahLst/>
              <a:cxnLst>
                <a:cxn ang="0">
                  <a:pos x="T0" y="T1"/>
                </a:cxn>
                <a:cxn ang="0">
                  <a:pos x="T2" y="T3"/>
                </a:cxn>
                <a:cxn ang="0">
                  <a:pos x="T4" y="T5"/>
                </a:cxn>
                <a:cxn ang="0">
                  <a:pos x="T6" y="T7"/>
                </a:cxn>
                <a:cxn ang="0">
                  <a:pos x="T8" y="T9"/>
                </a:cxn>
              </a:cxnLst>
              <a:rect l="0" t="0" r="r" b="b"/>
              <a:pathLst>
                <a:path w="140" h="426">
                  <a:moveTo>
                    <a:pt x="0" y="7"/>
                  </a:moveTo>
                  <a:lnTo>
                    <a:pt x="30" y="426"/>
                  </a:lnTo>
                  <a:lnTo>
                    <a:pt x="140" y="404"/>
                  </a:lnTo>
                  <a:lnTo>
                    <a:pt x="59" y="0"/>
                  </a:lnTo>
                  <a:lnTo>
                    <a:pt x="0" y="7"/>
                  </a:lnTo>
                  <a:close/>
                </a:path>
              </a:pathLst>
            </a:custGeom>
            <a:solidFill>
              <a:srgbClr val="A275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5" name="îṥḷîḋé"/>
            <p:cNvSpPr/>
            <p:nvPr/>
          </p:nvSpPr>
          <p:spPr bwMode="auto">
            <a:xfrm>
              <a:off x="2654463" y="4292240"/>
              <a:ext cx="220663" cy="280988"/>
            </a:xfrm>
            <a:custGeom>
              <a:avLst/>
              <a:gdLst>
                <a:gd name="T0" fmla="*/ 1 w 19"/>
                <a:gd name="T1" fmla="*/ 24 h 24"/>
                <a:gd name="T2" fmla="*/ 5 w 19"/>
                <a:gd name="T3" fmla="*/ 3 h 24"/>
                <a:gd name="T4" fmla="*/ 13 w 19"/>
                <a:gd name="T5" fmla="*/ 1 h 24"/>
                <a:gd name="T6" fmla="*/ 16 w 19"/>
                <a:gd name="T7" fmla="*/ 23 h 24"/>
                <a:gd name="T8" fmla="*/ 15 w 19"/>
                <a:gd name="T9" fmla="*/ 23 h 24"/>
                <a:gd name="T10" fmla="*/ 12 w 19"/>
                <a:gd name="T11" fmla="*/ 3 h 24"/>
                <a:gd name="T12" fmla="*/ 7 w 19"/>
                <a:gd name="T13" fmla="*/ 4 h 24"/>
                <a:gd name="T14" fmla="*/ 3 w 19"/>
                <a:gd name="T15" fmla="*/ 23 h 24"/>
                <a:gd name="T16" fmla="*/ 1 w 19"/>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 y="24"/>
                  </a:moveTo>
                  <a:cubicBezTo>
                    <a:pt x="0" y="20"/>
                    <a:pt x="0" y="7"/>
                    <a:pt x="5" y="3"/>
                  </a:cubicBezTo>
                  <a:cubicBezTo>
                    <a:pt x="7" y="1"/>
                    <a:pt x="10" y="0"/>
                    <a:pt x="13" y="1"/>
                  </a:cubicBezTo>
                  <a:cubicBezTo>
                    <a:pt x="19" y="3"/>
                    <a:pt x="17" y="21"/>
                    <a:pt x="16" y="23"/>
                  </a:cubicBezTo>
                  <a:cubicBezTo>
                    <a:pt x="15" y="23"/>
                    <a:pt x="15" y="23"/>
                    <a:pt x="15" y="23"/>
                  </a:cubicBezTo>
                  <a:cubicBezTo>
                    <a:pt x="16" y="16"/>
                    <a:pt x="16" y="4"/>
                    <a:pt x="12" y="3"/>
                  </a:cubicBezTo>
                  <a:cubicBezTo>
                    <a:pt x="10" y="2"/>
                    <a:pt x="8" y="3"/>
                    <a:pt x="7" y="4"/>
                  </a:cubicBezTo>
                  <a:cubicBezTo>
                    <a:pt x="2" y="8"/>
                    <a:pt x="2" y="20"/>
                    <a:pt x="3" y="23"/>
                  </a:cubicBezTo>
                  <a:lnTo>
                    <a:pt x="1" y="24"/>
                  </a:lnTo>
                  <a:close/>
                </a:path>
              </a:pathLst>
            </a:custGeom>
            <a:solidFill>
              <a:srgbClr val="8363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6" name="íṧḷiḍê"/>
            <p:cNvSpPr/>
            <p:nvPr/>
          </p:nvSpPr>
          <p:spPr bwMode="auto">
            <a:xfrm>
              <a:off x="2654463" y="4549415"/>
              <a:ext cx="46038" cy="34925"/>
            </a:xfrm>
            <a:custGeom>
              <a:avLst/>
              <a:gdLst>
                <a:gd name="T0" fmla="*/ 4 w 4"/>
                <a:gd name="T1" fmla="*/ 1 h 3"/>
                <a:gd name="T2" fmla="*/ 2 w 4"/>
                <a:gd name="T3" fmla="*/ 3 h 3"/>
                <a:gd name="T4" fmla="*/ 1 w 4"/>
                <a:gd name="T5" fmla="*/ 2 h 3"/>
                <a:gd name="T6" fmla="*/ 2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4" y="2"/>
                    <a:pt x="3" y="3"/>
                    <a:pt x="2" y="3"/>
                  </a:cubicBezTo>
                  <a:cubicBezTo>
                    <a:pt x="1" y="3"/>
                    <a:pt x="1" y="2"/>
                    <a:pt x="1" y="2"/>
                  </a:cubicBezTo>
                  <a:cubicBezTo>
                    <a:pt x="0" y="1"/>
                    <a:pt x="1" y="0"/>
                    <a:pt x="2" y="0"/>
                  </a:cubicBezTo>
                  <a:cubicBezTo>
                    <a:pt x="3" y="0"/>
                    <a:pt x="4" y="1"/>
                    <a:pt x="4" y="1"/>
                  </a:cubicBezTo>
                  <a:close/>
                </a:path>
              </a:pathLst>
            </a:custGeom>
            <a:solidFill>
              <a:srgbClr val="8363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7" name="í$1îḓê"/>
            <p:cNvSpPr/>
            <p:nvPr/>
          </p:nvSpPr>
          <p:spPr bwMode="auto">
            <a:xfrm>
              <a:off x="2816388" y="4538303"/>
              <a:ext cx="34925" cy="46038"/>
            </a:xfrm>
            <a:custGeom>
              <a:avLst/>
              <a:gdLst>
                <a:gd name="T0" fmla="*/ 3 w 3"/>
                <a:gd name="T1" fmla="*/ 2 h 4"/>
                <a:gd name="T2" fmla="*/ 2 w 3"/>
                <a:gd name="T3" fmla="*/ 4 h 4"/>
                <a:gd name="T4" fmla="*/ 0 w 3"/>
                <a:gd name="T5" fmla="*/ 2 h 4"/>
                <a:gd name="T6" fmla="*/ 1 w 3"/>
                <a:gd name="T7" fmla="*/ 0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3" y="3"/>
                    <a:pt x="2" y="4"/>
                    <a:pt x="2" y="4"/>
                  </a:cubicBezTo>
                  <a:cubicBezTo>
                    <a:pt x="1" y="4"/>
                    <a:pt x="0" y="3"/>
                    <a:pt x="0" y="2"/>
                  </a:cubicBezTo>
                  <a:cubicBezTo>
                    <a:pt x="0" y="1"/>
                    <a:pt x="1" y="1"/>
                    <a:pt x="1" y="0"/>
                  </a:cubicBezTo>
                  <a:cubicBezTo>
                    <a:pt x="2" y="0"/>
                    <a:pt x="3" y="1"/>
                    <a:pt x="3" y="2"/>
                  </a:cubicBezTo>
                  <a:close/>
                </a:path>
              </a:pathLst>
            </a:custGeom>
            <a:solidFill>
              <a:srgbClr val="8363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8" name="îşľîḋe"/>
            <p:cNvSpPr/>
            <p:nvPr/>
          </p:nvSpPr>
          <p:spPr bwMode="auto">
            <a:xfrm>
              <a:off x="2641763" y="4281128"/>
              <a:ext cx="257175" cy="279400"/>
            </a:xfrm>
            <a:custGeom>
              <a:avLst/>
              <a:gdLst>
                <a:gd name="T0" fmla="*/ 15 w 22"/>
                <a:gd name="T1" fmla="*/ 24 h 24"/>
                <a:gd name="T2" fmla="*/ 13 w 22"/>
                <a:gd name="T3" fmla="*/ 23 h 24"/>
                <a:gd name="T4" fmla="*/ 15 w 22"/>
                <a:gd name="T5" fmla="*/ 3 h 24"/>
                <a:gd name="T6" fmla="*/ 9 w 22"/>
                <a:gd name="T7" fmla="*/ 3 h 24"/>
                <a:gd name="T8" fmla="*/ 2 w 22"/>
                <a:gd name="T9" fmla="*/ 21 h 24"/>
                <a:gd name="T10" fmla="*/ 0 w 22"/>
                <a:gd name="T11" fmla="*/ 22 h 24"/>
                <a:gd name="T12" fmla="*/ 8 w 22"/>
                <a:gd name="T13" fmla="*/ 1 h 24"/>
                <a:gd name="T14" fmla="*/ 16 w 22"/>
                <a:gd name="T15" fmla="*/ 2 h 24"/>
                <a:gd name="T16" fmla="*/ 15 w 22"/>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4">
                  <a:moveTo>
                    <a:pt x="15" y="24"/>
                  </a:moveTo>
                  <a:cubicBezTo>
                    <a:pt x="13" y="23"/>
                    <a:pt x="13" y="23"/>
                    <a:pt x="13" y="23"/>
                  </a:cubicBezTo>
                  <a:cubicBezTo>
                    <a:pt x="16" y="16"/>
                    <a:pt x="18" y="5"/>
                    <a:pt x="15" y="3"/>
                  </a:cubicBezTo>
                  <a:cubicBezTo>
                    <a:pt x="13" y="2"/>
                    <a:pt x="11" y="2"/>
                    <a:pt x="9" y="3"/>
                  </a:cubicBezTo>
                  <a:cubicBezTo>
                    <a:pt x="4" y="6"/>
                    <a:pt x="2" y="17"/>
                    <a:pt x="2" y="21"/>
                  </a:cubicBezTo>
                  <a:cubicBezTo>
                    <a:pt x="0" y="22"/>
                    <a:pt x="0" y="22"/>
                    <a:pt x="0" y="22"/>
                  </a:cubicBezTo>
                  <a:cubicBezTo>
                    <a:pt x="0" y="17"/>
                    <a:pt x="2" y="5"/>
                    <a:pt x="8" y="1"/>
                  </a:cubicBezTo>
                  <a:cubicBezTo>
                    <a:pt x="10" y="0"/>
                    <a:pt x="13" y="0"/>
                    <a:pt x="16" y="2"/>
                  </a:cubicBezTo>
                  <a:cubicBezTo>
                    <a:pt x="22" y="5"/>
                    <a:pt x="16" y="22"/>
                    <a:pt x="15" y="24"/>
                  </a:cubicBezTo>
                  <a:close/>
                </a:path>
              </a:pathLst>
            </a:custGeom>
            <a:solidFill>
              <a:srgbClr val="EF9E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9" name="í$1íďê"/>
            <p:cNvSpPr/>
            <p:nvPr/>
          </p:nvSpPr>
          <p:spPr bwMode="auto">
            <a:xfrm>
              <a:off x="2362363" y="4479565"/>
              <a:ext cx="477838" cy="711200"/>
            </a:xfrm>
            <a:custGeom>
              <a:avLst/>
              <a:gdLst>
                <a:gd name="T0" fmla="*/ 301 w 301"/>
                <a:gd name="T1" fmla="*/ 22 h 448"/>
                <a:gd name="T2" fmla="*/ 257 w 301"/>
                <a:gd name="T3" fmla="*/ 448 h 448"/>
                <a:gd name="T4" fmla="*/ 0 w 301"/>
                <a:gd name="T5" fmla="*/ 389 h 448"/>
                <a:gd name="T6" fmla="*/ 103 w 301"/>
                <a:gd name="T7" fmla="*/ 0 h 448"/>
                <a:gd name="T8" fmla="*/ 301 w 301"/>
                <a:gd name="T9" fmla="*/ 22 h 448"/>
              </a:gdLst>
              <a:ahLst/>
              <a:cxnLst>
                <a:cxn ang="0">
                  <a:pos x="T0" y="T1"/>
                </a:cxn>
                <a:cxn ang="0">
                  <a:pos x="T2" y="T3"/>
                </a:cxn>
                <a:cxn ang="0">
                  <a:pos x="T4" y="T5"/>
                </a:cxn>
                <a:cxn ang="0">
                  <a:pos x="T6" y="T7"/>
                </a:cxn>
                <a:cxn ang="0">
                  <a:pos x="T8" y="T9"/>
                </a:cxn>
              </a:cxnLst>
              <a:rect l="0" t="0" r="r" b="b"/>
              <a:pathLst>
                <a:path w="301" h="448">
                  <a:moveTo>
                    <a:pt x="301" y="22"/>
                  </a:moveTo>
                  <a:lnTo>
                    <a:pt x="257" y="448"/>
                  </a:lnTo>
                  <a:lnTo>
                    <a:pt x="0" y="389"/>
                  </a:lnTo>
                  <a:lnTo>
                    <a:pt x="103" y="0"/>
                  </a:lnTo>
                  <a:lnTo>
                    <a:pt x="301" y="22"/>
                  </a:lnTo>
                  <a:close/>
                </a:path>
              </a:pathLst>
            </a:custGeom>
            <a:solidFill>
              <a:srgbClr val="FFC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0" name="ïsļîḍè"/>
            <p:cNvSpPr/>
            <p:nvPr/>
          </p:nvSpPr>
          <p:spPr bwMode="auto">
            <a:xfrm>
              <a:off x="2770350" y="4514490"/>
              <a:ext cx="174625" cy="676275"/>
            </a:xfrm>
            <a:custGeom>
              <a:avLst/>
              <a:gdLst>
                <a:gd name="T0" fmla="*/ 44 w 110"/>
                <a:gd name="T1" fmla="*/ 0 h 426"/>
                <a:gd name="T2" fmla="*/ 0 w 110"/>
                <a:gd name="T3" fmla="*/ 426 h 426"/>
                <a:gd name="T4" fmla="*/ 110 w 110"/>
                <a:gd name="T5" fmla="*/ 419 h 426"/>
                <a:gd name="T6" fmla="*/ 103 w 110"/>
                <a:gd name="T7" fmla="*/ 15 h 426"/>
                <a:gd name="T8" fmla="*/ 44 w 110"/>
                <a:gd name="T9" fmla="*/ 0 h 426"/>
              </a:gdLst>
              <a:ahLst/>
              <a:cxnLst>
                <a:cxn ang="0">
                  <a:pos x="T0" y="T1"/>
                </a:cxn>
                <a:cxn ang="0">
                  <a:pos x="T2" y="T3"/>
                </a:cxn>
                <a:cxn ang="0">
                  <a:pos x="T4" y="T5"/>
                </a:cxn>
                <a:cxn ang="0">
                  <a:pos x="T6" y="T7"/>
                </a:cxn>
                <a:cxn ang="0">
                  <a:pos x="T8" y="T9"/>
                </a:cxn>
              </a:cxnLst>
              <a:rect l="0" t="0" r="r" b="b"/>
              <a:pathLst>
                <a:path w="110" h="426">
                  <a:moveTo>
                    <a:pt x="44" y="0"/>
                  </a:moveTo>
                  <a:lnTo>
                    <a:pt x="0" y="426"/>
                  </a:lnTo>
                  <a:lnTo>
                    <a:pt x="110" y="419"/>
                  </a:lnTo>
                  <a:lnTo>
                    <a:pt x="103" y="15"/>
                  </a:lnTo>
                  <a:lnTo>
                    <a:pt x="44" y="0"/>
                  </a:lnTo>
                  <a:close/>
                </a:path>
              </a:pathLst>
            </a:custGeom>
            <a:solidFill>
              <a:srgbClr val="EF9E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1" name="íṧľíḍé"/>
            <p:cNvSpPr/>
            <p:nvPr/>
          </p:nvSpPr>
          <p:spPr bwMode="auto">
            <a:xfrm>
              <a:off x="2595725" y="4270015"/>
              <a:ext cx="255588" cy="279400"/>
            </a:xfrm>
            <a:custGeom>
              <a:avLst/>
              <a:gdLst>
                <a:gd name="T0" fmla="*/ 15 w 22"/>
                <a:gd name="T1" fmla="*/ 24 h 24"/>
                <a:gd name="T2" fmla="*/ 14 w 22"/>
                <a:gd name="T3" fmla="*/ 23 h 24"/>
                <a:gd name="T4" fmla="*/ 15 w 22"/>
                <a:gd name="T5" fmla="*/ 3 h 24"/>
                <a:gd name="T6" fmla="*/ 9 w 22"/>
                <a:gd name="T7" fmla="*/ 3 h 24"/>
                <a:gd name="T8" fmla="*/ 2 w 22"/>
                <a:gd name="T9" fmla="*/ 22 h 24"/>
                <a:gd name="T10" fmla="*/ 1 w 22"/>
                <a:gd name="T11" fmla="*/ 22 h 24"/>
                <a:gd name="T12" fmla="*/ 8 w 22"/>
                <a:gd name="T13" fmla="*/ 2 h 24"/>
                <a:gd name="T14" fmla="*/ 16 w 22"/>
                <a:gd name="T15" fmla="*/ 2 h 24"/>
                <a:gd name="T16" fmla="*/ 15 w 22"/>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4">
                  <a:moveTo>
                    <a:pt x="15" y="24"/>
                  </a:moveTo>
                  <a:cubicBezTo>
                    <a:pt x="14" y="23"/>
                    <a:pt x="14" y="23"/>
                    <a:pt x="14" y="23"/>
                  </a:cubicBezTo>
                  <a:cubicBezTo>
                    <a:pt x="16" y="17"/>
                    <a:pt x="19" y="5"/>
                    <a:pt x="15" y="3"/>
                  </a:cubicBezTo>
                  <a:cubicBezTo>
                    <a:pt x="13" y="2"/>
                    <a:pt x="11" y="2"/>
                    <a:pt x="9" y="3"/>
                  </a:cubicBezTo>
                  <a:cubicBezTo>
                    <a:pt x="5" y="6"/>
                    <a:pt x="2" y="18"/>
                    <a:pt x="2" y="22"/>
                  </a:cubicBezTo>
                  <a:cubicBezTo>
                    <a:pt x="1" y="22"/>
                    <a:pt x="1" y="22"/>
                    <a:pt x="1" y="22"/>
                  </a:cubicBezTo>
                  <a:cubicBezTo>
                    <a:pt x="0" y="18"/>
                    <a:pt x="3" y="5"/>
                    <a:pt x="8" y="2"/>
                  </a:cubicBezTo>
                  <a:cubicBezTo>
                    <a:pt x="11" y="0"/>
                    <a:pt x="14" y="0"/>
                    <a:pt x="16" y="2"/>
                  </a:cubicBezTo>
                  <a:cubicBezTo>
                    <a:pt x="22" y="5"/>
                    <a:pt x="16" y="22"/>
                    <a:pt x="15" y="24"/>
                  </a:cubicBezTo>
                  <a:close/>
                </a:path>
              </a:pathLst>
            </a:custGeom>
            <a:solidFill>
              <a:srgbClr val="EF9E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2" name="î$líďe"/>
            <p:cNvSpPr/>
            <p:nvPr/>
          </p:nvSpPr>
          <p:spPr bwMode="auto">
            <a:xfrm>
              <a:off x="2595725" y="4503378"/>
              <a:ext cx="34925" cy="34925"/>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0" y="3"/>
                    <a:pt x="0" y="2"/>
                    <a:pt x="0" y="1"/>
                  </a:cubicBezTo>
                  <a:cubicBezTo>
                    <a:pt x="0" y="0"/>
                    <a:pt x="1" y="0"/>
                    <a:pt x="2" y="0"/>
                  </a:cubicBezTo>
                  <a:cubicBezTo>
                    <a:pt x="2" y="0"/>
                    <a:pt x="3" y="1"/>
                    <a:pt x="3" y="2"/>
                  </a:cubicBezTo>
                  <a:close/>
                </a:path>
              </a:pathLst>
            </a:custGeom>
            <a:solidFill>
              <a:srgbClr val="EF9E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3" name="iṧļîďé"/>
            <p:cNvSpPr/>
            <p:nvPr/>
          </p:nvSpPr>
          <p:spPr bwMode="auto">
            <a:xfrm>
              <a:off x="2746538" y="4525603"/>
              <a:ext cx="34925" cy="34925"/>
            </a:xfrm>
            <a:custGeom>
              <a:avLst/>
              <a:gdLst>
                <a:gd name="T0" fmla="*/ 3 w 3"/>
                <a:gd name="T1" fmla="*/ 2 h 3"/>
                <a:gd name="T2" fmla="*/ 1 w 3"/>
                <a:gd name="T3" fmla="*/ 3 h 3"/>
                <a:gd name="T4" fmla="*/ 0 w 3"/>
                <a:gd name="T5" fmla="*/ 1 h 3"/>
                <a:gd name="T6" fmla="*/ 2 w 3"/>
                <a:gd name="T7" fmla="*/ 0 h 3"/>
                <a:gd name="T8" fmla="*/ 3 w 3"/>
                <a:gd name="T9" fmla="*/ 2 h 3"/>
              </a:gdLst>
              <a:ahLst/>
              <a:cxnLst>
                <a:cxn ang="0">
                  <a:pos x="T0" y="T1"/>
                </a:cxn>
                <a:cxn ang="0">
                  <a:pos x="T2" y="T3"/>
                </a:cxn>
                <a:cxn ang="0">
                  <a:pos x="T4" y="T5"/>
                </a:cxn>
                <a:cxn ang="0">
                  <a:pos x="T6" y="T7"/>
                </a:cxn>
                <a:cxn ang="0">
                  <a:pos x="T8" y="T9"/>
                </a:cxn>
              </a:cxnLst>
              <a:rect l="0" t="0" r="r" b="b"/>
              <a:pathLst>
                <a:path w="3" h="3">
                  <a:moveTo>
                    <a:pt x="3" y="2"/>
                  </a:moveTo>
                  <a:cubicBezTo>
                    <a:pt x="3" y="3"/>
                    <a:pt x="2" y="3"/>
                    <a:pt x="1" y="3"/>
                  </a:cubicBezTo>
                  <a:cubicBezTo>
                    <a:pt x="1" y="3"/>
                    <a:pt x="0" y="2"/>
                    <a:pt x="0" y="1"/>
                  </a:cubicBezTo>
                  <a:cubicBezTo>
                    <a:pt x="0" y="1"/>
                    <a:pt x="1" y="0"/>
                    <a:pt x="2" y="0"/>
                  </a:cubicBezTo>
                  <a:cubicBezTo>
                    <a:pt x="3" y="0"/>
                    <a:pt x="3" y="1"/>
                    <a:pt x="3" y="2"/>
                  </a:cubicBezTo>
                  <a:close/>
                </a:path>
              </a:pathLst>
            </a:custGeom>
            <a:solidFill>
              <a:srgbClr val="EF9E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4" name="iSlîḋê"/>
            <p:cNvSpPr/>
            <p:nvPr/>
          </p:nvSpPr>
          <p:spPr bwMode="auto">
            <a:xfrm>
              <a:off x="3492663" y="4106503"/>
              <a:ext cx="246063" cy="303213"/>
            </a:xfrm>
            <a:custGeom>
              <a:avLst/>
              <a:gdLst>
                <a:gd name="T0" fmla="*/ 8 w 21"/>
                <a:gd name="T1" fmla="*/ 26 h 26"/>
                <a:gd name="T2" fmla="*/ 3 w 21"/>
                <a:gd name="T3" fmla="*/ 5 h 26"/>
                <a:gd name="T4" fmla="*/ 10 w 21"/>
                <a:gd name="T5" fmla="*/ 1 h 26"/>
                <a:gd name="T6" fmla="*/ 21 w 21"/>
                <a:gd name="T7" fmla="*/ 19 h 26"/>
                <a:gd name="T8" fmla="*/ 20 w 21"/>
                <a:gd name="T9" fmla="*/ 20 h 26"/>
                <a:gd name="T10" fmla="*/ 10 w 21"/>
                <a:gd name="T11" fmla="*/ 2 h 26"/>
                <a:gd name="T12" fmla="*/ 5 w 21"/>
                <a:gd name="T13" fmla="*/ 6 h 26"/>
                <a:gd name="T14" fmla="*/ 9 w 21"/>
                <a:gd name="T15" fmla="*/ 25 h 26"/>
                <a:gd name="T16" fmla="*/ 8 w 21"/>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6">
                  <a:moveTo>
                    <a:pt x="8" y="26"/>
                  </a:moveTo>
                  <a:cubicBezTo>
                    <a:pt x="5" y="23"/>
                    <a:pt x="0" y="11"/>
                    <a:pt x="3" y="5"/>
                  </a:cubicBezTo>
                  <a:cubicBezTo>
                    <a:pt x="4" y="2"/>
                    <a:pt x="6" y="1"/>
                    <a:pt x="10" y="1"/>
                  </a:cubicBezTo>
                  <a:cubicBezTo>
                    <a:pt x="16" y="0"/>
                    <a:pt x="21" y="17"/>
                    <a:pt x="21" y="19"/>
                  </a:cubicBezTo>
                  <a:cubicBezTo>
                    <a:pt x="20" y="20"/>
                    <a:pt x="20" y="20"/>
                    <a:pt x="20" y="20"/>
                  </a:cubicBezTo>
                  <a:cubicBezTo>
                    <a:pt x="18" y="13"/>
                    <a:pt x="14" y="2"/>
                    <a:pt x="10" y="2"/>
                  </a:cubicBezTo>
                  <a:cubicBezTo>
                    <a:pt x="7" y="3"/>
                    <a:pt x="6" y="4"/>
                    <a:pt x="5" y="6"/>
                  </a:cubicBezTo>
                  <a:cubicBezTo>
                    <a:pt x="2" y="11"/>
                    <a:pt x="7" y="22"/>
                    <a:pt x="9" y="25"/>
                  </a:cubicBezTo>
                  <a:lnTo>
                    <a:pt x="8" y="26"/>
                  </a:lnTo>
                  <a:close/>
                </a:path>
              </a:pathLst>
            </a:custGeom>
            <a:solidFill>
              <a:srgbClr val="91B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5" name="íšḷïḋè"/>
            <p:cNvSpPr/>
            <p:nvPr/>
          </p:nvSpPr>
          <p:spPr bwMode="auto">
            <a:xfrm>
              <a:off x="3457738" y="4281128"/>
              <a:ext cx="606425" cy="757238"/>
            </a:xfrm>
            <a:custGeom>
              <a:avLst/>
              <a:gdLst>
                <a:gd name="T0" fmla="*/ 184 w 382"/>
                <a:gd name="T1" fmla="*/ 0 h 477"/>
                <a:gd name="T2" fmla="*/ 382 w 382"/>
                <a:gd name="T3" fmla="*/ 375 h 477"/>
                <a:gd name="T4" fmla="*/ 140 w 382"/>
                <a:gd name="T5" fmla="*/ 477 h 477"/>
                <a:gd name="T6" fmla="*/ 0 w 382"/>
                <a:gd name="T7" fmla="*/ 96 h 477"/>
                <a:gd name="T8" fmla="*/ 184 w 382"/>
                <a:gd name="T9" fmla="*/ 0 h 477"/>
              </a:gdLst>
              <a:ahLst/>
              <a:cxnLst>
                <a:cxn ang="0">
                  <a:pos x="T0" y="T1"/>
                </a:cxn>
                <a:cxn ang="0">
                  <a:pos x="T2" y="T3"/>
                </a:cxn>
                <a:cxn ang="0">
                  <a:pos x="T4" y="T5"/>
                </a:cxn>
                <a:cxn ang="0">
                  <a:pos x="T6" y="T7"/>
                </a:cxn>
                <a:cxn ang="0">
                  <a:pos x="T8" y="T9"/>
                </a:cxn>
              </a:cxnLst>
              <a:rect l="0" t="0" r="r" b="b"/>
              <a:pathLst>
                <a:path w="382" h="477">
                  <a:moveTo>
                    <a:pt x="184" y="0"/>
                  </a:moveTo>
                  <a:lnTo>
                    <a:pt x="382" y="375"/>
                  </a:lnTo>
                  <a:lnTo>
                    <a:pt x="140" y="477"/>
                  </a:lnTo>
                  <a:lnTo>
                    <a:pt x="0" y="96"/>
                  </a:lnTo>
                  <a:lnTo>
                    <a:pt x="184" y="0"/>
                  </a:lnTo>
                  <a:close/>
                </a:path>
              </a:pathLst>
            </a:custGeom>
            <a:solidFill>
              <a:srgbClr val="9CCC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6" name="išḻîḋê"/>
            <p:cNvSpPr/>
            <p:nvPr/>
          </p:nvSpPr>
          <p:spPr bwMode="auto">
            <a:xfrm>
              <a:off x="3749838" y="4246203"/>
              <a:ext cx="442913" cy="630238"/>
            </a:xfrm>
            <a:custGeom>
              <a:avLst/>
              <a:gdLst>
                <a:gd name="T0" fmla="*/ 0 w 279"/>
                <a:gd name="T1" fmla="*/ 22 h 397"/>
                <a:gd name="T2" fmla="*/ 198 w 279"/>
                <a:gd name="T3" fmla="*/ 397 h 397"/>
                <a:gd name="T4" fmla="*/ 279 w 279"/>
                <a:gd name="T5" fmla="*/ 331 h 397"/>
                <a:gd name="T6" fmla="*/ 51 w 279"/>
                <a:gd name="T7" fmla="*/ 0 h 397"/>
                <a:gd name="T8" fmla="*/ 0 w 279"/>
                <a:gd name="T9" fmla="*/ 22 h 397"/>
              </a:gdLst>
              <a:ahLst/>
              <a:cxnLst>
                <a:cxn ang="0">
                  <a:pos x="T0" y="T1"/>
                </a:cxn>
                <a:cxn ang="0">
                  <a:pos x="T2" y="T3"/>
                </a:cxn>
                <a:cxn ang="0">
                  <a:pos x="T4" y="T5"/>
                </a:cxn>
                <a:cxn ang="0">
                  <a:pos x="T6" y="T7"/>
                </a:cxn>
                <a:cxn ang="0">
                  <a:pos x="T8" y="T9"/>
                </a:cxn>
              </a:cxnLst>
              <a:rect l="0" t="0" r="r" b="b"/>
              <a:pathLst>
                <a:path w="279" h="397">
                  <a:moveTo>
                    <a:pt x="0" y="22"/>
                  </a:moveTo>
                  <a:lnTo>
                    <a:pt x="198" y="397"/>
                  </a:lnTo>
                  <a:lnTo>
                    <a:pt x="279" y="331"/>
                  </a:lnTo>
                  <a:lnTo>
                    <a:pt x="51" y="0"/>
                  </a:lnTo>
                  <a:lnTo>
                    <a:pt x="0" y="22"/>
                  </a:lnTo>
                  <a:close/>
                </a:path>
              </a:pathLst>
            </a:custGeom>
            <a:solidFill>
              <a:srgbClr val="91B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7" name="íṡļîďe"/>
            <p:cNvSpPr/>
            <p:nvPr/>
          </p:nvSpPr>
          <p:spPr bwMode="auto">
            <a:xfrm>
              <a:off x="3457738" y="4130315"/>
              <a:ext cx="246063" cy="290513"/>
            </a:xfrm>
            <a:custGeom>
              <a:avLst/>
              <a:gdLst>
                <a:gd name="T0" fmla="*/ 8 w 21"/>
                <a:gd name="T1" fmla="*/ 25 h 25"/>
                <a:gd name="T2" fmla="*/ 3 w 21"/>
                <a:gd name="T3" fmla="*/ 4 h 25"/>
                <a:gd name="T4" fmla="*/ 9 w 21"/>
                <a:gd name="T5" fmla="*/ 0 h 25"/>
                <a:gd name="T6" fmla="*/ 9 w 21"/>
                <a:gd name="T7" fmla="*/ 0 h 25"/>
                <a:gd name="T8" fmla="*/ 21 w 21"/>
                <a:gd name="T9" fmla="*/ 19 h 25"/>
                <a:gd name="T10" fmla="*/ 19 w 21"/>
                <a:gd name="T11" fmla="*/ 19 h 25"/>
                <a:gd name="T12" fmla="*/ 9 w 21"/>
                <a:gd name="T13" fmla="*/ 2 h 25"/>
                <a:gd name="T14" fmla="*/ 4 w 21"/>
                <a:gd name="T15" fmla="*/ 5 h 25"/>
                <a:gd name="T16" fmla="*/ 9 w 21"/>
                <a:gd name="T17" fmla="*/ 24 h 25"/>
                <a:gd name="T18" fmla="*/ 8 w 21"/>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5">
                  <a:moveTo>
                    <a:pt x="8" y="25"/>
                  </a:moveTo>
                  <a:cubicBezTo>
                    <a:pt x="5" y="22"/>
                    <a:pt x="0" y="11"/>
                    <a:pt x="3" y="4"/>
                  </a:cubicBezTo>
                  <a:cubicBezTo>
                    <a:pt x="4" y="2"/>
                    <a:pt x="6" y="0"/>
                    <a:pt x="9" y="0"/>
                  </a:cubicBezTo>
                  <a:cubicBezTo>
                    <a:pt x="9" y="0"/>
                    <a:pt x="9" y="0"/>
                    <a:pt x="9" y="0"/>
                  </a:cubicBezTo>
                  <a:cubicBezTo>
                    <a:pt x="16" y="0"/>
                    <a:pt x="20" y="17"/>
                    <a:pt x="21" y="19"/>
                  </a:cubicBezTo>
                  <a:cubicBezTo>
                    <a:pt x="19" y="19"/>
                    <a:pt x="19" y="19"/>
                    <a:pt x="19" y="19"/>
                  </a:cubicBezTo>
                  <a:cubicBezTo>
                    <a:pt x="17" y="12"/>
                    <a:pt x="13" y="2"/>
                    <a:pt x="9" y="2"/>
                  </a:cubicBezTo>
                  <a:cubicBezTo>
                    <a:pt x="7" y="2"/>
                    <a:pt x="5" y="3"/>
                    <a:pt x="4" y="5"/>
                  </a:cubicBezTo>
                  <a:cubicBezTo>
                    <a:pt x="2" y="10"/>
                    <a:pt x="6" y="21"/>
                    <a:pt x="9" y="24"/>
                  </a:cubicBezTo>
                  <a:lnTo>
                    <a:pt x="8" y="25"/>
                  </a:lnTo>
                  <a:close/>
                </a:path>
              </a:pathLst>
            </a:custGeom>
            <a:solidFill>
              <a:srgbClr val="91BC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8" name="ïsľïḋe"/>
            <p:cNvSpPr/>
            <p:nvPr/>
          </p:nvSpPr>
          <p:spPr bwMode="auto">
            <a:xfrm>
              <a:off x="3527588" y="4398603"/>
              <a:ext cx="47625" cy="46038"/>
            </a:xfrm>
            <a:custGeom>
              <a:avLst/>
              <a:gdLst>
                <a:gd name="T0" fmla="*/ 3 w 4"/>
                <a:gd name="T1" fmla="*/ 1 h 4"/>
                <a:gd name="T2" fmla="*/ 3 w 4"/>
                <a:gd name="T3" fmla="*/ 3 h 4"/>
                <a:gd name="T4" fmla="*/ 1 w 4"/>
                <a:gd name="T5" fmla="*/ 2 h 4"/>
                <a:gd name="T6" fmla="*/ 1 w 4"/>
                <a:gd name="T7" fmla="*/ 0 h 4"/>
                <a:gd name="T8" fmla="*/ 3 w 4"/>
                <a:gd name="T9" fmla="*/ 1 h 4"/>
              </a:gdLst>
              <a:ahLst/>
              <a:cxnLst>
                <a:cxn ang="0">
                  <a:pos x="T0" y="T1"/>
                </a:cxn>
                <a:cxn ang="0">
                  <a:pos x="T2" y="T3"/>
                </a:cxn>
                <a:cxn ang="0">
                  <a:pos x="T4" y="T5"/>
                </a:cxn>
                <a:cxn ang="0">
                  <a:pos x="T6" y="T7"/>
                </a:cxn>
                <a:cxn ang="0">
                  <a:pos x="T8" y="T9"/>
                </a:cxn>
              </a:cxnLst>
              <a:rect l="0" t="0" r="r" b="b"/>
              <a:pathLst>
                <a:path w="4" h="4">
                  <a:moveTo>
                    <a:pt x="3" y="1"/>
                  </a:moveTo>
                  <a:cubicBezTo>
                    <a:pt x="4" y="2"/>
                    <a:pt x="3" y="3"/>
                    <a:pt x="3" y="3"/>
                  </a:cubicBezTo>
                  <a:cubicBezTo>
                    <a:pt x="2" y="4"/>
                    <a:pt x="1" y="3"/>
                    <a:pt x="1" y="2"/>
                  </a:cubicBezTo>
                  <a:cubicBezTo>
                    <a:pt x="0" y="2"/>
                    <a:pt x="1" y="1"/>
                    <a:pt x="1" y="0"/>
                  </a:cubicBezTo>
                  <a:cubicBezTo>
                    <a:pt x="2" y="0"/>
                    <a:pt x="3" y="0"/>
                    <a:pt x="3" y="1"/>
                  </a:cubicBezTo>
                  <a:close/>
                </a:path>
              </a:pathLst>
            </a:custGeom>
            <a:solidFill>
              <a:srgbClr val="8363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9" name="íśliḍè"/>
            <p:cNvSpPr/>
            <p:nvPr/>
          </p:nvSpPr>
          <p:spPr bwMode="auto">
            <a:xfrm>
              <a:off x="3668875" y="4327165"/>
              <a:ext cx="46038" cy="47625"/>
            </a:xfrm>
            <a:custGeom>
              <a:avLst/>
              <a:gdLst>
                <a:gd name="T0" fmla="*/ 4 w 4"/>
                <a:gd name="T1" fmla="*/ 1 h 4"/>
                <a:gd name="T2" fmla="*/ 3 w 4"/>
                <a:gd name="T3" fmla="*/ 3 h 4"/>
                <a:gd name="T4" fmla="*/ 1 w 4"/>
                <a:gd name="T5" fmla="*/ 3 h 4"/>
                <a:gd name="T6" fmla="*/ 1 w 4"/>
                <a:gd name="T7" fmla="*/ 1 h 4"/>
                <a:gd name="T8" fmla="*/ 4 w 4"/>
                <a:gd name="T9" fmla="*/ 1 h 4"/>
              </a:gdLst>
              <a:ahLst/>
              <a:cxnLst>
                <a:cxn ang="0">
                  <a:pos x="T0" y="T1"/>
                </a:cxn>
                <a:cxn ang="0">
                  <a:pos x="T2" y="T3"/>
                </a:cxn>
                <a:cxn ang="0">
                  <a:pos x="T4" y="T5"/>
                </a:cxn>
                <a:cxn ang="0">
                  <a:pos x="T6" y="T7"/>
                </a:cxn>
                <a:cxn ang="0">
                  <a:pos x="T8" y="T9"/>
                </a:cxn>
              </a:cxnLst>
              <a:rect l="0" t="0" r="r" b="b"/>
              <a:pathLst>
                <a:path w="4" h="4">
                  <a:moveTo>
                    <a:pt x="4" y="1"/>
                  </a:moveTo>
                  <a:cubicBezTo>
                    <a:pt x="4" y="2"/>
                    <a:pt x="4" y="3"/>
                    <a:pt x="3" y="3"/>
                  </a:cubicBezTo>
                  <a:cubicBezTo>
                    <a:pt x="2" y="4"/>
                    <a:pt x="1" y="3"/>
                    <a:pt x="1" y="3"/>
                  </a:cubicBezTo>
                  <a:cubicBezTo>
                    <a:pt x="0" y="2"/>
                    <a:pt x="1" y="1"/>
                    <a:pt x="1" y="1"/>
                  </a:cubicBezTo>
                  <a:cubicBezTo>
                    <a:pt x="2" y="0"/>
                    <a:pt x="3" y="1"/>
                    <a:pt x="4" y="1"/>
                  </a:cubicBezTo>
                  <a:close/>
                </a:path>
              </a:pathLst>
            </a:custGeom>
            <a:solidFill>
              <a:srgbClr val="8363A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0" name="iŝļîďé"/>
            <p:cNvSpPr/>
            <p:nvPr/>
          </p:nvSpPr>
          <p:spPr bwMode="auto">
            <a:xfrm>
              <a:off x="3457738" y="4106503"/>
              <a:ext cx="222250" cy="292100"/>
            </a:xfrm>
            <a:custGeom>
              <a:avLst/>
              <a:gdLst>
                <a:gd name="T0" fmla="*/ 4 w 19"/>
                <a:gd name="T1" fmla="*/ 25 h 25"/>
                <a:gd name="T2" fmla="*/ 3 w 19"/>
                <a:gd name="T3" fmla="*/ 4 h 25"/>
                <a:gd name="T4" fmla="*/ 11 w 19"/>
                <a:gd name="T5" fmla="*/ 1 h 25"/>
                <a:gd name="T6" fmla="*/ 19 w 19"/>
                <a:gd name="T7" fmla="*/ 21 h 25"/>
                <a:gd name="T8" fmla="*/ 17 w 19"/>
                <a:gd name="T9" fmla="*/ 21 h 25"/>
                <a:gd name="T10" fmla="*/ 10 w 19"/>
                <a:gd name="T11" fmla="*/ 2 h 25"/>
                <a:gd name="T12" fmla="*/ 5 w 19"/>
                <a:gd name="T13" fmla="*/ 5 h 25"/>
                <a:gd name="T14" fmla="*/ 6 w 19"/>
                <a:gd name="T15" fmla="*/ 24 h 25"/>
                <a:gd name="T16" fmla="*/ 4 w 1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4" y="25"/>
                  </a:moveTo>
                  <a:cubicBezTo>
                    <a:pt x="2" y="21"/>
                    <a:pt x="0" y="9"/>
                    <a:pt x="3" y="4"/>
                  </a:cubicBezTo>
                  <a:cubicBezTo>
                    <a:pt x="5" y="1"/>
                    <a:pt x="7" y="0"/>
                    <a:pt x="11" y="1"/>
                  </a:cubicBezTo>
                  <a:cubicBezTo>
                    <a:pt x="17" y="1"/>
                    <a:pt x="19" y="19"/>
                    <a:pt x="19" y="21"/>
                  </a:cubicBezTo>
                  <a:cubicBezTo>
                    <a:pt x="17" y="21"/>
                    <a:pt x="17" y="21"/>
                    <a:pt x="17" y="21"/>
                  </a:cubicBezTo>
                  <a:cubicBezTo>
                    <a:pt x="16" y="14"/>
                    <a:pt x="14" y="3"/>
                    <a:pt x="10" y="2"/>
                  </a:cubicBezTo>
                  <a:cubicBezTo>
                    <a:pt x="8" y="2"/>
                    <a:pt x="6" y="3"/>
                    <a:pt x="5" y="5"/>
                  </a:cubicBezTo>
                  <a:cubicBezTo>
                    <a:pt x="2" y="9"/>
                    <a:pt x="4" y="21"/>
                    <a:pt x="6" y="24"/>
                  </a:cubicBezTo>
                  <a:lnTo>
                    <a:pt x="4" y="25"/>
                  </a:lnTo>
                  <a:close/>
                </a:path>
              </a:pathLst>
            </a:custGeom>
            <a:solidFill>
              <a:srgbClr val="DD5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1" name="ïṧḻïde"/>
            <p:cNvSpPr/>
            <p:nvPr/>
          </p:nvSpPr>
          <p:spPr bwMode="auto">
            <a:xfrm>
              <a:off x="3376775" y="4304940"/>
              <a:ext cx="512763" cy="722313"/>
            </a:xfrm>
            <a:custGeom>
              <a:avLst/>
              <a:gdLst>
                <a:gd name="T0" fmla="*/ 198 w 323"/>
                <a:gd name="T1" fmla="*/ 0 h 455"/>
                <a:gd name="T2" fmla="*/ 323 w 323"/>
                <a:gd name="T3" fmla="*/ 404 h 455"/>
                <a:gd name="T4" fmla="*/ 66 w 323"/>
                <a:gd name="T5" fmla="*/ 455 h 455"/>
                <a:gd name="T6" fmla="*/ 0 w 323"/>
                <a:gd name="T7" fmla="*/ 59 h 455"/>
                <a:gd name="T8" fmla="*/ 198 w 323"/>
                <a:gd name="T9" fmla="*/ 0 h 455"/>
              </a:gdLst>
              <a:ahLst/>
              <a:cxnLst>
                <a:cxn ang="0">
                  <a:pos x="T0" y="T1"/>
                </a:cxn>
                <a:cxn ang="0">
                  <a:pos x="T2" y="T3"/>
                </a:cxn>
                <a:cxn ang="0">
                  <a:pos x="T4" y="T5"/>
                </a:cxn>
                <a:cxn ang="0">
                  <a:pos x="T6" y="T7"/>
                </a:cxn>
                <a:cxn ang="0">
                  <a:pos x="T8" y="T9"/>
                </a:cxn>
              </a:cxnLst>
              <a:rect l="0" t="0" r="r" b="b"/>
              <a:pathLst>
                <a:path w="323" h="455">
                  <a:moveTo>
                    <a:pt x="198" y="0"/>
                  </a:moveTo>
                  <a:lnTo>
                    <a:pt x="323" y="404"/>
                  </a:lnTo>
                  <a:lnTo>
                    <a:pt x="66" y="455"/>
                  </a:lnTo>
                  <a:lnTo>
                    <a:pt x="0" y="59"/>
                  </a:lnTo>
                  <a:lnTo>
                    <a:pt x="198" y="0"/>
                  </a:lnTo>
                  <a:close/>
                </a:path>
              </a:pathLst>
            </a:custGeom>
            <a:solidFill>
              <a:srgbClr val="EF709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2" name="iṩļîḋé"/>
            <p:cNvSpPr/>
            <p:nvPr/>
          </p:nvSpPr>
          <p:spPr bwMode="auto">
            <a:xfrm>
              <a:off x="3691100" y="4281128"/>
              <a:ext cx="350838" cy="665163"/>
            </a:xfrm>
            <a:custGeom>
              <a:avLst/>
              <a:gdLst>
                <a:gd name="T0" fmla="*/ 0 w 221"/>
                <a:gd name="T1" fmla="*/ 15 h 419"/>
                <a:gd name="T2" fmla="*/ 125 w 221"/>
                <a:gd name="T3" fmla="*/ 419 h 419"/>
                <a:gd name="T4" fmla="*/ 221 w 221"/>
                <a:gd name="T5" fmla="*/ 375 h 419"/>
                <a:gd name="T6" fmla="*/ 52 w 221"/>
                <a:gd name="T7" fmla="*/ 0 h 419"/>
                <a:gd name="T8" fmla="*/ 0 w 221"/>
                <a:gd name="T9" fmla="*/ 15 h 419"/>
              </a:gdLst>
              <a:ahLst/>
              <a:cxnLst>
                <a:cxn ang="0">
                  <a:pos x="T0" y="T1"/>
                </a:cxn>
                <a:cxn ang="0">
                  <a:pos x="T2" y="T3"/>
                </a:cxn>
                <a:cxn ang="0">
                  <a:pos x="T4" y="T5"/>
                </a:cxn>
                <a:cxn ang="0">
                  <a:pos x="T6" y="T7"/>
                </a:cxn>
                <a:cxn ang="0">
                  <a:pos x="T8" y="T9"/>
                </a:cxn>
              </a:cxnLst>
              <a:rect l="0" t="0" r="r" b="b"/>
              <a:pathLst>
                <a:path w="221" h="419">
                  <a:moveTo>
                    <a:pt x="0" y="15"/>
                  </a:moveTo>
                  <a:lnTo>
                    <a:pt x="125" y="419"/>
                  </a:lnTo>
                  <a:lnTo>
                    <a:pt x="221" y="375"/>
                  </a:lnTo>
                  <a:lnTo>
                    <a:pt x="52" y="0"/>
                  </a:lnTo>
                  <a:lnTo>
                    <a:pt x="0" y="15"/>
                  </a:lnTo>
                  <a:close/>
                </a:path>
              </a:pathLst>
            </a:custGeom>
            <a:solidFill>
              <a:srgbClr val="DD5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3" name="ïṡ1iḓe"/>
            <p:cNvSpPr/>
            <p:nvPr/>
          </p:nvSpPr>
          <p:spPr bwMode="auto">
            <a:xfrm>
              <a:off x="3411700" y="4117615"/>
              <a:ext cx="222250" cy="292100"/>
            </a:xfrm>
            <a:custGeom>
              <a:avLst/>
              <a:gdLst>
                <a:gd name="T0" fmla="*/ 5 w 19"/>
                <a:gd name="T1" fmla="*/ 25 h 25"/>
                <a:gd name="T2" fmla="*/ 4 w 19"/>
                <a:gd name="T3" fmla="*/ 3 h 25"/>
                <a:gd name="T4" fmla="*/ 11 w 19"/>
                <a:gd name="T5" fmla="*/ 0 h 25"/>
                <a:gd name="T6" fmla="*/ 19 w 19"/>
                <a:gd name="T7" fmla="*/ 21 h 25"/>
                <a:gd name="T8" fmla="*/ 17 w 19"/>
                <a:gd name="T9" fmla="*/ 21 h 25"/>
                <a:gd name="T10" fmla="*/ 11 w 19"/>
                <a:gd name="T11" fmla="*/ 2 h 25"/>
                <a:gd name="T12" fmla="*/ 5 w 19"/>
                <a:gd name="T13" fmla="*/ 4 h 25"/>
                <a:gd name="T14" fmla="*/ 6 w 19"/>
                <a:gd name="T15" fmla="*/ 24 h 25"/>
                <a:gd name="T16" fmla="*/ 5 w 19"/>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5">
                  <a:moveTo>
                    <a:pt x="5" y="25"/>
                  </a:moveTo>
                  <a:cubicBezTo>
                    <a:pt x="3" y="21"/>
                    <a:pt x="0" y="9"/>
                    <a:pt x="4" y="3"/>
                  </a:cubicBezTo>
                  <a:cubicBezTo>
                    <a:pt x="5" y="1"/>
                    <a:pt x="8" y="0"/>
                    <a:pt x="11" y="0"/>
                  </a:cubicBezTo>
                  <a:cubicBezTo>
                    <a:pt x="17" y="1"/>
                    <a:pt x="19" y="19"/>
                    <a:pt x="19" y="21"/>
                  </a:cubicBezTo>
                  <a:cubicBezTo>
                    <a:pt x="17" y="21"/>
                    <a:pt x="17" y="21"/>
                    <a:pt x="17" y="21"/>
                  </a:cubicBezTo>
                  <a:cubicBezTo>
                    <a:pt x="17" y="14"/>
                    <a:pt x="15" y="3"/>
                    <a:pt x="11" y="2"/>
                  </a:cubicBezTo>
                  <a:cubicBezTo>
                    <a:pt x="8" y="2"/>
                    <a:pt x="6" y="3"/>
                    <a:pt x="5" y="4"/>
                  </a:cubicBezTo>
                  <a:cubicBezTo>
                    <a:pt x="2" y="9"/>
                    <a:pt x="4" y="21"/>
                    <a:pt x="6" y="24"/>
                  </a:cubicBezTo>
                  <a:lnTo>
                    <a:pt x="5" y="25"/>
                  </a:lnTo>
                  <a:close/>
                </a:path>
              </a:pathLst>
            </a:custGeom>
            <a:solidFill>
              <a:srgbClr val="DD5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4" name="îṥļîḍê"/>
            <p:cNvSpPr/>
            <p:nvPr/>
          </p:nvSpPr>
          <p:spPr bwMode="auto">
            <a:xfrm>
              <a:off x="3446625" y="4385903"/>
              <a:ext cx="46038" cy="34925"/>
            </a:xfrm>
            <a:custGeom>
              <a:avLst/>
              <a:gdLst>
                <a:gd name="T0" fmla="*/ 4 w 4"/>
                <a:gd name="T1" fmla="*/ 1 h 3"/>
                <a:gd name="T2" fmla="*/ 3 w 4"/>
                <a:gd name="T3" fmla="*/ 3 h 3"/>
                <a:gd name="T4" fmla="*/ 1 w 4"/>
                <a:gd name="T5" fmla="*/ 2 h 3"/>
                <a:gd name="T6" fmla="*/ 2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4" y="2"/>
                    <a:pt x="3" y="3"/>
                    <a:pt x="3" y="3"/>
                  </a:cubicBezTo>
                  <a:cubicBezTo>
                    <a:pt x="2" y="3"/>
                    <a:pt x="1" y="3"/>
                    <a:pt x="1" y="2"/>
                  </a:cubicBezTo>
                  <a:cubicBezTo>
                    <a:pt x="0" y="1"/>
                    <a:pt x="1" y="0"/>
                    <a:pt x="2" y="0"/>
                  </a:cubicBezTo>
                  <a:cubicBezTo>
                    <a:pt x="3" y="0"/>
                    <a:pt x="3" y="0"/>
                    <a:pt x="4" y="1"/>
                  </a:cubicBezTo>
                  <a:close/>
                </a:path>
              </a:pathLst>
            </a:custGeom>
            <a:solidFill>
              <a:srgbClr val="DD5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5" name="isľîḍè"/>
            <p:cNvSpPr/>
            <p:nvPr/>
          </p:nvSpPr>
          <p:spPr bwMode="auto">
            <a:xfrm>
              <a:off x="3599025" y="4339865"/>
              <a:ext cx="46038" cy="46038"/>
            </a:xfrm>
            <a:custGeom>
              <a:avLst/>
              <a:gdLst>
                <a:gd name="T0" fmla="*/ 4 w 4"/>
                <a:gd name="T1" fmla="*/ 2 h 4"/>
                <a:gd name="T2" fmla="*/ 3 w 4"/>
                <a:gd name="T3" fmla="*/ 4 h 4"/>
                <a:gd name="T4" fmla="*/ 1 w 4"/>
                <a:gd name="T5" fmla="*/ 2 h 4"/>
                <a:gd name="T6" fmla="*/ 2 w 4"/>
                <a:gd name="T7" fmla="*/ 1 h 4"/>
                <a:gd name="T8" fmla="*/ 4 w 4"/>
                <a:gd name="T9" fmla="*/ 2 h 4"/>
              </a:gdLst>
              <a:ahLst/>
              <a:cxnLst>
                <a:cxn ang="0">
                  <a:pos x="T0" y="T1"/>
                </a:cxn>
                <a:cxn ang="0">
                  <a:pos x="T2" y="T3"/>
                </a:cxn>
                <a:cxn ang="0">
                  <a:pos x="T4" y="T5"/>
                </a:cxn>
                <a:cxn ang="0">
                  <a:pos x="T6" y="T7"/>
                </a:cxn>
                <a:cxn ang="0">
                  <a:pos x="T8" y="T9"/>
                </a:cxn>
              </a:cxnLst>
              <a:rect l="0" t="0" r="r" b="b"/>
              <a:pathLst>
                <a:path w="4" h="4">
                  <a:moveTo>
                    <a:pt x="4" y="2"/>
                  </a:moveTo>
                  <a:cubicBezTo>
                    <a:pt x="4" y="2"/>
                    <a:pt x="3" y="3"/>
                    <a:pt x="3" y="4"/>
                  </a:cubicBezTo>
                  <a:cubicBezTo>
                    <a:pt x="2" y="4"/>
                    <a:pt x="1" y="3"/>
                    <a:pt x="1" y="2"/>
                  </a:cubicBezTo>
                  <a:cubicBezTo>
                    <a:pt x="0" y="2"/>
                    <a:pt x="1" y="1"/>
                    <a:pt x="2" y="1"/>
                  </a:cubicBezTo>
                  <a:cubicBezTo>
                    <a:pt x="3" y="0"/>
                    <a:pt x="3" y="1"/>
                    <a:pt x="4" y="2"/>
                  </a:cubicBezTo>
                  <a:close/>
                </a:path>
              </a:pathLst>
            </a:custGeom>
            <a:solidFill>
              <a:srgbClr val="DD5F9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6" name="íṧľiḓe"/>
            <p:cNvSpPr/>
            <p:nvPr/>
          </p:nvSpPr>
          <p:spPr bwMode="auto">
            <a:xfrm>
              <a:off x="2408400" y="3582628"/>
              <a:ext cx="501650" cy="803275"/>
            </a:xfrm>
            <a:custGeom>
              <a:avLst/>
              <a:gdLst>
                <a:gd name="T0" fmla="*/ 17 w 43"/>
                <a:gd name="T1" fmla="*/ 4 h 69"/>
                <a:gd name="T2" fmla="*/ 14 w 43"/>
                <a:gd name="T3" fmla="*/ 25 h 69"/>
                <a:gd name="T4" fmla="*/ 30 w 43"/>
                <a:gd name="T5" fmla="*/ 54 h 69"/>
                <a:gd name="T6" fmla="*/ 34 w 43"/>
                <a:gd name="T7" fmla="*/ 69 h 69"/>
                <a:gd name="T8" fmla="*/ 23 w 43"/>
                <a:gd name="T9" fmla="*/ 58 h 69"/>
                <a:gd name="T10" fmla="*/ 4 w 43"/>
                <a:gd name="T11" fmla="*/ 28 h 69"/>
                <a:gd name="T12" fmla="*/ 5 w 43"/>
                <a:gd name="T13" fmla="*/ 0 h 69"/>
                <a:gd name="T14" fmla="*/ 17 w 43"/>
                <a:gd name="T15" fmla="*/ 4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69">
                  <a:moveTo>
                    <a:pt x="17" y="4"/>
                  </a:moveTo>
                  <a:cubicBezTo>
                    <a:pt x="17" y="4"/>
                    <a:pt x="11" y="18"/>
                    <a:pt x="14" y="25"/>
                  </a:cubicBezTo>
                  <a:cubicBezTo>
                    <a:pt x="17" y="31"/>
                    <a:pt x="30" y="54"/>
                    <a:pt x="30" y="54"/>
                  </a:cubicBezTo>
                  <a:cubicBezTo>
                    <a:pt x="30" y="54"/>
                    <a:pt x="43" y="69"/>
                    <a:pt x="34" y="69"/>
                  </a:cubicBezTo>
                  <a:cubicBezTo>
                    <a:pt x="30" y="69"/>
                    <a:pt x="24" y="63"/>
                    <a:pt x="23" y="58"/>
                  </a:cubicBezTo>
                  <a:cubicBezTo>
                    <a:pt x="23" y="58"/>
                    <a:pt x="8" y="36"/>
                    <a:pt x="4" y="28"/>
                  </a:cubicBezTo>
                  <a:cubicBezTo>
                    <a:pt x="1" y="22"/>
                    <a:pt x="0" y="17"/>
                    <a:pt x="5" y="0"/>
                  </a:cubicBezTo>
                  <a:lnTo>
                    <a:pt x="17" y="4"/>
                  </a:lnTo>
                  <a:close/>
                </a:path>
              </a:pathLst>
            </a:custGeom>
            <a:solidFill>
              <a:srgbClr val="FFBE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7" name="iş1íḓê"/>
            <p:cNvSpPr/>
            <p:nvPr/>
          </p:nvSpPr>
          <p:spPr bwMode="auto">
            <a:xfrm>
              <a:off x="2397288" y="3279415"/>
              <a:ext cx="384175" cy="534988"/>
            </a:xfrm>
            <a:custGeom>
              <a:avLst/>
              <a:gdLst>
                <a:gd name="T0" fmla="*/ 16 w 33"/>
                <a:gd name="T1" fmla="*/ 0 h 46"/>
                <a:gd name="T2" fmla="*/ 0 w 33"/>
                <a:gd name="T3" fmla="*/ 40 h 46"/>
                <a:gd name="T4" fmla="*/ 15 w 33"/>
                <a:gd name="T5" fmla="*/ 44 h 46"/>
                <a:gd name="T6" fmla="*/ 16 w 33"/>
                <a:gd name="T7" fmla="*/ 0 h 46"/>
              </a:gdLst>
              <a:ahLst/>
              <a:cxnLst>
                <a:cxn ang="0">
                  <a:pos x="T0" y="T1"/>
                </a:cxn>
                <a:cxn ang="0">
                  <a:pos x="T2" y="T3"/>
                </a:cxn>
                <a:cxn ang="0">
                  <a:pos x="T4" y="T5"/>
                </a:cxn>
                <a:cxn ang="0">
                  <a:pos x="T6" y="T7"/>
                </a:cxn>
              </a:cxnLst>
              <a:rect l="0" t="0" r="r" b="b"/>
              <a:pathLst>
                <a:path w="33" h="46">
                  <a:moveTo>
                    <a:pt x="16" y="0"/>
                  </a:moveTo>
                  <a:cubicBezTo>
                    <a:pt x="11" y="0"/>
                    <a:pt x="1" y="11"/>
                    <a:pt x="0" y="40"/>
                  </a:cubicBezTo>
                  <a:cubicBezTo>
                    <a:pt x="0" y="40"/>
                    <a:pt x="8" y="46"/>
                    <a:pt x="15" y="44"/>
                  </a:cubicBezTo>
                  <a:cubicBezTo>
                    <a:pt x="15" y="44"/>
                    <a:pt x="33" y="3"/>
                    <a:pt x="16" y="0"/>
                  </a:cubicBezTo>
                  <a:close/>
                </a:path>
              </a:pathLst>
            </a:custGeom>
            <a:solidFill>
              <a:srgbClr val="2795C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68" name="îŝ1îḋe"/>
            <p:cNvSpPr/>
            <p:nvPr/>
          </p:nvSpPr>
          <p:spPr bwMode="auto">
            <a:xfrm>
              <a:off x="3481550" y="4071578"/>
              <a:ext cx="104775" cy="104775"/>
            </a:xfrm>
            <a:custGeom>
              <a:avLst/>
              <a:gdLst>
                <a:gd name="T0" fmla="*/ 0 w 9"/>
                <a:gd name="T1" fmla="*/ 1 h 9"/>
                <a:gd name="T2" fmla="*/ 6 w 9"/>
                <a:gd name="T3" fmla="*/ 8 h 9"/>
                <a:gd name="T4" fmla="*/ 4 w 9"/>
                <a:gd name="T5" fmla="*/ 0 h 9"/>
                <a:gd name="T6" fmla="*/ 0 w 9"/>
                <a:gd name="T7" fmla="*/ 1 h 9"/>
              </a:gdLst>
              <a:ahLst/>
              <a:cxnLst>
                <a:cxn ang="0">
                  <a:pos x="T0" y="T1"/>
                </a:cxn>
                <a:cxn ang="0">
                  <a:pos x="T2" y="T3"/>
                </a:cxn>
                <a:cxn ang="0">
                  <a:pos x="T4" y="T5"/>
                </a:cxn>
                <a:cxn ang="0">
                  <a:pos x="T6" y="T7"/>
                </a:cxn>
              </a:cxnLst>
              <a:rect l="0" t="0" r="r" b="b"/>
              <a:pathLst>
                <a:path w="9" h="9">
                  <a:moveTo>
                    <a:pt x="0" y="1"/>
                  </a:moveTo>
                  <a:cubicBezTo>
                    <a:pt x="0" y="1"/>
                    <a:pt x="3" y="8"/>
                    <a:pt x="6" y="8"/>
                  </a:cubicBezTo>
                  <a:cubicBezTo>
                    <a:pt x="9" y="9"/>
                    <a:pt x="4" y="0"/>
                    <a:pt x="4" y="0"/>
                  </a:cubicBezTo>
                  <a:cubicBezTo>
                    <a:pt x="4" y="0"/>
                    <a:pt x="3" y="1"/>
                    <a:pt x="0" y="1"/>
                  </a:cubicBezTo>
                  <a:close/>
                </a:path>
              </a:pathLst>
            </a:custGeom>
            <a:solidFill>
              <a:srgbClr val="FAA28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sp>
        <p:nvSpPr>
          <p:cNvPr id="73" name="矩形 72"/>
          <p:cNvSpPr/>
          <p:nvPr/>
        </p:nvSpPr>
        <p:spPr>
          <a:xfrm>
            <a:off x="4944898" y="3302753"/>
            <a:ext cx="1681036" cy="1526187"/>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solidFill>
                  <a:srgbClr val="17082E"/>
                </a:solidFill>
                <a:latin typeface="微软雅黑" panose="020B0503020204020204" charset="-122"/>
                <a:ea typeface="微软雅黑" panose="020B0503020204020204" charset="-122"/>
                <a:cs typeface="+mn-ea"/>
                <a:sym typeface="+mn-lt"/>
              </a:rPr>
              <a:t>严格遵守财务制度</a:t>
            </a:r>
            <a:r>
              <a:rPr lang="en-US" altLang="zh-CN" sz="1600" dirty="0">
                <a:solidFill>
                  <a:srgbClr val="17082E"/>
                </a:solidFill>
                <a:latin typeface="微软雅黑" panose="020B0503020204020204" charset="-122"/>
                <a:ea typeface="微软雅黑" panose="020B0503020204020204" charset="-122"/>
                <a:cs typeface="+mn-ea"/>
                <a:sym typeface="+mn-lt"/>
              </a:rPr>
              <a:t>,</a:t>
            </a:r>
            <a:r>
              <a:rPr lang="zh-CN" altLang="en-US" sz="1600" dirty="0">
                <a:solidFill>
                  <a:srgbClr val="17082E"/>
                </a:solidFill>
                <a:latin typeface="微软雅黑" panose="020B0503020204020204" charset="-122"/>
                <a:ea typeface="微软雅黑" panose="020B0503020204020204" charset="-122"/>
                <a:cs typeface="+mn-ea"/>
                <a:sym typeface="+mn-lt"/>
              </a:rPr>
              <a:t>热情解答各领导的问题。</a:t>
            </a:r>
          </a:p>
        </p:txBody>
      </p:sp>
      <p:sp>
        <p:nvSpPr>
          <p:cNvPr id="74" name="矩形 73"/>
          <p:cNvSpPr/>
          <p:nvPr/>
        </p:nvSpPr>
        <p:spPr>
          <a:xfrm>
            <a:off x="6869652" y="3302753"/>
            <a:ext cx="2208360" cy="1895519"/>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solidFill>
                  <a:srgbClr val="17082E"/>
                </a:solidFill>
                <a:latin typeface="微软雅黑" panose="020B0503020204020204" charset="-122"/>
                <a:ea typeface="微软雅黑" panose="020B0503020204020204" charset="-122"/>
                <a:cs typeface="+mn-ea"/>
                <a:sym typeface="+mn-lt"/>
              </a:rPr>
              <a:t>吸取上</a:t>
            </a:r>
            <a:r>
              <a:rPr lang="en-US" altLang="zh-CN" sz="1600" dirty="0">
                <a:solidFill>
                  <a:srgbClr val="17082E"/>
                </a:solidFill>
                <a:latin typeface="微软雅黑" panose="020B0503020204020204" charset="-122"/>
                <a:ea typeface="微软雅黑" panose="020B0503020204020204" charset="-122"/>
                <a:cs typeface="+mn-ea"/>
                <a:sym typeface="+mn-lt"/>
              </a:rPr>
              <a:t>-</a:t>
            </a:r>
            <a:r>
              <a:rPr lang="zh-CN" altLang="en-US" sz="1600" dirty="0">
                <a:solidFill>
                  <a:srgbClr val="17082E"/>
                </a:solidFill>
                <a:latin typeface="微软雅黑" panose="020B0503020204020204" charset="-122"/>
                <a:ea typeface="微软雅黑" panose="020B0503020204020204" charset="-122"/>
                <a:cs typeface="+mn-ea"/>
                <a:sym typeface="+mn-lt"/>
              </a:rPr>
              <a:t>年的遗憾不足</a:t>
            </a:r>
            <a:r>
              <a:rPr lang="en-US" altLang="zh-CN" sz="1600" dirty="0">
                <a:solidFill>
                  <a:srgbClr val="17082E"/>
                </a:solidFill>
                <a:latin typeface="微软雅黑" panose="020B0503020204020204" charset="-122"/>
                <a:ea typeface="微软雅黑" panose="020B0503020204020204" charset="-122"/>
                <a:cs typeface="+mn-ea"/>
                <a:sym typeface="+mn-lt"/>
              </a:rPr>
              <a:t>,</a:t>
            </a:r>
            <a:r>
              <a:rPr lang="zh-CN" altLang="en-US" sz="1600" dirty="0">
                <a:solidFill>
                  <a:srgbClr val="17082E"/>
                </a:solidFill>
                <a:latin typeface="微软雅黑" panose="020B0503020204020204" charset="-122"/>
                <a:ea typeface="微软雅黑" panose="020B0503020204020204" charset="-122"/>
                <a:cs typeface="+mn-ea"/>
                <a:sym typeface="+mn-lt"/>
              </a:rPr>
              <a:t>积累相关的工作经验</a:t>
            </a:r>
            <a:r>
              <a:rPr lang="en-US" altLang="zh-CN" sz="1600" dirty="0">
                <a:solidFill>
                  <a:srgbClr val="17082E"/>
                </a:solidFill>
                <a:latin typeface="微软雅黑" panose="020B0503020204020204" charset="-122"/>
                <a:ea typeface="微软雅黑" panose="020B0503020204020204" charset="-122"/>
                <a:cs typeface="+mn-ea"/>
                <a:sym typeface="+mn-lt"/>
              </a:rPr>
              <a:t>,</a:t>
            </a:r>
            <a:r>
              <a:rPr lang="zh-CN" altLang="en-US" sz="1600" dirty="0">
                <a:solidFill>
                  <a:srgbClr val="17082E"/>
                </a:solidFill>
                <a:latin typeface="微软雅黑" panose="020B0503020204020204" charset="-122"/>
                <a:ea typeface="微软雅黑" panose="020B0503020204020204" charset="-122"/>
                <a:cs typeface="+mn-ea"/>
                <a:sym typeface="+mn-lt"/>
              </a:rPr>
              <a:t>及时总结</a:t>
            </a:r>
            <a:r>
              <a:rPr lang="en-US" altLang="zh-CN" sz="1600" dirty="0">
                <a:solidFill>
                  <a:srgbClr val="17082E"/>
                </a:solidFill>
                <a:latin typeface="微软雅黑" panose="020B0503020204020204" charset="-122"/>
                <a:ea typeface="微软雅黑" panose="020B0503020204020204" charset="-122"/>
                <a:cs typeface="+mn-ea"/>
                <a:sym typeface="+mn-lt"/>
              </a:rPr>
              <a:t>,</a:t>
            </a:r>
            <a:r>
              <a:rPr lang="zh-CN" altLang="en-US" sz="1600" dirty="0">
                <a:solidFill>
                  <a:srgbClr val="17082E"/>
                </a:solidFill>
                <a:latin typeface="微软雅黑" panose="020B0503020204020204" charset="-122"/>
                <a:ea typeface="微软雅黑" panose="020B0503020204020204" charset="-122"/>
                <a:cs typeface="+mn-ea"/>
                <a:sym typeface="+mn-lt"/>
              </a:rPr>
              <a:t>及时补救</a:t>
            </a:r>
            <a:r>
              <a:rPr lang="en-US" altLang="zh-CN" sz="1600" dirty="0">
                <a:solidFill>
                  <a:srgbClr val="17082E"/>
                </a:solidFill>
                <a:latin typeface="微软雅黑" panose="020B0503020204020204" charset="-122"/>
                <a:ea typeface="微软雅黑" panose="020B0503020204020204" charset="-122"/>
                <a:cs typeface="+mn-ea"/>
                <a:sym typeface="+mn-lt"/>
              </a:rPr>
              <a:t>,</a:t>
            </a:r>
            <a:r>
              <a:rPr lang="zh-CN" altLang="en-US" sz="1600" dirty="0">
                <a:solidFill>
                  <a:srgbClr val="17082E"/>
                </a:solidFill>
                <a:latin typeface="微软雅黑" panose="020B0503020204020204" charset="-122"/>
                <a:ea typeface="微软雅黑" panose="020B0503020204020204" charset="-122"/>
                <a:cs typeface="+mn-ea"/>
                <a:sym typeface="+mn-lt"/>
              </a:rPr>
              <a:t>进一步完善自己的工作</a:t>
            </a:r>
            <a:r>
              <a:rPr lang="en-US" altLang="zh-CN" sz="1600" dirty="0">
                <a:solidFill>
                  <a:srgbClr val="17082E"/>
                </a:solidFill>
                <a:latin typeface="微软雅黑" panose="020B0503020204020204" charset="-122"/>
                <a:ea typeface="微软雅黑" panose="020B0503020204020204" charset="-122"/>
                <a:cs typeface="+mn-ea"/>
                <a:sym typeface="+mn-lt"/>
              </a:rPr>
              <a:t>!</a:t>
            </a:r>
          </a:p>
        </p:txBody>
      </p:sp>
      <p:sp>
        <p:nvSpPr>
          <p:cNvPr id="75" name="矩形 74"/>
          <p:cNvSpPr/>
          <p:nvPr/>
        </p:nvSpPr>
        <p:spPr>
          <a:xfrm>
            <a:off x="9296235" y="3302753"/>
            <a:ext cx="2208360" cy="2634183"/>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solidFill>
                  <a:srgbClr val="17082E"/>
                </a:solidFill>
                <a:latin typeface="微软雅黑" panose="020B0503020204020204" charset="-122"/>
                <a:ea typeface="微软雅黑" panose="020B0503020204020204" charset="-122"/>
                <a:cs typeface="+mn-ea"/>
                <a:sym typeface="+mn-lt"/>
              </a:rPr>
              <a:t>进一步提高在财务方面的综合素质，不断学习提高自己的业务水平和知识技能</a:t>
            </a:r>
            <a:r>
              <a:rPr lang="en-US" altLang="zh-CN" sz="1600" dirty="0">
                <a:solidFill>
                  <a:srgbClr val="17082E"/>
                </a:solidFill>
                <a:latin typeface="微软雅黑" panose="020B0503020204020204" charset="-122"/>
                <a:ea typeface="微软雅黑" panose="020B0503020204020204" charset="-122"/>
                <a:cs typeface="+mn-ea"/>
                <a:sym typeface="+mn-lt"/>
              </a:rPr>
              <a:t>.</a:t>
            </a:r>
            <a:r>
              <a:rPr lang="zh-CN" altLang="en-US" sz="1600" dirty="0">
                <a:solidFill>
                  <a:srgbClr val="17082E"/>
                </a:solidFill>
                <a:latin typeface="微软雅黑" panose="020B0503020204020204" charset="-122"/>
                <a:ea typeface="微软雅黑" panose="020B0503020204020204" charset="-122"/>
                <a:cs typeface="+mn-ea"/>
                <a:sym typeface="+mn-lt"/>
              </a:rPr>
              <a:t>为领导经营决策提供真实可靠的依据</a:t>
            </a:r>
            <a:r>
              <a:rPr lang="en-US" altLang="zh-CN" sz="1600" dirty="0">
                <a:solidFill>
                  <a:srgbClr val="17082E"/>
                </a:solidFill>
                <a:latin typeface="微软雅黑" panose="020B0503020204020204" charset="-122"/>
                <a:ea typeface="微软雅黑" panose="020B0503020204020204" charset="-122"/>
                <a:cs typeface="+mn-ea"/>
                <a:sym typeface="+mn-lt"/>
              </a:rPr>
              <a:t>!</a:t>
            </a:r>
          </a:p>
        </p:txBody>
      </p:sp>
      <p:sp>
        <p:nvSpPr>
          <p:cNvPr id="76" name="矩形 75"/>
          <p:cNvSpPr/>
          <p:nvPr/>
        </p:nvSpPr>
        <p:spPr>
          <a:xfrm>
            <a:off x="5683806" y="1504425"/>
            <a:ext cx="2208360" cy="1156855"/>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solidFill>
                  <a:srgbClr val="17082E"/>
                </a:solidFill>
                <a:latin typeface="微软雅黑" panose="020B0503020204020204" charset="-122"/>
                <a:ea typeface="微软雅黑" panose="020B0503020204020204" charset="-122"/>
                <a:cs typeface="+mn-ea"/>
                <a:sym typeface="+mn-lt"/>
              </a:rPr>
              <a:t>加强应收账款的管理</a:t>
            </a:r>
            <a:r>
              <a:rPr lang="en-US" altLang="zh-CN" sz="1600" dirty="0">
                <a:solidFill>
                  <a:srgbClr val="17082E"/>
                </a:solidFill>
                <a:latin typeface="微软雅黑" panose="020B0503020204020204" charset="-122"/>
                <a:ea typeface="微软雅黑" panose="020B0503020204020204" charset="-122"/>
                <a:cs typeface="+mn-ea"/>
                <a:sym typeface="+mn-lt"/>
              </a:rPr>
              <a:t>,</a:t>
            </a:r>
            <a:r>
              <a:rPr lang="zh-CN" altLang="en-US" sz="1600" dirty="0">
                <a:solidFill>
                  <a:srgbClr val="17082E"/>
                </a:solidFill>
                <a:latin typeface="微软雅黑" panose="020B0503020204020204" charset="-122"/>
                <a:ea typeface="微软雅黑" panose="020B0503020204020204" charset="-122"/>
                <a:cs typeface="+mn-ea"/>
                <a:sym typeface="+mn-lt"/>
              </a:rPr>
              <a:t>协助公司领导做好公司的资金回笼。</a:t>
            </a:r>
          </a:p>
        </p:txBody>
      </p:sp>
      <p:sp>
        <p:nvSpPr>
          <p:cNvPr id="77" name="矩形 76"/>
          <p:cNvSpPr/>
          <p:nvPr/>
        </p:nvSpPr>
        <p:spPr>
          <a:xfrm>
            <a:off x="8332738" y="1504425"/>
            <a:ext cx="2208360" cy="1156855"/>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600" dirty="0">
                <a:solidFill>
                  <a:srgbClr val="17082E"/>
                </a:solidFill>
                <a:latin typeface="微软雅黑" panose="020B0503020204020204" charset="-122"/>
                <a:ea typeface="微软雅黑" panose="020B0503020204020204" charset="-122"/>
                <a:cs typeface="+mn-ea"/>
                <a:sym typeface="+mn-lt"/>
              </a:rPr>
              <a:t>加强应收账款的管理</a:t>
            </a:r>
            <a:r>
              <a:rPr lang="en-US" altLang="zh-CN" sz="1600" dirty="0">
                <a:solidFill>
                  <a:srgbClr val="17082E"/>
                </a:solidFill>
                <a:latin typeface="微软雅黑" panose="020B0503020204020204" charset="-122"/>
                <a:ea typeface="微软雅黑" panose="020B0503020204020204" charset="-122"/>
                <a:cs typeface="+mn-ea"/>
                <a:sym typeface="+mn-lt"/>
              </a:rPr>
              <a:t>,</a:t>
            </a:r>
            <a:r>
              <a:rPr lang="zh-CN" altLang="en-US" sz="1600" dirty="0">
                <a:solidFill>
                  <a:srgbClr val="17082E"/>
                </a:solidFill>
                <a:latin typeface="微软雅黑" panose="020B0503020204020204" charset="-122"/>
                <a:ea typeface="微软雅黑" panose="020B0503020204020204" charset="-122"/>
                <a:cs typeface="+mn-ea"/>
                <a:sym typeface="+mn-lt"/>
              </a:rPr>
              <a:t>协助公司领导做好公司的资金回笼。</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p:cTn id="20" dur="500" fill="hold"/>
                                        <p:tgtEl>
                                          <p:spTgt spid="73"/>
                                        </p:tgtEl>
                                        <p:attrNameLst>
                                          <p:attrName>ppt_w</p:attrName>
                                        </p:attrNameLst>
                                      </p:cBhvr>
                                      <p:tavLst>
                                        <p:tav tm="0">
                                          <p:val>
                                            <p:fltVal val="0"/>
                                          </p:val>
                                        </p:tav>
                                        <p:tav tm="100000">
                                          <p:val>
                                            <p:strVal val="#ppt_w"/>
                                          </p:val>
                                        </p:tav>
                                      </p:tavLst>
                                    </p:anim>
                                    <p:anim calcmode="lin" valueType="num">
                                      <p:cBhvr>
                                        <p:cTn id="21" dur="500" fill="hold"/>
                                        <p:tgtEl>
                                          <p:spTgt spid="73"/>
                                        </p:tgtEl>
                                        <p:attrNameLst>
                                          <p:attrName>ppt_h</p:attrName>
                                        </p:attrNameLst>
                                      </p:cBhvr>
                                      <p:tavLst>
                                        <p:tav tm="0">
                                          <p:val>
                                            <p:fltVal val="0"/>
                                          </p:val>
                                        </p:tav>
                                        <p:tav tm="100000">
                                          <p:val>
                                            <p:strVal val="#ppt_h"/>
                                          </p:val>
                                        </p:tav>
                                      </p:tavLst>
                                    </p:anim>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 calcmode="lin" valueType="num">
                                      <p:cBhvr>
                                        <p:cTn id="27" dur="500" fill="hold"/>
                                        <p:tgtEl>
                                          <p:spTgt spid="74"/>
                                        </p:tgtEl>
                                        <p:attrNameLst>
                                          <p:attrName>ppt_w</p:attrName>
                                        </p:attrNameLst>
                                      </p:cBhvr>
                                      <p:tavLst>
                                        <p:tav tm="0">
                                          <p:val>
                                            <p:fltVal val="0"/>
                                          </p:val>
                                        </p:tav>
                                        <p:tav tm="100000">
                                          <p:val>
                                            <p:strVal val="#ppt_w"/>
                                          </p:val>
                                        </p:tav>
                                      </p:tavLst>
                                    </p:anim>
                                    <p:anim calcmode="lin" valueType="num">
                                      <p:cBhvr>
                                        <p:cTn id="28" dur="500" fill="hold"/>
                                        <p:tgtEl>
                                          <p:spTgt spid="74"/>
                                        </p:tgtEl>
                                        <p:attrNameLst>
                                          <p:attrName>ppt_h</p:attrName>
                                        </p:attrNameLst>
                                      </p:cBhvr>
                                      <p:tavLst>
                                        <p:tav tm="0">
                                          <p:val>
                                            <p:fltVal val="0"/>
                                          </p:val>
                                        </p:tav>
                                        <p:tav tm="100000">
                                          <p:val>
                                            <p:strVal val="#ppt_h"/>
                                          </p:val>
                                        </p:tav>
                                      </p:tavLst>
                                    </p:anim>
                                    <p:animEffect transition="in" filter="fade">
                                      <p:cBhvr>
                                        <p:cTn id="29" dur="500"/>
                                        <p:tgtEl>
                                          <p:spTgt spid="74"/>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5"/>
                                        </p:tgtEl>
                                        <p:attrNameLst>
                                          <p:attrName>style.visibility</p:attrName>
                                        </p:attrNameLst>
                                      </p:cBhvr>
                                      <p:to>
                                        <p:strVal val="visible"/>
                                      </p:to>
                                    </p:set>
                                    <p:anim calcmode="lin" valueType="num">
                                      <p:cBhvr>
                                        <p:cTn id="34" dur="500" fill="hold"/>
                                        <p:tgtEl>
                                          <p:spTgt spid="75"/>
                                        </p:tgtEl>
                                        <p:attrNameLst>
                                          <p:attrName>ppt_w</p:attrName>
                                        </p:attrNameLst>
                                      </p:cBhvr>
                                      <p:tavLst>
                                        <p:tav tm="0">
                                          <p:val>
                                            <p:fltVal val="0"/>
                                          </p:val>
                                        </p:tav>
                                        <p:tav tm="100000">
                                          <p:val>
                                            <p:strVal val="#ppt_w"/>
                                          </p:val>
                                        </p:tav>
                                      </p:tavLst>
                                    </p:anim>
                                    <p:anim calcmode="lin" valueType="num">
                                      <p:cBhvr>
                                        <p:cTn id="35" dur="500" fill="hold"/>
                                        <p:tgtEl>
                                          <p:spTgt spid="75"/>
                                        </p:tgtEl>
                                        <p:attrNameLst>
                                          <p:attrName>ppt_h</p:attrName>
                                        </p:attrNameLst>
                                      </p:cBhvr>
                                      <p:tavLst>
                                        <p:tav tm="0">
                                          <p:val>
                                            <p:fltVal val="0"/>
                                          </p:val>
                                        </p:tav>
                                        <p:tav tm="100000">
                                          <p:val>
                                            <p:strVal val="#ppt_h"/>
                                          </p:val>
                                        </p:tav>
                                      </p:tavLst>
                                    </p:anim>
                                    <p:animEffect transition="in" filter="fade">
                                      <p:cBhvr>
                                        <p:cTn id="36" dur="500"/>
                                        <p:tgtEl>
                                          <p:spTgt spid="75"/>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76"/>
                                        </p:tgtEl>
                                        <p:attrNameLst>
                                          <p:attrName>style.visibility</p:attrName>
                                        </p:attrNameLst>
                                      </p:cBhvr>
                                      <p:to>
                                        <p:strVal val="visible"/>
                                      </p:to>
                                    </p:set>
                                    <p:anim calcmode="lin" valueType="num">
                                      <p:cBhvr>
                                        <p:cTn id="41" dur="500" fill="hold"/>
                                        <p:tgtEl>
                                          <p:spTgt spid="76"/>
                                        </p:tgtEl>
                                        <p:attrNameLst>
                                          <p:attrName>ppt_w</p:attrName>
                                        </p:attrNameLst>
                                      </p:cBhvr>
                                      <p:tavLst>
                                        <p:tav tm="0">
                                          <p:val>
                                            <p:fltVal val="0"/>
                                          </p:val>
                                        </p:tav>
                                        <p:tav tm="100000">
                                          <p:val>
                                            <p:strVal val="#ppt_w"/>
                                          </p:val>
                                        </p:tav>
                                      </p:tavLst>
                                    </p:anim>
                                    <p:anim calcmode="lin" valueType="num">
                                      <p:cBhvr>
                                        <p:cTn id="42" dur="500" fill="hold"/>
                                        <p:tgtEl>
                                          <p:spTgt spid="76"/>
                                        </p:tgtEl>
                                        <p:attrNameLst>
                                          <p:attrName>ppt_h</p:attrName>
                                        </p:attrNameLst>
                                      </p:cBhvr>
                                      <p:tavLst>
                                        <p:tav tm="0">
                                          <p:val>
                                            <p:fltVal val="0"/>
                                          </p:val>
                                        </p:tav>
                                        <p:tav tm="100000">
                                          <p:val>
                                            <p:strVal val="#ppt_h"/>
                                          </p:val>
                                        </p:tav>
                                      </p:tavLst>
                                    </p:anim>
                                    <p:animEffect transition="in" filter="fade">
                                      <p:cBhvr>
                                        <p:cTn id="43" dur="500"/>
                                        <p:tgtEl>
                                          <p:spTgt spid="76"/>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77"/>
                                        </p:tgtEl>
                                        <p:attrNameLst>
                                          <p:attrName>style.visibility</p:attrName>
                                        </p:attrNameLst>
                                      </p:cBhvr>
                                      <p:to>
                                        <p:strVal val="visible"/>
                                      </p:to>
                                    </p:set>
                                    <p:anim calcmode="lin" valueType="num">
                                      <p:cBhvr>
                                        <p:cTn id="48" dur="500" fill="hold"/>
                                        <p:tgtEl>
                                          <p:spTgt spid="77"/>
                                        </p:tgtEl>
                                        <p:attrNameLst>
                                          <p:attrName>ppt_w</p:attrName>
                                        </p:attrNameLst>
                                      </p:cBhvr>
                                      <p:tavLst>
                                        <p:tav tm="0">
                                          <p:val>
                                            <p:fltVal val="0"/>
                                          </p:val>
                                        </p:tav>
                                        <p:tav tm="100000">
                                          <p:val>
                                            <p:strVal val="#ppt_w"/>
                                          </p:val>
                                        </p:tav>
                                      </p:tavLst>
                                    </p:anim>
                                    <p:anim calcmode="lin" valueType="num">
                                      <p:cBhvr>
                                        <p:cTn id="49" dur="500" fill="hold"/>
                                        <p:tgtEl>
                                          <p:spTgt spid="77"/>
                                        </p:tgtEl>
                                        <p:attrNameLst>
                                          <p:attrName>ppt_h</p:attrName>
                                        </p:attrNameLst>
                                      </p:cBhvr>
                                      <p:tavLst>
                                        <p:tav tm="0">
                                          <p:val>
                                            <p:fltVal val="0"/>
                                          </p:val>
                                        </p:tav>
                                        <p:tav tm="100000">
                                          <p:val>
                                            <p:strVal val="#ppt_h"/>
                                          </p:val>
                                        </p:tav>
                                      </p:tavLst>
                                    </p:anim>
                                    <p:animEffect transition="in" filter="fade">
                                      <p:cBhvr>
                                        <p:cTn id="5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3" grpId="0"/>
      <p:bldP spid="73" grpId="1"/>
      <p:bldP spid="74" grpId="0"/>
      <p:bldP spid="74" grpId="1"/>
      <p:bldP spid="75" grpId="0"/>
      <p:bldP spid="75" grpId="1"/>
      <p:bldP spid="76" grpId="0"/>
      <p:bldP spid="76" grpId="1"/>
      <p:bldP spid="77" grpId="0"/>
      <p:bldP spid="77"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出纳工作计划</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1149" y="1600891"/>
            <a:ext cx="4875179" cy="4875179"/>
          </a:xfrm>
          <a:prstGeom prst="rect">
            <a:avLst/>
          </a:prstGeom>
        </p:spPr>
      </p:pic>
      <p:grpSp>
        <p:nvGrpSpPr>
          <p:cNvPr id="7" name="组合 6"/>
          <p:cNvGrpSpPr/>
          <p:nvPr/>
        </p:nvGrpSpPr>
        <p:grpSpPr>
          <a:xfrm>
            <a:off x="754143" y="1969764"/>
            <a:ext cx="2916982" cy="2068717"/>
            <a:chOff x="952106" y="1847215"/>
            <a:chExt cx="2916982" cy="2068717"/>
          </a:xfrm>
        </p:grpSpPr>
        <p:sp>
          <p:nvSpPr>
            <p:cNvPr id="5" name="文本框 4"/>
            <p:cNvSpPr txBox="1"/>
            <p:nvPr/>
          </p:nvSpPr>
          <p:spPr>
            <a:xfrm>
              <a:off x="952106" y="2390193"/>
              <a:ext cx="2916981" cy="1525739"/>
            </a:xfrm>
            <a:prstGeom prst="rect">
              <a:avLst/>
            </a:prstGeom>
            <a:noFill/>
          </p:spPr>
          <p:txBody>
            <a:bodyPr wrap="square" rtlCol="0">
              <a:spAutoFit/>
            </a:bodyPr>
            <a:lstStyle/>
            <a:p>
              <a:pPr algn="just" hangingPunct="0">
                <a:lnSpc>
                  <a:spcPct val="150000"/>
                </a:lnSpc>
              </a:pPr>
              <a:r>
                <a:rPr lang="zh-CN" altLang="en-US" sz="1600" dirty="0">
                  <a:solidFill>
                    <a:srgbClr val="17082E"/>
                  </a:solidFill>
                  <a:latin typeface="Arial" panose="020B0604020202020204"/>
                  <a:ea typeface="微软雅黑" panose="020B0503020204020204" charset="-122"/>
                  <a:cs typeface="+mn-ea"/>
                  <a:sym typeface="+mn-lt"/>
                </a:rPr>
                <a:t>先与财务日报表核对客户交款明细</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再与相关业务人员核对车款金额确定金额无误时</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准确收取车认。</a:t>
              </a:r>
            </a:p>
          </p:txBody>
        </p:sp>
        <p:sp>
          <p:nvSpPr>
            <p:cNvPr id="6" name="文本框 5"/>
            <p:cNvSpPr txBox="1"/>
            <p:nvPr/>
          </p:nvSpPr>
          <p:spPr>
            <a:xfrm>
              <a:off x="1030324" y="1847215"/>
              <a:ext cx="2838764" cy="368300"/>
            </a:xfrm>
            <a:prstGeom prst="rect">
              <a:avLst/>
            </a:prstGeom>
            <a:solidFill>
              <a:srgbClr val="5350E9"/>
            </a:solidFill>
          </p:spPr>
          <p:txBody>
            <a:bodyPr wrap="square" rtlCol="0">
              <a:spAutoFit/>
            </a:bodyPr>
            <a:lstStyle/>
            <a:p>
              <a:pPr algn="ctr"/>
              <a:r>
                <a:rPr lang="en-US" altLang="zh-CN" dirty="0">
                  <a:solidFill>
                    <a:prstClr val="white"/>
                  </a:solidFill>
                  <a:latin typeface="Arial" panose="020B0604020202020204"/>
                  <a:ea typeface="微软雅黑" panose="020B0503020204020204" charset="-122"/>
                  <a:cs typeface="+mn-ea"/>
                  <a:sym typeface="+mn-lt"/>
                </a:rPr>
                <a:t>01</a:t>
              </a:r>
              <a:r>
                <a:rPr lang="zh-CN" altLang="en-US" dirty="0">
                  <a:solidFill>
                    <a:prstClr val="white"/>
                  </a:solidFill>
                  <a:latin typeface="Arial" panose="020B0604020202020204"/>
                  <a:ea typeface="微软雅黑" panose="020B0503020204020204" charset="-122"/>
                  <a:cs typeface="+mn-ea"/>
                  <a:sym typeface="+mn-lt"/>
                </a:rPr>
                <a:t>收取汽贸车款时</a:t>
              </a:r>
            </a:p>
          </p:txBody>
        </p:sp>
      </p:grpSp>
      <p:grpSp>
        <p:nvGrpSpPr>
          <p:cNvPr id="8" name="组合 7"/>
          <p:cNvGrpSpPr/>
          <p:nvPr/>
        </p:nvGrpSpPr>
        <p:grpSpPr>
          <a:xfrm>
            <a:off x="4204353" y="1969764"/>
            <a:ext cx="2916982" cy="2068717"/>
            <a:chOff x="952106" y="1847215"/>
            <a:chExt cx="2916982" cy="2068717"/>
          </a:xfrm>
        </p:grpSpPr>
        <p:sp>
          <p:nvSpPr>
            <p:cNvPr id="9" name="文本框 8"/>
            <p:cNvSpPr txBox="1"/>
            <p:nvPr/>
          </p:nvSpPr>
          <p:spPr>
            <a:xfrm>
              <a:off x="952106" y="2390193"/>
              <a:ext cx="2916981" cy="1525739"/>
            </a:xfrm>
            <a:prstGeom prst="rect">
              <a:avLst/>
            </a:prstGeom>
            <a:noFill/>
          </p:spPr>
          <p:txBody>
            <a:bodyPr wrap="square" rtlCol="0">
              <a:spAutoFit/>
            </a:bodyPr>
            <a:lstStyle/>
            <a:p>
              <a:pPr algn="just" hangingPunct="0">
                <a:lnSpc>
                  <a:spcPct val="150000"/>
                </a:lnSpc>
              </a:pPr>
              <a:r>
                <a:rPr lang="zh-CN" altLang="en-US" sz="1600" dirty="0">
                  <a:solidFill>
                    <a:srgbClr val="4D98DD"/>
                  </a:solidFill>
                  <a:latin typeface="Arial" panose="020B0604020202020204"/>
                  <a:ea typeface="微软雅黑" panose="020B0503020204020204" charset="-122"/>
                  <a:cs typeface="+mn-ea"/>
                  <a:sym typeface="+mn-lt"/>
                </a:rPr>
                <a:t>先与维修前台核对月结款金额，核查每张维修工单的打折项目是否有误。确</a:t>
              </a:r>
              <a:r>
                <a:rPr lang="en-US" altLang="zh-CN" sz="1600" dirty="0">
                  <a:solidFill>
                    <a:srgbClr val="4D98DD"/>
                  </a:solidFill>
                  <a:latin typeface="Arial" panose="020B0604020202020204"/>
                  <a:ea typeface="微软雅黑" panose="020B0503020204020204" charset="-122"/>
                  <a:cs typeface="+mn-ea"/>
                  <a:sym typeface="+mn-lt"/>
                </a:rPr>
                <a:t>.</a:t>
              </a:r>
              <a:r>
                <a:rPr lang="zh-CN" altLang="en-US" sz="1600" dirty="0">
                  <a:solidFill>
                    <a:srgbClr val="4D98DD"/>
                  </a:solidFill>
                  <a:latin typeface="Arial" panose="020B0604020202020204"/>
                  <a:ea typeface="微软雅黑" panose="020B0503020204020204" charset="-122"/>
                  <a:cs typeface="+mn-ea"/>
                  <a:sym typeface="+mn-lt"/>
                </a:rPr>
                <a:t>定无误</a:t>
              </a:r>
              <a:r>
                <a:rPr lang="en-US" altLang="zh-CN" sz="1600" dirty="0">
                  <a:solidFill>
                    <a:srgbClr val="4D98DD"/>
                  </a:solidFill>
                  <a:latin typeface="Arial" panose="020B0604020202020204"/>
                  <a:ea typeface="微软雅黑" panose="020B0503020204020204" charset="-122"/>
                  <a:cs typeface="+mn-ea"/>
                  <a:sym typeface="+mn-lt"/>
                </a:rPr>
                <a:t>,</a:t>
              </a:r>
              <a:r>
                <a:rPr lang="zh-CN" altLang="en-US" sz="1600" dirty="0">
                  <a:solidFill>
                    <a:srgbClr val="4D98DD"/>
                  </a:solidFill>
                  <a:latin typeface="Arial" panose="020B0604020202020204"/>
                  <a:ea typeface="微软雅黑" panose="020B0503020204020204" charset="-122"/>
                  <a:cs typeface="+mn-ea"/>
                  <a:sym typeface="+mn-lt"/>
                </a:rPr>
                <a:t>准确收款该款项。</a:t>
              </a:r>
            </a:p>
          </p:txBody>
        </p:sp>
        <p:sp>
          <p:nvSpPr>
            <p:cNvPr id="10" name="文本框 9"/>
            <p:cNvSpPr txBox="1"/>
            <p:nvPr/>
          </p:nvSpPr>
          <p:spPr>
            <a:xfrm>
              <a:off x="1030324" y="1847215"/>
              <a:ext cx="2838764" cy="368300"/>
            </a:xfrm>
            <a:prstGeom prst="rect">
              <a:avLst/>
            </a:prstGeom>
            <a:solidFill>
              <a:srgbClr val="4D98DD"/>
            </a:solidFill>
          </p:spPr>
          <p:txBody>
            <a:bodyPr wrap="square" rtlCol="0">
              <a:spAutoFit/>
            </a:bodyPr>
            <a:lstStyle/>
            <a:p>
              <a:pPr algn="ctr"/>
              <a:r>
                <a:rPr lang="en-US" altLang="zh-CN" dirty="0">
                  <a:solidFill>
                    <a:prstClr val="white"/>
                  </a:solidFill>
                  <a:latin typeface="Arial" panose="020B0604020202020204"/>
                  <a:ea typeface="微软雅黑" panose="020B0503020204020204" charset="-122"/>
                  <a:cs typeface="+mn-ea"/>
                  <a:sym typeface="+mn-lt"/>
                </a:rPr>
                <a:t>02</a:t>
              </a:r>
              <a:r>
                <a:rPr lang="zh-CN" altLang="en-US" dirty="0">
                  <a:solidFill>
                    <a:prstClr val="white"/>
                  </a:solidFill>
                  <a:latin typeface="Arial" panose="020B0604020202020204"/>
                  <a:ea typeface="微软雅黑" panose="020B0503020204020204" charset="-122"/>
                  <a:cs typeface="+mn-ea"/>
                  <a:sym typeface="+mn-lt"/>
                </a:rPr>
                <a:t>收取月结款时</a:t>
              </a:r>
            </a:p>
          </p:txBody>
        </p:sp>
      </p:grpSp>
      <p:grpSp>
        <p:nvGrpSpPr>
          <p:cNvPr id="11" name="组合 10"/>
          <p:cNvGrpSpPr/>
          <p:nvPr/>
        </p:nvGrpSpPr>
        <p:grpSpPr>
          <a:xfrm>
            <a:off x="836926" y="4430370"/>
            <a:ext cx="6440567" cy="1699385"/>
            <a:chOff x="952106" y="1847215"/>
            <a:chExt cx="6440567" cy="1699385"/>
          </a:xfrm>
        </p:grpSpPr>
        <p:sp>
          <p:nvSpPr>
            <p:cNvPr id="12" name="文本框 11"/>
            <p:cNvSpPr txBox="1"/>
            <p:nvPr/>
          </p:nvSpPr>
          <p:spPr>
            <a:xfrm>
              <a:off x="952106" y="2390193"/>
              <a:ext cx="6440567" cy="1156407"/>
            </a:xfrm>
            <a:prstGeom prst="rect">
              <a:avLst/>
            </a:prstGeom>
            <a:noFill/>
          </p:spPr>
          <p:txBody>
            <a:bodyPr wrap="square" rtlCol="0">
              <a:spAutoFit/>
            </a:bodyPr>
            <a:lstStyle/>
            <a:p>
              <a:pPr algn="just" hangingPunct="0">
                <a:lnSpc>
                  <a:spcPct val="150000"/>
                </a:lnSpc>
              </a:pPr>
              <a:r>
                <a:rPr lang="zh-CN" altLang="en-US" sz="1600" dirty="0">
                  <a:solidFill>
                    <a:srgbClr val="17082E"/>
                  </a:solidFill>
                  <a:latin typeface="Arial" panose="020B0604020202020204"/>
                  <a:ea typeface="微软雅黑" panose="020B0503020204020204" charset="-122"/>
                  <a:cs typeface="+mn-ea"/>
                  <a:sym typeface="+mn-lt"/>
                </a:rPr>
                <a:t>在收到各部门</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报销单时</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先检查凭证信息的正确性。是否有重复报销和各领导是否签字等，确定凭证完整时。方给手付款，当面与收款人点清金额。做到准确无误支付</a:t>
              </a:r>
            </a:p>
          </p:txBody>
        </p:sp>
        <p:sp>
          <p:nvSpPr>
            <p:cNvPr id="13" name="文本框 12"/>
            <p:cNvSpPr txBox="1"/>
            <p:nvPr/>
          </p:nvSpPr>
          <p:spPr>
            <a:xfrm>
              <a:off x="1030324" y="1847215"/>
              <a:ext cx="2838764" cy="368300"/>
            </a:xfrm>
            <a:prstGeom prst="rect">
              <a:avLst/>
            </a:prstGeom>
            <a:solidFill>
              <a:srgbClr val="5350E9"/>
            </a:solidFill>
          </p:spPr>
          <p:txBody>
            <a:bodyPr wrap="square" rtlCol="0">
              <a:spAutoFit/>
            </a:bodyPr>
            <a:lstStyle/>
            <a:p>
              <a:pPr algn="ctr"/>
              <a:r>
                <a:rPr lang="en-US" altLang="zh-CN" dirty="0">
                  <a:solidFill>
                    <a:prstClr val="white"/>
                  </a:solidFill>
                  <a:latin typeface="Arial" panose="020B0604020202020204"/>
                  <a:ea typeface="微软雅黑" panose="020B0503020204020204" charset="-122"/>
                  <a:cs typeface="+mn-ea"/>
                  <a:sym typeface="+mn-lt"/>
                </a:rPr>
                <a:t>03</a:t>
              </a:r>
              <a:r>
                <a:rPr lang="zh-CN" altLang="en-US" dirty="0">
                  <a:solidFill>
                    <a:prstClr val="white"/>
                  </a:solidFill>
                  <a:latin typeface="Arial" panose="020B0604020202020204"/>
                  <a:ea typeface="微软雅黑" panose="020B0503020204020204" charset="-122"/>
                  <a:cs typeface="+mn-ea"/>
                  <a:sym typeface="+mn-lt"/>
                </a:rPr>
                <a:t>现金支持</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769441"/>
          </a:xfrm>
          <a:prstGeom prst="rect">
            <a:avLst/>
          </a:prstGeom>
          <a:noFill/>
        </p:spPr>
        <p:txBody>
          <a:bodyPr wrap="square" rtlCol="0">
            <a:spAutoFit/>
          </a:bodyPr>
          <a:lstStyle/>
          <a:p>
            <a:pPr algn="ctr">
              <a:defRPr/>
            </a:pPr>
            <a:r>
              <a:rPr lang="zh-CN" altLang="en-US" sz="4400" b="1" dirty="0">
                <a:solidFill>
                  <a:srgbClr val="09089F"/>
                </a:solidFill>
                <a:latin typeface="Arial" panose="020B0604020202020204"/>
                <a:ea typeface="微软雅黑" panose="020B0503020204020204" charset="-122"/>
                <a:cs typeface="+mn-ea"/>
                <a:sym typeface="+mn-lt"/>
              </a:rPr>
              <a:t>目 录</a:t>
            </a:r>
          </a:p>
        </p:txBody>
      </p:sp>
      <p:grpSp>
        <p:nvGrpSpPr>
          <p:cNvPr id="14" name="组合 13"/>
          <p:cNvGrpSpPr/>
          <p:nvPr/>
        </p:nvGrpSpPr>
        <p:grpSpPr>
          <a:xfrm>
            <a:off x="1606012" y="2040585"/>
            <a:ext cx="3927522" cy="725445"/>
            <a:chOff x="1294927" y="2115999"/>
            <a:chExt cx="3927522" cy="725445"/>
          </a:xfrm>
        </p:grpSpPr>
        <p:sp>
          <p:nvSpPr>
            <p:cNvPr id="5" name="椭圆 4"/>
            <p:cNvSpPr/>
            <p:nvPr/>
          </p:nvSpPr>
          <p:spPr>
            <a:xfrm>
              <a:off x="1294927" y="2115999"/>
              <a:ext cx="725445" cy="725445"/>
            </a:xfrm>
            <a:prstGeom prst="ellipse">
              <a:avLst/>
            </a:prstGeom>
            <a:solidFill>
              <a:srgbClr val="5350E9"/>
            </a:solidFill>
            <a:ln w="38100">
              <a:solidFill>
                <a:srgbClr val="1E1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charset="-122"/>
                  <a:ea typeface="微软雅黑" panose="020B0503020204020204" charset="-122"/>
                </a:rPr>
                <a:t>01</a:t>
              </a:r>
              <a:endParaRPr lang="zh-CN" altLang="en-US" b="1" dirty="0">
                <a:latin typeface="微软雅黑" panose="020B0503020204020204" charset="-122"/>
                <a:ea typeface="微软雅黑" panose="020B0503020204020204" charset="-122"/>
              </a:endParaRPr>
            </a:p>
          </p:txBody>
        </p:sp>
        <p:sp>
          <p:nvSpPr>
            <p:cNvPr id="13" name="文本框 12"/>
            <p:cNvSpPr txBox="1"/>
            <p:nvPr/>
          </p:nvSpPr>
          <p:spPr>
            <a:xfrm>
              <a:off x="2143504" y="2247888"/>
              <a:ext cx="3078945" cy="461665"/>
            </a:xfrm>
            <a:prstGeom prst="rect">
              <a:avLst/>
            </a:prstGeom>
            <a:noFill/>
          </p:spPr>
          <p:txBody>
            <a:bodyPr wrap="square" rtlCol="0">
              <a:spAutoFit/>
            </a:bodyPr>
            <a:lstStyle/>
            <a:p>
              <a:pPr algn="dist">
                <a:defRPr/>
              </a:pPr>
              <a:r>
                <a:rPr lang="zh-CN" altLang="en-US" sz="2400" b="1" dirty="0">
                  <a:solidFill>
                    <a:srgbClr val="1E1AD0"/>
                  </a:solidFill>
                  <a:latin typeface="Arial" panose="020B0604020202020204"/>
                  <a:ea typeface="微软雅黑" panose="020B0503020204020204" charset="-122"/>
                  <a:cs typeface="+mn-ea"/>
                  <a:sym typeface="+mn-lt"/>
                </a:rPr>
                <a:t>出纳主要工作</a:t>
              </a:r>
            </a:p>
          </p:txBody>
        </p:sp>
      </p:grpSp>
      <p:grpSp>
        <p:nvGrpSpPr>
          <p:cNvPr id="15" name="组合 14"/>
          <p:cNvGrpSpPr/>
          <p:nvPr/>
        </p:nvGrpSpPr>
        <p:grpSpPr>
          <a:xfrm>
            <a:off x="1606012" y="2983265"/>
            <a:ext cx="3927522" cy="725445"/>
            <a:chOff x="1294927" y="2115999"/>
            <a:chExt cx="3927522" cy="725445"/>
          </a:xfrm>
        </p:grpSpPr>
        <p:sp>
          <p:nvSpPr>
            <p:cNvPr id="16" name="椭圆 15"/>
            <p:cNvSpPr/>
            <p:nvPr/>
          </p:nvSpPr>
          <p:spPr>
            <a:xfrm>
              <a:off x="1294927" y="2115999"/>
              <a:ext cx="725445" cy="725445"/>
            </a:xfrm>
            <a:prstGeom prst="ellipse">
              <a:avLst/>
            </a:prstGeom>
            <a:solidFill>
              <a:srgbClr val="53ADEE"/>
            </a:solidFill>
            <a:ln w="38100">
              <a:solidFill>
                <a:srgbClr val="178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charset="-122"/>
                  <a:ea typeface="微软雅黑" panose="020B0503020204020204" charset="-122"/>
                </a:rPr>
                <a:t>02</a:t>
              </a:r>
              <a:endParaRPr lang="zh-CN" altLang="en-US" b="1" dirty="0">
                <a:latin typeface="微软雅黑" panose="020B0503020204020204" charset="-122"/>
                <a:ea typeface="微软雅黑" panose="020B0503020204020204" charset="-122"/>
              </a:endParaRPr>
            </a:p>
          </p:txBody>
        </p:sp>
        <p:sp>
          <p:nvSpPr>
            <p:cNvPr id="17" name="文本框 16"/>
            <p:cNvSpPr txBox="1"/>
            <p:nvPr/>
          </p:nvSpPr>
          <p:spPr>
            <a:xfrm>
              <a:off x="2143504" y="2247888"/>
              <a:ext cx="3078945" cy="461665"/>
            </a:xfrm>
            <a:prstGeom prst="rect">
              <a:avLst/>
            </a:prstGeom>
            <a:noFill/>
          </p:spPr>
          <p:txBody>
            <a:bodyPr wrap="square" rtlCol="0">
              <a:spAutoFit/>
            </a:bodyPr>
            <a:lstStyle/>
            <a:p>
              <a:pPr algn="dist">
                <a:defRPr/>
              </a:pPr>
              <a:r>
                <a:rPr lang="zh-CN" altLang="en-US" sz="2400" b="1" dirty="0">
                  <a:solidFill>
                    <a:srgbClr val="1E1AD0"/>
                  </a:solidFill>
                  <a:latin typeface="Arial" panose="020B0604020202020204"/>
                  <a:ea typeface="微软雅黑" panose="020B0503020204020204" charset="-122"/>
                  <a:cs typeface="+mn-ea"/>
                  <a:sym typeface="+mn-lt"/>
                </a:rPr>
                <a:t>出纳工作细则</a:t>
              </a:r>
            </a:p>
          </p:txBody>
        </p:sp>
      </p:grpSp>
      <p:grpSp>
        <p:nvGrpSpPr>
          <p:cNvPr id="18" name="组合 17"/>
          <p:cNvGrpSpPr/>
          <p:nvPr/>
        </p:nvGrpSpPr>
        <p:grpSpPr>
          <a:xfrm>
            <a:off x="1606012" y="3925945"/>
            <a:ext cx="3927522" cy="725445"/>
            <a:chOff x="1294927" y="2115999"/>
            <a:chExt cx="3927522" cy="725445"/>
          </a:xfrm>
        </p:grpSpPr>
        <p:sp>
          <p:nvSpPr>
            <p:cNvPr id="19" name="椭圆 18"/>
            <p:cNvSpPr/>
            <p:nvPr/>
          </p:nvSpPr>
          <p:spPr>
            <a:xfrm>
              <a:off x="1294927" y="2115999"/>
              <a:ext cx="725445" cy="725445"/>
            </a:xfrm>
            <a:prstGeom prst="ellipse">
              <a:avLst/>
            </a:prstGeom>
            <a:solidFill>
              <a:srgbClr val="5350E9"/>
            </a:solidFill>
            <a:ln w="38100">
              <a:solidFill>
                <a:srgbClr val="5350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charset="-122"/>
                  <a:ea typeface="微软雅黑" panose="020B0503020204020204" charset="-122"/>
                </a:rPr>
                <a:t>03</a:t>
              </a:r>
              <a:endParaRPr lang="zh-CN" altLang="en-US" b="1" dirty="0">
                <a:latin typeface="微软雅黑" panose="020B0503020204020204" charset="-122"/>
                <a:ea typeface="微软雅黑" panose="020B0503020204020204" charset="-122"/>
              </a:endParaRPr>
            </a:p>
          </p:txBody>
        </p:sp>
        <p:sp>
          <p:nvSpPr>
            <p:cNvPr id="20" name="文本框 19"/>
            <p:cNvSpPr txBox="1"/>
            <p:nvPr/>
          </p:nvSpPr>
          <p:spPr>
            <a:xfrm>
              <a:off x="2143504" y="2247888"/>
              <a:ext cx="3078945" cy="461665"/>
            </a:xfrm>
            <a:prstGeom prst="rect">
              <a:avLst/>
            </a:prstGeom>
            <a:noFill/>
          </p:spPr>
          <p:txBody>
            <a:bodyPr wrap="square" rtlCol="0">
              <a:spAutoFit/>
            </a:bodyPr>
            <a:lstStyle/>
            <a:p>
              <a:pPr algn="dist">
                <a:defRPr/>
              </a:pPr>
              <a:r>
                <a:rPr lang="zh-CN" altLang="en-US" sz="2400" b="1" dirty="0">
                  <a:solidFill>
                    <a:srgbClr val="1E1AD0"/>
                  </a:solidFill>
                  <a:latin typeface="Arial" panose="020B0604020202020204"/>
                  <a:ea typeface="微软雅黑" panose="020B0503020204020204" charset="-122"/>
                  <a:cs typeface="+mn-ea"/>
                  <a:sym typeface="+mn-lt"/>
                </a:rPr>
                <a:t>发票注意事项</a:t>
              </a:r>
            </a:p>
          </p:txBody>
        </p:sp>
      </p:grpSp>
      <p:grpSp>
        <p:nvGrpSpPr>
          <p:cNvPr id="21" name="组合 20"/>
          <p:cNvGrpSpPr/>
          <p:nvPr/>
        </p:nvGrpSpPr>
        <p:grpSpPr>
          <a:xfrm>
            <a:off x="1606012" y="4868625"/>
            <a:ext cx="3927522" cy="725445"/>
            <a:chOff x="1294927" y="2115999"/>
            <a:chExt cx="3927522" cy="725445"/>
          </a:xfrm>
        </p:grpSpPr>
        <p:sp>
          <p:nvSpPr>
            <p:cNvPr id="22" name="椭圆 21"/>
            <p:cNvSpPr/>
            <p:nvPr/>
          </p:nvSpPr>
          <p:spPr>
            <a:xfrm>
              <a:off x="1294927" y="2115999"/>
              <a:ext cx="725445" cy="725445"/>
            </a:xfrm>
            <a:prstGeom prst="ellipse">
              <a:avLst/>
            </a:prstGeom>
            <a:solidFill>
              <a:srgbClr val="53ADEE"/>
            </a:solidFill>
            <a:ln w="38100">
              <a:solidFill>
                <a:srgbClr val="178E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anose="020B0503020204020204" charset="-122"/>
                  <a:ea typeface="微软雅黑" panose="020B0503020204020204" charset="-122"/>
                </a:rPr>
                <a:t>04</a:t>
              </a:r>
              <a:endParaRPr lang="zh-CN" altLang="en-US" b="1" dirty="0">
                <a:latin typeface="微软雅黑" panose="020B0503020204020204" charset="-122"/>
                <a:ea typeface="微软雅黑" panose="020B0503020204020204" charset="-122"/>
              </a:endParaRPr>
            </a:p>
          </p:txBody>
        </p:sp>
        <p:sp>
          <p:nvSpPr>
            <p:cNvPr id="23" name="文本框 22"/>
            <p:cNvSpPr txBox="1"/>
            <p:nvPr/>
          </p:nvSpPr>
          <p:spPr>
            <a:xfrm>
              <a:off x="2143504" y="2247888"/>
              <a:ext cx="3078945" cy="461665"/>
            </a:xfrm>
            <a:prstGeom prst="rect">
              <a:avLst/>
            </a:prstGeom>
            <a:noFill/>
          </p:spPr>
          <p:txBody>
            <a:bodyPr wrap="square" rtlCol="0">
              <a:spAutoFit/>
            </a:bodyPr>
            <a:lstStyle/>
            <a:p>
              <a:pPr algn="dist">
                <a:defRPr/>
              </a:pPr>
              <a:r>
                <a:rPr lang="zh-CN" altLang="en-US" sz="2400" b="1" dirty="0">
                  <a:solidFill>
                    <a:srgbClr val="1E1AD0"/>
                  </a:solidFill>
                  <a:latin typeface="Arial" panose="020B0604020202020204"/>
                  <a:ea typeface="微软雅黑" panose="020B0503020204020204" charset="-122"/>
                  <a:cs typeface="+mn-ea"/>
                  <a:sym typeface="+mn-lt"/>
                </a:rPr>
                <a:t>出纳工作计划</a:t>
              </a:r>
            </a:p>
          </p:txBody>
        </p:sp>
      </p:grpSp>
      <p:grpSp>
        <p:nvGrpSpPr>
          <p:cNvPr id="24" name="161f7e0d-df40-4d60-9ca7-976a86a6778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740924" y="1778088"/>
            <a:ext cx="5895838" cy="4295713"/>
            <a:chOff x="3209647" y="1326001"/>
            <a:chExt cx="5772706" cy="4205999"/>
          </a:xfrm>
        </p:grpSpPr>
        <p:sp>
          <p:nvSpPr>
            <p:cNvPr id="25" name="îṥ1îḋè"/>
            <p:cNvSpPr/>
            <p:nvPr/>
          </p:nvSpPr>
          <p:spPr bwMode="auto">
            <a:xfrm>
              <a:off x="3209647" y="1326001"/>
              <a:ext cx="5772706" cy="4015951"/>
            </a:xfrm>
            <a:custGeom>
              <a:avLst/>
              <a:gdLst>
                <a:gd name="T0" fmla="*/ 156 w 2339"/>
                <a:gd name="T1" fmla="*/ 1629 h 1629"/>
                <a:gd name="T2" fmla="*/ 230 w 2339"/>
                <a:gd name="T3" fmla="*/ 1225 h 1629"/>
                <a:gd name="T4" fmla="*/ 379 w 2339"/>
                <a:gd name="T5" fmla="*/ 663 h 1629"/>
                <a:gd name="T6" fmla="*/ 872 w 2339"/>
                <a:gd name="T7" fmla="*/ 275 h 1629"/>
                <a:gd name="T8" fmla="*/ 1776 w 2339"/>
                <a:gd name="T9" fmla="*/ 21 h 1629"/>
                <a:gd name="T10" fmla="*/ 2012 w 2339"/>
                <a:gd name="T11" fmla="*/ 517 h 1629"/>
                <a:gd name="T12" fmla="*/ 2223 w 2339"/>
                <a:gd name="T13" fmla="*/ 812 h 1629"/>
                <a:gd name="T14" fmla="*/ 2135 w 2339"/>
                <a:gd name="T15" fmla="*/ 1324 h 1629"/>
                <a:gd name="T16" fmla="*/ 2190 w 2339"/>
                <a:gd name="T17" fmla="*/ 1629 h 1629"/>
                <a:gd name="T18" fmla="*/ 156 w 2339"/>
                <a:gd name="T19" fmla="*/ 1629 h 1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9" h="1629">
                  <a:moveTo>
                    <a:pt x="156" y="1629"/>
                  </a:moveTo>
                  <a:cubicBezTo>
                    <a:pt x="156" y="1629"/>
                    <a:pt x="0" y="1418"/>
                    <a:pt x="230" y="1225"/>
                  </a:cubicBezTo>
                  <a:cubicBezTo>
                    <a:pt x="322" y="1148"/>
                    <a:pt x="681" y="1094"/>
                    <a:pt x="379" y="663"/>
                  </a:cubicBezTo>
                  <a:cubicBezTo>
                    <a:pt x="202" y="409"/>
                    <a:pt x="460" y="40"/>
                    <a:pt x="872" y="275"/>
                  </a:cubicBezTo>
                  <a:cubicBezTo>
                    <a:pt x="1222" y="474"/>
                    <a:pt x="1466" y="49"/>
                    <a:pt x="1776" y="21"/>
                  </a:cubicBezTo>
                  <a:cubicBezTo>
                    <a:pt x="2012" y="0"/>
                    <a:pt x="2154" y="291"/>
                    <a:pt x="2012" y="517"/>
                  </a:cubicBezTo>
                  <a:cubicBezTo>
                    <a:pt x="1852" y="771"/>
                    <a:pt x="2157" y="728"/>
                    <a:pt x="2223" y="812"/>
                  </a:cubicBezTo>
                  <a:cubicBezTo>
                    <a:pt x="2339" y="960"/>
                    <a:pt x="1961" y="1136"/>
                    <a:pt x="2135" y="1324"/>
                  </a:cubicBezTo>
                  <a:cubicBezTo>
                    <a:pt x="2311" y="1516"/>
                    <a:pt x="2190" y="1629"/>
                    <a:pt x="2190" y="1629"/>
                  </a:cubicBezTo>
                  <a:cubicBezTo>
                    <a:pt x="156" y="1629"/>
                    <a:pt x="156" y="1629"/>
                    <a:pt x="156" y="1629"/>
                  </a:cubicBezTo>
                </a:path>
              </a:pathLst>
            </a:custGeom>
            <a:solidFill>
              <a:srgbClr val="BDE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ïṡḻiḑê"/>
            <p:cNvSpPr/>
            <p:nvPr/>
          </p:nvSpPr>
          <p:spPr bwMode="auto">
            <a:xfrm>
              <a:off x="3431766" y="5325323"/>
              <a:ext cx="4519578" cy="32071"/>
            </a:xfrm>
            <a:custGeom>
              <a:avLst/>
              <a:gdLst>
                <a:gd name="T0" fmla="*/ 1824 w 1831"/>
                <a:gd name="T1" fmla="*/ 13 h 13"/>
                <a:gd name="T2" fmla="*/ 7 w 1831"/>
                <a:gd name="T3" fmla="*/ 13 h 13"/>
                <a:gd name="T4" fmla="*/ 0 w 1831"/>
                <a:gd name="T5" fmla="*/ 6 h 13"/>
                <a:gd name="T6" fmla="*/ 7 w 1831"/>
                <a:gd name="T7" fmla="*/ 0 h 13"/>
                <a:gd name="T8" fmla="*/ 1824 w 1831"/>
                <a:gd name="T9" fmla="*/ 0 h 13"/>
                <a:gd name="T10" fmla="*/ 1831 w 1831"/>
                <a:gd name="T11" fmla="*/ 6 h 13"/>
                <a:gd name="T12" fmla="*/ 1824 w 1831"/>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831" h="13">
                  <a:moveTo>
                    <a:pt x="1824" y="13"/>
                  </a:moveTo>
                  <a:cubicBezTo>
                    <a:pt x="7" y="13"/>
                    <a:pt x="7" y="13"/>
                    <a:pt x="7" y="13"/>
                  </a:cubicBezTo>
                  <a:cubicBezTo>
                    <a:pt x="3" y="13"/>
                    <a:pt x="0" y="10"/>
                    <a:pt x="0" y="6"/>
                  </a:cubicBezTo>
                  <a:cubicBezTo>
                    <a:pt x="0" y="3"/>
                    <a:pt x="3" y="0"/>
                    <a:pt x="7" y="0"/>
                  </a:cubicBezTo>
                  <a:cubicBezTo>
                    <a:pt x="1824" y="0"/>
                    <a:pt x="1824" y="0"/>
                    <a:pt x="1824" y="0"/>
                  </a:cubicBezTo>
                  <a:cubicBezTo>
                    <a:pt x="1828" y="0"/>
                    <a:pt x="1831" y="3"/>
                    <a:pt x="1831" y="6"/>
                  </a:cubicBezTo>
                  <a:cubicBezTo>
                    <a:pt x="1831" y="10"/>
                    <a:pt x="1828" y="13"/>
                    <a:pt x="1824" y="13"/>
                  </a:cubicBezTo>
                  <a:close/>
                </a:path>
              </a:pathLst>
            </a:custGeom>
            <a:solidFill>
              <a:srgbClr val="91D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ïṩḻîḓé"/>
            <p:cNvSpPr/>
            <p:nvPr/>
          </p:nvSpPr>
          <p:spPr bwMode="auto">
            <a:xfrm>
              <a:off x="7972723" y="5325323"/>
              <a:ext cx="706741" cy="32071"/>
            </a:xfrm>
            <a:custGeom>
              <a:avLst/>
              <a:gdLst>
                <a:gd name="T0" fmla="*/ 280 w 286"/>
                <a:gd name="T1" fmla="*/ 13 h 13"/>
                <a:gd name="T2" fmla="*/ 6 w 286"/>
                <a:gd name="T3" fmla="*/ 13 h 13"/>
                <a:gd name="T4" fmla="*/ 0 w 286"/>
                <a:gd name="T5" fmla="*/ 6 h 13"/>
                <a:gd name="T6" fmla="*/ 6 w 286"/>
                <a:gd name="T7" fmla="*/ 0 h 13"/>
                <a:gd name="T8" fmla="*/ 280 w 286"/>
                <a:gd name="T9" fmla="*/ 0 h 13"/>
                <a:gd name="T10" fmla="*/ 286 w 286"/>
                <a:gd name="T11" fmla="*/ 6 h 13"/>
                <a:gd name="T12" fmla="*/ 280 w 28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86" h="13">
                  <a:moveTo>
                    <a:pt x="280" y="13"/>
                  </a:moveTo>
                  <a:cubicBezTo>
                    <a:pt x="6" y="13"/>
                    <a:pt x="6" y="13"/>
                    <a:pt x="6" y="13"/>
                  </a:cubicBezTo>
                  <a:cubicBezTo>
                    <a:pt x="2" y="13"/>
                    <a:pt x="0" y="10"/>
                    <a:pt x="0" y="6"/>
                  </a:cubicBezTo>
                  <a:cubicBezTo>
                    <a:pt x="0" y="3"/>
                    <a:pt x="2" y="0"/>
                    <a:pt x="6" y="0"/>
                  </a:cubicBezTo>
                  <a:cubicBezTo>
                    <a:pt x="280" y="0"/>
                    <a:pt x="280" y="0"/>
                    <a:pt x="280" y="0"/>
                  </a:cubicBezTo>
                  <a:cubicBezTo>
                    <a:pt x="283" y="0"/>
                    <a:pt x="286" y="3"/>
                    <a:pt x="286" y="6"/>
                  </a:cubicBezTo>
                  <a:cubicBezTo>
                    <a:pt x="286" y="10"/>
                    <a:pt x="283" y="13"/>
                    <a:pt x="280" y="13"/>
                  </a:cubicBezTo>
                  <a:close/>
                </a:path>
              </a:pathLst>
            </a:custGeom>
            <a:solidFill>
              <a:srgbClr val="91D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íS1îďè"/>
            <p:cNvSpPr/>
            <p:nvPr/>
          </p:nvSpPr>
          <p:spPr bwMode="auto">
            <a:xfrm>
              <a:off x="4171765" y="5408469"/>
              <a:ext cx="1955118" cy="32071"/>
            </a:xfrm>
            <a:custGeom>
              <a:avLst/>
              <a:gdLst>
                <a:gd name="T0" fmla="*/ 786 w 792"/>
                <a:gd name="T1" fmla="*/ 13 h 13"/>
                <a:gd name="T2" fmla="*/ 6 w 792"/>
                <a:gd name="T3" fmla="*/ 13 h 13"/>
                <a:gd name="T4" fmla="*/ 0 w 792"/>
                <a:gd name="T5" fmla="*/ 7 h 13"/>
                <a:gd name="T6" fmla="*/ 6 w 792"/>
                <a:gd name="T7" fmla="*/ 0 h 13"/>
                <a:gd name="T8" fmla="*/ 786 w 792"/>
                <a:gd name="T9" fmla="*/ 0 h 13"/>
                <a:gd name="T10" fmla="*/ 792 w 792"/>
                <a:gd name="T11" fmla="*/ 7 h 13"/>
                <a:gd name="T12" fmla="*/ 786 w 792"/>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792" h="13">
                  <a:moveTo>
                    <a:pt x="786" y="13"/>
                  </a:moveTo>
                  <a:cubicBezTo>
                    <a:pt x="6" y="13"/>
                    <a:pt x="6" y="13"/>
                    <a:pt x="6" y="13"/>
                  </a:cubicBezTo>
                  <a:cubicBezTo>
                    <a:pt x="3" y="13"/>
                    <a:pt x="0" y="10"/>
                    <a:pt x="0" y="7"/>
                  </a:cubicBezTo>
                  <a:cubicBezTo>
                    <a:pt x="0" y="3"/>
                    <a:pt x="3" y="0"/>
                    <a:pt x="6" y="0"/>
                  </a:cubicBezTo>
                  <a:cubicBezTo>
                    <a:pt x="786" y="0"/>
                    <a:pt x="786" y="0"/>
                    <a:pt x="786" y="0"/>
                  </a:cubicBezTo>
                  <a:cubicBezTo>
                    <a:pt x="789" y="0"/>
                    <a:pt x="792" y="3"/>
                    <a:pt x="792" y="7"/>
                  </a:cubicBezTo>
                  <a:cubicBezTo>
                    <a:pt x="792" y="10"/>
                    <a:pt x="789" y="13"/>
                    <a:pt x="786" y="13"/>
                  </a:cubicBezTo>
                  <a:close/>
                </a:path>
              </a:pathLst>
            </a:custGeom>
            <a:solidFill>
              <a:srgbClr val="91D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íṡlïḓè"/>
            <p:cNvSpPr/>
            <p:nvPr/>
          </p:nvSpPr>
          <p:spPr bwMode="auto">
            <a:xfrm>
              <a:off x="6170832" y="5408469"/>
              <a:ext cx="1318458" cy="32071"/>
            </a:xfrm>
            <a:custGeom>
              <a:avLst/>
              <a:gdLst>
                <a:gd name="T0" fmla="*/ 528 w 534"/>
                <a:gd name="T1" fmla="*/ 13 h 13"/>
                <a:gd name="T2" fmla="*/ 7 w 534"/>
                <a:gd name="T3" fmla="*/ 13 h 13"/>
                <a:gd name="T4" fmla="*/ 0 w 534"/>
                <a:gd name="T5" fmla="*/ 7 h 13"/>
                <a:gd name="T6" fmla="*/ 7 w 534"/>
                <a:gd name="T7" fmla="*/ 0 h 13"/>
                <a:gd name="T8" fmla="*/ 528 w 534"/>
                <a:gd name="T9" fmla="*/ 0 h 13"/>
                <a:gd name="T10" fmla="*/ 534 w 534"/>
                <a:gd name="T11" fmla="*/ 7 h 13"/>
                <a:gd name="T12" fmla="*/ 528 w 534"/>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534" h="13">
                  <a:moveTo>
                    <a:pt x="528" y="13"/>
                  </a:moveTo>
                  <a:cubicBezTo>
                    <a:pt x="7" y="13"/>
                    <a:pt x="7" y="13"/>
                    <a:pt x="7" y="13"/>
                  </a:cubicBezTo>
                  <a:cubicBezTo>
                    <a:pt x="3" y="13"/>
                    <a:pt x="0" y="10"/>
                    <a:pt x="0" y="7"/>
                  </a:cubicBezTo>
                  <a:cubicBezTo>
                    <a:pt x="0" y="3"/>
                    <a:pt x="3" y="0"/>
                    <a:pt x="7" y="0"/>
                  </a:cubicBezTo>
                  <a:cubicBezTo>
                    <a:pt x="528" y="0"/>
                    <a:pt x="528" y="0"/>
                    <a:pt x="528" y="0"/>
                  </a:cubicBezTo>
                  <a:cubicBezTo>
                    <a:pt x="532" y="0"/>
                    <a:pt x="534" y="3"/>
                    <a:pt x="534" y="7"/>
                  </a:cubicBezTo>
                  <a:cubicBezTo>
                    <a:pt x="534" y="10"/>
                    <a:pt x="532" y="13"/>
                    <a:pt x="528" y="13"/>
                  </a:cubicBezTo>
                  <a:close/>
                </a:path>
              </a:pathLst>
            </a:custGeom>
            <a:solidFill>
              <a:srgbClr val="91D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îsliḓé"/>
            <p:cNvSpPr/>
            <p:nvPr/>
          </p:nvSpPr>
          <p:spPr bwMode="auto">
            <a:xfrm>
              <a:off x="4924830" y="5499929"/>
              <a:ext cx="2337590" cy="32071"/>
            </a:xfrm>
            <a:custGeom>
              <a:avLst/>
              <a:gdLst>
                <a:gd name="T0" fmla="*/ 941 w 947"/>
                <a:gd name="T1" fmla="*/ 13 h 13"/>
                <a:gd name="T2" fmla="*/ 7 w 947"/>
                <a:gd name="T3" fmla="*/ 13 h 13"/>
                <a:gd name="T4" fmla="*/ 0 w 947"/>
                <a:gd name="T5" fmla="*/ 6 h 13"/>
                <a:gd name="T6" fmla="*/ 7 w 947"/>
                <a:gd name="T7" fmla="*/ 0 h 13"/>
                <a:gd name="T8" fmla="*/ 941 w 947"/>
                <a:gd name="T9" fmla="*/ 0 h 13"/>
                <a:gd name="T10" fmla="*/ 947 w 947"/>
                <a:gd name="T11" fmla="*/ 6 h 13"/>
                <a:gd name="T12" fmla="*/ 941 w 947"/>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947" h="13">
                  <a:moveTo>
                    <a:pt x="941" y="13"/>
                  </a:moveTo>
                  <a:cubicBezTo>
                    <a:pt x="7" y="13"/>
                    <a:pt x="7" y="13"/>
                    <a:pt x="7" y="13"/>
                  </a:cubicBezTo>
                  <a:cubicBezTo>
                    <a:pt x="3" y="13"/>
                    <a:pt x="0" y="10"/>
                    <a:pt x="0" y="6"/>
                  </a:cubicBezTo>
                  <a:cubicBezTo>
                    <a:pt x="0" y="3"/>
                    <a:pt x="3" y="0"/>
                    <a:pt x="7" y="0"/>
                  </a:cubicBezTo>
                  <a:cubicBezTo>
                    <a:pt x="941" y="0"/>
                    <a:pt x="941" y="0"/>
                    <a:pt x="941" y="0"/>
                  </a:cubicBezTo>
                  <a:cubicBezTo>
                    <a:pt x="944" y="0"/>
                    <a:pt x="947" y="3"/>
                    <a:pt x="947" y="6"/>
                  </a:cubicBezTo>
                  <a:cubicBezTo>
                    <a:pt x="947" y="10"/>
                    <a:pt x="944" y="13"/>
                    <a:pt x="941" y="13"/>
                  </a:cubicBezTo>
                  <a:close/>
                </a:path>
              </a:pathLst>
            </a:custGeom>
            <a:solidFill>
              <a:srgbClr val="91D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ï$ļidê"/>
            <p:cNvSpPr/>
            <p:nvPr/>
          </p:nvSpPr>
          <p:spPr bwMode="auto">
            <a:xfrm>
              <a:off x="7317058" y="5499929"/>
              <a:ext cx="554703" cy="32071"/>
            </a:xfrm>
            <a:custGeom>
              <a:avLst/>
              <a:gdLst>
                <a:gd name="T0" fmla="*/ 218 w 225"/>
                <a:gd name="T1" fmla="*/ 13 h 13"/>
                <a:gd name="T2" fmla="*/ 6 w 225"/>
                <a:gd name="T3" fmla="*/ 13 h 13"/>
                <a:gd name="T4" fmla="*/ 0 w 225"/>
                <a:gd name="T5" fmla="*/ 6 h 13"/>
                <a:gd name="T6" fmla="*/ 6 w 225"/>
                <a:gd name="T7" fmla="*/ 0 h 13"/>
                <a:gd name="T8" fmla="*/ 218 w 225"/>
                <a:gd name="T9" fmla="*/ 0 h 13"/>
                <a:gd name="T10" fmla="*/ 225 w 225"/>
                <a:gd name="T11" fmla="*/ 6 h 13"/>
                <a:gd name="T12" fmla="*/ 218 w 22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25" h="13">
                  <a:moveTo>
                    <a:pt x="218" y="13"/>
                  </a:moveTo>
                  <a:cubicBezTo>
                    <a:pt x="6" y="13"/>
                    <a:pt x="6" y="13"/>
                    <a:pt x="6" y="13"/>
                  </a:cubicBezTo>
                  <a:cubicBezTo>
                    <a:pt x="3" y="13"/>
                    <a:pt x="0" y="10"/>
                    <a:pt x="0" y="6"/>
                  </a:cubicBezTo>
                  <a:cubicBezTo>
                    <a:pt x="0" y="3"/>
                    <a:pt x="3" y="0"/>
                    <a:pt x="6" y="0"/>
                  </a:cubicBezTo>
                  <a:cubicBezTo>
                    <a:pt x="218" y="0"/>
                    <a:pt x="218" y="0"/>
                    <a:pt x="218" y="0"/>
                  </a:cubicBezTo>
                  <a:cubicBezTo>
                    <a:pt x="222" y="0"/>
                    <a:pt x="225" y="3"/>
                    <a:pt x="225" y="6"/>
                  </a:cubicBezTo>
                  <a:cubicBezTo>
                    <a:pt x="225" y="10"/>
                    <a:pt x="222" y="13"/>
                    <a:pt x="218" y="13"/>
                  </a:cubicBezTo>
                  <a:close/>
                </a:path>
              </a:pathLst>
            </a:custGeom>
            <a:solidFill>
              <a:srgbClr val="91D1E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iśliḓe"/>
            <p:cNvSpPr/>
            <p:nvPr/>
          </p:nvSpPr>
          <p:spPr bwMode="auto">
            <a:xfrm>
              <a:off x="7040301" y="2176466"/>
              <a:ext cx="913418" cy="914606"/>
            </a:xfrm>
            <a:custGeom>
              <a:avLst/>
              <a:gdLst>
                <a:gd name="T0" fmla="*/ 370 w 370"/>
                <a:gd name="T1" fmla="*/ 210 h 371"/>
                <a:gd name="T2" fmla="*/ 370 w 370"/>
                <a:gd name="T3" fmla="*/ 161 h 371"/>
                <a:gd name="T4" fmla="*/ 349 w 370"/>
                <a:gd name="T5" fmla="*/ 161 h 371"/>
                <a:gd name="T6" fmla="*/ 319 w 370"/>
                <a:gd name="T7" fmla="*/ 87 h 371"/>
                <a:gd name="T8" fmla="*/ 334 w 370"/>
                <a:gd name="T9" fmla="*/ 72 h 371"/>
                <a:gd name="T10" fmla="*/ 299 w 370"/>
                <a:gd name="T11" fmla="*/ 37 h 371"/>
                <a:gd name="T12" fmla="*/ 284 w 370"/>
                <a:gd name="T13" fmla="*/ 52 h 371"/>
                <a:gd name="T14" fmla="*/ 210 w 370"/>
                <a:gd name="T15" fmla="*/ 21 h 371"/>
                <a:gd name="T16" fmla="*/ 210 w 370"/>
                <a:gd name="T17" fmla="*/ 0 h 371"/>
                <a:gd name="T18" fmla="*/ 160 w 370"/>
                <a:gd name="T19" fmla="*/ 0 h 371"/>
                <a:gd name="T20" fmla="*/ 160 w 370"/>
                <a:gd name="T21" fmla="*/ 21 h 371"/>
                <a:gd name="T22" fmla="*/ 86 w 370"/>
                <a:gd name="T23" fmla="*/ 52 h 371"/>
                <a:gd name="T24" fmla="*/ 71 w 370"/>
                <a:gd name="T25" fmla="*/ 37 h 371"/>
                <a:gd name="T26" fmla="*/ 37 w 370"/>
                <a:gd name="T27" fmla="*/ 72 h 371"/>
                <a:gd name="T28" fmla="*/ 51 w 370"/>
                <a:gd name="T29" fmla="*/ 87 h 371"/>
                <a:gd name="T30" fmla="*/ 21 w 370"/>
                <a:gd name="T31" fmla="*/ 161 h 371"/>
                <a:gd name="T32" fmla="*/ 0 w 370"/>
                <a:gd name="T33" fmla="*/ 161 h 371"/>
                <a:gd name="T34" fmla="*/ 0 w 370"/>
                <a:gd name="T35" fmla="*/ 210 h 371"/>
                <a:gd name="T36" fmla="*/ 21 w 370"/>
                <a:gd name="T37" fmla="*/ 210 h 371"/>
                <a:gd name="T38" fmla="*/ 51 w 370"/>
                <a:gd name="T39" fmla="*/ 284 h 371"/>
                <a:gd name="T40" fmla="*/ 37 w 370"/>
                <a:gd name="T41" fmla="*/ 299 h 371"/>
                <a:gd name="T42" fmla="*/ 71 w 370"/>
                <a:gd name="T43" fmla="*/ 334 h 371"/>
                <a:gd name="T44" fmla="*/ 86 w 370"/>
                <a:gd name="T45" fmla="*/ 319 h 371"/>
                <a:gd name="T46" fmla="*/ 160 w 370"/>
                <a:gd name="T47" fmla="*/ 350 h 371"/>
                <a:gd name="T48" fmla="*/ 160 w 370"/>
                <a:gd name="T49" fmla="*/ 371 h 371"/>
                <a:gd name="T50" fmla="*/ 210 w 370"/>
                <a:gd name="T51" fmla="*/ 371 h 371"/>
                <a:gd name="T52" fmla="*/ 210 w 370"/>
                <a:gd name="T53" fmla="*/ 350 h 371"/>
                <a:gd name="T54" fmla="*/ 284 w 370"/>
                <a:gd name="T55" fmla="*/ 319 h 371"/>
                <a:gd name="T56" fmla="*/ 299 w 370"/>
                <a:gd name="T57" fmla="*/ 334 h 371"/>
                <a:gd name="T58" fmla="*/ 334 w 370"/>
                <a:gd name="T59" fmla="*/ 299 h 371"/>
                <a:gd name="T60" fmla="*/ 319 w 370"/>
                <a:gd name="T61" fmla="*/ 284 h 371"/>
                <a:gd name="T62" fmla="*/ 349 w 370"/>
                <a:gd name="T63" fmla="*/ 210 h 371"/>
                <a:gd name="T64" fmla="*/ 370 w 370"/>
                <a:gd name="T65" fmla="*/ 210 h 371"/>
                <a:gd name="T66" fmla="*/ 309 w 370"/>
                <a:gd name="T67" fmla="*/ 173 h 371"/>
                <a:gd name="T68" fmla="*/ 173 w 370"/>
                <a:gd name="T69" fmla="*/ 310 h 371"/>
                <a:gd name="T70" fmla="*/ 61 w 370"/>
                <a:gd name="T71" fmla="*/ 202 h 371"/>
                <a:gd name="T72" fmla="*/ 201 w 370"/>
                <a:gd name="T73" fmla="*/ 62 h 371"/>
                <a:gd name="T74" fmla="*/ 309 w 370"/>
                <a:gd name="T75" fmla="*/ 1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0" h="371">
                  <a:moveTo>
                    <a:pt x="370" y="210"/>
                  </a:moveTo>
                  <a:cubicBezTo>
                    <a:pt x="370" y="161"/>
                    <a:pt x="370" y="161"/>
                    <a:pt x="370" y="161"/>
                  </a:cubicBezTo>
                  <a:cubicBezTo>
                    <a:pt x="349" y="161"/>
                    <a:pt x="349" y="161"/>
                    <a:pt x="349" y="161"/>
                  </a:cubicBezTo>
                  <a:cubicBezTo>
                    <a:pt x="345" y="133"/>
                    <a:pt x="334" y="108"/>
                    <a:pt x="319" y="87"/>
                  </a:cubicBezTo>
                  <a:cubicBezTo>
                    <a:pt x="334" y="72"/>
                    <a:pt x="334" y="72"/>
                    <a:pt x="334" y="72"/>
                  </a:cubicBezTo>
                  <a:cubicBezTo>
                    <a:pt x="299" y="37"/>
                    <a:pt x="299" y="37"/>
                    <a:pt x="299" y="37"/>
                  </a:cubicBezTo>
                  <a:cubicBezTo>
                    <a:pt x="284" y="52"/>
                    <a:pt x="284" y="52"/>
                    <a:pt x="284" y="52"/>
                  </a:cubicBezTo>
                  <a:cubicBezTo>
                    <a:pt x="262" y="36"/>
                    <a:pt x="237" y="25"/>
                    <a:pt x="210" y="21"/>
                  </a:cubicBezTo>
                  <a:cubicBezTo>
                    <a:pt x="210" y="0"/>
                    <a:pt x="210" y="0"/>
                    <a:pt x="210" y="0"/>
                  </a:cubicBezTo>
                  <a:cubicBezTo>
                    <a:pt x="160" y="0"/>
                    <a:pt x="160" y="0"/>
                    <a:pt x="160" y="0"/>
                  </a:cubicBezTo>
                  <a:cubicBezTo>
                    <a:pt x="160" y="21"/>
                    <a:pt x="160" y="21"/>
                    <a:pt x="160" y="21"/>
                  </a:cubicBezTo>
                  <a:cubicBezTo>
                    <a:pt x="133" y="25"/>
                    <a:pt x="108" y="36"/>
                    <a:pt x="86" y="52"/>
                  </a:cubicBezTo>
                  <a:cubicBezTo>
                    <a:pt x="71" y="37"/>
                    <a:pt x="71" y="37"/>
                    <a:pt x="71" y="37"/>
                  </a:cubicBezTo>
                  <a:cubicBezTo>
                    <a:pt x="37" y="72"/>
                    <a:pt x="37" y="72"/>
                    <a:pt x="37" y="72"/>
                  </a:cubicBezTo>
                  <a:cubicBezTo>
                    <a:pt x="51" y="87"/>
                    <a:pt x="51" y="87"/>
                    <a:pt x="51" y="87"/>
                  </a:cubicBezTo>
                  <a:cubicBezTo>
                    <a:pt x="36" y="108"/>
                    <a:pt x="25" y="133"/>
                    <a:pt x="21" y="161"/>
                  </a:cubicBezTo>
                  <a:cubicBezTo>
                    <a:pt x="0" y="161"/>
                    <a:pt x="0" y="161"/>
                    <a:pt x="0" y="161"/>
                  </a:cubicBezTo>
                  <a:cubicBezTo>
                    <a:pt x="0" y="210"/>
                    <a:pt x="0" y="210"/>
                    <a:pt x="0" y="210"/>
                  </a:cubicBezTo>
                  <a:cubicBezTo>
                    <a:pt x="21" y="210"/>
                    <a:pt x="21" y="210"/>
                    <a:pt x="21" y="210"/>
                  </a:cubicBezTo>
                  <a:cubicBezTo>
                    <a:pt x="25" y="238"/>
                    <a:pt x="36" y="263"/>
                    <a:pt x="51" y="284"/>
                  </a:cubicBezTo>
                  <a:cubicBezTo>
                    <a:pt x="37" y="299"/>
                    <a:pt x="37" y="299"/>
                    <a:pt x="37" y="299"/>
                  </a:cubicBezTo>
                  <a:cubicBezTo>
                    <a:pt x="71" y="334"/>
                    <a:pt x="71" y="334"/>
                    <a:pt x="71" y="334"/>
                  </a:cubicBezTo>
                  <a:cubicBezTo>
                    <a:pt x="86" y="319"/>
                    <a:pt x="86" y="319"/>
                    <a:pt x="86" y="319"/>
                  </a:cubicBezTo>
                  <a:cubicBezTo>
                    <a:pt x="108" y="335"/>
                    <a:pt x="133" y="346"/>
                    <a:pt x="160" y="350"/>
                  </a:cubicBezTo>
                  <a:cubicBezTo>
                    <a:pt x="160" y="371"/>
                    <a:pt x="160" y="371"/>
                    <a:pt x="160" y="371"/>
                  </a:cubicBezTo>
                  <a:cubicBezTo>
                    <a:pt x="210" y="371"/>
                    <a:pt x="210" y="371"/>
                    <a:pt x="210" y="371"/>
                  </a:cubicBezTo>
                  <a:cubicBezTo>
                    <a:pt x="210" y="350"/>
                    <a:pt x="210" y="350"/>
                    <a:pt x="210" y="350"/>
                  </a:cubicBezTo>
                  <a:cubicBezTo>
                    <a:pt x="237" y="346"/>
                    <a:pt x="262" y="335"/>
                    <a:pt x="284" y="319"/>
                  </a:cubicBezTo>
                  <a:cubicBezTo>
                    <a:pt x="299" y="334"/>
                    <a:pt x="299" y="334"/>
                    <a:pt x="299" y="334"/>
                  </a:cubicBezTo>
                  <a:cubicBezTo>
                    <a:pt x="334" y="299"/>
                    <a:pt x="334" y="299"/>
                    <a:pt x="334" y="299"/>
                  </a:cubicBezTo>
                  <a:cubicBezTo>
                    <a:pt x="319" y="284"/>
                    <a:pt x="319" y="284"/>
                    <a:pt x="319" y="284"/>
                  </a:cubicBezTo>
                  <a:cubicBezTo>
                    <a:pt x="334" y="263"/>
                    <a:pt x="345" y="238"/>
                    <a:pt x="349" y="210"/>
                  </a:cubicBezTo>
                  <a:lnTo>
                    <a:pt x="370" y="210"/>
                  </a:lnTo>
                  <a:close/>
                  <a:moveTo>
                    <a:pt x="309" y="173"/>
                  </a:moveTo>
                  <a:cubicBezTo>
                    <a:pt x="317" y="252"/>
                    <a:pt x="251" y="317"/>
                    <a:pt x="173" y="310"/>
                  </a:cubicBezTo>
                  <a:cubicBezTo>
                    <a:pt x="116" y="304"/>
                    <a:pt x="69" y="259"/>
                    <a:pt x="61" y="202"/>
                  </a:cubicBezTo>
                  <a:cubicBezTo>
                    <a:pt x="51" y="120"/>
                    <a:pt x="119" y="51"/>
                    <a:pt x="201" y="62"/>
                  </a:cubicBezTo>
                  <a:cubicBezTo>
                    <a:pt x="258" y="69"/>
                    <a:pt x="304" y="116"/>
                    <a:pt x="309" y="173"/>
                  </a:cubicBezTo>
                  <a:close/>
                </a:path>
              </a:pathLst>
            </a:custGeom>
            <a:solidFill>
              <a:srgbClr val="025A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ïSļîḑê"/>
            <p:cNvSpPr/>
            <p:nvPr/>
          </p:nvSpPr>
          <p:spPr bwMode="auto">
            <a:xfrm>
              <a:off x="7284988" y="2419965"/>
              <a:ext cx="426420" cy="426420"/>
            </a:xfrm>
            <a:prstGeom prst="ellipse">
              <a:avLst/>
            </a:prstGeom>
            <a:solidFill>
              <a:srgbClr val="025A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ïSļîdê"/>
            <p:cNvSpPr/>
            <p:nvPr/>
          </p:nvSpPr>
          <p:spPr bwMode="auto">
            <a:xfrm>
              <a:off x="7857507" y="2085005"/>
              <a:ext cx="371782" cy="371782"/>
            </a:xfrm>
            <a:custGeom>
              <a:avLst/>
              <a:gdLst>
                <a:gd name="T0" fmla="*/ 151 w 151"/>
                <a:gd name="T1" fmla="*/ 85 h 151"/>
                <a:gd name="T2" fmla="*/ 151 w 151"/>
                <a:gd name="T3" fmla="*/ 65 h 151"/>
                <a:gd name="T4" fmla="*/ 142 w 151"/>
                <a:gd name="T5" fmla="*/ 65 h 151"/>
                <a:gd name="T6" fmla="*/ 130 w 151"/>
                <a:gd name="T7" fmla="*/ 35 h 151"/>
                <a:gd name="T8" fmla="*/ 136 w 151"/>
                <a:gd name="T9" fmla="*/ 29 h 151"/>
                <a:gd name="T10" fmla="*/ 122 w 151"/>
                <a:gd name="T11" fmla="*/ 15 h 151"/>
                <a:gd name="T12" fmla="*/ 116 w 151"/>
                <a:gd name="T13" fmla="*/ 21 h 151"/>
                <a:gd name="T14" fmla="*/ 85 w 151"/>
                <a:gd name="T15" fmla="*/ 8 h 151"/>
                <a:gd name="T16" fmla="*/ 85 w 151"/>
                <a:gd name="T17" fmla="*/ 0 h 151"/>
                <a:gd name="T18" fmla="*/ 65 w 151"/>
                <a:gd name="T19" fmla="*/ 0 h 151"/>
                <a:gd name="T20" fmla="*/ 65 w 151"/>
                <a:gd name="T21" fmla="*/ 8 h 151"/>
                <a:gd name="T22" fmla="*/ 35 w 151"/>
                <a:gd name="T23" fmla="*/ 21 h 151"/>
                <a:gd name="T24" fmla="*/ 29 w 151"/>
                <a:gd name="T25" fmla="*/ 15 h 151"/>
                <a:gd name="T26" fmla="*/ 15 w 151"/>
                <a:gd name="T27" fmla="*/ 29 h 151"/>
                <a:gd name="T28" fmla="*/ 21 w 151"/>
                <a:gd name="T29" fmla="*/ 35 h 151"/>
                <a:gd name="T30" fmla="*/ 8 w 151"/>
                <a:gd name="T31" fmla="*/ 65 h 151"/>
                <a:gd name="T32" fmla="*/ 0 w 151"/>
                <a:gd name="T33" fmla="*/ 65 h 151"/>
                <a:gd name="T34" fmla="*/ 0 w 151"/>
                <a:gd name="T35" fmla="*/ 85 h 151"/>
                <a:gd name="T36" fmla="*/ 8 w 151"/>
                <a:gd name="T37" fmla="*/ 85 h 151"/>
                <a:gd name="T38" fmla="*/ 21 w 151"/>
                <a:gd name="T39" fmla="*/ 116 h 151"/>
                <a:gd name="T40" fmla="*/ 15 w 151"/>
                <a:gd name="T41" fmla="*/ 122 h 151"/>
                <a:gd name="T42" fmla="*/ 29 w 151"/>
                <a:gd name="T43" fmla="*/ 136 h 151"/>
                <a:gd name="T44" fmla="*/ 35 w 151"/>
                <a:gd name="T45" fmla="*/ 130 h 151"/>
                <a:gd name="T46" fmla="*/ 65 w 151"/>
                <a:gd name="T47" fmla="*/ 142 h 151"/>
                <a:gd name="T48" fmla="*/ 65 w 151"/>
                <a:gd name="T49" fmla="*/ 151 h 151"/>
                <a:gd name="T50" fmla="*/ 85 w 151"/>
                <a:gd name="T51" fmla="*/ 151 h 151"/>
                <a:gd name="T52" fmla="*/ 85 w 151"/>
                <a:gd name="T53" fmla="*/ 142 h 151"/>
                <a:gd name="T54" fmla="*/ 116 w 151"/>
                <a:gd name="T55" fmla="*/ 130 h 151"/>
                <a:gd name="T56" fmla="*/ 122 w 151"/>
                <a:gd name="T57" fmla="*/ 136 h 151"/>
                <a:gd name="T58" fmla="*/ 136 w 151"/>
                <a:gd name="T59" fmla="*/ 122 h 151"/>
                <a:gd name="T60" fmla="*/ 130 w 151"/>
                <a:gd name="T61" fmla="*/ 116 h 151"/>
                <a:gd name="T62" fmla="*/ 142 w 151"/>
                <a:gd name="T63" fmla="*/ 85 h 151"/>
                <a:gd name="T64" fmla="*/ 151 w 151"/>
                <a:gd name="T65" fmla="*/ 85 h 151"/>
                <a:gd name="T66" fmla="*/ 126 w 151"/>
                <a:gd name="T67" fmla="*/ 70 h 151"/>
                <a:gd name="T68" fmla="*/ 70 w 151"/>
                <a:gd name="T69" fmla="*/ 126 h 151"/>
                <a:gd name="T70" fmla="*/ 25 w 151"/>
                <a:gd name="T71" fmla="*/ 82 h 151"/>
                <a:gd name="T72" fmla="*/ 82 w 151"/>
                <a:gd name="T73" fmla="*/ 25 h 151"/>
                <a:gd name="T74" fmla="*/ 126 w 151"/>
                <a:gd name="T75" fmla="*/ 7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1" h="151">
                  <a:moveTo>
                    <a:pt x="151" y="85"/>
                  </a:moveTo>
                  <a:cubicBezTo>
                    <a:pt x="151" y="65"/>
                    <a:pt x="151" y="65"/>
                    <a:pt x="151" y="65"/>
                  </a:cubicBezTo>
                  <a:cubicBezTo>
                    <a:pt x="142" y="65"/>
                    <a:pt x="142" y="65"/>
                    <a:pt x="142" y="65"/>
                  </a:cubicBezTo>
                  <a:cubicBezTo>
                    <a:pt x="141" y="54"/>
                    <a:pt x="136" y="44"/>
                    <a:pt x="130" y="35"/>
                  </a:cubicBezTo>
                  <a:cubicBezTo>
                    <a:pt x="136" y="29"/>
                    <a:pt x="136" y="29"/>
                    <a:pt x="136" y="29"/>
                  </a:cubicBezTo>
                  <a:cubicBezTo>
                    <a:pt x="122" y="15"/>
                    <a:pt x="122" y="15"/>
                    <a:pt x="122" y="15"/>
                  </a:cubicBezTo>
                  <a:cubicBezTo>
                    <a:pt x="116" y="21"/>
                    <a:pt x="116" y="21"/>
                    <a:pt x="116" y="21"/>
                  </a:cubicBezTo>
                  <a:cubicBezTo>
                    <a:pt x="107" y="14"/>
                    <a:pt x="97" y="10"/>
                    <a:pt x="85" y="8"/>
                  </a:cubicBezTo>
                  <a:cubicBezTo>
                    <a:pt x="85" y="0"/>
                    <a:pt x="85" y="0"/>
                    <a:pt x="85" y="0"/>
                  </a:cubicBezTo>
                  <a:cubicBezTo>
                    <a:pt x="65" y="0"/>
                    <a:pt x="65" y="0"/>
                    <a:pt x="65" y="0"/>
                  </a:cubicBezTo>
                  <a:cubicBezTo>
                    <a:pt x="65" y="8"/>
                    <a:pt x="65" y="8"/>
                    <a:pt x="65" y="8"/>
                  </a:cubicBezTo>
                  <a:cubicBezTo>
                    <a:pt x="54" y="10"/>
                    <a:pt x="44" y="14"/>
                    <a:pt x="35" y="21"/>
                  </a:cubicBezTo>
                  <a:cubicBezTo>
                    <a:pt x="29" y="15"/>
                    <a:pt x="29" y="15"/>
                    <a:pt x="29" y="15"/>
                  </a:cubicBezTo>
                  <a:cubicBezTo>
                    <a:pt x="15" y="29"/>
                    <a:pt x="15" y="29"/>
                    <a:pt x="15" y="29"/>
                  </a:cubicBezTo>
                  <a:cubicBezTo>
                    <a:pt x="21" y="35"/>
                    <a:pt x="21" y="35"/>
                    <a:pt x="21" y="35"/>
                  </a:cubicBezTo>
                  <a:cubicBezTo>
                    <a:pt x="14" y="44"/>
                    <a:pt x="10" y="54"/>
                    <a:pt x="8" y="65"/>
                  </a:cubicBezTo>
                  <a:cubicBezTo>
                    <a:pt x="0" y="65"/>
                    <a:pt x="0" y="65"/>
                    <a:pt x="0" y="65"/>
                  </a:cubicBezTo>
                  <a:cubicBezTo>
                    <a:pt x="0" y="85"/>
                    <a:pt x="0" y="85"/>
                    <a:pt x="0" y="85"/>
                  </a:cubicBezTo>
                  <a:cubicBezTo>
                    <a:pt x="8" y="85"/>
                    <a:pt x="8" y="85"/>
                    <a:pt x="8" y="85"/>
                  </a:cubicBezTo>
                  <a:cubicBezTo>
                    <a:pt x="10" y="97"/>
                    <a:pt x="14" y="107"/>
                    <a:pt x="21" y="116"/>
                  </a:cubicBezTo>
                  <a:cubicBezTo>
                    <a:pt x="15" y="122"/>
                    <a:pt x="15" y="122"/>
                    <a:pt x="15" y="122"/>
                  </a:cubicBezTo>
                  <a:cubicBezTo>
                    <a:pt x="29" y="136"/>
                    <a:pt x="29" y="136"/>
                    <a:pt x="29" y="136"/>
                  </a:cubicBezTo>
                  <a:cubicBezTo>
                    <a:pt x="35" y="130"/>
                    <a:pt x="35" y="130"/>
                    <a:pt x="35" y="130"/>
                  </a:cubicBezTo>
                  <a:cubicBezTo>
                    <a:pt x="44" y="136"/>
                    <a:pt x="54" y="141"/>
                    <a:pt x="65" y="142"/>
                  </a:cubicBezTo>
                  <a:cubicBezTo>
                    <a:pt x="65" y="151"/>
                    <a:pt x="65" y="151"/>
                    <a:pt x="65" y="151"/>
                  </a:cubicBezTo>
                  <a:cubicBezTo>
                    <a:pt x="85" y="151"/>
                    <a:pt x="85" y="151"/>
                    <a:pt x="85" y="151"/>
                  </a:cubicBezTo>
                  <a:cubicBezTo>
                    <a:pt x="85" y="142"/>
                    <a:pt x="85" y="142"/>
                    <a:pt x="85" y="142"/>
                  </a:cubicBezTo>
                  <a:cubicBezTo>
                    <a:pt x="97" y="141"/>
                    <a:pt x="107" y="136"/>
                    <a:pt x="116" y="130"/>
                  </a:cubicBezTo>
                  <a:cubicBezTo>
                    <a:pt x="122" y="136"/>
                    <a:pt x="122" y="136"/>
                    <a:pt x="122" y="136"/>
                  </a:cubicBezTo>
                  <a:cubicBezTo>
                    <a:pt x="136" y="122"/>
                    <a:pt x="136" y="122"/>
                    <a:pt x="136" y="122"/>
                  </a:cubicBezTo>
                  <a:cubicBezTo>
                    <a:pt x="130" y="116"/>
                    <a:pt x="130" y="116"/>
                    <a:pt x="130" y="116"/>
                  </a:cubicBezTo>
                  <a:cubicBezTo>
                    <a:pt x="136" y="107"/>
                    <a:pt x="141" y="97"/>
                    <a:pt x="142" y="85"/>
                  </a:cubicBezTo>
                  <a:lnTo>
                    <a:pt x="151" y="85"/>
                  </a:lnTo>
                  <a:close/>
                  <a:moveTo>
                    <a:pt x="126" y="70"/>
                  </a:moveTo>
                  <a:cubicBezTo>
                    <a:pt x="129" y="102"/>
                    <a:pt x="102" y="129"/>
                    <a:pt x="70" y="126"/>
                  </a:cubicBezTo>
                  <a:cubicBezTo>
                    <a:pt x="47" y="124"/>
                    <a:pt x="28" y="105"/>
                    <a:pt x="25" y="82"/>
                  </a:cubicBezTo>
                  <a:cubicBezTo>
                    <a:pt x="20" y="49"/>
                    <a:pt x="49" y="21"/>
                    <a:pt x="82" y="25"/>
                  </a:cubicBezTo>
                  <a:cubicBezTo>
                    <a:pt x="105" y="28"/>
                    <a:pt x="124" y="47"/>
                    <a:pt x="126"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íşļîḍè"/>
            <p:cNvSpPr/>
            <p:nvPr/>
          </p:nvSpPr>
          <p:spPr bwMode="auto">
            <a:xfrm>
              <a:off x="7956094" y="2183592"/>
              <a:ext cx="174607" cy="17460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îṥḷíḓé"/>
            <p:cNvSpPr/>
            <p:nvPr/>
          </p:nvSpPr>
          <p:spPr bwMode="auto">
            <a:xfrm>
              <a:off x="4075553" y="4505741"/>
              <a:ext cx="452552" cy="488186"/>
            </a:xfrm>
            <a:custGeom>
              <a:avLst/>
              <a:gdLst>
                <a:gd name="T0" fmla="*/ 180 w 183"/>
                <a:gd name="T1" fmla="*/ 39 h 198"/>
                <a:gd name="T2" fmla="*/ 101 w 183"/>
                <a:gd name="T3" fmla="*/ 0 h 198"/>
                <a:gd name="T4" fmla="*/ 2 w 183"/>
                <a:gd name="T5" fmla="*/ 95 h 198"/>
                <a:gd name="T6" fmla="*/ 101 w 183"/>
                <a:gd name="T7" fmla="*/ 198 h 198"/>
                <a:gd name="T8" fmla="*/ 183 w 183"/>
                <a:gd name="T9" fmla="*/ 156 h 198"/>
                <a:gd name="T10" fmla="*/ 101 w 183"/>
                <a:gd name="T11" fmla="*/ 99 h 198"/>
                <a:gd name="T12" fmla="*/ 180 w 183"/>
                <a:gd name="T13" fmla="*/ 39 h 198"/>
              </a:gdLst>
              <a:ahLst/>
              <a:cxnLst>
                <a:cxn ang="0">
                  <a:pos x="T0" y="T1"/>
                </a:cxn>
                <a:cxn ang="0">
                  <a:pos x="T2" y="T3"/>
                </a:cxn>
                <a:cxn ang="0">
                  <a:pos x="T4" y="T5"/>
                </a:cxn>
                <a:cxn ang="0">
                  <a:pos x="T6" y="T7"/>
                </a:cxn>
                <a:cxn ang="0">
                  <a:pos x="T8" y="T9"/>
                </a:cxn>
                <a:cxn ang="0">
                  <a:pos x="T10" y="T11"/>
                </a:cxn>
                <a:cxn ang="0">
                  <a:pos x="T12" y="T13"/>
                </a:cxn>
              </a:cxnLst>
              <a:rect l="0" t="0" r="r" b="b"/>
              <a:pathLst>
                <a:path w="183" h="198">
                  <a:moveTo>
                    <a:pt x="180" y="39"/>
                  </a:moveTo>
                  <a:cubicBezTo>
                    <a:pt x="162" y="15"/>
                    <a:pt x="133" y="0"/>
                    <a:pt x="101" y="0"/>
                  </a:cubicBezTo>
                  <a:cubicBezTo>
                    <a:pt x="48" y="0"/>
                    <a:pt x="4" y="43"/>
                    <a:pt x="2" y="95"/>
                  </a:cubicBezTo>
                  <a:cubicBezTo>
                    <a:pt x="0" y="152"/>
                    <a:pt x="45" y="198"/>
                    <a:pt x="101" y="198"/>
                  </a:cubicBezTo>
                  <a:cubicBezTo>
                    <a:pt x="135" y="198"/>
                    <a:pt x="165" y="181"/>
                    <a:pt x="183" y="156"/>
                  </a:cubicBezTo>
                  <a:cubicBezTo>
                    <a:pt x="101" y="99"/>
                    <a:pt x="101" y="99"/>
                    <a:pt x="101" y="99"/>
                  </a:cubicBezTo>
                  <a:lnTo>
                    <a:pt x="180" y="3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i$ḻiḋé"/>
            <p:cNvSpPr/>
            <p:nvPr/>
          </p:nvSpPr>
          <p:spPr bwMode="auto">
            <a:xfrm>
              <a:off x="4382006" y="4601952"/>
              <a:ext cx="247062" cy="288636"/>
            </a:xfrm>
            <a:custGeom>
              <a:avLst/>
              <a:gdLst>
                <a:gd name="T0" fmla="*/ 79 w 100"/>
                <a:gd name="T1" fmla="*/ 0 h 117"/>
                <a:gd name="T2" fmla="*/ 0 w 100"/>
                <a:gd name="T3" fmla="*/ 60 h 117"/>
                <a:gd name="T4" fmla="*/ 82 w 100"/>
                <a:gd name="T5" fmla="*/ 117 h 117"/>
                <a:gd name="T6" fmla="*/ 100 w 100"/>
                <a:gd name="T7" fmla="*/ 60 h 117"/>
                <a:gd name="T8" fmla="*/ 79 w 100"/>
                <a:gd name="T9" fmla="*/ 0 h 117"/>
              </a:gdLst>
              <a:ahLst/>
              <a:cxnLst>
                <a:cxn ang="0">
                  <a:pos x="T0" y="T1"/>
                </a:cxn>
                <a:cxn ang="0">
                  <a:pos x="T2" y="T3"/>
                </a:cxn>
                <a:cxn ang="0">
                  <a:pos x="T4" y="T5"/>
                </a:cxn>
                <a:cxn ang="0">
                  <a:pos x="T6" y="T7"/>
                </a:cxn>
                <a:cxn ang="0">
                  <a:pos x="T8" y="T9"/>
                </a:cxn>
              </a:cxnLst>
              <a:rect l="0" t="0" r="r" b="b"/>
              <a:pathLst>
                <a:path w="100" h="117">
                  <a:moveTo>
                    <a:pt x="79" y="0"/>
                  </a:moveTo>
                  <a:cubicBezTo>
                    <a:pt x="0" y="60"/>
                    <a:pt x="0" y="60"/>
                    <a:pt x="0" y="60"/>
                  </a:cubicBezTo>
                  <a:cubicBezTo>
                    <a:pt x="82" y="117"/>
                    <a:pt x="82" y="117"/>
                    <a:pt x="82" y="117"/>
                  </a:cubicBezTo>
                  <a:cubicBezTo>
                    <a:pt x="93" y="100"/>
                    <a:pt x="100" y="81"/>
                    <a:pt x="100" y="60"/>
                  </a:cubicBezTo>
                  <a:cubicBezTo>
                    <a:pt x="100" y="38"/>
                    <a:pt x="92" y="17"/>
                    <a:pt x="7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i$ḷidé"/>
            <p:cNvSpPr/>
            <p:nvPr/>
          </p:nvSpPr>
          <p:spPr bwMode="auto">
            <a:xfrm>
              <a:off x="4105248" y="2144395"/>
              <a:ext cx="677046" cy="675858"/>
            </a:xfrm>
            <a:custGeom>
              <a:avLst/>
              <a:gdLst>
                <a:gd name="T0" fmla="*/ 137 w 274"/>
                <a:gd name="T1" fmla="*/ 274 h 274"/>
                <a:gd name="T2" fmla="*/ 0 w 274"/>
                <a:gd name="T3" fmla="*/ 137 h 274"/>
                <a:gd name="T4" fmla="*/ 137 w 274"/>
                <a:gd name="T5" fmla="*/ 0 h 274"/>
                <a:gd name="T6" fmla="*/ 274 w 274"/>
                <a:gd name="T7" fmla="*/ 137 h 274"/>
                <a:gd name="T8" fmla="*/ 137 w 274"/>
                <a:gd name="T9" fmla="*/ 274 h 274"/>
                <a:gd name="T10" fmla="*/ 137 w 274"/>
                <a:gd name="T11" fmla="*/ 21 h 274"/>
                <a:gd name="T12" fmla="*/ 21 w 274"/>
                <a:gd name="T13" fmla="*/ 137 h 274"/>
                <a:gd name="T14" fmla="*/ 137 w 274"/>
                <a:gd name="T15" fmla="*/ 253 h 274"/>
                <a:gd name="T16" fmla="*/ 252 w 274"/>
                <a:gd name="T17" fmla="*/ 137 h 274"/>
                <a:gd name="T18" fmla="*/ 137 w 274"/>
                <a:gd name="T19" fmla="*/ 2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4" h="274">
                  <a:moveTo>
                    <a:pt x="137" y="274"/>
                  </a:moveTo>
                  <a:cubicBezTo>
                    <a:pt x="61" y="274"/>
                    <a:pt x="0" y="213"/>
                    <a:pt x="0" y="137"/>
                  </a:cubicBezTo>
                  <a:cubicBezTo>
                    <a:pt x="0" y="62"/>
                    <a:pt x="61" y="0"/>
                    <a:pt x="137" y="0"/>
                  </a:cubicBezTo>
                  <a:cubicBezTo>
                    <a:pt x="212" y="0"/>
                    <a:pt x="274" y="62"/>
                    <a:pt x="274" y="137"/>
                  </a:cubicBezTo>
                  <a:cubicBezTo>
                    <a:pt x="274" y="213"/>
                    <a:pt x="212" y="274"/>
                    <a:pt x="137" y="274"/>
                  </a:cubicBezTo>
                  <a:close/>
                  <a:moveTo>
                    <a:pt x="137" y="21"/>
                  </a:moveTo>
                  <a:cubicBezTo>
                    <a:pt x="73" y="21"/>
                    <a:pt x="21" y="73"/>
                    <a:pt x="21" y="137"/>
                  </a:cubicBezTo>
                  <a:cubicBezTo>
                    <a:pt x="21" y="201"/>
                    <a:pt x="73" y="253"/>
                    <a:pt x="137" y="253"/>
                  </a:cubicBezTo>
                  <a:cubicBezTo>
                    <a:pt x="201" y="253"/>
                    <a:pt x="252" y="201"/>
                    <a:pt x="252" y="137"/>
                  </a:cubicBezTo>
                  <a:cubicBezTo>
                    <a:pt x="252" y="73"/>
                    <a:pt x="201" y="21"/>
                    <a:pt x="137" y="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îşļîḍé"/>
            <p:cNvSpPr/>
            <p:nvPr/>
          </p:nvSpPr>
          <p:spPr bwMode="auto">
            <a:xfrm>
              <a:off x="4648073" y="2465101"/>
              <a:ext cx="64141" cy="34447"/>
            </a:xfrm>
            <a:custGeom>
              <a:avLst/>
              <a:gdLst>
                <a:gd name="T0" fmla="*/ 0 w 26"/>
                <a:gd name="T1" fmla="*/ 7 h 14"/>
                <a:gd name="T2" fmla="*/ 0 w 26"/>
                <a:gd name="T3" fmla="*/ 7 h 14"/>
                <a:gd name="T4" fmla="*/ 7 w 26"/>
                <a:gd name="T5" fmla="*/ 0 h 14"/>
                <a:gd name="T6" fmla="*/ 19 w 26"/>
                <a:gd name="T7" fmla="*/ 0 h 14"/>
                <a:gd name="T8" fmla="*/ 26 w 26"/>
                <a:gd name="T9" fmla="*/ 7 h 14"/>
                <a:gd name="T10" fmla="*/ 19 w 26"/>
                <a:gd name="T11" fmla="*/ 14 h 14"/>
                <a:gd name="T12" fmla="*/ 7 w 26"/>
                <a:gd name="T13" fmla="*/ 14 h 14"/>
                <a:gd name="T14" fmla="*/ 0 w 26"/>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4">
                  <a:moveTo>
                    <a:pt x="0" y="7"/>
                  </a:moveTo>
                  <a:cubicBezTo>
                    <a:pt x="0" y="7"/>
                    <a:pt x="0" y="7"/>
                    <a:pt x="0" y="7"/>
                  </a:cubicBezTo>
                  <a:cubicBezTo>
                    <a:pt x="0" y="3"/>
                    <a:pt x="3" y="0"/>
                    <a:pt x="7" y="0"/>
                  </a:cubicBezTo>
                  <a:cubicBezTo>
                    <a:pt x="19" y="0"/>
                    <a:pt x="19" y="0"/>
                    <a:pt x="19" y="0"/>
                  </a:cubicBezTo>
                  <a:cubicBezTo>
                    <a:pt x="23" y="0"/>
                    <a:pt x="26" y="3"/>
                    <a:pt x="26" y="7"/>
                  </a:cubicBezTo>
                  <a:cubicBezTo>
                    <a:pt x="26" y="11"/>
                    <a:pt x="23" y="14"/>
                    <a:pt x="19" y="14"/>
                  </a:cubicBezTo>
                  <a:cubicBezTo>
                    <a:pt x="7" y="14"/>
                    <a:pt x="7" y="14"/>
                    <a:pt x="7" y="14"/>
                  </a:cubicBezTo>
                  <a:cubicBezTo>
                    <a:pt x="3" y="14"/>
                    <a:pt x="0" y="11"/>
                    <a:pt x="0" y="7"/>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ïs1îďe"/>
            <p:cNvSpPr/>
            <p:nvPr/>
          </p:nvSpPr>
          <p:spPr bwMode="auto">
            <a:xfrm>
              <a:off x="4171765" y="2465101"/>
              <a:ext cx="64141" cy="34447"/>
            </a:xfrm>
            <a:custGeom>
              <a:avLst/>
              <a:gdLst>
                <a:gd name="T0" fmla="*/ 0 w 26"/>
                <a:gd name="T1" fmla="*/ 7 h 14"/>
                <a:gd name="T2" fmla="*/ 0 w 26"/>
                <a:gd name="T3" fmla="*/ 7 h 14"/>
                <a:gd name="T4" fmla="*/ 7 w 26"/>
                <a:gd name="T5" fmla="*/ 0 h 14"/>
                <a:gd name="T6" fmla="*/ 19 w 26"/>
                <a:gd name="T7" fmla="*/ 0 h 14"/>
                <a:gd name="T8" fmla="*/ 26 w 26"/>
                <a:gd name="T9" fmla="*/ 7 h 14"/>
                <a:gd name="T10" fmla="*/ 19 w 26"/>
                <a:gd name="T11" fmla="*/ 14 h 14"/>
                <a:gd name="T12" fmla="*/ 7 w 26"/>
                <a:gd name="T13" fmla="*/ 14 h 14"/>
                <a:gd name="T14" fmla="*/ 0 w 26"/>
                <a:gd name="T15" fmla="*/ 7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4">
                  <a:moveTo>
                    <a:pt x="0" y="7"/>
                  </a:moveTo>
                  <a:cubicBezTo>
                    <a:pt x="0" y="7"/>
                    <a:pt x="0" y="7"/>
                    <a:pt x="0" y="7"/>
                  </a:cubicBezTo>
                  <a:cubicBezTo>
                    <a:pt x="0" y="3"/>
                    <a:pt x="3" y="0"/>
                    <a:pt x="7" y="0"/>
                  </a:cubicBezTo>
                  <a:cubicBezTo>
                    <a:pt x="19" y="0"/>
                    <a:pt x="19" y="0"/>
                    <a:pt x="19" y="0"/>
                  </a:cubicBezTo>
                  <a:cubicBezTo>
                    <a:pt x="23" y="0"/>
                    <a:pt x="26" y="3"/>
                    <a:pt x="26" y="7"/>
                  </a:cubicBezTo>
                  <a:cubicBezTo>
                    <a:pt x="26" y="11"/>
                    <a:pt x="23" y="14"/>
                    <a:pt x="19" y="14"/>
                  </a:cubicBezTo>
                  <a:cubicBezTo>
                    <a:pt x="7" y="14"/>
                    <a:pt x="7" y="14"/>
                    <a:pt x="7" y="14"/>
                  </a:cubicBezTo>
                  <a:cubicBezTo>
                    <a:pt x="3" y="14"/>
                    <a:pt x="0" y="11"/>
                    <a:pt x="0" y="7"/>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iŝḷïḑe"/>
            <p:cNvSpPr/>
            <p:nvPr/>
          </p:nvSpPr>
          <p:spPr bwMode="auto">
            <a:xfrm>
              <a:off x="4425954" y="2689595"/>
              <a:ext cx="34447" cy="64141"/>
            </a:xfrm>
            <a:custGeom>
              <a:avLst/>
              <a:gdLst>
                <a:gd name="T0" fmla="*/ 7 w 14"/>
                <a:gd name="T1" fmla="*/ 0 h 26"/>
                <a:gd name="T2" fmla="*/ 7 w 14"/>
                <a:gd name="T3" fmla="*/ 0 h 26"/>
                <a:gd name="T4" fmla="*/ 14 w 14"/>
                <a:gd name="T5" fmla="*/ 7 h 26"/>
                <a:gd name="T6" fmla="*/ 14 w 14"/>
                <a:gd name="T7" fmla="*/ 19 h 26"/>
                <a:gd name="T8" fmla="*/ 7 w 14"/>
                <a:gd name="T9" fmla="*/ 26 h 26"/>
                <a:gd name="T10" fmla="*/ 0 w 14"/>
                <a:gd name="T11" fmla="*/ 19 h 26"/>
                <a:gd name="T12" fmla="*/ 0 w 14"/>
                <a:gd name="T13" fmla="*/ 7 h 26"/>
                <a:gd name="T14" fmla="*/ 7 w 14"/>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6">
                  <a:moveTo>
                    <a:pt x="7" y="0"/>
                  </a:moveTo>
                  <a:cubicBezTo>
                    <a:pt x="7" y="0"/>
                    <a:pt x="7" y="0"/>
                    <a:pt x="7" y="0"/>
                  </a:cubicBezTo>
                  <a:cubicBezTo>
                    <a:pt x="10" y="0"/>
                    <a:pt x="14" y="3"/>
                    <a:pt x="14" y="7"/>
                  </a:cubicBezTo>
                  <a:cubicBezTo>
                    <a:pt x="14" y="19"/>
                    <a:pt x="14" y="19"/>
                    <a:pt x="14" y="19"/>
                  </a:cubicBezTo>
                  <a:cubicBezTo>
                    <a:pt x="14" y="22"/>
                    <a:pt x="10" y="26"/>
                    <a:pt x="7" y="26"/>
                  </a:cubicBezTo>
                  <a:cubicBezTo>
                    <a:pt x="3" y="26"/>
                    <a:pt x="0" y="22"/>
                    <a:pt x="0" y="19"/>
                  </a:cubicBezTo>
                  <a:cubicBezTo>
                    <a:pt x="0" y="7"/>
                    <a:pt x="0" y="7"/>
                    <a:pt x="0" y="7"/>
                  </a:cubicBezTo>
                  <a:cubicBezTo>
                    <a:pt x="0" y="3"/>
                    <a:pt x="3" y="0"/>
                    <a:pt x="7" y="0"/>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íṥliḑè"/>
            <p:cNvSpPr/>
            <p:nvPr/>
          </p:nvSpPr>
          <p:spPr bwMode="auto">
            <a:xfrm>
              <a:off x="4425954" y="2213288"/>
              <a:ext cx="34447" cy="61766"/>
            </a:xfrm>
            <a:custGeom>
              <a:avLst/>
              <a:gdLst>
                <a:gd name="T0" fmla="*/ 7 w 14"/>
                <a:gd name="T1" fmla="*/ 0 h 25"/>
                <a:gd name="T2" fmla="*/ 7 w 14"/>
                <a:gd name="T3" fmla="*/ 0 h 25"/>
                <a:gd name="T4" fmla="*/ 14 w 14"/>
                <a:gd name="T5" fmla="*/ 7 h 25"/>
                <a:gd name="T6" fmla="*/ 14 w 14"/>
                <a:gd name="T7" fmla="*/ 18 h 25"/>
                <a:gd name="T8" fmla="*/ 7 w 14"/>
                <a:gd name="T9" fmla="*/ 25 h 25"/>
                <a:gd name="T10" fmla="*/ 0 w 14"/>
                <a:gd name="T11" fmla="*/ 18 h 25"/>
                <a:gd name="T12" fmla="*/ 0 w 14"/>
                <a:gd name="T13" fmla="*/ 7 h 25"/>
                <a:gd name="T14" fmla="*/ 7 w 14"/>
                <a:gd name="T15" fmla="*/ 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25">
                  <a:moveTo>
                    <a:pt x="7" y="0"/>
                  </a:moveTo>
                  <a:cubicBezTo>
                    <a:pt x="7" y="0"/>
                    <a:pt x="7" y="0"/>
                    <a:pt x="7" y="0"/>
                  </a:cubicBezTo>
                  <a:cubicBezTo>
                    <a:pt x="10" y="0"/>
                    <a:pt x="14" y="3"/>
                    <a:pt x="14" y="7"/>
                  </a:cubicBezTo>
                  <a:cubicBezTo>
                    <a:pt x="14" y="18"/>
                    <a:pt x="14" y="18"/>
                    <a:pt x="14" y="18"/>
                  </a:cubicBezTo>
                  <a:cubicBezTo>
                    <a:pt x="14" y="22"/>
                    <a:pt x="10" y="25"/>
                    <a:pt x="7" y="25"/>
                  </a:cubicBezTo>
                  <a:cubicBezTo>
                    <a:pt x="3" y="25"/>
                    <a:pt x="0" y="22"/>
                    <a:pt x="0" y="18"/>
                  </a:cubicBezTo>
                  <a:cubicBezTo>
                    <a:pt x="0" y="7"/>
                    <a:pt x="0" y="7"/>
                    <a:pt x="0" y="7"/>
                  </a:cubicBezTo>
                  <a:cubicBezTo>
                    <a:pt x="0" y="3"/>
                    <a:pt x="3" y="0"/>
                    <a:pt x="7" y="0"/>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ïṣḷïḍê"/>
            <p:cNvSpPr/>
            <p:nvPr/>
          </p:nvSpPr>
          <p:spPr bwMode="auto">
            <a:xfrm>
              <a:off x="4246596" y="2621891"/>
              <a:ext cx="55827" cy="57014"/>
            </a:xfrm>
            <a:custGeom>
              <a:avLst/>
              <a:gdLst>
                <a:gd name="T0" fmla="*/ 20 w 23"/>
                <a:gd name="T1" fmla="*/ 2 h 23"/>
                <a:gd name="T2" fmla="*/ 20 w 23"/>
                <a:gd name="T3" fmla="*/ 2 h 23"/>
                <a:gd name="T4" fmla="*/ 20 w 23"/>
                <a:gd name="T5" fmla="*/ 12 h 23"/>
                <a:gd name="T6" fmla="*/ 12 w 23"/>
                <a:gd name="T7" fmla="*/ 21 h 23"/>
                <a:gd name="T8" fmla="*/ 2 w 23"/>
                <a:gd name="T9" fmla="*/ 21 h 23"/>
                <a:gd name="T10" fmla="*/ 2 w 23"/>
                <a:gd name="T11" fmla="*/ 11 h 23"/>
                <a:gd name="T12" fmla="*/ 11 w 23"/>
                <a:gd name="T13" fmla="*/ 2 h 23"/>
                <a:gd name="T14" fmla="*/ 20 w 23"/>
                <a:gd name="T15" fmla="*/ 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3">
                  <a:moveTo>
                    <a:pt x="20" y="2"/>
                  </a:moveTo>
                  <a:cubicBezTo>
                    <a:pt x="20" y="2"/>
                    <a:pt x="20" y="2"/>
                    <a:pt x="20" y="2"/>
                  </a:cubicBezTo>
                  <a:cubicBezTo>
                    <a:pt x="23" y="5"/>
                    <a:pt x="23" y="9"/>
                    <a:pt x="20" y="12"/>
                  </a:cubicBezTo>
                  <a:cubicBezTo>
                    <a:pt x="12" y="21"/>
                    <a:pt x="12" y="21"/>
                    <a:pt x="12" y="21"/>
                  </a:cubicBezTo>
                  <a:cubicBezTo>
                    <a:pt x="9" y="23"/>
                    <a:pt x="5" y="23"/>
                    <a:pt x="2" y="21"/>
                  </a:cubicBezTo>
                  <a:cubicBezTo>
                    <a:pt x="0" y="18"/>
                    <a:pt x="0" y="13"/>
                    <a:pt x="2" y="11"/>
                  </a:cubicBezTo>
                  <a:cubicBezTo>
                    <a:pt x="11" y="2"/>
                    <a:pt x="11" y="2"/>
                    <a:pt x="11" y="2"/>
                  </a:cubicBezTo>
                  <a:cubicBezTo>
                    <a:pt x="13" y="0"/>
                    <a:pt x="18" y="0"/>
                    <a:pt x="20" y="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i$ḻïḓè"/>
            <p:cNvSpPr/>
            <p:nvPr/>
          </p:nvSpPr>
          <p:spPr bwMode="auto">
            <a:xfrm>
              <a:off x="4581556" y="2284556"/>
              <a:ext cx="59390" cy="59390"/>
            </a:xfrm>
            <a:custGeom>
              <a:avLst/>
              <a:gdLst>
                <a:gd name="T0" fmla="*/ 21 w 24"/>
                <a:gd name="T1" fmla="*/ 3 h 24"/>
                <a:gd name="T2" fmla="*/ 21 w 24"/>
                <a:gd name="T3" fmla="*/ 3 h 24"/>
                <a:gd name="T4" fmla="*/ 21 w 24"/>
                <a:gd name="T5" fmla="*/ 12 h 24"/>
                <a:gd name="T6" fmla="*/ 13 w 24"/>
                <a:gd name="T7" fmla="*/ 21 h 24"/>
                <a:gd name="T8" fmla="*/ 3 w 24"/>
                <a:gd name="T9" fmla="*/ 21 h 24"/>
                <a:gd name="T10" fmla="*/ 3 w 24"/>
                <a:gd name="T11" fmla="*/ 11 h 24"/>
                <a:gd name="T12" fmla="*/ 11 w 24"/>
                <a:gd name="T13" fmla="*/ 3 h 24"/>
                <a:gd name="T14" fmla="*/ 21 w 24"/>
                <a:gd name="T15" fmla="*/ 3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4">
                  <a:moveTo>
                    <a:pt x="21" y="3"/>
                  </a:moveTo>
                  <a:cubicBezTo>
                    <a:pt x="21" y="3"/>
                    <a:pt x="21" y="3"/>
                    <a:pt x="21" y="3"/>
                  </a:cubicBezTo>
                  <a:cubicBezTo>
                    <a:pt x="24" y="5"/>
                    <a:pt x="24" y="10"/>
                    <a:pt x="21" y="12"/>
                  </a:cubicBezTo>
                  <a:cubicBezTo>
                    <a:pt x="13" y="21"/>
                    <a:pt x="13" y="21"/>
                    <a:pt x="13" y="21"/>
                  </a:cubicBezTo>
                  <a:cubicBezTo>
                    <a:pt x="10" y="24"/>
                    <a:pt x="6" y="24"/>
                    <a:pt x="3" y="21"/>
                  </a:cubicBezTo>
                  <a:cubicBezTo>
                    <a:pt x="0" y="18"/>
                    <a:pt x="0" y="14"/>
                    <a:pt x="3" y="11"/>
                  </a:cubicBezTo>
                  <a:cubicBezTo>
                    <a:pt x="11" y="3"/>
                    <a:pt x="11" y="3"/>
                    <a:pt x="11" y="3"/>
                  </a:cubicBezTo>
                  <a:cubicBezTo>
                    <a:pt x="14" y="0"/>
                    <a:pt x="18" y="0"/>
                    <a:pt x="21" y="3"/>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ïsliḍé"/>
            <p:cNvSpPr/>
            <p:nvPr/>
          </p:nvSpPr>
          <p:spPr bwMode="auto">
            <a:xfrm>
              <a:off x="4246596" y="2284556"/>
              <a:ext cx="55827" cy="59390"/>
            </a:xfrm>
            <a:custGeom>
              <a:avLst/>
              <a:gdLst>
                <a:gd name="T0" fmla="*/ 20 w 23"/>
                <a:gd name="T1" fmla="*/ 21 h 24"/>
                <a:gd name="T2" fmla="*/ 20 w 23"/>
                <a:gd name="T3" fmla="*/ 21 h 24"/>
                <a:gd name="T4" fmla="*/ 11 w 23"/>
                <a:gd name="T5" fmla="*/ 21 h 24"/>
                <a:gd name="T6" fmla="*/ 2 w 23"/>
                <a:gd name="T7" fmla="*/ 12 h 24"/>
                <a:gd name="T8" fmla="*/ 2 w 23"/>
                <a:gd name="T9" fmla="*/ 3 h 24"/>
                <a:gd name="T10" fmla="*/ 12 w 23"/>
                <a:gd name="T11" fmla="*/ 3 h 24"/>
                <a:gd name="T12" fmla="*/ 20 w 23"/>
                <a:gd name="T13" fmla="*/ 11 h 24"/>
                <a:gd name="T14" fmla="*/ 20 w 23"/>
                <a:gd name="T15" fmla="*/ 21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4">
                  <a:moveTo>
                    <a:pt x="20" y="21"/>
                  </a:moveTo>
                  <a:cubicBezTo>
                    <a:pt x="20" y="21"/>
                    <a:pt x="20" y="21"/>
                    <a:pt x="20" y="21"/>
                  </a:cubicBezTo>
                  <a:cubicBezTo>
                    <a:pt x="18" y="24"/>
                    <a:pt x="13" y="24"/>
                    <a:pt x="11" y="21"/>
                  </a:cubicBezTo>
                  <a:cubicBezTo>
                    <a:pt x="2" y="12"/>
                    <a:pt x="2" y="12"/>
                    <a:pt x="2" y="12"/>
                  </a:cubicBezTo>
                  <a:cubicBezTo>
                    <a:pt x="0" y="10"/>
                    <a:pt x="0" y="5"/>
                    <a:pt x="2" y="3"/>
                  </a:cubicBezTo>
                  <a:cubicBezTo>
                    <a:pt x="5" y="0"/>
                    <a:pt x="9" y="0"/>
                    <a:pt x="12" y="3"/>
                  </a:cubicBezTo>
                  <a:cubicBezTo>
                    <a:pt x="20" y="11"/>
                    <a:pt x="20" y="11"/>
                    <a:pt x="20" y="11"/>
                  </a:cubicBezTo>
                  <a:cubicBezTo>
                    <a:pt x="23" y="14"/>
                    <a:pt x="23" y="18"/>
                    <a:pt x="20" y="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íṡľïdé"/>
            <p:cNvSpPr/>
            <p:nvPr/>
          </p:nvSpPr>
          <p:spPr bwMode="auto">
            <a:xfrm>
              <a:off x="4581556" y="2621891"/>
              <a:ext cx="59390" cy="57014"/>
            </a:xfrm>
            <a:custGeom>
              <a:avLst/>
              <a:gdLst>
                <a:gd name="T0" fmla="*/ 21 w 24"/>
                <a:gd name="T1" fmla="*/ 21 h 23"/>
                <a:gd name="T2" fmla="*/ 21 w 24"/>
                <a:gd name="T3" fmla="*/ 21 h 23"/>
                <a:gd name="T4" fmla="*/ 11 w 24"/>
                <a:gd name="T5" fmla="*/ 21 h 23"/>
                <a:gd name="T6" fmla="*/ 3 w 24"/>
                <a:gd name="T7" fmla="*/ 12 h 23"/>
                <a:gd name="T8" fmla="*/ 3 w 24"/>
                <a:gd name="T9" fmla="*/ 2 h 23"/>
                <a:gd name="T10" fmla="*/ 13 w 24"/>
                <a:gd name="T11" fmla="*/ 2 h 23"/>
                <a:gd name="T12" fmla="*/ 21 w 24"/>
                <a:gd name="T13" fmla="*/ 11 h 23"/>
                <a:gd name="T14" fmla="*/ 21 w 24"/>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23">
                  <a:moveTo>
                    <a:pt x="21" y="21"/>
                  </a:moveTo>
                  <a:cubicBezTo>
                    <a:pt x="21" y="21"/>
                    <a:pt x="21" y="21"/>
                    <a:pt x="21" y="21"/>
                  </a:cubicBezTo>
                  <a:cubicBezTo>
                    <a:pt x="18" y="23"/>
                    <a:pt x="14" y="23"/>
                    <a:pt x="11" y="21"/>
                  </a:cubicBezTo>
                  <a:cubicBezTo>
                    <a:pt x="3" y="12"/>
                    <a:pt x="3" y="12"/>
                    <a:pt x="3" y="12"/>
                  </a:cubicBezTo>
                  <a:cubicBezTo>
                    <a:pt x="0" y="9"/>
                    <a:pt x="0" y="5"/>
                    <a:pt x="3" y="2"/>
                  </a:cubicBezTo>
                  <a:cubicBezTo>
                    <a:pt x="6" y="0"/>
                    <a:pt x="10" y="0"/>
                    <a:pt x="13" y="2"/>
                  </a:cubicBezTo>
                  <a:cubicBezTo>
                    <a:pt x="21" y="11"/>
                    <a:pt x="21" y="11"/>
                    <a:pt x="21" y="11"/>
                  </a:cubicBezTo>
                  <a:cubicBezTo>
                    <a:pt x="24" y="13"/>
                    <a:pt x="24" y="18"/>
                    <a:pt x="21" y="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ïṩļîḓé"/>
            <p:cNvSpPr/>
            <p:nvPr/>
          </p:nvSpPr>
          <p:spPr bwMode="auto">
            <a:xfrm>
              <a:off x="4414076" y="2454411"/>
              <a:ext cx="57014" cy="54639"/>
            </a:xfrm>
            <a:prstGeom prst="ellipse">
              <a:avLst/>
            </a:pr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íṣľiḓé"/>
            <p:cNvSpPr/>
            <p:nvPr/>
          </p:nvSpPr>
          <p:spPr bwMode="auto">
            <a:xfrm>
              <a:off x="4436644" y="2294058"/>
              <a:ext cx="11878" cy="153227"/>
            </a:xfrm>
            <a:custGeom>
              <a:avLst/>
              <a:gdLst>
                <a:gd name="T0" fmla="*/ 3 w 5"/>
                <a:gd name="T1" fmla="*/ 62 h 62"/>
                <a:gd name="T2" fmla="*/ 3 w 5"/>
                <a:gd name="T3" fmla="*/ 62 h 62"/>
                <a:gd name="T4" fmla="*/ 0 w 5"/>
                <a:gd name="T5" fmla="*/ 60 h 62"/>
                <a:gd name="T6" fmla="*/ 0 w 5"/>
                <a:gd name="T7" fmla="*/ 2 h 62"/>
                <a:gd name="T8" fmla="*/ 3 w 5"/>
                <a:gd name="T9" fmla="*/ 0 h 62"/>
                <a:gd name="T10" fmla="*/ 5 w 5"/>
                <a:gd name="T11" fmla="*/ 2 h 62"/>
                <a:gd name="T12" fmla="*/ 5 w 5"/>
                <a:gd name="T13" fmla="*/ 60 h 62"/>
                <a:gd name="T14" fmla="*/ 3 w 5"/>
                <a:gd name="T15" fmla="*/ 6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2">
                  <a:moveTo>
                    <a:pt x="3" y="62"/>
                  </a:moveTo>
                  <a:cubicBezTo>
                    <a:pt x="3" y="62"/>
                    <a:pt x="3" y="62"/>
                    <a:pt x="3" y="62"/>
                  </a:cubicBezTo>
                  <a:cubicBezTo>
                    <a:pt x="1" y="62"/>
                    <a:pt x="0" y="61"/>
                    <a:pt x="0" y="60"/>
                  </a:cubicBezTo>
                  <a:cubicBezTo>
                    <a:pt x="0" y="2"/>
                    <a:pt x="0" y="2"/>
                    <a:pt x="0" y="2"/>
                  </a:cubicBezTo>
                  <a:cubicBezTo>
                    <a:pt x="0" y="1"/>
                    <a:pt x="1" y="0"/>
                    <a:pt x="3" y="0"/>
                  </a:cubicBezTo>
                  <a:cubicBezTo>
                    <a:pt x="4" y="0"/>
                    <a:pt x="5" y="1"/>
                    <a:pt x="5" y="2"/>
                  </a:cubicBezTo>
                  <a:cubicBezTo>
                    <a:pt x="5" y="60"/>
                    <a:pt x="5" y="60"/>
                    <a:pt x="5" y="60"/>
                  </a:cubicBezTo>
                  <a:cubicBezTo>
                    <a:pt x="5" y="61"/>
                    <a:pt x="4" y="62"/>
                    <a:pt x="3" y="6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ïSļiḍé"/>
            <p:cNvSpPr/>
            <p:nvPr/>
          </p:nvSpPr>
          <p:spPr bwMode="auto">
            <a:xfrm>
              <a:off x="4480593" y="2476979"/>
              <a:ext cx="105715" cy="9502"/>
            </a:xfrm>
            <a:custGeom>
              <a:avLst/>
              <a:gdLst>
                <a:gd name="T0" fmla="*/ 0 w 43"/>
                <a:gd name="T1" fmla="*/ 2 h 4"/>
                <a:gd name="T2" fmla="*/ 0 w 43"/>
                <a:gd name="T3" fmla="*/ 2 h 4"/>
                <a:gd name="T4" fmla="*/ 2 w 43"/>
                <a:gd name="T5" fmla="*/ 0 h 4"/>
                <a:gd name="T6" fmla="*/ 41 w 43"/>
                <a:gd name="T7" fmla="*/ 0 h 4"/>
                <a:gd name="T8" fmla="*/ 43 w 43"/>
                <a:gd name="T9" fmla="*/ 2 h 4"/>
                <a:gd name="T10" fmla="*/ 41 w 43"/>
                <a:gd name="T11" fmla="*/ 4 h 4"/>
                <a:gd name="T12" fmla="*/ 2 w 43"/>
                <a:gd name="T13" fmla="*/ 4 h 4"/>
                <a:gd name="T14" fmla="*/ 0 w 43"/>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
                  <a:moveTo>
                    <a:pt x="0" y="2"/>
                  </a:moveTo>
                  <a:cubicBezTo>
                    <a:pt x="0" y="2"/>
                    <a:pt x="0" y="2"/>
                    <a:pt x="0" y="2"/>
                  </a:cubicBezTo>
                  <a:cubicBezTo>
                    <a:pt x="0" y="1"/>
                    <a:pt x="1" y="0"/>
                    <a:pt x="2" y="0"/>
                  </a:cubicBezTo>
                  <a:cubicBezTo>
                    <a:pt x="41" y="0"/>
                    <a:pt x="41" y="0"/>
                    <a:pt x="41" y="0"/>
                  </a:cubicBezTo>
                  <a:cubicBezTo>
                    <a:pt x="42" y="0"/>
                    <a:pt x="43" y="1"/>
                    <a:pt x="43" y="2"/>
                  </a:cubicBezTo>
                  <a:cubicBezTo>
                    <a:pt x="43" y="3"/>
                    <a:pt x="42" y="4"/>
                    <a:pt x="41" y="4"/>
                  </a:cubicBezTo>
                  <a:cubicBezTo>
                    <a:pt x="2" y="4"/>
                    <a:pt x="2" y="4"/>
                    <a:pt x="2" y="4"/>
                  </a:cubicBezTo>
                  <a:cubicBezTo>
                    <a:pt x="1" y="4"/>
                    <a:pt x="0" y="3"/>
                    <a:pt x="0" y="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i$ḻíďè"/>
            <p:cNvSpPr/>
            <p:nvPr/>
          </p:nvSpPr>
          <p:spPr bwMode="auto">
            <a:xfrm>
              <a:off x="7972723" y="3389209"/>
              <a:ext cx="128282" cy="130658"/>
            </a:xfrm>
            <a:custGeom>
              <a:avLst/>
              <a:gdLst>
                <a:gd name="T0" fmla="*/ 26 w 52"/>
                <a:gd name="T1" fmla="*/ 0 h 53"/>
                <a:gd name="T2" fmla="*/ 21 w 52"/>
                <a:gd name="T3" fmla="*/ 5 h 53"/>
                <a:gd name="T4" fmla="*/ 21 w 52"/>
                <a:gd name="T5" fmla="*/ 22 h 53"/>
                <a:gd name="T6" fmla="*/ 4 w 52"/>
                <a:gd name="T7" fmla="*/ 22 h 53"/>
                <a:gd name="T8" fmla="*/ 0 w 52"/>
                <a:gd name="T9" fmla="*/ 26 h 53"/>
                <a:gd name="T10" fmla="*/ 4 w 52"/>
                <a:gd name="T11" fmla="*/ 31 h 53"/>
                <a:gd name="T12" fmla="*/ 21 w 52"/>
                <a:gd name="T13" fmla="*/ 31 h 53"/>
                <a:gd name="T14" fmla="*/ 21 w 52"/>
                <a:gd name="T15" fmla="*/ 48 h 53"/>
                <a:gd name="T16" fmla="*/ 26 w 52"/>
                <a:gd name="T17" fmla="*/ 53 h 53"/>
                <a:gd name="T18" fmla="*/ 31 w 52"/>
                <a:gd name="T19" fmla="*/ 48 h 53"/>
                <a:gd name="T20" fmla="*/ 31 w 52"/>
                <a:gd name="T21" fmla="*/ 31 h 53"/>
                <a:gd name="T22" fmla="*/ 47 w 52"/>
                <a:gd name="T23" fmla="*/ 31 h 53"/>
                <a:gd name="T24" fmla="*/ 52 w 52"/>
                <a:gd name="T25" fmla="*/ 26 h 53"/>
                <a:gd name="T26" fmla="*/ 47 w 52"/>
                <a:gd name="T27" fmla="*/ 22 h 53"/>
                <a:gd name="T28" fmla="*/ 31 w 52"/>
                <a:gd name="T29" fmla="*/ 22 h 53"/>
                <a:gd name="T30" fmla="*/ 31 w 52"/>
                <a:gd name="T31" fmla="*/ 5 h 53"/>
                <a:gd name="T32" fmla="*/ 26 w 52"/>
                <a:gd name="T33"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3">
                  <a:moveTo>
                    <a:pt x="26" y="0"/>
                  </a:moveTo>
                  <a:cubicBezTo>
                    <a:pt x="23" y="0"/>
                    <a:pt x="21" y="3"/>
                    <a:pt x="21" y="5"/>
                  </a:cubicBezTo>
                  <a:cubicBezTo>
                    <a:pt x="21" y="22"/>
                    <a:pt x="21" y="22"/>
                    <a:pt x="21" y="22"/>
                  </a:cubicBezTo>
                  <a:cubicBezTo>
                    <a:pt x="4" y="22"/>
                    <a:pt x="4" y="22"/>
                    <a:pt x="4" y="22"/>
                  </a:cubicBezTo>
                  <a:cubicBezTo>
                    <a:pt x="2" y="22"/>
                    <a:pt x="0" y="24"/>
                    <a:pt x="0" y="26"/>
                  </a:cubicBezTo>
                  <a:cubicBezTo>
                    <a:pt x="0" y="29"/>
                    <a:pt x="2" y="31"/>
                    <a:pt x="4" y="31"/>
                  </a:cubicBezTo>
                  <a:cubicBezTo>
                    <a:pt x="21" y="31"/>
                    <a:pt x="21" y="31"/>
                    <a:pt x="21" y="31"/>
                  </a:cubicBezTo>
                  <a:cubicBezTo>
                    <a:pt x="21" y="48"/>
                    <a:pt x="21" y="48"/>
                    <a:pt x="21" y="48"/>
                  </a:cubicBezTo>
                  <a:cubicBezTo>
                    <a:pt x="21" y="50"/>
                    <a:pt x="23" y="53"/>
                    <a:pt x="26" y="53"/>
                  </a:cubicBezTo>
                  <a:cubicBezTo>
                    <a:pt x="28" y="53"/>
                    <a:pt x="31" y="50"/>
                    <a:pt x="31" y="48"/>
                  </a:cubicBezTo>
                  <a:cubicBezTo>
                    <a:pt x="31" y="31"/>
                    <a:pt x="31" y="31"/>
                    <a:pt x="31" y="31"/>
                  </a:cubicBezTo>
                  <a:cubicBezTo>
                    <a:pt x="47" y="31"/>
                    <a:pt x="47" y="31"/>
                    <a:pt x="47" y="31"/>
                  </a:cubicBezTo>
                  <a:cubicBezTo>
                    <a:pt x="50" y="31"/>
                    <a:pt x="52" y="29"/>
                    <a:pt x="52" y="26"/>
                  </a:cubicBezTo>
                  <a:cubicBezTo>
                    <a:pt x="52" y="24"/>
                    <a:pt x="50" y="22"/>
                    <a:pt x="47" y="22"/>
                  </a:cubicBezTo>
                  <a:cubicBezTo>
                    <a:pt x="31" y="22"/>
                    <a:pt x="31" y="22"/>
                    <a:pt x="31" y="22"/>
                  </a:cubicBezTo>
                  <a:cubicBezTo>
                    <a:pt x="31" y="5"/>
                    <a:pt x="31" y="5"/>
                    <a:pt x="31" y="5"/>
                  </a:cubicBezTo>
                  <a:cubicBezTo>
                    <a:pt x="31" y="3"/>
                    <a:pt x="28" y="0"/>
                    <a:pt x="26" y="0"/>
                  </a:cubicBezTo>
                </a:path>
              </a:pathLst>
            </a:custGeom>
            <a:solidFill>
              <a:srgbClr val="67CB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ï$1îḑe"/>
            <p:cNvSpPr/>
            <p:nvPr/>
          </p:nvSpPr>
          <p:spPr bwMode="auto">
            <a:xfrm>
              <a:off x="4281042" y="4282435"/>
              <a:ext cx="128282" cy="130658"/>
            </a:xfrm>
            <a:custGeom>
              <a:avLst/>
              <a:gdLst>
                <a:gd name="T0" fmla="*/ 47 w 52"/>
                <a:gd name="T1" fmla="*/ 22 h 53"/>
                <a:gd name="T2" fmla="*/ 31 w 52"/>
                <a:gd name="T3" fmla="*/ 22 h 53"/>
                <a:gd name="T4" fmla="*/ 31 w 52"/>
                <a:gd name="T5" fmla="*/ 5 h 53"/>
                <a:gd name="T6" fmla="*/ 26 w 52"/>
                <a:gd name="T7" fmla="*/ 0 h 53"/>
                <a:gd name="T8" fmla="*/ 21 w 52"/>
                <a:gd name="T9" fmla="*/ 5 h 53"/>
                <a:gd name="T10" fmla="*/ 21 w 52"/>
                <a:gd name="T11" fmla="*/ 22 h 53"/>
                <a:gd name="T12" fmla="*/ 4 w 52"/>
                <a:gd name="T13" fmla="*/ 22 h 53"/>
                <a:gd name="T14" fmla="*/ 0 w 52"/>
                <a:gd name="T15" fmla="*/ 26 h 53"/>
                <a:gd name="T16" fmla="*/ 4 w 52"/>
                <a:gd name="T17" fmla="*/ 31 h 53"/>
                <a:gd name="T18" fmla="*/ 21 w 52"/>
                <a:gd name="T19" fmla="*/ 31 h 53"/>
                <a:gd name="T20" fmla="*/ 21 w 52"/>
                <a:gd name="T21" fmla="*/ 48 h 53"/>
                <a:gd name="T22" fmla="*/ 26 w 52"/>
                <a:gd name="T23" fmla="*/ 53 h 53"/>
                <a:gd name="T24" fmla="*/ 31 w 52"/>
                <a:gd name="T25" fmla="*/ 48 h 53"/>
                <a:gd name="T26" fmla="*/ 31 w 52"/>
                <a:gd name="T27" fmla="*/ 31 h 53"/>
                <a:gd name="T28" fmla="*/ 47 w 52"/>
                <a:gd name="T29" fmla="*/ 31 h 53"/>
                <a:gd name="T30" fmla="*/ 52 w 52"/>
                <a:gd name="T31" fmla="*/ 26 h 53"/>
                <a:gd name="T32" fmla="*/ 47 w 52"/>
                <a:gd name="T3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3">
                  <a:moveTo>
                    <a:pt x="47" y="22"/>
                  </a:moveTo>
                  <a:cubicBezTo>
                    <a:pt x="31" y="22"/>
                    <a:pt x="31" y="22"/>
                    <a:pt x="31" y="22"/>
                  </a:cubicBezTo>
                  <a:cubicBezTo>
                    <a:pt x="31" y="5"/>
                    <a:pt x="31" y="5"/>
                    <a:pt x="31" y="5"/>
                  </a:cubicBezTo>
                  <a:cubicBezTo>
                    <a:pt x="31" y="2"/>
                    <a:pt x="28" y="0"/>
                    <a:pt x="26" y="0"/>
                  </a:cubicBezTo>
                  <a:cubicBezTo>
                    <a:pt x="23" y="0"/>
                    <a:pt x="21" y="2"/>
                    <a:pt x="21" y="5"/>
                  </a:cubicBezTo>
                  <a:cubicBezTo>
                    <a:pt x="21" y="22"/>
                    <a:pt x="21" y="22"/>
                    <a:pt x="21" y="22"/>
                  </a:cubicBezTo>
                  <a:cubicBezTo>
                    <a:pt x="4" y="22"/>
                    <a:pt x="4" y="22"/>
                    <a:pt x="4" y="22"/>
                  </a:cubicBezTo>
                  <a:cubicBezTo>
                    <a:pt x="2" y="22"/>
                    <a:pt x="0" y="24"/>
                    <a:pt x="0" y="26"/>
                  </a:cubicBezTo>
                  <a:cubicBezTo>
                    <a:pt x="0" y="29"/>
                    <a:pt x="2" y="31"/>
                    <a:pt x="4" y="31"/>
                  </a:cubicBezTo>
                  <a:cubicBezTo>
                    <a:pt x="21" y="31"/>
                    <a:pt x="21" y="31"/>
                    <a:pt x="21" y="31"/>
                  </a:cubicBezTo>
                  <a:cubicBezTo>
                    <a:pt x="21" y="48"/>
                    <a:pt x="21" y="48"/>
                    <a:pt x="21" y="48"/>
                  </a:cubicBezTo>
                  <a:cubicBezTo>
                    <a:pt x="21" y="50"/>
                    <a:pt x="23" y="53"/>
                    <a:pt x="26" y="53"/>
                  </a:cubicBezTo>
                  <a:cubicBezTo>
                    <a:pt x="28" y="53"/>
                    <a:pt x="31" y="50"/>
                    <a:pt x="31" y="48"/>
                  </a:cubicBezTo>
                  <a:cubicBezTo>
                    <a:pt x="31" y="31"/>
                    <a:pt x="31" y="31"/>
                    <a:pt x="31" y="31"/>
                  </a:cubicBezTo>
                  <a:cubicBezTo>
                    <a:pt x="47" y="31"/>
                    <a:pt x="47" y="31"/>
                    <a:pt x="47" y="31"/>
                  </a:cubicBezTo>
                  <a:cubicBezTo>
                    <a:pt x="50" y="31"/>
                    <a:pt x="52" y="29"/>
                    <a:pt x="52" y="26"/>
                  </a:cubicBezTo>
                  <a:cubicBezTo>
                    <a:pt x="52" y="24"/>
                    <a:pt x="50" y="22"/>
                    <a:pt x="47"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išļidê"/>
            <p:cNvSpPr/>
            <p:nvPr/>
          </p:nvSpPr>
          <p:spPr bwMode="auto">
            <a:xfrm>
              <a:off x="3700209" y="5130524"/>
              <a:ext cx="84334" cy="85522"/>
            </a:xfrm>
            <a:custGeom>
              <a:avLst/>
              <a:gdLst>
                <a:gd name="T0" fmla="*/ 31 w 34"/>
                <a:gd name="T1" fmla="*/ 14 h 35"/>
                <a:gd name="T2" fmla="*/ 20 w 34"/>
                <a:gd name="T3" fmla="*/ 14 h 35"/>
                <a:gd name="T4" fmla="*/ 20 w 34"/>
                <a:gd name="T5" fmla="*/ 3 h 35"/>
                <a:gd name="T6" fmla="*/ 17 w 34"/>
                <a:gd name="T7" fmla="*/ 0 h 35"/>
                <a:gd name="T8" fmla="*/ 14 w 34"/>
                <a:gd name="T9" fmla="*/ 3 h 35"/>
                <a:gd name="T10" fmla="*/ 14 w 34"/>
                <a:gd name="T11" fmla="*/ 14 h 35"/>
                <a:gd name="T12" fmla="*/ 3 w 34"/>
                <a:gd name="T13" fmla="*/ 14 h 35"/>
                <a:gd name="T14" fmla="*/ 0 w 34"/>
                <a:gd name="T15" fmla="*/ 17 h 35"/>
                <a:gd name="T16" fmla="*/ 3 w 34"/>
                <a:gd name="T17" fmla="*/ 21 h 35"/>
                <a:gd name="T18" fmla="*/ 14 w 34"/>
                <a:gd name="T19" fmla="*/ 21 h 35"/>
                <a:gd name="T20" fmla="*/ 14 w 34"/>
                <a:gd name="T21" fmla="*/ 31 h 35"/>
                <a:gd name="T22" fmla="*/ 17 w 34"/>
                <a:gd name="T23" fmla="*/ 35 h 35"/>
                <a:gd name="T24" fmla="*/ 20 w 34"/>
                <a:gd name="T25" fmla="*/ 31 h 35"/>
                <a:gd name="T26" fmla="*/ 20 w 34"/>
                <a:gd name="T27" fmla="*/ 21 h 35"/>
                <a:gd name="T28" fmla="*/ 31 w 34"/>
                <a:gd name="T29" fmla="*/ 21 h 35"/>
                <a:gd name="T30" fmla="*/ 34 w 34"/>
                <a:gd name="T31" fmla="*/ 17 h 35"/>
                <a:gd name="T32" fmla="*/ 31 w 34"/>
                <a:gd name="T33" fmla="*/ 1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5">
                  <a:moveTo>
                    <a:pt x="31" y="14"/>
                  </a:moveTo>
                  <a:cubicBezTo>
                    <a:pt x="20" y="14"/>
                    <a:pt x="20" y="14"/>
                    <a:pt x="20" y="14"/>
                  </a:cubicBezTo>
                  <a:cubicBezTo>
                    <a:pt x="20" y="3"/>
                    <a:pt x="20" y="3"/>
                    <a:pt x="20" y="3"/>
                  </a:cubicBezTo>
                  <a:cubicBezTo>
                    <a:pt x="20" y="2"/>
                    <a:pt x="19" y="0"/>
                    <a:pt x="17" y="0"/>
                  </a:cubicBezTo>
                  <a:cubicBezTo>
                    <a:pt x="15" y="0"/>
                    <a:pt x="14" y="2"/>
                    <a:pt x="14" y="3"/>
                  </a:cubicBezTo>
                  <a:cubicBezTo>
                    <a:pt x="14" y="14"/>
                    <a:pt x="14" y="14"/>
                    <a:pt x="14" y="14"/>
                  </a:cubicBezTo>
                  <a:cubicBezTo>
                    <a:pt x="3" y="14"/>
                    <a:pt x="3" y="14"/>
                    <a:pt x="3" y="14"/>
                  </a:cubicBezTo>
                  <a:cubicBezTo>
                    <a:pt x="1" y="14"/>
                    <a:pt x="0" y="16"/>
                    <a:pt x="0" y="17"/>
                  </a:cubicBezTo>
                  <a:cubicBezTo>
                    <a:pt x="0" y="19"/>
                    <a:pt x="1" y="21"/>
                    <a:pt x="3" y="21"/>
                  </a:cubicBezTo>
                  <a:cubicBezTo>
                    <a:pt x="14" y="21"/>
                    <a:pt x="14" y="21"/>
                    <a:pt x="14" y="21"/>
                  </a:cubicBezTo>
                  <a:cubicBezTo>
                    <a:pt x="14" y="31"/>
                    <a:pt x="14" y="31"/>
                    <a:pt x="14" y="31"/>
                  </a:cubicBezTo>
                  <a:cubicBezTo>
                    <a:pt x="14" y="33"/>
                    <a:pt x="15" y="35"/>
                    <a:pt x="17" y="35"/>
                  </a:cubicBezTo>
                  <a:cubicBezTo>
                    <a:pt x="19" y="35"/>
                    <a:pt x="20" y="33"/>
                    <a:pt x="20" y="31"/>
                  </a:cubicBezTo>
                  <a:cubicBezTo>
                    <a:pt x="20" y="21"/>
                    <a:pt x="20" y="21"/>
                    <a:pt x="20" y="21"/>
                  </a:cubicBezTo>
                  <a:cubicBezTo>
                    <a:pt x="31" y="21"/>
                    <a:pt x="31" y="21"/>
                    <a:pt x="31" y="21"/>
                  </a:cubicBezTo>
                  <a:cubicBezTo>
                    <a:pt x="33" y="21"/>
                    <a:pt x="34" y="19"/>
                    <a:pt x="34" y="17"/>
                  </a:cubicBezTo>
                  <a:cubicBezTo>
                    <a:pt x="34" y="16"/>
                    <a:pt x="33" y="14"/>
                    <a:pt x="31"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iṣľiḑe"/>
            <p:cNvSpPr/>
            <p:nvPr/>
          </p:nvSpPr>
          <p:spPr bwMode="auto">
            <a:xfrm>
              <a:off x="4592246" y="1589693"/>
              <a:ext cx="128282" cy="128282"/>
            </a:xfrm>
            <a:custGeom>
              <a:avLst/>
              <a:gdLst>
                <a:gd name="T0" fmla="*/ 26 w 52"/>
                <a:gd name="T1" fmla="*/ 0 h 52"/>
                <a:gd name="T2" fmla="*/ 21 w 52"/>
                <a:gd name="T3" fmla="*/ 4 h 52"/>
                <a:gd name="T4" fmla="*/ 21 w 52"/>
                <a:gd name="T5" fmla="*/ 21 h 52"/>
                <a:gd name="T6" fmla="*/ 5 w 52"/>
                <a:gd name="T7" fmla="*/ 21 h 52"/>
                <a:gd name="T8" fmla="*/ 0 w 52"/>
                <a:gd name="T9" fmla="*/ 26 h 52"/>
                <a:gd name="T10" fmla="*/ 5 w 52"/>
                <a:gd name="T11" fmla="*/ 31 h 52"/>
                <a:gd name="T12" fmla="*/ 21 w 52"/>
                <a:gd name="T13" fmla="*/ 31 h 52"/>
                <a:gd name="T14" fmla="*/ 21 w 52"/>
                <a:gd name="T15" fmla="*/ 47 h 52"/>
                <a:gd name="T16" fmla="*/ 26 w 52"/>
                <a:gd name="T17" fmla="*/ 52 h 52"/>
                <a:gd name="T18" fmla="*/ 31 w 52"/>
                <a:gd name="T19" fmla="*/ 47 h 52"/>
                <a:gd name="T20" fmla="*/ 31 w 52"/>
                <a:gd name="T21" fmla="*/ 31 h 52"/>
                <a:gd name="T22" fmla="*/ 47 w 52"/>
                <a:gd name="T23" fmla="*/ 31 h 52"/>
                <a:gd name="T24" fmla="*/ 52 w 52"/>
                <a:gd name="T25" fmla="*/ 26 h 52"/>
                <a:gd name="T26" fmla="*/ 47 w 52"/>
                <a:gd name="T27" fmla="*/ 21 h 52"/>
                <a:gd name="T28" fmla="*/ 31 w 52"/>
                <a:gd name="T29" fmla="*/ 21 h 52"/>
                <a:gd name="T30" fmla="*/ 31 w 52"/>
                <a:gd name="T31" fmla="*/ 4 h 52"/>
                <a:gd name="T32" fmla="*/ 26 w 52"/>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6" y="0"/>
                  </a:moveTo>
                  <a:cubicBezTo>
                    <a:pt x="23" y="0"/>
                    <a:pt x="21" y="2"/>
                    <a:pt x="21" y="4"/>
                  </a:cubicBezTo>
                  <a:cubicBezTo>
                    <a:pt x="21" y="21"/>
                    <a:pt x="21" y="21"/>
                    <a:pt x="21" y="21"/>
                  </a:cubicBezTo>
                  <a:cubicBezTo>
                    <a:pt x="5" y="21"/>
                    <a:pt x="5" y="21"/>
                    <a:pt x="5" y="21"/>
                  </a:cubicBezTo>
                  <a:cubicBezTo>
                    <a:pt x="2" y="21"/>
                    <a:pt x="0" y="23"/>
                    <a:pt x="0" y="26"/>
                  </a:cubicBezTo>
                  <a:cubicBezTo>
                    <a:pt x="0" y="28"/>
                    <a:pt x="2" y="31"/>
                    <a:pt x="5" y="31"/>
                  </a:cubicBezTo>
                  <a:cubicBezTo>
                    <a:pt x="21" y="31"/>
                    <a:pt x="21" y="31"/>
                    <a:pt x="21" y="31"/>
                  </a:cubicBezTo>
                  <a:cubicBezTo>
                    <a:pt x="21" y="47"/>
                    <a:pt x="21" y="47"/>
                    <a:pt x="21" y="47"/>
                  </a:cubicBezTo>
                  <a:cubicBezTo>
                    <a:pt x="21" y="50"/>
                    <a:pt x="23" y="52"/>
                    <a:pt x="26" y="52"/>
                  </a:cubicBezTo>
                  <a:cubicBezTo>
                    <a:pt x="29" y="52"/>
                    <a:pt x="31" y="50"/>
                    <a:pt x="31" y="47"/>
                  </a:cubicBezTo>
                  <a:cubicBezTo>
                    <a:pt x="31" y="31"/>
                    <a:pt x="31" y="31"/>
                    <a:pt x="31" y="31"/>
                  </a:cubicBezTo>
                  <a:cubicBezTo>
                    <a:pt x="47" y="31"/>
                    <a:pt x="47" y="31"/>
                    <a:pt x="47" y="31"/>
                  </a:cubicBezTo>
                  <a:cubicBezTo>
                    <a:pt x="50" y="31"/>
                    <a:pt x="52" y="28"/>
                    <a:pt x="52" y="26"/>
                  </a:cubicBezTo>
                  <a:cubicBezTo>
                    <a:pt x="52" y="23"/>
                    <a:pt x="50" y="21"/>
                    <a:pt x="47" y="21"/>
                  </a:cubicBezTo>
                  <a:cubicBezTo>
                    <a:pt x="31" y="21"/>
                    <a:pt x="31" y="21"/>
                    <a:pt x="31" y="21"/>
                  </a:cubicBezTo>
                  <a:cubicBezTo>
                    <a:pt x="31" y="4"/>
                    <a:pt x="31" y="4"/>
                    <a:pt x="31" y="4"/>
                  </a:cubicBezTo>
                  <a:cubicBezTo>
                    <a:pt x="31" y="2"/>
                    <a:pt x="29" y="0"/>
                    <a:pt x="26" y="0"/>
                  </a:cubicBezTo>
                </a:path>
              </a:pathLst>
            </a:custGeom>
            <a:solidFill>
              <a:srgbClr val="88D7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iṧľîdè"/>
            <p:cNvSpPr/>
            <p:nvPr/>
          </p:nvSpPr>
          <p:spPr bwMode="auto">
            <a:xfrm>
              <a:off x="5208714" y="4441600"/>
              <a:ext cx="128282" cy="128282"/>
            </a:xfrm>
            <a:custGeom>
              <a:avLst/>
              <a:gdLst>
                <a:gd name="T0" fmla="*/ 26 w 52"/>
                <a:gd name="T1" fmla="*/ 0 h 52"/>
                <a:gd name="T2" fmla="*/ 21 w 52"/>
                <a:gd name="T3" fmla="*/ 4 h 52"/>
                <a:gd name="T4" fmla="*/ 21 w 52"/>
                <a:gd name="T5" fmla="*/ 21 h 52"/>
                <a:gd name="T6" fmla="*/ 5 w 52"/>
                <a:gd name="T7" fmla="*/ 21 h 52"/>
                <a:gd name="T8" fmla="*/ 0 w 52"/>
                <a:gd name="T9" fmla="*/ 26 h 52"/>
                <a:gd name="T10" fmla="*/ 5 w 52"/>
                <a:gd name="T11" fmla="*/ 30 h 52"/>
                <a:gd name="T12" fmla="*/ 21 w 52"/>
                <a:gd name="T13" fmla="*/ 30 h 52"/>
                <a:gd name="T14" fmla="*/ 21 w 52"/>
                <a:gd name="T15" fmla="*/ 47 h 52"/>
                <a:gd name="T16" fmla="*/ 26 w 52"/>
                <a:gd name="T17" fmla="*/ 52 h 52"/>
                <a:gd name="T18" fmla="*/ 31 w 52"/>
                <a:gd name="T19" fmla="*/ 47 h 52"/>
                <a:gd name="T20" fmla="*/ 31 w 52"/>
                <a:gd name="T21" fmla="*/ 30 h 52"/>
                <a:gd name="T22" fmla="*/ 48 w 52"/>
                <a:gd name="T23" fmla="*/ 30 h 52"/>
                <a:gd name="T24" fmla="*/ 52 w 52"/>
                <a:gd name="T25" fmla="*/ 26 h 52"/>
                <a:gd name="T26" fmla="*/ 48 w 52"/>
                <a:gd name="T27" fmla="*/ 21 h 52"/>
                <a:gd name="T28" fmla="*/ 31 w 52"/>
                <a:gd name="T29" fmla="*/ 21 h 52"/>
                <a:gd name="T30" fmla="*/ 31 w 52"/>
                <a:gd name="T31" fmla="*/ 4 h 52"/>
                <a:gd name="T32" fmla="*/ 26 w 52"/>
                <a:gd name="T33"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2">
                  <a:moveTo>
                    <a:pt x="26" y="0"/>
                  </a:moveTo>
                  <a:cubicBezTo>
                    <a:pt x="24" y="0"/>
                    <a:pt x="21" y="2"/>
                    <a:pt x="21" y="4"/>
                  </a:cubicBezTo>
                  <a:cubicBezTo>
                    <a:pt x="21" y="21"/>
                    <a:pt x="21" y="21"/>
                    <a:pt x="21" y="21"/>
                  </a:cubicBezTo>
                  <a:cubicBezTo>
                    <a:pt x="5" y="21"/>
                    <a:pt x="5" y="21"/>
                    <a:pt x="5" y="21"/>
                  </a:cubicBezTo>
                  <a:cubicBezTo>
                    <a:pt x="2" y="21"/>
                    <a:pt x="0" y="23"/>
                    <a:pt x="0" y="26"/>
                  </a:cubicBezTo>
                  <a:cubicBezTo>
                    <a:pt x="0" y="28"/>
                    <a:pt x="2" y="30"/>
                    <a:pt x="5" y="30"/>
                  </a:cubicBezTo>
                  <a:cubicBezTo>
                    <a:pt x="21" y="30"/>
                    <a:pt x="21" y="30"/>
                    <a:pt x="21" y="30"/>
                  </a:cubicBezTo>
                  <a:cubicBezTo>
                    <a:pt x="21" y="47"/>
                    <a:pt x="21" y="47"/>
                    <a:pt x="21" y="47"/>
                  </a:cubicBezTo>
                  <a:cubicBezTo>
                    <a:pt x="21" y="50"/>
                    <a:pt x="24" y="52"/>
                    <a:pt x="26" y="52"/>
                  </a:cubicBezTo>
                  <a:cubicBezTo>
                    <a:pt x="29" y="52"/>
                    <a:pt x="31" y="50"/>
                    <a:pt x="31" y="47"/>
                  </a:cubicBezTo>
                  <a:cubicBezTo>
                    <a:pt x="31" y="30"/>
                    <a:pt x="31" y="30"/>
                    <a:pt x="31" y="30"/>
                  </a:cubicBezTo>
                  <a:cubicBezTo>
                    <a:pt x="48" y="30"/>
                    <a:pt x="48" y="30"/>
                    <a:pt x="48" y="30"/>
                  </a:cubicBezTo>
                  <a:cubicBezTo>
                    <a:pt x="50" y="30"/>
                    <a:pt x="52" y="28"/>
                    <a:pt x="52" y="26"/>
                  </a:cubicBezTo>
                  <a:cubicBezTo>
                    <a:pt x="52" y="23"/>
                    <a:pt x="50" y="21"/>
                    <a:pt x="48" y="21"/>
                  </a:cubicBezTo>
                  <a:cubicBezTo>
                    <a:pt x="31" y="21"/>
                    <a:pt x="31" y="21"/>
                    <a:pt x="31" y="21"/>
                  </a:cubicBezTo>
                  <a:cubicBezTo>
                    <a:pt x="31" y="4"/>
                    <a:pt x="31" y="4"/>
                    <a:pt x="31" y="4"/>
                  </a:cubicBezTo>
                  <a:cubicBezTo>
                    <a:pt x="31" y="2"/>
                    <a:pt x="29" y="0"/>
                    <a:pt x="26" y="0"/>
                  </a:cubicBezTo>
                </a:path>
              </a:pathLst>
            </a:custGeom>
            <a:solidFill>
              <a:srgbClr val="F2FA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iśḻîḓê"/>
            <p:cNvSpPr/>
            <p:nvPr/>
          </p:nvSpPr>
          <p:spPr bwMode="auto">
            <a:xfrm>
              <a:off x="6630510" y="1574252"/>
              <a:ext cx="128282" cy="130658"/>
            </a:xfrm>
            <a:custGeom>
              <a:avLst/>
              <a:gdLst>
                <a:gd name="T0" fmla="*/ 47 w 52"/>
                <a:gd name="T1" fmla="*/ 22 h 53"/>
                <a:gd name="T2" fmla="*/ 31 w 52"/>
                <a:gd name="T3" fmla="*/ 22 h 53"/>
                <a:gd name="T4" fmla="*/ 31 w 52"/>
                <a:gd name="T5" fmla="*/ 5 h 53"/>
                <a:gd name="T6" fmla="*/ 26 w 52"/>
                <a:gd name="T7" fmla="*/ 0 h 53"/>
                <a:gd name="T8" fmla="*/ 21 w 52"/>
                <a:gd name="T9" fmla="*/ 5 h 53"/>
                <a:gd name="T10" fmla="*/ 21 w 52"/>
                <a:gd name="T11" fmla="*/ 22 h 53"/>
                <a:gd name="T12" fmla="*/ 5 w 52"/>
                <a:gd name="T13" fmla="*/ 22 h 53"/>
                <a:gd name="T14" fmla="*/ 0 w 52"/>
                <a:gd name="T15" fmla="*/ 27 h 53"/>
                <a:gd name="T16" fmla="*/ 5 w 52"/>
                <a:gd name="T17" fmla="*/ 31 h 53"/>
                <a:gd name="T18" fmla="*/ 21 w 52"/>
                <a:gd name="T19" fmla="*/ 31 h 53"/>
                <a:gd name="T20" fmla="*/ 21 w 52"/>
                <a:gd name="T21" fmla="*/ 48 h 53"/>
                <a:gd name="T22" fmla="*/ 26 w 52"/>
                <a:gd name="T23" fmla="*/ 53 h 53"/>
                <a:gd name="T24" fmla="*/ 31 w 52"/>
                <a:gd name="T25" fmla="*/ 48 h 53"/>
                <a:gd name="T26" fmla="*/ 31 w 52"/>
                <a:gd name="T27" fmla="*/ 31 h 53"/>
                <a:gd name="T28" fmla="*/ 47 w 52"/>
                <a:gd name="T29" fmla="*/ 31 h 53"/>
                <a:gd name="T30" fmla="*/ 52 w 52"/>
                <a:gd name="T31" fmla="*/ 27 h 53"/>
                <a:gd name="T32" fmla="*/ 47 w 52"/>
                <a:gd name="T3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53">
                  <a:moveTo>
                    <a:pt x="47" y="22"/>
                  </a:moveTo>
                  <a:cubicBezTo>
                    <a:pt x="31" y="22"/>
                    <a:pt x="31" y="22"/>
                    <a:pt x="31" y="22"/>
                  </a:cubicBezTo>
                  <a:cubicBezTo>
                    <a:pt x="31" y="5"/>
                    <a:pt x="31" y="5"/>
                    <a:pt x="31" y="5"/>
                  </a:cubicBezTo>
                  <a:cubicBezTo>
                    <a:pt x="31" y="3"/>
                    <a:pt x="29" y="0"/>
                    <a:pt x="26" y="0"/>
                  </a:cubicBezTo>
                  <a:cubicBezTo>
                    <a:pt x="23" y="0"/>
                    <a:pt x="21" y="3"/>
                    <a:pt x="21" y="5"/>
                  </a:cubicBezTo>
                  <a:cubicBezTo>
                    <a:pt x="21" y="22"/>
                    <a:pt x="21" y="22"/>
                    <a:pt x="21" y="22"/>
                  </a:cubicBezTo>
                  <a:cubicBezTo>
                    <a:pt x="5" y="22"/>
                    <a:pt x="5" y="22"/>
                    <a:pt x="5" y="22"/>
                  </a:cubicBezTo>
                  <a:cubicBezTo>
                    <a:pt x="2" y="22"/>
                    <a:pt x="0" y="24"/>
                    <a:pt x="0" y="27"/>
                  </a:cubicBezTo>
                  <a:cubicBezTo>
                    <a:pt x="0" y="29"/>
                    <a:pt x="2" y="31"/>
                    <a:pt x="5" y="31"/>
                  </a:cubicBezTo>
                  <a:cubicBezTo>
                    <a:pt x="21" y="31"/>
                    <a:pt x="21" y="31"/>
                    <a:pt x="21" y="31"/>
                  </a:cubicBezTo>
                  <a:cubicBezTo>
                    <a:pt x="21" y="48"/>
                    <a:pt x="21" y="48"/>
                    <a:pt x="21" y="48"/>
                  </a:cubicBezTo>
                  <a:cubicBezTo>
                    <a:pt x="21" y="51"/>
                    <a:pt x="23" y="53"/>
                    <a:pt x="26" y="53"/>
                  </a:cubicBezTo>
                  <a:cubicBezTo>
                    <a:pt x="29" y="53"/>
                    <a:pt x="31" y="51"/>
                    <a:pt x="31" y="48"/>
                  </a:cubicBezTo>
                  <a:cubicBezTo>
                    <a:pt x="31" y="31"/>
                    <a:pt x="31" y="31"/>
                    <a:pt x="31" y="31"/>
                  </a:cubicBezTo>
                  <a:cubicBezTo>
                    <a:pt x="47" y="31"/>
                    <a:pt x="47" y="31"/>
                    <a:pt x="47" y="31"/>
                  </a:cubicBezTo>
                  <a:cubicBezTo>
                    <a:pt x="50" y="31"/>
                    <a:pt x="52" y="29"/>
                    <a:pt x="52" y="27"/>
                  </a:cubicBezTo>
                  <a:cubicBezTo>
                    <a:pt x="52" y="24"/>
                    <a:pt x="50" y="22"/>
                    <a:pt x="47" y="22"/>
                  </a:cubicBezTo>
                  <a:close/>
                </a:path>
              </a:pathLst>
            </a:custGeom>
            <a:solidFill>
              <a:srgbClr val="025A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îṩļiḑé"/>
            <p:cNvSpPr/>
            <p:nvPr/>
          </p:nvSpPr>
          <p:spPr bwMode="auto">
            <a:xfrm>
              <a:off x="5508040" y="1773802"/>
              <a:ext cx="71268" cy="72456"/>
            </a:xfrm>
            <a:custGeom>
              <a:avLst/>
              <a:gdLst>
                <a:gd name="T0" fmla="*/ 14 w 29"/>
                <a:gd name="T1" fmla="*/ 0 h 29"/>
                <a:gd name="T2" fmla="*/ 12 w 29"/>
                <a:gd name="T3" fmla="*/ 2 h 29"/>
                <a:gd name="T4" fmla="*/ 12 w 29"/>
                <a:gd name="T5" fmla="*/ 12 h 29"/>
                <a:gd name="T6" fmla="*/ 2 w 29"/>
                <a:gd name="T7" fmla="*/ 12 h 29"/>
                <a:gd name="T8" fmla="*/ 0 w 29"/>
                <a:gd name="T9" fmla="*/ 15 h 29"/>
                <a:gd name="T10" fmla="*/ 2 w 29"/>
                <a:gd name="T11" fmla="*/ 17 h 29"/>
                <a:gd name="T12" fmla="*/ 12 w 29"/>
                <a:gd name="T13" fmla="*/ 17 h 29"/>
                <a:gd name="T14" fmla="*/ 12 w 29"/>
                <a:gd name="T15" fmla="*/ 27 h 29"/>
                <a:gd name="T16" fmla="*/ 14 w 29"/>
                <a:gd name="T17" fmla="*/ 29 h 29"/>
                <a:gd name="T18" fmla="*/ 17 w 29"/>
                <a:gd name="T19" fmla="*/ 27 h 29"/>
                <a:gd name="T20" fmla="*/ 17 w 29"/>
                <a:gd name="T21" fmla="*/ 17 h 29"/>
                <a:gd name="T22" fmla="*/ 27 w 29"/>
                <a:gd name="T23" fmla="*/ 17 h 29"/>
                <a:gd name="T24" fmla="*/ 29 w 29"/>
                <a:gd name="T25" fmla="*/ 15 h 29"/>
                <a:gd name="T26" fmla="*/ 27 w 29"/>
                <a:gd name="T27" fmla="*/ 12 h 29"/>
                <a:gd name="T28" fmla="*/ 17 w 29"/>
                <a:gd name="T29" fmla="*/ 12 h 29"/>
                <a:gd name="T30" fmla="*/ 17 w 29"/>
                <a:gd name="T31" fmla="*/ 2 h 29"/>
                <a:gd name="T32" fmla="*/ 14 w 29"/>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14" y="0"/>
                  </a:moveTo>
                  <a:cubicBezTo>
                    <a:pt x="13" y="0"/>
                    <a:pt x="12" y="1"/>
                    <a:pt x="12" y="2"/>
                  </a:cubicBezTo>
                  <a:cubicBezTo>
                    <a:pt x="12" y="12"/>
                    <a:pt x="12" y="12"/>
                    <a:pt x="12" y="12"/>
                  </a:cubicBezTo>
                  <a:cubicBezTo>
                    <a:pt x="2" y="12"/>
                    <a:pt x="2" y="12"/>
                    <a:pt x="2" y="12"/>
                  </a:cubicBezTo>
                  <a:cubicBezTo>
                    <a:pt x="1" y="12"/>
                    <a:pt x="0" y="13"/>
                    <a:pt x="0" y="15"/>
                  </a:cubicBezTo>
                  <a:cubicBezTo>
                    <a:pt x="0" y="16"/>
                    <a:pt x="1" y="17"/>
                    <a:pt x="2" y="17"/>
                  </a:cubicBezTo>
                  <a:cubicBezTo>
                    <a:pt x="12" y="17"/>
                    <a:pt x="12" y="17"/>
                    <a:pt x="12" y="17"/>
                  </a:cubicBezTo>
                  <a:cubicBezTo>
                    <a:pt x="12" y="27"/>
                    <a:pt x="12" y="27"/>
                    <a:pt x="12" y="27"/>
                  </a:cubicBezTo>
                  <a:cubicBezTo>
                    <a:pt x="12" y="28"/>
                    <a:pt x="13" y="29"/>
                    <a:pt x="14" y="29"/>
                  </a:cubicBezTo>
                  <a:cubicBezTo>
                    <a:pt x="16" y="29"/>
                    <a:pt x="17" y="28"/>
                    <a:pt x="17" y="27"/>
                  </a:cubicBezTo>
                  <a:cubicBezTo>
                    <a:pt x="17" y="17"/>
                    <a:pt x="17" y="17"/>
                    <a:pt x="17" y="17"/>
                  </a:cubicBezTo>
                  <a:cubicBezTo>
                    <a:pt x="27" y="17"/>
                    <a:pt x="27" y="17"/>
                    <a:pt x="27" y="17"/>
                  </a:cubicBezTo>
                  <a:cubicBezTo>
                    <a:pt x="28" y="17"/>
                    <a:pt x="29" y="16"/>
                    <a:pt x="29" y="15"/>
                  </a:cubicBezTo>
                  <a:cubicBezTo>
                    <a:pt x="29" y="13"/>
                    <a:pt x="28" y="12"/>
                    <a:pt x="27" y="12"/>
                  </a:cubicBezTo>
                  <a:cubicBezTo>
                    <a:pt x="17" y="12"/>
                    <a:pt x="17" y="12"/>
                    <a:pt x="17" y="12"/>
                  </a:cubicBezTo>
                  <a:cubicBezTo>
                    <a:pt x="17" y="2"/>
                    <a:pt x="17" y="2"/>
                    <a:pt x="17" y="2"/>
                  </a:cubicBezTo>
                  <a:cubicBezTo>
                    <a:pt x="17" y="1"/>
                    <a:pt x="16" y="0"/>
                    <a:pt x="14" y="0"/>
                  </a:cubicBezTo>
                </a:path>
              </a:pathLst>
            </a:custGeom>
            <a:solidFill>
              <a:srgbClr val="D7F1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íṧ1idê"/>
            <p:cNvSpPr/>
            <p:nvPr/>
          </p:nvSpPr>
          <p:spPr bwMode="auto">
            <a:xfrm>
              <a:off x="5130319" y="4972546"/>
              <a:ext cx="502440" cy="270818"/>
            </a:xfrm>
            <a:custGeom>
              <a:avLst/>
              <a:gdLst>
                <a:gd name="T0" fmla="*/ 100 w 204"/>
                <a:gd name="T1" fmla="*/ 0 h 110"/>
                <a:gd name="T2" fmla="*/ 50 w 204"/>
                <a:gd name="T3" fmla="*/ 33 h 110"/>
                <a:gd name="T4" fmla="*/ 39 w 204"/>
                <a:gd name="T5" fmla="*/ 32 h 110"/>
                <a:gd name="T6" fmla="*/ 0 w 204"/>
                <a:gd name="T7" fmla="*/ 71 h 110"/>
                <a:gd name="T8" fmla="*/ 39 w 204"/>
                <a:gd name="T9" fmla="*/ 110 h 110"/>
                <a:gd name="T10" fmla="*/ 171 w 204"/>
                <a:gd name="T11" fmla="*/ 110 h 110"/>
                <a:gd name="T12" fmla="*/ 204 w 204"/>
                <a:gd name="T13" fmla="*/ 77 h 110"/>
                <a:gd name="T14" fmla="*/ 171 w 204"/>
                <a:gd name="T15" fmla="*/ 44 h 110"/>
                <a:gd name="T16" fmla="*/ 154 w 204"/>
                <a:gd name="T17" fmla="*/ 49 h 110"/>
                <a:gd name="T18" fmla="*/ 100 w 204"/>
                <a:gd name="T1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110">
                  <a:moveTo>
                    <a:pt x="100" y="0"/>
                  </a:moveTo>
                  <a:cubicBezTo>
                    <a:pt x="77" y="0"/>
                    <a:pt x="58" y="14"/>
                    <a:pt x="50" y="33"/>
                  </a:cubicBezTo>
                  <a:cubicBezTo>
                    <a:pt x="46" y="32"/>
                    <a:pt x="43" y="32"/>
                    <a:pt x="39" y="32"/>
                  </a:cubicBezTo>
                  <a:cubicBezTo>
                    <a:pt x="18" y="32"/>
                    <a:pt x="0" y="49"/>
                    <a:pt x="0" y="71"/>
                  </a:cubicBezTo>
                  <a:cubicBezTo>
                    <a:pt x="0" y="93"/>
                    <a:pt x="18" y="110"/>
                    <a:pt x="39" y="110"/>
                  </a:cubicBezTo>
                  <a:cubicBezTo>
                    <a:pt x="171" y="110"/>
                    <a:pt x="171" y="110"/>
                    <a:pt x="171" y="110"/>
                  </a:cubicBezTo>
                  <a:cubicBezTo>
                    <a:pt x="189" y="110"/>
                    <a:pt x="204" y="95"/>
                    <a:pt x="204" y="77"/>
                  </a:cubicBezTo>
                  <a:cubicBezTo>
                    <a:pt x="204" y="59"/>
                    <a:pt x="189" y="44"/>
                    <a:pt x="171" y="44"/>
                  </a:cubicBezTo>
                  <a:cubicBezTo>
                    <a:pt x="165" y="44"/>
                    <a:pt x="159" y="46"/>
                    <a:pt x="154" y="49"/>
                  </a:cubicBezTo>
                  <a:cubicBezTo>
                    <a:pt x="151" y="21"/>
                    <a:pt x="128" y="0"/>
                    <a:pt x="100" y="0"/>
                  </a:cubicBezTo>
                </a:path>
              </a:pathLst>
            </a:custGeom>
            <a:solidFill>
              <a:srgbClr val="F2FA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išḻîďê"/>
            <p:cNvSpPr/>
            <p:nvPr/>
          </p:nvSpPr>
          <p:spPr bwMode="auto">
            <a:xfrm>
              <a:off x="6245663" y="4772996"/>
              <a:ext cx="503627" cy="270818"/>
            </a:xfrm>
            <a:custGeom>
              <a:avLst/>
              <a:gdLst>
                <a:gd name="T0" fmla="*/ 100 w 204"/>
                <a:gd name="T1" fmla="*/ 0 h 110"/>
                <a:gd name="T2" fmla="*/ 50 w 204"/>
                <a:gd name="T3" fmla="*/ 32 h 110"/>
                <a:gd name="T4" fmla="*/ 39 w 204"/>
                <a:gd name="T5" fmla="*/ 31 h 110"/>
                <a:gd name="T6" fmla="*/ 0 w 204"/>
                <a:gd name="T7" fmla="*/ 70 h 110"/>
                <a:gd name="T8" fmla="*/ 39 w 204"/>
                <a:gd name="T9" fmla="*/ 110 h 110"/>
                <a:gd name="T10" fmla="*/ 171 w 204"/>
                <a:gd name="T11" fmla="*/ 110 h 110"/>
                <a:gd name="T12" fmla="*/ 204 w 204"/>
                <a:gd name="T13" fmla="*/ 76 h 110"/>
                <a:gd name="T14" fmla="*/ 171 w 204"/>
                <a:gd name="T15" fmla="*/ 43 h 110"/>
                <a:gd name="T16" fmla="*/ 154 w 204"/>
                <a:gd name="T17" fmla="*/ 48 h 110"/>
                <a:gd name="T18" fmla="*/ 100 w 204"/>
                <a:gd name="T1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4" h="110">
                  <a:moveTo>
                    <a:pt x="100" y="0"/>
                  </a:moveTo>
                  <a:cubicBezTo>
                    <a:pt x="77" y="0"/>
                    <a:pt x="58" y="13"/>
                    <a:pt x="50" y="32"/>
                  </a:cubicBezTo>
                  <a:cubicBezTo>
                    <a:pt x="46" y="32"/>
                    <a:pt x="43" y="31"/>
                    <a:pt x="39" y="31"/>
                  </a:cubicBezTo>
                  <a:cubicBezTo>
                    <a:pt x="18" y="31"/>
                    <a:pt x="0" y="49"/>
                    <a:pt x="0" y="70"/>
                  </a:cubicBezTo>
                  <a:cubicBezTo>
                    <a:pt x="0" y="92"/>
                    <a:pt x="18" y="110"/>
                    <a:pt x="39" y="110"/>
                  </a:cubicBezTo>
                  <a:cubicBezTo>
                    <a:pt x="171" y="110"/>
                    <a:pt x="171" y="110"/>
                    <a:pt x="171" y="110"/>
                  </a:cubicBezTo>
                  <a:cubicBezTo>
                    <a:pt x="190" y="110"/>
                    <a:pt x="204" y="95"/>
                    <a:pt x="204" y="76"/>
                  </a:cubicBezTo>
                  <a:cubicBezTo>
                    <a:pt x="204" y="58"/>
                    <a:pt x="190" y="43"/>
                    <a:pt x="171" y="43"/>
                  </a:cubicBezTo>
                  <a:cubicBezTo>
                    <a:pt x="165" y="43"/>
                    <a:pt x="159" y="45"/>
                    <a:pt x="154" y="48"/>
                  </a:cubicBezTo>
                  <a:cubicBezTo>
                    <a:pt x="151" y="21"/>
                    <a:pt x="128" y="0"/>
                    <a:pt x="100" y="0"/>
                  </a:cubicBezTo>
                </a:path>
              </a:pathLst>
            </a:custGeom>
            <a:solidFill>
              <a:srgbClr val="F2FA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iSļïḋe"/>
            <p:cNvSpPr/>
            <p:nvPr/>
          </p:nvSpPr>
          <p:spPr bwMode="auto">
            <a:xfrm>
              <a:off x="3864125" y="3468792"/>
              <a:ext cx="374157" cy="199550"/>
            </a:xfrm>
            <a:custGeom>
              <a:avLst/>
              <a:gdLst>
                <a:gd name="T0" fmla="*/ 75 w 152"/>
                <a:gd name="T1" fmla="*/ 0 h 81"/>
                <a:gd name="T2" fmla="*/ 37 w 152"/>
                <a:gd name="T3" fmla="*/ 24 h 81"/>
                <a:gd name="T4" fmla="*/ 30 w 152"/>
                <a:gd name="T5" fmla="*/ 23 h 81"/>
                <a:gd name="T6" fmla="*/ 0 w 152"/>
                <a:gd name="T7" fmla="*/ 52 h 81"/>
                <a:gd name="T8" fmla="*/ 30 w 152"/>
                <a:gd name="T9" fmla="*/ 81 h 81"/>
                <a:gd name="T10" fmla="*/ 128 w 152"/>
                <a:gd name="T11" fmla="*/ 81 h 81"/>
                <a:gd name="T12" fmla="*/ 152 w 152"/>
                <a:gd name="T13" fmla="*/ 57 h 81"/>
                <a:gd name="T14" fmla="*/ 128 w 152"/>
                <a:gd name="T15" fmla="*/ 32 h 81"/>
                <a:gd name="T16" fmla="*/ 115 w 152"/>
                <a:gd name="T17" fmla="*/ 36 h 81"/>
                <a:gd name="T18" fmla="*/ 75 w 152"/>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81">
                  <a:moveTo>
                    <a:pt x="75" y="0"/>
                  </a:moveTo>
                  <a:cubicBezTo>
                    <a:pt x="58" y="0"/>
                    <a:pt x="44" y="10"/>
                    <a:pt x="37" y="24"/>
                  </a:cubicBezTo>
                  <a:cubicBezTo>
                    <a:pt x="35" y="23"/>
                    <a:pt x="32" y="23"/>
                    <a:pt x="30" y="23"/>
                  </a:cubicBezTo>
                  <a:cubicBezTo>
                    <a:pt x="13" y="23"/>
                    <a:pt x="0" y="36"/>
                    <a:pt x="0" y="52"/>
                  </a:cubicBezTo>
                  <a:cubicBezTo>
                    <a:pt x="0" y="68"/>
                    <a:pt x="13" y="81"/>
                    <a:pt x="30" y="81"/>
                  </a:cubicBezTo>
                  <a:cubicBezTo>
                    <a:pt x="128" y="81"/>
                    <a:pt x="128" y="81"/>
                    <a:pt x="128" y="81"/>
                  </a:cubicBezTo>
                  <a:cubicBezTo>
                    <a:pt x="141" y="81"/>
                    <a:pt x="152" y="70"/>
                    <a:pt x="152" y="57"/>
                  </a:cubicBezTo>
                  <a:cubicBezTo>
                    <a:pt x="152" y="43"/>
                    <a:pt x="141" y="32"/>
                    <a:pt x="128" y="32"/>
                  </a:cubicBezTo>
                  <a:cubicBezTo>
                    <a:pt x="123" y="32"/>
                    <a:pt x="119" y="33"/>
                    <a:pt x="115" y="36"/>
                  </a:cubicBezTo>
                  <a:cubicBezTo>
                    <a:pt x="113" y="15"/>
                    <a:pt x="95" y="0"/>
                    <a:pt x="75" y="0"/>
                  </a:cubicBezTo>
                </a:path>
              </a:pathLst>
            </a:custGeom>
            <a:solidFill>
              <a:srgbClr val="C5EBF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iṡ1ïḑè"/>
            <p:cNvSpPr/>
            <p:nvPr/>
          </p:nvSpPr>
          <p:spPr bwMode="auto">
            <a:xfrm>
              <a:off x="7060493" y="1482791"/>
              <a:ext cx="495313" cy="545200"/>
            </a:xfrm>
            <a:custGeom>
              <a:avLst/>
              <a:gdLst>
                <a:gd name="T0" fmla="*/ 194 w 201"/>
                <a:gd name="T1" fmla="*/ 146 h 221"/>
                <a:gd name="T2" fmla="*/ 181 w 201"/>
                <a:gd name="T3" fmla="*/ 170 h 221"/>
                <a:gd name="T4" fmla="*/ 67 w 201"/>
                <a:gd name="T5" fmla="*/ 205 h 221"/>
                <a:gd name="T6" fmla="*/ 5 w 201"/>
                <a:gd name="T7" fmla="*/ 136 h 221"/>
                <a:gd name="T8" fmla="*/ 8 w 201"/>
                <a:gd name="T9" fmla="*/ 78 h 221"/>
                <a:gd name="T10" fmla="*/ 135 w 201"/>
                <a:gd name="T11" fmla="*/ 19 h 221"/>
                <a:gd name="T12" fmla="*/ 101 w 201"/>
                <a:gd name="T13" fmla="*/ 112 h 221"/>
                <a:gd name="T14" fmla="*/ 198 w 201"/>
                <a:gd name="T15" fmla="*/ 94 h 221"/>
                <a:gd name="T16" fmla="*/ 194 w 201"/>
                <a:gd name="T17" fmla="*/ 14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221">
                  <a:moveTo>
                    <a:pt x="194" y="146"/>
                  </a:moveTo>
                  <a:cubicBezTo>
                    <a:pt x="191" y="155"/>
                    <a:pt x="186" y="163"/>
                    <a:pt x="181" y="170"/>
                  </a:cubicBezTo>
                  <a:cubicBezTo>
                    <a:pt x="156" y="205"/>
                    <a:pt x="109" y="221"/>
                    <a:pt x="67" y="205"/>
                  </a:cubicBezTo>
                  <a:cubicBezTo>
                    <a:pt x="35" y="193"/>
                    <a:pt x="12" y="167"/>
                    <a:pt x="5" y="136"/>
                  </a:cubicBezTo>
                  <a:cubicBezTo>
                    <a:pt x="0" y="118"/>
                    <a:pt x="0" y="97"/>
                    <a:pt x="8" y="78"/>
                  </a:cubicBezTo>
                  <a:cubicBezTo>
                    <a:pt x="26" y="26"/>
                    <a:pt x="83" y="0"/>
                    <a:pt x="135" y="19"/>
                  </a:cubicBezTo>
                  <a:cubicBezTo>
                    <a:pt x="101" y="112"/>
                    <a:pt x="101" y="112"/>
                    <a:pt x="101" y="112"/>
                  </a:cubicBezTo>
                  <a:cubicBezTo>
                    <a:pt x="198" y="94"/>
                    <a:pt x="198" y="94"/>
                    <a:pt x="198" y="94"/>
                  </a:cubicBezTo>
                  <a:cubicBezTo>
                    <a:pt x="201" y="111"/>
                    <a:pt x="200" y="129"/>
                    <a:pt x="194" y="146"/>
                  </a:cubicBezTo>
                  <a:close/>
                </a:path>
              </a:pathLst>
            </a:custGeom>
            <a:solidFill>
              <a:srgbClr val="E6F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íś1îḍé"/>
            <p:cNvSpPr/>
            <p:nvPr/>
          </p:nvSpPr>
          <p:spPr bwMode="auto">
            <a:xfrm>
              <a:off x="7344378" y="1495857"/>
              <a:ext cx="241124" cy="231621"/>
            </a:xfrm>
            <a:custGeom>
              <a:avLst/>
              <a:gdLst>
                <a:gd name="T0" fmla="*/ 98 w 98"/>
                <a:gd name="T1" fmla="*/ 76 h 94"/>
                <a:gd name="T2" fmla="*/ 34 w 98"/>
                <a:gd name="T3" fmla="*/ 0 h 94"/>
                <a:gd name="T4" fmla="*/ 0 w 98"/>
                <a:gd name="T5" fmla="*/ 94 h 94"/>
                <a:gd name="T6" fmla="*/ 98 w 98"/>
                <a:gd name="T7" fmla="*/ 76 h 94"/>
              </a:gdLst>
              <a:ahLst/>
              <a:cxnLst>
                <a:cxn ang="0">
                  <a:pos x="T0" y="T1"/>
                </a:cxn>
                <a:cxn ang="0">
                  <a:pos x="T2" y="T3"/>
                </a:cxn>
                <a:cxn ang="0">
                  <a:pos x="T4" y="T5"/>
                </a:cxn>
                <a:cxn ang="0">
                  <a:pos x="T6" y="T7"/>
                </a:cxn>
              </a:cxnLst>
              <a:rect l="0" t="0" r="r" b="b"/>
              <a:pathLst>
                <a:path w="98" h="94">
                  <a:moveTo>
                    <a:pt x="98" y="76"/>
                  </a:moveTo>
                  <a:cubicBezTo>
                    <a:pt x="92" y="42"/>
                    <a:pt x="69" y="13"/>
                    <a:pt x="34" y="0"/>
                  </a:cubicBezTo>
                  <a:cubicBezTo>
                    <a:pt x="0" y="94"/>
                    <a:pt x="0" y="94"/>
                    <a:pt x="0" y="94"/>
                  </a:cubicBezTo>
                  <a:lnTo>
                    <a:pt x="98" y="76"/>
                  </a:lnTo>
                  <a:close/>
                </a:path>
              </a:pathLst>
            </a:custGeom>
            <a:solidFill>
              <a:srgbClr val="E6F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íSḻïḓê"/>
            <p:cNvSpPr/>
            <p:nvPr/>
          </p:nvSpPr>
          <p:spPr bwMode="auto">
            <a:xfrm>
              <a:off x="7308744" y="1715599"/>
              <a:ext cx="247062" cy="186485"/>
            </a:xfrm>
            <a:custGeom>
              <a:avLst/>
              <a:gdLst>
                <a:gd name="T0" fmla="*/ 93 w 100"/>
                <a:gd name="T1" fmla="*/ 52 h 76"/>
                <a:gd name="T2" fmla="*/ 80 w 100"/>
                <a:gd name="T3" fmla="*/ 76 h 76"/>
                <a:gd name="T4" fmla="*/ 0 w 100"/>
                <a:gd name="T5" fmla="*/ 18 h 76"/>
                <a:gd name="T6" fmla="*/ 97 w 100"/>
                <a:gd name="T7" fmla="*/ 0 h 76"/>
                <a:gd name="T8" fmla="*/ 93 w 100"/>
                <a:gd name="T9" fmla="*/ 52 h 76"/>
              </a:gdLst>
              <a:ahLst/>
              <a:cxnLst>
                <a:cxn ang="0">
                  <a:pos x="T0" y="T1"/>
                </a:cxn>
                <a:cxn ang="0">
                  <a:pos x="T2" y="T3"/>
                </a:cxn>
                <a:cxn ang="0">
                  <a:pos x="T4" y="T5"/>
                </a:cxn>
                <a:cxn ang="0">
                  <a:pos x="T6" y="T7"/>
                </a:cxn>
                <a:cxn ang="0">
                  <a:pos x="T8" y="T9"/>
                </a:cxn>
              </a:cxnLst>
              <a:rect l="0" t="0" r="r" b="b"/>
              <a:pathLst>
                <a:path w="100" h="76">
                  <a:moveTo>
                    <a:pt x="93" y="52"/>
                  </a:moveTo>
                  <a:cubicBezTo>
                    <a:pt x="90" y="61"/>
                    <a:pt x="85" y="69"/>
                    <a:pt x="80" y="76"/>
                  </a:cubicBezTo>
                  <a:cubicBezTo>
                    <a:pt x="0" y="18"/>
                    <a:pt x="0" y="18"/>
                    <a:pt x="0" y="18"/>
                  </a:cubicBezTo>
                  <a:cubicBezTo>
                    <a:pt x="97" y="0"/>
                    <a:pt x="97" y="0"/>
                    <a:pt x="97" y="0"/>
                  </a:cubicBezTo>
                  <a:cubicBezTo>
                    <a:pt x="100" y="17"/>
                    <a:pt x="99" y="35"/>
                    <a:pt x="93"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išļíḍè"/>
            <p:cNvSpPr/>
            <p:nvPr/>
          </p:nvSpPr>
          <p:spPr bwMode="auto">
            <a:xfrm>
              <a:off x="7060493" y="1482791"/>
              <a:ext cx="332584" cy="336148"/>
            </a:xfrm>
            <a:custGeom>
              <a:avLst/>
              <a:gdLst>
                <a:gd name="T0" fmla="*/ 135 w 135"/>
                <a:gd name="T1" fmla="*/ 19 h 136"/>
                <a:gd name="T2" fmla="*/ 101 w 135"/>
                <a:gd name="T3" fmla="*/ 112 h 136"/>
                <a:gd name="T4" fmla="*/ 5 w 135"/>
                <a:gd name="T5" fmla="*/ 136 h 136"/>
                <a:gd name="T6" fmla="*/ 8 w 135"/>
                <a:gd name="T7" fmla="*/ 78 h 136"/>
                <a:gd name="T8" fmla="*/ 135 w 135"/>
                <a:gd name="T9" fmla="*/ 19 h 136"/>
              </a:gdLst>
              <a:ahLst/>
              <a:cxnLst>
                <a:cxn ang="0">
                  <a:pos x="T0" y="T1"/>
                </a:cxn>
                <a:cxn ang="0">
                  <a:pos x="T2" y="T3"/>
                </a:cxn>
                <a:cxn ang="0">
                  <a:pos x="T4" y="T5"/>
                </a:cxn>
                <a:cxn ang="0">
                  <a:pos x="T6" y="T7"/>
                </a:cxn>
                <a:cxn ang="0">
                  <a:pos x="T8" y="T9"/>
                </a:cxn>
              </a:cxnLst>
              <a:rect l="0" t="0" r="r" b="b"/>
              <a:pathLst>
                <a:path w="135" h="136">
                  <a:moveTo>
                    <a:pt x="135" y="19"/>
                  </a:moveTo>
                  <a:cubicBezTo>
                    <a:pt x="101" y="112"/>
                    <a:pt x="101" y="112"/>
                    <a:pt x="101" y="112"/>
                  </a:cubicBezTo>
                  <a:cubicBezTo>
                    <a:pt x="5" y="136"/>
                    <a:pt x="5" y="136"/>
                    <a:pt x="5" y="136"/>
                  </a:cubicBezTo>
                  <a:cubicBezTo>
                    <a:pt x="0" y="118"/>
                    <a:pt x="0" y="97"/>
                    <a:pt x="8" y="78"/>
                  </a:cubicBezTo>
                  <a:cubicBezTo>
                    <a:pt x="26" y="26"/>
                    <a:pt x="83" y="0"/>
                    <a:pt x="135" y="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íṡliḍé"/>
            <p:cNvSpPr/>
            <p:nvPr/>
          </p:nvSpPr>
          <p:spPr bwMode="auto">
            <a:xfrm>
              <a:off x="7729225" y="1601571"/>
              <a:ext cx="233997" cy="274382"/>
            </a:xfrm>
            <a:custGeom>
              <a:avLst/>
              <a:gdLst>
                <a:gd name="T0" fmla="*/ 70 w 95"/>
                <a:gd name="T1" fmla="*/ 29 h 111"/>
                <a:gd name="T2" fmla="*/ 52 w 95"/>
                <a:gd name="T3" fmla="*/ 37 h 111"/>
                <a:gd name="T4" fmla="*/ 32 w 95"/>
                <a:gd name="T5" fmla="*/ 24 h 111"/>
                <a:gd name="T6" fmla="*/ 33 w 95"/>
                <a:gd name="T7" fmla="*/ 17 h 111"/>
                <a:gd name="T8" fmla="*/ 17 w 95"/>
                <a:gd name="T9" fmla="*/ 0 h 111"/>
                <a:gd name="T10" fmla="*/ 0 w 95"/>
                <a:gd name="T11" fmla="*/ 17 h 111"/>
                <a:gd name="T12" fmla="*/ 17 w 95"/>
                <a:gd name="T13" fmla="*/ 33 h 111"/>
                <a:gd name="T14" fmla="*/ 28 w 95"/>
                <a:gd name="T15" fmla="*/ 29 h 111"/>
                <a:gd name="T16" fmla="*/ 48 w 95"/>
                <a:gd name="T17" fmla="*/ 43 h 111"/>
                <a:gd name="T18" fmla="*/ 45 w 95"/>
                <a:gd name="T19" fmla="*/ 54 h 111"/>
                <a:gd name="T20" fmla="*/ 51 w 95"/>
                <a:gd name="T21" fmla="*/ 70 h 111"/>
                <a:gd name="T22" fmla="*/ 40 w 95"/>
                <a:gd name="T23" fmla="*/ 80 h 111"/>
                <a:gd name="T24" fmla="*/ 31 w 95"/>
                <a:gd name="T25" fmla="*/ 78 h 111"/>
                <a:gd name="T26" fmla="*/ 15 w 95"/>
                <a:gd name="T27" fmla="*/ 95 h 111"/>
                <a:gd name="T28" fmla="*/ 31 w 95"/>
                <a:gd name="T29" fmla="*/ 111 h 111"/>
                <a:gd name="T30" fmla="*/ 48 w 95"/>
                <a:gd name="T31" fmla="*/ 95 h 111"/>
                <a:gd name="T32" fmla="*/ 45 w 95"/>
                <a:gd name="T33" fmla="*/ 85 h 111"/>
                <a:gd name="T34" fmla="*/ 55 w 95"/>
                <a:gd name="T35" fmla="*/ 74 h 111"/>
                <a:gd name="T36" fmla="*/ 70 w 95"/>
                <a:gd name="T37" fmla="*/ 79 h 111"/>
                <a:gd name="T38" fmla="*/ 95 w 95"/>
                <a:gd name="T39" fmla="*/ 54 h 111"/>
                <a:gd name="T40" fmla="*/ 70 w 95"/>
                <a:gd name="T41" fmla="*/ 29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1">
                  <a:moveTo>
                    <a:pt x="70" y="29"/>
                  </a:moveTo>
                  <a:cubicBezTo>
                    <a:pt x="63" y="29"/>
                    <a:pt x="56" y="32"/>
                    <a:pt x="52" y="37"/>
                  </a:cubicBezTo>
                  <a:cubicBezTo>
                    <a:pt x="32" y="24"/>
                    <a:pt x="32" y="24"/>
                    <a:pt x="32" y="24"/>
                  </a:cubicBezTo>
                  <a:cubicBezTo>
                    <a:pt x="33" y="21"/>
                    <a:pt x="33" y="19"/>
                    <a:pt x="33" y="17"/>
                  </a:cubicBezTo>
                  <a:cubicBezTo>
                    <a:pt x="33" y="8"/>
                    <a:pt x="26" y="0"/>
                    <a:pt x="17" y="0"/>
                  </a:cubicBezTo>
                  <a:cubicBezTo>
                    <a:pt x="7" y="0"/>
                    <a:pt x="0" y="8"/>
                    <a:pt x="0" y="17"/>
                  </a:cubicBezTo>
                  <a:cubicBezTo>
                    <a:pt x="0" y="26"/>
                    <a:pt x="7" y="33"/>
                    <a:pt x="17" y="33"/>
                  </a:cubicBezTo>
                  <a:cubicBezTo>
                    <a:pt x="21" y="33"/>
                    <a:pt x="25" y="32"/>
                    <a:pt x="28" y="29"/>
                  </a:cubicBezTo>
                  <a:cubicBezTo>
                    <a:pt x="48" y="43"/>
                    <a:pt x="48" y="43"/>
                    <a:pt x="48" y="43"/>
                  </a:cubicBezTo>
                  <a:cubicBezTo>
                    <a:pt x="46" y="46"/>
                    <a:pt x="45" y="50"/>
                    <a:pt x="45" y="54"/>
                  </a:cubicBezTo>
                  <a:cubicBezTo>
                    <a:pt x="45" y="60"/>
                    <a:pt x="47" y="66"/>
                    <a:pt x="51" y="70"/>
                  </a:cubicBezTo>
                  <a:cubicBezTo>
                    <a:pt x="40" y="80"/>
                    <a:pt x="40" y="80"/>
                    <a:pt x="40" y="80"/>
                  </a:cubicBezTo>
                  <a:cubicBezTo>
                    <a:pt x="38" y="79"/>
                    <a:pt x="35" y="78"/>
                    <a:pt x="31" y="78"/>
                  </a:cubicBezTo>
                  <a:cubicBezTo>
                    <a:pt x="22" y="78"/>
                    <a:pt x="15" y="85"/>
                    <a:pt x="15" y="95"/>
                  </a:cubicBezTo>
                  <a:cubicBezTo>
                    <a:pt x="15" y="104"/>
                    <a:pt x="22" y="111"/>
                    <a:pt x="31" y="111"/>
                  </a:cubicBezTo>
                  <a:cubicBezTo>
                    <a:pt x="41" y="111"/>
                    <a:pt x="48" y="104"/>
                    <a:pt x="48" y="95"/>
                  </a:cubicBezTo>
                  <a:cubicBezTo>
                    <a:pt x="48" y="91"/>
                    <a:pt x="47" y="88"/>
                    <a:pt x="45" y="85"/>
                  </a:cubicBezTo>
                  <a:cubicBezTo>
                    <a:pt x="55" y="74"/>
                    <a:pt x="55" y="74"/>
                    <a:pt x="55" y="74"/>
                  </a:cubicBezTo>
                  <a:cubicBezTo>
                    <a:pt x="59" y="77"/>
                    <a:pt x="64" y="79"/>
                    <a:pt x="70" y="79"/>
                  </a:cubicBezTo>
                  <a:cubicBezTo>
                    <a:pt x="84" y="79"/>
                    <a:pt x="95" y="68"/>
                    <a:pt x="95" y="54"/>
                  </a:cubicBezTo>
                  <a:cubicBezTo>
                    <a:pt x="95" y="40"/>
                    <a:pt x="84" y="29"/>
                    <a:pt x="70"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íšlídè"/>
            <p:cNvSpPr/>
            <p:nvPr/>
          </p:nvSpPr>
          <p:spPr bwMode="auto">
            <a:xfrm>
              <a:off x="4098121" y="3863141"/>
              <a:ext cx="157978" cy="157978"/>
            </a:xfrm>
            <a:custGeom>
              <a:avLst/>
              <a:gdLst>
                <a:gd name="T0" fmla="*/ 64 w 64"/>
                <a:gd name="T1" fmla="*/ 32 h 64"/>
                <a:gd name="T2" fmla="*/ 32 w 64"/>
                <a:gd name="T3" fmla="*/ 64 h 64"/>
                <a:gd name="T4" fmla="*/ 0 w 64"/>
                <a:gd name="T5" fmla="*/ 32 h 64"/>
                <a:gd name="T6" fmla="*/ 32 w 64"/>
                <a:gd name="T7" fmla="*/ 0 h 64"/>
                <a:gd name="T8" fmla="*/ 64 w 64"/>
                <a:gd name="T9" fmla="*/ 32 h 64"/>
              </a:gdLst>
              <a:ahLst/>
              <a:cxnLst>
                <a:cxn ang="0">
                  <a:pos x="T0" y="T1"/>
                </a:cxn>
                <a:cxn ang="0">
                  <a:pos x="T2" y="T3"/>
                </a:cxn>
                <a:cxn ang="0">
                  <a:pos x="T4" y="T5"/>
                </a:cxn>
                <a:cxn ang="0">
                  <a:pos x="T6" y="T7"/>
                </a:cxn>
                <a:cxn ang="0">
                  <a:pos x="T8" y="T9"/>
                </a:cxn>
              </a:cxnLst>
              <a:rect l="0" t="0" r="r" b="b"/>
              <a:pathLst>
                <a:path w="64" h="64">
                  <a:moveTo>
                    <a:pt x="64" y="32"/>
                  </a:moveTo>
                  <a:cubicBezTo>
                    <a:pt x="64" y="49"/>
                    <a:pt x="50" y="63"/>
                    <a:pt x="32" y="64"/>
                  </a:cubicBezTo>
                  <a:cubicBezTo>
                    <a:pt x="15" y="64"/>
                    <a:pt x="0" y="50"/>
                    <a:pt x="0" y="32"/>
                  </a:cubicBezTo>
                  <a:cubicBezTo>
                    <a:pt x="0" y="15"/>
                    <a:pt x="14" y="0"/>
                    <a:pt x="32" y="0"/>
                  </a:cubicBezTo>
                  <a:cubicBezTo>
                    <a:pt x="49" y="0"/>
                    <a:pt x="63" y="14"/>
                    <a:pt x="64" y="32"/>
                  </a:cubicBezTo>
                  <a:close/>
                </a:path>
              </a:pathLst>
            </a:custGeom>
            <a:solidFill>
              <a:srgbClr val="025A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íṣlîďê"/>
            <p:cNvSpPr/>
            <p:nvPr/>
          </p:nvSpPr>
          <p:spPr bwMode="auto">
            <a:xfrm>
              <a:off x="4132568" y="3909466"/>
              <a:ext cx="91461" cy="73644"/>
            </a:xfrm>
            <a:custGeom>
              <a:avLst/>
              <a:gdLst>
                <a:gd name="T0" fmla="*/ 2 w 37"/>
                <a:gd name="T1" fmla="*/ 17 h 30"/>
                <a:gd name="T2" fmla="*/ 14 w 37"/>
                <a:gd name="T3" fmla="*/ 29 h 30"/>
                <a:gd name="T4" fmla="*/ 17 w 37"/>
                <a:gd name="T5" fmla="*/ 30 h 30"/>
                <a:gd name="T6" fmla="*/ 19 w 37"/>
                <a:gd name="T7" fmla="*/ 28 h 30"/>
                <a:gd name="T8" fmla="*/ 36 w 37"/>
                <a:gd name="T9" fmla="*/ 6 h 30"/>
                <a:gd name="T10" fmla="*/ 35 w 37"/>
                <a:gd name="T11" fmla="*/ 1 h 30"/>
                <a:gd name="T12" fmla="*/ 30 w 37"/>
                <a:gd name="T13" fmla="*/ 2 h 30"/>
                <a:gd name="T14" fmla="*/ 16 w 37"/>
                <a:gd name="T15" fmla="*/ 21 h 30"/>
                <a:gd name="T16" fmla="*/ 6 w 37"/>
                <a:gd name="T17" fmla="*/ 12 h 30"/>
                <a:gd name="T18" fmla="*/ 2 w 37"/>
                <a:gd name="T19" fmla="*/ 12 h 30"/>
                <a:gd name="T20" fmla="*/ 2 w 37"/>
                <a:gd name="T21" fmla="*/ 1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30">
                  <a:moveTo>
                    <a:pt x="2" y="17"/>
                  </a:moveTo>
                  <a:cubicBezTo>
                    <a:pt x="14" y="29"/>
                    <a:pt x="14" y="29"/>
                    <a:pt x="14" y="29"/>
                  </a:cubicBezTo>
                  <a:cubicBezTo>
                    <a:pt x="15" y="30"/>
                    <a:pt x="16" y="30"/>
                    <a:pt x="17" y="30"/>
                  </a:cubicBezTo>
                  <a:cubicBezTo>
                    <a:pt x="18" y="30"/>
                    <a:pt x="19" y="29"/>
                    <a:pt x="19" y="28"/>
                  </a:cubicBezTo>
                  <a:cubicBezTo>
                    <a:pt x="36" y="6"/>
                    <a:pt x="36" y="6"/>
                    <a:pt x="36" y="6"/>
                  </a:cubicBezTo>
                  <a:cubicBezTo>
                    <a:pt x="37" y="4"/>
                    <a:pt x="37" y="2"/>
                    <a:pt x="35" y="1"/>
                  </a:cubicBezTo>
                  <a:cubicBezTo>
                    <a:pt x="34" y="0"/>
                    <a:pt x="31" y="0"/>
                    <a:pt x="30" y="2"/>
                  </a:cubicBezTo>
                  <a:cubicBezTo>
                    <a:pt x="16" y="21"/>
                    <a:pt x="16" y="21"/>
                    <a:pt x="16" y="21"/>
                  </a:cubicBezTo>
                  <a:cubicBezTo>
                    <a:pt x="6" y="12"/>
                    <a:pt x="6" y="12"/>
                    <a:pt x="6" y="12"/>
                  </a:cubicBezTo>
                  <a:cubicBezTo>
                    <a:pt x="5" y="11"/>
                    <a:pt x="3" y="11"/>
                    <a:pt x="2" y="12"/>
                  </a:cubicBezTo>
                  <a:cubicBezTo>
                    <a:pt x="0" y="13"/>
                    <a:pt x="0" y="16"/>
                    <a:pt x="2" y="1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ïṥľíḋê"/>
            <p:cNvSpPr/>
            <p:nvPr/>
          </p:nvSpPr>
          <p:spPr bwMode="auto">
            <a:xfrm>
              <a:off x="8190091" y="2790558"/>
              <a:ext cx="185297" cy="181734"/>
            </a:xfrm>
            <a:custGeom>
              <a:avLst/>
              <a:gdLst>
                <a:gd name="T0" fmla="*/ 75 w 75"/>
                <a:gd name="T1" fmla="*/ 37 h 74"/>
                <a:gd name="T2" fmla="*/ 38 w 75"/>
                <a:gd name="T3" fmla="*/ 74 h 74"/>
                <a:gd name="T4" fmla="*/ 0 w 75"/>
                <a:gd name="T5" fmla="*/ 37 h 74"/>
                <a:gd name="T6" fmla="*/ 37 w 75"/>
                <a:gd name="T7" fmla="*/ 0 h 74"/>
                <a:gd name="T8" fmla="*/ 75 w 75"/>
                <a:gd name="T9" fmla="*/ 37 h 74"/>
              </a:gdLst>
              <a:ahLst/>
              <a:cxnLst>
                <a:cxn ang="0">
                  <a:pos x="T0" y="T1"/>
                </a:cxn>
                <a:cxn ang="0">
                  <a:pos x="T2" y="T3"/>
                </a:cxn>
                <a:cxn ang="0">
                  <a:pos x="T4" y="T5"/>
                </a:cxn>
                <a:cxn ang="0">
                  <a:pos x="T6" y="T7"/>
                </a:cxn>
                <a:cxn ang="0">
                  <a:pos x="T8" y="T9"/>
                </a:cxn>
              </a:cxnLst>
              <a:rect l="0" t="0" r="r" b="b"/>
              <a:pathLst>
                <a:path w="75" h="74">
                  <a:moveTo>
                    <a:pt x="75" y="37"/>
                  </a:moveTo>
                  <a:cubicBezTo>
                    <a:pt x="75" y="57"/>
                    <a:pt x="58" y="74"/>
                    <a:pt x="38" y="74"/>
                  </a:cubicBezTo>
                  <a:cubicBezTo>
                    <a:pt x="17" y="74"/>
                    <a:pt x="0" y="58"/>
                    <a:pt x="0" y="37"/>
                  </a:cubicBezTo>
                  <a:cubicBezTo>
                    <a:pt x="0" y="17"/>
                    <a:pt x="17" y="0"/>
                    <a:pt x="37" y="0"/>
                  </a:cubicBezTo>
                  <a:cubicBezTo>
                    <a:pt x="58" y="0"/>
                    <a:pt x="75" y="16"/>
                    <a:pt x="75" y="37"/>
                  </a:cubicBezTo>
                  <a:close/>
                </a:path>
              </a:pathLst>
            </a:custGeom>
            <a:solidFill>
              <a:srgbClr val="E650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ïṡlïḓè"/>
            <p:cNvSpPr/>
            <p:nvPr/>
          </p:nvSpPr>
          <p:spPr bwMode="auto">
            <a:xfrm>
              <a:off x="8232852" y="2844009"/>
              <a:ext cx="105715" cy="86710"/>
            </a:xfrm>
            <a:custGeom>
              <a:avLst/>
              <a:gdLst>
                <a:gd name="T0" fmla="*/ 1 w 43"/>
                <a:gd name="T1" fmla="*/ 20 h 35"/>
                <a:gd name="T2" fmla="*/ 16 w 43"/>
                <a:gd name="T3" fmla="*/ 34 h 35"/>
                <a:gd name="T4" fmla="*/ 19 w 43"/>
                <a:gd name="T5" fmla="*/ 35 h 35"/>
                <a:gd name="T6" fmla="*/ 22 w 43"/>
                <a:gd name="T7" fmla="*/ 33 h 35"/>
                <a:gd name="T8" fmla="*/ 41 w 43"/>
                <a:gd name="T9" fmla="*/ 7 h 35"/>
                <a:gd name="T10" fmla="*/ 41 w 43"/>
                <a:gd name="T11" fmla="*/ 1 h 35"/>
                <a:gd name="T12" fmla="*/ 35 w 43"/>
                <a:gd name="T13" fmla="*/ 2 h 35"/>
                <a:gd name="T14" fmla="*/ 18 w 43"/>
                <a:gd name="T15" fmla="*/ 25 h 35"/>
                <a:gd name="T16" fmla="*/ 7 w 43"/>
                <a:gd name="T17" fmla="*/ 14 h 35"/>
                <a:gd name="T18" fmla="*/ 1 w 43"/>
                <a:gd name="T19" fmla="*/ 14 h 35"/>
                <a:gd name="T20" fmla="*/ 1 w 43"/>
                <a:gd name="T21"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35">
                  <a:moveTo>
                    <a:pt x="1" y="20"/>
                  </a:moveTo>
                  <a:cubicBezTo>
                    <a:pt x="16" y="34"/>
                    <a:pt x="16" y="34"/>
                    <a:pt x="16" y="34"/>
                  </a:cubicBezTo>
                  <a:cubicBezTo>
                    <a:pt x="17" y="35"/>
                    <a:pt x="18" y="35"/>
                    <a:pt x="19" y="35"/>
                  </a:cubicBezTo>
                  <a:cubicBezTo>
                    <a:pt x="20" y="35"/>
                    <a:pt x="21" y="34"/>
                    <a:pt x="22" y="33"/>
                  </a:cubicBezTo>
                  <a:cubicBezTo>
                    <a:pt x="41" y="7"/>
                    <a:pt x="41" y="7"/>
                    <a:pt x="41" y="7"/>
                  </a:cubicBezTo>
                  <a:cubicBezTo>
                    <a:pt x="43" y="5"/>
                    <a:pt x="42" y="2"/>
                    <a:pt x="41" y="1"/>
                  </a:cubicBezTo>
                  <a:cubicBezTo>
                    <a:pt x="39" y="0"/>
                    <a:pt x="36" y="0"/>
                    <a:pt x="35" y="2"/>
                  </a:cubicBezTo>
                  <a:cubicBezTo>
                    <a:pt x="18" y="25"/>
                    <a:pt x="18" y="25"/>
                    <a:pt x="18" y="25"/>
                  </a:cubicBezTo>
                  <a:cubicBezTo>
                    <a:pt x="7" y="14"/>
                    <a:pt x="7" y="14"/>
                    <a:pt x="7" y="14"/>
                  </a:cubicBezTo>
                  <a:cubicBezTo>
                    <a:pt x="5" y="12"/>
                    <a:pt x="3" y="13"/>
                    <a:pt x="1" y="14"/>
                  </a:cubicBezTo>
                  <a:cubicBezTo>
                    <a:pt x="0" y="16"/>
                    <a:pt x="0" y="18"/>
                    <a:pt x="1"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îṣḻîḍe"/>
            <p:cNvSpPr/>
            <p:nvPr/>
          </p:nvSpPr>
          <p:spPr bwMode="auto">
            <a:xfrm>
              <a:off x="8491792" y="4360830"/>
              <a:ext cx="187672" cy="187672"/>
            </a:xfrm>
            <a:custGeom>
              <a:avLst/>
              <a:gdLst>
                <a:gd name="T0" fmla="*/ 38 w 76"/>
                <a:gd name="T1" fmla="*/ 0 h 76"/>
                <a:gd name="T2" fmla="*/ 38 w 76"/>
                <a:gd name="T3" fmla="*/ 0 h 76"/>
                <a:gd name="T4" fmla="*/ 0 w 76"/>
                <a:gd name="T5" fmla="*/ 39 h 76"/>
                <a:gd name="T6" fmla="*/ 38 w 76"/>
                <a:gd name="T7" fmla="*/ 76 h 76"/>
                <a:gd name="T8" fmla="*/ 39 w 76"/>
                <a:gd name="T9" fmla="*/ 76 h 76"/>
                <a:gd name="T10" fmla="*/ 76 w 76"/>
                <a:gd name="T11" fmla="*/ 38 h 76"/>
                <a:gd name="T12" fmla="*/ 38 w 76"/>
                <a:gd name="T13" fmla="*/ 0 h 76"/>
              </a:gdLst>
              <a:ahLst/>
              <a:cxnLst>
                <a:cxn ang="0">
                  <a:pos x="T0" y="T1"/>
                </a:cxn>
                <a:cxn ang="0">
                  <a:pos x="T2" y="T3"/>
                </a:cxn>
                <a:cxn ang="0">
                  <a:pos x="T4" y="T5"/>
                </a:cxn>
                <a:cxn ang="0">
                  <a:pos x="T6" y="T7"/>
                </a:cxn>
                <a:cxn ang="0">
                  <a:pos x="T8" y="T9"/>
                </a:cxn>
                <a:cxn ang="0">
                  <a:pos x="T10" y="T11"/>
                </a:cxn>
                <a:cxn ang="0">
                  <a:pos x="T12" y="T13"/>
                </a:cxn>
              </a:cxnLst>
              <a:rect l="0" t="0" r="r" b="b"/>
              <a:pathLst>
                <a:path w="76" h="76">
                  <a:moveTo>
                    <a:pt x="38" y="0"/>
                  </a:moveTo>
                  <a:cubicBezTo>
                    <a:pt x="38" y="0"/>
                    <a:pt x="38" y="0"/>
                    <a:pt x="38" y="0"/>
                  </a:cubicBezTo>
                  <a:cubicBezTo>
                    <a:pt x="17" y="0"/>
                    <a:pt x="0" y="18"/>
                    <a:pt x="0" y="39"/>
                  </a:cubicBezTo>
                  <a:cubicBezTo>
                    <a:pt x="1" y="59"/>
                    <a:pt x="18" y="76"/>
                    <a:pt x="38" y="76"/>
                  </a:cubicBezTo>
                  <a:cubicBezTo>
                    <a:pt x="38" y="76"/>
                    <a:pt x="39" y="76"/>
                    <a:pt x="39" y="76"/>
                  </a:cubicBezTo>
                  <a:cubicBezTo>
                    <a:pt x="60" y="76"/>
                    <a:pt x="76" y="59"/>
                    <a:pt x="76" y="38"/>
                  </a:cubicBezTo>
                  <a:cubicBezTo>
                    <a:pt x="76" y="17"/>
                    <a:pt x="59" y="0"/>
                    <a:pt x="38" y="0"/>
                  </a:cubicBezTo>
                </a:path>
              </a:pathLst>
            </a:custGeom>
            <a:solidFill>
              <a:srgbClr val="D7F1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i$ḻíḋé"/>
            <p:cNvSpPr/>
            <p:nvPr/>
          </p:nvSpPr>
          <p:spPr bwMode="auto">
            <a:xfrm>
              <a:off x="8533365" y="4417844"/>
              <a:ext cx="109278" cy="87897"/>
            </a:xfrm>
            <a:custGeom>
              <a:avLst/>
              <a:gdLst>
                <a:gd name="T0" fmla="*/ 2 w 44"/>
                <a:gd name="T1" fmla="*/ 20 h 36"/>
                <a:gd name="T2" fmla="*/ 17 w 44"/>
                <a:gd name="T3" fmla="*/ 34 h 36"/>
                <a:gd name="T4" fmla="*/ 20 w 44"/>
                <a:gd name="T5" fmla="*/ 35 h 36"/>
                <a:gd name="T6" fmla="*/ 23 w 44"/>
                <a:gd name="T7" fmla="*/ 34 h 36"/>
                <a:gd name="T8" fmla="*/ 43 w 44"/>
                <a:gd name="T9" fmla="*/ 7 h 36"/>
                <a:gd name="T10" fmla="*/ 42 w 44"/>
                <a:gd name="T11" fmla="*/ 1 h 36"/>
                <a:gd name="T12" fmla="*/ 36 w 44"/>
                <a:gd name="T13" fmla="*/ 2 h 36"/>
                <a:gd name="T14" fmla="*/ 19 w 44"/>
                <a:gd name="T15" fmla="*/ 25 h 36"/>
                <a:gd name="T16" fmla="*/ 7 w 44"/>
                <a:gd name="T17" fmla="*/ 14 h 36"/>
                <a:gd name="T18" fmla="*/ 2 w 44"/>
                <a:gd name="T19" fmla="*/ 14 h 36"/>
                <a:gd name="T20" fmla="*/ 2 w 44"/>
                <a:gd name="T21"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6">
                  <a:moveTo>
                    <a:pt x="2" y="20"/>
                  </a:moveTo>
                  <a:cubicBezTo>
                    <a:pt x="17" y="34"/>
                    <a:pt x="17" y="34"/>
                    <a:pt x="17" y="34"/>
                  </a:cubicBezTo>
                  <a:cubicBezTo>
                    <a:pt x="18" y="35"/>
                    <a:pt x="19" y="36"/>
                    <a:pt x="20" y="35"/>
                  </a:cubicBezTo>
                  <a:cubicBezTo>
                    <a:pt x="21" y="35"/>
                    <a:pt x="22" y="35"/>
                    <a:pt x="23" y="34"/>
                  </a:cubicBezTo>
                  <a:cubicBezTo>
                    <a:pt x="43" y="7"/>
                    <a:pt x="43" y="7"/>
                    <a:pt x="43" y="7"/>
                  </a:cubicBezTo>
                  <a:cubicBezTo>
                    <a:pt x="44" y="5"/>
                    <a:pt x="44" y="2"/>
                    <a:pt x="42" y="1"/>
                  </a:cubicBezTo>
                  <a:cubicBezTo>
                    <a:pt x="40" y="0"/>
                    <a:pt x="38" y="0"/>
                    <a:pt x="36" y="2"/>
                  </a:cubicBezTo>
                  <a:cubicBezTo>
                    <a:pt x="19" y="25"/>
                    <a:pt x="19" y="25"/>
                    <a:pt x="19" y="25"/>
                  </a:cubicBezTo>
                  <a:cubicBezTo>
                    <a:pt x="7" y="14"/>
                    <a:pt x="7" y="14"/>
                    <a:pt x="7" y="14"/>
                  </a:cubicBezTo>
                  <a:cubicBezTo>
                    <a:pt x="6" y="13"/>
                    <a:pt x="3" y="13"/>
                    <a:pt x="2" y="14"/>
                  </a:cubicBezTo>
                  <a:cubicBezTo>
                    <a:pt x="0" y="16"/>
                    <a:pt x="0" y="18"/>
                    <a:pt x="2"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íşḻîḍe"/>
            <p:cNvSpPr/>
            <p:nvPr/>
          </p:nvSpPr>
          <p:spPr bwMode="auto">
            <a:xfrm>
              <a:off x="4616002" y="2073127"/>
              <a:ext cx="2628601" cy="2203369"/>
            </a:xfrm>
            <a:custGeom>
              <a:avLst/>
              <a:gdLst>
                <a:gd name="T0" fmla="*/ 1065 w 1065"/>
                <a:gd name="T1" fmla="*/ 61 h 894"/>
                <a:gd name="T2" fmla="*/ 1065 w 1065"/>
                <a:gd name="T3" fmla="*/ 833 h 894"/>
                <a:gd name="T4" fmla="*/ 1004 w 1065"/>
                <a:gd name="T5" fmla="*/ 894 h 894"/>
                <a:gd name="T6" fmla="*/ 61 w 1065"/>
                <a:gd name="T7" fmla="*/ 894 h 894"/>
                <a:gd name="T8" fmla="*/ 0 w 1065"/>
                <a:gd name="T9" fmla="*/ 833 h 894"/>
                <a:gd name="T10" fmla="*/ 0 w 1065"/>
                <a:gd name="T11" fmla="*/ 61 h 894"/>
                <a:gd name="T12" fmla="*/ 61 w 1065"/>
                <a:gd name="T13" fmla="*/ 0 h 894"/>
                <a:gd name="T14" fmla="*/ 1004 w 1065"/>
                <a:gd name="T15" fmla="*/ 0 h 894"/>
                <a:gd name="T16" fmla="*/ 1065 w 1065"/>
                <a:gd name="T17" fmla="*/ 6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5" h="894">
                  <a:moveTo>
                    <a:pt x="1065" y="61"/>
                  </a:moveTo>
                  <a:cubicBezTo>
                    <a:pt x="1065" y="833"/>
                    <a:pt x="1065" y="833"/>
                    <a:pt x="1065" y="833"/>
                  </a:cubicBezTo>
                  <a:cubicBezTo>
                    <a:pt x="1065" y="867"/>
                    <a:pt x="1038" y="894"/>
                    <a:pt x="1004" y="894"/>
                  </a:cubicBezTo>
                  <a:cubicBezTo>
                    <a:pt x="61" y="894"/>
                    <a:pt x="61" y="894"/>
                    <a:pt x="61" y="894"/>
                  </a:cubicBezTo>
                  <a:cubicBezTo>
                    <a:pt x="27" y="894"/>
                    <a:pt x="0" y="867"/>
                    <a:pt x="0" y="833"/>
                  </a:cubicBezTo>
                  <a:cubicBezTo>
                    <a:pt x="0" y="61"/>
                    <a:pt x="0" y="61"/>
                    <a:pt x="0" y="61"/>
                  </a:cubicBezTo>
                  <a:cubicBezTo>
                    <a:pt x="0" y="27"/>
                    <a:pt x="27" y="0"/>
                    <a:pt x="61" y="0"/>
                  </a:cubicBezTo>
                  <a:cubicBezTo>
                    <a:pt x="1004" y="0"/>
                    <a:pt x="1004" y="0"/>
                    <a:pt x="1004" y="0"/>
                  </a:cubicBezTo>
                  <a:cubicBezTo>
                    <a:pt x="1038" y="0"/>
                    <a:pt x="1065" y="27"/>
                    <a:pt x="1065" y="61"/>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îṡḻïḓê"/>
            <p:cNvSpPr/>
            <p:nvPr/>
          </p:nvSpPr>
          <p:spPr bwMode="auto">
            <a:xfrm>
              <a:off x="4616002" y="2073127"/>
              <a:ext cx="2628601" cy="415730"/>
            </a:xfrm>
            <a:custGeom>
              <a:avLst/>
              <a:gdLst>
                <a:gd name="T0" fmla="*/ 1065 w 1065"/>
                <a:gd name="T1" fmla="*/ 61 h 169"/>
                <a:gd name="T2" fmla="*/ 1065 w 1065"/>
                <a:gd name="T3" fmla="*/ 169 h 169"/>
                <a:gd name="T4" fmla="*/ 0 w 1065"/>
                <a:gd name="T5" fmla="*/ 169 h 169"/>
                <a:gd name="T6" fmla="*/ 0 w 1065"/>
                <a:gd name="T7" fmla="*/ 61 h 169"/>
                <a:gd name="T8" fmla="*/ 61 w 1065"/>
                <a:gd name="T9" fmla="*/ 0 h 169"/>
                <a:gd name="T10" fmla="*/ 1004 w 1065"/>
                <a:gd name="T11" fmla="*/ 0 h 169"/>
                <a:gd name="T12" fmla="*/ 1065 w 1065"/>
                <a:gd name="T13" fmla="*/ 61 h 169"/>
              </a:gdLst>
              <a:ahLst/>
              <a:cxnLst>
                <a:cxn ang="0">
                  <a:pos x="T0" y="T1"/>
                </a:cxn>
                <a:cxn ang="0">
                  <a:pos x="T2" y="T3"/>
                </a:cxn>
                <a:cxn ang="0">
                  <a:pos x="T4" y="T5"/>
                </a:cxn>
                <a:cxn ang="0">
                  <a:pos x="T6" y="T7"/>
                </a:cxn>
                <a:cxn ang="0">
                  <a:pos x="T8" y="T9"/>
                </a:cxn>
                <a:cxn ang="0">
                  <a:pos x="T10" y="T11"/>
                </a:cxn>
                <a:cxn ang="0">
                  <a:pos x="T12" y="T13"/>
                </a:cxn>
              </a:cxnLst>
              <a:rect l="0" t="0" r="r" b="b"/>
              <a:pathLst>
                <a:path w="1065" h="169">
                  <a:moveTo>
                    <a:pt x="1065" y="61"/>
                  </a:moveTo>
                  <a:cubicBezTo>
                    <a:pt x="1065" y="169"/>
                    <a:pt x="1065" y="169"/>
                    <a:pt x="1065" y="169"/>
                  </a:cubicBezTo>
                  <a:cubicBezTo>
                    <a:pt x="0" y="169"/>
                    <a:pt x="0" y="169"/>
                    <a:pt x="0" y="169"/>
                  </a:cubicBezTo>
                  <a:cubicBezTo>
                    <a:pt x="0" y="61"/>
                    <a:pt x="0" y="61"/>
                    <a:pt x="0" y="61"/>
                  </a:cubicBezTo>
                  <a:cubicBezTo>
                    <a:pt x="0" y="27"/>
                    <a:pt x="27" y="0"/>
                    <a:pt x="61" y="0"/>
                  </a:cubicBezTo>
                  <a:cubicBezTo>
                    <a:pt x="1004" y="0"/>
                    <a:pt x="1004" y="0"/>
                    <a:pt x="1004" y="0"/>
                  </a:cubicBezTo>
                  <a:cubicBezTo>
                    <a:pt x="1038" y="0"/>
                    <a:pt x="1065" y="27"/>
                    <a:pt x="1065" y="61"/>
                  </a:cubicBezTo>
                </a:path>
              </a:pathLst>
            </a:custGeom>
            <a:solidFill>
              <a:srgbClr val="E650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ïş1íḋe"/>
            <p:cNvSpPr/>
            <p:nvPr/>
          </p:nvSpPr>
          <p:spPr bwMode="auto">
            <a:xfrm>
              <a:off x="4720528" y="2605262"/>
              <a:ext cx="300514" cy="300514"/>
            </a:xfrm>
            <a:custGeom>
              <a:avLst/>
              <a:gdLst>
                <a:gd name="T0" fmla="*/ 112 w 122"/>
                <a:gd name="T1" fmla="*/ 122 h 122"/>
                <a:gd name="T2" fmla="*/ 10 w 122"/>
                <a:gd name="T3" fmla="*/ 122 h 122"/>
                <a:gd name="T4" fmla="*/ 0 w 122"/>
                <a:gd name="T5" fmla="*/ 112 h 122"/>
                <a:gd name="T6" fmla="*/ 0 w 122"/>
                <a:gd name="T7" fmla="*/ 10 h 122"/>
                <a:gd name="T8" fmla="*/ 10 w 122"/>
                <a:gd name="T9" fmla="*/ 0 h 122"/>
                <a:gd name="T10" fmla="*/ 112 w 122"/>
                <a:gd name="T11" fmla="*/ 0 h 122"/>
                <a:gd name="T12" fmla="*/ 122 w 122"/>
                <a:gd name="T13" fmla="*/ 10 h 122"/>
                <a:gd name="T14" fmla="*/ 122 w 122"/>
                <a:gd name="T15" fmla="*/ 112 h 122"/>
                <a:gd name="T16" fmla="*/ 112 w 122"/>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22">
                  <a:moveTo>
                    <a:pt x="112" y="122"/>
                  </a:moveTo>
                  <a:cubicBezTo>
                    <a:pt x="10" y="122"/>
                    <a:pt x="10" y="122"/>
                    <a:pt x="10" y="122"/>
                  </a:cubicBezTo>
                  <a:cubicBezTo>
                    <a:pt x="4" y="122"/>
                    <a:pt x="0" y="118"/>
                    <a:pt x="0" y="112"/>
                  </a:cubicBezTo>
                  <a:cubicBezTo>
                    <a:pt x="0" y="10"/>
                    <a:pt x="0" y="10"/>
                    <a:pt x="0" y="10"/>
                  </a:cubicBezTo>
                  <a:cubicBezTo>
                    <a:pt x="0" y="5"/>
                    <a:pt x="4" y="0"/>
                    <a:pt x="10" y="0"/>
                  </a:cubicBezTo>
                  <a:cubicBezTo>
                    <a:pt x="112" y="0"/>
                    <a:pt x="112" y="0"/>
                    <a:pt x="112" y="0"/>
                  </a:cubicBezTo>
                  <a:cubicBezTo>
                    <a:pt x="117" y="0"/>
                    <a:pt x="122" y="5"/>
                    <a:pt x="122" y="10"/>
                  </a:cubicBezTo>
                  <a:cubicBezTo>
                    <a:pt x="122" y="112"/>
                    <a:pt x="122" y="112"/>
                    <a:pt x="122" y="112"/>
                  </a:cubicBezTo>
                  <a:cubicBezTo>
                    <a:pt x="122" y="118"/>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íṩ1ïďè"/>
            <p:cNvSpPr/>
            <p:nvPr/>
          </p:nvSpPr>
          <p:spPr bwMode="auto">
            <a:xfrm>
              <a:off x="5146949" y="2605262"/>
              <a:ext cx="301701" cy="300514"/>
            </a:xfrm>
            <a:custGeom>
              <a:avLst/>
              <a:gdLst>
                <a:gd name="T0" fmla="*/ 112 w 122"/>
                <a:gd name="T1" fmla="*/ 122 h 122"/>
                <a:gd name="T2" fmla="*/ 9 w 122"/>
                <a:gd name="T3" fmla="*/ 122 h 122"/>
                <a:gd name="T4" fmla="*/ 0 w 122"/>
                <a:gd name="T5" fmla="*/ 112 h 122"/>
                <a:gd name="T6" fmla="*/ 0 w 122"/>
                <a:gd name="T7" fmla="*/ 10 h 122"/>
                <a:gd name="T8" fmla="*/ 9 w 122"/>
                <a:gd name="T9" fmla="*/ 0 h 122"/>
                <a:gd name="T10" fmla="*/ 112 w 122"/>
                <a:gd name="T11" fmla="*/ 0 h 122"/>
                <a:gd name="T12" fmla="*/ 122 w 122"/>
                <a:gd name="T13" fmla="*/ 10 h 122"/>
                <a:gd name="T14" fmla="*/ 122 w 122"/>
                <a:gd name="T15" fmla="*/ 112 h 122"/>
                <a:gd name="T16" fmla="*/ 112 w 122"/>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22">
                  <a:moveTo>
                    <a:pt x="112" y="122"/>
                  </a:moveTo>
                  <a:cubicBezTo>
                    <a:pt x="9" y="122"/>
                    <a:pt x="9" y="122"/>
                    <a:pt x="9" y="122"/>
                  </a:cubicBezTo>
                  <a:cubicBezTo>
                    <a:pt x="4" y="122"/>
                    <a:pt x="0" y="118"/>
                    <a:pt x="0" y="112"/>
                  </a:cubicBezTo>
                  <a:cubicBezTo>
                    <a:pt x="0" y="10"/>
                    <a:pt x="0" y="10"/>
                    <a:pt x="0" y="10"/>
                  </a:cubicBezTo>
                  <a:cubicBezTo>
                    <a:pt x="0" y="5"/>
                    <a:pt x="4" y="0"/>
                    <a:pt x="9" y="0"/>
                  </a:cubicBezTo>
                  <a:cubicBezTo>
                    <a:pt x="112" y="0"/>
                    <a:pt x="112" y="0"/>
                    <a:pt x="112" y="0"/>
                  </a:cubicBezTo>
                  <a:cubicBezTo>
                    <a:pt x="117" y="0"/>
                    <a:pt x="122" y="5"/>
                    <a:pt x="122" y="10"/>
                  </a:cubicBezTo>
                  <a:cubicBezTo>
                    <a:pt x="122" y="112"/>
                    <a:pt x="122" y="112"/>
                    <a:pt x="122" y="112"/>
                  </a:cubicBezTo>
                  <a:cubicBezTo>
                    <a:pt x="122" y="118"/>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íṧ1ïḓé"/>
            <p:cNvSpPr/>
            <p:nvPr/>
          </p:nvSpPr>
          <p:spPr bwMode="auto">
            <a:xfrm>
              <a:off x="5574556" y="2605262"/>
              <a:ext cx="298138" cy="300514"/>
            </a:xfrm>
            <a:custGeom>
              <a:avLst/>
              <a:gdLst>
                <a:gd name="T0" fmla="*/ 112 w 121"/>
                <a:gd name="T1" fmla="*/ 122 h 122"/>
                <a:gd name="T2" fmla="*/ 9 w 121"/>
                <a:gd name="T3" fmla="*/ 122 h 122"/>
                <a:gd name="T4" fmla="*/ 0 w 121"/>
                <a:gd name="T5" fmla="*/ 112 h 122"/>
                <a:gd name="T6" fmla="*/ 0 w 121"/>
                <a:gd name="T7" fmla="*/ 10 h 122"/>
                <a:gd name="T8" fmla="*/ 9 w 121"/>
                <a:gd name="T9" fmla="*/ 0 h 122"/>
                <a:gd name="T10" fmla="*/ 112 w 121"/>
                <a:gd name="T11" fmla="*/ 0 h 122"/>
                <a:gd name="T12" fmla="*/ 121 w 121"/>
                <a:gd name="T13" fmla="*/ 10 h 122"/>
                <a:gd name="T14" fmla="*/ 121 w 121"/>
                <a:gd name="T15" fmla="*/ 112 h 122"/>
                <a:gd name="T16" fmla="*/ 112 w 121"/>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2">
                  <a:moveTo>
                    <a:pt x="112" y="122"/>
                  </a:moveTo>
                  <a:cubicBezTo>
                    <a:pt x="9" y="122"/>
                    <a:pt x="9" y="122"/>
                    <a:pt x="9" y="122"/>
                  </a:cubicBezTo>
                  <a:cubicBezTo>
                    <a:pt x="4" y="122"/>
                    <a:pt x="0" y="118"/>
                    <a:pt x="0" y="112"/>
                  </a:cubicBezTo>
                  <a:cubicBezTo>
                    <a:pt x="0" y="10"/>
                    <a:pt x="0" y="10"/>
                    <a:pt x="0" y="10"/>
                  </a:cubicBezTo>
                  <a:cubicBezTo>
                    <a:pt x="0" y="5"/>
                    <a:pt x="4" y="0"/>
                    <a:pt x="9" y="0"/>
                  </a:cubicBezTo>
                  <a:cubicBezTo>
                    <a:pt x="112" y="0"/>
                    <a:pt x="112" y="0"/>
                    <a:pt x="112" y="0"/>
                  </a:cubicBezTo>
                  <a:cubicBezTo>
                    <a:pt x="117" y="0"/>
                    <a:pt x="121" y="5"/>
                    <a:pt x="121" y="10"/>
                  </a:cubicBezTo>
                  <a:cubicBezTo>
                    <a:pt x="121" y="112"/>
                    <a:pt x="121" y="112"/>
                    <a:pt x="121" y="112"/>
                  </a:cubicBezTo>
                  <a:cubicBezTo>
                    <a:pt x="121" y="118"/>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ïṩlïďè"/>
            <p:cNvSpPr/>
            <p:nvPr/>
          </p:nvSpPr>
          <p:spPr bwMode="auto">
            <a:xfrm>
              <a:off x="6000976" y="2605262"/>
              <a:ext cx="299325" cy="300514"/>
            </a:xfrm>
            <a:custGeom>
              <a:avLst/>
              <a:gdLst>
                <a:gd name="T0" fmla="*/ 112 w 121"/>
                <a:gd name="T1" fmla="*/ 122 h 122"/>
                <a:gd name="T2" fmla="*/ 9 w 121"/>
                <a:gd name="T3" fmla="*/ 122 h 122"/>
                <a:gd name="T4" fmla="*/ 0 w 121"/>
                <a:gd name="T5" fmla="*/ 112 h 122"/>
                <a:gd name="T6" fmla="*/ 0 w 121"/>
                <a:gd name="T7" fmla="*/ 10 h 122"/>
                <a:gd name="T8" fmla="*/ 9 w 121"/>
                <a:gd name="T9" fmla="*/ 0 h 122"/>
                <a:gd name="T10" fmla="*/ 112 w 121"/>
                <a:gd name="T11" fmla="*/ 0 h 122"/>
                <a:gd name="T12" fmla="*/ 121 w 121"/>
                <a:gd name="T13" fmla="*/ 10 h 122"/>
                <a:gd name="T14" fmla="*/ 121 w 121"/>
                <a:gd name="T15" fmla="*/ 112 h 122"/>
                <a:gd name="T16" fmla="*/ 112 w 121"/>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2">
                  <a:moveTo>
                    <a:pt x="112" y="122"/>
                  </a:moveTo>
                  <a:cubicBezTo>
                    <a:pt x="9" y="122"/>
                    <a:pt x="9" y="122"/>
                    <a:pt x="9" y="122"/>
                  </a:cubicBezTo>
                  <a:cubicBezTo>
                    <a:pt x="4" y="122"/>
                    <a:pt x="0" y="118"/>
                    <a:pt x="0" y="112"/>
                  </a:cubicBezTo>
                  <a:cubicBezTo>
                    <a:pt x="0" y="10"/>
                    <a:pt x="0" y="10"/>
                    <a:pt x="0" y="10"/>
                  </a:cubicBezTo>
                  <a:cubicBezTo>
                    <a:pt x="0" y="5"/>
                    <a:pt x="4" y="0"/>
                    <a:pt x="9" y="0"/>
                  </a:cubicBezTo>
                  <a:cubicBezTo>
                    <a:pt x="112" y="0"/>
                    <a:pt x="112" y="0"/>
                    <a:pt x="112" y="0"/>
                  </a:cubicBezTo>
                  <a:cubicBezTo>
                    <a:pt x="117" y="0"/>
                    <a:pt x="121" y="5"/>
                    <a:pt x="121" y="10"/>
                  </a:cubicBezTo>
                  <a:cubicBezTo>
                    <a:pt x="121" y="112"/>
                    <a:pt x="121" y="112"/>
                    <a:pt x="121" y="112"/>
                  </a:cubicBezTo>
                  <a:cubicBezTo>
                    <a:pt x="121" y="118"/>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isḻíḋè"/>
            <p:cNvSpPr/>
            <p:nvPr/>
          </p:nvSpPr>
          <p:spPr bwMode="auto">
            <a:xfrm>
              <a:off x="6420270" y="2600510"/>
              <a:ext cx="313579" cy="310016"/>
            </a:xfrm>
            <a:custGeom>
              <a:avLst/>
              <a:gdLst>
                <a:gd name="T0" fmla="*/ 115 w 127"/>
                <a:gd name="T1" fmla="*/ 124 h 126"/>
                <a:gd name="T2" fmla="*/ 115 w 127"/>
                <a:gd name="T3" fmla="*/ 121 h 126"/>
                <a:gd name="T4" fmla="*/ 12 w 127"/>
                <a:gd name="T5" fmla="*/ 121 h 126"/>
                <a:gd name="T6" fmla="*/ 5 w 127"/>
                <a:gd name="T7" fmla="*/ 114 h 126"/>
                <a:gd name="T8" fmla="*/ 5 w 127"/>
                <a:gd name="T9" fmla="*/ 12 h 126"/>
                <a:gd name="T10" fmla="*/ 12 w 127"/>
                <a:gd name="T11" fmla="*/ 5 h 126"/>
                <a:gd name="T12" fmla="*/ 115 w 127"/>
                <a:gd name="T13" fmla="*/ 5 h 126"/>
                <a:gd name="T14" fmla="*/ 122 w 127"/>
                <a:gd name="T15" fmla="*/ 12 h 126"/>
                <a:gd name="T16" fmla="*/ 122 w 127"/>
                <a:gd name="T17" fmla="*/ 114 h 126"/>
                <a:gd name="T18" fmla="*/ 115 w 127"/>
                <a:gd name="T19" fmla="*/ 121 h 126"/>
                <a:gd name="T20" fmla="*/ 115 w 127"/>
                <a:gd name="T21" fmla="*/ 124 h 126"/>
                <a:gd name="T22" fmla="*/ 115 w 127"/>
                <a:gd name="T23" fmla="*/ 126 h 126"/>
                <a:gd name="T24" fmla="*/ 127 w 127"/>
                <a:gd name="T25" fmla="*/ 114 h 126"/>
                <a:gd name="T26" fmla="*/ 127 w 127"/>
                <a:gd name="T27" fmla="*/ 12 h 126"/>
                <a:gd name="T28" fmla="*/ 115 w 127"/>
                <a:gd name="T29" fmla="*/ 0 h 126"/>
                <a:gd name="T30" fmla="*/ 12 w 127"/>
                <a:gd name="T31" fmla="*/ 0 h 126"/>
                <a:gd name="T32" fmla="*/ 0 w 127"/>
                <a:gd name="T33" fmla="*/ 12 h 126"/>
                <a:gd name="T34" fmla="*/ 0 w 127"/>
                <a:gd name="T35" fmla="*/ 114 h 126"/>
                <a:gd name="T36" fmla="*/ 12 w 127"/>
                <a:gd name="T37" fmla="*/ 126 h 126"/>
                <a:gd name="T38" fmla="*/ 115 w 127"/>
                <a:gd name="T39" fmla="*/ 126 h 126"/>
                <a:gd name="T40" fmla="*/ 115 w 127"/>
                <a:gd name="T41" fmla="*/ 1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6">
                  <a:moveTo>
                    <a:pt x="115" y="124"/>
                  </a:moveTo>
                  <a:cubicBezTo>
                    <a:pt x="115" y="121"/>
                    <a:pt x="115" y="121"/>
                    <a:pt x="115" y="121"/>
                  </a:cubicBezTo>
                  <a:cubicBezTo>
                    <a:pt x="12" y="121"/>
                    <a:pt x="12" y="121"/>
                    <a:pt x="12" y="121"/>
                  </a:cubicBezTo>
                  <a:cubicBezTo>
                    <a:pt x="8" y="121"/>
                    <a:pt x="5" y="118"/>
                    <a:pt x="5" y="114"/>
                  </a:cubicBezTo>
                  <a:cubicBezTo>
                    <a:pt x="5" y="12"/>
                    <a:pt x="5" y="12"/>
                    <a:pt x="5" y="12"/>
                  </a:cubicBezTo>
                  <a:cubicBezTo>
                    <a:pt x="5" y="8"/>
                    <a:pt x="8" y="5"/>
                    <a:pt x="12" y="5"/>
                  </a:cubicBezTo>
                  <a:cubicBezTo>
                    <a:pt x="115" y="5"/>
                    <a:pt x="115" y="5"/>
                    <a:pt x="115" y="5"/>
                  </a:cubicBezTo>
                  <a:cubicBezTo>
                    <a:pt x="119" y="5"/>
                    <a:pt x="122" y="8"/>
                    <a:pt x="122" y="12"/>
                  </a:cubicBezTo>
                  <a:cubicBezTo>
                    <a:pt x="122" y="114"/>
                    <a:pt x="122" y="114"/>
                    <a:pt x="122" y="114"/>
                  </a:cubicBezTo>
                  <a:cubicBezTo>
                    <a:pt x="122" y="118"/>
                    <a:pt x="119" y="121"/>
                    <a:pt x="115" y="121"/>
                  </a:cubicBezTo>
                  <a:cubicBezTo>
                    <a:pt x="115" y="124"/>
                    <a:pt x="115" y="124"/>
                    <a:pt x="115" y="124"/>
                  </a:cubicBezTo>
                  <a:cubicBezTo>
                    <a:pt x="115" y="126"/>
                    <a:pt x="115" y="126"/>
                    <a:pt x="115" y="126"/>
                  </a:cubicBezTo>
                  <a:cubicBezTo>
                    <a:pt x="121" y="126"/>
                    <a:pt x="127" y="121"/>
                    <a:pt x="127" y="114"/>
                  </a:cubicBezTo>
                  <a:cubicBezTo>
                    <a:pt x="127" y="12"/>
                    <a:pt x="127" y="12"/>
                    <a:pt x="127" y="12"/>
                  </a:cubicBezTo>
                  <a:cubicBezTo>
                    <a:pt x="127" y="5"/>
                    <a:pt x="121" y="0"/>
                    <a:pt x="115" y="0"/>
                  </a:cubicBezTo>
                  <a:cubicBezTo>
                    <a:pt x="12" y="0"/>
                    <a:pt x="12" y="0"/>
                    <a:pt x="12" y="0"/>
                  </a:cubicBezTo>
                  <a:cubicBezTo>
                    <a:pt x="6" y="0"/>
                    <a:pt x="0" y="5"/>
                    <a:pt x="0" y="12"/>
                  </a:cubicBezTo>
                  <a:cubicBezTo>
                    <a:pt x="0" y="114"/>
                    <a:pt x="0" y="114"/>
                    <a:pt x="0" y="114"/>
                  </a:cubicBezTo>
                  <a:cubicBezTo>
                    <a:pt x="0" y="121"/>
                    <a:pt x="6" y="126"/>
                    <a:pt x="12" y="126"/>
                  </a:cubicBezTo>
                  <a:cubicBezTo>
                    <a:pt x="115" y="126"/>
                    <a:pt x="115" y="126"/>
                    <a:pt x="115" y="126"/>
                  </a:cubicBezTo>
                  <a:lnTo>
                    <a:pt x="115" y="124"/>
                  </a:ln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îŝḻiḓé"/>
            <p:cNvSpPr/>
            <p:nvPr/>
          </p:nvSpPr>
          <p:spPr bwMode="auto">
            <a:xfrm>
              <a:off x="6855004" y="2605262"/>
              <a:ext cx="299325" cy="300514"/>
            </a:xfrm>
            <a:custGeom>
              <a:avLst/>
              <a:gdLst>
                <a:gd name="T0" fmla="*/ 112 w 121"/>
                <a:gd name="T1" fmla="*/ 122 h 122"/>
                <a:gd name="T2" fmla="*/ 9 w 121"/>
                <a:gd name="T3" fmla="*/ 122 h 122"/>
                <a:gd name="T4" fmla="*/ 0 w 121"/>
                <a:gd name="T5" fmla="*/ 112 h 122"/>
                <a:gd name="T6" fmla="*/ 0 w 121"/>
                <a:gd name="T7" fmla="*/ 10 h 122"/>
                <a:gd name="T8" fmla="*/ 9 w 121"/>
                <a:gd name="T9" fmla="*/ 0 h 122"/>
                <a:gd name="T10" fmla="*/ 112 w 121"/>
                <a:gd name="T11" fmla="*/ 0 h 122"/>
                <a:gd name="T12" fmla="*/ 121 w 121"/>
                <a:gd name="T13" fmla="*/ 10 h 122"/>
                <a:gd name="T14" fmla="*/ 121 w 121"/>
                <a:gd name="T15" fmla="*/ 112 h 122"/>
                <a:gd name="T16" fmla="*/ 112 w 121"/>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2">
                  <a:moveTo>
                    <a:pt x="112" y="122"/>
                  </a:moveTo>
                  <a:cubicBezTo>
                    <a:pt x="9" y="122"/>
                    <a:pt x="9" y="122"/>
                    <a:pt x="9" y="122"/>
                  </a:cubicBezTo>
                  <a:cubicBezTo>
                    <a:pt x="4" y="122"/>
                    <a:pt x="0" y="118"/>
                    <a:pt x="0" y="112"/>
                  </a:cubicBezTo>
                  <a:cubicBezTo>
                    <a:pt x="0" y="10"/>
                    <a:pt x="0" y="10"/>
                    <a:pt x="0" y="10"/>
                  </a:cubicBezTo>
                  <a:cubicBezTo>
                    <a:pt x="0" y="5"/>
                    <a:pt x="4" y="0"/>
                    <a:pt x="9" y="0"/>
                  </a:cubicBezTo>
                  <a:cubicBezTo>
                    <a:pt x="112" y="0"/>
                    <a:pt x="112" y="0"/>
                    <a:pt x="112" y="0"/>
                  </a:cubicBezTo>
                  <a:cubicBezTo>
                    <a:pt x="117" y="0"/>
                    <a:pt x="121" y="5"/>
                    <a:pt x="121" y="10"/>
                  </a:cubicBezTo>
                  <a:cubicBezTo>
                    <a:pt x="121" y="112"/>
                    <a:pt x="121" y="112"/>
                    <a:pt x="121" y="112"/>
                  </a:cubicBezTo>
                  <a:cubicBezTo>
                    <a:pt x="121" y="118"/>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iŝḻïďê"/>
            <p:cNvSpPr/>
            <p:nvPr/>
          </p:nvSpPr>
          <p:spPr bwMode="auto">
            <a:xfrm>
              <a:off x="4720528" y="3006738"/>
              <a:ext cx="300514" cy="301701"/>
            </a:xfrm>
            <a:custGeom>
              <a:avLst/>
              <a:gdLst>
                <a:gd name="T0" fmla="*/ 112 w 122"/>
                <a:gd name="T1" fmla="*/ 122 h 122"/>
                <a:gd name="T2" fmla="*/ 10 w 122"/>
                <a:gd name="T3" fmla="*/ 122 h 122"/>
                <a:gd name="T4" fmla="*/ 0 w 122"/>
                <a:gd name="T5" fmla="*/ 112 h 122"/>
                <a:gd name="T6" fmla="*/ 0 w 122"/>
                <a:gd name="T7" fmla="*/ 10 h 122"/>
                <a:gd name="T8" fmla="*/ 10 w 122"/>
                <a:gd name="T9" fmla="*/ 0 h 122"/>
                <a:gd name="T10" fmla="*/ 112 w 122"/>
                <a:gd name="T11" fmla="*/ 0 h 122"/>
                <a:gd name="T12" fmla="*/ 122 w 122"/>
                <a:gd name="T13" fmla="*/ 10 h 122"/>
                <a:gd name="T14" fmla="*/ 122 w 122"/>
                <a:gd name="T15" fmla="*/ 112 h 122"/>
                <a:gd name="T16" fmla="*/ 112 w 122"/>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22">
                  <a:moveTo>
                    <a:pt x="112" y="122"/>
                  </a:moveTo>
                  <a:cubicBezTo>
                    <a:pt x="10" y="122"/>
                    <a:pt x="10" y="122"/>
                    <a:pt x="10" y="122"/>
                  </a:cubicBezTo>
                  <a:cubicBezTo>
                    <a:pt x="4" y="122"/>
                    <a:pt x="0" y="117"/>
                    <a:pt x="0" y="112"/>
                  </a:cubicBezTo>
                  <a:cubicBezTo>
                    <a:pt x="0" y="10"/>
                    <a:pt x="0" y="10"/>
                    <a:pt x="0" y="10"/>
                  </a:cubicBezTo>
                  <a:cubicBezTo>
                    <a:pt x="0" y="4"/>
                    <a:pt x="4" y="0"/>
                    <a:pt x="10" y="0"/>
                  </a:cubicBezTo>
                  <a:cubicBezTo>
                    <a:pt x="112" y="0"/>
                    <a:pt x="112" y="0"/>
                    <a:pt x="112" y="0"/>
                  </a:cubicBezTo>
                  <a:cubicBezTo>
                    <a:pt x="117" y="0"/>
                    <a:pt x="122" y="4"/>
                    <a:pt x="122" y="10"/>
                  </a:cubicBezTo>
                  <a:cubicBezTo>
                    <a:pt x="122" y="112"/>
                    <a:pt x="122" y="112"/>
                    <a:pt x="122" y="112"/>
                  </a:cubicBezTo>
                  <a:cubicBezTo>
                    <a:pt x="122" y="117"/>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íṣ1îḍé"/>
            <p:cNvSpPr/>
            <p:nvPr/>
          </p:nvSpPr>
          <p:spPr bwMode="auto">
            <a:xfrm>
              <a:off x="5146949" y="3006738"/>
              <a:ext cx="301701" cy="301701"/>
            </a:xfrm>
            <a:custGeom>
              <a:avLst/>
              <a:gdLst>
                <a:gd name="T0" fmla="*/ 112 w 122"/>
                <a:gd name="T1" fmla="*/ 122 h 122"/>
                <a:gd name="T2" fmla="*/ 9 w 122"/>
                <a:gd name="T3" fmla="*/ 122 h 122"/>
                <a:gd name="T4" fmla="*/ 0 w 122"/>
                <a:gd name="T5" fmla="*/ 112 h 122"/>
                <a:gd name="T6" fmla="*/ 0 w 122"/>
                <a:gd name="T7" fmla="*/ 10 h 122"/>
                <a:gd name="T8" fmla="*/ 9 w 122"/>
                <a:gd name="T9" fmla="*/ 0 h 122"/>
                <a:gd name="T10" fmla="*/ 112 w 122"/>
                <a:gd name="T11" fmla="*/ 0 h 122"/>
                <a:gd name="T12" fmla="*/ 122 w 122"/>
                <a:gd name="T13" fmla="*/ 10 h 122"/>
                <a:gd name="T14" fmla="*/ 122 w 122"/>
                <a:gd name="T15" fmla="*/ 112 h 122"/>
                <a:gd name="T16" fmla="*/ 112 w 122"/>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22">
                  <a:moveTo>
                    <a:pt x="112" y="122"/>
                  </a:moveTo>
                  <a:cubicBezTo>
                    <a:pt x="9" y="122"/>
                    <a:pt x="9" y="122"/>
                    <a:pt x="9" y="122"/>
                  </a:cubicBezTo>
                  <a:cubicBezTo>
                    <a:pt x="4" y="122"/>
                    <a:pt x="0" y="117"/>
                    <a:pt x="0" y="112"/>
                  </a:cubicBezTo>
                  <a:cubicBezTo>
                    <a:pt x="0" y="10"/>
                    <a:pt x="0" y="10"/>
                    <a:pt x="0" y="10"/>
                  </a:cubicBezTo>
                  <a:cubicBezTo>
                    <a:pt x="0" y="4"/>
                    <a:pt x="4" y="0"/>
                    <a:pt x="9" y="0"/>
                  </a:cubicBezTo>
                  <a:cubicBezTo>
                    <a:pt x="112" y="0"/>
                    <a:pt x="112" y="0"/>
                    <a:pt x="112" y="0"/>
                  </a:cubicBezTo>
                  <a:cubicBezTo>
                    <a:pt x="117" y="0"/>
                    <a:pt x="122" y="4"/>
                    <a:pt x="122" y="10"/>
                  </a:cubicBezTo>
                  <a:cubicBezTo>
                    <a:pt x="122" y="112"/>
                    <a:pt x="122" y="112"/>
                    <a:pt x="122" y="112"/>
                  </a:cubicBezTo>
                  <a:cubicBezTo>
                    <a:pt x="122" y="117"/>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ïṣļiďè"/>
            <p:cNvSpPr/>
            <p:nvPr/>
          </p:nvSpPr>
          <p:spPr bwMode="auto">
            <a:xfrm>
              <a:off x="5566241" y="3001987"/>
              <a:ext cx="313579" cy="311204"/>
            </a:xfrm>
            <a:custGeom>
              <a:avLst/>
              <a:gdLst>
                <a:gd name="T0" fmla="*/ 115 w 127"/>
                <a:gd name="T1" fmla="*/ 124 h 126"/>
                <a:gd name="T2" fmla="*/ 115 w 127"/>
                <a:gd name="T3" fmla="*/ 121 h 126"/>
                <a:gd name="T4" fmla="*/ 12 w 127"/>
                <a:gd name="T5" fmla="*/ 121 h 126"/>
                <a:gd name="T6" fmla="*/ 6 w 127"/>
                <a:gd name="T7" fmla="*/ 114 h 126"/>
                <a:gd name="T8" fmla="*/ 6 w 127"/>
                <a:gd name="T9" fmla="*/ 12 h 126"/>
                <a:gd name="T10" fmla="*/ 12 w 127"/>
                <a:gd name="T11" fmla="*/ 5 h 126"/>
                <a:gd name="T12" fmla="*/ 115 w 127"/>
                <a:gd name="T13" fmla="*/ 5 h 126"/>
                <a:gd name="T14" fmla="*/ 122 w 127"/>
                <a:gd name="T15" fmla="*/ 12 h 126"/>
                <a:gd name="T16" fmla="*/ 122 w 127"/>
                <a:gd name="T17" fmla="*/ 114 h 126"/>
                <a:gd name="T18" fmla="*/ 115 w 127"/>
                <a:gd name="T19" fmla="*/ 121 h 126"/>
                <a:gd name="T20" fmla="*/ 115 w 127"/>
                <a:gd name="T21" fmla="*/ 124 h 126"/>
                <a:gd name="T22" fmla="*/ 115 w 127"/>
                <a:gd name="T23" fmla="*/ 126 h 126"/>
                <a:gd name="T24" fmla="*/ 127 w 127"/>
                <a:gd name="T25" fmla="*/ 114 h 126"/>
                <a:gd name="T26" fmla="*/ 127 w 127"/>
                <a:gd name="T27" fmla="*/ 12 h 126"/>
                <a:gd name="T28" fmla="*/ 115 w 127"/>
                <a:gd name="T29" fmla="*/ 0 h 126"/>
                <a:gd name="T30" fmla="*/ 12 w 127"/>
                <a:gd name="T31" fmla="*/ 0 h 126"/>
                <a:gd name="T32" fmla="*/ 0 w 127"/>
                <a:gd name="T33" fmla="*/ 12 h 126"/>
                <a:gd name="T34" fmla="*/ 0 w 127"/>
                <a:gd name="T35" fmla="*/ 114 h 126"/>
                <a:gd name="T36" fmla="*/ 12 w 127"/>
                <a:gd name="T37" fmla="*/ 126 h 126"/>
                <a:gd name="T38" fmla="*/ 115 w 127"/>
                <a:gd name="T39" fmla="*/ 126 h 126"/>
                <a:gd name="T40" fmla="*/ 115 w 127"/>
                <a:gd name="T41" fmla="*/ 1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26">
                  <a:moveTo>
                    <a:pt x="115" y="124"/>
                  </a:moveTo>
                  <a:cubicBezTo>
                    <a:pt x="115" y="121"/>
                    <a:pt x="115" y="121"/>
                    <a:pt x="115" y="121"/>
                  </a:cubicBezTo>
                  <a:cubicBezTo>
                    <a:pt x="12" y="121"/>
                    <a:pt x="12" y="121"/>
                    <a:pt x="12" y="121"/>
                  </a:cubicBezTo>
                  <a:cubicBezTo>
                    <a:pt x="9" y="121"/>
                    <a:pt x="6" y="118"/>
                    <a:pt x="6" y="114"/>
                  </a:cubicBezTo>
                  <a:cubicBezTo>
                    <a:pt x="6" y="12"/>
                    <a:pt x="6" y="12"/>
                    <a:pt x="6" y="12"/>
                  </a:cubicBezTo>
                  <a:cubicBezTo>
                    <a:pt x="6" y="8"/>
                    <a:pt x="9" y="5"/>
                    <a:pt x="12" y="5"/>
                  </a:cubicBezTo>
                  <a:cubicBezTo>
                    <a:pt x="115" y="5"/>
                    <a:pt x="115" y="5"/>
                    <a:pt x="115" y="5"/>
                  </a:cubicBezTo>
                  <a:cubicBezTo>
                    <a:pt x="119" y="5"/>
                    <a:pt x="122" y="8"/>
                    <a:pt x="122" y="12"/>
                  </a:cubicBezTo>
                  <a:cubicBezTo>
                    <a:pt x="122" y="114"/>
                    <a:pt x="122" y="114"/>
                    <a:pt x="122" y="114"/>
                  </a:cubicBezTo>
                  <a:cubicBezTo>
                    <a:pt x="122" y="118"/>
                    <a:pt x="119" y="121"/>
                    <a:pt x="115" y="121"/>
                  </a:cubicBezTo>
                  <a:cubicBezTo>
                    <a:pt x="115" y="124"/>
                    <a:pt x="115" y="124"/>
                    <a:pt x="115" y="124"/>
                  </a:cubicBezTo>
                  <a:cubicBezTo>
                    <a:pt x="115" y="126"/>
                    <a:pt x="115" y="126"/>
                    <a:pt x="115" y="126"/>
                  </a:cubicBezTo>
                  <a:cubicBezTo>
                    <a:pt x="122" y="126"/>
                    <a:pt x="127" y="121"/>
                    <a:pt x="127" y="114"/>
                  </a:cubicBezTo>
                  <a:cubicBezTo>
                    <a:pt x="127" y="12"/>
                    <a:pt x="127" y="12"/>
                    <a:pt x="127" y="12"/>
                  </a:cubicBezTo>
                  <a:cubicBezTo>
                    <a:pt x="127" y="5"/>
                    <a:pt x="122" y="0"/>
                    <a:pt x="115" y="0"/>
                  </a:cubicBezTo>
                  <a:cubicBezTo>
                    <a:pt x="12" y="0"/>
                    <a:pt x="12" y="0"/>
                    <a:pt x="12" y="0"/>
                  </a:cubicBezTo>
                  <a:cubicBezTo>
                    <a:pt x="6" y="0"/>
                    <a:pt x="0" y="5"/>
                    <a:pt x="0" y="12"/>
                  </a:cubicBezTo>
                  <a:cubicBezTo>
                    <a:pt x="0" y="114"/>
                    <a:pt x="0" y="114"/>
                    <a:pt x="0" y="114"/>
                  </a:cubicBezTo>
                  <a:cubicBezTo>
                    <a:pt x="0" y="121"/>
                    <a:pt x="6" y="126"/>
                    <a:pt x="12" y="126"/>
                  </a:cubicBezTo>
                  <a:cubicBezTo>
                    <a:pt x="115" y="126"/>
                    <a:pt x="115" y="126"/>
                    <a:pt x="115" y="126"/>
                  </a:cubicBezTo>
                  <a:lnTo>
                    <a:pt x="115" y="124"/>
                  </a:ln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îsḻïḋe"/>
            <p:cNvSpPr/>
            <p:nvPr/>
          </p:nvSpPr>
          <p:spPr bwMode="auto">
            <a:xfrm>
              <a:off x="6000976" y="3006738"/>
              <a:ext cx="299325" cy="301701"/>
            </a:xfrm>
            <a:custGeom>
              <a:avLst/>
              <a:gdLst>
                <a:gd name="T0" fmla="*/ 112 w 121"/>
                <a:gd name="T1" fmla="*/ 122 h 122"/>
                <a:gd name="T2" fmla="*/ 9 w 121"/>
                <a:gd name="T3" fmla="*/ 122 h 122"/>
                <a:gd name="T4" fmla="*/ 0 w 121"/>
                <a:gd name="T5" fmla="*/ 112 h 122"/>
                <a:gd name="T6" fmla="*/ 0 w 121"/>
                <a:gd name="T7" fmla="*/ 10 h 122"/>
                <a:gd name="T8" fmla="*/ 9 w 121"/>
                <a:gd name="T9" fmla="*/ 0 h 122"/>
                <a:gd name="T10" fmla="*/ 112 w 121"/>
                <a:gd name="T11" fmla="*/ 0 h 122"/>
                <a:gd name="T12" fmla="*/ 121 w 121"/>
                <a:gd name="T13" fmla="*/ 10 h 122"/>
                <a:gd name="T14" fmla="*/ 121 w 121"/>
                <a:gd name="T15" fmla="*/ 112 h 122"/>
                <a:gd name="T16" fmla="*/ 112 w 121"/>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2">
                  <a:moveTo>
                    <a:pt x="112" y="122"/>
                  </a:moveTo>
                  <a:cubicBezTo>
                    <a:pt x="9" y="122"/>
                    <a:pt x="9" y="122"/>
                    <a:pt x="9" y="122"/>
                  </a:cubicBezTo>
                  <a:cubicBezTo>
                    <a:pt x="4" y="122"/>
                    <a:pt x="0" y="117"/>
                    <a:pt x="0" y="112"/>
                  </a:cubicBezTo>
                  <a:cubicBezTo>
                    <a:pt x="0" y="10"/>
                    <a:pt x="0" y="10"/>
                    <a:pt x="0" y="10"/>
                  </a:cubicBezTo>
                  <a:cubicBezTo>
                    <a:pt x="0" y="4"/>
                    <a:pt x="4" y="0"/>
                    <a:pt x="9" y="0"/>
                  </a:cubicBezTo>
                  <a:cubicBezTo>
                    <a:pt x="112" y="0"/>
                    <a:pt x="112" y="0"/>
                    <a:pt x="112" y="0"/>
                  </a:cubicBezTo>
                  <a:cubicBezTo>
                    <a:pt x="117" y="0"/>
                    <a:pt x="121" y="4"/>
                    <a:pt x="121" y="10"/>
                  </a:cubicBezTo>
                  <a:cubicBezTo>
                    <a:pt x="121" y="112"/>
                    <a:pt x="121" y="112"/>
                    <a:pt x="121" y="112"/>
                  </a:cubicBezTo>
                  <a:cubicBezTo>
                    <a:pt x="121" y="117"/>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islïḋè"/>
            <p:cNvSpPr/>
            <p:nvPr/>
          </p:nvSpPr>
          <p:spPr bwMode="auto">
            <a:xfrm>
              <a:off x="6428584" y="3006738"/>
              <a:ext cx="298138" cy="301701"/>
            </a:xfrm>
            <a:custGeom>
              <a:avLst/>
              <a:gdLst>
                <a:gd name="T0" fmla="*/ 112 w 121"/>
                <a:gd name="T1" fmla="*/ 122 h 122"/>
                <a:gd name="T2" fmla="*/ 9 w 121"/>
                <a:gd name="T3" fmla="*/ 122 h 122"/>
                <a:gd name="T4" fmla="*/ 0 w 121"/>
                <a:gd name="T5" fmla="*/ 112 h 122"/>
                <a:gd name="T6" fmla="*/ 0 w 121"/>
                <a:gd name="T7" fmla="*/ 10 h 122"/>
                <a:gd name="T8" fmla="*/ 9 w 121"/>
                <a:gd name="T9" fmla="*/ 0 h 122"/>
                <a:gd name="T10" fmla="*/ 112 w 121"/>
                <a:gd name="T11" fmla="*/ 0 h 122"/>
                <a:gd name="T12" fmla="*/ 121 w 121"/>
                <a:gd name="T13" fmla="*/ 10 h 122"/>
                <a:gd name="T14" fmla="*/ 121 w 121"/>
                <a:gd name="T15" fmla="*/ 112 h 122"/>
                <a:gd name="T16" fmla="*/ 112 w 121"/>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2">
                  <a:moveTo>
                    <a:pt x="112" y="122"/>
                  </a:moveTo>
                  <a:cubicBezTo>
                    <a:pt x="9" y="122"/>
                    <a:pt x="9" y="122"/>
                    <a:pt x="9" y="122"/>
                  </a:cubicBezTo>
                  <a:cubicBezTo>
                    <a:pt x="4" y="122"/>
                    <a:pt x="0" y="117"/>
                    <a:pt x="0" y="112"/>
                  </a:cubicBezTo>
                  <a:cubicBezTo>
                    <a:pt x="0" y="10"/>
                    <a:pt x="0" y="10"/>
                    <a:pt x="0" y="10"/>
                  </a:cubicBezTo>
                  <a:cubicBezTo>
                    <a:pt x="0" y="4"/>
                    <a:pt x="4" y="0"/>
                    <a:pt x="9" y="0"/>
                  </a:cubicBezTo>
                  <a:cubicBezTo>
                    <a:pt x="112" y="0"/>
                    <a:pt x="112" y="0"/>
                    <a:pt x="112" y="0"/>
                  </a:cubicBezTo>
                  <a:cubicBezTo>
                    <a:pt x="117" y="0"/>
                    <a:pt x="121" y="4"/>
                    <a:pt x="121" y="10"/>
                  </a:cubicBezTo>
                  <a:cubicBezTo>
                    <a:pt x="121" y="112"/>
                    <a:pt x="121" y="112"/>
                    <a:pt x="121" y="112"/>
                  </a:cubicBezTo>
                  <a:cubicBezTo>
                    <a:pt x="121" y="117"/>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í$ḻîďê"/>
            <p:cNvSpPr/>
            <p:nvPr/>
          </p:nvSpPr>
          <p:spPr bwMode="auto">
            <a:xfrm>
              <a:off x="6855004" y="3006738"/>
              <a:ext cx="299325" cy="301701"/>
            </a:xfrm>
            <a:custGeom>
              <a:avLst/>
              <a:gdLst>
                <a:gd name="T0" fmla="*/ 112 w 121"/>
                <a:gd name="T1" fmla="*/ 122 h 122"/>
                <a:gd name="T2" fmla="*/ 9 w 121"/>
                <a:gd name="T3" fmla="*/ 122 h 122"/>
                <a:gd name="T4" fmla="*/ 0 w 121"/>
                <a:gd name="T5" fmla="*/ 112 h 122"/>
                <a:gd name="T6" fmla="*/ 0 w 121"/>
                <a:gd name="T7" fmla="*/ 10 h 122"/>
                <a:gd name="T8" fmla="*/ 9 w 121"/>
                <a:gd name="T9" fmla="*/ 0 h 122"/>
                <a:gd name="T10" fmla="*/ 112 w 121"/>
                <a:gd name="T11" fmla="*/ 0 h 122"/>
                <a:gd name="T12" fmla="*/ 121 w 121"/>
                <a:gd name="T13" fmla="*/ 10 h 122"/>
                <a:gd name="T14" fmla="*/ 121 w 121"/>
                <a:gd name="T15" fmla="*/ 112 h 122"/>
                <a:gd name="T16" fmla="*/ 112 w 121"/>
                <a:gd name="T1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2">
                  <a:moveTo>
                    <a:pt x="112" y="122"/>
                  </a:moveTo>
                  <a:cubicBezTo>
                    <a:pt x="9" y="122"/>
                    <a:pt x="9" y="122"/>
                    <a:pt x="9" y="122"/>
                  </a:cubicBezTo>
                  <a:cubicBezTo>
                    <a:pt x="4" y="122"/>
                    <a:pt x="0" y="117"/>
                    <a:pt x="0" y="112"/>
                  </a:cubicBezTo>
                  <a:cubicBezTo>
                    <a:pt x="0" y="10"/>
                    <a:pt x="0" y="10"/>
                    <a:pt x="0" y="10"/>
                  </a:cubicBezTo>
                  <a:cubicBezTo>
                    <a:pt x="0" y="4"/>
                    <a:pt x="4" y="0"/>
                    <a:pt x="9" y="0"/>
                  </a:cubicBezTo>
                  <a:cubicBezTo>
                    <a:pt x="112" y="0"/>
                    <a:pt x="112" y="0"/>
                    <a:pt x="112" y="0"/>
                  </a:cubicBezTo>
                  <a:cubicBezTo>
                    <a:pt x="117" y="0"/>
                    <a:pt x="121" y="4"/>
                    <a:pt x="121" y="10"/>
                  </a:cubicBezTo>
                  <a:cubicBezTo>
                    <a:pt x="121" y="112"/>
                    <a:pt x="121" y="112"/>
                    <a:pt x="121" y="112"/>
                  </a:cubicBezTo>
                  <a:cubicBezTo>
                    <a:pt x="121" y="117"/>
                    <a:pt x="117" y="122"/>
                    <a:pt x="112" y="122"/>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ïsľíḍè"/>
            <p:cNvSpPr/>
            <p:nvPr/>
          </p:nvSpPr>
          <p:spPr bwMode="auto">
            <a:xfrm>
              <a:off x="4720528" y="3409402"/>
              <a:ext cx="300514" cy="298138"/>
            </a:xfrm>
            <a:custGeom>
              <a:avLst/>
              <a:gdLst>
                <a:gd name="T0" fmla="*/ 112 w 122"/>
                <a:gd name="T1" fmla="*/ 121 h 121"/>
                <a:gd name="T2" fmla="*/ 10 w 122"/>
                <a:gd name="T3" fmla="*/ 121 h 121"/>
                <a:gd name="T4" fmla="*/ 0 w 122"/>
                <a:gd name="T5" fmla="*/ 112 h 121"/>
                <a:gd name="T6" fmla="*/ 0 w 122"/>
                <a:gd name="T7" fmla="*/ 9 h 121"/>
                <a:gd name="T8" fmla="*/ 10 w 122"/>
                <a:gd name="T9" fmla="*/ 0 h 121"/>
                <a:gd name="T10" fmla="*/ 112 w 122"/>
                <a:gd name="T11" fmla="*/ 0 h 121"/>
                <a:gd name="T12" fmla="*/ 122 w 122"/>
                <a:gd name="T13" fmla="*/ 9 h 121"/>
                <a:gd name="T14" fmla="*/ 122 w 122"/>
                <a:gd name="T15" fmla="*/ 112 h 121"/>
                <a:gd name="T16" fmla="*/ 112 w 122"/>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21">
                  <a:moveTo>
                    <a:pt x="112" y="121"/>
                  </a:moveTo>
                  <a:cubicBezTo>
                    <a:pt x="10" y="121"/>
                    <a:pt x="10" y="121"/>
                    <a:pt x="10" y="121"/>
                  </a:cubicBezTo>
                  <a:cubicBezTo>
                    <a:pt x="4" y="121"/>
                    <a:pt x="0" y="117"/>
                    <a:pt x="0" y="112"/>
                  </a:cubicBezTo>
                  <a:cubicBezTo>
                    <a:pt x="0" y="9"/>
                    <a:pt x="0" y="9"/>
                    <a:pt x="0" y="9"/>
                  </a:cubicBezTo>
                  <a:cubicBezTo>
                    <a:pt x="0" y="4"/>
                    <a:pt x="4" y="0"/>
                    <a:pt x="10" y="0"/>
                  </a:cubicBezTo>
                  <a:cubicBezTo>
                    <a:pt x="112" y="0"/>
                    <a:pt x="112" y="0"/>
                    <a:pt x="112" y="0"/>
                  </a:cubicBezTo>
                  <a:cubicBezTo>
                    <a:pt x="117" y="0"/>
                    <a:pt x="122" y="4"/>
                    <a:pt x="122" y="9"/>
                  </a:cubicBezTo>
                  <a:cubicBezTo>
                    <a:pt x="122" y="112"/>
                    <a:pt x="122" y="112"/>
                    <a:pt x="122" y="112"/>
                  </a:cubicBezTo>
                  <a:cubicBezTo>
                    <a:pt x="122"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íṩḷíḍé"/>
            <p:cNvSpPr/>
            <p:nvPr/>
          </p:nvSpPr>
          <p:spPr bwMode="auto">
            <a:xfrm>
              <a:off x="5146949" y="3409402"/>
              <a:ext cx="301701" cy="298138"/>
            </a:xfrm>
            <a:custGeom>
              <a:avLst/>
              <a:gdLst>
                <a:gd name="T0" fmla="*/ 112 w 122"/>
                <a:gd name="T1" fmla="*/ 121 h 121"/>
                <a:gd name="T2" fmla="*/ 9 w 122"/>
                <a:gd name="T3" fmla="*/ 121 h 121"/>
                <a:gd name="T4" fmla="*/ 0 w 122"/>
                <a:gd name="T5" fmla="*/ 112 h 121"/>
                <a:gd name="T6" fmla="*/ 0 w 122"/>
                <a:gd name="T7" fmla="*/ 9 h 121"/>
                <a:gd name="T8" fmla="*/ 9 w 122"/>
                <a:gd name="T9" fmla="*/ 0 h 121"/>
                <a:gd name="T10" fmla="*/ 112 w 122"/>
                <a:gd name="T11" fmla="*/ 0 h 121"/>
                <a:gd name="T12" fmla="*/ 122 w 122"/>
                <a:gd name="T13" fmla="*/ 9 h 121"/>
                <a:gd name="T14" fmla="*/ 122 w 122"/>
                <a:gd name="T15" fmla="*/ 112 h 121"/>
                <a:gd name="T16" fmla="*/ 112 w 122"/>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2" y="4"/>
                    <a:pt x="122" y="9"/>
                  </a:cubicBezTo>
                  <a:cubicBezTo>
                    <a:pt x="122" y="112"/>
                    <a:pt x="122" y="112"/>
                    <a:pt x="122" y="112"/>
                  </a:cubicBezTo>
                  <a:cubicBezTo>
                    <a:pt x="122"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îśḷîḍé"/>
            <p:cNvSpPr/>
            <p:nvPr/>
          </p:nvSpPr>
          <p:spPr bwMode="auto">
            <a:xfrm>
              <a:off x="5574556" y="3409402"/>
              <a:ext cx="298138" cy="298138"/>
            </a:xfrm>
            <a:custGeom>
              <a:avLst/>
              <a:gdLst>
                <a:gd name="T0" fmla="*/ 112 w 121"/>
                <a:gd name="T1" fmla="*/ 121 h 121"/>
                <a:gd name="T2" fmla="*/ 9 w 121"/>
                <a:gd name="T3" fmla="*/ 121 h 121"/>
                <a:gd name="T4" fmla="*/ 0 w 121"/>
                <a:gd name="T5" fmla="*/ 112 h 121"/>
                <a:gd name="T6" fmla="*/ 0 w 121"/>
                <a:gd name="T7" fmla="*/ 9 h 121"/>
                <a:gd name="T8" fmla="*/ 9 w 121"/>
                <a:gd name="T9" fmla="*/ 0 h 121"/>
                <a:gd name="T10" fmla="*/ 112 w 121"/>
                <a:gd name="T11" fmla="*/ 0 h 121"/>
                <a:gd name="T12" fmla="*/ 121 w 121"/>
                <a:gd name="T13" fmla="*/ 9 h 121"/>
                <a:gd name="T14" fmla="*/ 121 w 121"/>
                <a:gd name="T15" fmla="*/ 112 h 121"/>
                <a:gd name="T16" fmla="*/ 112 w 12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1" y="4"/>
                    <a:pt x="121" y="9"/>
                  </a:cubicBezTo>
                  <a:cubicBezTo>
                    <a:pt x="121" y="112"/>
                    <a:pt x="121" y="112"/>
                    <a:pt x="121" y="112"/>
                  </a:cubicBezTo>
                  <a:cubicBezTo>
                    <a:pt x="121"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î$ľïḑê"/>
            <p:cNvSpPr/>
            <p:nvPr/>
          </p:nvSpPr>
          <p:spPr bwMode="auto">
            <a:xfrm>
              <a:off x="6000976" y="3409402"/>
              <a:ext cx="299325" cy="298138"/>
            </a:xfrm>
            <a:custGeom>
              <a:avLst/>
              <a:gdLst>
                <a:gd name="T0" fmla="*/ 112 w 121"/>
                <a:gd name="T1" fmla="*/ 121 h 121"/>
                <a:gd name="T2" fmla="*/ 9 w 121"/>
                <a:gd name="T3" fmla="*/ 121 h 121"/>
                <a:gd name="T4" fmla="*/ 0 w 121"/>
                <a:gd name="T5" fmla="*/ 112 h 121"/>
                <a:gd name="T6" fmla="*/ 0 w 121"/>
                <a:gd name="T7" fmla="*/ 9 h 121"/>
                <a:gd name="T8" fmla="*/ 9 w 121"/>
                <a:gd name="T9" fmla="*/ 0 h 121"/>
                <a:gd name="T10" fmla="*/ 112 w 121"/>
                <a:gd name="T11" fmla="*/ 0 h 121"/>
                <a:gd name="T12" fmla="*/ 121 w 121"/>
                <a:gd name="T13" fmla="*/ 9 h 121"/>
                <a:gd name="T14" fmla="*/ 121 w 121"/>
                <a:gd name="T15" fmla="*/ 112 h 121"/>
                <a:gd name="T16" fmla="*/ 112 w 12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1" y="4"/>
                    <a:pt x="121" y="9"/>
                  </a:cubicBezTo>
                  <a:cubicBezTo>
                    <a:pt x="121" y="112"/>
                    <a:pt x="121" y="112"/>
                    <a:pt x="121" y="112"/>
                  </a:cubicBezTo>
                  <a:cubicBezTo>
                    <a:pt x="121"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îŝľîde"/>
            <p:cNvSpPr/>
            <p:nvPr/>
          </p:nvSpPr>
          <p:spPr bwMode="auto">
            <a:xfrm>
              <a:off x="6428584" y="3409402"/>
              <a:ext cx="298138" cy="298138"/>
            </a:xfrm>
            <a:custGeom>
              <a:avLst/>
              <a:gdLst>
                <a:gd name="T0" fmla="*/ 112 w 121"/>
                <a:gd name="T1" fmla="*/ 121 h 121"/>
                <a:gd name="T2" fmla="*/ 9 w 121"/>
                <a:gd name="T3" fmla="*/ 121 h 121"/>
                <a:gd name="T4" fmla="*/ 0 w 121"/>
                <a:gd name="T5" fmla="*/ 112 h 121"/>
                <a:gd name="T6" fmla="*/ 0 w 121"/>
                <a:gd name="T7" fmla="*/ 9 h 121"/>
                <a:gd name="T8" fmla="*/ 9 w 121"/>
                <a:gd name="T9" fmla="*/ 0 h 121"/>
                <a:gd name="T10" fmla="*/ 112 w 121"/>
                <a:gd name="T11" fmla="*/ 0 h 121"/>
                <a:gd name="T12" fmla="*/ 121 w 121"/>
                <a:gd name="T13" fmla="*/ 9 h 121"/>
                <a:gd name="T14" fmla="*/ 121 w 121"/>
                <a:gd name="T15" fmla="*/ 112 h 121"/>
                <a:gd name="T16" fmla="*/ 112 w 12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1" y="4"/>
                    <a:pt x="121" y="9"/>
                  </a:cubicBezTo>
                  <a:cubicBezTo>
                    <a:pt x="121" y="112"/>
                    <a:pt x="121" y="112"/>
                    <a:pt x="121" y="112"/>
                  </a:cubicBezTo>
                  <a:cubicBezTo>
                    <a:pt x="121"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î$ḷîḍê"/>
            <p:cNvSpPr/>
            <p:nvPr/>
          </p:nvSpPr>
          <p:spPr bwMode="auto">
            <a:xfrm>
              <a:off x="6855004" y="3409402"/>
              <a:ext cx="299325" cy="298138"/>
            </a:xfrm>
            <a:custGeom>
              <a:avLst/>
              <a:gdLst>
                <a:gd name="T0" fmla="*/ 112 w 121"/>
                <a:gd name="T1" fmla="*/ 121 h 121"/>
                <a:gd name="T2" fmla="*/ 9 w 121"/>
                <a:gd name="T3" fmla="*/ 121 h 121"/>
                <a:gd name="T4" fmla="*/ 0 w 121"/>
                <a:gd name="T5" fmla="*/ 112 h 121"/>
                <a:gd name="T6" fmla="*/ 0 w 121"/>
                <a:gd name="T7" fmla="*/ 9 h 121"/>
                <a:gd name="T8" fmla="*/ 9 w 121"/>
                <a:gd name="T9" fmla="*/ 0 h 121"/>
                <a:gd name="T10" fmla="*/ 112 w 121"/>
                <a:gd name="T11" fmla="*/ 0 h 121"/>
                <a:gd name="T12" fmla="*/ 121 w 121"/>
                <a:gd name="T13" fmla="*/ 9 h 121"/>
                <a:gd name="T14" fmla="*/ 121 w 121"/>
                <a:gd name="T15" fmla="*/ 112 h 121"/>
                <a:gd name="T16" fmla="*/ 112 w 12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1" y="4"/>
                    <a:pt x="121" y="9"/>
                  </a:cubicBezTo>
                  <a:cubicBezTo>
                    <a:pt x="121" y="112"/>
                    <a:pt x="121" y="112"/>
                    <a:pt x="121" y="112"/>
                  </a:cubicBezTo>
                  <a:cubicBezTo>
                    <a:pt x="121"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ïśḷîḑê"/>
            <p:cNvSpPr/>
            <p:nvPr/>
          </p:nvSpPr>
          <p:spPr bwMode="auto">
            <a:xfrm>
              <a:off x="4714589" y="3803751"/>
              <a:ext cx="311203" cy="312392"/>
            </a:xfrm>
            <a:custGeom>
              <a:avLst/>
              <a:gdLst>
                <a:gd name="T0" fmla="*/ 114 w 126"/>
                <a:gd name="T1" fmla="*/ 124 h 127"/>
                <a:gd name="T2" fmla="*/ 114 w 126"/>
                <a:gd name="T3" fmla="*/ 122 h 127"/>
                <a:gd name="T4" fmla="*/ 12 w 126"/>
                <a:gd name="T5" fmla="*/ 122 h 127"/>
                <a:gd name="T6" fmla="*/ 5 w 126"/>
                <a:gd name="T7" fmla="*/ 115 h 127"/>
                <a:gd name="T8" fmla="*/ 5 w 126"/>
                <a:gd name="T9" fmla="*/ 12 h 127"/>
                <a:gd name="T10" fmla="*/ 12 w 126"/>
                <a:gd name="T11" fmla="*/ 6 h 127"/>
                <a:gd name="T12" fmla="*/ 114 w 126"/>
                <a:gd name="T13" fmla="*/ 6 h 127"/>
                <a:gd name="T14" fmla="*/ 121 w 126"/>
                <a:gd name="T15" fmla="*/ 12 h 127"/>
                <a:gd name="T16" fmla="*/ 121 w 126"/>
                <a:gd name="T17" fmla="*/ 115 h 127"/>
                <a:gd name="T18" fmla="*/ 114 w 126"/>
                <a:gd name="T19" fmla="*/ 122 h 127"/>
                <a:gd name="T20" fmla="*/ 114 w 126"/>
                <a:gd name="T21" fmla="*/ 124 h 127"/>
                <a:gd name="T22" fmla="*/ 114 w 126"/>
                <a:gd name="T23" fmla="*/ 127 h 127"/>
                <a:gd name="T24" fmla="*/ 126 w 126"/>
                <a:gd name="T25" fmla="*/ 115 h 127"/>
                <a:gd name="T26" fmla="*/ 126 w 126"/>
                <a:gd name="T27" fmla="*/ 12 h 127"/>
                <a:gd name="T28" fmla="*/ 114 w 126"/>
                <a:gd name="T29" fmla="*/ 0 h 127"/>
                <a:gd name="T30" fmla="*/ 12 w 126"/>
                <a:gd name="T31" fmla="*/ 0 h 127"/>
                <a:gd name="T32" fmla="*/ 0 w 126"/>
                <a:gd name="T33" fmla="*/ 12 h 127"/>
                <a:gd name="T34" fmla="*/ 0 w 126"/>
                <a:gd name="T35" fmla="*/ 115 h 127"/>
                <a:gd name="T36" fmla="*/ 12 w 126"/>
                <a:gd name="T37" fmla="*/ 127 h 127"/>
                <a:gd name="T38" fmla="*/ 114 w 126"/>
                <a:gd name="T39" fmla="*/ 127 h 127"/>
                <a:gd name="T40" fmla="*/ 114 w 126"/>
                <a:gd name="T41"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127">
                  <a:moveTo>
                    <a:pt x="114" y="124"/>
                  </a:moveTo>
                  <a:cubicBezTo>
                    <a:pt x="114" y="122"/>
                    <a:pt x="114" y="122"/>
                    <a:pt x="114" y="122"/>
                  </a:cubicBezTo>
                  <a:cubicBezTo>
                    <a:pt x="12" y="122"/>
                    <a:pt x="12" y="122"/>
                    <a:pt x="12" y="122"/>
                  </a:cubicBezTo>
                  <a:cubicBezTo>
                    <a:pt x="8" y="122"/>
                    <a:pt x="5" y="119"/>
                    <a:pt x="5" y="115"/>
                  </a:cubicBezTo>
                  <a:cubicBezTo>
                    <a:pt x="5" y="12"/>
                    <a:pt x="5" y="12"/>
                    <a:pt x="5" y="12"/>
                  </a:cubicBezTo>
                  <a:cubicBezTo>
                    <a:pt x="5" y="8"/>
                    <a:pt x="8" y="6"/>
                    <a:pt x="12" y="6"/>
                  </a:cubicBezTo>
                  <a:cubicBezTo>
                    <a:pt x="114" y="6"/>
                    <a:pt x="114" y="6"/>
                    <a:pt x="114" y="6"/>
                  </a:cubicBezTo>
                  <a:cubicBezTo>
                    <a:pt x="118" y="6"/>
                    <a:pt x="121" y="8"/>
                    <a:pt x="121" y="12"/>
                  </a:cubicBezTo>
                  <a:cubicBezTo>
                    <a:pt x="121" y="115"/>
                    <a:pt x="121" y="115"/>
                    <a:pt x="121" y="115"/>
                  </a:cubicBezTo>
                  <a:cubicBezTo>
                    <a:pt x="121" y="119"/>
                    <a:pt x="118" y="122"/>
                    <a:pt x="114" y="122"/>
                  </a:cubicBezTo>
                  <a:cubicBezTo>
                    <a:pt x="114" y="124"/>
                    <a:pt x="114" y="124"/>
                    <a:pt x="114" y="124"/>
                  </a:cubicBezTo>
                  <a:cubicBezTo>
                    <a:pt x="114" y="127"/>
                    <a:pt x="114" y="127"/>
                    <a:pt x="114" y="127"/>
                  </a:cubicBezTo>
                  <a:cubicBezTo>
                    <a:pt x="121" y="127"/>
                    <a:pt x="126" y="122"/>
                    <a:pt x="126" y="115"/>
                  </a:cubicBezTo>
                  <a:cubicBezTo>
                    <a:pt x="126" y="12"/>
                    <a:pt x="126" y="12"/>
                    <a:pt x="126" y="12"/>
                  </a:cubicBezTo>
                  <a:cubicBezTo>
                    <a:pt x="126" y="6"/>
                    <a:pt x="121" y="0"/>
                    <a:pt x="114" y="0"/>
                  </a:cubicBezTo>
                  <a:cubicBezTo>
                    <a:pt x="12" y="0"/>
                    <a:pt x="12" y="0"/>
                    <a:pt x="12" y="0"/>
                  </a:cubicBezTo>
                  <a:cubicBezTo>
                    <a:pt x="5" y="0"/>
                    <a:pt x="0" y="6"/>
                    <a:pt x="0" y="12"/>
                  </a:cubicBezTo>
                  <a:cubicBezTo>
                    <a:pt x="0" y="115"/>
                    <a:pt x="0" y="115"/>
                    <a:pt x="0" y="115"/>
                  </a:cubicBezTo>
                  <a:cubicBezTo>
                    <a:pt x="0" y="122"/>
                    <a:pt x="5" y="127"/>
                    <a:pt x="12" y="127"/>
                  </a:cubicBezTo>
                  <a:cubicBezTo>
                    <a:pt x="114" y="127"/>
                    <a:pt x="114" y="127"/>
                    <a:pt x="114" y="127"/>
                  </a:cubicBezTo>
                  <a:lnTo>
                    <a:pt x="114" y="124"/>
                  </a:ln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íšḷîdê"/>
            <p:cNvSpPr/>
            <p:nvPr/>
          </p:nvSpPr>
          <p:spPr bwMode="auto">
            <a:xfrm>
              <a:off x="5146949" y="3810878"/>
              <a:ext cx="301701" cy="298138"/>
            </a:xfrm>
            <a:custGeom>
              <a:avLst/>
              <a:gdLst>
                <a:gd name="T0" fmla="*/ 112 w 122"/>
                <a:gd name="T1" fmla="*/ 121 h 121"/>
                <a:gd name="T2" fmla="*/ 9 w 122"/>
                <a:gd name="T3" fmla="*/ 121 h 121"/>
                <a:gd name="T4" fmla="*/ 0 w 122"/>
                <a:gd name="T5" fmla="*/ 112 h 121"/>
                <a:gd name="T6" fmla="*/ 0 w 122"/>
                <a:gd name="T7" fmla="*/ 9 h 121"/>
                <a:gd name="T8" fmla="*/ 9 w 122"/>
                <a:gd name="T9" fmla="*/ 0 h 121"/>
                <a:gd name="T10" fmla="*/ 112 w 122"/>
                <a:gd name="T11" fmla="*/ 0 h 121"/>
                <a:gd name="T12" fmla="*/ 122 w 122"/>
                <a:gd name="T13" fmla="*/ 9 h 121"/>
                <a:gd name="T14" fmla="*/ 122 w 122"/>
                <a:gd name="T15" fmla="*/ 112 h 121"/>
                <a:gd name="T16" fmla="*/ 112 w 122"/>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2" y="4"/>
                    <a:pt x="122" y="9"/>
                  </a:cubicBezTo>
                  <a:cubicBezTo>
                    <a:pt x="122" y="112"/>
                    <a:pt x="122" y="112"/>
                    <a:pt x="122" y="112"/>
                  </a:cubicBezTo>
                  <a:cubicBezTo>
                    <a:pt x="122"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íṧḷidé"/>
            <p:cNvSpPr/>
            <p:nvPr/>
          </p:nvSpPr>
          <p:spPr bwMode="auto">
            <a:xfrm>
              <a:off x="5574556" y="3810878"/>
              <a:ext cx="298138" cy="298138"/>
            </a:xfrm>
            <a:custGeom>
              <a:avLst/>
              <a:gdLst>
                <a:gd name="T0" fmla="*/ 112 w 121"/>
                <a:gd name="T1" fmla="*/ 121 h 121"/>
                <a:gd name="T2" fmla="*/ 9 w 121"/>
                <a:gd name="T3" fmla="*/ 121 h 121"/>
                <a:gd name="T4" fmla="*/ 0 w 121"/>
                <a:gd name="T5" fmla="*/ 112 h 121"/>
                <a:gd name="T6" fmla="*/ 0 w 121"/>
                <a:gd name="T7" fmla="*/ 9 h 121"/>
                <a:gd name="T8" fmla="*/ 9 w 121"/>
                <a:gd name="T9" fmla="*/ 0 h 121"/>
                <a:gd name="T10" fmla="*/ 112 w 121"/>
                <a:gd name="T11" fmla="*/ 0 h 121"/>
                <a:gd name="T12" fmla="*/ 121 w 121"/>
                <a:gd name="T13" fmla="*/ 9 h 121"/>
                <a:gd name="T14" fmla="*/ 121 w 121"/>
                <a:gd name="T15" fmla="*/ 112 h 121"/>
                <a:gd name="T16" fmla="*/ 112 w 12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1" y="4"/>
                    <a:pt x="121" y="9"/>
                  </a:cubicBezTo>
                  <a:cubicBezTo>
                    <a:pt x="121" y="112"/>
                    <a:pt x="121" y="112"/>
                    <a:pt x="121" y="112"/>
                  </a:cubicBezTo>
                  <a:cubicBezTo>
                    <a:pt x="121"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îSļîḓé"/>
            <p:cNvSpPr/>
            <p:nvPr/>
          </p:nvSpPr>
          <p:spPr bwMode="auto">
            <a:xfrm>
              <a:off x="6000976" y="3810878"/>
              <a:ext cx="299325" cy="298138"/>
            </a:xfrm>
            <a:custGeom>
              <a:avLst/>
              <a:gdLst>
                <a:gd name="T0" fmla="*/ 112 w 121"/>
                <a:gd name="T1" fmla="*/ 121 h 121"/>
                <a:gd name="T2" fmla="*/ 9 w 121"/>
                <a:gd name="T3" fmla="*/ 121 h 121"/>
                <a:gd name="T4" fmla="*/ 0 w 121"/>
                <a:gd name="T5" fmla="*/ 112 h 121"/>
                <a:gd name="T6" fmla="*/ 0 w 121"/>
                <a:gd name="T7" fmla="*/ 9 h 121"/>
                <a:gd name="T8" fmla="*/ 9 w 121"/>
                <a:gd name="T9" fmla="*/ 0 h 121"/>
                <a:gd name="T10" fmla="*/ 112 w 121"/>
                <a:gd name="T11" fmla="*/ 0 h 121"/>
                <a:gd name="T12" fmla="*/ 121 w 121"/>
                <a:gd name="T13" fmla="*/ 9 h 121"/>
                <a:gd name="T14" fmla="*/ 121 w 121"/>
                <a:gd name="T15" fmla="*/ 112 h 121"/>
                <a:gd name="T16" fmla="*/ 112 w 12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1" y="4"/>
                    <a:pt x="121" y="9"/>
                  </a:cubicBezTo>
                  <a:cubicBezTo>
                    <a:pt x="121" y="112"/>
                    <a:pt x="121" y="112"/>
                    <a:pt x="121" y="112"/>
                  </a:cubicBezTo>
                  <a:cubicBezTo>
                    <a:pt x="121"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ïṥľîḑe"/>
            <p:cNvSpPr/>
            <p:nvPr/>
          </p:nvSpPr>
          <p:spPr bwMode="auto">
            <a:xfrm>
              <a:off x="6428584" y="3810878"/>
              <a:ext cx="298138" cy="298138"/>
            </a:xfrm>
            <a:custGeom>
              <a:avLst/>
              <a:gdLst>
                <a:gd name="T0" fmla="*/ 112 w 121"/>
                <a:gd name="T1" fmla="*/ 121 h 121"/>
                <a:gd name="T2" fmla="*/ 9 w 121"/>
                <a:gd name="T3" fmla="*/ 121 h 121"/>
                <a:gd name="T4" fmla="*/ 0 w 121"/>
                <a:gd name="T5" fmla="*/ 112 h 121"/>
                <a:gd name="T6" fmla="*/ 0 w 121"/>
                <a:gd name="T7" fmla="*/ 9 h 121"/>
                <a:gd name="T8" fmla="*/ 9 w 121"/>
                <a:gd name="T9" fmla="*/ 0 h 121"/>
                <a:gd name="T10" fmla="*/ 112 w 121"/>
                <a:gd name="T11" fmla="*/ 0 h 121"/>
                <a:gd name="T12" fmla="*/ 121 w 121"/>
                <a:gd name="T13" fmla="*/ 9 h 121"/>
                <a:gd name="T14" fmla="*/ 121 w 121"/>
                <a:gd name="T15" fmla="*/ 112 h 121"/>
                <a:gd name="T16" fmla="*/ 112 w 12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1" y="4"/>
                    <a:pt x="121" y="9"/>
                  </a:cubicBezTo>
                  <a:cubicBezTo>
                    <a:pt x="121" y="112"/>
                    <a:pt x="121" y="112"/>
                    <a:pt x="121" y="112"/>
                  </a:cubicBezTo>
                  <a:cubicBezTo>
                    <a:pt x="121"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ïSḻiďe"/>
            <p:cNvSpPr/>
            <p:nvPr/>
          </p:nvSpPr>
          <p:spPr bwMode="auto">
            <a:xfrm>
              <a:off x="6855004" y="3810878"/>
              <a:ext cx="299325" cy="298138"/>
            </a:xfrm>
            <a:custGeom>
              <a:avLst/>
              <a:gdLst>
                <a:gd name="T0" fmla="*/ 112 w 121"/>
                <a:gd name="T1" fmla="*/ 121 h 121"/>
                <a:gd name="T2" fmla="*/ 9 w 121"/>
                <a:gd name="T3" fmla="*/ 121 h 121"/>
                <a:gd name="T4" fmla="*/ 0 w 121"/>
                <a:gd name="T5" fmla="*/ 112 h 121"/>
                <a:gd name="T6" fmla="*/ 0 w 121"/>
                <a:gd name="T7" fmla="*/ 9 h 121"/>
                <a:gd name="T8" fmla="*/ 9 w 121"/>
                <a:gd name="T9" fmla="*/ 0 h 121"/>
                <a:gd name="T10" fmla="*/ 112 w 121"/>
                <a:gd name="T11" fmla="*/ 0 h 121"/>
                <a:gd name="T12" fmla="*/ 121 w 121"/>
                <a:gd name="T13" fmla="*/ 9 h 121"/>
                <a:gd name="T14" fmla="*/ 121 w 121"/>
                <a:gd name="T15" fmla="*/ 112 h 121"/>
                <a:gd name="T16" fmla="*/ 112 w 12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21">
                  <a:moveTo>
                    <a:pt x="112" y="121"/>
                  </a:moveTo>
                  <a:cubicBezTo>
                    <a:pt x="9" y="121"/>
                    <a:pt x="9" y="121"/>
                    <a:pt x="9" y="121"/>
                  </a:cubicBezTo>
                  <a:cubicBezTo>
                    <a:pt x="4" y="121"/>
                    <a:pt x="0" y="117"/>
                    <a:pt x="0" y="112"/>
                  </a:cubicBezTo>
                  <a:cubicBezTo>
                    <a:pt x="0" y="9"/>
                    <a:pt x="0" y="9"/>
                    <a:pt x="0" y="9"/>
                  </a:cubicBezTo>
                  <a:cubicBezTo>
                    <a:pt x="0" y="4"/>
                    <a:pt x="4" y="0"/>
                    <a:pt x="9" y="0"/>
                  </a:cubicBezTo>
                  <a:cubicBezTo>
                    <a:pt x="112" y="0"/>
                    <a:pt x="112" y="0"/>
                    <a:pt x="112" y="0"/>
                  </a:cubicBezTo>
                  <a:cubicBezTo>
                    <a:pt x="117" y="0"/>
                    <a:pt x="121" y="4"/>
                    <a:pt x="121" y="9"/>
                  </a:cubicBezTo>
                  <a:cubicBezTo>
                    <a:pt x="121" y="112"/>
                    <a:pt x="121" y="112"/>
                    <a:pt x="121" y="112"/>
                  </a:cubicBezTo>
                  <a:cubicBezTo>
                    <a:pt x="121" y="117"/>
                    <a:pt x="117" y="121"/>
                    <a:pt x="112" y="121"/>
                  </a:cubicBezTo>
                  <a:close/>
                </a:path>
              </a:pathLst>
            </a:cu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ïšļîḍê"/>
            <p:cNvSpPr/>
            <p:nvPr/>
          </p:nvSpPr>
          <p:spPr bwMode="auto">
            <a:xfrm>
              <a:off x="4720528" y="2250109"/>
              <a:ext cx="108090" cy="108090"/>
            </a:xfrm>
            <a:prstGeom prst="ellipse">
              <a:avLst/>
            </a:prstGeom>
            <a:solidFill>
              <a:srgbClr val="BDE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iSļíḋè"/>
            <p:cNvSpPr/>
            <p:nvPr/>
          </p:nvSpPr>
          <p:spPr bwMode="auto">
            <a:xfrm>
              <a:off x="5183770" y="2250109"/>
              <a:ext cx="109278" cy="108090"/>
            </a:xfrm>
            <a:prstGeom prst="ellipse">
              <a:avLst/>
            </a:prstGeom>
            <a:solidFill>
              <a:srgbClr val="BDE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íṩ1idè"/>
            <p:cNvSpPr/>
            <p:nvPr/>
          </p:nvSpPr>
          <p:spPr bwMode="auto">
            <a:xfrm>
              <a:off x="5648200" y="2250109"/>
              <a:ext cx="108090" cy="108090"/>
            </a:xfrm>
            <a:prstGeom prst="ellipse">
              <a:avLst/>
            </a:prstGeom>
            <a:solidFill>
              <a:srgbClr val="BDE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isļiḑe"/>
            <p:cNvSpPr/>
            <p:nvPr/>
          </p:nvSpPr>
          <p:spPr bwMode="auto">
            <a:xfrm>
              <a:off x="6112629" y="2250109"/>
              <a:ext cx="108090" cy="108090"/>
            </a:xfrm>
            <a:prstGeom prst="ellipse">
              <a:avLst/>
            </a:prstGeom>
            <a:solidFill>
              <a:srgbClr val="BDE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íṧlîḓe"/>
            <p:cNvSpPr/>
            <p:nvPr/>
          </p:nvSpPr>
          <p:spPr bwMode="auto">
            <a:xfrm>
              <a:off x="6575871" y="2250109"/>
              <a:ext cx="109278" cy="108090"/>
            </a:xfrm>
            <a:prstGeom prst="ellipse">
              <a:avLst/>
            </a:prstGeom>
            <a:solidFill>
              <a:srgbClr val="BDE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iṩḻîḋè"/>
            <p:cNvSpPr/>
            <p:nvPr/>
          </p:nvSpPr>
          <p:spPr bwMode="auto">
            <a:xfrm>
              <a:off x="7040301" y="2250109"/>
              <a:ext cx="108090" cy="108090"/>
            </a:xfrm>
            <a:prstGeom prst="ellipse">
              <a:avLst/>
            </a:prstGeom>
            <a:solidFill>
              <a:srgbClr val="BDE7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işļïḑé"/>
            <p:cNvSpPr/>
            <p:nvPr/>
          </p:nvSpPr>
          <p:spPr bwMode="auto">
            <a:xfrm>
              <a:off x="4747848" y="2023240"/>
              <a:ext cx="53451" cy="308828"/>
            </a:xfrm>
            <a:custGeom>
              <a:avLst/>
              <a:gdLst>
                <a:gd name="T0" fmla="*/ 22 w 22"/>
                <a:gd name="T1" fmla="*/ 114 h 125"/>
                <a:gd name="T2" fmla="*/ 22 w 22"/>
                <a:gd name="T3" fmla="*/ 10 h 125"/>
                <a:gd name="T4" fmla="*/ 11 w 22"/>
                <a:gd name="T5" fmla="*/ 0 h 125"/>
                <a:gd name="T6" fmla="*/ 0 w 22"/>
                <a:gd name="T7" fmla="*/ 10 h 125"/>
                <a:gd name="T8" fmla="*/ 0 w 22"/>
                <a:gd name="T9" fmla="*/ 114 h 125"/>
                <a:gd name="T10" fmla="*/ 11 w 22"/>
                <a:gd name="T11" fmla="*/ 125 h 125"/>
                <a:gd name="T12" fmla="*/ 22 w 22"/>
                <a:gd name="T13" fmla="*/ 114 h 125"/>
              </a:gdLst>
              <a:ahLst/>
              <a:cxnLst>
                <a:cxn ang="0">
                  <a:pos x="T0" y="T1"/>
                </a:cxn>
                <a:cxn ang="0">
                  <a:pos x="T2" y="T3"/>
                </a:cxn>
                <a:cxn ang="0">
                  <a:pos x="T4" y="T5"/>
                </a:cxn>
                <a:cxn ang="0">
                  <a:pos x="T6" y="T7"/>
                </a:cxn>
                <a:cxn ang="0">
                  <a:pos x="T8" y="T9"/>
                </a:cxn>
                <a:cxn ang="0">
                  <a:pos x="T10" y="T11"/>
                </a:cxn>
                <a:cxn ang="0">
                  <a:pos x="T12" y="T13"/>
                </a:cxn>
              </a:cxnLst>
              <a:rect l="0" t="0" r="r" b="b"/>
              <a:pathLst>
                <a:path w="22" h="125">
                  <a:moveTo>
                    <a:pt x="22" y="114"/>
                  </a:moveTo>
                  <a:cubicBezTo>
                    <a:pt x="22" y="10"/>
                    <a:pt x="22" y="10"/>
                    <a:pt x="22" y="10"/>
                  </a:cubicBezTo>
                  <a:cubicBezTo>
                    <a:pt x="22" y="4"/>
                    <a:pt x="17" y="0"/>
                    <a:pt x="11" y="0"/>
                  </a:cubicBezTo>
                  <a:cubicBezTo>
                    <a:pt x="5" y="0"/>
                    <a:pt x="0" y="4"/>
                    <a:pt x="0" y="10"/>
                  </a:cubicBezTo>
                  <a:cubicBezTo>
                    <a:pt x="0" y="114"/>
                    <a:pt x="0" y="114"/>
                    <a:pt x="0" y="114"/>
                  </a:cubicBezTo>
                  <a:cubicBezTo>
                    <a:pt x="0" y="120"/>
                    <a:pt x="5" y="125"/>
                    <a:pt x="11" y="125"/>
                  </a:cubicBezTo>
                  <a:cubicBezTo>
                    <a:pt x="17" y="125"/>
                    <a:pt x="22" y="120"/>
                    <a:pt x="22" y="114"/>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iṥliḋe"/>
            <p:cNvSpPr/>
            <p:nvPr/>
          </p:nvSpPr>
          <p:spPr bwMode="auto">
            <a:xfrm>
              <a:off x="5211090" y="2023240"/>
              <a:ext cx="54639" cy="308828"/>
            </a:xfrm>
            <a:custGeom>
              <a:avLst/>
              <a:gdLst>
                <a:gd name="T0" fmla="*/ 22 w 22"/>
                <a:gd name="T1" fmla="*/ 114 h 125"/>
                <a:gd name="T2" fmla="*/ 22 w 22"/>
                <a:gd name="T3" fmla="*/ 10 h 125"/>
                <a:gd name="T4" fmla="*/ 11 w 22"/>
                <a:gd name="T5" fmla="*/ 0 h 125"/>
                <a:gd name="T6" fmla="*/ 0 w 22"/>
                <a:gd name="T7" fmla="*/ 10 h 125"/>
                <a:gd name="T8" fmla="*/ 0 w 22"/>
                <a:gd name="T9" fmla="*/ 114 h 125"/>
                <a:gd name="T10" fmla="*/ 11 w 22"/>
                <a:gd name="T11" fmla="*/ 125 h 125"/>
                <a:gd name="T12" fmla="*/ 22 w 22"/>
                <a:gd name="T13" fmla="*/ 114 h 125"/>
              </a:gdLst>
              <a:ahLst/>
              <a:cxnLst>
                <a:cxn ang="0">
                  <a:pos x="T0" y="T1"/>
                </a:cxn>
                <a:cxn ang="0">
                  <a:pos x="T2" y="T3"/>
                </a:cxn>
                <a:cxn ang="0">
                  <a:pos x="T4" y="T5"/>
                </a:cxn>
                <a:cxn ang="0">
                  <a:pos x="T6" y="T7"/>
                </a:cxn>
                <a:cxn ang="0">
                  <a:pos x="T8" y="T9"/>
                </a:cxn>
                <a:cxn ang="0">
                  <a:pos x="T10" y="T11"/>
                </a:cxn>
                <a:cxn ang="0">
                  <a:pos x="T12" y="T13"/>
                </a:cxn>
              </a:cxnLst>
              <a:rect l="0" t="0" r="r" b="b"/>
              <a:pathLst>
                <a:path w="22" h="125">
                  <a:moveTo>
                    <a:pt x="22" y="114"/>
                  </a:moveTo>
                  <a:cubicBezTo>
                    <a:pt x="22" y="10"/>
                    <a:pt x="22" y="10"/>
                    <a:pt x="22" y="10"/>
                  </a:cubicBezTo>
                  <a:cubicBezTo>
                    <a:pt x="22" y="4"/>
                    <a:pt x="17" y="0"/>
                    <a:pt x="11" y="0"/>
                  </a:cubicBezTo>
                  <a:cubicBezTo>
                    <a:pt x="5" y="0"/>
                    <a:pt x="0" y="4"/>
                    <a:pt x="0" y="10"/>
                  </a:cubicBezTo>
                  <a:cubicBezTo>
                    <a:pt x="0" y="114"/>
                    <a:pt x="0" y="114"/>
                    <a:pt x="0" y="114"/>
                  </a:cubicBezTo>
                  <a:cubicBezTo>
                    <a:pt x="0" y="120"/>
                    <a:pt x="5" y="125"/>
                    <a:pt x="11" y="125"/>
                  </a:cubicBezTo>
                  <a:cubicBezTo>
                    <a:pt x="17" y="125"/>
                    <a:pt x="22" y="120"/>
                    <a:pt x="22" y="114"/>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iṧḻíḓê"/>
            <p:cNvSpPr/>
            <p:nvPr/>
          </p:nvSpPr>
          <p:spPr bwMode="auto">
            <a:xfrm>
              <a:off x="5675519" y="2023240"/>
              <a:ext cx="54639" cy="308828"/>
            </a:xfrm>
            <a:custGeom>
              <a:avLst/>
              <a:gdLst>
                <a:gd name="T0" fmla="*/ 22 w 22"/>
                <a:gd name="T1" fmla="*/ 114 h 125"/>
                <a:gd name="T2" fmla="*/ 22 w 22"/>
                <a:gd name="T3" fmla="*/ 10 h 125"/>
                <a:gd name="T4" fmla="*/ 11 w 22"/>
                <a:gd name="T5" fmla="*/ 0 h 125"/>
                <a:gd name="T6" fmla="*/ 0 w 22"/>
                <a:gd name="T7" fmla="*/ 10 h 125"/>
                <a:gd name="T8" fmla="*/ 0 w 22"/>
                <a:gd name="T9" fmla="*/ 114 h 125"/>
                <a:gd name="T10" fmla="*/ 11 w 22"/>
                <a:gd name="T11" fmla="*/ 125 h 125"/>
                <a:gd name="T12" fmla="*/ 22 w 22"/>
                <a:gd name="T13" fmla="*/ 114 h 125"/>
              </a:gdLst>
              <a:ahLst/>
              <a:cxnLst>
                <a:cxn ang="0">
                  <a:pos x="T0" y="T1"/>
                </a:cxn>
                <a:cxn ang="0">
                  <a:pos x="T2" y="T3"/>
                </a:cxn>
                <a:cxn ang="0">
                  <a:pos x="T4" y="T5"/>
                </a:cxn>
                <a:cxn ang="0">
                  <a:pos x="T6" y="T7"/>
                </a:cxn>
                <a:cxn ang="0">
                  <a:pos x="T8" y="T9"/>
                </a:cxn>
                <a:cxn ang="0">
                  <a:pos x="T10" y="T11"/>
                </a:cxn>
                <a:cxn ang="0">
                  <a:pos x="T12" y="T13"/>
                </a:cxn>
              </a:cxnLst>
              <a:rect l="0" t="0" r="r" b="b"/>
              <a:pathLst>
                <a:path w="22" h="125">
                  <a:moveTo>
                    <a:pt x="22" y="114"/>
                  </a:moveTo>
                  <a:cubicBezTo>
                    <a:pt x="22" y="10"/>
                    <a:pt x="22" y="10"/>
                    <a:pt x="22" y="10"/>
                  </a:cubicBezTo>
                  <a:cubicBezTo>
                    <a:pt x="22" y="4"/>
                    <a:pt x="17" y="0"/>
                    <a:pt x="11" y="0"/>
                  </a:cubicBezTo>
                  <a:cubicBezTo>
                    <a:pt x="5" y="0"/>
                    <a:pt x="0" y="4"/>
                    <a:pt x="0" y="10"/>
                  </a:cubicBezTo>
                  <a:cubicBezTo>
                    <a:pt x="0" y="114"/>
                    <a:pt x="0" y="114"/>
                    <a:pt x="0" y="114"/>
                  </a:cubicBezTo>
                  <a:cubicBezTo>
                    <a:pt x="0" y="120"/>
                    <a:pt x="5" y="125"/>
                    <a:pt x="11" y="125"/>
                  </a:cubicBezTo>
                  <a:cubicBezTo>
                    <a:pt x="17" y="125"/>
                    <a:pt x="22" y="120"/>
                    <a:pt x="22" y="114"/>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îşlíḋé"/>
            <p:cNvSpPr/>
            <p:nvPr/>
          </p:nvSpPr>
          <p:spPr bwMode="auto">
            <a:xfrm>
              <a:off x="6603191" y="2023240"/>
              <a:ext cx="54639" cy="308828"/>
            </a:xfrm>
            <a:custGeom>
              <a:avLst/>
              <a:gdLst>
                <a:gd name="T0" fmla="*/ 22 w 22"/>
                <a:gd name="T1" fmla="*/ 114 h 125"/>
                <a:gd name="T2" fmla="*/ 22 w 22"/>
                <a:gd name="T3" fmla="*/ 10 h 125"/>
                <a:gd name="T4" fmla="*/ 11 w 22"/>
                <a:gd name="T5" fmla="*/ 0 h 125"/>
                <a:gd name="T6" fmla="*/ 0 w 22"/>
                <a:gd name="T7" fmla="*/ 10 h 125"/>
                <a:gd name="T8" fmla="*/ 0 w 22"/>
                <a:gd name="T9" fmla="*/ 114 h 125"/>
                <a:gd name="T10" fmla="*/ 11 w 22"/>
                <a:gd name="T11" fmla="*/ 125 h 125"/>
                <a:gd name="T12" fmla="*/ 22 w 22"/>
                <a:gd name="T13" fmla="*/ 114 h 125"/>
              </a:gdLst>
              <a:ahLst/>
              <a:cxnLst>
                <a:cxn ang="0">
                  <a:pos x="T0" y="T1"/>
                </a:cxn>
                <a:cxn ang="0">
                  <a:pos x="T2" y="T3"/>
                </a:cxn>
                <a:cxn ang="0">
                  <a:pos x="T4" y="T5"/>
                </a:cxn>
                <a:cxn ang="0">
                  <a:pos x="T6" y="T7"/>
                </a:cxn>
                <a:cxn ang="0">
                  <a:pos x="T8" y="T9"/>
                </a:cxn>
                <a:cxn ang="0">
                  <a:pos x="T10" y="T11"/>
                </a:cxn>
                <a:cxn ang="0">
                  <a:pos x="T12" y="T13"/>
                </a:cxn>
              </a:cxnLst>
              <a:rect l="0" t="0" r="r" b="b"/>
              <a:pathLst>
                <a:path w="22" h="125">
                  <a:moveTo>
                    <a:pt x="22" y="114"/>
                  </a:moveTo>
                  <a:cubicBezTo>
                    <a:pt x="22" y="10"/>
                    <a:pt x="22" y="10"/>
                    <a:pt x="22" y="10"/>
                  </a:cubicBezTo>
                  <a:cubicBezTo>
                    <a:pt x="22" y="4"/>
                    <a:pt x="17" y="0"/>
                    <a:pt x="11" y="0"/>
                  </a:cubicBezTo>
                  <a:cubicBezTo>
                    <a:pt x="5" y="0"/>
                    <a:pt x="0" y="4"/>
                    <a:pt x="0" y="10"/>
                  </a:cubicBezTo>
                  <a:cubicBezTo>
                    <a:pt x="0" y="114"/>
                    <a:pt x="0" y="114"/>
                    <a:pt x="0" y="114"/>
                  </a:cubicBezTo>
                  <a:cubicBezTo>
                    <a:pt x="0" y="120"/>
                    <a:pt x="5" y="125"/>
                    <a:pt x="11" y="125"/>
                  </a:cubicBezTo>
                  <a:cubicBezTo>
                    <a:pt x="17" y="125"/>
                    <a:pt x="22" y="120"/>
                    <a:pt x="22" y="114"/>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îṩlîḋê"/>
            <p:cNvSpPr/>
            <p:nvPr/>
          </p:nvSpPr>
          <p:spPr bwMode="auto">
            <a:xfrm>
              <a:off x="7067620" y="2023240"/>
              <a:ext cx="53451" cy="308828"/>
            </a:xfrm>
            <a:custGeom>
              <a:avLst/>
              <a:gdLst>
                <a:gd name="T0" fmla="*/ 22 w 22"/>
                <a:gd name="T1" fmla="*/ 114 h 125"/>
                <a:gd name="T2" fmla="*/ 22 w 22"/>
                <a:gd name="T3" fmla="*/ 10 h 125"/>
                <a:gd name="T4" fmla="*/ 11 w 22"/>
                <a:gd name="T5" fmla="*/ 0 h 125"/>
                <a:gd name="T6" fmla="*/ 0 w 22"/>
                <a:gd name="T7" fmla="*/ 10 h 125"/>
                <a:gd name="T8" fmla="*/ 0 w 22"/>
                <a:gd name="T9" fmla="*/ 114 h 125"/>
                <a:gd name="T10" fmla="*/ 11 w 22"/>
                <a:gd name="T11" fmla="*/ 125 h 125"/>
                <a:gd name="T12" fmla="*/ 22 w 22"/>
                <a:gd name="T13" fmla="*/ 114 h 125"/>
              </a:gdLst>
              <a:ahLst/>
              <a:cxnLst>
                <a:cxn ang="0">
                  <a:pos x="T0" y="T1"/>
                </a:cxn>
                <a:cxn ang="0">
                  <a:pos x="T2" y="T3"/>
                </a:cxn>
                <a:cxn ang="0">
                  <a:pos x="T4" y="T5"/>
                </a:cxn>
                <a:cxn ang="0">
                  <a:pos x="T6" y="T7"/>
                </a:cxn>
                <a:cxn ang="0">
                  <a:pos x="T8" y="T9"/>
                </a:cxn>
                <a:cxn ang="0">
                  <a:pos x="T10" y="T11"/>
                </a:cxn>
                <a:cxn ang="0">
                  <a:pos x="T12" y="T13"/>
                </a:cxn>
              </a:cxnLst>
              <a:rect l="0" t="0" r="r" b="b"/>
              <a:pathLst>
                <a:path w="22" h="125">
                  <a:moveTo>
                    <a:pt x="22" y="114"/>
                  </a:moveTo>
                  <a:cubicBezTo>
                    <a:pt x="22" y="10"/>
                    <a:pt x="22" y="10"/>
                    <a:pt x="22" y="10"/>
                  </a:cubicBezTo>
                  <a:cubicBezTo>
                    <a:pt x="22" y="4"/>
                    <a:pt x="17" y="0"/>
                    <a:pt x="11" y="0"/>
                  </a:cubicBezTo>
                  <a:cubicBezTo>
                    <a:pt x="5" y="0"/>
                    <a:pt x="0" y="4"/>
                    <a:pt x="0" y="10"/>
                  </a:cubicBezTo>
                  <a:cubicBezTo>
                    <a:pt x="0" y="114"/>
                    <a:pt x="0" y="114"/>
                    <a:pt x="0" y="114"/>
                  </a:cubicBezTo>
                  <a:cubicBezTo>
                    <a:pt x="0" y="120"/>
                    <a:pt x="5" y="125"/>
                    <a:pt x="11" y="125"/>
                  </a:cubicBezTo>
                  <a:cubicBezTo>
                    <a:pt x="17" y="125"/>
                    <a:pt x="22" y="120"/>
                    <a:pt x="22" y="114"/>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íŝlïďe"/>
            <p:cNvSpPr/>
            <p:nvPr/>
          </p:nvSpPr>
          <p:spPr bwMode="auto">
            <a:xfrm>
              <a:off x="5606627" y="3441473"/>
              <a:ext cx="233997" cy="233997"/>
            </a:xfrm>
            <a:custGeom>
              <a:avLst/>
              <a:gdLst>
                <a:gd name="T0" fmla="*/ 72 w 95"/>
                <a:gd name="T1" fmla="*/ 18 h 95"/>
                <a:gd name="T2" fmla="*/ 95 w 95"/>
                <a:gd name="T3" fmla="*/ 45 h 95"/>
                <a:gd name="T4" fmla="*/ 66 w 95"/>
                <a:gd name="T5" fmla="*/ 4 h 95"/>
                <a:gd name="T6" fmla="*/ 79 w 95"/>
                <a:gd name="T7" fmla="*/ 12 h 95"/>
                <a:gd name="T8" fmla="*/ 60 w 95"/>
                <a:gd name="T9" fmla="*/ 2 h 95"/>
                <a:gd name="T10" fmla="*/ 50 w 95"/>
                <a:gd name="T11" fmla="*/ 17 h 95"/>
                <a:gd name="T12" fmla="*/ 60 w 95"/>
                <a:gd name="T13" fmla="*/ 2 h 95"/>
                <a:gd name="T14" fmla="*/ 50 w 95"/>
                <a:gd name="T15" fmla="*/ 21 h 95"/>
                <a:gd name="T16" fmla="*/ 71 w 95"/>
                <a:gd name="T17" fmla="*/ 45 h 95"/>
                <a:gd name="T18" fmla="*/ 48 w 95"/>
                <a:gd name="T19" fmla="*/ 0 h 95"/>
                <a:gd name="T20" fmla="*/ 50 w 95"/>
                <a:gd name="T21" fmla="*/ 0 h 95"/>
                <a:gd name="T22" fmla="*/ 35 w 95"/>
                <a:gd name="T23" fmla="*/ 2 h 95"/>
                <a:gd name="T24" fmla="*/ 46 w 95"/>
                <a:gd name="T25" fmla="*/ 17 h 95"/>
                <a:gd name="T26" fmla="*/ 35 w 95"/>
                <a:gd name="T27" fmla="*/ 2 h 95"/>
                <a:gd name="T28" fmla="*/ 25 w 95"/>
                <a:gd name="T29" fmla="*/ 14 h 95"/>
                <a:gd name="T30" fmla="*/ 17 w 95"/>
                <a:gd name="T31" fmla="*/ 12 h 95"/>
                <a:gd name="T32" fmla="*/ 24 w 95"/>
                <a:gd name="T33" fmla="*/ 45 h 95"/>
                <a:gd name="T34" fmla="*/ 46 w 95"/>
                <a:gd name="T35" fmla="*/ 21 h 95"/>
                <a:gd name="T36" fmla="*/ 13 w 95"/>
                <a:gd name="T37" fmla="*/ 15 h 95"/>
                <a:gd name="T38" fmla="*/ 20 w 95"/>
                <a:gd name="T39" fmla="*/ 45 h 95"/>
                <a:gd name="T40" fmla="*/ 13 w 95"/>
                <a:gd name="T41" fmla="*/ 15 h 95"/>
                <a:gd name="T42" fmla="*/ 50 w 95"/>
                <a:gd name="T43" fmla="*/ 75 h 95"/>
                <a:gd name="T44" fmla="*/ 71 w 95"/>
                <a:gd name="T45" fmla="*/ 50 h 95"/>
                <a:gd name="T46" fmla="*/ 76 w 95"/>
                <a:gd name="T47" fmla="*/ 50 h 95"/>
                <a:gd name="T48" fmla="*/ 82 w 95"/>
                <a:gd name="T49" fmla="*/ 80 h 95"/>
                <a:gd name="T50" fmla="*/ 76 w 95"/>
                <a:gd name="T51" fmla="*/ 50 h 95"/>
                <a:gd name="T52" fmla="*/ 17 w 95"/>
                <a:gd name="T53" fmla="*/ 84 h 95"/>
                <a:gd name="T54" fmla="*/ 25 w 95"/>
                <a:gd name="T55" fmla="*/ 82 h 95"/>
                <a:gd name="T56" fmla="*/ 66 w 95"/>
                <a:gd name="T57" fmla="*/ 92 h 95"/>
                <a:gd name="T58" fmla="*/ 70 w 95"/>
                <a:gd name="T59" fmla="*/ 81 h 95"/>
                <a:gd name="T60" fmla="*/ 50 w 95"/>
                <a:gd name="T61" fmla="*/ 95 h 95"/>
                <a:gd name="T62" fmla="*/ 66 w 95"/>
                <a:gd name="T63" fmla="*/ 81 h 95"/>
                <a:gd name="T64" fmla="*/ 30 w 95"/>
                <a:gd name="T65" fmla="*/ 81 h 95"/>
                <a:gd name="T66" fmla="*/ 46 w 95"/>
                <a:gd name="T67" fmla="*/ 95 h 95"/>
                <a:gd name="T68" fmla="*/ 30 w 95"/>
                <a:gd name="T69" fmla="*/ 81 h 95"/>
                <a:gd name="T70" fmla="*/ 0 w 95"/>
                <a:gd name="T71" fmla="*/ 50 h 95"/>
                <a:gd name="T72" fmla="*/ 24 w 95"/>
                <a:gd name="T73" fmla="*/ 77 h 95"/>
                <a:gd name="T74" fmla="*/ 24 w 95"/>
                <a:gd name="T75" fmla="*/ 50 h 95"/>
                <a:gd name="T76" fmla="*/ 46 w 95"/>
                <a:gd name="T77" fmla="*/ 75 h 95"/>
                <a:gd name="T78" fmla="*/ 24 w 95"/>
                <a:gd name="T79" fmla="*/ 5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 h="95">
                  <a:moveTo>
                    <a:pt x="83" y="15"/>
                  </a:moveTo>
                  <a:cubicBezTo>
                    <a:pt x="79" y="16"/>
                    <a:pt x="75" y="17"/>
                    <a:pt x="72" y="18"/>
                  </a:cubicBezTo>
                  <a:cubicBezTo>
                    <a:pt x="74" y="27"/>
                    <a:pt x="76" y="36"/>
                    <a:pt x="76" y="45"/>
                  </a:cubicBezTo>
                  <a:cubicBezTo>
                    <a:pt x="95" y="45"/>
                    <a:pt x="95" y="45"/>
                    <a:pt x="95" y="45"/>
                  </a:cubicBezTo>
                  <a:cubicBezTo>
                    <a:pt x="95" y="34"/>
                    <a:pt x="90" y="23"/>
                    <a:pt x="83" y="15"/>
                  </a:cubicBezTo>
                  <a:close/>
                  <a:moveTo>
                    <a:pt x="66" y="4"/>
                  </a:moveTo>
                  <a:cubicBezTo>
                    <a:pt x="68" y="7"/>
                    <a:pt x="69" y="11"/>
                    <a:pt x="70" y="14"/>
                  </a:cubicBezTo>
                  <a:cubicBezTo>
                    <a:pt x="73" y="13"/>
                    <a:pt x="76" y="13"/>
                    <a:pt x="79" y="12"/>
                  </a:cubicBezTo>
                  <a:cubicBezTo>
                    <a:pt x="75" y="8"/>
                    <a:pt x="71" y="6"/>
                    <a:pt x="66" y="4"/>
                  </a:cubicBezTo>
                  <a:close/>
                  <a:moveTo>
                    <a:pt x="60" y="2"/>
                  </a:moveTo>
                  <a:cubicBezTo>
                    <a:pt x="57" y="1"/>
                    <a:pt x="54" y="0"/>
                    <a:pt x="50" y="0"/>
                  </a:cubicBezTo>
                  <a:cubicBezTo>
                    <a:pt x="50" y="17"/>
                    <a:pt x="50" y="17"/>
                    <a:pt x="50" y="17"/>
                  </a:cubicBezTo>
                  <a:cubicBezTo>
                    <a:pt x="55" y="16"/>
                    <a:pt x="61" y="16"/>
                    <a:pt x="66" y="15"/>
                  </a:cubicBezTo>
                  <a:cubicBezTo>
                    <a:pt x="64" y="10"/>
                    <a:pt x="63" y="6"/>
                    <a:pt x="60" y="2"/>
                  </a:cubicBezTo>
                  <a:close/>
                  <a:moveTo>
                    <a:pt x="67" y="19"/>
                  </a:moveTo>
                  <a:cubicBezTo>
                    <a:pt x="62" y="20"/>
                    <a:pt x="56" y="21"/>
                    <a:pt x="50" y="21"/>
                  </a:cubicBezTo>
                  <a:cubicBezTo>
                    <a:pt x="50" y="45"/>
                    <a:pt x="50" y="45"/>
                    <a:pt x="50" y="45"/>
                  </a:cubicBezTo>
                  <a:cubicBezTo>
                    <a:pt x="71" y="45"/>
                    <a:pt x="71" y="45"/>
                    <a:pt x="71" y="45"/>
                  </a:cubicBezTo>
                  <a:cubicBezTo>
                    <a:pt x="71" y="37"/>
                    <a:pt x="70" y="28"/>
                    <a:pt x="67" y="19"/>
                  </a:cubicBezTo>
                  <a:close/>
                  <a:moveTo>
                    <a:pt x="48" y="0"/>
                  </a:moveTo>
                  <a:cubicBezTo>
                    <a:pt x="47" y="0"/>
                    <a:pt x="46" y="0"/>
                    <a:pt x="46" y="0"/>
                  </a:cubicBezTo>
                  <a:cubicBezTo>
                    <a:pt x="50" y="0"/>
                    <a:pt x="50" y="0"/>
                    <a:pt x="50" y="0"/>
                  </a:cubicBezTo>
                  <a:cubicBezTo>
                    <a:pt x="49" y="0"/>
                    <a:pt x="49" y="0"/>
                    <a:pt x="48" y="0"/>
                  </a:cubicBezTo>
                  <a:close/>
                  <a:moveTo>
                    <a:pt x="35" y="2"/>
                  </a:moveTo>
                  <a:cubicBezTo>
                    <a:pt x="33" y="6"/>
                    <a:pt x="31" y="10"/>
                    <a:pt x="29" y="15"/>
                  </a:cubicBezTo>
                  <a:cubicBezTo>
                    <a:pt x="35" y="16"/>
                    <a:pt x="40" y="16"/>
                    <a:pt x="46" y="17"/>
                  </a:cubicBezTo>
                  <a:cubicBezTo>
                    <a:pt x="46" y="0"/>
                    <a:pt x="46" y="0"/>
                    <a:pt x="46" y="0"/>
                  </a:cubicBezTo>
                  <a:cubicBezTo>
                    <a:pt x="42" y="0"/>
                    <a:pt x="38" y="1"/>
                    <a:pt x="35" y="2"/>
                  </a:cubicBezTo>
                  <a:close/>
                  <a:moveTo>
                    <a:pt x="17" y="12"/>
                  </a:moveTo>
                  <a:cubicBezTo>
                    <a:pt x="19" y="13"/>
                    <a:pt x="22" y="13"/>
                    <a:pt x="25" y="14"/>
                  </a:cubicBezTo>
                  <a:cubicBezTo>
                    <a:pt x="26" y="11"/>
                    <a:pt x="28" y="7"/>
                    <a:pt x="29" y="4"/>
                  </a:cubicBezTo>
                  <a:cubicBezTo>
                    <a:pt x="25" y="6"/>
                    <a:pt x="20" y="8"/>
                    <a:pt x="17" y="12"/>
                  </a:cubicBezTo>
                  <a:close/>
                  <a:moveTo>
                    <a:pt x="28" y="19"/>
                  </a:moveTo>
                  <a:cubicBezTo>
                    <a:pt x="26" y="28"/>
                    <a:pt x="24" y="37"/>
                    <a:pt x="24" y="45"/>
                  </a:cubicBezTo>
                  <a:cubicBezTo>
                    <a:pt x="46" y="45"/>
                    <a:pt x="46" y="45"/>
                    <a:pt x="46" y="45"/>
                  </a:cubicBezTo>
                  <a:cubicBezTo>
                    <a:pt x="46" y="21"/>
                    <a:pt x="46" y="21"/>
                    <a:pt x="46" y="21"/>
                  </a:cubicBezTo>
                  <a:cubicBezTo>
                    <a:pt x="40" y="21"/>
                    <a:pt x="34" y="20"/>
                    <a:pt x="28" y="19"/>
                  </a:cubicBezTo>
                  <a:close/>
                  <a:moveTo>
                    <a:pt x="13" y="15"/>
                  </a:moveTo>
                  <a:cubicBezTo>
                    <a:pt x="5" y="23"/>
                    <a:pt x="1" y="34"/>
                    <a:pt x="0" y="45"/>
                  </a:cubicBezTo>
                  <a:cubicBezTo>
                    <a:pt x="20" y="45"/>
                    <a:pt x="20" y="45"/>
                    <a:pt x="20" y="45"/>
                  </a:cubicBezTo>
                  <a:cubicBezTo>
                    <a:pt x="20" y="36"/>
                    <a:pt x="21" y="27"/>
                    <a:pt x="24" y="18"/>
                  </a:cubicBezTo>
                  <a:cubicBezTo>
                    <a:pt x="20" y="17"/>
                    <a:pt x="16" y="16"/>
                    <a:pt x="13" y="15"/>
                  </a:cubicBezTo>
                  <a:close/>
                  <a:moveTo>
                    <a:pt x="50" y="50"/>
                  </a:moveTo>
                  <a:cubicBezTo>
                    <a:pt x="50" y="75"/>
                    <a:pt x="50" y="75"/>
                    <a:pt x="50" y="75"/>
                  </a:cubicBezTo>
                  <a:cubicBezTo>
                    <a:pt x="56" y="75"/>
                    <a:pt x="62" y="75"/>
                    <a:pt x="67" y="76"/>
                  </a:cubicBezTo>
                  <a:cubicBezTo>
                    <a:pt x="70" y="68"/>
                    <a:pt x="71" y="59"/>
                    <a:pt x="71" y="50"/>
                  </a:cubicBezTo>
                  <a:lnTo>
                    <a:pt x="50" y="50"/>
                  </a:lnTo>
                  <a:close/>
                  <a:moveTo>
                    <a:pt x="76" y="50"/>
                  </a:moveTo>
                  <a:cubicBezTo>
                    <a:pt x="76" y="59"/>
                    <a:pt x="74" y="68"/>
                    <a:pt x="72" y="77"/>
                  </a:cubicBezTo>
                  <a:cubicBezTo>
                    <a:pt x="75" y="78"/>
                    <a:pt x="79" y="79"/>
                    <a:pt x="82" y="80"/>
                  </a:cubicBezTo>
                  <a:cubicBezTo>
                    <a:pt x="90" y="72"/>
                    <a:pt x="95" y="62"/>
                    <a:pt x="95" y="50"/>
                  </a:cubicBezTo>
                  <a:lnTo>
                    <a:pt x="76" y="50"/>
                  </a:lnTo>
                  <a:close/>
                  <a:moveTo>
                    <a:pt x="25" y="82"/>
                  </a:moveTo>
                  <a:cubicBezTo>
                    <a:pt x="22" y="82"/>
                    <a:pt x="19" y="83"/>
                    <a:pt x="17" y="84"/>
                  </a:cubicBezTo>
                  <a:cubicBezTo>
                    <a:pt x="20" y="87"/>
                    <a:pt x="25" y="90"/>
                    <a:pt x="29" y="92"/>
                  </a:cubicBezTo>
                  <a:cubicBezTo>
                    <a:pt x="28" y="88"/>
                    <a:pt x="26" y="85"/>
                    <a:pt x="25" y="82"/>
                  </a:cubicBezTo>
                  <a:close/>
                  <a:moveTo>
                    <a:pt x="70" y="81"/>
                  </a:moveTo>
                  <a:cubicBezTo>
                    <a:pt x="69" y="85"/>
                    <a:pt x="68" y="88"/>
                    <a:pt x="66" y="92"/>
                  </a:cubicBezTo>
                  <a:cubicBezTo>
                    <a:pt x="71" y="90"/>
                    <a:pt x="75" y="87"/>
                    <a:pt x="79" y="84"/>
                  </a:cubicBezTo>
                  <a:cubicBezTo>
                    <a:pt x="76" y="83"/>
                    <a:pt x="73" y="82"/>
                    <a:pt x="70" y="81"/>
                  </a:cubicBezTo>
                  <a:close/>
                  <a:moveTo>
                    <a:pt x="50" y="79"/>
                  </a:moveTo>
                  <a:cubicBezTo>
                    <a:pt x="50" y="95"/>
                    <a:pt x="50" y="95"/>
                    <a:pt x="50" y="95"/>
                  </a:cubicBezTo>
                  <a:cubicBezTo>
                    <a:pt x="54" y="95"/>
                    <a:pt x="57" y="95"/>
                    <a:pt x="60" y="94"/>
                  </a:cubicBezTo>
                  <a:cubicBezTo>
                    <a:pt x="62" y="90"/>
                    <a:pt x="64" y="85"/>
                    <a:pt x="66" y="81"/>
                  </a:cubicBezTo>
                  <a:cubicBezTo>
                    <a:pt x="61" y="80"/>
                    <a:pt x="55" y="79"/>
                    <a:pt x="50" y="79"/>
                  </a:cubicBezTo>
                  <a:close/>
                  <a:moveTo>
                    <a:pt x="30" y="81"/>
                  </a:moveTo>
                  <a:cubicBezTo>
                    <a:pt x="31" y="85"/>
                    <a:pt x="33" y="90"/>
                    <a:pt x="35" y="94"/>
                  </a:cubicBezTo>
                  <a:cubicBezTo>
                    <a:pt x="39" y="95"/>
                    <a:pt x="42" y="95"/>
                    <a:pt x="46" y="95"/>
                  </a:cubicBezTo>
                  <a:cubicBezTo>
                    <a:pt x="46" y="79"/>
                    <a:pt x="46" y="79"/>
                    <a:pt x="46" y="79"/>
                  </a:cubicBezTo>
                  <a:cubicBezTo>
                    <a:pt x="40" y="79"/>
                    <a:pt x="35" y="80"/>
                    <a:pt x="30" y="81"/>
                  </a:cubicBezTo>
                  <a:close/>
                  <a:moveTo>
                    <a:pt x="20" y="50"/>
                  </a:moveTo>
                  <a:cubicBezTo>
                    <a:pt x="0" y="50"/>
                    <a:pt x="0" y="50"/>
                    <a:pt x="0" y="50"/>
                  </a:cubicBezTo>
                  <a:cubicBezTo>
                    <a:pt x="1" y="62"/>
                    <a:pt x="5" y="72"/>
                    <a:pt x="13" y="80"/>
                  </a:cubicBezTo>
                  <a:cubicBezTo>
                    <a:pt x="17" y="79"/>
                    <a:pt x="20" y="78"/>
                    <a:pt x="24" y="77"/>
                  </a:cubicBezTo>
                  <a:cubicBezTo>
                    <a:pt x="21" y="68"/>
                    <a:pt x="20" y="59"/>
                    <a:pt x="20" y="50"/>
                  </a:cubicBezTo>
                  <a:close/>
                  <a:moveTo>
                    <a:pt x="24" y="50"/>
                  </a:moveTo>
                  <a:cubicBezTo>
                    <a:pt x="24" y="59"/>
                    <a:pt x="26" y="68"/>
                    <a:pt x="28" y="76"/>
                  </a:cubicBezTo>
                  <a:cubicBezTo>
                    <a:pt x="34" y="75"/>
                    <a:pt x="40" y="75"/>
                    <a:pt x="46" y="75"/>
                  </a:cubicBezTo>
                  <a:cubicBezTo>
                    <a:pt x="46" y="50"/>
                    <a:pt x="46" y="50"/>
                    <a:pt x="46" y="50"/>
                  </a:cubicBezTo>
                  <a:lnTo>
                    <a:pt x="24"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îṩļïďe"/>
            <p:cNvSpPr/>
            <p:nvPr/>
          </p:nvSpPr>
          <p:spPr bwMode="auto">
            <a:xfrm>
              <a:off x="5717092" y="3675469"/>
              <a:ext cx="13066" cy="0"/>
            </a:xfrm>
            <a:custGeom>
              <a:avLst/>
              <a:gdLst>
                <a:gd name="T0" fmla="*/ 0 w 5"/>
                <a:gd name="T1" fmla="*/ 3 w 5"/>
                <a:gd name="T2" fmla="*/ 5 w 5"/>
              </a:gdLst>
              <a:ahLst/>
              <a:cxnLst>
                <a:cxn ang="0">
                  <a:pos x="T0" y="0"/>
                </a:cxn>
                <a:cxn ang="0">
                  <a:pos x="T1" y="0"/>
                </a:cxn>
                <a:cxn ang="0">
                  <a:pos x="T2" y="0"/>
                </a:cxn>
              </a:cxnLst>
              <a:rect l="0" t="0" r="r" b="b"/>
              <a:pathLst>
                <a:path w="5">
                  <a:moveTo>
                    <a:pt x="0" y="0"/>
                  </a:moveTo>
                  <a:cubicBezTo>
                    <a:pt x="1" y="0"/>
                    <a:pt x="2" y="0"/>
                    <a:pt x="3" y="0"/>
                  </a:cubicBezTo>
                  <a:cubicBezTo>
                    <a:pt x="3" y="0"/>
                    <a:pt x="4" y="0"/>
                    <a:pt x="5"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ï$ļiḑê"/>
            <p:cNvSpPr/>
            <p:nvPr/>
          </p:nvSpPr>
          <p:spPr bwMode="auto">
            <a:xfrm>
              <a:off x="4762101" y="2671778"/>
              <a:ext cx="219743" cy="185297"/>
            </a:xfrm>
            <a:custGeom>
              <a:avLst/>
              <a:gdLst>
                <a:gd name="T0" fmla="*/ 3 w 89"/>
                <a:gd name="T1" fmla="*/ 49 h 75"/>
                <a:gd name="T2" fmla="*/ 33 w 89"/>
                <a:gd name="T3" fmla="*/ 73 h 75"/>
                <a:gd name="T4" fmla="*/ 39 w 89"/>
                <a:gd name="T5" fmla="*/ 75 h 75"/>
                <a:gd name="T6" fmla="*/ 44 w 89"/>
                <a:gd name="T7" fmla="*/ 72 h 75"/>
                <a:gd name="T8" fmla="*/ 86 w 89"/>
                <a:gd name="T9" fmla="*/ 13 h 75"/>
                <a:gd name="T10" fmla="*/ 84 w 89"/>
                <a:gd name="T11" fmla="*/ 2 h 75"/>
                <a:gd name="T12" fmla="*/ 73 w 89"/>
                <a:gd name="T13" fmla="*/ 4 h 75"/>
                <a:gd name="T14" fmla="*/ 36 w 89"/>
                <a:gd name="T15" fmla="*/ 56 h 75"/>
                <a:gd name="T16" fmla="*/ 13 w 89"/>
                <a:gd name="T17" fmla="*/ 37 h 75"/>
                <a:gd name="T18" fmla="*/ 2 w 89"/>
                <a:gd name="T19" fmla="*/ 38 h 75"/>
                <a:gd name="T20" fmla="*/ 3 w 89"/>
                <a:gd name="T21" fmla="*/ 4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75">
                  <a:moveTo>
                    <a:pt x="3" y="49"/>
                  </a:moveTo>
                  <a:cubicBezTo>
                    <a:pt x="33" y="73"/>
                    <a:pt x="33" y="73"/>
                    <a:pt x="33" y="73"/>
                  </a:cubicBezTo>
                  <a:cubicBezTo>
                    <a:pt x="34" y="74"/>
                    <a:pt x="36" y="75"/>
                    <a:pt x="39" y="75"/>
                  </a:cubicBezTo>
                  <a:cubicBezTo>
                    <a:pt x="41" y="74"/>
                    <a:pt x="43" y="73"/>
                    <a:pt x="44" y="72"/>
                  </a:cubicBezTo>
                  <a:cubicBezTo>
                    <a:pt x="86" y="13"/>
                    <a:pt x="86" y="13"/>
                    <a:pt x="86" y="13"/>
                  </a:cubicBezTo>
                  <a:cubicBezTo>
                    <a:pt x="89" y="9"/>
                    <a:pt x="88" y="5"/>
                    <a:pt x="84" y="2"/>
                  </a:cubicBezTo>
                  <a:cubicBezTo>
                    <a:pt x="81" y="0"/>
                    <a:pt x="76" y="0"/>
                    <a:pt x="73" y="4"/>
                  </a:cubicBezTo>
                  <a:cubicBezTo>
                    <a:pt x="36" y="56"/>
                    <a:pt x="36" y="56"/>
                    <a:pt x="36" y="56"/>
                  </a:cubicBezTo>
                  <a:cubicBezTo>
                    <a:pt x="13" y="37"/>
                    <a:pt x="13" y="37"/>
                    <a:pt x="13" y="37"/>
                  </a:cubicBezTo>
                  <a:cubicBezTo>
                    <a:pt x="10" y="34"/>
                    <a:pt x="5" y="34"/>
                    <a:pt x="2" y="38"/>
                  </a:cubicBezTo>
                  <a:cubicBezTo>
                    <a:pt x="0" y="41"/>
                    <a:pt x="0" y="46"/>
                    <a:pt x="3" y="49"/>
                  </a:cubicBezTo>
                  <a:close/>
                </a:path>
              </a:pathLst>
            </a:custGeom>
            <a:solidFill>
              <a:srgbClr val="E650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iŝļidè"/>
            <p:cNvSpPr/>
            <p:nvPr/>
          </p:nvSpPr>
          <p:spPr bwMode="auto">
            <a:xfrm>
              <a:off x="6474908" y="2671778"/>
              <a:ext cx="219743" cy="185297"/>
            </a:xfrm>
            <a:custGeom>
              <a:avLst/>
              <a:gdLst>
                <a:gd name="T0" fmla="*/ 4 w 89"/>
                <a:gd name="T1" fmla="*/ 49 h 75"/>
                <a:gd name="T2" fmla="*/ 33 w 89"/>
                <a:gd name="T3" fmla="*/ 73 h 75"/>
                <a:gd name="T4" fmla="*/ 39 w 89"/>
                <a:gd name="T5" fmla="*/ 75 h 75"/>
                <a:gd name="T6" fmla="*/ 45 w 89"/>
                <a:gd name="T7" fmla="*/ 72 h 75"/>
                <a:gd name="T8" fmla="*/ 87 w 89"/>
                <a:gd name="T9" fmla="*/ 13 h 75"/>
                <a:gd name="T10" fmla="*/ 85 w 89"/>
                <a:gd name="T11" fmla="*/ 2 h 75"/>
                <a:gd name="T12" fmla="*/ 74 w 89"/>
                <a:gd name="T13" fmla="*/ 4 h 75"/>
                <a:gd name="T14" fmla="*/ 37 w 89"/>
                <a:gd name="T15" fmla="*/ 56 h 75"/>
                <a:gd name="T16" fmla="*/ 14 w 89"/>
                <a:gd name="T17" fmla="*/ 37 h 75"/>
                <a:gd name="T18" fmla="*/ 3 w 89"/>
                <a:gd name="T19" fmla="*/ 38 h 75"/>
                <a:gd name="T20" fmla="*/ 4 w 89"/>
                <a:gd name="T21" fmla="*/ 4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75">
                  <a:moveTo>
                    <a:pt x="4" y="49"/>
                  </a:moveTo>
                  <a:cubicBezTo>
                    <a:pt x="33" y="73"/>
                    <a:pt x="33" y="73"/>
                    <a:pt x="33" y="73"/>
                  </a:cubicBezTo>
                  <a:cubicBezTo>
                    <a:pt x="35" y="74"/>
                    <a:pt x="37" y="75"/>
                    <a:pt x="39" y="75"/>
                  </a:cubicBezTo>
                  <a:cubicBezTo>
                    <a:pt x="42" y="74"/>
                    <a:pt x="43" y="73"/>
                    <a:pt x="45" y="72"/>
                  </a:cubicBezTo>
                  <a:cubicBezTo>
                    <a:pt x="87" y="13"/>
                    <a:pt x="87" y="13"/>
                    <a:pt x="87" y="13"/>
                  </a:cubicBezTo>
                  <a:cubicBezTo>
                    <a:pt x="89" y="9"/>
                    <a:pt x="89" y="5"/>
                    <a:pt x="85" y="2"/>
                  </a:cubicBezTo>
                  <a:cubicBezTo>
                    <a:pt x="82" y="0"/>
                    <a:pt x="77" y="0"/>
                    <a:pt x="74" y="4"/>
                  </a:cubicBezTo>
                  <a:cubicBezTo>
                    <a:pt x="37" y="56"/>
                    <a:pt x="37" y="56"/>
                    <a:pt x="37" y="56"/>
                  </a:cubicBezTo>
                  <a:cubicBezTo>
                    <a:pt x="14" y="37"/>
                    <a:pt x="14" y="37"/>
                    <a:pt x="14" y="37"/>
                  </a:cubicBezTo>
                  <a:cubicBezTo>
                    <a:pt x="11" y="34"/>
                    <a:pt x="6" y="34"/>
                    <a:pt x="3" y="38"/>
                  </a:cubicBezTo>
                  <a:cubicBezTo>
                    <a:pt x="0" y="41"/>
                    <a:pt x="1" y="46"/>
                    <a:pt x="4" y="49"/>
                  </a:cubicBezTo>
                  <a:close/>
                </a:path>
              </a:pathLst>
            </a:custGeom>
            <a:solidFill>
              <a:srgbClr val="E650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iṣļiḋe"/>
            <p:cNvSpPr/>
            <p:nvPr/>
          </p:nvSpPr>
          <p:spPr bwMode="auto">
            <a:xfrm>
              <a:off x="5186146" y="3857202"/>
              <a:ext cx="219743" cy="185297"/>
            </a:xfrm>
            <a:custGeom>
              <a:avLst/>
              <a:gdLst>
                <a:gd name="T0" fmla="*/ 4 w 89"/>
                <a:gd name="T1" fmla="*/ 49 h 75"/>
                <a:gd name="T2" fmla="*/ 33 w 89"/>
                <a:gd name="T3" fmla="*/ 73 h 75"/>
                <a:gd name="T4" fmla="*/ 39 w 89"/>
                <a:gd name="T5" fmla="*/ 75 h 75"/>
                <a:gd name="T6" fmla="*/ 45 w 89"/>
                <a:gd name="T7" fmla="*/ 72 h 75"/>
                <a:gd name="T8" fmla="*/ 87 w 89"/>
                <a:gd name="T9" fmla="*/ 13 h 75"/>
                <a:gd name="T10" fmla="*/ 85 w 89"/>
                <a:gd name="T11" fmla="*/ 2 h 75"/>
                <a:gd name="T12" fmla="*/ 74 w 89"/>
                <a:gd name="T13" fmla="*/ 4 h 75"/>
                <a:gd name="T14" fmla="*/ 37 w 89"/>
                <a:gd name="T15" fmla="*/ 56 h 75"/>
                <a:gd name="T16" fmla="*/ 14 w 89"/>
                <a:gd name="T17" fmla="*/ 37 h 75"/>
                <a:gd name="T18" fmla="*/ 3 w 89"/>
                <a:gd name="T19" fmla="*/ 38 h 75"/>
                <a:gd name="T20" fmla="*/ 4 w 89"/>
                <a:gd name="T21" fmla="*/ 4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75">
                  <a:moveTo>
                    <a:pt x="4" y="49"/>
                  </a:moveTo>
                  <a:cubicBezTo>
                    <a:pt x="33" y="73"/>
                    <a:pt x="33" y="73"/>
                    <a:pt x="33" y="73"/>
                  </a:cubicBezTo>
                  <a:cubicBezTo>
                    <a:pt x="35" y="75"/>
                    <a:pt x="37" y="75"/>
                    <a:pt x="39" y="75"/>
                  </a:cubicBezTo>
                  <a:cubicBezTo>
                    <a:pt x="42" y="75"/>
                    <a:pt x="43" y="74"/>
                    <a:pt x="45" y="72"/>
                  </a:cubicBezTo>
                  <a:cubicBezTo>
                    <a:pt x="87" y="13"/>
                    <a:pt x="87" y="13"/>
                    <a:pt x="87" y="13"/>
                  </a:cubicBezTo>
                  <a:cubicBezTo>
                    <a:pt x="89" y="10"/>
                    <a:pt x="89" y="5"/>
                    <a:pt x="85" y="2"/>
                  </a:cubicBezTo>
                  <a:cubicBezTo>
                    <a:pt x="82" y="0"/>
                    <a:pt x="77" y="1"/>
                    <a:pt x="74" y="4"/>
                  </a:cubicBezTo>
                  <a:cubicBezTo>
                    <a:pt x="37" y="56"/>
                    <a:pt x="37" y="56"/>
                    <a:pt x="37" y="56"/>
                  </a:cubicBezTo>
                  <a:cubicBezTo>
                    <a:pt x="14" y="37"/>
                    <a:pt x="14" y="37"/>
                    <a:pt x="14" y="37"/>
                  </a:cubicBezTo>
                  <a:cubicBezTo>
                    <a:pt x="11" y="34"/>
                    <a:pt x="6" y="34"/>
                    <a:pt x="3" y="38"/>
                  </a:cubicBezTo>
                  <a:cubicBezTo>
                    <a:pt x="0" y="41"/>
                    <a:pt x="1" y="46"/>
                    <a:pt x="4" y="49"/>
                  </a:cubicBezTo>
                  <a:close/>
                </a:path>
              </a:pathLst>
            </a:custGeom>
            <a:solidFill>
              <a:srgbClr val="E650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íṩlíḓè"/>
            <p:cNvSpPr/>
            <p:nvPr/>
          </p:nvSpPr>
          <p:spPr bwMode="auto">
            <a:xfrm>
              <a:off x="6502227" y="2880831"/>
              <a:ext cx="238748" cy="222119"/>
            </a:xfrm>
            <a:custGeom>
              <a:avLst/>
              <a:gdLst>
                <a:gd name="T0" fmla="*/ 64 w 201"/>
                <a:gd name="T1" fmla="*/ 187 h 187"/>
                <a:gd name="T2" fmla="*/ 0 w 201"/>
                <a:gd name="T3" fmla="*/ 86 h 187"/>
                <a:gd name="T4" fmla="*/ 139 w 201"/>
                <a:gd name="T5" fmla="*/ 0 h 187"/>
                <a:gd name="T6" fmla="*/ 201 w 201"/>
                <a:gd name="T7" fmla="*/ 102 h 187"/>
                <a:gd name="T8" fmla="*/ 64 w 201"/>
                <a:gd name="T9" fmla="*/ 187 h 187"/>
              </a:gdLst>
              <a:ahLst/>
              <a:cxnLst>
                <a:cxn ang="0">
                  <a:pos x="T0" y="T1"/>
                </a:cxn>
                <a:cxn ang="0">
                  <a:pos x="T2" y="T3"/>
                </a:cxn>
                <a:cxn ang="0">
                  <a:pos x="T4" y="T5"/>
                </a:cxn>
                <a:cxn ang="0">
                  <a:pos x="T6" y="T7"/>
                </a:cxn>
                <a:cxn ang="0">
                  <a:pos x="T8" y="T9"/>
                </a:cxn>
              </a:cxnLst>
              <a:rect l="0" t="0" r="r" b="b"/>
              <a:pathLst>
                <a:path w="201" h="187">
                  <a:moveTo>
                    <a:pt x="64" y="187"/>
                  </a:moveTo>
                  <a:lnTo>
                    <a:pt x="0" y="86"/>
                  </a:lnTo>
                  <a:lnTo>
                    <a:pt x="139" y="0"/>
                  </a:lnTo>
                  <a:lnTo>
                    <a:pt x="201" y="102"/>
                  </a:lnTo>
                  <a:lnTo>
                    <a:pt x="64" y="187"/>
                  </a:lnTo>
                  <a:close/>
                </a:path>
              </a:pathLst>
            </a:custGeom>
            <a:solidFill>
              <a:srgbClr val="C13D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ï$ḻîḓè"/>
            <p:cNvSpPr/>
            <p:nvPr/>
          </p:nvSpPr>
          <p:spPr bwMode="auto">
            <a:xfrm>
              <a:off x="6502227" y="2880831"/>
              <a:ext cx="165105" cy="102151"/>
            </a:xfrm>
            <a:custGeom>
              <a:avLst/>
              <a:gdLst>
                <a:gd name="T0" fmla="*/ 0 w 67"/>
                <a:gd name="T1" fmla="*/ 41 h 41"/>
                <a:gd name="T2" fmla="*/ 0 w 67"/>
                <a:gd name="T3" fmla="*/ 41 h 41"/>
                <a:gd name="T4" fmla="*/ 67 w 67"/>
                <a:gd name="T5" fmla="*/ 0 h 41"/>
                <a:gd name="T6" fmla="*/ 0 w 67"/>
                <a:gd name="T7" fmla="*/ 41 h 41"/>
              </a:gdLst>
              <a:ahLst/>
              <a:cxnLst>
                <a:cxn ang="0">
                  <a:pos x="T0" y="T1"/>
                </a:cxn>
                <a:cxn ang="0">
                  <a:pos x="T2" y="T3"/>
                </a:cxn>
                <a:cxn ang="0">
                  <a:pos x="T4" y="T5"/>
                </a:cxn>
                <a:cxn ang="0">
                  <a:pos x="T6" y="T7"/>
                </a:cxn>
              </a:cxnLst>
              <a:rect l="0" t="0" r="r" b="b"/>
              <a:pathLst>
                <a:path w="67" h="41">
                  <a:moveTo>
                    <a:pt x="0" y="41"/>
                  </a:moveTo>
                  <a:cubicBezTo>
                    <a:pt x="0" y="41"/>
                    <a:pt x="0" y="41"/>
                    <a:pt x="0" y="41"/>
                  </a:cubicBezTo>
                  <a:cubicBezTo>
                    <a:pt x="16" y="19"/>
                    <a:pt x="40" y="4"/>
                    <a:pt x="67" y="0"/>
                  </a:cubicBezTo>
                  <a:lnTo>
                    <a:pt x="0" y="41"/>
                  </a:lnTo>
                  <a:close/>
                </a:path>
              </a:pathLst>
            </a:custGeom>
            <a:solidFill>
              <a:srgbClr val="C13D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iṧ1iḑe"/>
            <p:cNvSpPr/>
            <p:nvPr/>
          </p:nvSpPr>
          <p:spPr bwMode="auto">
            <a:xfrm>
              <a:off x="7825436" y="2880831"/>
              <a:ext cx="238748" cy="222119"/>
            </a:xfrm>
            <a:custGeom>
              <a:avLst/>
              <a:gdLst>
                <a:gd name="T0" fmla="*/ 137 w 201"/>
                <a:gd name="T1" fmla="*/ 187 h 187"/>
                <a:gd name="T2" fmla="*/ 201 w 201"/>
                <a:gd name="T3" fmla="*/ 86 h 187"/>
                <a:gd name="T4" fmla="*/ 62 w 201"/>
                <a:gd name="T5" fmla="*/ 0 h 187"/>
                <a:gd name="T6" fmla="*/ 0 w 201"/>
                <a:gd name="T7" fmla="*/ 102 h 187"/>
                <a:gd name="T8" fmla="*/ 137 w 201"/>
                <a:gd name="T9" fmla="*/ 187 h 187"/>
              </a:gdLst>
              <a:ahLst/>
              <a:cxnLst>
                <a:cxn ang="0">
                  <a:pos x="T0" y="T1"/>
                </a:cxn>
                <a:cxn ang="0">
                  <a:pos x="T2" y="T3"/>
                </a:cxn>
                <a:cxn ang="0">
                  <a:pos x="T4" y="T5"/>
                </a:cxn>
                <a:cxn ang="0">
                  <a:pos x="T6" y="T7"/>
                </a:cxn>
                <a:cxn ang="0">
                  <a:pos x="T8" y="T9"/>
                </a:cxn>
              </a:cxnLst>
              <a:rect l="0" t="0" r="r" b="b"/>
              <a:pathLst>
                <a:path w="201" h="187">
                  <a:moveTo>
                    <a:pt x="137" y="187"/>
                  </a:moveTo>
                  <a:lnTo>
                    <a:pt x="201" y="86"/>
                  </a:lnTo>
                  <a:lnTo>
                    <a:pt x="62" y="0"/>
                  </a:lnTo>
                  <a:lnTo>
                    <a:pt x="0" y="102"/>
                  </a:lnTo>
                  <a:lnTo>
                    <a:pt x="137" y="187"/>
                  </a:lnTo>
                  <a:close/>
                </a:path>
              </a:pathLst>
            </a:custGeom>
            <a:solidFill>
              <a:srgbClr val="C13D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ïṩḻíḑé"/>
            <p:cNvSpPr/>
            <p:nvPr/>
          </p:nvSpPr>
          <p:spPr bwMode="auto">
            <a:xfrm>
              <a:off x="7899080" y="2880831"/>
              <a:ext cx="165105" cy="102151"/>
            </a:xfrm>
            <a:custGeom>
              <a:avLst/>
              <a:gdLst>
                <a:gd name="T0" fmla="*/ 67 w 67"/>
                <a:gd name="T1" fmla="*/ 41 h 41"/>
                <a:gd name="T2" fmla="*/ 67 w 67"/>
                <a:gd name="T3" fmla="*/ 41 h 41"/>
                <a:gd name="T4" fmla="*/ 0 w 67"/>
                <a:gd name="T5" fmla="*/ 0 h 41"/>
                <a:gd name="T6" fmla="*/ 67 w 67"/>
                <a:gd name="T7" fmla="*/ 41 h 41"/>
              </a:gdLst>
              <a:ahLst/>
              <a:cxnLst>
                <a:cxn ang="0">
                  <a:pos x="T0" y="T1"/>
                </a:cxn>
                <a:cxn ang="0">
                  <a:pos x="T2" y="T3"/>
                </a:cxn>
                <a:cxn ang="0">
                  <a:pos x="T4" y="T5"/>
                </a:cxn>
                <a:cxn ang="0">
                  <a:pos x="T6" y="T7"/>
                </a:cxn>
              </a:cxnLst>
              <a:rect l="0" t="0" r="r" b="b"/>
              <a:pathLst>
                <a:path w="67" h="41">
                  <a:moveTo>
                    <a:pt x="67" y="41"/>
                  </a:moveTo>
                  <a:cubicBezTo>
                    <a:pt x="67" y="41"/>
                    <a:pt x="67" y="41"/>
                    <a:pt x="67" y="41"/>
                  </a:cubicBezTo>
                  <a:cubicBezTo>
                    <a:pt x="51" y="19"/>
                    <a:pt x="27" y="4"/>
                    <a:pt x="0" y="0"/>
                  </a:cubicBezTo>
                  <a:lnTo>
                    <a:pt x="67" y="41"/>
                  </a:lnTo>
                  <a:close/>
                </a:path>
              </a:pathLst>
            </a:custGeom>
            <a:solidFill>
              <a:srgbClr val="C13D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iśḷïḓè"/>
            <p:cNvSpPr/>
            <p:nvPr/>
          </p:nvSpPr>
          <p:spPr bwMode="auto">
            <a:xfrm>
              <a:off x="7134137" y="2775117"/>
              <a:ext cx="300514" cy="96212"/>
            </a:xfrm>
            <a:prstGeom prst="rect">
              <a:avLst/>
            </a:prstGeom>
            <a:solidFill>
              <a:srgbClr val="C13D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8" name="îṣlíḍè"/>
            <p:cNvSpPr/>
            <p:nvPr/>
          </p:nvSpPr>
          <p:spPr bwMode="auto">
            <a:xfrm>
              <a:off x="7079498" y="2523303"/>
              <a:ext cx="409791" cy="251814"/>
            </a:xfrm>
            <a:custGeom>
              <a:avLst/>
              <a:gdLst>
                <a:gd name="T0" fmla="*/ 166 w 166"/>
                <a:gd name="T1" fmla="*/ 21 h 102"/>
                <a:gd name="T2" fmla="*/ 166 w 166"/>
                <a:gd name="T3" fmla="*/ 102 h 102"/>
                <a:gd name="T4" fmla="*/ 0 w 166"/>
                <a:gd name="T5" fmla="*/ 102 h 102"/>
                <a:gd name="T6" fmla="*/ 0 w 166"/>
                <a:gd name="T7" fmla="*/ 21 h 102"/>
                <a:gd name="T8" fmla="*/ 166 w 166"/>
                <a:gd name="T9" fmla="*/ 21 h 102"/>
              </a:gdLst>
              <a:ahLst/>
              <a:cxnLst>
                <a:cxn ang="0">
                  <a:pos x="T0" y="T1"/>
                </a:cxn>
                <a:cxn ang="0">
                  <a:pos x="T2" y="T3"/>
                </a:cxn>
                <a:cxn ang="0">
                  <a:pos x="T4" y="T5"/>
                </a:cxn>
                <a:cxn ang="0">
                  <a:pos x="T6" y="T7"/>
                </a:cxn>
                <a:cxn ang="0">
                  <a:pos x="T8" y="T9"/>
                </a:cxn>
              </a:cxnLst>
              <a:rect l="0" t="0" r="r" b="b"/>
              <a:pathLst>
                <a:path w="166" h="102">
                  <a:moveTo>
                    <a:pt x="166" y="21"/>
                  </a:moveTo>
                  <a:cubicBezTo>
                    <a:pt x="166" y="102"/>
                    <a:pt x="166" y="102"/>
                    <a:pt x="166" y="102"/>
                  </a:cubicBezTo>
                  <a:cubicBezTo>
                    <a:pt x="0" y="102"/>
                    <a:pt x="0" y="102"/>
                    <a:pt x="0" y="102"/>
                  </a:cubicBezTo>
                  <a:cubicBezTo>
                    <a:pt x="0" y="21"/>
                    <a:pt x="0" y="21"/>
                    <a:pt x="0" y="21"/>
                  </a:cubicBezTo>
                  <a:cubicBezTo>
                    <a:pt x="53" y="0"/>
                    <a:pt x="112" y="0"/>
                    <a:pt x="166" y="21"/>
                  </a:cubicBezTo>
                  <a:close/>
                </a:path>
              </a:pathLst>
            </a:custGeom>
            <a:solidFill>
              <a:srgbClr val="E650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ïṩľiḋè"/>
            <p:cNvSpPr/>
            <p:nvPr/>
          </p:nvSpPr>
          <p:spPr bwMode="auto">
            <a:xfrm>
              <a:off x="7097315" y="2575566"/>
              <a:ext cx="9502"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 name="iṡ1iďe"/>
            <p:cNvSpPr/>
            <p:nvPr/>
          </p:nvSpPr>
          <p:spPr bwMode="auto">
            <a:xfrm>
              <a:off x="7097315" y="2575566"/>
              <a:ext cx="9502" cy="199550"/>
            </a:xfrm>
            <a:custGeom>
              <a:avLst/>
              <a:gdLst>
                <a:gd name="T0" fmla="*/ 8 w 8"/>
                <a:gd name="T1" fmla="*/ 168 h 168"/>
                <a:gd name="T2" fmla="*/ 8 w 8"/>
                <a:gd name="T3" fmla="*/ 0 h 168"/>
                <a:gd name="T4" fmla="*/ 0 w 8"/>
                <a:gd name="T5" fmla="*/ 0 h 168"/>
                <a:gd name="T6" fmla="*/ 0 w 8"/>
                <a:gd name="T7" fmla="*/ 168 h 168"/>
              </a:gdLst>
              <a:ahLst/>
              <a:cxnLst>
                <a:cxn ang="0">
                  <a:pos x="T0" y="T1"/>
                </a:cxn>
                <a:cxn ang="0">
                  <a:pos x="T2" y="T3"/>
                </a:cxn>
                <a:cxn ang="0">
                  <a:pos x="T4" y="T5"/>
                </a:cxn>
                <a:cxn ang="0">
                  <a:pos x="T6" y="T7"/>
                </a:cxn>
              </a:cxnLst>
              <a:rect l="0" t="0" r="r" b="b"/>
              <a:pathLst>
                <a:path w="8" h="168">
                  <a:moveTo>
                    <a:pt x="8" y="168"/>
                  </a:moveTo>
                  <a:lnTo>
                    <a:pt x="8"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işḻîḋê"/>
            <p:cNvSpPr/>
            <p:nvPr/>
          </p:nvSpPr>
          <p:spPr bwMode="auto">
            <a:xfrm>
              <a:off x="7129386" y="2575566"/>
              <a:ext cx="9502"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2" name="işḻîḋè"/>
            <p:cNvSpPr/>
            <p:nvPr/>
          </p:nvSpPr>
          <p:spPr bwMode="auto">
            <a:xfrm>
              <a:off x="7129386" y="2575566"/>
              <a:ext cx="9502" cy="199550"/>
            </a:xfrm>
            <a:custGeom>
              <a:avLst/>
              <a:gdLst>
                <a:gd name="T0" fmla="*/ 8 w 8"/>
                <a:gd name="T1" fmla="*/ 168 h 168"/>
                <a:gd name="T2" fmla="*/ 8 w 8"/>
                <a:gd name="T3" fmla="*/ 0 h 168"/>
                <a:gd name="T4" fmla="*/ 0 w 8"/>
                <a:gd name="T5" fmla="*/ 0 h 168"/>
                <a:gd name="T6" fmla="*/ 0 w 8"/>
                <a:gd name="T7" fmla="*/ 168 h 168"/>
              </a:gdLst>
              <a:ahLst/>
              <a:cxnLst>
                <a:cxn ang="0">
                  <a:pos x="T0" y="T1"/>
                </a:cxn>
                <a:cxn ang="0">
                  <a:pos x="T2" y="T3"/>
                </a:cxn>
                <a:cxn ang="0">
                  <a:pos x="T4" y="T5"/>
                </a:cxn>
                <a:cxn ang="0">
                  <a:pos x="T6" y="T7"/>
                </a:cxn>
              </a:cxnLst>
              <a:rect l="0" t="0" r="r" b="b"/>
              <a:pathLst>
                <a:path w="8" h="168">
                  <a:moveTo>
                    <a:pt x="8" y="168"/>
                  </a:moveTo>
                  <a:lnTo>
                    <a:pt x="8"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îšľîde"/>
            <p:cNvSpPr/>
            <p:nvPr/>
          </p:nvSpPr>
          <p:spPr bwMode="auto">
            <a:xfrm>
              <a:off x="7161457" y="2575566"/>
              <a:ext cx="11878"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4" name="iṧľîḋe"/>
            <p:cNvSpPr/>
            <p:nvPr/>
          </p:nvSpPr>
          <p:spPr bwMode="auto">
            <a:xfrm>
              <a:off x="7161457" y="2575566"/>
              <a:ext cx="11878" cy="199550"/>
            </a:xfrm>
            <a:custGeom>
              <a:avLst/>
              <a:gdLst>
                <a:gd name="T0" fmla="*/ 10 w 10"/>
                <a:gd name="T1" fmla="*/ 168 h 168"/>
                <a:gd name="T2" fmla="*/ 10 w 10"/>
                <a:gd name="T3" fmla="*/ 0 h 168"/>
                <a:gd name="T4" fmla="*/ 0 w 10"/>
                <a:gd name="T5" fmla="*/ 0 h 168"/>
                <a:gd name="T6" fmla="*/ 0 w 10"/>
                <a:gd name="T7" fmla="*/ 168 h 168"/>
              </a:gdLst>
              <a:ahLst/>
              <a:cxnLst>
                <a:cxn ang="0">
                  <a:pos x="T0" y="T1"/>
                </a:cxn>
                <a:cxn ang="0">
                  <a:pos x="T2" y="T3"/>
                </a:cxn>
                <a:cxn ang="0">
                  <a:pos x="T4" y="T5"/>
                </a:cxn>
                <a:cxn ang="0">
                  <a:pos x="T6" y="T7"/>
                </a:cxn>
              </a:cxnLst>
              <a:rect l="0" t="0" r="r" b="b"/>
              <a:pathLst>
                <a:path w="10" h="168">
                  <a:moveTo>
                    <a:pt x="10" y="168"/>
                  </a:moveTo>
                  <a:lnTo>
                    <a:pt x="10"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îṧlîḍe"/>
            <p:cNvSpPr/>
            <p:nvPr/>
          </p:nvSpPr>
          <p:spPr bwMode="auto">
            <a:xfrm>
              <a:off x="7195902" y="2575566"/>
              <a:ext cx="9502"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îşľîḓê"/>
            <p:cNvSpPr/>
            <p:nvPr/>
          </p:nvSpPr>
          <p:spPr bwMode="auto">
            <a:xfrm>
              <a:off x="7195902" y="2575566"/>
              <a:ext cx="9502" cy="199550"/>
            </a:xfrm>
            <a:custGeom>
              <a:avLst/>
              <a:gdLst>
                <a:gd name="T0" fmla="*/ 8 w 8"/>
                <a:gd name="T1" fmla="*/ 168 h 168"/>
                <a:gd name="T2" fmla="*/ 8 w 8"/>
                <a:gd name="T3" fmla="*/ 0 h 168"/>
                <a:gd name="T4" fmla="*/ 0 w 8"/>
                <a:gd name="T5" fmla="*/ 0 h 168"/>
                <a:gd name="T6" fmla="*/ 0 w 8"/>
                <a:gd name="T7" fmla="*/ 168 h 168"/>
              </a:gdLst>
              <a:ahLst/>
              <a:cxnLst>
                <a:cxn ang="0">
                  <a:pos x="T0" y="T1"/>
                </a:cxn>
                <a:cxn ang="0">
                  <a:pos x="T2" y="T3"/>
                </a:cxn>
                <a:cxn ang="0">
                  <a:pos x="T4" y="T5"/>
                </a:cxn>
                <a:cxn ang="0">
                  <a:pos x="T6" y="T7"/>
                </a:cxn>
              </a:cxnLst>
              <a:rect l="0" t="0" r="r" b="b"/>
              <a:pathLst>
                <a:path w="8" h="168">
                  <a:moveTo>
                    <a:pt x="8" y="168"/>
                  </a:moveTo>
                  <a:lnTo>
                    <a:pt x="8"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íSľíḋè"/>
            <p:cNvSpPr/>
            <p:nvPr/>
          </p:nvSpPr>
          <p:spPr bwMode="auto">
            <a:xfrm>
              <a:off x="7227973" y="2575566"/>
              <a:ext cx="9502"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8" name="íslïḍè"/>
            <p:cNvSpPr/>
            <p:nvPr/>
          </p:nvSpPr>
          <p:spPr bwMode="auto">
            <a:xfrm>
              <a:off x="7227973" y="2575566"/>
              <a:ext cx="9502" cy="199550"/>
            </a:xfrm>
            <a:custGeom>
              <a:avLst/>
              <a:gdLst>
                <a:gd name="T0" fmla="*/ 8 w 8"/>
                <a:gd name="T1" fmla="*/ 168 h 168"/>
                <a:gd name="T2" fmla="*/ 8 w 8"/>
                <a:gd name="T3" fmla="*/ 0 h 168"/>
                <a:gd name="T4" fmla="*/ 0 w 8"/>
                <a:gd name="T5" fmla="*/ 0 h 168"/>
                <a:gd name="T6" fmla="*/ 0 w 8"/>
                <a:gd name="T7" fmla="*/ 168 h 168"/>
              </a:gdLst>
              <a:ahLst/>
              <a:cxnLst>
                <a:cxn ang="0">
                  <a:pos x="T0" y="T1"/>
                </a:cxn>
                <a:cxn ang="0">
                  <a:pos x="T2" y="T3"/>
                </a:cxn>
                <a:cxn ang="0">
                  <a:pos x="T4" y="T5"/>
                </a:cxn>
                <a:cxn ang="0">
                  <a:pos x="T6" y="T7"/>
                </a:cxn>
              </a:cxnLst>
              <a:rect l="0" t="0" r="r" b="b"/>
              <a:pathLst>
                <a:path w="8" h="168">
                  <a:moveTo>
                    <a:pt x="8" y="168"/>
                  </a:moveTo>
                  <a:lnTo>
                    <a:pt x="8"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ïṩlïde"/>
            <p:cNvSpPr/>
            <p:nvPr/>
          </p:nvSpPr>
          <p:spPr bwMode="auto">
            <a:xfrm>
              <a:off x="7260044" y="2575566"/>
              <a:ext cx="9502"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0" name="ïṣļîḓè"/>
            <p:cNvSpPr/>
            <p:nvPr/>
          </p:nvSpPr>
          <p:spPr bwMode="auto">
            <a:xfrm>
              <a:off x="7260044" y="2575566"/>
              <a:ext cx="9502" cy="199550"/>
            </a:xfrm>
            <a:custGeom>
              <a:avLst/>
              <a:gdLst>
                <a:gd name="T0" fmla="*/ 8 w 8"/>
                <a:gd name="T1" fmla="*/ 168 h 168"/>
                <a:gd name="T2" fmla="*/ 8 w 8"/>
                <a:gd name="T3" fmla="*/ 0 h 168"/>
                <a:gd name="T4" fmla="*/ 0 w 8"/>
                <a:gd name="T5" fmla="*/ 0 h 168"/>
                <a:gd name="T6" fmla="*/ 0 w 8"/>
                <a:gd name="T7" fmla="*/ 168 h 168"/>
              </a:gdLst>
              <a:ahLst/>
              <a:cxnLst>
                <a:cxn ang="0">
                  <a:pos x="T0" y="T1"/>
                </a:cxn>
                <a:cxn ang="0">
                  <a:pos x="T2" y="T3"/>
                </a:cxn>
                <a:cxn ang="0">
                  <a:pos x="T4" y="T5"/>
                </a:cxn>
                <a:cxn ang="0">
                  <a:pos x="T6" y="T7"/>
                </a:cxn>
              </a:cxnLst>
              <a:rect l="0" t="0" r="r" b="b"/>
              <a:pathLst>
                <a:path w="8" h="168">
                  <a:moveTo>
                    <a:pt x="8" y="168"/>
                  </a:moveTo>
                  <a:lnTo>
                    <a:pt x="8"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îṣļïde"/>
            <p:cNvSpPr/>
            <p:nvPr/>
          </p:nvSpPr>
          <p:spPr bwMode="auto">
            <a:xfrm>
              <a:off x="7292115" y="2575566"/>
              <a:ext cx="11878"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2" name="ï$1îḋe"/>
            <p:cNvSpPr/>
            <p:nvPr/>
          </p:nvSpPr>
          <p:spPr bwMode="auto">
            <a:xfrm>
              <a:off x="7292115" y="2575566"/>
              <a:ext cx="11878" cy="199550"/>
            </a:xfrm>
            <a:custGeom>
              <a:avLst/>
              <a:gdLst>
                <a:gd name="T0" fmla="*/ 10 w 10"/>
                <a:gd name="T1" fmla="*/ 168 h 168"/>
                <a:gd name="T2" fmla="*/ 10 w 10"/>
                <a:gd name="T3" fmla="*/ 0 h 168"/>
                <a:gd name="T4" fmla="*/ 0 w 10"/>
                <a:gd name="T5" fmla="*/ 0 h 168"/>
                <a:gd name="T6" fmla="*/ 0 w 10"/>
                <a:gd name="T7" fmla="*/ 168 h 168"/>
              </a:gdLst>
              <a:ahLst/>
              <a:cxnLst>
                <a:cxn ang="0">
                  <a:pos x="T0" y="T1"/>
                </a:cxn>
                <a:cxn ang="0">
                  <a:pos x="T2" y="T3"/>
                </a:cxn>
                <a:cxn ang="0">
                  <a:pos x="T4" y="T5"/>
                </a:cxn>
                <a:cxn ang="0">
                  <a:pos x="T6" y="T7"/>
                </a:cxn>
              </a:cxnLst>
              <a:rect l="0" t="0" r="r" b="b"/>
              <a:pathLst>
                <a:path w="10" h="168">
                  <a:moveTo>
                    <a:pt x="10" y="168"/>
                  </a:moveTo>
                  <a:lnTo>
                    <a:pt x="10"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îṧľïde"/>
            <p:cNvSpPr/>
            <p:nvPr/>
          </p:nvSpPr>
          <p:spPr bwMode="auto">
            <a:xfrm>
              <a:off x="7326560" y="2575566"/>
              <a:ext cx="9502"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4" name="ïṧľïḑê"/>
            <p:cNvSpPr/>
            <p:nvPr/>
          </p:nvSpPr>
          <p:spPr bwMode="auto">
            <a:xfrm>
              <a:off x="7326560" y="2575566"/>
              <a:ext cx="9502" cy="199550"/>
            </a:xfrm>
            <a:custGeom>
              <a:avLst/>
              <a:gdLst>
                <a:gd name="T0" fmla="*/ 8 w 8"/>
                <a:gd name="T1" fmla="*/ 168 h 168"/>
                <a:gd name="T2" fmla="*/ 8 w 8"/>
                <a:gd name="T3" fmla="*/ 0 h 168"/>
                <a:gd name="T4" fmla="*/ 0 w 8"/>
                <a:gd name="T5" fmla="*/ 0 h 168"/>
                <a:gd name="T6" fmla="*/ 0 w 8"/>
                <a:gd name="T7" fmla="*/ 168 h 168"/>
              </a:gdLst>
              <a:ahLst/>
              <a:cxnLst>
                <a:cxn ang="0">
                  <a:pos x="T0" y="T1"/>
                </a:cxn>
                <a:cxn ang="0">
                  <a:pos x="T2" y="T3"/>
                </a:cxn>
                <a:cxn ang="0">
                  <a:pos x="T4" y="T5"/>
                </a:cxn>
                <a:cxn ang="0">
                  <a:pos x="T6" y="T7"/>
                </a:cxn>
              </a:cxnLst>
              <a:rect l="0" t="0" r="r" b="b"/>
              <a:pathLst>
                <a:path w="8" h="168">
                  <a:moveTo>
                    <a:pt x="8" y="168"/>
                  </a:moveTo>
                  <a:lnTo>
                    <a:pt x="8"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ïṣḻíḓe"/>
            <p:cNvSpPr/>
            <p:nvPr/>
          </p:nvSpPr>
          <p:spPr bwMode="auto">
            <a:xfrm>
              <a:off x="7358631" y="2575566"/>
              <a:ext cx="9502"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6" name="iṣliḓé"/>
            <p:cNvSpPr/>
            <p:nvPr/>
          </p:nvSpPr>
          <p:spPr bwMode="auto">
            <a:xfrm>
              <a:off x="7358631" y="2575566"/>
              <a:ext cx="9502" cy="199550"/>
            </a:xfrm>
            <a:custGeom>
              <a:avLst/>
              <a:gdLst>
                <a:gd name="T0" fmla="*/ 8 w 8"/>
                <a:gd name="T1" fmla="*/ 168 h 168"/>
                <a:gd name="T2" fmla="*/ 8 w 8"/>
                <a:gd name="T3" fmla="*/ 0 h 168"/>
                <a:gd name="T4" fmla="*/ 0 w 8"/>
                <a:gd name="T5" fmla="*/ 0 h 168"/>
                <a:gd name="T6" fmla="*/ 0 w 8"/>
                <a:gd name="T7" fmla="*/ 168 h 168"/>
              </a:gdLst>
              <a:ahLst/>
              <a:cxnLst>
                <a:cxn ang="0">
                  <a:pos x="T0" y="T1"/>
                </a:cxn>
                <a:cxn ang="0">
                  <a:pos x="T2" y="T3"/>
                </a:cxn>
                <a:cxn ang="0">
                  <a:pos x="T4" y="T5"/>
                </a:cxn>
                <a:cxn ang="0">
                  <a:pos x="T6" y="T7"/>
                </a:cxn>
              </a:cxnLst>
              <a:rect l="0" t="0" r="r" b="b"/>
              <a:pathLst>
                <a:path w="8" h="168">
                  <a:moveTo>
                    <a:pt x="8" y="168"/>
                  </a:moveTo>
                  <a:lnTo>
                    <a:pt x="8"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ïṣḻidè"/>
            <p:cNvSpPr/>
            <p:nvPr/>
          </p:nvSpPr>
          <p:spPr bwMode="auto">
            <a:xfrm>
              <a:off x="7390702" y="2575566"/>
              <a:ext cx="9502"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8" name="iṩliḋè"/>
            <p:cNvSpPr/>
            <p:nvPr/>
          </p:nvSpPr>
          <p:spPr bwMode="auto">
            <a:xfrm>
              <a:off x="7390702" y="2575566"/>
              <a:ext cx="9502" cy="199550"/>
            </a:xfrm>
            <a:custGeom>
              <a:avLst/>
              <a:gdLst>
                <a:gd name="T0" fmla="*/ 8 w 8"/>
                <a:gd name="T1" fmla="*/ 168 h 168"/>
                <a:gd name="T2" fmla="*/ 8 w 8"/>
                <a:gd name="T3" fmla="*/ 0 h 168"/>
                <a:gd name="T4" fmla="*/ 0 w 8"/>
                <a:gd name="T5" fmla="*/ 0 h 168"/>
                <a:gd name="T6" fmla="*/ 0 w 8"/>
                <a:gd name="T7" fmla="*/ 168 h 168"/>
              </a:gdLst>
              <a:ahLst/>
              <a:cxnLst>
                <a:cxn ang="0">
                  <a:pos x="T0" y="T1"/>
                </a:cxn>
                <a:cxn ang="0">
                  <a:pos x="T2" y="T3"/>
                </a:cxn>
                <a:cxn ang="0">
                  <a:pos x="T4" y="T5"/>
                </a:cxn>
                <a:cxn ang="0">
                  <a:pos x="T6" y="T7"/>
                </a:cxn>
              </a:cxnLst>
              <a:rect l="0" t="0" r="r" b="b"/>
              <a:pathLst>
                <a:path w="8" h="168">
                  <a:moveTo>
                    <a:pt x="8" y="168"/>
                  </a:moveTo>
                  <a:lnTo>
                    <a:pt x="8"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îšľíḓe"/>
            <p:cNvSpPr/>
            <p:nvPr/>
          </p:nvSpPr>
          <p:spPr bwMode="auto">
            <a:xfrm>
              <a:off x="7422773" y="2575566"/>
              <a:ext cx="11878"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0" name="iŝḻîďè"/>
            <p:cNvSpPr/>
            <p:nvPr/>
          </p:nvSpPr>
          <p:spPr bwMode="auto">
            <a:xfrm>
              <a:off x="7422773" y="2575566"/>
              <a:ext cx="11878" cy="199550"/>
            </a:xfrm>
            <a:custGeom>
              <a:avLst/>
              <a:gdLst>
                <a:gd name="T0" fmla="*/ 10 w 10"/>
                <a:gd name="T1" fmla="*/ 168 h 168"/>
                <a:gd name="T2" fmla="*/ 10 w 10"/>
                <a:gd name="T3" fmla="*/ 0 h 168"/>
                <a:gd name="T4" fmla="*/ 0 w 10"/>
                <a:gd name="T5" fmla="*/ 0 h 168"/>
                <a:gd name="T6" fmla="*/ 0 w 10"/>
                <a:gd name="T7" fmla="*/ 168 h 168"/>
              </a:gdLst>
              <a:ahLst/>
              <a:cxnLst>
                <a:cxn ang="0">
                  <a:pos x="T0" y="T1"/>
                </a:cxn>
                <a:cxn ang="0">
                  <a:pos x="T2" y="T3"/>
                </a:cxn>
                <a:cxn ang="0">
                  <a:pos x="T4" y="T5"/>
                </a:cxn>
                <a:cxn ang="0">
                  <a:pos x="T6" y="T7"/>
                </a:cxn>
              </a:cxnLst>
              <a:rect l="0" t="0" r="r" b="b"/>
              <a:pathLst>
                <a:path w="10" h="168">
                  <a:moveTo>
                    <a:pt x="10" y="168"/>
                  </a:moveTo>
                  <a:lnTo>
                    <a:pt x="10"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íṥľïḋé"/>
            <p:cNvSpPr/>
            <p:nvPr/>
          </p:nvSpPr>
          <p:spPr bwMode="auto">
            <a:xfrm>
              <a:off x="7457218" y="2575566"/>
              <a:ext cx="9502" cy="199550"/>
            </a:xfrm>
            <a:prstGeom prst="rect">
              <a:avLst/>
            </a:prstGeom>
            <a:solidFill>
              <a:srgbClr val="1017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2" name="ïṣ1ïdé"/>
            <p:cNvSpPr/>
            <p:nvPr/>
          </p:nvSpPr>
          <p:spPr bwMode="auto">
            <a:xfrm>
              <a:off x="7457218" y="2575566"/>
              <a:ext cx="9502" cy="199550"/>
            </a:xfrm>
            <a:custGeom>
              <a:avLst/>
              <a:gdLst>
                <a:gd name="T0" fmla="*/ 8 w 8"/>
                <a:gd name="T1" fmla="*/ 168 h 168"/>
                <a:gd name="T2" fmla="*/ 8 w 8"/>
                <a:gd name="T3" fmla="*/ 0 h 168"/>
                <a:gd name="T4" fmla="*/ 0 w 8"/>
                <a:gd name="T5" fmla="*/ 0 h 168"/>
                <a:gd name="T6" fmla="*/ 0 w 8"/>
                <a:gd name="T7" fmla="*/ 168 h 168"/>
              </a:gdLst>
              <a:ahLst/>
              <a:cxnLst>
                <a:cxn ang="0">
                  <a:pos x="T0" y="T1"/>
                </a:cxn>
                <a:cxn ang="0">
                  <a:pos x="T2" y="T3"/>
                </a:cxn>
                <a:cxn ang="0">
                  <a:pos x="T4" y="T5"/>
                </a:cxn>
                <a:cxn ang="0">
                  <a:pos x="T6" y="T7"/>
                </a:cxn>
              </a:cxnLst>
              <a:rect l="0" t="0" r="r" b="b"/>
              <a:pathLst>
                <a:path w="8" h="168">
                  <a:moveTo>
                    <a:pt x="8" y="168"/>
                  </a:moveTo>
                  <a:lnTo>
                    <a:pt x="8" y="0"/>
                  </a:lnTo>
                  <a:lnTo>
                    <a:pt x="0" y="0"/>
                  </a:lnTo>
                  <a:lnTo>
                    <a:pt x="0"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íšḷiḓe"/>
            <p:cNvSpPr/>
            <p:nvPr/>
          </p:nvSpPr>
          <p:spPr bwMode="auto">
            <a:xfrm>
              <a:off x="7079498" y="2523303"/>
              <a:ext cx="409791" cy="52263"/>
            </a:xfrm>
            <a:custGeom>
              <a:avLst/>
              <a:gdLst>
                <a:gd name="T0" fmla="*/ 166 w 166"/>
                <a:gd name="T1" fmla="*/ 21 h 21"/>
                <a:gd name="T2" fmla="*/ 0 w 166"/>
                <a:gd name="T3" fmla="*/ 21 h 21"/>
                <a:gd name="T4" fmla="*/ 166 w 166"/>
                <a:gd name="T5" fmla="*/ 21 h 21"/>
              </a:gdLst>
              <a:ahLst/>
              <a:cxnLst>
                <a:cxn ang="0">
                  <a:pos x="T0" y="T1"/>
                </a:cxn>
                <a:cxn ang="0">
                  <a:pos x="T2" y="T3"/>
                </a:cxn>
                <a:cxn ang="0">
                  <a:pos x="T4" y="T5"/>
                </a:cxn>
              </a:cxnLst>
              <a:rect l="0" t="0" r="r" b="b"/>
              <a:pathLst>
                <a:path w="166" h="21">
                  <a:moveTo>
                    <a:pt x="166" y="21"/>
                  </a:moveTo>
                  <a:cubicBezTo>
                    <a:pt x="0" y="21"/>
                    <a:pt x="0" y="21"/>
                    <a:pt x="0" y="21"/>
                  </a:cubicBezTo>
                  <a:cubicBezTo>
                    <a:pt x="53" y="0"/>
                    <a:pt x="112" y="0"/>
                    <a:pt x="166" y="21"/>
                  </a:cubicBezTo>
                  <a:close/>
                </a:path>
              </a:pathLst>
            </a:custGeom>
            <a:solidFill>
              <a:srgbClr val="C13D4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îšlîďê"/>
            <p:cNvSpPr/>
            <p:nvPr/>
          </p:nvSpPr>
          <p:spPr bwMode="auto">
            <a:xfrm>
              <a:off x="6097188" y="2836882"/>
              <a:ext cx="2372036" cy="2372036"/>
            </a:xfrm>
            <a:prstGeom prst="ellipse">
              <a:avLst/>
            </a:prstGeom>
            <a:solidFill>
              <a:srgbClr val="E650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îṧḻiďe"/>
            <p:cNvSpPr/>
            <p:nvPr/>
          </p:nvSpPr>
          <p:spPr bwMode="auto">
            <a:xfrm>
              <a:off x="6213593" y="2955662"/>
              <a:ext cx="2139227" cy="2134476"/>
            </a:xfrm>
            <a:prstGeom prst="ellipse">
              <a:avLst/>
            </a:prstGeom>
            <a:solidFill>
              <a:srgbClr val="ACE2F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îsḷíḓè"/>
            <p:cNvSpPr/>
            <p:nvPr/>
          </p:nvSpPr>
          <p:spPr bwMode="auto">
            <a:xfrm>
              <a:off x="6252790" y="2992484"/>
              <a:ext cx="2060833" cy="206083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ï$1îḋé"/>
            <p:cNvSpPr/>
            <p:nvPr/>
          </p:nvSpPr>
          <p:spPr bwMode="auto">
            <a:xfrm>
              <a:off x="8123574" y="3996175"/>
              <a:ext cx="153227" cy="53451"/>
            </a:xfrm>
            <a:custGeom>
              <a:avLst/>
              <a:gdLst>
                <a:gd name="T0" fmla="*/ 52 w 62"/>
                <a:gd name="T1" fmla="*/ 0 h 22"/>
                <a:gd name="T2" fmla="*/ 10 w 62"/>
                <a:gd name="T3" fmla="*/ 0 h 22"/>
                <a:gd name="T4" fmla="*/ 0 w 62"/>
                <a:gd name="T5" fmla="*/ 11 h 22"/>
                <a:gd name="T6" fmla="*/ 10 w 62"/>
                <a:gd name="T7" fmla="*/ 22 h 22"/>
                <a:gd name="T8" fmla="*/ 52 w 62"/>
                <a:gd name="T9" fmla="*/ 22 h 22"/>
                <a:gd name="T10" fmla="*/ 62 w 62"/>
                <a:gd name="T11" fmla="*/ 11 h 22"/>
                <a:gd name="T12" fmla="*/ 52 w 62"/>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62" h="22">
                  <a:moveTo>
                    <a:pt x="52" y="0"/>
                  </a:moveTo>
                  <a:cubicBezTo>
                    <a:pt x="10" y="0"/>
                    <a:pt x="10" y="0"/>
                    <a:pt x="10" y="0"/>
                  </a:cubicBezTo>
                  <a:cubicBezTo>
                    <a:pt x="4" y="0"/>
                    <a:pt x="0" y="5"/>
                    <a:pt x="0" y="11"/>
                  </a:cubicBezTo>
                  <a:cubicBezTo>
                    <a:pt x="0" y="17"/>
                    <a:pt x="4" y="22"/>
                    <a:pt x="10" y="22"/>
                  </a:cubicBezTo>
                  <a:cubicBezTo>
                    <a:pt x="52" y="22"/>
                    <a:pt x="52" y="22"/>
                    <a:pt x="52" y="22"/>
                  </a:cubicBezTo>
                  <a:cubicBezTo>
                    <a:pt x="57" y="22"/>
                    <a:pt x="62" y="17"/>
                    <a:pt x="62" y="11"/>
                  </a:cubicBezTo>
                  <a:cubicBezTo>
                    <a:pt x="62" y="5"/>
                    <a:pt x="57" y="0"/>
                    <a:pt x="52" y="0"/>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iṧḷïdê"/>
            <p:cNvSpPr/>
            <p:nvPr/>
          </p:nvSpPr>
          <p:spPr bwMode="auto">
            <a:xfrm>
              <a:off x="7257668" y="4860893"/>
              <a:ext cx="51076" cy="155602"/>
            </a:xfrm>
            <a:custGeom>
              <a:avLst/>
              <a:gdLst>
                <a:gd name="T0" fmla="*/ 21 w 21"/>
                <a:gd name="T1" fmla="*/ 52 h 63"/>
                <a:gd name="T2" fmla="*/ 21 w 21"/>
                <a:gd name="T3" fmla="*/ 11 h 63"/>
                <a:gd name="T4" fmla="*/ 11 w 21"/>
                <a:gd name="T5" fmla="*/ 0 h 63"/>
                <a:gd name="T6" fmla="*/ 0 w 21"/>
                <a:gd name="T7" fmla="*/ 11 h 63"/>
                <a:gd name="T8" fmla="*/ 0 w 21"/>
                <a:gd name="T9" fmla="*/ 52 h 63"/>
                <a:gd name="T10" fmla="*/ 11 w 21"/>
                <a:gd name="T11" fmla="*/ 63 h 63"/>
                <a:gd name="T12" fmla="*/ 21 w 21"/>
                <a:gd name="T13" fmla="*/ 52 h 63"/>
              </a:gdLst>
              <a:ahLst/>
              <a:cxnLst>
                <a:cxn ang="0">
                  <a:pos x="T0" y="T1"/>
                </a:cxn>
                <a:cxn ang="0">
                  <a:pos x="T2" y="T3"/>
                </a:cxn>
                <a:cxn ang="0">
                  <a:pos x="T4" y="T5"/>
                </a:cxn>
                <a:cxn ang="0">
                  <a:pos x="T6" y="T7"/>
                </a:cxn>
                <a:cxn ang="0">
                  <a:pos x="T8" y="T9"/>
                </a:cxn>
                <a:cxn ang="0">
                  <a:pos x="T10" y="T11"/>
                </a:cxn>
                <a:cxn ang="0">
                  <a:pos x="T12" y="T13"/>
                </a:cxn>
              </a:cxnLst>
              <a:rect l="0" t="0" r="r" b="b"/>
              <a:pathLst>
                <a:path w="21" h="63">
                  <a:moveTo>
                    <a:pt x="21" y="52"/>
                  </a:moveTo>
                  <a:cubicBezTo>
                    <a:pt x="21" y="11"/>
                    <a:pt x="21" y="11"/>
                    <a:pt x="21" y="11"/>
                  </a:cubicBezTo>
                  <a:cubicBezTo>
                    <a:pt x="21" y="5"/>
                    <a:pt x="17" y="0"/>
                    <a:pt x="11" y="0"/>
                  </a:cubicBezTo>
                  <a:cubicBezTo>
                    <a:pt x="5" y="0"/>
                    <a:pt x="0" y="5"/>
                    <a:pt x="0" y="11"/>
                  </a:cubicBezTo>
                  <a:cubicBezTo>
                    <a:pt x="0" y="52"/>
                    <a:pt x="0" y="52"/>
                    <a:pt x="0" y="52"/>
                  </a:cubicBezTo>
                  <a:cubicBezTo>
                    <a:pt x="0" y="58"/>
                    <a:pt x="5" y="63"/>
                    <a:pt x="11" y="63"/>
                  </a:cubicBezTo>
                  <a:cubicBezTo>
                    <a:pt x="17" y="63"/>
                    <a:pt x="21" y="58"/>
                    <a:pt x="21" y="52"/>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íşḻïďe"/>
            <p:cNvSpPr/>
            <p:nvPr/>
          </p:nvSpPr>
          <p:spPr bwMode="auto">
            <a:xfrm>
              <a:off x="6289612" y="3996175"/>
              <a:ext cx="155602" cy="53451"/>
            </a:xfrm>
            <a:custGeom>
              <a:avLst/>
              <a:gdLst>
                <a:gd name="T0" fmla="*/ 11 w 63"/>
                <a:gd name="T1" fmla="*/ 22 h 22"/>
                <a:gd name="T2" fmla="*/ 52 w 63"/>
                <a:gd name="T3" fmla="*/ 22 h 22"/>
                <a:gd name="T4" fmla="*/ 63 w 63"/>
                <a:gd name="T5" fmla="*/ 11 h 22"/>
                <a:gd name="T6" fmla="*/ 52 w 63"/>
                <a:gd name="T7" fmla="*/ 0 h 22"/>
                <a:gd name="T8" fmla="*/ 11 w 63"/>
                <a:gd name="T9" fmla="*/ 0 h 22"/>
                <a:gd name="T10" fmla="*/ 0 w 63"/>
                <a:gd name="T11" fmla="*/ 11 h 22"/>
                <a:gd name="T12" fmla="*/ 11 w 63"/>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63" h="22">
                  <a:moveTo>
                    <a:pt x="11" y="22"/>
                  </a:moveTo>
                  <a:cubicBezTo>
                    <a:pt x="52" y="22"/>
                    <a:pt x="52" y="22"/>
                    <a:pt x="52" y="22"/>
                  </a:cubicBezTo>
                  <a:cubicBezTo>
                    <a:pt x="58" y="22"/>
                    <a:pt x="63" y="17"/>
                    <a:pt x="63" y="11"/>
                  </a:cubicBezTo>
                  <a:cubicBezTo>
                    <a:pt x="63" y="5"/>
                    <a:pt x="58" y="0"/>
                    <a:pt x="52" y="0"/>
                  </a:cubicBezTo>
                  <a:cubicBezTo>
                    <a:pt x="11" y="0"/>
                    <a:pt x="11" y="0"/>
                    <a:pt x="11" y="0"/>
                  </a:cubicBezTo>
                  <a:cubicBezTo>
                    <a:pt x="5" y="0"/>
                    <a:pt x="0" y="5"/>
                    <a:pt x="0" y="11"/>
                  </a:cubicBezTo>
                  <a:cubicBezTo>
                    <a:pt x="0" y="17"/>
                    <a:pt x="5" y="22"/>
                    <a:pt x="11" y="22"/>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iṣļîḋè"/>
            <p:cNvSpPr/>
            <p:nvPr/>
          </p:nvSpPr>
          <p:spPr bwMode="auto">
            <a:xfrm>
              <a:off x="7257668" y="3029306"/>
              <a:ext cx="51076" cy="155602"/>
            </a:xfrm>
            <a:custGeom>
              <a:avLst/>
              <a:gdLst>
                <a:gd name="T0" fmla="*/ 0 w 21"/>
                <a:gd name="T1" fmla="*/ 11 h 63"/>
                <a:gd name="T2" fmla="*/ 0 w 21"/>
                <a:gd name="T3" fmla="*/ 52 h 63"/>
                <a:gd name="T4" fmla="*/ 11 w 21"/>
                <a:gd name="T5" fmla="*/ 63 h 63"/>
                <a:gd name="T6" fmla="*/ 21 w 21"/>
                <a:gd name="T7" fmla="*/ 52 h 63"/>
                <a:gd name="T8" fmla="*/ 21 w 21"/>
                <a:gd name="T9" fmla="*/ 11 h 63"/>
                <a:gd name="T10" fmla="*/ 11 w 21"/>
                <a:gd name="T11" fmla="*/ 0 h 63"/>
                <a:gd name="T12" fmla="*/ 0 w 21"/>
                <a:gd name="T13" fmla="*/ 11 h 63"/>
              </a:gdLst>
              <a:ahLst/>
              <a:cxnLst>
                <a:cxn ang="0">
                  <a:pos x="T0" y="T1"/>
                </a:cxn>
                <a:cxn ang="0">
                  <a:pos x="T2" y="T3"/>
                </a:cxn>
                <a:cxn ang="0">
                  <a:pos x="T4" y="T5"/>
                </a:cxn>
                <a:cxn ang="0">
                  <a:pos x="T6" y="T7"/>
                </a:cxn>
                <a:cxn ang="0">
                  <a:pos x="T8" y="T9"/>
                </a:cxn>
                <a:cxn ang="0">
                  <a:pos x="T10" y="T11"/>
                </a:cxn>
                <a:cxn ang="0">
                  <a:pos x="T12" y="T13"/>
                </a:cxn>
              </a:cxnLst>
              <a:rect l="0" t="0" r="r" b="b"/>
              <a:pathLst>
                <a:path w="21" h="63">
                  <a:moveTo>
                    <a:pt x="0" y="11"/>
                  </a:moveTo>
                  <a:cubicBezTo>
                    <a:pt x="0" y="52"/>
                    <a:pt x="0" y="52"/>
                    <a:pt x="0" y="52"/>
                  </a:cubicBezTo>
                  <a:cubicBezTo>
                    <a:pt x="0" y="58"/>
                    <a:pt x="5" y="63"/>
                    <a:pt x="11" y="63"/>
                  </a:cubicBezTo>
                  <a:cubicBezTo>
                    <a:pt x="17" y="63"/>
                    <a:pt x="21" y="58"/>
                    <a:pt x="21" y="52"/>
                  </a:cubicBezTo>
                  <a:cubicBezTo>
                    <a:pt x="21" y="11"/>
                    <a:pt x="21" y="11"/>
                    <a:pt x="21" y="11"/>
                  </a:cubicBezTo>
                  <a:cubicBezTo>
                    <a:pt x="21" y="5"/>
                    <a:pt x="17" y="0"/>
                    <a:pt x="11" y="0"/>
                  </a:cubicBezTo>
                  <a:cubicBezTo>
                    <a:pt x="5" y="0"/>
                    <a:pt x="0" y="5"/>
                    <a:pt x="0" y="11"/>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îŝļïdê"/>
            <p:cNvSpPr/>
            <p:nvPr/>
          </p:nvSpPr>
          <p:spPr bwMode="auto">
            <a:xfrm>
              <a:off x="8015484" y="4436849"/>
              <a:ext cx="123531" cy="86710"/>
            </a:xfrm>
            <a:custGeom>
              <a:avLst/>
              <a:gdLst>
                <a:gd name="T0" fmla="*/ 46 w 50"/>
                <a:gd name="T1" fmla="*/ 22 h 35"/>
                <a:gd name="T2" fmla="*/ 11 w 50"/>
                <a:gd name="T3" fmla="*/ 2 h 35"/>
                <a:gd name="T4" fmla="*/ 2 w 50"/>
                <a:gd name="T5" fmla="*/ 4 h 35"/>
                <a:gd name="T6" fmla="*/ 4 w 50"/>
                <a:gd name="T7" fmla="*/ 13 h 35"/>
                <a:gd name="T8" fmla="*/ 40 w 50"/>
                <a:gd name="T9" fmla="*/ 33 h 35"/>
                <a:gd name="T10" fmla="*/ 49 w 50"/>
                <a:gd name="T11" fmla="*/ 31 h 35"/>
                <a:gd name="T12" fmla="*/ 46 w 50"/>
                <a:gd name="T13" fmla="*/ 22 h 35"/>
              </a:gdLst>
              <a:ahLst/>
              <a:cxnLst>
                <a:cxn ang="0">
                  <a:pos x="T0" y="T1"/>
                </a:cxn>
                <a:cxn ang="0">
                  <a:pos x="T2" y="T3"/>
                </a:cxn>
                <a:cxn ang="0">
                  <a:pos x="T4" y="T5"/>
                </a:cxn>
                <a:cxn ang="0">
                  <a:pos x="T6" y="T7"/>
                </a:cxn>
                <a:cxn ang="0">
                  <a:pos x="T8" y="T9"/>
                </a:cxn>
                <a:cxn ang="0">
                  <a:pos x="T10" y="T11"/>
                </a:cxn>
                <a:cxn ang="0">
                  <a:pos x="T12" y="T13"/>
                </a:cxn>
              </a:cxnLst>
              <a:rect l="0" t="0" r="r" b="b"/>
              <a:pathLst>
                <a:path w="50" h="35">
                  <a:moveTo>
                    <a:pt x="46" y="22"/>
                  </a:moveTo>
                  <a:cubicBezTo>
                    <a:pt x="11" y="2"/>
                    <a:pt x="11" y="2"/>
                    <a:pt x="11" y="2"/>
                  </a:cubicBezTo>
                  <a:cubicBezTo>
                    <a:pt x="7" y="0"/>
                    <a:pt x="4" y="1"/>
                    <a:pt x="2" y="4"/>
                  </a:cubicBezTo>
                  <a:cubicBezTo>
                    <a:pt x="0" y="7"/>
                    <a:pt x="1" y="11"/>
                    <a:pt x="4" y="13"/>
                  </a:cubicBezTo>
                  <a:cubicBezTo>
                    <a:pt x="40" y="33"/>
                    <a:pt x="40" y="33"/>
                    <a:pt x="40" y="33"/>
                  </a:cubicBezTo>
                  <a:cubicBezTo>
                    <a:pt x="43" y="35"/>
                    <a:pt x="47" y="34"/>
                    <a:pt x="49" y="31"/>
                  </a:cubicBezTo>
                  <a:cubicBezTo>
                    <a:pt x="50" y="28"/>
                    <a:pt x="49" y="24"/>
                    <a:pt x="46" y="22"/>
                  </a:cubicBezTo>
                </a:path>
              </a:pathLst>
            </a:custGeom>
            <a:solidFill>
              <a:srgbClr val="101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ïṧ1íḋé"/>
            <p:cNvSpPr/>
            <p:nvPr/>
          </p:nvSpPr>
          <p:spPr bwMode="auto">
            <a:xfrm>
              <a:off x="6781361" y="4752803"/>
              <a:ext cx="89085" cy="125907"/>
            </a:xfrm>
            <a:custGeom>
              <a:avLst/>
              <a:gdLst>
                <a:gd name="T0" fmla="*/ 13 w 36"/>
                <a:gd name="T1" fmla="*/ 46 h 51"/>
                <a:gd name="T2" fmla="*/ 34 w 36"/>
                <a:gd name="T3" fmla="*/ 11 h 51"/>
                <a:gd name="T4" fmla="*/ 31 w 36"/>
                <a:gd name="T5" fmla="*/ 2 h 51"/>
                <a:gd name="T6" fmla="*/ 22 w 36"/>
                <a:gd name="T7" fmla="*/ 4 h 51"/>
                <a:gd name="T8" fmla="*/ 2 w 36"/>
                <a:gd name="T9" fmla="*/ 40 h 51"/>
                <a:gd name="T10" fmla="*/ 4 w 36"/>
                <a:gd name="T11" fmla="*/ 49 h 51"/>
                <a:gd name="T12" fmla="*/ 13 w 36"/>
                <a:gd name="T13" fmla="*/ 46 h 51"/>
              </a:gdLst>
              <a:ahLst/>
              <a:cxnLst>
                <a:cxn ang="0">
                  <a:pos x="T0" y="T1"/>
                </a:cxn>
                <a:cxn ang="0">
                  <a:pos x="T2" y="T3"/>
                </a:cxn>
                <a:cxn ang="0">
                  <a:pos x="T4" y="T5"/>
                </a:cxn>
                <a:cxn ang="0">
                  <a:pos x="T6" y="T7"/>
                </a:cxn>
                <a:cxn ang="0">
                  <a:pos x="T8" y="T9"/>
                </a:cxn>
                <a:cxn ang="0">
                  <a:pos x="T10" y="T11"/>
                </a:cxn>
                <a:cxn ang="0">
                  <a:pos x="T12" y="T13"/>
                </a:cxn>
              </a:cxnLst>
              <a:rect l="0" t="0" r="r" b="b"/>
              <a:pathLst>
                <a:path w="36" h="51">
                  <a:moveTo>
                    <a:pt x="13" y="46"/>
                  </a:moveTo>
                  <a:cubicBezTo>
                    <a:pt x="34" y="11"/>
                    <a:pt x="34" y="11"/>
                    <a:pt x="34" y="11"/>
                  </a:cubicBezTo>
                  <a:cubicBezTo>
                    <a:pt x="36" y="8"/>
                    <a:pt x="34" y="4"/>
                    <a:pt x="31" y="2"/>
                  </a:cubicBezTo>
                  <a:cubicBezTo>
                    <a:pt x="28" y="0"/>
                    <a:pt x="24" y="1"/>
                    <a:pt x="22" y="4"/>
                  </a:cubicBezTo>
                  <a:cubicBezTo>
                    <a:pt x="2" y="40"/>
                    <a:pt x="2" y="40"/>
                    <a:pt x="2" y="40"/>
                  </a:cubicBezTo>
                  <a:cubicBezTo>
                    <a:pt x="0" y="43"/>
                    <a:pt x="1" y="47"/>
                    <a:pt x="4" y="49"/>
                  </a:cubicBezTo>
                  <a:cubicBezTo>
                    <a:pt x="7" y="51"/>
                    <a:pt x="11" y="50"/>
                    <a:pt x="13" y="46"/>
                  </a:cubicBezTo>
                </a:path>
              </a:pathLst>
            </a:custGeom>
            <a:solidFill>
              <a:srgbClr val="101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işļîḍe"/>
            <p:cNvSpPr/>
            <p:nvPr/>
          </p:nvSpPr>
          <p:spPr bwMode="auto">
            <a:xfrm>
              <a:off x="6428584" y="3519867"/>
              <a:ext cx="122344" cy="89085"/>
            </a:xfrm>
            <a:custGeom>
              <a:avLst/>
              <a:gdLst>
                <a:gd name="T0" fmla="*/ 4 w 50"/>
                <a:gd name="T1" fmla="*/ 13 h 36"/>
                <a:gd name="T2" fmla="*/ 39 w 50"/>
                <a:gd name="T3" fmla="*/ 34 h 36"/>
                <a:gd name="T4" fmla="*/ 48 w 50"/>
                <a:gd name="T5" fmla="*/ 32 h 36"/>
                <a:gd name="T6" fmla="*/ 46 w 50"/>
                <a:gd name="T7" fmla="*/ 23 h 36"/>
                <a:gd name="T8" fmla="*/ 10 w 50"/>
                <a:gd name="T9" fmla="*/ 2 h 36"/>
                <a:gd name="T10" fmla="*/ 1 w 50"/>
                <a:gd name="T11" fmla="*/ 5 h 36"/>
                <a:gd name="T12" fmla="*/ 4 w 50"/>
                <a:gd name="T13" fmla="*/ 13 h 36"/>
              </a:gdLst>
              <a:ahLst/>
              <a:cxnLst>
                <a:cxn ang="0">
                  <a:pos x="T0" y="T1"/>
                </a:cxn>
                <a:cxn ang="0">
                  <a:pos x="T2" y="T3"/>
                </a:cxn>
                <a:cxn ang="0">
                  <a:pos x="T4" y="T5"/>
                </a:cxn>
                <a:cxn ang="0">
                  <a:pos x="T6" y="T7"/>
                </a:cxn>
                <a:cxn ang="0">
                  <a:pos x="T8" y="T9"/>
                </a:cxn>
                <a:cxn ang="0">
                  <a:pos x="T10" y="T11"/>
                </a:cxn>
                <a:cxn ang="0">
                  <a:pos x="T12" y="T13"/>
                </a:cxn>
              </a:cxnLst>
              <a:rect l="0" t="0" r="r" b="b"/>
              <a:pathLst>
                <a:path w="50" h="36">
                  <a:moveTo>
                    <a:pt x="4" y="13"/>
                  </a:moveTo>
                  <a:cubicBezTo>
                    <a:pt x="39" y="34"/>
                    <a:pt x="39" y="34"/>
                    <a:pt x="39" y="34"/>
                  </a:cubicBezTo>
                  <a:cubicBezTo>
                    <a:pt x="43" y="36"/>
                    <a:pt x="47" y="35"/>
                    <a:pt x="48" y="32"/>
                  </a:cubicBezTo>
                  <a:cubicBezTo>
                    <a:pt x="50" y="28"/>
                    <a:pt x="49" y="25"/>
                    <a:pt x="46" y="23"/>
                  </a:cubicBezTo>
                  <a:cubicBezTo>
                    <a:pt x="10" y="2"/>
                    <a:pt x="10" y="2"/>
                    <a:pt x="10" y="2"/>
                  </a:cubicBezTo>
                  <a:cubicBezTo>
                    <a:pt x="7" y="0"/>
                    <a:pt x="3" y="1"/>
                    <a:pt x="1" y="5"/>
                  </a:cubicBezTo>
                  <a:cubicBezTo>
                    <a:pt x="0" y="8"/>
                    <a:pt x="1" y="12"/>
                    <a:pt x="4" y="13"/>
                  </a:cubicBezTo>
                </a:path>
              </a:pathLst>
            </a:custGeom>
            <a:solidFill>
              <a:srgbClr val="101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iṧļiďê"/>
            <p:cNvSpPr/>
            <p:nvPr/>
          </p:nvSpPr>
          <p:spPr bwMode="auto">
            <a:xfrm>
              <a:off x="7699529" y="3167090"/>
              <a:ext cx="85522" cy="123531"/>
            </a:xfrm>
            <a:custGeom>
              <a:avLst/>
              <a:gdLst>
                <a:gd name="T0" fmla="*/ 22 w 35"/>
                <a:gd name="T1" fmla="*/ 4 h 50"/>
                <a:gd name="T2" fmla="*/ 1 w 35"/>
                <a:gd name="T3" fmla="*/ 40 h 50"/>
                <a:gd name="T4" fmla="*/ 4 w 35"/>
                <a:gd name="T5" fmla="*/ 49 h 50"/>
                <a:gd name="T6" fmla="*/ 13 w 35"/>
                <a:gd name="T7" fmla="*/ 46 h 50"/>
                <a:gd name="T8" fmla="*/ 33 w 35"/>
                <a:gd name="T9" fmla="*/ 11 h 50"/>
                <a:gd name="T10" fmla="*/ 31 w 35"/>
                <a:gd name="T11" fmla="*/ 2 h 50"/>
                <a:gd name="T12" fmla="*/ 22 w 35"/>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35" h="50">
                  <a:moveTo>
                    <a:pt x="22" y="4"/>
                  </a:moveTo>
                  <a:cubicBezTo>
                    <a:pt x="1" y="40"/>
                    <a:pt x="1" y="40"/>
                    <a:pt x="1" y="40"/>
                  </a:cubicBezTo>
                  <a:cubicBezTo>
                    <a:pt x="0" y="43"/>
                    <a:pt x="1" y="47"/>
                    <a:pt x="4" y="49"/>
                  </a:cubicBezTo>
                  <a:cubicBezTo>
                    <a:pt x="7" y="50"/>
                    <a:pt x="11" y="49"/>
                    <a:pt x="13" y="46"/>
                  </a:cubicBezTo>
                  <a:cubicBezTo>
                    <a:pt x="33" y="11"/>
                    <a:pt x="33" y="11"/>
                    <a:pt x="33" y="11"/>
                  </a:cubicBezTo>
                  <a:cubicBezTo>
                    <a:pt x="35" y="7"/>
                    <a:pt x="34" y="3"/>
                    <a:pt x="31" y="2"/>
                  </a:cubicBezTo>
                  <a:cubicBezTo>
                    <a:pt x="28" y="0"/>
                    <a:pt x="24" y="1"/>
                    <a:pt x="22" y="4"/>
                  </a:cubicBezTo>
                </a:path>
              </a:pathLst>
            </a:custGeom>
            <a:solidFill>
              <a:srgbClr val="101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iş1îḋe"/>
            <p:cNvSpPr/>
            <p:nvPr/>
          </p:nvSpPr>
          <p:spPr bwMode="auto">
            <a:xfrm>
              <a:off x="7697154" y="4752803"/>
              <a:ext cx="87897" cy="125907"/>
            </a:xfrm>
            <a:custGeom>
              <a:avLst/>
              <a:gdLst>
                <a:gd name="T0" fmla="*/ 34 w 36"/>
                <a:gd name="T1" fmla="*/ 40 h 51"/>
                <a:gd name="T2" fmla="*/ 14 w 36"/>
                <a:gd name="T3" fmla="*/ 4 h 51"/>
                <a:gd name="T4" fmla="*/ 5 w 36"/>
                <a:gd name="T5" fmla="*/ 2 h 51"/>
                <a:gd name="T6" fmla="*/ 2 w 36"/>
                <a:gd name="T7" fmla="*/ 11 h 51"/>
                <a:gd name="T8" fmla="*/ 23 w 36"/>
                <a:gd name="T9" fmla="*/ 46 h 51"/>
                <a:gd name="T10" fmla="*/ 32 w 36"/>
                <a:gd name="T11" fmla="*/ 49 h 51"/>
                <a:gd name="T12" fmla="*/ 34 w 36"/>
                <a:gd name="T13" fmla="*/ 40 h 51"/>
              </a:gdLst>
              <a:ahLst/>
              <a:cxnLst>
                <a:cxn ang="0">
                  <a:pos x="T0" y="T1"/>
                </a:cxn>
                <a:cxn ang="0">
                  <a:pos x="T2" y="T3"/>
                </a:cxn>
                <a:cxn ang="0">
                  <a:pos x="T4" y="T5"/>
                </a:cxn>
                <a:cxn ang="0">
                  <a:pos x="T6" y="T7"/>
                </a:cxn>
                <a:cxn ang="0">
                  <a:pos x="T8" y="T9"/>
                </a:cxn>
                <a:cxn ang="0">
                  <a:pos x="T10" y="T11"/>
                </a:cxn>
                <a:cxn ang="0">
                  <a:pos x="T12" y="T13"/>
                </a:cxn>
              </a:cxnLst>
              <a:rect l="0" t="0" r="r" b="b"/>
              <a:pathLst>
                <a:path w="36" h="51">
                  <a:moveTo>
                    <a:pt x="34" y="40"/>
                  </a:moveTo>
                  <a:cubicBezTo>
                    <a:pt x="14" y="4"/>
                    <a:pt x="14" y="4"/>
                    <a:pt x="14" y="4"/>
                  </a:cubicBezTo>
                  <a:cubicBezTo>
                    <a:pt x="12" y="1"/>
                    <a:pt x="8" y="0"/>
                    <a:pt x="5" y="2"/>
                  </a:cubicBezTo>
                  <a:cubicBezTo>
                    <a:pt x="2" y="4"/>
                    <a:pt x="0" y="8"/>
                    <a:pt x="2" y="11"/>
                  </a:cubicBezTo>
                  <a:cubicBezTo>
                    <a:pt x="23" y="46"/>
                    <a:pt x="23" y="46"/>
                    <a:pt x="23" y="46"/>
                  </a:cubicBezTo>
                  <a:cubicBezTo>
                    <a:pt x="25" y="50"/>
                    <a:pt x="29" y="51"/>
                    <a:pt x="32" y="49"/>
                  </a:cubicBezTo>
                  <a:cubicBezTo>
                    <a:pt x="35" y="47"/>
                    <a:pt x="36" y="43"/>
                    <a:pt x="34" y="40"/>
                  </a:cubicBezTo>
                </a:path>
              </a:pathLst>
            </a:custGeom>
            <a:solidFill>
              <a:srgbClr val="101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ï$ḻîdè"/>
            <p:cNvSpPr/>
            <p:nvPr/>
          </p:nvSpPr>
          <p:spPr bwMode="auto">
            <a:xfrm>
              <a:off x="6428584" y="4436849"/>
              <a:ext cx="122344" cy="86710"/>
            </a:xfrm>
            <a:custGeom>
              <a:avLst/>
              <a:gdLst>
                <a:gd name="T0" fmla="*/ 10 w 50"/>
                <a:gd name="T1" fmla="*/ 33 h 35"/>
                <a:gd name="T2" fmla="*/ 46 w 50"/>
                <a:gd name="T3" fmla="*/ 13 h 35"/>
                <a:gd name="T4" fmla="*/ 48 w 50"/>
                <a:gd name="T5" fmla="*/ 4 h 35"/>
                <a:gd name="T6" fmla="*/ 39 w 50"/>
                <a:gd name="T7" fmla="*/ 1 h 35"/>
                <a:gd name="T8" fmla="*/ 4 w 50"/>
                <a:gd name="T9" fmla="*/ 22 h 35"/>
                <a:gd name="T10" fmla="*/ 1 w 50"/>
                <a:gd name="T11" fmla="*/ 31 h 35"/>
                <a:gd name="T12" fmla="*/ 10 w 50"/>
                <a:gd name="T13" fmla="*/ 33 h 35"/>
              </a:gdLst>
              <a:ahLst/>
              <a:cxnLst>
                <a:cxn ang="0">
                  <a:pos x="T0" y="T1"/>
                </a:cxn>
                <a:cxn ang="0">
                  <a:pos x="T2" y="T3"/>
                </a:cxn>
                <a:cxn ang="0">
                  <a:pos x="T4" y="T5"/>
                </a:cxn>
                <a:cxn ang="0">
                  <a:pos x="T6" y="T7"/>
                </a:cxn>
                <a:cxn ang="0">
                  <a:pos x="T8" y="T9"/>
                </a:cxn>
                <a:cxn ang="0">
                  <a:pos x="T10" y="T11"/>
                </a:cxn>
                <a:cxn ang="0">
                  <a:pos x="T12" y="T13"/>
                </a:cxn>
              </a:cxnLst>
              <a:rect l="0" t="0" r="r" b="b"/>
              <a:pathLst>
                <a:path w="50" h="35">
                  <a:moveTo>
                    <a:pt x="10" y="33"/>
                  </a:moveTo>
                  <a:cubicBezTo>
                    <a:pt x="46" y="13"/>
                    <a:pt x="46" y="13"/>
                    <a:pt x="46" y="13"/>
                  </a:cubicBezTo>
                  <a:cubicBezTo>
                    <a:pt x="49" y="11"/>
                    <a:pt x="50" y="7"/>
                    <a:pt x="48" y="4"/>
                  </a:cubicBezTo>
                  <a:cubicBezTo>
                    <a:pt x="47" y="1"/>
                    <a:pt x="43" y="0"/>
                    <a:pt x="39" y="1"/>
                  </a:cubicBezTo>
                  <a:cubicBezTo>
                    <a:pt x="4" y="22"/>
                    <a:pt x="4" y="22"/>
                    <a:pt x="4" y="22"/>
                  </a:cubicBezTo>
                  <a:cubicBezTo>
                    <a:pt x="1" y="24"/>
                    <a:pt x="0" y="28"/>
                    <a:pt x="1" y="31"/>
                  </a:cubicBezTo>
                  <a:cubicBezTo>
                    <a:pt x="3" y="34"/>
                    <a:pt x="7" y="35"/>
                    <a:pt x="10" y="33"/>
                  </a:cubicBezTo>
                </a:path>
              </a:pathLst>
            </a:custGeom>
            <a:solidFill>
              <a:srgbClr val="101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i$ḷîdè"/>
            <p:cNvSpPr/>
            <p:nvPr/>
          </p:nvSpPr>
          <p:spPr bwMode="auto">
            <a:xfrm>
              <a:off x="6781361" y="3167090"/>
              <a:ext cx="89085" cy="123531"/>
            </a:xfrm>
            <a:custGeom>
              <a:avLst/>
              <a:gdLst>
                <a:gd name="T0" fmla="*/ 2 w 36"/>
                <a:gd name="T1" fmla="*/ 11 h 50"/>
                <a:gd name="T2" fmla="*/ 23 w 36"/>
                <a:gd name="T3" fmla="*/ 46 h 50"/>
                <a:gd name="T4" fmla="*/ 31 w 36"/>
                <a:gd name="T5" fmla="*/ 49 h 50"/>
                <a:gd name="T6" fmla="*/ 34 w 36"/>
                <a:gd name="T7" fmla="*/ 40 h 50"/>
                <a:gd name="T8" fmla="*/ 13 w 36"/>
                <a:gd name="T9" fmla="*/ 4 h 50"/>
                <a:gd name="T10" fmla="*/ 4 w 36"/>
                <a:gd name="T11" fmla="*/ 2 h 50"/>
                <a:gd name="T12" fmla="*/ 2 w 36"/>
                <a:gd name="T13" fmla="*/ 11 h 50"/>
              </a:gdLst>
              <a:ahLst/>
              <a:cxnLst>
                <a:cxn ang="0">
                  <a:pos x="T0" y="T1"/>
                </a:cxn>
                <a:cxn ang="0">
                  <a:pos x="T2" y="T3"/>
                </a:cxn>
                <a:cxn ang="0">
                  <a:pos x="T4" y="T5"/>
                </a:cxn>
                <a:cxn ang="0">
                  <a:pos x="T6" y="T7"/>
                </a:cxn>
                <a:cxn ang="0">
                  <a:pos x="T8" y="T9"/>
                </a:cxn>
                <a:cxn ang="0">
                  <a:pos x="T10" y="T11"/>
                </a:cxn>
                <a:cxn ang="0">
                  <a:pos x="T12" y="T13"/>
                </a:cxn>
              </a:cxnLst>
              <a:rect l="0" t="0" r="r" b="b"/>
              <a:pathLst>
                <a:path w="36" h="50">
                  <a:moveTo>
                    <a:pt x="2" y="11"/>
                  </a:moveTo>
                  <a:cubicBezTo>
                    <a:pt x="23" y="46"/>
                    <a:pt x="23" y="46"/>
                    <a:pt x="23" y="46"/>
                  </a:cubicBezTo>
                  <a:cubicBezTo>
                    <a:pt x="24" y="49"/>
                    <a:pt x="28" y="50"/>
                    <a:pt x="31" y="49"/>
                  </a:cubicBezTo>
                  <a:cubicBezTo>
                    <a:pt x="35" y="47"/>
                    <a:pt x="36" y="43"/>
                    <a:pt x="34" y="40"/>
                  </a:cubicBezTo>
                  <a:cubicBezTo>
                    <a:pt x="13" y="4"/>
                    <a:pt x="13" y="4"/>
                    <a:pt x="13" y="4"/>
                  </a:cubicBezTo>
                  <a:cubicBezTo>
                    <a:pt x="11" y="1"/>
                    <a:pt x="7" y="0"/>
                    <a:pt x="4" y="2"/>
                  </a:cubicBezTo>
                  <a:cubicBezTo>
                    <a:pt x="1" y="3"/>
                    <a:pt x="0" y="7"/>
                    <a:pt x="2" y="11"/>
                  </a:cubicBezTo>
                </a:path>
              </a:pathLst>
            </a:custGeom>
            <a:solidFill>
              <a:srgbClr val="101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ïşḷíḓe"/>
            <p:cNvSpPr/>
            <p:nvPr/>
          </p:nvSpPr>
          <p:spPr bwMode="auto">
            <a:xfrm>
              <a:off x="8015484" y="3519867"/>
              <a:ext cx="123531" cy="89085"/>
            </a:xfrm>
            <a:custGeom>
              <a:avLst/>
              <a:gdLst>
                <a:gd name="T0" fmla="*/ 40 w 50"/>
                <a:gd name="T1" fmla="*/ 2 h 36"/>
                <a:gd name="T2" fmla="*/ 4 w 50"/>
                <a:gd name="T3" fmla="*/ 23 h 36"/>
                <a:gd name="T4" fmla="*/ 2 w 50"/>
                <a:gd name="T5" fmla="*/ 32 h 36"/>
                <a:gd name="T6" fmla="*/ 11 w 50"/>
                <a:gd name="T7" fmla="*/ 34 h 36"/>
                <a:gd name="T8" fmla="*/ 46 w 50"/>
                <a:gd name="T9" fmla="*/ 13 h 36"/>
                <a:gd name="T10" fmla="*/ 49 w 50"/>
                <a:gd name="T11" fmla="*/ 5 h 36"/>
                <a:gd name="T12" fmla="*/ 40 w 50"/>
                <a:gd name="T13" fmla="*/ 2 h 36"/>
              </a:gdLst>
              <a:ahLst/>
              <a:cxnLst>
                <a:cxn ang="0">
                  <a:pos x="T0" y="T1"/>
                </a:cxn>
                <a:cxn ang="0">
                  <a:pos x="T2" y="T3"/>
                </a:cxn>
                <a:cxn ang="0">
                  <a:pos x="T4" y="T5"/>
                </a:cxn>
                <a:cxn ang="0">
                  <a:pos x="T6" y="T7"/>
                </a:cxn>
                <a:cxn ang="0">
                  <a:pos x="T8" y="T9"/>
                </a:cxn>
                <a:cxn ang="0">
                  <a:pos x="T10" y="T11"/>
                </a:cxn>
                <a:cxn ang="0">
                  <a:pos x="T12" y="T13"/>
                </a:cxn>
              </a:cxnLst>
              <a:rect l="0" t="0" r="r" b="b"/>
              <a:pathLst>
                <a:path w="50" h="36">
                  <a:moveTo>
                    <a:pt x="40" y="2"/>
                  </a:moveTo>
                  <a:cubicBezTo>
                    <a:pt x="4" y="23"/>
                    <a:pt x="4" y="23"/>
                    <a:pt x="4" y="23"/>
                  </a:cubicBezTo>
                  <a:cubicBezTo>
                    <a:pt x="1" y="25"/>
                    <a:pt x="0" y="29"/>
                    <a:pt x="2" y="32"/>
                  </a:cubicBezTo>
                  <a:cubicBezTo>
                    <a:pt x="4" y="35"/>
                    <a:pt x="8" y="36"/>
                    <a:pt x="11" y="34"/>
                  </a:cubicBezTo>
                  <a:cubicBezTo>
                    <a:pt x="46" y="13"/>
                    <a:pt x="46" y="13"/>
                    <a:pt x="46" y="13"/>
                  </a:cubicBezTo>
                  <a:cubicBezTo>
                    <a:pt x="49" y="12"/>
                    <a:pt x="50" y="8"/>
                    <a:pt x="49" y="5"/>
                  </a:cubicBezTo>
                  <a:cubicBezTo>
                    <a:pt x="47" y="1"/>
                    <a:pt x="43" y="0"/>
                    <a:pt x="40" y="2"/>
                  </a:cubicBezTo>
                </a:path>
              </a:pathLst>
            </a:custGeom>
            <a:solidFill>
              <a:srgbClr val="1017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íṥ1îḍè"/>
            <p:cNvSpPr/>
            <p:nvPr/>
          </p:nvSpPr>
          <p:spPr bwMode="auto">
            <a:xfrm>
              <a:off x="7246978" y="3306063"/>
              <a:ext cx="324270" cy="1093964"/>
            </a:xfrm>
            <a:custGeom>
              <a:avLst/>
              <a:gdLst>
                <a:gd name="T0" fmla="*/ 117 w 131"/>
                <a:gd name="T1" fmla="*/ 444 h 444"/>
                <a:gd name="T2" fmla="*/ 106 w 131"/>
                <a:gd name="T3" fmla="*/ 438 h 444"/>
                <a:gd name="T4" fmla="*/ 0 w 131"/>
                <a:gd name="T5" fmla="*/ 293 h 444"/>
                <a:gd name="T6" fmla="*/ 104 w 131"/>
                <a:gd name="T7" fmla="*/ 10 h 444"/>
                <a:gd name="T8" fmla="*/ 121 w 131"/>
                <a:gd name="T9" fmla="*/ 2 h 444"/>
                <a:gd name="T10" fmla="*/ 129 w 131"/>
                <a:gd name="T11" fmla="*/ 19 h 444"/>
                <a:gd name="T12" fmla="*/ 29 w 131"/>
                <a:gd name="T13" fmla="*/ 289 h 444"/>
                <a:gd name="T14" fmla="*/ 127 w 131"/>
                <a:gd name="T15" fmla="*/ 423 h 444"/>
                <a:gd name="T16" fmla="*/ 124 w 131"/>
                <a:gd name="T17" fmla="*/ 441 h 444"/>
                <a:gd name="T18" fmla="*/ 117 w 131"/>
                <a:gd name="T19"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444">
                  <a:moveTo>
                    <a:pt x="117" y="444"/>
                  </a:moveTo>
                  <a:cubicBezTo>
                    <a:pt x="113" y="444"/>
                    <a:pt x="109" y="442"/>
                    <a:pt x="106" y="438"/>
                  </a:cubicBezTo>
                  <a:cubicBezTo>
                    <a:pt x="0" y="293"/>
                    <a:pt x="0" y="293"/>
                    <a:pt x="0" y="293"/>
                  </a:cubicBezTo>
                  <a:cubicBezTo>
                    <a:pt x="104" y="10"/>
                    <a:pt x="104" y="10"/>
                    <a:pt x="104" y="10"/>
                  </a:cubicBezTo>
                  <a:cubicBezTo>
                    <a:pt x="107" y="3"/>
                    <a:pt x="114" y="0"/>
                    <a:pt x="121" y="2"/>
                  </a:cubicBezTo>
                  <a:cubicBezTo>
                    <a:pt x="128" y="5"/>
                    <a:pt x="131" y="12"/>
                    <a:pt x="129" y="19"/>
                  </a:cubicBezTo>
                  <a:cubicBezTo>
                    <a:pt x="29" y="289"/>
                    <a:pt x="29" y="289"/>
                    <a:pt x="29" y="289"/>
                  </a:cubicBezTo>
                  <a:cubicBezTo>
                    <a:pt x="127" y="423"/>
                    <a:pt x="127" y="423"/>
                    <a:pt x="127" y="423"/>
                  </a:cubicBezTo>
                  <a:cubicBezTo>
                    <a:pt x="131" y="429"/>
                    <a:pt x="130" y="437"/>
                    <a:pt x="124" y="441"/>
                  </a:cubicBezTo>
                  <a:cubicBezTo>
                    <a:pt x="122" y="443"/>
                    <a:pt x="119" y="444"/>
                    <a:pt x="117" y="444"/>
                  </a:cubicBezTo>
                  <a:close/>
                </a:path>
              </a:pathLst>
            </a:custGeom>
            <a:solidFill>
              <a:srgbClr val="E6505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ïṣḷîďe"/>
            <p:cNvSpPr/>
            <p:nvPr/>
          </p:nvSpPr>
          <p:spPr bwMode="auto">
            <a:xfrm>
              <a:off x="7203029" y="3941536"/>
              <a:ext cx="160353" cy="160353"/>
            </a:xfrm>
            <a:prstGeom prst="ellipse">
              <a:avLst/>
            </a:pr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ïśľïḍe"/>
            <p:cNvSpPr/>
            <p:nvPr/>
          </p:nvSpPr>
          <p:spPr bwMode="auto">
            <a:xfrm>
              <a:off x="8242354" y="5216045"/>
              <a:ext cx="64141" cy="66517"/>
            </a:xfrm>
            <a:custGeom>
              <a:avLst/>
              <a:gdLst>
                <a:gd name="T0" fmla="*/ 0 w 54"/>
                <a:gd name="T1" fmla="*/ 13 h 56"/>
                <a:gd name="T2" fmla="*/ 23 w 54"/>
                <a:gd name="T3" fmla="*/ 56 h 56"/>
                <a:gd name="T4" fmla="*/ 54 w 54"/>
                <a:gd name="T5" fmla="*/ 50 h 56"/>
                <a:gd name="T6" fmla="*/ 33 w 54"/>
                <a:gd name="T7" fmla="*/ 0 h 56"/>
                <a:gd name="T8" fmla="*/ 0 w 54"/>
                <a:gd name="T9" fmla="*/ 13 h 56"/>
              </a:gdLst>
              <a:ahLst/>
              <a:cxnLst>
                <a:cxn ang="0">
                  <a:pos x="T0" y="T1"/>
                </a:cxn>
                <a:cxn ang="0">
                  <a:pos x="T2" y="T3"/>
                </a:cxn>
                <a:cxn ang="0">
                  <a:pos x="T4" y="T5"/>
                </a:cxn>
                <a:cxn ang="0">
                  <a:pos x="T6" y="T7"/>
                </a:cxn>
                <a:cxn ang="0">
                  <a:pos x="T8" y="T9"/>
                </a:cxn>
              </a:cxnLst>
              <a:rect l="0" t="0" r="r" b="b"/>
              <a:pathLst>
                <a:path w="54" h="56">
                  <a:moveTo>
                    <a:pt x="0" y="13"/>
                  </a:moveTo>
                  <a:lnTo>
                    <a:pt x="23" y="56"/>
                  </a:lnTo>
                  <a:lnTo>
                    <a:pt x="54" y="50"/>
                  </a:lnTo>
                  <a:lnTo>
                    <a:pt x="33" y="0"/>
                  </a:lnTo>
                  <a:lnTo>
                    <a:pt x="0" y="13"/>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îṡḻiḑe"/>
            <p:cNvSpPr/>
            <p:nvPr/>
          </p:nvSpPr>
          <p:spPr bwMode="auto">
            <a:xfrm>
              <a:off x="8242354" y="5216045"/>
              <a:ext cx="64141" cy="66517"/>
            </a:xfrm>
            <a:custGeom>
              <a:avLst/>
              <a:gdLst>
                <a:gd name="T0" fmla="*/ 0 w 54"/>
                <a:gd name="T1" fmla="*/ 13 h 56"/>
                <a:gd name="T2" fmla="*/ 23 w 54"/>
                <a:gd name="T3" fmla="*/ 56 h 56"/>
                <a:gd name="T4" fmla="*/ 54 w 54"/>
                <a:gd name="T5" fmla="*/ 50 h 56"/>
                <a:gd name="T6" fmla="*/ 33 w 54"/>
                <a:gd name="T7" fmla="*/ 0 h 56"/>
              </a:gdLst>
              <a:ahLst/>
              <a:cxnLst>
                <a:cxn ang="0">
                  <a:pos x="T0" y="T1"/>
                </a:cxn>
                <a:cxn ang="0">
                  <a:pos x="T2" y="T3"/>
                </a:cxn>
                <a:cxn ang="0">
                  <a:pos x="T4" y="T5"/>
                </a:cxn>
                <a:cxn ang="0">
                  <a:pos x="T6" y="T7"/>
                </a:cxn>
              </a:cxnLst>
              <a:rect l="0" t="0" r="r" b="b"/>
              <a:pathLst>
                <a:path w="54" h="56">
                  <a:moveTo>
                    <a:pt x="0" y="13"/>
                  </a:moveTo>
                  <a:lnTo>
                    <a:pt x="23" y="56"/>
                  </a:lnTo>
                  <a:lnTo>
                    <a:pt x="54" y="50"/>
                  </a:lnTo>
                  <a:lnTo>
                    <a:pt x="3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iṡḷíḋê"/>
            <p:cNvSpPr/>
            <p:nvPr/>
          </p:nvSpPr>
          <p:spPr bwMode="auto">
            <a:xfrm>
              <a:off x="8210283" y="5270684"/>
              <a:ext cx="110466" cy="54639"/>
            </a:xfrm>
            <a:custGeom>
              <a:avLst/>
              <a:gdLst>
                <a:gd name="T0" fmla="*/ 39 w 45"/>
                <a:gd name="T1" fmla="*/ 0 h 22"/>
                <a:gd name="T2" fmla="*/ 29 w 45"/>
                <a:gd name="T3" fmla="*/ 3 h 22"/>
                <a:gd name="T4" fmla="*/ 24 w 45"/>
                <a:gd name="T5" fmla="*/ 2 h 22"/>
                <a:gd name="T6" fmla="*/ 20 w 45"/>
                <a:gd name="T7" fmla="*/ 7 h 22"/>
                <a:gd name="T8" fmla="*/ 12 w 45"/>
                <a:gd name="T9" fmla="*/ 12 h 22"/>
                <a:gd name="T10" fmla="*/ 0 w 45"/>
                <a:gd name="T11" fmla="*/ 19 h 22"/>
                <a:gd name="T12" fmla="*/ 2 w 45"/>
                <a:gd name="T13" fmla="*/ 22 h 22"/>
                <a:gd name="T14" fmla="*/ 16 w 45"/>
                <a:gd name="T15" fmla="*/ 21 h 22"/>
                <a:gd name="T16" fmla="*/ 24 w 45"/>
                <a:gd name="T17" fmla="*/ 20 h 22"/>
                <a:gd name="T18" fmla="*/ 44 w 45"/>
                <a:gd name="T19" fmla="*/ 13 h 22"/>
                <a:gd name="T20" fmla="*/ 39 w 45"/>
                <a:gd name="T2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22">
                  <a:moveTo>
                    <a:pt x="39" y="0"/>
                  </a:moveTo>
                  <a:cubicBezTo>
                    <a:pt x="39" y="0"/>
                    <a:pt x="36" y="3"/>
                    <a:pt x="29" y="3"/>
                  </a:cubicBezTo>
                  <a:cubicBezTo>
                    <a:pt x="29" y="3"/>
                    <a:pt x="25" y="2"/>
                    <a:pt x="24" y="2"/>
                  </a:cubicBezTo>
                  <a:cubicBezTo>
                    <a:pt x="22" y="2"/>
                    <a:pt x="20" y="6"/>
                    <a:pt x="20" y="7"/>
                  </a:cubicBezTo>
                  <a:cubicBezTo>
                    <a:pt x="19" y="8"/>
                    <a:pt x="14" y="11"/>
                    <a:pt x="12" y="12"/>
                  </a:cubicBezTo>
                  <a:cubicBezTo>
                    <a:pt x="10" y="13"/>
                    <a:pt x="2" y="16"/>
                    <a:pt x="0" y="19"/>
                  </a:cubicBezTo>
                  <a:cubicBezTo>
                    <a:pt x="0" y="20"/>
                    <a:pt x="1" y="22"/>
                    <a:pt x="2" y="22"/>
                  </a:cubicBezTo>
                  <a:cubicBezTo>
                    <a:pt x="4" y="22"/>
                    <a:pt x="11" y="21"/>
                    <a:pt x="16" y="21"/>
                  </a:cubicBezTo>
                  <a:cubicBezTo>
                    <a:pt x="18" y="21"/>
                    <a:pt x="21" y="21"/>
                    <a:pt x="24" y="20"/>
                  </a:cubicBezTo>
                  <a:cubicBezTo>
                    <a:pt x="33" y="18"/>
                    <a:pt x="43" y="14"/>
                    <a:pt x="44" y="13"/>
                  </a:cubicBezTo>
                  <a:cubicBezTo>
                    <a:pt x="45" y="13"/>
                    <a:pt x="44" y="3"/>
                    <a:pt x="39" y="0"/>
                  </a:cubicBezTo>
                  <a:close/>
                </a:path>
              </a:pathLst>
            </a:custGeom>
            <a:solidFill>
              <a:srgbClr val="004B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íŝ1idé"/>
            <p:cNvSpPr/>
            <p:nvPr/>
          </p:nvSpPr>
          <p:spPr bwMode="auto">
            <a:xfrm>
              <a:off x="7839690" y="4654216"/>
              <a:ext cx="454928" cy="609342"/>
            </a:xfrm>
            <a:custGeom>
              <a:avLst/>
              <a:gdLst>
                <a:gd name="T0" fmla="*/ 57 w 184"/>
                <a:gd name="T1" fmla="*/ 37 h 247"/>
                <a:gd name="T2" fmla="*/ 7 w 184"/>
                <a:gd name="T3" fmla="*/ 55 h 247"/>
                <a:gd name="T4" fmla="*/ 169 w 184"/>
                <a:gd name="T5" fmla="*/ 247 h 247"/>
                <a:gd name="T6" fmla="*/ 184 w 184"/>
                <a:gd name="T7" fmla="*/ 237 h 247"/>
                <a:gd name="T8" fmla="*/ 57 w 184"/>
                <a:gd name="T9" fmla="*/ 37 h 247"/>
              </a:gdLst>
              <a:ahLst/>
              <a:cxnLst>
                <a:cxn ang="0">
                  <a:pos x="T0" y="T1"/>
                </a:cxn>
                <a:cxn ang="0">
                  <a:pos x="T2" y="T3"/>
                </a:cxn>
                <a:cxn ang="0">
                  <a:pos x="T4" y="T5"/>
                </a:cxn>
                <a:cxn ang="0">
                  <a:pos x="T6" y="T7"/>
                </a:cxn>
                <a:cxn ang="0">
                  <a:pos x="T8" y="T9"/>
                </a:cxn>
              </a:cxnLst>
              <a:rect l="0" t="0" r="r" b="b"/>
              <a:pathLst>
                <a:path w="184" h="247">
                  <a:moveTo>
                    <a:pt x="57" y="37"/>
                  </a:moveTo>
                  <a:cubicBezTo>
                    <a:pt x="0" y="0"/>
                    <a:pt x="7" y="55"/>
                    <a:pt x="7" y="55"/>
                  </a:cubicBezTo>
                  <a:cubicBezTo>
                    <a:pt x="169" y="247"/>
                    <a:pt x="169" y="247"/>
                    <a:pt x="169" y="247"/>
                  </a:cubicBezTo>
                  <a:cubicBezTo>
                    <a:pt x="169" y="247"/>
                    <a:pt x="179" y="247"/>
                    <a:pt x="184" y="237"/>
                  </a:cubicBezTo>
                  <a:cubicBezTo>
                    <a:pt x="184" y="237"/>
                    <a:pt x="122" y="79"/>
                    <a:pt x="57" y="37"/>
                  </a:cubicBezTo>
                  <a:close/>
                </a:path>
              </a:pathLst>
            </a:custGeom>
            <a:solidFill>
              <a:srgbClr val="003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i$ḷîďè"/>
            <p:cNvSpPr/>
            <p:nvPr/>
          </p:nvSpPr>
          <p:spPr bwMode="auto">
            <a:xfrm>
              <a:off x="7814746" y="4340637"/>
              <a:ext cx="230433" cy="478684"/>
            </a:xfrm>
            <a:custGeom>
              <a:avLst/>
              <a:gdLst>
                <a:gd name="T0" fmla="*/ 86 w 93"/>
                <a:gd name="T1" fmla="*/ 0 h 194"/>
                <a:gd name="T2" fmla="*/ 91 w 93"/>
                <a:gd name="T3" fmla="*/ 32 h 194"/>
                <a:gd name="T4" fmla="*/ 85 w 93"/>
                <a:gd name="T5" fmla="*/ 77 h 194"/>
                <a:gd name="T6" fmla="*/ 66 w 93"/>
                <a:gd name="T7" fmla="*/ 180 h 194"/>
                <a:gd name="T8" fmla="*/ 16 w 93"/>
                <a:gd name="T9" fmla="*/ 180 h 194"/>
                <a:gd name="T10" fmla="*/ 0 w 93"/>
                <a:gd name="T11" fmla="*/ 1 h 194"/>
                <a:gd name="T12" fmla="*/ 86 w 93"/>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93" h="194">
                  <a:moveTo>
                    <a:pt x="86" y="0"/>
                  </a:moveTo>
                  <a:cubicBezTo>
                    <a:pt x="86" y="0"/>
                    <a:pt x="93" y="14"/>
                    <a:pt x="91" y="32"/>
                  </a:cubicBezTo>
                  <a:cubicBezTo>
                    <a:pt x="90" y="48"/>
                    <a:pt x="86" y="62"/>
                    <a:pt x="85" y="77"/>
                  </a:cubicBezTo>
                  <a:cubicBezTo>
                    <a:pt x="83" y="92"/>
                    <a:pt x="66" y="180"/>
                    <a:pt x="66" y="180"/>
                  </a:cubicBezTo>
                  <a:cubicBezTo>
                    <a:pt x="66" y="180"/>
                    <a:pt x="20" y="194"/>
                    <a:pt x="16" y="180"/>
                  </a:cubicBezTo>
                  <a:cubicBezTo>
                    <a:pt x="9" y="152"/>
                    <a:pt x="0" y="1"/>
                    <a:pt x="0" y="1"/>
                  </a:cubicBezTo>
                  <a:cubicBezTo>
                    <a:pt x="0" y="1"/>
                    <a:pt x="45" y="10"/>
                    <a:pt x="86" y="0"/>
                  </a:cubicBezTo>
                  <a:close/>
                </a:path>
              </a:pathLst>
            </a:custGeom>
            <a:solidFill>
              <a:srgbClr val="003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îṩľîďê"/>
            <p:cNvSpPr/>
            <p:nvPr/>
          </p:nvSpPr>
          <p:spPr bwMode="auto">
            <a:xfrm>
              <a:off x="7605694" y="4276495"/>
              <a:ext cx="501251" cy="510754"/>
            </a:xfrm>
            <a:custGeom>
              <a:avLst/>
              <a:gdLst>
                <a:gd name="T0" fmla="*/ 189 w 203"/>
                <a:gd name="T1" fmla="*/ 22 h 207"/>
                <a:gd name="T2" fmla="*/ 156 w 203"/>
                <a:gd name="T3" fmla="*/ 101 h 207"/>
                <a:gd name="T4" fmla="*/ 119 w 203"/>
                <a:gd name="T5" fmla="*/ 130 h 207"/>
                <a:gd name="T6" fmla="*/ 41 w 203"/>
                <a:gd name="T7" fmla="*/ 207 h 207"/>
                <a:gd name="T8" fmla="*/ 5 w 203"/>
                <a:gd name="T9" fmla="*/ 161 h 207"/>
                <a:gd name="T10" fmla="*/ 90 w 203"/>
                <a:gd name="T11" fmla="*/ 0 h 207"/>
                <a:gd name="T12" fmla="*/ 189 w 203"/>
                <a:gd name="T13" fmla="*/ 22 h 207"/>
              </a:gdLst>
              <a:ahLst/>
              <a:cxnLst>
                <a:cxn ang="0">
                  <a:pos x="T0" y="T1"/>
                </a:cxn>
                <a:cxn ang="0">
                  <a:pos x="T2" y="T3"/>
                </a:cxn>
                <a:cxn ang="0">
                  <a:pos x="T4" y="T5"/>
                </a:cxn>
                <a:cxn ang="0">
                  <a:pos x="T6" y="T7"/>
                </a:cxn>
                <a:cxn ang="0">
                  <a:pos x="T8" y="T9"/>
                </a:cxn>
                <a:cxn ang="0">
                  <a:pos x="T10" y="T11"/>
                </a:cxn>
                <a:cxn ang="0">
                  <a:pos x="T12" y="T13"/>
                </a:cxn>
              </a:cxnLst>
              <a:rect l="0" t="0" r="r" b="b"/>
              <a:pathLst>
                <a:path w="203" h="207">
                  <a:moveTo>
                    <a:pt x="189" y="22"/>
                  </a:moveTo>
                  <a:cubicBezTo>
                    <a:pt x="189" y="22"/>
                    <a:pt x="203" y="59"/>
                    <a:pt x="156" y="101"/>
                  </a:cubicBezTo>
                  <a:cubicBezTo>
                    <a:pt x="145" y="113"/>
                    <a:pt x="134" y="117"/>
                    <a:pt x="119" y="130"/>
                  </a:cubicBezTo>
                  <a:cubicBezTo>
                    <a:pt x="108" y="140"/>
                    <a:pt x="41" y="207"/>
                    <a:pt x="41" y="207"/>
                  </a:cubicBezTo>
                  <a:cubicBezTo>
                    <a:pt x="41" y="207"/>
                    <a:pt x="0" y="174"/>
                    <a:pt x="5" y="161"/>
                  </a:cubicBezTo>
                  <a:cubicBezTo>
                    <a:pt x="15" y="134"/>
                    <a:pt x="90" y="0"/>
                    <a:pt x="90" y="0"/>
                  </a:cubicBezTo>
                  <a:cubicBezTo>
                    <a:pt x="90" y="0"/>
                    <a:pt x="149" y="6"/>
                    <a:pt x="189" y="22"/>
                  </a:cubicBezTo>
                  <a:close/>
                </a:path>
              </a:pathLst>
            </a:custGeom>
            <a:solidFill>
              <a:srgbClr val="004B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ïşļîďè"/>
            <p:cNvSpPr/>
            <p:nvPr/>
          </p:nvSpPr>
          <p:spPr bwMode="auto">
            <a:xfrm>
              <a:off x="7464345" y="5233862"/>
              <a:ext cx="70081" cy="57014"/>
            </a:xfrm>
            <a:custGeom>
              <a:avLst/>
              <a:gdLst>
                <a:gd name="T0" fmla="*/ 13 w 59"/>
                <a:gd name="T1" fmla="*/ 0 h 48"/>
                <a:gd name="T2" fmla="*/ 0 w 59"/>
                <a:gd name="T3" fmla="*/ 45 h 48"/>
                <a:gd name="T4" fmla="*/ 34 w 59"/>
                <a:gd name="T5" fmla="*/ 48 h 48"/>
                <a:gd name="T6" fmla="*/ 59 w 59"/>
                <a:gd name="T7" fmla="*/ 2 h 48"/>
                <a:gd name="T8" fmla="*/ 13 w 59"/>
                <a:gd name="T9" fmla="*/ 0 h 48"/>
              </a:gdLst>
              <a:ahLst/>
              <a:cxnLst>
                <a:cxn ang="0">
                  <a:pos x="T0" y="T1"/>
                </a:cxn>
                <a:cxn ang="0">
                  <a:pos x="T2" y="T3"/>
                </a:cxn>
                <a:cxn ang="0">
                  <a:pos x="T4" y="T5"/>
                </a:cxn>
                <a:cxn ang="0">
                  <a:pos x="T6" y="T7"/>
                </a:cxn>
                <a:cxn ang="0">
                  <a:pos x="T8" y="T9"/>
                </a:cxn>
              </a:cxnLst>
              <a:rect l="0" t="0" r="r" b="b"/>
              <a:pathLst>
                <a:path w="59" h="48">
                  <a:moveTo>
                    <a:pt x="13" y="0"/>
                  </a:moveTo>
                  <a:lnTo>
                    <a:pt x="0" y="45"/>
                  </a:lnTo>
                  <a:lnTo>
                    <a:pt x="34" y="48"/>
                  </a:lnTo>
                  <a:lnTo>
                    <a:pt x="59" y="2"/>
                  </a:lnTo>
                  <a:lnTo>
                    <a:pt x="13" y="0"/>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iś1ïḍe"/>
            <p:cNvSpPr/>
            <p:nvPr/>
          </p:nvSpPr>
          <p:spPr bwMode="auto">
            <a:xfrm>
              <a:off x="7464345" y="5233862"/>
              <a:ext cx="70081" cy="57014"/>
            </a:xfrm>
            <a:custGeom>
              <a:avLst/>
              <a:gdLst>
                <a:gd name="T0" fmla="*/ 13 w 59"/>
                <a:gd name="T1" fmla="*/ 0 h 48"/>
                <a:gd name="T2" fmla="*/ 0 w 59"/>
                <a:gd name="T3" fmla="*/ 45 h 48"/>
                <a:gd name="T4" fmla="*/ 34 w 59"/>
                <a:gd name="T5" fmla="*/ 48 h 48"/>
                <a:gd name="T6" fmla="*/ 59 w 59"/>
                <a:gd name="T7" fmla="*/ 2 h 48"/>
              </a:gdLst>
              <a:ahLst/>
              <a:cxnLst>
                <a:cxn ang="0">
                  <a:pos x="T0" y="T1"/>
                </a:cxn>
                <a:cxn ang="0">
                  <a:pos x="T2" y="T3"/>
                </a:cxn>
                <a:cxn ang="0">
                  <a:pos x="T4" y="T5"/>
                </a:cxn>
                <a:cxn ang="0">
                  <a:pos x="T6" y="T7"/>
                </a:cxn>
              </a:cxnLst>
              <a:rect l="0" t="0" r="r" b="b"/>
              <a:pathLst>
                <a:path w="59" h="48">
                  <a:moveTo>
                    <a:pt x="13" y="0"/>
                  </a:moveTo>
                  <a:lnTo>
                    <a:pt x="0" y="45"/>
                  </a:lnTo>
                  <a:lnTo>
                    <a:pt x="34" y="48"/>
                  </a:lnTo>
                  <a:lnTo>
                    <a:pt x="59"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îṥľïḍe"/>
            <p:cNvSpPr/>
            <p:nvPr/>
          </p:nvSpPr>
          <p:spPr bwMode="auto">
            <a:xfrm>
              <a:off x="7472660" y="4521182"/>
              <a:ext cx="273194" cy="749502"/>
            </a:xfrm>
            <a:custGeom>
              <a:avLst/>
              <a:gdLst>
                <a:gd name="T0" fmla="*/ 107 w 111"/>
                <a:gd name="T1" fmla="*/ 77 h 304"/>
                <a:gd name="T2" fmla="*/ 59 w 111"/>
                <a:gd name="T3" fmla="*/ 62 h 304"/>
                <a:gd name="T4" fmla="*/ 0 w 111"/>
                <a:gd name="T5" fmla="*/ 297 h 304"/>
                <a:gd name="T6" fmla="*/ 19 w 111"/>
                <a:gd name="T7" fmla="*/ 304 h 304"/>
                <a:gd name="T8" fmla="*/ 107 w 111"/>
                <a:gd name="T9" fmla="*/ 77 h 304"/>
              </a:gdLst>
              <a:ahLst/>
              <a:cxnLst>
                <a:cxn ang="0">
                  <a:pos x="T0" y="T1"/>
                </a:cxn>
                <a:cxn ang="0">
                  <a:pos x="T2" y="T3"/>
                </a:cxn>
                <a:cxn ang="0">
                  <a:pos x="T4" y="T5"/>
                </a:cxn>
                <a:cxn ang="0">
                  <a:pos x="T6" y="T7"/>
                </a:cxn>
                <a:cxn ang="0">
                  <a:pos x="T8" y="T9"/>
                </a:cxn>
              </a:cxnLst>
              <a:rect l="0" t="0" r="r" b="b"/>
              <a:pathLst>
                <a:path w="111" h="304">
                  <a:moveTo>
                    <a:pt x="107" y="77"/>
                  </a:moveTo>
                  <a:cubicBezTo>
                    <a:pt x="103" y="0"/>
                    <a:pt x="59" y="62"/>
                    <a:pt x="59" y="62"/>
                  </a:cubicBezTo>
                  <a:cubicBezTo>
                    <a:pt x="0" y="297"/>
                    <a:pt x="0" y="297"/>
                    <a:pt x="0" y="297"/>
                  </a:cubicBezTo>
                  <a:cubicBezTo>
                    <a:pt x="0" y="297"/>
                    <a:pt x="7" y="304"/>
                    <a:pt x="19" y="304"/>
                  </a:cubicBezTo>
                  <a:cubicBezTo>
                    <a:pt x="19" y="304"/>
                    <a:pt x="111" y="154"/>
                    <a:pt x="107" y="77"/>
                  </a:cubicBezTo>
                  <a:close/>
                </a:path>
              </a:pathLst>
            </a:custGeom>
            <a:solidFill>
              <a:srgbClr val="004B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ïŝ1ïḓe"/>
            <p:cNvSpPr/>
            <p:nvPr/>
          </p:nvSpPr>
          <p:spPr bwMode="auto">
            <a:xfrm>
              <a:off x="7983414" y="3485421"/>
              <a:ext cx="167480" cy="238748"/>
            </a:xfrm>
            <a:custGeom>
              <a:avLst/>
              <a:gdLst>
                <a:gd name="T0" fmla="*/ 51 w 68"/>
                <a:gd name="T1" fmla="*/ 88 h 97"/>
                <a:gd name="T2" fmla="*/ 0 w 68"/>
                <a:gd name="T3" fmla="*/ 89 h 97"/>
                <a:gd name="T4" fmla="*/ 11 w 68"/>
                <a:gd name="T5" fmla="*/ 55 h 97"/>
                <a:gd name="T6" fmla="*/ 16 w 68"/>
                <a:gd name="T7" fmla="*/ 40 h 97"/>
                <a:gd name="T8" fmla="*/ 24 w 68"/>
                <a:gd name="T9" fmla="*/ 34 h 97"/>
                <a:gd name="T10" fmla="*/ 61 w 68"/>
                <a:gd name="T11" fmla="*/ 21 h 97"/>
                <a:gd name="T12" fmla="*/ 51 w 68"/>
                <a:gd name="T13" fmla="*/ 88 h 97"/>
              </a:gdLst>
              <a:ahLst/>
              <a:cxnLst>
                <a:cxn ang="0">
                  <a:pos x="T0" y="T1"/>
                </a:cxn>
                <a:cxn ang="0">
                  <a:pos x="T2" y="T3"/>
                </a:cxn>
                <a:cxn ang="0">
                  <a:pos x="T4" y="T5"/>
                </a:cxn>
                <a:cxn ang="0">
                  <a:pos x="T6" y="T7"/>
                </a:cxn>
                <a:cxn ang="0">
                  <a:pos x="T8" y="T9"/>
                </a:cxn>
                <a:cxn ang="0">
                  <a:pos x="T10" y="T11"/>
                </a:cxn>
                <a:cxn ang="0">
                  <a:pos x="T12" y="T13"/>
                </a:cxn>
              </a:cxnLst>
              <a:rect l="0" t="0" r="r" b="b"/>
              <a:pathLst>
                <a:path w="68" h="97">
                  <a:moveTo>
                    <a:pt x="51" y="88"/>
                  </a:moveTo>
                  <a:cubicBezTo>
                    <a:pt x="32" y="97"/>
                    <a:pt x="0" y="89"/>
                    <a:pt x="0" y="89"/>
                  </a:cubicBezTo>
                  <a:cubicBezTo>
                    <a:pt x="11" y="55"/>
                    <a:pt x="11" y="55"/>
                    <a:pt x="11" y="55"/>
                  </a:cubicBezTo>
                  <a:cubicBezTo>
                    <a:pt x="16" y="40"/>
                    <a:pt x="16" y="40"/>
                    <a:pt x="16" y="40"/>
                  </a:cubicBezTo>
                  <a:cubicBezTo>
                    <a:pt x="16" y="40"/>
                    <a:pt x="19" y="38"/>
                    <a:pt x="24" y="34"/>
                  </a:cubicBezTo>
                  <a:cubicBezTo>
                    <a:pt x="39" y="22"/>
                    <a:pt x="68" y="0"/>
                    <a:pt x="61" y="21"/>
                  </a:cubicBezTo>
                  <a:cubicBezTo>
                    <a:pt x="50" y="50"/>
                    <a:pt x="51" y="88"/>
                    <a:pt x="51" y="88"/>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íSļîḍe"/>
            <p:cNvSpPr/>
            <p:nvPr/>
          </p:nvSpPr>
          <p:spPr bwMode="auto">
            <a:xfrm>
              <a:off x="8010733" y="3567379"/>
              <a:ext cx="55827" cy="53451"/>
            </a:xfrm>
            <a:custGeom>
              <a:avLst/>
              <a:gdLst>
                <a:gd name="T0" fmla="*/ 23 w 23"/>
                <a:gd name="T1" fmla="*/ 5 h 22"/>
                <a:gd name="T2" fmla="*/ 0 w 23"/>
                <a:gd name="T3" fmla="*/ 22 h 22"/>
                <a:gd name="T4" fmla="*/ 5 w 23"/>
                <a:gd name="T5" fmla="*/ 7 h 22"/>
                <a:gd name="T6" fmla="*/ 13 w 23"/>
                <a:gd name="T7" fmla="*/ 1 h 22"/>
                <a:gd name="T8" fmla="*/ 14 w 23"/>
                <a:gd name="T9" fmla="*/ 0 h 22"/>
                <a:gd name="T10" fmla="*/ 23 w 23"/>
                <a:gd name="T11" fmla="*/ 5 h 22"/>
              </a:gdLst>
              <a:ahLst/>
              <a:cxnLst>
                <a:cxn ang="0">
                  <a:pos x="T0" y="T1"/>
                </a:cxn>
                <a:cxn ang="0">
                  <a:pos x="T2" y="T3"/>
                </a:cxn>
                <a:cxn ang="0">
                  <a:pos x="T4" y="T5"/>
                </a:cxn>
                <a:cxn ang="0">
                  <a:pos x="T6" y="T7"/>
                </a:cxn>
                <a:cxn ang="0">
                  <a:pos x="T8" y="T9"/>
                </a:cxn>
                <a:cxn ang="0">
                  <a:pos x="T10" y="T11"/>
                </a:cxn>
              </a:cxnLst>
              <a:rect l="0" t="0" r="r" b="b"/>
              <a:pathLst>
                <a:path w="23" h="22">
                  <a:moveTo>
                    <a:pt x="23" y="5"/>
                  </a:moveTo>
                  <a:cubicBezTo>
                    <a:pt x="23" y="5"/>
                    <a:pt x="14" y="17"/>
                    <a:pt x="0" y="22"/>
                  </a:cubicBezTo>
                  <a:cubicBezTo>
                    <a:pt x="5" y="7"/>
                    <a:pt x="5" y="7"/>
                    <a:pt x="5" y="7"/>
                  </a:cubicBezTo>
                  <a:cubicBezTo>
                    <a:pt x="5" y="7"/>
                    <a:pt x="8" y="5"/>
                    <a:pt x="13" y="1"/>
                  </a:cubicBezTo>
                  <a:cubicBezTo>
                    <a:pt x="14" y="0"/>
                    <a:pt x="14" y="0"/>
                    <a:pt x="14" y="0"/>
                  </a:cubicBezTo>
                  <a:lnTo>
                    <a:pt x="23" y="5"/>
                  </a:lnTo>
                  <a:close/>
                </a:path>
              </a:pathLst>
            </a:custGeom>
            <a:solidFill>
              <a:srgbClr val="E58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ïṥľïḍè"/>
            <p:cNvSpPr/>
            <p:nvPr/>
          </p:nvSpPr>
          <p:spPr bwMode="auto">
            <a:xfrm>
              <a:off x="7933526" y="3306063"/>
              <a:ext cx="251814" cy="319518"/>
            </a:xfrm>
            <a:custGeom>
              <a:avLst/>
              <a:gdLst>
                <a:gd name="T0" fmla="*/ 13 w 102"/>
                <a:gd name="T1" fmla="*/ 48 h 130"/>
                <a:gd name="T2" fmla="*/ 10 w 102"/>
                <a:gd name="T3" fmla="*/ 120 h 130"/>
                <a:gd name="T4" fmla="*/ 66 w 102"/>
                <a:gd name="T5" fmla="*/ 111 h 130"/>
                <a:gd name="T6" fmla="*/ 99 w 102"/>
                <a:gd name="T7" fmla="*/ 47 h 130"/>
                <a:gd name="T8" fmla="*/ 20 w 102"/>
                <a:gd name="T9" fmla="*/ 27 h 130"/>
                <a:gd name="T10" fmla="*/ 13 w 102"/>
                <a:gd name="T11" fmla="*/ 48 h 130"/>
              </a:gdLst>
              <a:ahLst/>
              <a:cxnLst>
                <a:cxn ang="0">
                  <a:pos x="T0" y="T1"/>
                </a:cxn>
                <a:cxn ang="0">
                  <a:pos x="T2" y="T3"/>
                </a:cxn>
                <a:cxn ang="0">
                  <a:pos x="T4" y="T5"/>
                </a:cxn>
                <a:cxn ang="0">
                  <a:pos x="T6" y="T7"/>
                </a:cxn>
                <a:cxn ang="0">
                  <a:pos x="T8" y="T9"/>
                </a:cxn>
                <a:cxn ang="0">
                  <a:pos x="T10" y="T11"/>
                </a:cxn>
              </a:cxnLst>
              <a:rect l="0" t="0" r="r" b="b"/>
              <a:pathLst>
                <a:path w="102" h="130">
                  <a:moveTo>
                    <a:pt x="13" y="48"/>
                  </a:moveTo>
                  <a:cubicBezTo>
                    <a:pt x="13" y="48"/>
                    <a:pt x="0" y="110"/>
                    <a:pt x="10" y="120"/>
                  </a:cubicBezTo>
                  <a:cubicBezTo>
                    <a:pt x="20" y="130"/>
                    <a:pt x="66" y="111"/>
                    <a:pt x="66" y="111"/>
                  </a:cubicBezTo>
                  <a:cubicBezTo>
                    <a:pt x="66" y="111"/>
                    <a:pt x="102" y="78"/>
                    <a:pt x="99" y="47"/>
                  </a:cubicBezTo>
                  <a:cubicBezTo>
                    <a:pt x="97" y="22"/>
                    <a:pt x="43" y="0"/>
                    <a:pt x="20" y="27"/>
                  </a:cubicBezTo>
                  <a:cubicBezTo>
                    <a:pt x="16" y="32"/>
                    <a:pt x="15" y="39"/>
                    <a:pt x="13" y="48"/>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íŝḷïďê"/>
            <p:cNvSpPr/>
            <p:nvPr/>
          </p:nvSpPr>
          <p:spPr bwMode="auto">
            <a:xfrm>
              <a:off x="7928775" y="3290622"/>
              <a:ext cx="286260" cy="276758"/>
            </a:xfrm>
            <a:custGeom>
              <a:avLst/>
              <a:gdLst>
                <a:gd name="T0" fmla="*/ 10 w 116"/>
                <a:gd name="T1" fmla="*/ 12 h 112"/>
                <a:gd name="T2" fmla="*/ 24 w 116"/>
                <a:gd name="T3" fmla="*/ 55 h 112"/>
                <a:gd name="T4" fmla="*/ 58 w 116"/>
                <a:gd name="T5" fmla="*/ 73 h 112"/>
                <a:gd name="T6" fmla="*/ 64 w 116"/>
                <a:gd name="T7" fmla="*/ 73 h 112"/>
                <a:gd name="T8" fmla="*/ 71 w 116"/>
                <a:gd name="T9" fmla="*/ 90 h 112"/>
                <a:gd name="T10" fmla="*/ 79 w 116"/>
                <a:gd name="T11" fmla="*/ 112 h 112"/>
                <a:gd name="T12" fmla="*/ 98 w 116"/>
                <a:gd name="T13" fmla="*/ 84 h 112"/>
                <a:gd name="T14" fmla="*/ 95 w 116"/>
                <a:gd name="T15" fmla="*/ 37 h 112"/>
                <a:gd name="T16" fmla="*/ 80 w 116"/>
                <a:gd name="T17" fmla="*/ 20 h 112"/>
                <a:gd name="T18" fmla="*/ 27 w 116"/>
                <a:gd name="T19" fmla="*/ 14 h 112"/>
                <a:gd name="T20" fmla="*/ 10 w 116"/>
                <a:gd name="T21" fmla="*/ 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112">
                  <a:moveTo>
                    <a:pt x="10" y="12"/>
                  </a:moveTo>
                  <a:cubicBezTo>
                    <a:pt x="10" y="12"/>
                    <a:pt x="0" y="44"/>
                    <a:pt x="24" y="55"/>
                  </a:cubicBezTo>
                  <a:cubicBezTo>
                    <a:pt x="40" y="63"/>
                    <a:pt x="58" y="65"/>
                    <a:pt x="58" y="73"/>
                  </a:cubicBezTo>
                  <a:cubicBezTo>
                    <a:pt x="58" y="80"/>
                    <a:pt x="61" y="75"/>
                    <a:pt x="64" y="73"/>
                  </a:cubicBezTo>
                  <a:cubicBezTo>
                    <a:pt x="72" y="70"/>
                    <a:pt x="76" y="80"/>
                    <a:pt x="71" y="90"/>
                  </a:cubicBezTo>
                  <a:cubicBezTo>
                    <a:pt x="68" y="97"/>
                    <a:pt x="68" y="109"/>
                    <a:pt x="79" y="112"/>
                  </a:cubicBezTo>
                  <a:cubicBezTo>
                    <a:pt x="79" y="112"/>
                    <a:pt x="92" y="95"/>
                    <a:pt x="98" y="84"/>
                  </a:cubicBezTo>
                  <a:cubicBezTo>
                    <a:pt x="103" y="75"/>
                    <a:pt x="116" y="44"/>
                    <a:pt x="95" y="37"/>
                  </a:cubicBezTo>
                  <a:cubicBezTo>
                    <a:pt x="94" y="30"/>
                    <a:pt x="87" y="23"/>
                    <a:pt x="80" y="20"/>
                  </a:cubicBezTo>
                  <a:cubicBezTo>
                    <a:pt x="60" y="10"/>
                    <a:pt x="41" y="13"/>
                    <a:pt x="27" y="14"/>
                  </a:cubicBezTo>
                  <a:cubicBezTo>
                    <a:pt x="20" y="14"/>
                    <a:pt x="13" y="0"/>
                    <a:pt x="10" y="12"/>
                  </a:cubicBezTo>
                  <a:close/>
                </a:path>
              </a:pathLst>
            </a:custGeom>
            <a:solidFill>
              <a:srgbClr val="1D24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îsḷïḓè"/>
            <p:cNvSpPr/>
            <p:nvPr/>
          </p:nvSpPr>
          <p:spPr bwMode="auto">
            <a:xfrm>
              <a:off x="7649642" y="3660028"/>
              <a:ext cx="242311" cy="178170"/>
            </a:xfrm>
            <a:custGeom>
              <a:avLst/>
              <a:gdLst>
                <a:gd name="T0" fmla="*/ 83 w 98"/>
                <a:gd name="T1" fmla="*/ 72 h 72"/>
                <a:gd name="T2" fmla="*/ 54 w 98"/>
                <a:gd name="T3" fmla="*/ 59 h 72"/>
                <a:gd name="T4" fmla="*/ 27 w 98"/>
                <a:gd name="T5" fmla="*/ 46 h 72"/>
                <a:gd name="T6" fmla="*/ 0 w 98"/>
                <a:gd name="T7" fmla="*/ 32 h 72"/>
                <a:gd name="T8" fmla="*/ 16 w 98"/>
                <a:gd name="T9" fmla="*/ 0 h 72"/>
                <a:gd name="T10" fmla="*/ 71 w 98"/>
                <a:gd name="T11" fmla="*/ 9 h 72"/>
                <a:gd name="T12" fmla="*/ 84 w 98"/>
                <a:gd name="T13" fmla="*/ 12 h 72"/>
                <a:gd name="T14" fmla="*/ 98 w 98"/>
                <a:gd name="T15" fmla="*/ 15 h 72"/>
                <a:gd name="T16" fmla="*/ 83 w 98"/>
                <a:gd name="T17"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72">
                  <a:moveTo>
                    <a:pt x="83" y="72"/>
                  </a:moveTo>
                  <a:cubicBezTo>
                    <a:pt x="76" y="69"/>
                    <a:pt x="65" y="64"/>
                    <a:pt x="54" y="59"/>
                  </a:cubicBezTo>
                  <a:cubicBezTo>
                    <a:pt x="45" y="54"/>
                    <a:pt x="35" y="50"/>
                    <a:pt x="27" y="46"/>
                  </a:cubicBezTo>
                  <a:cubicBezTo>
                    <a:pt x="12" y="38"/>
                    <a:pt x="0" y="32"/>
                    <a:pt x="0" y="32"/>
                  </a:cubicBezTo>
                  <a:cubicBezTo>
                    <a:pt x="0" y="32"/>
                    <a:pt x="10" y="2"/>
                    <a:pt x="16" y="0"/>
                  </a:cubicBezTo>
                  <a:cubicBezTo>
                    <a:pt x="20" y="0"/>
                    <a:pt x="48" y="5"/>
                    <a:pt x="71" y="9"/>
                  </a:cubicBezTo>
                  <a:cubicBezTo>
                    <a:pt x="76" y="10"/>
                    <a:pt x="80" y="11"/>
                    <a:pt x="84" y="12"/>
                  </a:cubicBezTo>
                  <a:cubicBezTo>
                    <a:pt x="93" y="13"/>
                    <a:pt x="98" y="15"/>
                    <a:pt x="98" y="15"/>
                  </a:cubicBezTo>
                  <a:lnTo>
                    <a:pt x="83" y="72"/>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ïṧ1íḓè"/>
            <p:cNvSpPr/>
            <p:nvPr/>
          </p:nvSpPr>
          <p:spPr bwMode="auto">
            <a:xfrm>
              <a:off x="7507106" y="3478294"/>
              <a:ext cx="197175" cy="277945"/>
            </a:xfrm>
            <a:custGeom>
              <a:avLst/>
              <a:gdLst>
                <a:gd name="T0" fmla="*/ 58 w 80"/>
                <a:gd name="T1" fmla="*/ 106 h 113"/>
                <a:gd name="T2" fmla="*/ 22 w 80"/>
                <a:gd name="T3" fmla="*/ 60 h 113"/>
                <a:gd name="T4" fmla="*/ 0 w 80"/>
                <a:gd name="T5" fmla="*/ 14 h 113"/>
                <a:gd name="T6" fmla="*/ 5 w 80"/>
                <a:gd name="T7" fmla="*/ 0 h 113"/>
                <a:gd name="T8" fmla="*/ 54 w 80"/>
                <a:gd name="T9" fmla="*/ 47 h 113"/>
                <a:gd name="T10" fmla="*/ 74 w 80"/>
                <a:gd name="T11" fmla="*/ 74 h 113"/>
                <a:gd name="T12" fmla="*/ 58 w 80"/>
                <a:gd name="T13" fmla="*/ 106 h 113"/>
              </a:gdLst>
              <a:ahLst/>
              <a:cxnLst>
                <a:cxn ang="0">
                  <a:pos x="T0" y="T1"/>
                </a:cxn>
                <a:cxn ang="0">
                  <a:pos x="T2" y="T3"/>
                </a:cxn>
                <a:cxn ang="0">
                  <a:pos x="T4" y="T5"/>
                </a:cxn>
                <a:cxn ang="0">
                  <a:pos x="T6" y="T7"/>
                </a:cxn>
                <a:cxn ang="0">
                  <a:pos x="T8" y="T9"/>
                </a:cxn>
                <a:cxn ang="0">
                  <a:pos x="T10" y="T11"/>
                </a:cxn>
                <a:cxn ang="0">
                  <a:pos x="T12" y="T13"/>
                </a:cxn>
              </a:cxnLst>
              <a:rect l="0" t="0" r="r" b="b"/>
              <a:pathLst>
                <a:path w="80" h="113">
                  <a:moveTo>
                    <a:pt x="58" y="106"/>
                  </a:moveTo>
                  <a:cubicBezTo>
                    <a:pt x="44" y="99"/>
                    <a:pt x="38" y="90"/>
                    <a:pt x="22" y="60"/>
                  </a:cubicBezTo>
                  <a:cubicBezTo>
                    <a:pt x="17" y="49"/>
                    <a:pt x="4" y="25"/>
                    <a:pt x="0" y="14"/>
                  </a:cubicBezTo>
                  <a:cubicBezTo>
                    <a:pt x="5" y="0"/>
                    <a:pt x="5" y="0"/>
                    <a:pt x="5" y="0"/>
                  </a:cubicBezTo>
                  <a:cubicBezTo>
                    <a:pt x="8" y="2"/>
                    <a:pt x="48" y="41"/>
                    <a:pt x="54" y="47"/>
                  </a:cubicBezTo>
                  <a:cubicBezTo>
                    <a:pt x="62" y="57"/>
                    <a:pt x="74" y="74"/>
                    <a:pt x="74" y="74"/>
                  </a:cubicBezTo>
                  <a:cubicBezTo>
                    <a:pt x="80" y="85"/>
                    <a:pt x="72" y="113"/>
                    <a:pt x="58" y="106"/>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îs1íḍê"/>
            <p:cNvSpPr/>
            <p:nvPr/>
          </p:nvSpPr>
          <p:spPr bwMode="auto">
            <a:xfrm>
              <a:off x="7761295" y="3670718"/>
              <a:ext cx="224494" cy="197175"/>
            </a:xfrm>
            <a:custGeom>
              <a:avLst/>
              <a:gdLst>
                <a:gd name="T0" fmla="*/ 91 w 91"/>
                <a:gd name="T1" fmla="*/ 17 h 80"/>
                <a:gd name="T2" fmla="*/ 15 w 91"/>
                <a:gd name="T3" fmla="*/ 0 h 80"/>
                <a:gd name="T4" fmla="*/ 0 w 91"/>
                <a:gd name="T5" fmla="*/ 56 h 80"/>
                <a:gd name="T6" fmla="*/ 59 w 91"/>
                <a:gd name="T7" fmla="*/ 80 h 80"/>
              </a:gdLst>
              <a:ahLst/>
              <a:cxnLst>
                <a:cxn ang="0">
                  <a:pos x="T0" y="T1"/>
                </a:cxn>
                <a:cxn ang="0">
                  <a:pos x="T2" y="T3"/>
                </a:cxn>
                <a:cxn ang="0">
                  <a:pos x="T4" y="T5"/>
                </a:cxn>
                <a:cxn ang="0">
                  <a:pos x="T6" y="T7"/>
                </a:cxn>
              </a:cxnLst>
              <a:rect l="0" t="0" r="r" b="b"/>
              <a:pathLst>
                <a:path w="91" h="80">
                  <a:moveTo>
                    <a:pt x="91" y="17"/>
                  </a:moveTo>
                  <a:cubicBezTo>
                    <a:pt x="67" y="10"/>
                    <a:pt x="15" y="0"/>
                    <a:pt x="15" y="0"/>
                  </a:cubicBezTo>
                  <a:cubicBezTo>
                    <a:pt x="15" y="0"/>
                    <a:pt x="0" y="33"/>
                    <a:pt x="0" y="56"/>
                  </a:cubicBezTo>
                  <a:cubicBezTo>
                    <a:pt x="17" y="67"/>
                    <a:pt x="59" y="80"/>
                    <a:pt x="59" y="80"/>
                  </a:cubicBezTo>
                </a:path>
              </a:pathLst>
            </a:custGeom>
            <a:solidFill>
              <a:srgbClr val="FCA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ïṣḷïdê"/>
            <p:cNvSpPr/>
            <p:nvPr/>
          </p:nvSpPr>
          <p:spPr bwMode="auto">
            <a:xfrm>
              <a:off x="7812371" y="3702789"/>
              <a:ext cx="409791" cy="640224"/>
            </a:xfrm>
            <a:custGeom>
              <a:avLst/>
              <a:gdLst>
                <a:gd name="T0" fmla="*/ 132 w 166"/>
                <a:gd name="T1" fmla="*/ 147 h 260"/>
                <a:gd name="T2" fmla="*/ 130 w 166"/>
                <a:gd name="T3" fmla="*/ 151 h 260"/>
                <a:gd name="T4" fmla="*/ 120 w 166"/>
                <a:gd name="T5" fmla="*/ 171 h 260"/>
                <a:gd name="T6" fmla="*/ 105 w 166"/>
                <a:gd name="T7" fmla="*/ 255 h 260"/>
                <a:gd name="T8" fmla="*/ 1 w 166"/>
                <a:gd name="T9" fmla="*/ 240 h 260"/>
                <a:gd name="T10" fmla="*/ 2 w 166"/>
                <a:gd name="T11" fmla="*/ 231 h 260"/>
                <a:gd name="T12" fmla="*/ 5 w 166"/>
                <a:gd name="T13" fmla="*/ 108 h 260"/>
                <a:gd name="T14" fmla="*/ 7 w 166"/>
                <a:gd name="T15" fmla="*/ 96 h 260"/>
                <a:gd name="T16" fmla="*/ 19 w 166"/>
                <a:gd name="T17" fmla="*/ 50 h 260"/>
                <a:gd name="T18" fmla="*/ 69 w 166"/>
                <a:gd name="T19" fmla="*/ 1 h 260"/>
                <a:gd name="T20" fmla="*/ 120 w 166"/>
                <a:gd name="T21" fmla="*/ 0 h 260"/>
                <a:gd name="T22" fmla="*/ 132 w 166"/>
                <a:gd name="T23" fmla="*/ 14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260">
                  <a:moveTo>
                    <a:pt x="132" y="147"/>
                  </a:moveTo>
                  <a:cubicBezTo>
                    <a:pt x="131" y="148"/>
                    <a:pt x="130" y="150"/>
                    <a:pt x="130" y="151"/>
                  </a:cubicBezTo>
                  <a:cubicBezTo>
                    <a:pt x="126" y="158"/>
                    <a:pt x="123" y="164"/>
                    <a:pt x="120" y="171"/>
                  </a:cubicBezTo>
                  <a:cubicBezTo>
                    <a:pt x="96" y="226"/>
                    <a:pt x="105" y="255"/>
                    <a:pt x="105" y="255"/>
                  </a:cubicBezTo>
                  <a:cubicBezTo>
                    <a:pt x="66" y="260"/>
                    <a:pt x="1" y="240"/>
                    <a:pt x="1" y="240"/>
                  </a:cubicBezTo>
                  <a:cubicBezTo>
                    <a:pt x="1" y="240"/>
                    <a:pt x="2" y="235"/>
                    <a:pt x="2" y="231"/>
                  </a:cubicBezTo>
                  <a:cubicBezTo>
                    <a:pt x="1" y="211"/>
                    <a:pt x="0" y="155"/>
                    <a:pt x="5" y="108"/>
                  </a:cubicBezTo>
                  <a:cubicBezTo>
                    <a:pt x="6" y="104"/>
                    <a:pt x="6" y="100"/>
                    <a:pt x="7" y="96"/>
                  </a:cubicBezTo>
                  <a:cubicBezTo>
                    <a:pt x="10" y="77"/>
                    <a:pt x="13" y="60"/>
                    <a:pt x="19" y="50"/>
                  </a:cubicBezTo>
                  <a:cubicBezTo>
                    <a:pt x="41" y="5"/>
                    <a:pt x="69" y="1"/>
                    <a:pt x="69" y="1"/>
                  </a:cubicBezTo>
                  <a:cubicBezTo>
                    <a:pt x="96" y="4"/>
                    <a:pt x="120" y="0"/>
                    <a:pt x="120" y="0"/>
                  </a:cubicBezTo>
                  <a:cubicBezTo>
                    <a:pt x="166" y="26"/>
                    <a:pt x="154" y="99"/>
                    <a:pt x="132" y="147"/>
                  </a:cubicBezTo>
                  <a:close/>
                </a:path>
              </a:pathLst>
            </a:custGeom>
            <a:solidFill>
              <a:srgbClr val="FECB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îš1iḑé"/>
            <p:cNvSpPr/>
            <p:nvPr/>
          </p:nvSpPr>
          <p:spPr bwMode="auto">
            <a:xfrm>
              <a:off x="7640139" y="3790686"/>
              <a:ext cx="231621" cy="146100"/>
            </a:xfrm>
            <a:custGeom>
              <a:avLst/>
              <a:gdLst>
                <a:gd name="T0" fmla="*/ 2 w 94"/>
                <a:gd name="T1" fmla="*/ 52 h 59"/>
                <a:gd name="T2" fmla="*/ 6 w 94"/>
                <a:gd name="T3" fmla="*/ 16 h 59"/>
                <a:gd name="T4" fmla="*/ 60 w 94"/>
                <a:gd name="T5" fmla="*/ 5 h 59"/>
                <a:gd name="T6" fmla="*/ 73 w 94"/>
                <a:gd name="T7" fmla="*/ 2 h 59"/>
                <a:gd name="T8" fmla="*/ 87 w 94"/>
                <a:gd name="T9" fmla="*/ 0 h 59"/>
                <a:gd name="T10" fmla="*/ 94 w 94"/>
                <a:gd name="T11" fmla="*/ 59 h 59"/>
                <a:gd name="T12" fmla="*/ 2 w 94"/>
                <a:gd name="T13" fmla="*/ 52 h 59"/>
              </a:gdLst>
              <a:ahLst/>
              <a:cxnLst>
                <a:cxn ang="0">
                  <a:pos x="T0" y="T1"/>
                </a:cxn>
                <a:cxn ang="0">
                  <a:pos x="T2" y="T3"/>
                </a:cxn>
                <a:cxn ang="0">
                  <a:pos x="T4" y="T5"/>
                </a:cxn>
                <a:cxn ang="0">
                  <a:pos x="T6" y="T7"/>
                </a:cxn>
                <a:cxn ang="0">
                  <a:pos x="T8" y="T9"/>
                </a:cxn>
                <a:cxn ang="0">
                  <a:pos x="T10" y="T11"/>
                </a:cxn>
                <a:cxn ang="0">
                  <a:pos x="T12" y="T13"/>
                </a:cxn>
              </a:cxnLst>
              <a:rect l="0" t="0" r="r" b="b"/>
              <a:pathLst>
                <a:path w="94" h="59">
                  <a:moveTo>
                    <a:pt x="2" y="52"/>
                  </a:moveTo>
                  <a:cubicBezTo>
                    <a:pt x="2" y="52"/>
                    <a:pt x="0" y="20"/>
                    <a:pt x="6" y="16"/>
                  </a:cubicBezTo>
                  <a:cubicBezTo>
                    <a:pt x="9" y="14"/>
                    <a:pt x="37" y="9"/>
                    <a:pt x="60" y="5"/>
                  </a:cubicBezTo>
                  <a:cubicBezTo>
                    <a:pt x="64" y="4"/>
                    <a:pt x="69" y="3"/>
                    <a:pt x="73" y="2"/>
                  </a:cubicBezTo>
                  <a:cubicBezTo>
                    <a:pt x="81" y="1"/>
                    <a:pt x="87" y="0"/>
                    <a:pt x="87" y="0"/>
                  </a:cubicBezTo>
                  <a:cubicBezTo>
                    <a:pt x="94" y="59"/>
                    <a:pt x="94" y="59"/>
                    <a:pt x="94" y="59"/>
                  </a:cubicBezTo>
                  <a:cubicBezTo>
                    <a:pt x="68" y="58"/>
                    <a:pt x="2" y="52"/>
                    <a:pt x="2" y="52"/>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ísḷidé"/>
            <p:cNvSpPr/>
            <p:nvPr/>
          </p:nvSpPr>
          <p:spPr bwMode="auto">
            <a:xfrm>
              <a:off x="7390702" y="3702789"/>
              <a:ext cx="293387" cy="218555"/>
            </a:xfrm>
            <a:custGeom>
              <a:avLst/>
              <a:gdLst>
                <a:gd name="T0" fmla="*/ 107 w 119"/>
                <a:gd name="T1" fmla="*/ 52 h 89"/>
                <a:gd name="T2" fmla="*/ 80 w 119"/>
                <a:gd name="T3" fmla="*/ 33 h 89"/>
                <a:gd name="T4" fmla="*/ 26 w 119"/>
                <a:gd name="T5" fmla="*/ 10 h 89"/>
                <a:gd name="T6" fmla="*/ 6 w 119"/>
                <a:gd name="T7" fmla="*/ 0 h 89"/>
                <a:gd name="T8" fmla="*/ 0 w 119"/>
                <a:gd name="T9" fmla="*/ 9 h 89"/>
                <a:gd name="T10" fmla="*/ 53 w 119"/>
                <a:gd name="T11" fmla="*/ 58 h 89"/>
                <a:gd name="T12" fmla="*/ 103 w 119"/>
                <a:gd name="T13" fmla="*/ 88 h 89"/>
                <a:gd name="T14" fmla="*/ 107 w 119"/>
                <a:gd name="T15" fmla="*/ 52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89">
                  <a:moveTo>
                    <a:pt x="107" y="52"/>
                  </a:moveTo>
                  <a:cubicBezTo>
                    <a:pt x="107" y="52"/>
                    <a:pt x="92" y="40"/>
                    <a:pt x="80" y="33"/>
                  </a:cubicBezTo>
                  <a:cubicBezTo>
                    <a:pt x="73" y="30"/>
                    <a:pt x="45" y="19"/>
                    <a:pt x="26" y="10"/>
                  </a:cubicBezTo>
                  <a:cubicBezTo>
                    <a:pt x="15" y="5"/>
                    <a:pt x="6" y="0"/>
                    <a:pt x="6" y="0"/>
                  </a:cubicBezTo>
                  <a:cubicBezTo>
                    <a:pt x="0" y="9"/>
                    <a:pt x="0" y="9"/>
                    <a:pt x="0" y="9"/>
                  </a:cubicBezTo>
                  <a:cubicBezTo>
                    <a:pt x="0" y="9"/>
                    <a:pt x="28" y="36"/>
                    <a:pt x="53" y="58"/>
                  </a:cubicBezTo>
                  <a:cubicBezTo>
                    <a:pt x="78" y="80"/>
                    <a:pt x="87" y="86"/>
                    <a:pt x="103" y="88"/>
                  </a:cubicBezTo>
                  <a:cubicBezTo>
                    <a:pt x="119" y="89"/>
                    <a:pt x="116" y="60"/>
                    <a:pt x="107" y="52"/>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íṥliḑé"/>
            <p:cNvSpPr/>
            <p:nvPr/>
          </p:nvSpPr>
          <p:spPr bwMode="auto">
            <a:xfrm>
              <a:off x="7825436" y="3936785"/>
              <a:ext cx="209053" cy="39198"/>
            </a:xfrm>
            <a:custGeom>
              <a:avLst/>
              <a:gdLst>
                <a:gd name="T0" fmla="*/ 85 w 85"/>
                <a:gd name="T1" fmla="*/ 0 h 16"/>
                <a:gd name="T2" fmla="*/ 0 w 85"/>
                <a:gd name="T3" fmla="*/ 13 h 16"/>
                <a:gd name="T4" fmla="*/ 2 w 85"/>
                <a:gd name="T5" fmla="*/ 1 h 16"/>
                <a:gd name="T6" fmla="*/ 85 w 85"/>
                <a:gd name="T7" fmla="*/ 0 h 16"/>
              </a:gdLst>
              <a:ahLst/>
              <a:cxnLst>
                <a:cxn ang="0">
                  <a:pos x="T0" y="T1"/>
                </a:cxn>
                <a:cxn ang="0">
                  <a:pos x="T2" y="T3"/>
                </a:cxn>
                <a:cxn ang="0">
                  <a:pos x="T4" y="T5"/>
                </a:cxn>
                <a:cxn ang="0">
                  <a:pos x="T6" y="T7"/>
                </a:cxn>
              </a:cxnLst>
              <a:rect l="0" t="0" r="r" b="b"/>
              <a:pathLst>
                <a:path w="85" h="16">
                  <a:moveTo>
                    <a:pt x="85" y="0"/>
                  </a:moveTo>
                  <a:cubicBezTo>
                    <a:pt x="56" y="16"/>
                    <a:pt x="10" y="14"/>
                    <a:pt x="0" y="13"/>
                  </a:cubicBezTo>
                  <a:cubicBezTo>
                    <a:pt x="1" y="9"/>
                    <a:pt x="1" y="5"/>
                    <a:pt x="2" y="1"/>
                  </a:cubicBezTo>
                  <a:lnTo>
                    <a:pt x="85" y="0"/>
                  </a:lnTo>
                  <a:close/>
                </a:path>
              </a:pathLst>
            </a:custGeom>
            <a:solidFill>
              <a:srgbClr val="FCA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iṥḷidè"/>
            <p:cNvSpPr/>
            <p:nvPr/>
          </p:nvSpPr>
          <p:spPr bwMode="auto">
            <a:xfrm>
              <a:off x="7802868" y="3751488"/>
              <a:ext cx="301701" cy="214992"/>
            </a:xfrm>
            <a:custGeom>
              <a:avLst/>
              <a:gdLst>
                <a:gd name="T0" fmla="*/ 101 w 122"/>
                <a:gd name="T1" fmla="*/ 72 h 87"/>
                <a:gd name="T2" fmla="*/ 8 w 122"/>
                <a:gd name="T3" fmla="*/ 79 h 87"/>
                <a:gd name="T4" fmla="*/ 1 w 122"/>
                <a:gd name="T5" fmla="*/ 18 h 87"/>
                <a:gd name="T6" fmla="*/ 62 w 122"/>
                <a:gd name="T7" fmla="*/ 6 h 87"/>
                <a:gd name="T8" fmla="*/ 115 w 122"/>
                <a:gd name="T9" fmla="*/ 31 h 87"/>
                <a:gd name="T10" fmla="*/ 101 w 122"/>
                <a:gd name="T11" fmla="*/ 72 h 87"/>
              </a:gdLst>
              <a:ahLst/>
              <a:cxnLst>
                <a:cxn ang="0">
                  <a:pos x="T0" y="T1"/>
                </a:cxn>
                <a:cxn ang="0">
                  <a:pos x="T2" y="T3"/>
                </a:cxn>
                <a:cxn ang="0">
                  <a:pos x="T4" y="T5"/>
                </a:cxn>
                <a:cxn ang="0">
                  <a:pos x="T6" y="T7"/>
                </a:cxn>
                <a:cxn ang="0">
                  <a:pos x="T8" y="T9"/>
                </a:cxn>
                <a:cxn ang="0">
                  <a:pos x="T10" y="T11"/>
                </a:cxn>
              </a:cxnLst>
              <a:rect l="0" t="0" r="r" b="b"/>
              <a:pathLst>
                <a:path w="122" h="87">
                  <a:moveTo>
                    <a:pt x="101" y="72"/>
                  </a:moveTo>
                  <a:cubicBezTo>
                    <a:pt x="65" y="87"/>
                    <a:pt x="8" y="79"/>
                    <a:pt x="8" y="79"/>
                  </a:cubicBezTo>
                  <a:cubicBezTo>
                    <a:pt x="0" y="51"/>
                    <a:pt x="1" y="18"/>
                    <a:pt x="1" y="18"/>
                  </a:cubicBezTo>
                  <a:cubicBezTo>
                    <a:pt x="16" y="13"/>
                    <a:pt x="62" y="6"/>
                    <a:pt x="62" y="6"/>
                  </a:cubicBezTo>
                  <a:cubicBezTo>
                    <a:pt x="62" y="6"/>
                    <a:pt x="108" y="0"/>
                    <a:pt x="115" y="31"/>
                  </a:cubicBezTo>
                  <a:cubicBezTo>
                    <a:pt x="122" y="64"/>
                    <a:pt x="101" y="72"/>
                    <a:pt x="101" y="72"/>
                  </a:cubicBezTo>
                  <a:close/>
                </a:path>
              </a:pathLst>
            </a:custGeom>
            <a:solidFill>
              <a:srgbClr val="FECB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iSlïďè"/>
            <p:cNvSpPr/>
            <p:nvPr/>
          </p:nvSpPr>
          <p:spPr bwMode="auto">
            <a:xfrm>
              <a:off x="7351505" y="3673093"/>
              <a:ext cx="61766" cy="59390"/>
            </a:xfrm>
            <a:custGeom>
              <a:avLst/>
              <a:gdLst>
                <a:gd name="T0" fmla="*/ 20 w 25"/>
                <a:gd name="T1" fmla="*/ 24 h 24"/>
                <a:gd name="T2" fmla="*/ 11 w 25"/>
                <a:gd name="T3" fmla="*/ 20 h 24"/>
                <a:gd name="T4" fmla="*/ 1 w 25"/>
                <a:gd name="T5" fmla="*/ 14 h 24"/>
                <a:gd name="T6" fmla="*/ 8 w 25"/>
                <a:gd name="T7" fmla="*/ 0 h 24"/>
                <a:gd name="T8" fmla="*/ 17 w 25"/>
                <a:gd name="T9" fmla="*/ 5 h 24"/>
                <a:gd name="T10" fmla="*/ 25 w 25"/>
                <a:gd name="T11" fmla="*/ 14 h 24"/>
              </a:gdLst>
              <a:ahLst/>
              <a:cxnLst>
                <a:cxn ang="0">
                  <a:pos x="T0" y="T1"/>
                </a:cxn>
                <a:cxn ang="0">
                  <a:pos x="T2" y="T3"/>
                </a:cxn>
                <a:cxn ang="0">
                  <a:pos x="T4" y="T5"/>
                </a:cxn>
                <a:cxn ang="0">
                  <a:pos x="T6" y="T7"/>
                </a:cxn>
                <a:cxn ang="0">
                  <a:pos x="T8" y="T9"/>
                </a:cxn>
                <a:cxn ang="0">
                  <a:pos x="T10" y="T11"/>
                </a:cxn>
              </a:cxnLst>
              <a:rect l="0" t="0" r="r" b="b"/>
              <a:pathLst>
                <a:path w="25" h="24">
                  <a:moveTo>
                    <a:pt x="20" y="24"/>
                  </a:moveTo>
                  <a:cubicBezTo>
                    <a:pt x="20" y="24"/>
                    <a:pt x="16" y="20"/>
                    <a:pt x="11" y="20"/>
                  </a:cubicBezTo>
                  <a:cubicBezTo>
                    <a:pt x="6" y="20"/>
                    <a:pt x="1" y="16"/>
                    <a:pt x="1" y="14"/>
                  </a:cubicBezTo>
                  <a:cubicBezTo>
                    <a:pt x="0" y="12"/>
                    <a:pt x="7" y="1"/>
                    <a:pt x="8" y="0"/>
                  </a:cubicBezTo>
                  <a:cubicBezTo>
                    <a:pt x="9" y="0"/>
                    <a:pt x="15" y="4"/>
                    <a:pt x="17" y="5"/>
                  </a:cubicBezTo>
                  <a:cubicBezTo>
                    <a:pt x="19" y="6"/>
                    <a:pt x="19" y="9"/>
                    <a:pt x="25" y="14"/>
                  </a:cubicBezTo>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iŝḻiḋê"/>
            <p:cNvSpPr/>
            <p:nvPr/>
          </p:nvSpPr>
          <p:spPr bwMode="auto">
            <a:xfrm>
              <a:off x="7383575" y="3665966"/>
              <a:ext cx="16629" cy="28507"/>
            </a:xfrm>
            <a:custGeom>
              <a:avLst/>
              <a:gdLst>
                <a:gd name="T0" fmla="*/ 7 w 7"/>
                <a:gd name="T1" fmla="*/ 12 h 12"/>
                <a:gd name="T2" fmla="*/ 5 w 7"/>
                <a:gd name="T3" fmla="*/ 5 h 12"/>
                <a:gd name="T4" fmla="*/ 2 w 7"/>
                <a:gd name="T5" fmla="*/ 0 h 12"/>
                <a:gd name="T6" fmla="*/ 0 w 7"/>
                <a:gd name="T7" fmla="*/ 2 h 12"/>
                <a:gd name="T8" fmla="*/ 1 w 7"/>
                <a:gd name="T9" fmla="*/ 7 h 12"/>
              </a:gdLst>
              <a:ahLst/>
              <a:cxnLst>
                <a:cxn ang="0">
                  <a:pos x="T0" y="T1"/>
                </a:cxn>
                <a:cxn ang="0">
                  <a:pos x="T2" y="T3"/>
                </a:cxn>
                <a:cxn ang="0">
                  <a:pos x="T4" y="T5"/>
                </a:cxn>
                <a:cxn ang="0">
                  <a:pos x="T6" y="T7"/>
                </a:cxn>
                <a:cxn ang="0">
                  <a:pos x="T8" y="T9"/>
                </a:cxn>
              </a:cxnLst>
              <a:rect l="0" t="0" r="r" b="b"/>
              <a:pathLst>
                <a:path w="7" h="12">
                  <a:moveTo>
                    <a:pt x="7" y="12"/>
                  </a:moveTo>
                  <a:cubicBezTo>
                    <a:pt x="7" y="12"/>
                    <a:pt x="7" y="10"/>
                    <a:pt x="5" y="5"/>
                  </a:cubicBezTo>
                  <a:cubicBezTo>
                    <a:pt x="5" y="4"/>
                    <a:pt x="3" y="0"/>
                    <a:pt x="2" y="0"/>
                  </a:cubicBezTo>
                  <a:cubicBezTo>
                    <a:pt x="2" y="0"/>
                    <a:pt x="1" y="1"/>
                    <a:pt x="0" y="2"/>
                  </a:cubicBezTo>
                  <a:cubicBezTo>
                    <a:pt x="0" y="3"/>
                    <a:pt x="1" y="7"/>
                    <a:pt x="1" y="7"/>
                  </a:cubicBezTo>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iŝlíďé"/>
            <p:cNvSpPr/>
            <p:nvPr/>
          </p:nvSpPr>
          <p:spPr bwMode="auto">
            <a:xfrm>
              <a:off x="7983414" y="3684971"/>
              <a:ext cx="125907" cy="34447"/>
            </a:xfrm>
            <a:custGeom>
              <a:avLst/>
              <a:gdLst>
                <a:gd name="T0" fmla="*/ 0 w 51"/>
                <a:gd name="T1" fmla="*/ 8 h 14"/>
                <a:gd name="T2" fmla="*/ 6 w 51"/>
                <a:gd name="T3" fmla="*/ 0 h 14"/>
                <a:gd name="T4" fmla="*/ 51 w 51"/>
                <a:gd name="T5" fmla="*/ 1 h 14"/>
                <a:gd name="T6" fmla="*/ 51 w 51"/>
                <a:gd name="T7" fmla="*/ 7 h 14"/>
                <a:gd name="T8" fmla="*/ 32 w 51"/>
                <a:gd name="T9" fmla="*/ 11 h 14"/>
                <a:gd name="T10" fmla="*/ 0 w 51"/>
                <a:gd name="T11" fmla="*/ 8 h 14"/>
              </a:gdLst>
              <a:ahLst/>
              <a:cxnLst>
                <a:cxn ang="0">
                  <a:pos x="T0" y="T1"/>
                </a:cxn>
                <a:cxn ang="0">
                  <a:pos x="T2" y="T3"/>
                </a:cxn>
                <a:cxn ang="0">
                  <a:pos x="T4" y="T5"/>
                </a:cxn>
                <a:cxn ang="0">
                  <a:pos x="T6" y="T7"/>
                </a:cxn>
                <a:cxn ang="0">
                  <a:pos x="T8" y="T9"/>
                </a:cxn>
                <a:cxn ang="0">
                  <a:pos x="T10" y="T11"/>
                </a:cxn>
              </a:cxnLst>
              <a:rect l="0" t="0" r="r" b="b"/>
              <a:pathLst>
                <a:path w="51" h="14">
                  <a:moveTo>
                    <a:pt x="0" y="8"/>
                  </a:moveTo>
                  <a:cubicBezTo>
                    <a:pt x="6" y="0"/>
                    <a:pt x="6" y="0"/>
                    <a:pt x="6" y="0"/>
                  </a:cubicBezTo>
                  <a:cubicBezTo>
                    <a:pt x="6" y="0"/>
                    <a:pt x="30" y="6"/>
                    <a:pt x="51" y="1"/>
                  </a:cubicBezTo>
                  <a:cubicBezTo>
                    <a:pt x="51" y="7"/>
                    <a:pt x="51" y="7"/>
                    <a:pt x="51" y="7"/>
                  </a:cubicBezTo>
                  <a:cubicBezTo>
                    <a:pt x="32" y="11"/>
                    <a:pt x="32" y="11"/>
                    <a:pt x="32" y="11"/>
                  </a:cubicBezTo>
                  <a:cubicBezTo>
                    <a:pt x="32" y="11"/>
                    <a:pt x="17" y="14"/>
                    <a:pt x="0" y="8"/>
                  </a:cubicBezTo>
                  <a:close/>
                </a:path>
              </a:pathLst>
            </a:custGeom>
            <a:solidFill>
              <a:srgbClr val="FCA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îṥ1íďê"/>
            <p:cNvSpPr/>
            <p:nvPr/>
          </p:nvSpPr>
          <p:spPr bwMode="auto">
            <a:xfrm>
              <a:off x="7997668" y="3682596"/>
              <a:ext cx="121156" cy="47512"/>
            </a:xfrm>
            <a:custGeom>
              <a:avLst/>
              <a:gdLst>
                <a:gd name="T0" fmla="*/ 0 w 49"/>
                <a:gd name="T1" fmla="*/ 1 h 19"/>
                <a:gd name="T2" fmla="*/ 2 w 49"/>
                <a:gd name="T3" fmla="*/ 19 h 19"/>
                <a:gd name="T4" fmla="*/ 49 w 49"/>
                <a:gd name="T5" fmla="*/ 10 h 19"/>
                <a:gd name="T6" fmla="*/ 45 w 49"/>
                <a:gd name="T7" fmla="*/ 0 h 19"/>
                <a:gd name="T8" fmla="*/ 0 w 49"/>
                <a:gd name="T9" fmla="*/ 1 h 19"/>
              </a:gdLst>
              <a:ahLst/>
              <a:cxnLst>
                <a:cxn ang="0">
                  <a:pos x="T0" y="T1"/>
                </a:cxn>
                <a:cxn ang="0">
                  <a:pos x="T2" y="T3"/>
                </a:cxn>
                <a:cxn ang="0">
                  <a:pos x="T4" y="T5"/>
                </a:cxn>
                <a:cxn ang="0">
                  <a:pos x="T6" y="T7"/>
                </a:cxn>
                <a:cxn ang="0">
                  <a:pos x="T8" y="T9"/>
                </a:cxn>
              </a:cxnLst>
              <a:rect l="0" t="0" r="r" b="b"/>
              <a:pathLst>
                <a:path w="49" h="19">
                  <a:moveTo>
                    <a:pt x="0" y="1"/>
                  </a:moveTo>
                  <a:cubicBezTo>
                    <a:pt x="2" y="19"/>
                    <a:pt x="2" y="19"/>
                    <a:pt x="2" y="19"/>
                  </a:cubicBezTo>
                  <a:cubicBezTo>
                    <a:pt x="2" y="19"/>
                    <a:pt x="32" y="18"/>
                    <a:pt x="49" y="10"/>
                  </a:cubicBezTo>
                  <a:cubicBezTo>
                    <a:pt x="45" y="0"/>
                    <a:pt x="45" y="0"/>
                    <a:pt x="45" y="0"/>
                  </a:cubicBezTo>
                  <a:cubicBezTo>
                    <a:pt x="45" y="0"/>
                    <a:pt x="29" y="4"/>
                    <a:pt x="0" y="1"/>
                  </a:cubicBezTo>
                  <a:close/>
                </a:path>
              </a:pathLst>
            </a:custGeom>
            <a:solidFill>
              <a:srgbClr val="FFD66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îṣ1iďé"/>
            <p:cNvSpPr/>
            <p:nvPr/>
          </p:nvSpPr>
          <p:spPr bwMode="auto">
            <a:xfrm>
              <a:off x="7363383" y="5280186"/>
              <a:ext cx="153227" cy="45136"/>
            </a:xfrm>
            <a:custGeom>
              <a:avLst/>
              <a:gdLst>
                <a:gd name="T0" fmla="*/ 58 w 62"/>
                <a:gd name="T1" fmla="*/ 2 h 18"/>
                <a:gd name="T2" fmla="*/ 45 w 62"/>
                <a:gd name="T3" fmla="*/ 3 h 18"/>
                <a:gd name="T4" fmla="*/ 41 w 62"/>
                <a:gd name="T5" fmla="*/ 0 h 18"/>
                <a:gd name="T6" fmla="*/ 34 w 62"/>
                <a:gd name="T7" fmla="*/ 4 h 18"/>
                <a:gd name="T8" fmla="*/ 11 w 62"/>
                <a:gd name="T9" fmla="*/ 17 h 18"/>
                <a:gd name="T10" fmla="*/ 57 w 62"/>
                <a:gd name="T11" fmla="*/ 18 h 18"/>
                <a:gd name="T12" fmla="*/ 59 w 62"/>
                <a:gd name="T13" fmla="*/ 16 h 18"/>
                <a:gd name="T14" fmla="*/ 58 w 62"/>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18">
                  <a:moveTo>
                    <a:pt x="58" y="2"/>
                  </a:moveTo>
                  <a:cubicBezTo>
                    <a:pt x="58" y="2"/>
                    <a:pt x="51" y="4"/>
                    <a:pt x="45" y="3"/>
                  </a:cubicBezTo>
                  <a:cubicBezTo>
                    <a:pt x="45" y="3"/>
                    <a:pt x="44" y="0"/>
                    <a:pt x="41" y="0"/>
                  </a:cubicBezTo>
                  <a:cubicBezTo>
                    <a:pt x="39" y="0"/>
                    <a:pt x="36" y="3"/>
                    <a:pt x="34" y="4"/>
                  </a:cubicBezTo>
                  <a:cubicBezTo>
                    <a:pt x="32" y="5"/>
                    <a:pt x="0" y="15"/>
                    <a:pt x="11" y="17"/>
                  </a:cubicBezTo>
                  <a:cubicBezTo>
                    <a:pt x="11" y="18"/>
                    <a:pt x="49" y="18"/>
                    <a:pt x="57" y="18"/>
                  </a:cubicBezTo>
                  <a:cubicBezTo>
                    <a:pt x="58" y="18"/>
                    <a:pt x="59" y="17"/>
                    <a:pt x="59" y="16"/>
                  </a:cubicBezTo>
                  <a:cubicBezTo>
                    <a:pt x="60" y="13"/>
                    <a:pt x="62" y="7"/>
                    <a:pt x="58" y="2"/>
                  </a:cubicBezTo>
                  <a:close/>
                </a:path>
              </a:pathLst>
            </a:custGeom>
            <a:solidFill>
              <a:srgbClr val="004B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iṡḷïdè"/>
            <p:cNvSpPr/>
            <p:nvPr/>
          </p:nvSpPr>
          <p:spPr bwMode="auto">
            <a:xfrm>
              <a:off x="7963221" y="3751488"/>
              <a:ext cx="128282" cy="123531"/>
            </a:xfrm>
            <a:custGeom>
              <a:avLst/>
              <a:gdLst>
                <a:gd name="T0" fmla="*/ 1 w 52"/>
                <a:gd name="T1" fmla="*/ 4 h 50"/>
                <a:gd name="T2" fmla="*/ 2 w 52"/>
                <a:gd name="T3" fmla="*/ 3 h 50"/>
                <a:gd name="T4" fmla="*/ 13 w 52"/>
                <a:gd name="T5" fmla="*/ 1 h 50"/>
                <a:gd name="T6" fmla="*/ 27 w 52"/>
                <a:gd name="T7" fmla="*/ 5 h 50"/>
                <a:gd name="T8" fmla="*/ 51 w 52"/>
                <a:gd name="T9" fmla="*/ 38 h 50"/>
                <a:gd name="T10" fmla="*/ 49 w 52"/>
                <a:gd name="T11" fmla="*/ 49 h 50"/>
                <a:gd name="T12" fmla="*/ 49 w 52"/>
                <a:gd name="T13" fmla="*/ 50 h 50"/>
                <a:gd name="T14" fmla="*/ 50 w 52"/>
                <a:gd name="T15" fmla="*/ 50 h 50"/>
                <a:gd name="T16" fmla="*/ 52 w 52"/>
                <a:gd name="T17" fmla="*/ 38 h 50"/>
                <a:gd name="T18" fmla="*/ 28 w 52"/>
                <a:gd name="T19" fmla="*/ 4 h 50"/>
                <a:gd name="T20" fmla="*/ 13 w 52"/>
                <a:gd name="T21" fmla="*/ 0 h 50"/>
                <a:gd name="T22" fmla="*/ 0 w 52"/>
                <a:gd name="T23" fmla="*/ 3 h 50"/>
                <a:gd name="T24" fmla="*/ 0 w 52"/>
                <a:gd name="T25" fmla="*/ 3 h 50"/>
                <a:gd name="T26" fmla="*/ 1 w 52"/>
                <a:gd name="T27" fmla="*/ 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50">
                  <a:moveTo>
                    <a:pt x="1" y="4"/>
                  </a:moveTo>
                  <a:cubicBezTo>
                    <a:pt x="1" y="4"/>
                    <a:pt x="1" y="4"/>
                    <a:pt x="2" y="3"/>
                  </a:cubicBezTo>
                  <a:cubicBezTo>
                    <a:pt x="3" y="3"/>
                    <a:pt x="8" y="1"/>
                    <a:pt x="13" y="1"/>
                  </a:cubicBezTo>
                  <a:cubicBezTo>
                    <a:pt x="17" y="1"/>
                    <a:pt x="22" y="2"/>
                    <a:pt x="27" y="5"/>
                  </a:cubicBezTo>
                  <a:cubicBezTo>
                    <a:pt x="41" y="11"/>
                    <a:pt x="51" y="21"/>
                    <a:pt x="51" y="38"/>
                  </a:cubicBezTo>
                  <a:cubicBezTo>
                    <a:pt x="51" y="41"/>
                    <a:pt x="50" y="45"/>
                    <a:pt x="49" y="49"/>
                  </a:cubicBezTo>
                  <a:cubicBezTo>
                    <a:pt x="49" y="50"/>
                    <a:pt x="49" y="50"/>
                    <a:pt x="49" y="50"/>
                  </a:cubicBezTo>
                  <a:cubicBezTo>
                    <a:pt x="50" y="50"/>
                    <a:pt x="50" y="50"/>
                    <a:pt x="50" y="50"/>
                  </a:cubicBezTo>
                  <a:cubicBezTo>
                    <a:pt x="51" y="45"/>
                    <a:pt x="52" y="41"/>
                    <a:pt x="52" y="38"/>
                  </a:cubicBezTo>
                  <a:cubicBezTo>
                    <a:pt x="52" y="21"/>
                    <a:pt x="41" y="10"/>
                    <a:pt x="28" y="4"/>
                  </a:cubicBezTo>
                  <a:cubicBezTo>
                    <a:pt x="23" y="1"/>
                    <a:pt x="17" y="0"/>
                    <a:pt x="13" y="0"/>
                  </a:cubicBezTo>
                  <a:cubicBezTo>
                    <a:pt x="6" y="0"/>
                    <a:pt x="0" y="3"/>
                    <a:pt x="0" y="3"/>
                  </a:cubicBezTo>
                  <a:cubicBezTo>
                    <a:pt x="0" y="3"/>
                    <a:pt x="0" y="3"/>
                    <a:pt x="0" y="3"/>
                  </a:cubicBezTo>
                  <a:cubicBezTo>
                    <a:pt x="1" y="4"/>
                    <a:pt x="1"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íṡlídè"/>
            <p:cNvSpPr/>
            <p:nvPr/>
          </p:nvSpPr>
          <p:spPr bwMode="auto">
            <a:xfrm>
              <a:off x="8054682" y="3724169"/>
              <a:ext cx="22569" cy="52263"/>
            </a:xfrm>
            <a:custGeom>
              <a:avLst/>
              <a:gdLst>
                <a:gd name="T0" fmla="*/ 8 w 9"/>
                <a:gd name="T1" fmla="*/ 1 h 21"/>
                <a:gd name="T2" fmla="*/ 8 w 9"/>
                <a:gd name="T3" fmla="*/ 1 h 21"/>
                <a:gd name="T4" fmla="*/ 8 w 9"/>
                <a:gd name="T5" fmla="*/ 4 h 21"/>
                <a:gd name="T6" fmla="*/ 0 w 9"/>
                <a:gd name="T7" fmla="*/ 21 h 21"/>
                <a:gd name="T8" fmla="*/ 0 w 9"/>
                <a:gd name="T9" fmla="*/ 21 h 21"/>
                <a:gd name="T10" fmla="*/ 1 w 9"/>
                <a:gd name="T11" fmla="*/ 21 h 21"/>
                <a:gd name="T12" fmla="*/ 9 w 9"/>
                <a:gd name="T13" fmla="*/ 4 h 21"/>
                <a:gd name="T14" fmla="*/ 9 w 9"/>
                <a:gd name="T15" fmla="*/ 0 h 21"/>
                <a:gd name="T16" fmla="*/ 8 w 9"/>
                <a:gd name="T17" fmla="*/ 0 h 21"/>
                <a:gd name="T18" fmla="*/ 8 w 9"/>
                <a:gd name="T19"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1">
                  <a:moveTo>
                    <a:pt x="8" y="1"/>
                  </a:moveTo>
                  <a:cubicBezTo>
                    <a:pt x="8" y="1"/>
                    <a:pt x="8" y="1"/>
                    <a:pt x="8" y="1"/>
                  </a:cubicBezTo>
                  <a:cubicBezTo>
                    <a:pt x="8" y="2"/>
                    <a:pt x="8" y="3"/>
                    <a:pt x="8" y="4"/>
                  </a:cubicBezTo>
                  <a:cubicBezTo>
                    <a:pt x="8" y="8"/>
                    <a:pt x="7" y="16"/>
                    <a:pt x="0" y="21"/>
                  </a:cubicBezTo>
                  <a:cubicBezTo>
                    <a:pt x="0" y="21"/>
                    <a:pt x="0" y="21"/>
                    <a:pt x="0" y="21"/>
                  </a:cubicBezTo>
                  <a:cubicBezTo>
                    <a:pt x="1" y="21"/>
                    <a:pt x="1" y="21"/>
                    <a:pt x="1" y="21"/>
                  </a:cubicBezTo>
                  <a:cubicBezTo>
                    <a:pt x="8" y="16"/>
                    <a:pt x="9" y="8"/>
                    <a:pt x="9" y="4"/>
                  </a:cubicBezTo>
                  <a:cubicBezTo>
                    <a:pt x="9" y="2"/>
                    <a:pt x="9" y="0"/>
                    <a:pt x="9" y="0"/>
                  </a:cubicBezTo>
                  <a:cubicBezTo>
                    <a:pt x="8" y="0"/>
                    <a:pt x="8" y="0"/>
                    <a:pt x="8" y="0"/>
                  </a:cubicBezTo>
                  <a:cubicBezTo>
                    <a:pt x="8" y="1"/>
                    <a:pt x="8" y="1"/>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îṡľíďê"/>
            <p:cNvSpPr/>
            <p:nvPr/>
          </p:nvSpPr>
          <p:spPr bwMode="auto">
            <a:xfrm>
              <a:off x="7457218" y="3401087"/>
              <a:ext cx="36822" cy="57014"/>
            </a:xfrm>
            <a:custGeom>
              <a:avLst/>
              <a:gdLst>
                <a:gd name="T0" fmla="*/ 0 w 15"/>
                <a:gd name="T1" fmla="*/ 23 h 23"/>
                <a:gd name="T2" fmla="*/ 3 w 15"/>
                <a:gd name="T3" fmla="*/ 4 h 23"/>
                <a:gd name="T4" fmla="*/ 14 w 15"/>
                <a:gd name="T5" fmla="*/ 5 h 23"/>
                <a:gd name="T6" fmla="*/ 2 w 15"/>
                <a:gd name="T7" fmla="*/ 19 h 23"/>
                <a:gd name="T8" fmla="*/ 0 w 15"/>
                <a:gd name="T9" fmla="*/ 23 h 23"/>
              </a:gdLst>
              <a:ahLst/>
              <a:cxnLst>
                <a:cxn ang="0">
                  <a:pos x="T0" y="T1"/>
                </a:cxn>
                <a:cxn ang="0">
                  <a:pos x="T2" y="T3"/>
                </a:cxn>
                <a:cxn ang="0">
                  <a:pos x="T4" y="T5"/>
                </a:cxn>
                <a:cxn ang="0">
                  <a:pos x="T6" y="T7"/>
                </a:cxn>
                <a:cxn ang="0">
                  <a:pos x="T8" y="T9"/>
                </a:cxn>
              </a:cxnLst>
              <a:rect l="0" t="0" r="r" b="b"/>
              <a:pathLst>
                <a:path w="15" h="23">
                  <a:moveTo>
                    <a:pt x="0" y="23"/>
                  </a:moveTo>
                  <a:cubicBezTo>
                    <a:pt x="0" y="23"/>
                    <a:pt x="0" y="8"/>
                    <a:pt x="3" y="4"/>
                  </a:cubicBezTo>
                  <a:cubicBezTo>
                    <a:pt x="7" y="0"/>
                    <a:pt x="13" y="0"/>
                    <a:pt x="14" y="5"/>
                  </a:cubicBezTo>
                  <a:cubicBezTo>
                    <a:pt x="15" y="10"/>
                    <a:pt x="2" y="19"/>
                    <a:pt x="2" y="19"/>
                  </a:cubicBezTo>
                  <a:lnTo>
                    <a:pt x="0" y="23"/>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íŝļiḓé"/>
            <p:cNvSpPr/>
            <p:nvPr/>
          </p:nvSpPr>
          <p:spPr bwMode="auto">
            <a:xfrm>
              <a:off x="4811989" y="4477234"/>
              <a:ext cx="167480" cy="741187"/>
            </a:xfrm>
            <a:custGeom>
              <a:avLst/>
              <a:gdLst>
                <a:gd name="T0" fmla="*/ 67 w 68"/>
                <a:gd name="T1" fmla="*/ 106 h 301"/>
                <a:gd name="T2" fmla="*/ 40 w 68"/>
                <a:gd name="T3" fmla="*/ 301 h 301"/>
                <a:gd name="T4" fmla="*/ 23 w 68"/>
                <a:gd name="T5" fmla="*/ 301 h 301"/>
                <a:gd name="T6" fmla="*/ 14 w 68"/>
                <a:gd name="T7" fmla="*/ 144 h 301"/>
                <a:gd name="T8" fmla="*/ 20 w 68"/>
                <a:gd name="T9" fmla="*/ 90 h 301"/>
                <a:gd name="T10" fmla="*/ 8 w 68"/>
                <a:gd name="T11" fmla="*/ 33 h 301"/>
                <a:gd name="T12" fmla="*/ 5 w 68"/>
                <a:gd name="T13" fmla="*/ 23 h 301"/>
                <a:gd name="T14" fmla="*/ 0 w 68"/>
                <a:gd name="T15" fmla="*/ 0 h 301"/>
                <a:gd name="T16" fmla="*/ 67 w 68"/>
                <a:gd name="T17" fmla="*/ 0 h 301"/>
                <a:gd name="T18" fmla="*/ 67 w 68"/>
                <a:gd name="T19" fmla="*/ 10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01">
                  <a:moveTo>
                    <a:pt x="67" y="106"/>
                  </a:moveTo>
                  <a:cubicBezTo>
                    <a:pt x="61" y="146"/>
                    <a:pt x="40" y="301"/>
                    <a:pt x="40" y="301"/>
                  </a:cubicBezTo>
                  <a:cubicBezTo>
                    <a:pt x="23" y="301"/>
                    <a:pt x="23" y="301"/>
                    <a:pt x="23" y="301"/>
                  </a:cubicBezTo>
                  <a:cubicBezTo>
                    <a:pt x="23" y="301"/>
                    <a:pt x="9" y="174"/>
                    <a:pt x="14" y="144"/>
                  </a:cubicBezTo>
                  <a:cubicBezTo>
                    <a:pt x="19" y="113"/>
                    <a:pt x="22" y="104"/>
                    <a:pt x="20" y="90"/>
                  </a:cubicBezTo>
                  <a:cubicBezTo>
                    <a:pt x="20" y="89"/>
                    <a:pt x="13" y="58"/>
                    <a:pt x="8" y="33"/>
                  </a:cubicBezTo>
                  <a:cubicBezTo>
                    <a:pt x="7" y="29"/>
                    <a:pt x="6" y="26"/>
                    <a:pt x="5" y="23"/>
                  </a:cubicBezTo>
                  <a:cubicBezTo>
                    <a:pt x="2" y="10"/>
                    <a:pt x="0" y="0"/>
                    <a:pt x="0" y="0"/>
                  </a:cubicBezTo>
                  <a:cubicBezTo>
                    <a:pt x="67" y="0"/>
                    <a:pt x="67" y="0"/>
                    <a:pt x="67" y="0"/>
                  </a:cubicBezTo>
                  <a:cubicBezTo>
                    <a:pt x="67" y="0"/>
                    <a:pt x="68" y="96"/>
                    <a:pt x="67" y="106"/>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iŝ1íḋè"/>
            <p:cNvSpPr/>
            <p:nvPr/>
          </p:nvSpPr>
          <p:spPr bwMode="auto">
            <a:xfrm>
              <a:off x="4823867" y="4505741"/>
              <a:ext cx="187672" cy="52263"/>
            </a:xfrm>
            <a:custGeom>
              <a:avLst/>
              <a:gdLst>
                <a:gd name="T0" fmla="*/ 57 w 76"/>
                <a:gd name="T1" fmla="*/ 8 h 21"/>
                <a:gd name="T2" fmla="*/ 3 w 76"/>
                <a:gd name="T3" fmla="*/ 21 h 21"/>
                <a:gd name="T4" fmla="*/ 0 w 76"/>
                <a:gd name="T5" fmla="*/ 11 h 21"/>
                <a:gd name="T6" fmla="*/ 0 w 76"/>
                <a:gd name="T7" fmla="*/ 10 h 21"/>
                <a:gd name="T8" fmla="*/ 16 w 76"/>
                <a:gd name="T9" fmla="*/ 3 h 21"/>
                <a:gd name="T10" fmla="*/ 57 w 76"/>
                <a:gd name="T11" fmla="*/ 8 h 21"/>
              </a:gdLst>
              <a:ahLst/>
              <a:cxnLst>
                <a:cxn ang="0">
                  <a:pos x="T0" y="T1"/>
                </a:cxn>
                <a:cxn ang="0">
                  <a:pos x="T2" y="T3"/>
                </a:cxn>
                <a:cxn ang="0">
                  <a:pos x="T4" y="T5"/>
                </a:cxn>
                <a:cxn ang="0">
                  <a:pos x="T6" y="T7"/>
                </a:cxn>
                <a:cxn ang="0">
                  <a:pos x="T8" y="T9"/>
                </a:cxn>
                <a:cxn ang="0">
                  <a:pos x="T10" y="T11"/>
                </a:cxn>
              </a:cxnLst>
              <a:rect l="0" t="0" r="r" b="b"/>
              <a:pathLst>
                <a:path w="76" h="21">
                  <a:moveTo>
                    <a:pt x="57" y="8"/>
                  </a:moveTo>
                  <a:cubicBezTo>
                    <a:pt x="38" y="16"/>
                    <a:pt x="4" y="21"/>
                    <a:pt x="3" y="21"/>
                  </a:cubicBezTo>
                  <a:cubicBezTo>
                    <a:pt x="2" y="17"/>
                    <a:pt x="1" y="14"/>
                    <a:pt x="0" y="11"/>
                  </a:cubicBezTo>
                  <a:cubicBezTo>
                    <a:pt x="0" y="10"/>
                    <a:pt x="0" y="10"/>
                    <a:pt x="0" y="10"/>
                  </a:cubicBezTo>
                  <a:cubicBezTo>
                    <a:pt x="16" y="3"/>
                    <a:pt x="16" y="3"/>
                    <a:pt x="16" y="3"/>
                  </a:cubicBezTo>
                  <a:cubicBezTo>
                    <a:pt x="16" y="3"/>
                    <a:pt x="76" y="0"/>
                    <a:pt x="57" y="8"/>
                  </a:cubicBezTo>
                  <a:close/>
                </a:path>
              </a:pathLst>
            </a:custGeom>
            <a:solidFill>
              <a:srgbClr val="E58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íšḻíďê"/>
            <p:cNvSpPr/>
            <p:nvPr/>
          </p:nvSpPr>
          <p:spPr bwMode="auto">
            <a:xfrm>
              <a:off x="4865440" y="5206543"/>
              <a:ext cx="93837" cy="103339"/>
            </a:xfrm>
            <a:custGeom>
              <a:avLst/>
              <a:gdLst>
                <a:gd name="T0" fmla="*/ 18 w 38"/>
                <a:gd name="T1" fmla="*/ 5 h 42"/>
                <a:gd name="T2" fmla="*/ 19 w 38"/>
                <a:gd name="T3" fmla="*/ 12 h 42"/>
                <a:gd name="T4" fmla="*/ 36 w 38"/>
                <a:gd name="T5" fmla="*/ 38 h 42"/>
                <a:gd name="T6" fmla="*/ 38 w 38"/>
                <a:gd name="T7" fmla="*/ 41 h 42"/>
                <a:gd name="T8" fmla="*/ 28 w 38"/>
                <a:gd name="T9" fmla="*/ 42 h 42"/>
                <a:gd name="T10" fmla="*/ 13 w 38"/>
                <a:gd name="T11" fmla="*/ 32 h 42"/>
                <a:gd name="T12" fmla="*/ 8 w 38"/>
                <a:gd name="T13" fmla="*/ 21 h 42"/>
                <a:gd name="T14" fmla="*/ 2 w 38"/>
                <a:gd name="T15" fmla="*/ 13 h 42"/>
                <a:gd name="T16" fmla="*/ 0 w 38"/>
                <a:gd name="T17" fmla="*/ 5 h 42"/>
                <a:gd name="T18" fmla="*/ 7 w 38"/>
                <a:gd name="T19" fmla="*/ 0 h 42"/>
                <a:gd name="T20" fmla="*/ 12 w 38"/>
                <a:gd name="T21" fmla="*/ 0 h 42"/>
                <a:gd name="T22" fmla="*/ 18 w 38"/>
                <a:gd name="T23" fmla="*/ 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42">
                  <a:moveTo>
                    <a:pt x="18" y="5"/>
                  </a:moveTo>
                  <a:cubicBezTo>
                    <a:pt x="18" y="5"/>
                    <a:pt x="17" y="9"/>
                    <a:pt x="19" y="12"/>
                  </a:cubicBezTo>
                  <a:cubicBezTo>
                    <a:pt x="21" y="15"/>
                    <a:pt x="26" y="29"/>
                    <a:pt x="36" y="38"/>
                  </a:cubicBezTo>
                  <a:cubicBezTo>
                    <a:pt x="38" y="41"/>
                    <a:pt x="38" y="41"/>
                    <a:pt x="38" y="41"/>
                  </a:cubicBezTo>
                  <a:cubicBezTo>
                    <a:pt x="28" y="42"/>
                    <a:pt x="28" y="42"/>
                    <a:pt x="28" y="42"/>
                  </a:cubicBezTo>
                  <a:cubicBezTo>
                    <a:pt x="28" y="42"/>
                    <a:pt x="14" y="34"/>
                    <a:pt x="13" y="32"/>
                  </a:cubicBezTo>
                  <a:cubicBezTo>
                    <a:pt x="12" y="30"/>
                    <a:pt x="9" y="24"/>
                    <a:pt x="8" y="21"/>
                  </a:cubicBezTo>
                  <a:cubicBezTo>
                    <a:pt x="7" y="19"/>
                    <a:pt x="2" y="15"/>
                    <a:pt x="2" y="13"/>
                  </a:cubicBezTo>
                  <a:cubicBezTo>
                    <a:pt x="2" y="12"/>
                    <a:pt x="0" y="5"/>
                    <a:pt x="0" y="5"/>
                  </a:cubicBezTo>
                  <a:cubicBezTo>
                    <a:pt x="0" y="5"/>
                    <a:pt x="6" y="1"/>
                    <a:pt x="7" y="0"/>
                  </a:cubicBezTo>
                  <a:cubicBezTo>
                    <a:pt x="8" y="0"/>
                    <a:pt x="12" y="0"/>
                    <a:pt x="12" y="0"/>
                  </a:cubicBezTo>
                  <a:lnTo>
                    <a:pt x="18" y="5"/>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iṡļïďé"/>
            <p:cNvSpPr/>
            <p:nvPr/>
          </p:nvSpPr>
          <p:spPr bwMode="auto">
            <a:xfrm>
              <a:off x="4851186" y="5211294"/>
              <a:ext cx="153227" cy="114029"/>
            </a:xfrm>
            <a:custGeom>
              <a:avLst/>
              <a:gdLst>
                <a:gd name="T0" fmla="*/ 7 w 62"/>
                <a:gd name="T1" fmla="*/ 0 h 46"/>
                <a:gd name="T2" fmla="*/ 1 w 62"/>
                <a:gd name="T3" fmla="*/ 19 h 46"/>
                <a:gd name="T4" fmla="*/ 4 w 62"/>
                <a:gd name="T5" fmla="*/ 46 h 46"/>
                <a:gd name="T6" fmla="*/ 6 w 62"/>
                <a:gd name="T7" fmla="*/ 46 h 46"/>
                <a:gd name="T8" fmla="*/ 10 w 62"/>
                <a:gd name="T9" fmla="*/ 26 h 46"/>
                <a:gd name="T10" fmla="*/ 30 w 62"/>
                <a:gd name="T11" fmla="*/ 45 h 46"/>
                <a:gd name="T12" fmla="*/ 49 w 62"/>
                <a:gd name="T13" fmla="*/ 46 h 46"/>
                <a:gd name="T14" fmla="*/ 42 w 62"/>
                <a:gd name="T15" fmla="*/ 36 h 46"/>
                <a:gd name="T16" fmla="*/ 35 w 62"/>
                <a:gd name="T17" fmla="*/ 35 h 46"/>
                <a:gd name="T18" fmla="*/ 15 w 62"/>
                <a:gd name="T19" fmla="*/ 17 h 46"/>
                <a:gd name="T20" fmla="*/ 7 w 62"/>
                <a:gd name="T21"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46">
                  <a:moveTo>
                    <a:pt x="7" y="0"/>
                  </a:moveTo>
                  <a:cubicBezTo>
                    <a:pt x="7" y="0"/>
                    <a:pt x="0" y="9"/>
                    <a:pt x="1" y="19"/>
                  </a:cubicBezTo>
                  <a:cubicBezTo>
                    <a:pt x="1" y="25"/>
                    <a:pt x="4" y="37"/>
                    <a:pt x="4" y="46"/>
                  </a:cubicBezTo>
                  <a:cubicBezTo>
                    <a:pt x="6" y="46"/>
                    <a:pt x="6" y="46"/>
                    <a:pt x="6" y="46"/>
                  </a:cubicBezTo>
                  <a:cubicBezTo>
                    <a:pt x="10" y="26"/>
                    <a:pt x="10" y="26"/>
                    <a:pt x="10" y="26"/>
                  </a:cubicBezTo>
                  <a:cubicBezTo>
                    <a:pt x="10" y="26"/>
                    <a:pt x="26" y="44"/>
                    <a:pt x="30" y="45"/>
                  </a:cubicBezTo>
                  <a:cubicBezTo>
                    <a:pt x="34" y="46"/>
                    <a:pt x="48" y="46"/>
                    <a:pt x="49" y="46"/>
                  </a:cubicBezTo>
                  <a:cubicBezTo>
                    <a:pt x="50" y="46"/>
                    <a:pt x="62" y="43"/>
                    <a:pt x="42" y="36"/>
                  </a:cubicBezTo>
                  <a:cubicBezTo>
                    <a:pt x="42" y="36"/>
                    <a:pt x="42" y="39"/>
                    <a:pt x="35" y="35"/>
                  </a:cubicBezTo>
                  <a:cubicBezTo>
                    <a:pt x="27" y="31"/>
                    <a:pt x="20" y="24"/>
                    <a:pt x="15" y="17"/>
                  </a:cubicBezTo>
                  <a:cubicBezTo>
                    <a:pt x="13" y="14"/>
                    <a:pt x="8" y="6"/>
                    <a:pt x="7" y="0"/>
                  </a:cubicBezTo>
                  <a:close/>
                </a:path>
              </a:pathLst>
            </a:custGeom>
            <a:solidFill>
              <a:srgbClr val="423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ísľîḓè"/>
            <p:cNvSpPr/>
            <p:nvPr/>
          </p:nvSpPr>
          <p:spPr bwMode="auto">
            <a:xfrm>
              <a:off x="4601748" y="4464168"/>
              <a:ext cx="236372" cy="747126"/>
            </a:xfrm>
            <a:custGeom>
              <a:avLst/>
              <a:gdLst>
                <a:gd name="T0" fmla="*/ 96 w 96"/>
                <a:gd name="T1" fmla="*/ 0 h 303"/>
                <a:gd name="T2" fmla="*/ 96 w 96"/>
                <a:gd name="T3" fmla="*/ 17 h 303"/>
                <a:gd name="T4" fmla="*/ 95 w 96"/>
                <a:gd name="T5" fmla="*/ 27 h 303"/>
                <a:gd name="T6" fmla="*/ 80 w 96"/>
                <a:gd name="T7" fmla="*/ 114 h 303"/>
                <a:gd name="T8" fmla="*/ 16 w 96"/>
                <a:gd name="T9" fmla="*/ 303 h 303"/>
                <a:gd name="T10" fmla="*/ 0 w 96"/>
                <a:gd name="T11" fmla="*/ 301 h 303"/>
                <a:gd name="T12" fmla="*/ 20 w 96"/>
                <a:gd name="T13" fmla="*/ 146 h 303"/>
                <a:gd name="T14" fmla="*/ 44 w 96"/>
                <a:gd name="T15" fmla="*/ 92 h 303"/>
                <a:gd name="T16" fmla="*/ 38 w 96"/>
                <a:gd name="T17" fmla="*/ 35 h 303"/>
                <a:gd name="T18" fmla="*/ 35 w 96"/>
                <a:gd name="T19" fmla="*/ 16 h 303"/>
                <a:gd name="T20" fmla="*/ 33 w 96"/>
                <a:gd name="T21" fmla="*/ 5 h 303"/>
                <a:gd name="T22" fmla="*/ 96 w 96"/>
                <a:gd name="T2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 h="303">
                  <a:moveTo>
                    <a:pt x="96" y="0"/>
                  </a:moveTo>
                  <a:cubicBezTo>
                    <a:pt x="96" y="0"/>
                    <a:pt x="96" y="6"/>
                    <a:pt x="96" y="17"/>
                  </a:cubicBezTo>
                  <a:cubicBezTo>
                    <a:pt x="96" y="20"/>
                    <a:pt x="95" y="24"/>
                    <a:pt x="95" y="27"/>
                  </a:cubicBezTo>
                  <a:cubicBezTo>
                    <a:pt x="93" y="50"/>
                    <a:pt x="89" y="83"/>
                    <a:pt x="80" y="114"/>
                  </a:cubicBezTo>
                  <a:cubicBezTo>
                    <a:pt x="68" y="152"/>
                    <a:pt x="16" y="303"/>
                    <a:pt x="16" y="303"/>
                  </a:cubicBezTo>
                  <a:cubicBezTo>
                    <a:pt x="0" y="301"/>
                    <a:pt x="0" y="301"/>
                    <a:pt x="0" y="301"/>
                  </a:cubicBezTo>
                  <a:cubicBezTo>
                    <a:pt x="0" y="301"/>
                    <a:pt x="12" y="176"/>
                    <a:pt x="20" y="146"/>
                  </a:cubicBezTo>
                  <a:cubicBezTo>
                    <a:pt x="29" y="117"/>
                    <a:pt x="43" y="105"/>
                    <a:pt x="44" y="92"/>
                  </a:cubicBezTo>
                  <a:cubicBezTo>
                    <a:pt x="44" y="84"/>
                    <a:pt x="41" y="57"/>
                    <a:pt x="38" y="35"/>
                  </a:cubicBezTo>
                  <a:cubicBezTo>
                    <a:pt x="37" y="28"/>
                    <a:pt x="36" y="21"/>
                    <a:pt x="35" y="16"/>
                  </a:cubicBezTo>
                  <a:cubicBezTo>
                    <a:pt x="34" y="9"/>
                    <a:pt x="33" y="5"/>
                    <a:pt x="33" y="5"/>
                  </a:cubicBezTo>
                  <a:lnTo>
                    <a:pt x="96" y="0"/>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íṡļiďe"/>
            <p:cNvSpPr/>
            <p:nvPr/>
          </p:nvSpPr>
          <p:spPr bwMode="auto">
            <a:xfrm>
              <a:off x="4599373" y="5197040"/>
              <a:ext cx="78395" cy="108090"/>
            </a:xfrm>
            <a:custGeom>
              <a:avLst/>
              <a:gdLst>
                <a:gd name="T0" fmla="*/ 17 w 32"/>
                <a:gd name="T1" fmla="*/ 6 h 44"/>
                <a:gd name="T2" fmla="*/ 17 w 32"/>
                <a:gd name="T3" fmla="*/ 13 h 44"/>
                <a:gd name="T4" fmla="*/ 31 w 32"/>
                <a:gd name="T5" fmla="*/ 41 h 44"/>
                <a:gd name="T6" fmla="*/ 32 w 32"/>
                <a:gd name="T7" fmla="*/ 44 h 44"/>
                <a:gd name="T8" fmla="*/ 22 w 32"/>
                <a:gd name="T9" fmla="*/ 44 h 44"/>
                <a:gd name="T10" fmla="*/ 9 w 32"/>
                <a:gd name="T11" fmla="*/ 32 h 44"/>
                <a:gd name="T12" fmla="*/ 5 w 32"/>
                <a:gd name="T13" fmla="*/ 21 h 44"/>
                <a:gd name="T14" fmla="*/ 1 w 32"/>
                <a:gd name="T15" fmla="*/ 12 h 44"/>
                <a:gd name="T16" fmla="*/ 0 w 32"/>
                <a:gd name="T17" fmla="*/ 4 h 44"/>
                <a:gd name="T18" fmla="*/ 7 w 32"/>
                <a:gd name="T19" fmla="*/ 0 h 44"/>
                <a:gd name="T20" fmla="*/ 12 w 32"/>
                <a:gd name="T21" fmla="*/ 0 h 44"/>
                <a:gd name="T22" fmla="*/ 17 w 32"/>
                <a:gd name="T23"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44">
                  <a:moveTo>
                    <a:pt x="17" y="6"/>
                  </a:moveTo>
                  <a:cubicBezTo>
                    <a:pt x="17" y="6"/>
                    <a:pt x="16" y="10"/>
                    <a:pt x="17" y="13"/>
                  </a:cubicBezTo>
                  <a:cubicBezTo>
                    <a:pt x="18" y="17"/>
                    <a:pt x="22" y="31"/>
                    <a:pt x="31" y="41"/>
                  </a:cubicBezTo>
                  <a:cubicBezTo>
                    <a:pt x="32" y="44"/>
                    <a:pt x="32" y="44"/>
                    <a:pt x="32" y="44"/>
                  </a:cubicBezTo>
                  <a:cubicBezTo>
                    <a:pt x="22" y="44"/>
                    <a:pt x="22" y="44"/>
                    <a:pt x="22" y="44"/>
                  </a:cubicBezTo>
                  <a:cubicBezTo>
                    <a:pt x="22" y="44"/>
                    <a:pt x="10" y="34"/>
                    <a:pt x="9" y="32"/>
                  </a:cubicBezTo>
                  <a:cubicBezTo>
                    <a:pt x="8" y="30"/>
                    <a:pt x="6" y="23"/>
                    <a:pt x="5" y="21"/>
                  </a:cubicBezTo>
                  <a:cubicBezTo>
                    <a:pt x="4" y="19"/>
                    <a:pt x="0" y="14"/>
                    <a:pt x="1" y="12"/>
                  </a:cubicBezTo>
                  <a:cubicBezTo>
                    <a:pt x="1" y="10"/>
                    <a:pt x="0" y="4"/>
                    <a:pt x="0" y="4"/>
                  </a:cubicBezTo>
                  <a:cubicBezTo>
                    <a:pt x="0" y="4"/>
                    <a:pt x="6" y="0"/>
                    <a:pt x="7" y="0"/>
                  </a:cubicBezTo>
                  <a:cubicBezTo>
                    <a:pt x="8" y="0"/>
                    <a:pt x="12" y="0"/>
                    <a:pt x="12" y="0"/>
                  </a:cubicBezTo>
                  <a:lnTo>
                    <a:pt x="17" y="6"/>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ïṧḷiḑè"/>
            <p:cNvSpPr/>
            <p:nvPr/>
          </p:nvSpPr>
          <p:spPr bwMode="auto">
            <a:xfrm>
              <a:off x="4579180" y="5197040"/>
              <a:ext cx="141349" cy="128282"/>
            </a:xfrm>
            <a:custGeom>
              <a:avLst/>
              <a:gdLst>
                <a:gd name="T0" fmla="*/ 9 w 57"/>
                <a:gd name="T1" fmla="*/ 0 h 52"/>
                <a:gd name="T2" fmla="*/ 0 w 57"/>
                <a:gd name="T3" fmla="*/ 19 h 52"/>
                <a:gd name="T4" fmla="*/ 0 w 57"/>
                <a:gd name="T5" fmla="*/ 45 h 52"/>
                <a:gd name="T6" fmla="*/ 2 w 57"/>
                <a:gd name="T7" fmla="*/ 46 h 52"/>
                <a:gd name="T8" fmla="*/ 8 w 57"/>
                <a:gd name="T9" fmla="*/ 27 h 52"/>
                <a:gd name="T10" fmla="*/ 25 w 57"/>
                <a:gd name="T11" fmla="*/ 48 h 52"/>
                <a:gd name="T12" fmla="*/ 44 w 57"/>
                <a:gd name="T13" fmla="*/ 52 h 52"/>
                <a:gd name="T14" fmla="*/ 39 w 57"/>
                <a:gd name="T15" fmla="*/ 41 h 52"/>
                <a:gd name="T16" fmla="*/ 32 w 57"/>
                <a:gd name="T17" fmla="*/ 40 h 52"/>
                <a:gd name="T18" fmla="*/ 15 w 57"/>
                <a:gd name="T19" fmla="*/ 19 h 52"/>
                <a:gd name="T20" fmla="*/ 9 w 57"/>
                <a:gd name="T2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52">
                  <a:moveTo>
                    <a:pt x="9" y="0"/>
                  </a:moveTo>
                  <a:cubicBezTo>
                    <a:pt x="9" y="0"/>
                    <a:pt x="1" y="9"/>
                    <a:pt x="0" y="19"/>
                  </a:cubicBezTo>
                  <a:cubicBezTo>
                    <a:pt x="0" y="25"/>
                    <a:pt x="1" y="37"/>
                    <a:pt x="0" y="45"/>
                  </a:cubicBezTo>
                  <a:cubicBezTo>
                    <a:pt x="2" y="46"/>
                    <a:pt x="2" y="46"/>
                    <a:pt x="2" y="46"/>
                  </a:cubicBezTo>
                  <a:cubicBezTo>
                    <a:pt x="8" y="27"/>
                    <a:pt x="8" y="27"/>
                    <a:pt x="8" y="27"/>
                  </a:cubicBezTo>
                  <a:cubicBezTo>
                    <a:pt x="8" y="27"/>
                    <a:pt x="22" y="47"/>
                    <a:pt x="25" y="48"/>
                  </a:cubicBezTo>
                  <a:cubicBezTo>
                    <a:pt x="29" y="50"/>
                    <a:pt x="44" y="52"/>
                    <a:pt x="44" y="52"/>
                  </a:cubicBezTo>
                  <a:cubicBezTo>
                    <a:pt x="45" y="52"/>
                    <a:pt x="57" y="51"/>
                    <a:pt x="39" y="41"/>
                  </a:cubicBezTo>
                  <a:cubicBezTo>
                    <a:pt x="39" y="41"/>
                    <a:pt x="39" y="45"/>
                    <a:pt x="32" y="40"/>
                  </a:cubicBezTo>
                  <a:cubicBezTo>
                    <a:pt x="25" y="35"/>
                    <a:pt x="19" y="26"/>
                    <a:pt x="15" y="19"/>
                  </a:cubicBezTo>
                  <a:cubicBezTo>
                    <a:pt x="13" y="15"/>
                    <a:pt x="9" y="7"/>
                    <a:pt x="9" y="0"/>
                  </a:cubicBezTo>
                  <a:close/>
                </a:path>
              </a:pathLst>
            </a:custGeom>
            <a:solidFill>
              <a:srgbClr val="423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íš1ïdè"/>
            <p:cNvSpPr/>
            <p:nvPr/>
          </p:nvSpPr>
          <p:spPr bwMode="auto">
            <a:xfrm>
              <a:off x="4688458" y="4498614"/>
              <a:ext cx="169856" cy="59390"/>
            </a:xfrm>
            <a:custGeom>
              <a:avLst/>
              <a:gdLst>
                <a:gd name="T0" fmla="*/ 64 w 69"/>
                <a:gd name="T1" fmla="*/ 11 h 24"/>
                <a:gd name="T2" fmla="*/ 60 w 69"/>
                <a:gd name="T3" fmla="*/ 13 h 24"/>
                <a:gd name="T4" fmla="*/ 3 w 69"/>
                <a:gd name="T5" fmla="*/ 21 h 24"/>
                <a:gd name="T6" fmla="*/ 0 w 69"/>
                <a:gd name="T7" fmla="*/ 2 h 24"/>
                <a:gd name="T8" fmla="*/ 61 w 69"/>
                <a:gd name="T9" fmla="*/ 3 h 24"/>
                <a:gd name="T10" fmla="*/ 64 w 69"/>
                <a:gd name="T11" fmla="*/ 11 h 24"/>
              </a:gdLst>
              <a:ahLst/>
              <a:cxnLst>
                <a:cxn ang="0">
                  <a:pos x="T0" y="T1"/>
                </a:cxn>
                <a:cxn ang="0">
                  <a:pos x="T2" y="T3"/>
                </a:cxn>
                <a:cxn ang="0">
                  <a:pos x="T4" y="T5"/>
                </a:cxn>
                <a:cxn ang="0">
                  <a:pos x="T6" y="T7"/>
                </a:cxn>
                <a:cxn ang="0">
                  <a:pos x="T8" y="T9"/>
                </a:cxn>
                <a:cxn ang="0">
                  <a:pos x="T10" y="T11"/>
                </a:cxn>
              </a:cxnLst>
              <a:rect l="0" t="0" r="r" b="b"/>
              <a:pathLst>
                <a:path w="69" h="24">
                  <a:moveTo>
                    <a:pt x="64" y="11"/>
                  </a:moveTo>
                  <a:cubicBezTo>
                    <a:pt x="63" y="12"/>
                    <a:pt x="62" y="12"/>
                    <a:pt x="60" y="13"/>
                  </a:cubicBezTo>
                  <a:cubicBezTo>
                    <a:pt x="43" y="24"/>
                    <a:pt x="12" y="22"/>
                    <a:pt x="3" y="21"/>
                  </a:cubicBezTo>
                  <a:cubicBezTo>
                    <a:pt x="2" y="14"/>
                    <a:pt x="1" y="7"/>
                    <a:pt x="0" y="2"/>
                  </a:cubicBezTo>
                  <a:cubicBezTo>
                    <a:pt x="19" y="1"/>
                    <a:pt x="49" y="0"/>
                    <a:pt x="61" y="3"/>
                  </a:cubicBezTo>
                  <a:cubicBezTo>
                    <a:pt x="67" y="5"/>
                    <a:pt x="69" y="7"/>
                    <a:pt x="64" y="11"/>
                  </a:cubicBezTo>
                  <a:close/>
                </a:path>
              </a:pathLst>
            </a:custGeom>
            <a:solidFill>
              <a:srgbClr val="E58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íśľîdé"/>
            <p:cNvSpPr/>
            <p:nvPr/>
          </p:nvSpPr>
          <p:spPr bwMode="auto">
            <a:xfrm>
              <a:off x="4952149" y="3579257"/>
              <a:ext cx="212617" cy="103339"/>
            </a:xfrm>
            <a:custGeom>
              <a:avLst/>
              <a:gdLst>
                <a:gd name="T0" fmla="*/ 85 w 86"/>
                <a:gd name="T1" fmla="*/ 12 h 42"/>
                <a:gd name="T2" fmla="*/ 79 w 86"/>
                <a:gd name="T3" fmla="*/ 38 h 42"/>
                <a:gd name="T4" fmla="*/ 10 w 86"/>
                <a:gd name="T5" fmla="*/ 39 h 42"/>
                <a:gd name="T6" fmla="*/ 0 w 86"/>
                <a:gd name="T7" fmla="*/ 39 h 42"/>
                <a:gd name="T8" fmla="*/ 2 w 86"/>
                <a:gd name="T9" fmla="*/ 19 h 42"/>
                <a:gd name="T10" fmla="*/ 5 w 86"/>
                <a:gd name="T11" fmla="*/ 0 h 42"/>
                <a:gd name="T12" fmla="*/ 85 w 86"/>
                <a:gd name="T13" fmla="*/ 12 h 42"/>
              </a:gdLst>
              <a:ahLst/>
              <a:cxnLst>
                <a:cxn ang="0">
                  <a:pos x="T0" y="T1"/>
                </a:cxn>
                <a:cxn ang="0">
                  <a:pos x="T2" y="T3"/>
                </a:cxn>
                <a:cxn ang="0">
                  <a:pos x="T4" y="T5"/>
                </a:cxn>
                <a:cxn ang="0">
                  <a:pos x="T6" y="T7"/>
                </a:cxn>
                <a:cxn ang="0">
                  <a:pos x="T8" y="T9"/>
                </a:cxn>
                <a:cxn ang="0">
                  <a:pos x="T10" y="T11"/>
                </a:cxn>
                <a:cxn ang="0">
                  <a:pos x="T12" y="T13"/>
                </a:cxn>
              </a:cxnLst>
              <a:rect l="0" t="0" r="r" b="b"/>
              <a:pathLst>
                <a:path w="86" h="42">
                  <a:moveTo>
                    <a:pt x="85" y="12"/>
                  </a:moveTo>
                  <a:cubicBezTo>
                    <a:pt x="85" y="12"/>
                    <a:pt x="86" y="33"/>
                    <a:pt x="79" y="38"/>
                  </a:cubicBezTo>
                  <a:cubicBezTo>
                    <a:pt x="74" y="42"/>
                    <a:pt x="31" y="40"/>
                    <a:pt x="10" y="39"/>
                  </a:cubicBezTo>
                  <a:cubicBezTo>
                    <a:pt x="4" y="39"/>
                    <a:pt x="0" y="39"/>
                    <a:pt x="0" y="39"/>
                  </a:cubicBezTo>
                  <a:cubicBezTo>
                    <a:pt x="2" y="19"/>
                    <a:pt x="2" y="19"/>
                    <a:pt x="2" y="19"/>
                  </a:cubicBezTo>
                  <a:cubicBezTo>
                    <a:pt x="5" y="0"/>
                    <a:pt x="5" y="0"/>
                    <a:pt x="5" y="0"/>
                  </a:cubicBezTo>
                  <a:lnTo>
                    <a:pt x="85" y="12"/>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íṩḷiḓé"/>
            <p:cNvSpPr/>
            <p:nvPr/>
          </p:nvSpPr>
          <p:spPr bwMode="auto">
            <a:xfrm>
              <a:off x="5132695" y="3547186"/>
              <a:ext cx="266067" cy="128282"/>
            </a:xfrm>
            <a:custGeom>
              <a:avLst/>
              <a:gdLst>
                <a:gd name="T0" fmla="*/ 3 w 108"/>
                <a:gd name="T1" fmla="*/ 28 h 52"/>
                <a:gd name="T2" fmla="*/ 31 w 108"/>
                <a:gd name="T3" fmla="*/ 17 h 52"/>
                <a:gd name="T4" fmla="*/ 104 w 108"/>
                <a:gd name="T5" fmla="*/ 0 h 52"/>
                <a:gd name="T6" fmla="*/ 108 w 108"/>
                <a:gd name="T7" fmla="*/ 12 h 52"/>
                <a:gd name="T8" fmla="*/ 0 w 108"/>
                <a:gd name="T9" fmla="*/ 52 h 52"/>
                <a:gd name="T10" fmla="*/ 3 w 108"/>
                <a:gd name="T11" fmla="*/ 28 h 52"/>
              </a:gdLst>
              <a:ahLst/>
              <a:cxnLst>
                <a:cxn ang="0">
                  <a:pos x="T0" y="T1"/>
                </a:cxn>
                <a:cxn ang="0">
                  <a:pos x="T2" y="T3"/>
                </a:cxn>
                <a:cxn ang="0">
                  <a:pos x="T4" y="T5"/>
                </a:cxn>
                <a:cxn ang="0">
                  <a:pos x="T6" y="T7"/>
                </a:cxn>
                <a:cxn ang="0">
                  <a:pos x="T8" y="T9"/>
                </a:cxn>
                <a:cxn ang="0">
                  <a:pos x="T10" y="T11"/>
                </a:cxn>
              </a:cxnLst>
              <a:rect l="0" t="0" r="r" b="b"/>
              <a:pathLst>
                <a:path w="108" h="52">
                  <a:moveTo>
                    <a:pt x="3" y="28"/>
                  </a:moveTo>
                  <a:cubicBezTo>
                    <a:pt x="3" y="28"/>
                    <a:pt x="18" y="20"/>
                    <a:pt x="31" y="17"/>
                  </a:cubicBezTo>
                  <a:cubicBezTo>
                    <a:pt x="45" y="15"/>
                    <a:pt x="104" y="0"/>
                    <a:pt x="104" y="0"/>
                  </a:cubicBezTo>
                  <a:cubicBezTo>
                    <a:pt x="108" y="12"/>
                    <a:pt x="108" y="12"/>
                    <a:pt x="108" y="12"/>
                  </a:cubicBezTo>
                  <a:cubicBezTo>
                    <a:pt x="108" y="12"/>
                    <a:pt x="54" y="46"/>
                    <a:pt x="0" y="52"/>
                  </a:cubicBezTo>
                  <a:lnTo>
                    <a:pt x="3" y="28"/>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íṥḻîdê"/>
            <p:cNvSpPr/>
            <p:nvPr/>
          </p:nvSpPr>
          <p:spPr bwMode="auto">
            <a:xfrm>
              <a:off x="5389260" y="3503238"/>
              <a:ext cx="96212" cy="76019"/>
            </a:xfrm>
            <a:custGeom>
              <a:avLst/>
              <a:gdLst>
                <a:gd name="T0" fmla="*/ 0 w 39"/>
                <a:gd name="T1" fmla="*/ 18 h 31"/>
                <a:gd name="T2" fmla="*/ 4 w 39"/>
                <a:gd name="T3" fmla="*/ 12 h 31"/>
                <a:gd name="T4" fmla="*/ 12 w 39"/>
                <a:gd name="T5" fmla="*/ 4 h 31"/>
                <a:gd name="T6" fmla="*/ 20 w 39"/>
                <a:gd name="T7" fmla="*/ 1 h 31"/>
                <a:gd name="T8" fmla="*/ 19 w 39"/>
                <a:gd name="T9" fmla="*/ 5 h 31"/>
                <a:gd name="T10" fmla="*/ 14 w 39"/>
                <a:gd name="T11" fmla="*/ 10 h 31"/>
                <a:gd name="T12" fmla="*/ 24 w 39"/>
                <a:gd name="T13" fmla="*/ 5 h 31"/>
                <a:gd name="T14" fmla="*/ 37 w 39"/>
                <a:gd name="T15" fmla="*/ 0 h 31"/>
                <a:gd name="T16" fmla="*/ 32 w 39"/>
                <a:gd name="T17" fmla="*/ 6 h 31"/>
                <a:gd name="T18" fmla="*/ 26 w 39"/>
                <a:gd name="T19" fmla="*/ 11 h 31"/>
                <a:gd name="T20" fmla="*/ 27 w 39"/>
                <a:gd name="T21" fmla="*/ 21 h 31"/>
                <a:gd name="T22" fmla="*/ 15 w 39"/>
                <a:gd name="T23" fmla="*/ 30 h 31"/>
                <a:gd name="T24" fmla="*/ 3 w 3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18"/>
                  </a:moveTo>
                  <a:cubicBezTo>
                    <a:pt x="0" y="18"/>
                    <a:pt x="3" y="15"/>
                    <a:pt x="4" y="12"/>
                  </a:cubicBezTo>
                  <a:cubicBezTo>
                    <a:pt x="6" y="10"/>
                    <a:pt x="8" y="6"/>
                    <a:pt x="12" y="4"/>
                  </a:cubicBezTo>
                  <a:cubicBezTo>
                    <a:pt x="16" y="3"/>
                    <a:pt x="19" y="1"/>
                    <a:pt x="20" y="1"/>
                  </a:cubicBezTo>
                  <a:cubicBezTo>
                    <a:pt x="21" y="2"/>
                    <a:pt x="21" y="4"/>
                    <a:pt x="19" y="5"/>
                  </a:cubicBezTo>
                  <a:cubicBezTo>
                    <a:pt x="17" y="6"/>
                    <a:pt x="13" y="9"/>
                    <a:pt x="14" y="10"/>
                  </a:cubicBezTo>
                  <a:cubicBezTo>
                    <a:pt x="14" y="10"/>
                    <a:pt x="23" y="5"/>
                    <a:pt x="24" y="5"/>
                  </a:cubicBezTo>
                  <a:cubicBezTo>
                    <a:pt x="25" y="4"/>
                    <a:pt x="36" y="0"/>
                    <a:pt x="37" y="0"/>
                  </a:cubicBezTo>
                  <a:cubicBezTo>
                    <a:pt x="39" y="1"/>
                    <a:pt x="38" y="4"/>
                    <a:pt x="32" y="6"/>
                  </a:cubicBezTo>
                  <a:cubicBezTo>
                    <a:pt x="28" y="8"/>
                    <a:pt x="26" y="10"/>
                    <a:pt x="26" y="11"/>
                  </a:cubicBezTo>
                  <a:cubicBezTo>
                    <a:pt x="26" y="12"/>
                    <a:pt x="30" y="15"/>
                    <a:pt x="27" y="21"/>
                  </a:cubicBezTo>
                  <a:cubicBezTo>
                    <a:pt x="23" y="27"/>
                    <a:pt x="20" y="29"/>
                    <a:pt x="15" y="30"/>
                  </a:cubicBezTo>
                  <a:cubicBezTo>
                    <a:pt x="11" y="30"/>
                    <a:pt x="6" y="30"/>
                    <a:pt x="3" y="31"/>
                  </a:cubicBezTo>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î$ḻîḍe"/>
            <p:cNvSpPr/>
            <p:nvPr/>
          </p:nvSpPr>
          <p:spPr bwMode="auto">
            <a:xfrm>
              <a:off x="4880881" y="3559064"/>
              <a:ext cx="130658" cy="123531"/>
            </a:xfrm>
            <a:custGeom>
              <a:avLst/>
              <a:gdLst>
                <a:gd name="T0" fmla="*/ 53 w 53"/>
                <a:gd name="T1" fmla="*/ 10 h 50"/>
                <a:gd name="T2" fmla="*/ 50 w 53"/>
                <a:gd name="T3" fmla="*/ 49 h 50"/>
                <a:gd name="T4" fmla="*/ 25 w 53"/>
                <a:gd name="T5" fmla="*/ 49 h 50"/>
                <a:gd name="T6" fmla="*/ 8 w 53"/>
                <a:gd name="T7" fmla="*/ 47 h 50"/>
                <a:gd name="T8" fmla="*/ 0 w 53"/>
                <a:gd name="T9" fmla="*/ 45 h 50"/>
                <a:gd name="T10" fmla="*/ 0 w 53"/>
                <a:gd name="T11" fmla="*/ 0 h 50"/>
                <a:gd name="T12" fmla="*/ 53 w 53"/>
                <a:gd name="T13" fmla="*/ 10 h 50"/>
              </a:gdLst>
              <a:ahLst/>
              <a:cxnLst>
                <a:cxn ang="0">
                  <a:pos x="T0" y="T1"/>
                </a:cxn>
                <a:cxn ang="0">
                  <a:pos x="T2" y="T3"/>
                </a:cxn>
                <a:cxn ang="0">
                  <a:pos x="T4" y="T5"/>
                </a:cxn>
                <a:cxn ang="0">
                  <a:pos x="T6" y="T7"/>
                </a:cxn>
                <a:cxn ang="0">
                  <a:pos x="T8" y="T9"/>
                </a:cxn>
                <a:cxn ang="0">
                  <a:pos x="T10" y="T11"/>
                </a:cxn>
                <a:cxn ang="0">
                  <a:pos x="T12" y="T13"/>
                </a:cxn>
              </a:cxnLst>
              <a:rect l="0" t="0" r="r" b="b"/>
              <a:pathLst>
                <a:path w="53" h="50">
                  <a:moveTo>
                    <a:pt x="53" y="10"/>
                  </a:moveTo>
                  <a:cubicBezTo>
                    <a:pt x="53" y="10"/>
                    <a:pt x="53" y="38"/>
                    <a:pt x="50" y="49"/>
                  </a:cubicBezTo>
                  <a:cubicBezTo>
                    <a:pt x="50" y="49"/>
                    <a:pt x="39" y="50"/>
                    <a:pt x="25" y="49"/>
                  </a:cubicBezTo>
                  <a:cubicBezTo>
                    <a:pt x="20" y="48"/>
                    <a:pt x="14" y="48"/>
                    <a:pt x="8" y="47"/>
                  </a:cubicBezTo>
                  <a:cubicBezTo>
                    <a:pt x="6" y="46"/>
                    <a:pt x="3" y="46"/>
                    <a:pt x="0" y="45"/>
                  </a:cubicBezTo>
                  <a:cubicBezTo>
                    <a:pt x="0" y="0"/>
                    <a:pt x="0" y="0"/>
                    <a:pt x="0" y="0"/>
                  </a:cubicBezTo>
                  <a:cubicBezTo>
                    <a:pt x="0" y="0"/>
                    <a:pt x="30" y="2"/>
                    <a:pt x="53" y="10"/>
                  </a:cubicBezTo>
                  <a:close/>
                </a:path>
              </a:pathLst>
            </a:custGeom>
            <a:solidFill>
              <a:srgbClr val="FECB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isḷiḑe"/>
            <p:cNvSpPr/>
            <p:nvPr/>
          </p:nvSpPr>
          <p:spPr bwMode="auto">
            <a:xfrm>
              <a:off x="4897511" y="3636272"/>
              <a:ext cx="45136" cy="43949"/>
            </a:xfrm>
            <a:custGeom>
              <a:avLst/>
              <a:gdLst>
                <a:gd name="T0" fmla="*/ 18 w 18"/>
                <a:gd name="T1" fmla="*/ 18 h 18"/>
                <a:gd name="T2" fmla="*/ 1 w 18"/>
                <a:gd name="T3" fmla="*/ 16 h 18"/>
                <a:gd name="T4" fmla="*/ 0 w 18"/>
                <a:gd name="T5" fmla="*/ 14 h 18"/>
                <a:gd name="T6" fmla="*/ 3 w 18"/>
                <a:gd name="T7" fmla="*/ 0 h 18"/>
                <a:gd name="T8" fmla="*/ 18 w 18"/>
                <a:gd name="T9" fmla="*/ 18 h 18"/>
              </a:gdLst>
              <a:ahLst/>
              <a:cxnLst>
                <a:cxn ang="0">
                  <a:pos x="T0" y="T1"/>
                </a:cxn>
                <a:cxn ang="0">
                  <a:pos x="T2" y="T3"/>
                </a:cxn>
                <a:cxn ang="0">
                  <a:pos x="T4" y="T5"/>
                </a:cxn>
                <a:cxn ang="0">
                  <a:pos x="T6" y="T7"/>
                </a:cxn>
                <a:cxn ang="0">
                  <a:pos x="T8" y="T9"/>
                </a:cxn>
              </a:cxnLst>
              <a:rect l="0" t="0" r="r" b="b"/>
              <a:pathLst>
                <a:path w="18" h="18">
                  <a:moveTo>
                    <a:pt x="18" y="18"/>
                  </a:moveTo>
                  <a:cubicBezTo>
                    <a:pt x="13" y="17"/>
                    <a:pt x="7" y="17"/>
                    <a:pt x="1" y="16"/>
                  </a:cubicBezTo>
                  <a:cubicBezTo>
                    <a:pt x="0" y="14"/>
                    <a:pt x="0" y="14"/>
                    <a:pt x="0" y="14"/>
                  </a:cubicBezTo>
                  <a:cubicBezTo>
                    <a:pt x="3" y="0"/>
                    <a:pt x="3" y="0"/>
                    <a:pt x="3" y="0"/>
                  </a:cubicBezTo>
                  <a:cubicBezTo>
                    <a:pt x="3" y="0"/>
                    <a:pt x="11" y="10"/>
                    <a:pt x="18" y="18"/>
                  </a:cubicBezTo>
                  <a:close/>
                </a:path>
              </a:pathLst>
            </a:custGeom>
            <a:solidFill>
              <a:srgbClr val="FCA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íṥ1iḋè"/>
            <p:cNvSpPr/>
            <p:nvPr/>
          </p:nvSpPr>
          <p:spPr bwMode="auto">
            <a:xfrm>
              <a:off x="4583931" y="3549562"/>
              <a:ext cx="365842" cy="549952"/>
            </a:xfrm>
            <a:custGeom>
              <a:avLst/>
              <a:gdLst>
                <a:gd name="T0" fmla="*/ 145 w 148"/>
                <a:gd name="T1" fmla="*/ 199 h 223"/>
                <a:gd name="T2" fmla="*/ 37 w 148"/>
                <a:gd name="T3" fmla="*/ 201 h 223"/>
                <a:gd name="T4" fmla="*/ 44 w 148"/>
                <a:gd name="T5" fmla="*/ 133 h 223"/>
                <a:gd name="T6" fmla="*/ 34 w 148"/>
                <a:gd name="T7" fmla="*/ 101 h 223"/>
                <a:gd name="T8" fmla="*/ 23 w 148"/>
                <a:gd name="T9" fmla="*/ 77 h 223"/>
                <a:gd name="T10" fmla="*/ 4 w 148"/>
                <a:gd name="T11" fmla="*/ 41 h 223"/>
                <a:gd name="T12" fmla="*/ 12 w 148"/>
                <a:gd name="T13" fmla="*/ 19 h 223"/>
                <a:gd name="T14" fmla="*/ 120 w 148"/>
                <a:gd name="T15" fmla="*/ 4 h 223"/>
                <a:gd name="T16" fmla="*/ 132 w 148"/>
                <a:gd name="T17" fmla="*/ 39 h 223"/>
                <a:gd name="T18" fmla="*/ 142 w 148"/>
                <a:gd name="T19" fmla="*/ 82 h 223"/>
                <a:gd name="T20" fmla="*/ 145 w 148"/>
                <a:gd name="T21" fmla="*/ 19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8" h="223">
                  <a:moveTo>
                    <a:pt x="145" y="199"/>
                  </a:moveTo>
                  <a:cubicBezTo>
                    <a:pt x="145" y="199"/>
                    <a:pt x="109" y="223"/>
                    <a:pt x="37" y="201"/>
                  </a:cubicBezTo>
                  <a:cubicBezTo>
                    <a:pt x="37" y="201"/>
                    <a:pt x="48" y="160"/>
                    <a:pt x="44" y="133"/>
                  </a:cubicBezTo>
                  <a:cubicBezTo>
                    <a:pt x="43" y="125"/>
                    <a:pt x="39" y="114"/>
                    <a:pt x="34" y="101"/>
                  </a:cubicBezTo>
                  <a:cubicBezTo>
                    <a:pt x="30" y="94"/>
                    <a:pt x="27" y="85"/>
                    <a:pt x="23" y="77"/>
                  </a:cubicBezTo>
                  <a:cubicBezTo>
                    <a:pt x="16" y="64"/>
                    <a:pt x="9" y="50"/>
                    <a:pt x="4" y="41"/>
                  </a:cubicBezTo>
                  <a:cubicBezTo>
                    <a:pt x="0" y="33"/>
                    <a:pt x="4" y="23"/>
                    <a:pt x="12" y="19"/>
                  </a:cubicBezTo>
                  <a:cubicBezTo>
                    <a:pt x="32" y="11"/>
                    <a:pt x="69" y="0"/>
                    <a:pt x="120" y="4"/>
                  </a:cubicBezTo>
                  <a:cubicBezTo>
                    <a:pt x="123" y="11"/>
                    <a:pt x="129" y="35"/>
                    <a:pt x="132" y="39"/>
                  </a:cubicBezTo>
                  <a:cubicBezTo>
                    <a:pt x="148" y="62"/>
                    <a:pt x="146" y="65"/>
                    <a:pt x="142" y="82"/>
                  </a:cubicBezTo>
                  <a:cubicBezTo>
                    <a:pt x="138" y="105"/>
                    <a:pt x="133" y="163"/>
                    <a:pt x="145" y="199"/>
                  </a:cubicBezTo>
                  <a:close/>
                </a:path>
              </a:pathLst>
            </a:custGeom>
            <a:solidFill>
              <a:srgbClr val="FECB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işliḓè"/>
            <p:cNvSpPr/>
            <p:nvPr/>
          </p:nvSpPr>
          <p:spPr bwMode="auto">
            <a:xfrm>
              <a:off x="4640946" y="3702789"/>
              <a:ext cx="39198" cy="96212"/>
            </a:xfrm>
            <a:custGeom>
              <a:avLst/>
              <a:gdLst>
                <a:gd name="T0" fmla="*/ 16 w 16"/>
                <a:gd name="T1" fmla="*/ 0 h 39"/>
                <a:gd name="T2" fmla="*/ 11 w 16"/>
                <a:gd name="T3" fmla="*/ 39 h 39"/>
                <a:gd name="T4" fmla="*/ 0 w 16"/>
                <a:gd name="T5" fmla="*/ 15 h 39"/>
                <a:gd name="T6" fmla="*/ 16 w 16"/>
                <a:gd name="T7" fmla="*/ 0 h 39"/>
              </a:gdLst>
              <a:ahLst/>
              <a:cxnLst>
                <a:cxn ang="0">
                  <a:pos x="T0" y="T1"/>
                </a:cxn>
                <a:cxn ang="0">
                  <a:pos x="T2" y="T3"/>
                </a:cxn>
                <a:cxn ang="0">
                  <a:pos x="T4" y="T5"/>
                </a:cxn>
                <a:cxn ang="0">
                  <a:pos x="T6" y="T7"/>
                </a:cxn>
              </a:cxnLst>
              <a:rect l="0" t="0" r="r" b="b"/>
              <a:pathLst>
                <a:path w="16" h="39">
                  <a:moveTo>
                    <a:pt x="16" y="0"/>
                  </a:moveTo>
                  <a:cubicBezTo>
                    <a:pt x="16" y="0"/>
                    <a:pt x="14" y="23"/>
                    <a:pt x="11" y="39"/>
                  </a:cubicBezTo>
                  <a:cubicBezTo>
                    <a:pt x="7" y="32"/>
                    <a:pt x="4" y="23"/>
                    <a:pt x="0" y="15"/>
                  </a:cubicBezTo>
                  <a:lnTo>
                    <a:pt x="16" y="0"/>
                  </a:lnTo>
                  <a:close/>
                </a:path>
              </a:pathLst>
            </a:custGeom>
            <a:solidFill>
              <a:srgbClr val="FCAE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íşḻiḓe"/>
            <p:cNvSpPr/>
            <p:nvPr/>
          </p:nvSpPr>
          <p:spPr bwMode="auto">
            <a:xfrm>
              <a:off x="4631443" y="4023494"/>
              <a:ext cx="352777" cy="539261"/>
            </a:xfrm>
            <a:custGeom>
              <a:avLst/>
              <a:gdLst>
                <a:gd name="T0" fmla="*/ 22 w 143"/>
                <a:gd name="T1" fmla="*/ 4 h 219"/>
                <a:gd name="T2" fmla="*/ 5 w 143"/>
                <a:gd name="T3" fmla="*/ 52 h 219"/>
                <a:gd name="T4" fmla="*/ 22 w 143"/>
                <a:gd name="T5" fmla="*/ 203 h 219"/>
                <a:gd name="T6" fmla="*/ 142 w 143"/>
                <a:gd name="T7" fmla="*/ 203 h 219"/>
                <a:gd name="T8" fmla="*/ 124 w 143"/>
                <a:gd name="T9" fmla="*/ 0 h 219"/>
                <a:gd name="T10" fmla="*/ 22 w 143"/>
                <a:gd name="T11" fmla="*/ 4 h 219"/>
              </a:gdLst>
              <a:ahLst/>
              <a:cxnLst>
                <a:cxn ang="0">
                  <a:pos x="T0" y="T1"/>
                </a:cxn>
                <a:cxn ang="0">
                  <a:pos x="T2" y="T3"/>
                </a:cxn>
                <a:cxn ang="0">
                  <a:pos x="T4" y="T5"/>
                </a:cxn>
                <a:cxn ang="0">
                  <a:pos x="T6" y="T7"/>
                </a:cxn>
                <a:cxn ang="0">
                  <a:pos x="T8" y="T9"/>
                </a:cxn>
                <a:cxn ang="0">
                  <a:pos x="T10" y="T11"/>
                </a:cxn>
              </a:cxnLst>
              <a:rect l="0" t="0" r="r" b="b"/>
              <a:pathLst>
                <a:path w="143" h="219">
                  <a:moveTo>
                    <a:pt x="22" y="4"/>
                  </a:moveTo>
                  <a:cubicBezTo>
                    <a:pt x="22" y="4"/>
                    <a:pt x="9" y="15"/>
                    <a:pt x="5" y="52"/>
                  </a:cubicBezTo>
                  <a:cubicBezTo>
                    <a:pt x="0" y="89"/>
                    <a:pt x="22" y="203"/>
                    <a:pt x="22" y="203"/>
                  </a:cubicBezTo>
                  <a:cubicBezTo>
                    <a:pt x="22" y="203"/>
                    <a:pt x="55" y="219"/>
                    <a:pt x="142" y="203"/>
                  </a:cubicBezTo>
                  <a:cubicBezTo>
                    <a:pt x="142" y="203"/>
                    <a:pt x="143" y="64"/>
                    <a:pt x="124" y="0"/>
                  </a:cubicBezTo>
                  <a:lnTo>
                    <a:pt x="22" y="4"/>
                  </a:lnTo>
                  <a:close/>
                </a:path>
              </a:pathLst>
            </a:custGeom>
            <a:solidFill>
              <a:srgbClr val="00397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íṣḻidê"/>
            <p:cNvSpPr/>
            <p:nvPr/>
          </p:nvSpPr>
          <p:spPr bwMode="auto">
            <a:xfrm>
              <a:off x="4680143" y="3517492"/>
              <a:ext cx="160353" cy="84334"/>
            </a:xfrm>
            <a:custGeom>
              <a:avLst/>
              <a:gdLst>
                <a:gd name="T0" fmla="*/ 13 w 65"/>
                <a:gd name="T1" fmla="*/ 8 h 34"/>
                <a:gd name="T2" fmla="*/ 0 w 65"/>
                <a:gd name="T3" fmla="*/ 24 h 34"/>
                <a:gd name="T4" fmla="*/ 41 w 65"/>
                <a:gd name="T5" fmla="*/ 32 h 34"/>
                <a:gd name="T6" fmla="*/ 65 w 65"/>
                <a:gd name="T7" fmla="*/ 16 h 34"/>
                <a:gd name="T8" fmla="*/ 50 w 65"/>
                <a:gd name="T9" fmla="*/ 0 h 34"/>
              </a:gdLst>
              <a:ahLst/>
              <a:cxnLst>
                <a:cxn ang="0">
                  <a:pos x="T0" y="T1"/>
                </a:cxn>
                <a:cxn ang="0">
                  <a:pos x="T2" y="T3"/>
                </a:cxn>
                <a:cxn ang="0">
                  <a:pos x="T4" y="T5"/>
                </a:cxn>
                <a:cxn ang="0">
                  <a:pos x="T6" y="T7"/>
                </a:cxn>
                <a:cxn ang="0">
                  <a:pos x="T8" y="T9"/>
                </a:cxn>
              </a:cxnLst>
              <a:rect l="0" t="0" r="r" b="b"/>
              <a:pathLst>
                <a:path w="65" h="34">
                  <a:moveTo>
                    <a:pt x="13" y="8"/>
                  </a:moveTo>
                  <a:cubicBezTo>
                    <a:pt x="13" y="8"/>
                    <a:pt x="5" y="22"/>
                    <a:pt x="0" y="24"/>
                  </a:cubicBezTo>
                  <a:cubicBezTo>
                    <a:pt x="0" y="24"/>
                    <a:pt x="25" y="34"/>
                    <a:pt x="41" y="32"/>
                  </a:cubicBezTo>
                  <a:cubicBezTo>
                    <a:pt x="57" y="31"/>
                    <a:pt x="65" y="16"/>
                    <a:pt x="65" y="16"/>
                  </a:cubicBezTo>
                  <a:cubicBezTo>
                    <a:pt x="65" y="16"/>
                    <a:pt x="52" y="15"/>
                    <a:pt x="50" y="0"/>
                  </a:cubicBezTo>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íṧḻiḍê"/>
            <p:cNvSpPr/>
            <p:nvPr/>
          </p:nvSpPr>
          <p:spPr bwMode="auto">
            <a:xfrm>
              <a:off x="4712214" y="3433158"/>
              <a:ext cx="96212" cy="123531"/>
            </a:xfrm>
            <a:custGeom>
              <a:avLst/>
              <a:gdLst>
                <a:gd name="T0" fmla="*/ 39 w 39"/>
                <a:gd name="T1" fmla="*/ 12 h 50"/>
                <a:gd name="T2" fmla="*/ 38 w 39"/>
                <a:gd name="T3" fmla="*/ 19 h 50"/>
                <a:gd name="T4" fmla="*/ 38 w 39"/>
                <a:gd name="T5" fmla="*/ 26 h 50"/>
                <a:gd name="T6" fmla="*/ 36 w 39"/>
                <a:gd name="T7" fmla="*/ 50 h 50"/>
                <a:gd name="T8" fmla="*/ 0 w 39"/>
                <a:gd name="T9" fmla="*/ 42 h 50"/>
                <a:gd name="T10" fmla="*/ 2 w 39"/>
                <a:gd name="T11" fmla="*/ 0 h 50"/>
                <a:gd name="T12" fmla="*/ 38 w 39"/>
                <a:gd name="T13" fmla="*/ 12 h 50"/>
                <a:gd name="T14" fmla="*/ 39 w 39"/>
                <a:gd name="T15" fmla="*/ 1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0">
                  <a:moveTo>
                    <a:pt x="39" y="12"/>
                  </a:moveTo>
                  <a:cubicBezTo>
                    <a:pt x="39" y="12"/>
                    <a:pt x="39" y="16"/>
                    <a:pt x="38" y="19"/>
                  </a:cubicBezTo>
                  <a:cubicBezTo>
                    <a:pt x="38" y="23"/>
                    <a:pt x="38" y="26"/>
                    <a:pt x="38" y="26"/>
                  </a:cubicBezTo>
                  <a:cubicBezTo>
                    <a:pt x="37" y="34"/>
                    <a:pt x="37" y="40"/>
                    <a:pt x="36" y="50"/>
                  </a:cubicBezTo>
                  <a:cubicBezTo>
                    <a:pt x="0" y="42"/>
                    <a:pt x="0" y="42"/>
                    <a:pt x="0" y="42"/>
                  </a:cubicBezTo>
                  <a:cubicBezTo>
                    <a:pt x="0" y="42"/>
                    <a:pt x="6" y="35"/>
                    <a:pt x="2" y="0"/>
                  </a:cubicBezTo>
                  <a:cubicBezTo>
                    <a:pt x="38" y="12"/>
                    <a:pt x="38" y="12"/>
                    <a:pt x="38" y="12"/>
                  </a:cubicBezTo>
                  <a:lnTo>
                    <a:pt x="39" y="12"/>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ï$ḻîḑè"/>
            <p:cNvSpPr/>
            <p:nvPr/>
          </p:nvSpPr>
          <p:spPr bwMode="auto">
            <a:xfrm>
              <a:off x="4764477" y="3462853"/>
              <a:ext cx="43949" cy="20193"/>
            </a:xfrm>
            <a:custGeom>
              <a:avLst/>
              <a:gdLst>
                <a:gd name="T0" fmla="*/ 18 w 18"/>
                <a:gd name="T1" fmla="*/ 0 h 8"/>
                <a:gd name="T2" fmla="*/ 17 w 18"/>
                <a:gd name="T3" fmla="*/ 7 h 8"/>
                <a:gd name="T4" fmla="*/ 0 w 18"/>
                <a:gd name="T5" fmla="*/ 6 h 8"/>
                <a:gd name="T6" fmla="*/ 17 w 18"/>
                <a:gd name="T7" fmla="*/ 0 h 8"/>
                <a:gd name="T8" fmla="*/ 18 w 18"/>
                <a:gd name="T9" fmla="*/ 0 h 8"/>
              </a:gdLst>
              <a:ahLst/>
              <a:cxnLst>
                <a:cxn ang="0">
                  <a:pos x="T0" y="T1"/>
                </a:cxn>
                <a:cxn ang="0">
                  <a:pos x="T2" y="T3"/>
                </a:cxn>
                <a:cxn ang="0">
                  <a:pos x="T4" y="T5"/>
                </a:cxn>
                <a:cxn ang="0">
                  <a:pos x="T6" y="T7"/>
                </a:cxn>
                <a:cxn ang="0">
                  <a:pos x="T8" y="T9"/>
                </a:cxn>
              </a:cxnLst>
              <a:rect l="0" t="0" r="r" b="b"/>
              <a:pathLst>
                <a:path w="18" h="8">
                  <a:moveTo>
                    <a:pt x="18" y="0"/>
                  </a:moveTo>
                  <a:cubicBezTo>
                    <a:pt x="18" y="0"/>
                    <a:pt x="18" y="4"/>
                    <a:pt x="17" y="7"/>
                  </a:cubicBezTo>
                  <a:cubicBezTo>
                    <a:pt x="9" y="8"/>
                    <a:pt x="0" y="6"/>
                    <a:pt x="0" y="6"/>
                  </a:cubicBezTo>
                  <a:cubicBezTo>
                    <a:pt x="17" y="0"/>
                    <a:pt x="17" y="0"/>
                    <a:pt x="17" y="0"/>
                  </a:cubicBezTo>
                  <a:lnTo>
                    <a:pt x="18" y="0"/>
                  </a:lnTo>
                  <a:close/>
                </a:path>
              </a:pathLst>
            </a:custGeom>
            <a:solidFill>
              <a:srgbClr val="E58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í$lîḑe"/>
            <p:cNvSpPr/>
            <p:nvPr/>
          </p:nvSpPr>
          <p:spPr bwMode="auto">
            <a:xfrm>
              <a:off x="4732406" y="3216978"/>
              <a:ext cx="76019" cy="117593"/>
            </a:xfrm>
            <a:custGeom>
              <a:avLst/>
              <a:gdLst>
                <a:gd name="T0" fmla="*/ 1 w 31"/>
                <a:gd name="T1" fmla="*/ 9 h 48"/>
                <a:gd name="T2" fmla="*/ 21 w 31"/>
                <a:gd name="T3" fmla="*/ 7 h 48"/>
                <a:gd name="T4" fmla="*/ 27 w 31"/>
                <a:gd name="T5" fmla="*/ 39 h 48"/>
                <a:gd name="T6" fmla="*/ 0 w 31"/>
                <a:gd name="T7" fmla="*/ 18 h 48"/>
              </a:gdLst>
              <a:ahLst/>
              <a:cxnLst>
                <a:cxn ang="0">
                  <a:pos x="T0" y="T1"/>
                </a:cxn>
                <a:cxn ang="0">
                  <a:pos x="T2" y="T3"/>
                </a:cxn>
                <a:cxn ang="0">
                  <a:pos x="T4" y="T5"/>
                </a:cxn>
                <a:cxn ang="0">
                  <a:pos x="T6" y="T7"/>
                </a:cxn>
              </a:cxnLst>
              <a:rect l="0" t="0" r="r" b="b"/>
              <a:pathLst>
                <a:path w="31" h="48">
                  <a:moveTo>
                    <a:pt x="1" y="9"/>
                  </a:moveTo>
                  <a:cubicBezTo>
                    <a:pt x="1" y="9"/>
                    <a:pt x="12" y="0"/>
                    <a:pt x="21" y="7"/>
                  </a:cubicBezTo>
                  <a:cubicBezTo>
                    <a:pt x="30" y="14"/>
                    <a:pt x="31" y="29"/>
                    <a:pt x="27" y="39"/>
                  </a:cubicBezTo>
                  <a:cubicBezTo>
                    <a:pt x="23" y="48"/>
                    <a:pt x="0" y="18"/>
                    <a:pt x="0" y="18"/>
                  </a:cubicBezTo>
                </a:path>
              </a:pathLst>
            </a:custGeom>
            <a:solidFill>
              <a:srgbClr val="332F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îŝľîḋè"/>
            <p:cNvSpPr/>
            <p:nvPr/>
          </p:nvSpPr>
          <p:spPr bwMode="auto">
            <a:xfrm>
              <a:off x="4613626" y="3241922"/>
              <a:ext cx="242311" cy="241124"/>
            </a:xfrm>
            <a:custGeom>
              <a:avLst/>
              <a:gdLst>
                <a:gd name="T0" fmla="*/ 98 w 98"/>
                <a:gd name="T1" fmla="*/ 82 h 98"/>
                <a:gd name="T2" fmla="*/ 93 w 98"/>
                <a:gd name="T3" fmla="*/ 89 h 98"/>
                <a:gd name="T4" fmla="*/ 47 w 98"/>
                <a:gd name="T5" fmla="*/ 95 h 98"/>
                <a:gd name="T6" fmla="*/ 48 w 98"/>
                <a:gd name="T7" fmla="*/ 4 h 98"/>
                <a:gd name="T8" fmla="*/ 98 w 98"/>
                <a:gd name="T9" fmla="*/ 82 h 98"/>
              </a:gdLst>
              <a:ahLst/>
              <a:cxnLst>
                <a:cxn ang="0">
                  <a:pos x="T0" y="T1"/>
                </a:cxn>
                <a:cxn ang="0">
                  <a:pos x="T2" y="T3"/>
                </a:cxn>
                <a:cxn ang="0">
                  <a:pos x="T4" y="T5"/>
                </a:cxn>
                <a:cxn ang="0">
                  <a:pos x="T6" y="T7"/>
                </a:cxn>
                <a:cxn ang="0">
                  <a:pos x="T8" y="T9"/>
                </a:cxn>
              </a:cxnLst>
              <a:rect l="0" t="0" r="r" b="b"/>
              <a:pathLst>
                <a:path w="98" h="98">
                  <a:moveTo>
                    <a:pt x="98" y="82"/>
                  </a:moveTo>
                  <a:cubicBezTo>
                    <a:pt x="98" y="85"/>
                    <a:pt x="96" y="88"/>
                    <a:pt x="93" y="89"/>
                  </a:cubicBezTo>
                  <a:cubicBezTo>
                    <a:pt x="85" y="92"/>
                    <a:pt x="67" y="98"/>
                    <a:pt x="47" y="95"/>
                  </a:cubicBezTo>
                  <a:cubicBezTo>
                    <a:pt x="23" y="92"/>
                    <a:pt x="0" y="26"/>
                    <a:pt x="48" y="4"/>
                  </a:cubicBezTo>
                  <a:cubicBezTo>
                    <a:pt x="58" y="0"/>
                    <a:pt x="95" y="29"/>
                    <a:pt x="98" y="82"/>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işľîḑê"/>
            <p:cNvSpPr/>
            <p:nvPr/>
          </p:nvSpPr>
          <p:spPr bwMode="auto">
            <a:xfrm>
              <a:off x="4572054" y="3354763"/>
              <a:ext cx="34447" cy="17817"/>
            </a:xfrm>
            <a:custGeom>
              <a:avLst/>
              <a:gdLst>
                <a:gd name="T0" fmla="*/ 10 w 14"/>
                <a:gd name="T1" fmla="*/ 0 h 7"/>
                <a:gd name="T2" fmla="*/ 0 w 14"/>
                <a:gd name="T3" fmla="*/ 7 h 7"/>
                <a:gd name="T4" fmla="*/ 14 w 14"/>
                <a:gd name="T5" fmla="*/ 6 h 7"/>
              </a:gdLst>
              <a:ahLst/>
              <a:cxnLst>
                <a:cxn ang="0">
                  <a:pos x="T0" y="T1"/>
                </a:cxn>
                <a:cxn ang="0">
                  <a:pos x="T2" y="T3"/>
                </a:cxn>
                <a:cxn ang="0">
                  <a:pos x="T4" y="T5"/>
                </a:cxn>
              </a:cxnLst>
              <a:rect l="0" t="0" r="r" b="b"/>
              <a:pathLst>
                <a:path w="14" h="7">
                  <a:moveTo>
                    <a:pt x="10" y="0"/>
                  </a:moveTo>
                  <a:cubicBezTo>
                    <a:pt x="10" y="0"/>
                    <a:pt x="2" y="2"/>
                    <a:pt x="0" y="7"/>
                  </a:cubicBezTo>
                  <a:cubicBezTo>
                    <a:pt x="0" y="7"/>
                    <a:pt x="10" y="2"/>
                    <a:pt x="14" y="6"/>
                  </a:cubicBezTo>
                </a:path>
              </a:pathLst>
            </a:custGeom>
            <a:solidFill>
              <a:srgbClr val="332F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iśľiḓè"/>
            <p:cNvSpPr/>
            <p:nvPr/>
          </p:nvSpPr>
          <p:spPr bwMode="auto">
            <a:xfrm>
              <a:off x="4505537" y="3209851"/>
              <a:ext cx="130658" cy="159165"/>
            </a:xfrm>
            <a:custGeom>
              <a:avLst/>
              <a:gdLst>
                <a:gd name="T0" fmla="*/ 45 w 53"/>
                <a:gd name="T1" fmla="*/ 61 h 65"/>
                <a:gd name="T2" fmla="*/ 16 w 53"/>
                <a:gd name="T3" fmla="*/ 53 h 65"/>
                <a:gd name="T4" fmla="*/ 53 w 53"/>
                <a:gd name="T5" fmla="*/ 33 h 65"/>
              </a:gdLst>
              <a:ahLst/>
              <a:cxnLst>
                <a:cxn ang="0">
                  <a:pos x="T0" y="T1"/>
                </a:cxn>
                <a:cxn ang="0">
                  <a:pos x="T2" y="T3"/>
                </a:cxn>
                <a:cxn ang="0">
                  <a:pos x="T4" y="T5"/>
                </a:cxn>
              </a:cxnLst>
              <a:rect l="0" t="0" r="r" b="b"/>
              <a:pathLst>
                <a:path w="53" h="65">
                  <a:moveTo>
                    <a:pt x="45" y="61"/>
                  </a:moveTo>
                  <a:cubicBezTo>
                    <a:pt x="45" y="61"/>
                    <a:pt x="27" y="65"/>
                    <a:pt x="16" y="53"/>
                  </a:cubicBezTo>
                  <a:cubicBezTo>
                    <a:pt x="0" y="36"/>
                    <a:pt x="29" y="0"/>
                    <a:pt x="53" y="33"/>
                  </a:cubicBezTo>
                </a:path>
              </a:pathLst>
            </a:custGeom>
            <a:solidFill>
              <a:srgbClr val="332F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îšļíḋé"/>
            <p:cNvSpPr/>
            <p:nvPr/>
          </p:nvSpPr>
          <p:spPr bwMode="auto">
            <a:xfrm>
              <a:off x="4586307" y="3265678"/>
              <a:ext cx="52263" cy="109278"/>
            </a:xfrm>
            <a:custGeom>
              <a:avLst/>
              <a:gdLst>
                <a:gd name="T0" fmla="*/ 7 w 21"/>
                <a:gd name="T1" fmla="*/ 44 h 44"/>
                <a:gd name="T2" fmla="*/ 3 w 21"/>
                <a:gd name="T3" fmla="*/ 39 h 44"/>
                <a:gd name="T4" fmla="*/ 15 w 21"/>
                <a:gd name="T5" fmla="*/ 4 h 44"/>
                <a:gd name="T6" fmla="*/ 21 w 21"/>
                <a:gd name="T7" fmla="*/ 2 h 44"/>
              </a:gdLst>
              <a:ahLst/>
              <a:cxnLst>
                <a:cxn ang="0">
                  <a:pos x="T0" y="T1"/>
                </a:cxn>
                <a:cxn ang="0">
                  <a:pos x="T2" y="T3"/>
                </a:cxn>
                <a:cxn ang="0">
                  <a:pos x="T4" y="T5"/>
                </a:cxn>
                <a:cxn ang="0">
                  <a:pos x="T6" y="T7"/>
                </a:cxn>
              </a:cxnLst>
              <a:rect l="0" t="0" r="r" b="b"/>
              <a:pathLst>
                <a:path w="21" h="44">
                  <a:moveTo>
                    <a:pt x="7" y="44"/>
                  </a:moveTo>
                  <a:cubicBezTo>
                    <a:pt x="7" y="44"/>
                    <a:pt x="3" y="43"/>
                    <a:pt x="3" y="39"/>
                  </a:cubicBezTo>
                  <a:cubicBezTo>
                    <a:pt x="1" y="34"/>
                    <a:pt x="0" y="18"/>
                    <a:pt x="15" y="4"/>
                  </a:cubicBezTo>
                  <a:cubicBezTo>
                    <a:pt x="15" y="4"/>
                    <a:pt x="18" y="0"/>
                    <a:pt x="21" y="2"/>
                  </a:cubicBezTo>
                </a:path>
              </a:pathLst>
            </a:custGeom>
            <a:solidFill>
              <a:srgbClr val="FAC12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íṧľîḓé"/>
            <p:cNvSpPr/>
            <p:nvPr/>
          </p:nvSpPr>
          <p:spPr bwMode="auto">
            <a:xfrm>
              <a:off x="4576805" y="3182532"/>
              <a:ext cx="199550" cy="305265"/>
            </a:xfrm>
            <a:custGeom>
              <a:avLst/>
              <a:gdLst>
                <a:gd name="T0" fmla="*/ 58 w 81"/>
                <a:gd name="T1" fmla="*/ 124 h 124"/>
                <a:gd name="T2" fmla="*/ 9 w 81"/>
                <a:gd name="T3" fmla="*/ 75 h 124"/>
                <a:gd name="T4" fmla="*/ 81 w 81"/>
                <a:gd name="T5" fmla="*/ 36 h 124"/>
                <a:gd name="T6" fmla="*/ 60 w 81"/>
                <a:gd name="T7" fmla="*/ 52 h 124"/>
                <a:gd name="T8" fmla="*/ 53 w 81"/>
                <a:gd name="T9" fmla="*/ 80 h 124"/>
                <a:gd name="T10" fmla="*/ 41 w 81"/>
                <a:gd name="T11" fmla="*/ 88 h 124"/>
                <a:gd name="T12" fmla="*/ 56 w 81"/>
                <a:gd name="T13" fmla="*/ 109 h 124"/>
                <a:gd name="T14" fmla="*/ 58 w 81"/>
                <a:gd name="T15" fmla="*/ 124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124">
                  <a:moveTo>
                    <a:pt x="58" y="124"/>
                  </a:moveTo>
                  <a:cubicBezTo>
                    <a:pt x="58" y="124"/>
                    <a:pt x="19" y="113"/>
                    <a:pt x="9" y="75"/>
                  </a:cubicBezTo>
                  <a:cubicBezTo>
                    <a:pt x="0" y="37"/>
                    <a:pt x="57" y="0"/>
                    <a:pt x="81" y="36"/>
                  </a:cubicBezTo>
                  <a:cubicBezTo>
                    <a:pt x="81" y="36"/>
                    <a:pt x="64" y="40"/>
                    <a:pt x="60" y="52"/>
                  </a:cubicBezTo>
                  <a:cubicBezTo>
                    <a:pt x="55" y="65"/>
                    <a:pt x="58" y="83"/>
                    <a:pt x="53" y="80"/>
                  </a:cubicBezTo>
                  <a:cubicBezTo>
                    <a:pt x="48" y="77"/>
                    <a:pt x="40" y="81"/>
                    <a:pt x="41" y="88"/>
                  </a:cubicBezTo>
                  <a:cubicBezTo>
                    <a:pt x="42" y="94"/>
                    <a:pt x="52" y="101"/>
                    <a:pt x="56" y="109"/>
                  </a:cubicBezTo>
                  <a:cubicBezTo>
                    <a:pt x="59" y="114"/>
                    <a:pt x="60" y="121"/>
                    <a:pt x="58" y="124"/>
                  </a:cubicBezTo>
                  <a:close/>
                </a:path>
              </a:pathLst>
            </a:custGeom>
            <a:solidFill>
              <a:srgbClr val="332F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ïş1ïḑè"/>
            <p:cNvSpPr/>
            <p:nvPr/>
          </p:nvSpPr>
          <p:spPr bwMode="auto">
            <a:xfrm>
              <a:off x="4705087" y="3253800"/>
              <a:ext cx="118780" cy="93837"/>
            </a:xfrm>
            <a:custGeom>
              <a:avLst/>
              <a:gdLst>
                <a:gd name="T0" fmla="*/ 29 w 48"/>
                <a:gd name="T1" fmla="*/ 0 h 38"/>
                <a:gd name="T2" fmla="*/ 9 w 48"/>
                <a:gd name="T3" fmla="*/ 38 h 38"/>
                <a:gd name="T4" fmla="*/ 0 w 48"/>
                <a:gd name="T5" fmla="*/ 12 h 38"/>
              </a:gdLst>
              <a:ahLst/>
              <a:cxnLst>
                <a:cxn ang="0">
                  <a:pos x="T0" y="T1"/>
                </a:cxn>
                <a:cxn ang="0">
                  <a:pos x="T2" y="T3"/>
                </a:cxn>
                <a:cxn ang="0">
                  <a:pos x="T4" y="T5"/>
                </a:cxn>
              </a:cxnLst>
              <a:rect l="0" t="0" r="r" b="b"/>
              <a:pathLst>
                <a:path w="48" h="38">
                  <a:moveTo>
                    <a:pt x="29" y="0"/>
                  </a:moveTo>
                  <a:cubicBezTo>
                    <a:pt x="29" y="0"/>
                    <a:pt x="48" y="19"/>
                    <a:pt x="9" y="38"/>
                  </a:cubicBezTo>
                  <a:cubicBezTo>
                    <a:pt x="11" y="30"/>
                    <a:pt x="0" y="12"/>
                    <a:pt x="0" y="12"/>
                  </a:cubicBezTo>
                </a:path>
              </a:pathLst>
            </a:custGeom>
            <a:solidFill>
              <a:srgbClr val="332F6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íŝļídè"/>
            <p:cNvSpPr/>
            <p:nvPr/>
          </p:nvSpPr>
          <p:spPr bwMode="auto">
            <a:xfrm>
              <a:off x="4354686" y="3895212"/>
              <a:ext cx="478684" cy="381284"/>
            </a:xfrm>
            <a:custGeom>
              <a:avLst/>
              <a:gdLst>
                <a:gd name="T0" fmla="*/ 2 w 194"/>
                <a:gd name="T1" fmla="*/ 39 h 155"/>
                <a:gd name="T2" fmla="*/ 164 w 194"/>
                <a:gd name="T3" fmla="*/ 0 h 155"/>
                <a:gd name="T4" fmla="*/ 167 w 194"/>
                <a:gd name="T5" fmla="*/ 2 h 155"/>
                <a:gd name="T6" fmla="*/ 193 w 194"/>
                <a:gd name="T7" fmla="*/ 112 h 155"/>
                <a:gd name="T8" fmla="*/ 191 w 194"/>
                <a:gd name="T9" fmla="*/ 115 h 155"/>
                <a:gd name="T10" fmla="*/ 30 w 194"/>
                <a:gd name="T11" fmla="*/ 154 h 155"/>
                <a:gd name="T12" fmla="*/ 26 w 194"/>
                <a:gd name="T13" fmla="*/ 152 h 155"/>
                <a:gd name="T14" fmla="*/ 0 w 194"/>
                <a:gd name="T15" fmla="*/ 42 h 155"/>
                <a:gd name="T16" fmla="*/ 2 w 194"/>
                <a:gd name="T17" fmla="*/ 3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55">
                  <a:moveTo>
                    <a:pt x="2" y="39"/>
                  </a:moveTo>
                  <a:cubicBezTo>
                    <a:pt x="164" y="0"/>
                    <a:pt x="164" y="0"/>
                    <a:pt x="164" y="0"/>
                  </a:cubicBezTo>
                  <a:cubicBezTo>
                    <a:pt x="165" y="0"/>
                    <a:pt x="167" y="1"/>
                    <a:pt x="167" y="2"/>
                  </a:cubicBezTo>
                  <a:cubicBezTo>
                    <a:pt x="193" y="112"/>
                    <a:pt x="193" y="112"/>
                    <a:pt x="193" y="112"/>
                  </a:cubicBezTo>
                  <a:cubicBezTo>
                    <a:pt x="194" y="114"/>
                    <a:pt x="193" y="115"/>
                    <a:pt x="191" y="115"/>
                  </a:cubicBezTo>
                  <a:cubicBezTo>
                    <a:pt x="30" y="154"/>
                    <a:pt x="30" y="154"/>
                    <a:pt x="30" y="154"/>
                  </a:cubicBezTo>
                  <a:cubicBezTo>
                    <a:pt x="28" y="155"/>
                    <a:pt x="27" y="154"/>
                    <a:pt x="26" y="152"/>
                  </a:cubicBezTo>
                  <a:cubicBezTo>
                    <a:pt x="0" y="42"/>
                    <a:pt x="0" y="42"/>
                    <a:pt x="0" y="42"/>
                  </a:cubicBezTo>
                  <a:cubicBezTo>
                    <a:pt x="0" y="41"/>
                    <a:pt x="0" y="39"/>
                    <a:pt x="2" y="39"/>
                  </a:cubicBezTo>
                  <a:close/>
                </a:path>
              </a:pathLst>
            </a:custGeom>
            <a:solidFill>
              <a:srgbClr val="423D7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îsļiḍe"/>
            <p:cNvSpPr/>
            <p:nvPr/>
          </p:nvSpPr>
          <p:spPr bwMode="auto">
            <a:xfrm>
              <a:off x="4377254" y="3911841"/>
              <a:ext cx="431172" cy="345650"/>
            </a:xfrm>
            <a:custGeom>
              <a:avLst/>
              <a:gdLst>
                <a:gd name="T0" fmla="*/ 0 w 363"/>
                <a:gd name="T1" fmla="*/ 75 h 291"/>
                <a:gd name="T2" fmla="*/ 312 w 363"/>
                <a:gd name="T3" fmla="*/ 0 h 291"/>
                <a:gd name="T4" fmla="*/ 363 w 363"/>
                <a:gd name="T5" fmla="*/ 216 h 291"/>
                <a:gd name="T6" fmla="*/ 52 w 363"/>
                <a:gd name="T7" fmla="*/ 291 h 291"/>
                <a:gd name="T8" fmla="*/ 0 w 363"/>
                <a:gd name="T9" fmla="*/ 75 h 291"/>
              </a:gdLst>
              <a:ahLst/>
              <a:cxnLst>
                <a:cxn ang="0">
                  <a:pos x="T0" y="T1"/>
                </a:cxn>
                <a:cxn ang="0">
                  <a:pos x="T2" y="T3"/>
                </a:cxn>
                <a:cxn ang="0">
                  <a:pos x="T4" y="T5"/>
                </a:cxn>
                <a:cxn ang="0">
                  <a:pos x="T6" y="T7"/>
                </a:cxn>
                <a:cxn ang="0">
                  <a:pos x="T8" y="T9"/>
                </a:cxn>
              </a:cxnLst>
              <a:rect l="0" t="0" r="r" b="b"/>
              <a:pathLst>
                <a:path w="363" h="291">
                  <a:moveTo>
                    <a:pt x="0" y="75"/>
                  </a:moveTo>
                  <a:lnTo>
                    <a:pt x="312" y="0"/>
                  </a:lnTo>
                  <a:lnTo>
                    <a:pt x="363" y="216"/>
                  </a:lnTo>
                  <a:lnTo>
                    <a:pt x="52" y="291"/>
                  </a:lnTo>
                  <a:lnTo>
                    <a:pt x="0" y="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ï$ľïdé"/>
            <p:cNvSpPr/>
            <p:nvPr/>
          </p:nvSpPr>
          <p:spPr bwMode="auto">
            <a:xfrm>
              <a:off x="4759726" y="3998550"/>
              <a:ext cx="41573" cy="103339"/>
            </a:xfrm>
            <a:custGeom>
              <a:avLst/>
              <a:gdLst>
                <a:gd name="T0" fmla="*/ 0 w 35"/>
                <a:gd name="T1" fmla="*/ 4 h 87"/>
                <a:gd name="T2" fmla="*/ 14 w 35"/>
                <a:gd name="T3" fmla="*/ 0 h 87"/>
                <a:gd name="T4" fmla="*/ 35 w 35"/>
                <a:gd name="T5" fmla="*/ 83 h 87"/>
                <a:gd name="T6" fmla="*/ 19 w 35"/>
                <a:gd name="T7" fmla="*/ 87 h 87"/>
                <a:gd name="T8" fmla="*/ 0 w 35"/>
                <a:gd name="T9" fmla="*/ 4 h 87"/>
              </a:gdLst>
              <a:ahLst/>
              <a:cxnLst>
                <a:cxn ang="0">
                  <a:pos x="T0" y="T1"/>
                </a:cxn>
                <a:cxn ang="0">
                  <a:pos x="T2" y="T3"/>
                </a:cxn>
                <a:cxn ang="0">
                  <a:pos x="T4" y="T5"/>
                </a:cxn>
                <a:cxn ang="0">
                  <a:pos x="T6" y="T7"/>
                </a:cxn>
                <a:cxn ang="0">
                  <a:pos x="T8" y="T9"/>
                </a:cxn>
              </a:cxnLst>
              <a:rect l="0" t="0" r="r" b="b"/>
              <a:pathLst>
                <a:path w="35" h="87">
                  <a:moveTo>
                    <a:pt x="0" y="4"/>
                  </a:moveTo>
                  <a:lnTo>
                    <a:pt x="14" y="0"/>
                  </a:lnTo>
                  <a:lnTo>
                    <a:pt x="35" y="83"/>
                  </a:lnTo>
                  <a:lnTo>
                    <a:pt x="19" y="87"/>
                  </a:lnTo>
                  <a:lnTo>
                    <a:pt x="0" y="4"/>
                  </a:lnTo>
                  <a:close/>
                </a:path>
              </a:pathLst>
            </a:custGeom>
            <a:solidFill>
              <a:srgbClr val="9E9DB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íśļïdè"/>
            <p:cNvSpPr/>
            <p:nvPr/>
          </p:nvSpPr>
          <p:spPr bwMode="auto">
            <a:xfrm>
              <a:off x="4530480" y="3726545"/>
              <a:ext cx="130658" cy="219743"/>
            </a:xfrm>
            <a:custGeom>
              <a:avLst/>
              <a:gdLst>
                <a:gd name="T0" fmla="*/ 26 w 53"/>
                <a:gd name="T1" fmla="*/ 89 h 89"/>
                <a:gd name="T2" fmla="*/ 2 w 53"/>
                <a:gd name="T3" fmla="*/ 78 h 89"/>
                <a:gd name="T4" fmla="*/ 13 w 53"/>
                <a:gd name="T5" fmla="*/ 10 h 89"/>
                <a:gd name="T6" fmla="*/ 15 w 53"/>
                <a:gd name="T7" fmla="*/ 0 h 89"/>
                <a:gd name="T8" fmla="*/ 35 w 53"/>
                <a:gd name="T9" fmla="*/ 6 h 89"/>
                <a:gd name="T10" fmla="*/ 53 w 53"/>
                <a:gd name="T11" fmla="*/ 11 h 89"/>
                <a:gd name="T12" fmla="*/ 26 w 53"/>
                <a:gd name="T13" fmla="*/ 89 h 89"/>
              </a:gdLst>
              <a:ahLst/>
              <a:cxnLst>
                <a:cxn ang="0">
                  <a:pos x="T0" y="T1"/>
                </a:cxn>
                <a:cxn ang="0">
                  <a:pos x="T2" y="T3"/>
                </a:cxn>
                <a:cxn ang="0">
                  <a:pos x="T4" y="T5"/>
                </a:cxn>
                <a:cxn ang="0">
                  <a:pos x="T6" y="T7"/>
                </a:cxn>
                <a:cxn ang="0">
                  <a:pos x="T8" y="T9"/>
                </a:cxn>
                <a:cxn ang="0">
                  <a:pos x="T10" y="T11"/>
                </a:cxn>
                <a:cxn ang="0">
                  <a:pos x="T12" y="T13"/>
                </a:cxn>
              </a:cxnLst>
              <a:rect l="0" t="0" r="r" b="b"/>
              <a:pathLst>
                <a:path w="53" h="89">
                  <a:moveTo>
                    <a:pt x="26" y="89"/>
                  </a:moveTo>
                  <a:cubicBezTo>
                    <a:pt x="26" y="89"/>
                    <a:pt x="6" y="86"/>
                    <a:pt x="2" y="78"/>
                  </a:cubicBezTo>
                  <a:cubicBezTo>
                    <a:pt x="0" y="73"/>
                    <a:pt x="9" y="30"/>
                    <a:pt x="13" y="10"/>
                  </a:cubicBezTo>
                  <a:cubicBezTo>
                    <a:pt x="14" y="4"/>
                    <a:pt x="15" y="0"/>
                    <a:pt x="15" y="0"/>
                  </a:cubicBezTo>
                  <a:cubicBezTo>
                    <a:pt x="35" y="6"/>
                    <a:pt x="35" y="6"/>
                    <a:pt x="35" y="6"/>
                  </a:cubicBezTo>
                  <a:cubicBezTo>
                    <a:pt x="53" y="11"/>
                    <a:pt x="53" y="11"/>
                    <a:pt x="53" y="11"/>
                  </a:cubicBezTo>
                  <a:lnTo>
                    <a:pt x="26" y="89"/>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ïṥ1ïďé"/>
            <p:cNvSpPr/>
            <p:nvPr/>
          </p:nvSpPr>
          <p:spPr bwMode="auto">
            <a:xfrm>
              <a:off x="4524542" y="3904714"/>
              <a:ext cx="91461" cy="281509"/>
            </a:xfrm>
            <a:custGeom>
              <a:avLst/>
              <a:gdLst>
                <a:gd name="T0" fmla="*/ 28 w 37"/>
                <a:gd name="T1" fmla="*/ 7 h 114"/>
                <a:gd name="T2" fmla="*/ 33 w 37"/>
                <a:gd name="T3" fmla="*/ 37 h 114"/>
                <a:gd name="T4" fmla="*/ 37 w 37"/>
                <a:gd name="T5" fmla="*/ 111 h 114"/>
                <a:gd name="T6" fmla="*/ 25 w 37"/>
                <a:gd name="T7" fmla="*/ 114 h 114"/>
                <a:gd name="T8" fmla="*/ 4 w 37"/>
                <a:gd name="T9" fmla="*/ 0 h 114"/>
                <a:gd name="T10" fmla="*/ 28 w 37"/>
                <a:gd name="T11" fmla="*/ 7 h 114"/>
              </a:gdLst>
              <a:ahLst/>
              <a:cxnLst>
                <a:cxn ang="0">
                  <a:pos x="T0" y="T1"/>
                </a:cxn>
                <a:cxn ang="0">
                  <a:pos x="T2" y="T3"/>
                </a:cxn>
                <a:cxn ang="0">
                  <a:pos x="T4" y="T5"/>
                </a:cxn>
                <a:cxn ang="0">
                  <a:pos x="T6" y="T7"/>
                </a:cxn>
                <a:cxn ang="0">
                  <a:pos x="T8" y="T9"/>
                </a:cxn>
                <a:cxn ang="0">
                  <a:pos x="T10" y="T11"/>
                </a:cxn>
              </a:cxnLst>
              <a:rect l="0" t="0" r="r" b="b"/>
              <a:pathLst>
                <a:path w="37" h="114">
                  <a:moveTo>
                    <a:pt x="28" y="7"/>
                  </a:moveTo>
                  <a:cubicBezTo>
                    <a:pt x="28" y="7"/>
                    <a:pt x="33" y="23"/>
                    <a:pt x="33" y="37"/>
                  </a:cubicBezTo>
                  <a:cubicBezTo>
                    <a:pt x="33" y="50"/>
                    <a:pt x="37" y="111"/>
                    <a:pt x="37" y="111"/>
                  </a:cubicBezTo>
                  <a:cubicBezTo>
                    <a:pt x="25" y="114"/>
                    <a:pt x="25" y="114"/>
                    <a:pt x="25" y="114"/>
                  </a:cubicBezTo>
                  <a:cubicBezTo>
                    <a:pt x="25" y="114"/>
                    <a:pt x="0" y="54"/>
                    <a:pt x="4" y="0"/>
                  </a:cubicBezTo>
                  <a:lnTo>
                    <a:pt x="28" y="7"/>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ïṡḷiḓe"/>
            <p:cNvSpPr/>
            <p:nvPr/>
          </p:nvSpPr>
          <p:spPr bwMode="auto">
            <a:xfrm>
              <a:off x="4586307" y="4177908"/>
              <a:ext cx="64141" cy="79583"/>
            </a:xfrm>
            <a:custGeom>
              <a:avLst/>
              <a:gdLst>
                <a:gd name="T0" fmla="*/ 0 w 26"/>
                <a:gd name="T1" fmla="*/ 3 h 32"/>
                <a:gd name="T2" fmla="*/ 3 w 26"/>
                <a:gd name="T3" fmla="*/ 20 h 32"/>
                <a:gd name="T4" fmla="*/ 26 w 26"/>
                <a:gd name="T5" fmla="*/ 18 h 32"/>
                <a:gd name="T6" fmla="*/ 18 w 26"/>
                <a:gd name="T7" fmla="*/ 10 h 32"/>
                <a:gd name="T8" fmla="*/ 13 w 26"/>
                <a:gd name="T9" fmla="*/ 4 h 32"/>
                <a:gd name="T10" fmla="*/ 12 w 26"/>
                <a:gd name="T11" fmla="*/ 0 h 32"/>
              </a:gdLst>
              <a:ahLst/>
              <a:cxnLst>
                <a:cxn ang="0">
                  <a:pos x="T0" y="T1"/>
                </a:cxn>
                <a:cxn ang="0">
                  <a:pos x="T2" y="T3"/>
                </a:cxn>
                <a:cxn ang="0">
                  <a:pos x="T4" y="T5"/>
                </a:cxn>
                <a:cxn ang="0">
                  <a:pos x="T6" y="T7"/>
                </a:cxn>
                <a:cxn ang="0">
                  <a:pos x="T8" y="T9"/>
                </a:cxn>
                <a:cxn ang="0">
                  <a:pos x="T10" y="T11"/>
                </a:cxn>
              </a:cxnLst>
              <a:rect l="0" t="0" r="r" b="b"/>
              <a:pathLst>
                <a:path w="26" h="32">
                  <a:moveTo>
                    <a:pt x="0" y="3"/>
                  </a:moveTo>
                  <a:cubicBezTo>
                    <a:pt x="0" y="3"/>
                    <a:pt x="1" y="16"/>
                    <a:pt x="3" y="20"/>
                  </a:cubicBezTo>
                  <a:cubicBezTo>
                    <a:pt x="9" y="32"/>
                    <a:pt x="24" y="21"/>
                    <a:pt x="26" y="18"/>
                  </a:cubicBezTo>
                  <a:cubicBezTo>
                    <a:pt x="26" y="18"/>
                    <a:pt x="21" y="18"/>
                    <a:pt x="18" y="10"/>
                  </a:cubicBezTo>
                  <a:cubicBezTo>
                    <a:pt x="17" y="7"/>
                    <a:pt x="14" y="5"/>
                    <a:pt x="13" y="4"/>
                  </a:cubicBezTo>
                  <a:cubicBezTo>
                    <a:pt x="13" y="3"/>
                    <a:pt x="12" y="0"/>
                    <a:pt x="12" y="0"/>
                  </a:cubicBezTo>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ïSḻiḓe"/>
            <p:cNvSpPr/>
            <p:nvPr/>
          </p:nvSpPr>
          <p:spPr bwMode="auto">
            <a:xfrm>
              <a:off x="4560176" y="3618454"/>
              <a:ext cx="122344" cy="167480"/>
            </a:xfrm>
            <a:custGeom>
              <a:avLst/>
              <a:gdLst>
                <a:gd name="T0" fmla="*/ 14 w 50"/>
                <a:gd name="T1" fmla="*/ 0 h 68"/>
                <a:gd name="T2" fmla="*/ 0 w 50"/>
                <a:gd name="T3" fmla="*/ 60 h 68"/>
                <a:gd name="T4" fmla="*/ 38 w 50"/>
                <a:gd name="T5" fmla="*/ 68 h 68"/>
                <a:gd name="T6" fmla="*/ 50 w 50"/>
                <a:gd name="T7" fmla="*/ 29 h 68"/>
              </a:gdLst>
              <a:ahLst/>
              <a:cxnLst>
                <a:cxn ang="0">
                  <a:pos x="T0" y="T1"/>
                </a:cxn>
                <a:cxn ang="0">
                  <a:pos x="T2" y="T3"/>
                </a:cxn>
                <a:cxn ang="0">
                  <a:pos x="T4" y="T5"/>
                </a:cxn>
                <a:cxn ang="0">
                  <a:pos x="T6" y="T7"/>
                </a:cxn>
              </a:cxnLst>
              <a:rect l="0" t="0" r="r" b="b"/>
              <a:pathLst>
                <a:path w="50" h="68">
                  <a:moveTo>
                    <a:pt x="14" y="0"/>
                  </a:moveTo>
                  <a:cubicBezTo>
                    <a:pt x="14" y="0"/>
                    <a:pt x="3" y="37"/>
                    <a:pt x="0" y="60"/>
                  </a:cubicBezTo>
                  <a:cubicBezTo>
                    <a:pt x="0" y="60"/>
                    <a:pt x="16" y="67"/>
                    <a:pt x="38" y="68"/>
                  </a:cubicBezTo>
                  <a:cubicBezTo>
                    <a:pt x="38" y="68"/>
                    <a:pt x="47" y="48"/>
                    <a:pt x="50" y="29"/>
                  </a:cubicBezTo>
                </a:path>
              </a:pathLst>
            </a:custGeom>
            <a:solidFill>
              <a:srgbClr val="FECB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iṡľiďé"/>
            <p:cNvSpPr/>
            <p:nvPr/>
          </p:nvSpPr>
          <p:spPr bwMode="auto">
            <a:xfrm>
              <a:off x="5576932" y="4407153"/>
              <a:ext cx="744751" cy="552327"/>
            </a:xfrm>
            <a:custGeom>
              <a:avLst/>
              <a:gdLst>
                <a:gd name="T0" fmla="*/ 195 w 302"/>
                <a:gd name="T1" fmla="*/ 224 h 224"/>
                <a:gd name="T2" fmla="*/ 259 w 302"/>
                <a:gd name="T3" fmla="*/ 207 h 224"/>
                <a:gd name="T4" fmla="*/ 220 w 302"/>
                <a:gd name="T5" fmla="*/ 206 h 224"/>
                <a:gd name="T6" fmla="*/ 282 w 302"/>
                <a:gd name="T7" fmla="*/ 183 h 224"/>
                <a:gd name="T8" fmla="*/ 294 w 302"/>
                <a:gd name="T9" fmla="*/ 175 h 224"/>
                <a:gd name="T10" fmla="*/ 296 w 302"/>
                <a:gd name="T11" fmla="*/ 161 h 224"/>
                <a:gd name="T12" fmla="*/ 278 w 302"/>
                <a:gd name="T13" fmla="*/ 156 h 224"/>
                <a:gd name="T14" fmla="*/ 210 w 302"/>
                <a:gd name="T15" fmla="*/ 185 h 224"/>
                <a:gd name="T16" fmla="*/ 257 w 302"/>
                <a:gd name="T17" fmla="*/ 152 h 224"/>
                <a:gd name="T18" fmla="*/ 295 w 302"/>
                <a:gd name="T19" fmla="*/ 113 h 224"/>
                <a:gd name="T20" fmla="*/ 292 w 302"/>
                <a:gd name="T21" fmla="*/ 80 h 224"/>
                <a:gd name="T22" fmla="*/ 259 w 302"/>
                <a:gd name="T23" fmla="*/ 80 h 224"/>
                <a:gd name="T24" fmla="*/ 190 w 302"/>
                <a:gd name="T25" fmla="*/ 134 h 224"/>
                <a:gd name="T26" fmla="*/ 200 w 302"/>
                <a:gd name="T27" fmla="*/ 98 h 224"/>
                <a:gd name="T28" fmla="*/ 197 w 302"/>
                <a:gd name="T29" fmla="*/ 85 h 224"/>
                <a:gd name="T30" fmla="*/ 181 w 302"/>
                <a:gd name="T31" fmla="*/ 91 h 224"/>
                <a:gd name="T32" fmla="*/ 158 w 302"/>
                <a:gd name="T33" fmla="*/ 132 h 224"/>
                <a:gd name="T34" fmla="*/ 158 w 302"/>
                <a:gd name="T35" fmla="*/ 32 h 224"/>
                <a:gd name="T36" fmla="*/ 149 w 302"/>
                <a:gd name="T37" fmla="*/ 10 h 224"/>
                <a:gd name="T38" fmla="*/ 129 w 302"/>
                <a:gd name="T39" fmla="*/ 1 h 224"/>
                <a:gd name="T40" fmla="*/ 111 w 302"/>
                <a:gd name="T41" fmla="*/ 12 h 224"/>
                <a:gd name="T42" fmla="*/ 86 w 302"/>
                <a:gd name="T43" fmla="*/ 76 h 224"/>
                <a:gd name="T44" fmla="*/ 108 w 302"/>
                <a:gd name="T45" fmla="*/ 141 h 224"/>
                <a:gd name="T46" fmla="*/ 82 w 302"/>
                <a:gd name="T47" fmla="*/ 120 h 224"/>
                <a:gd name="T48" fmla="*/ 75 w 302"/>
                <a:gd name="T49" fmla="*/ 120 h 224"/>
                <a:gd name="T50" fmla="*/ 74 w 302"/>
                <a:gd name="T51" fmla="*/ 123 h 224"/>
                <a:gd name="T52" fmla="*/ 97 w 302"/>
                <a:gd name="T53" fmla="*/ 165 h 224"/>
                <a:gd name="T54" fmla="*/ 11 w 302"/>
                <a:gd name="T55" fmla="*/ 130 h 224"/>
                <a:gd name="T56" fmla="*/ 1 w 302"/>
                <a:gd name="T57" fmla="*/ 134 h 224"/>
                <a:gd name="T58" fmla="*/ 0 w 302"/>
                <a:gd name="T59" fmla="*/ 141 h 224"/>
                <a:gd name="T60" fmla="*/ 30 w 302"/>
                <a:gd name="T61" fmla="*/ 176 h 224"/>
                <a:gd name="T62" fmla="*/ 66 w 302"/>
                <a:gd name="T63" fmla="*/ 195 h 224"/>
                <a:gd name="T64" fmla="*/ 45 w 302"/>
                <a:gd name="T65" fmla="*/ 194 h 224"/>
                <a:gd name="T66" fmla="*/ 41 w 302"/>
                <a:gd name="T67" fmla="*/ 195 h 224"/>
                <a:gd name="T68" fmla="*/ 44 w 302"/>
                <a:gd name="T69" fmla="*/ 203 h 224"/>
                <a:gd name="T70" fmla="*/ 106 w 302"/>
                <a:gd name="T71" fmla="*/ 220 h 224"/>
                <a:gd name="T72" fmla="*/ 195 w 302"/>
                <a:gd name="T73"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2" h="224">
                  <a:moveTo>
                    <a:pt x="195" y="224"/>
                  </a:moveTo>
                  <a:cubicBezTo>
                    <a:pt x="195" y="224"/>
                    <a:pt x="259" y="220"/>
                    <a:pt x="259" y="207"/>
                  </a:cubicBezTo>
                  <a:cubicBezTo>
                    <a:pt x="259" y="197"/>
                    <a:pt x="220" y="206"/>
                    <a:pt x="220" y="206"/>
                  </a:cubicBezTo>
                  <a:cubicBezTo>
                    <a:pt x="220" y="206"/>
                    <a:pt x="263" y="193"/>
                    <a:pt x="282" y="183"/>
                  </a:cubicBezTo>
                  <a:cubicBezTo>
                    <a:pt x="287" y="181"/>
                    <a:pt x="291" y="178"/>
                    <a:pt x="294" y="175"/>
                  </a:cubicBezTo>
                  <a:cubicBezTo>
                    <a:pt x="297" y="171"/>
                    <a:pt x="298" y="165"/>
                    <a:pt x="296" y="161"/>
                  </a:cubicBezTo>
                  <a:cubicBezTo>
                    <a:pt x="293" y="155"/>
                    <a:pt x="285" y="155"/>
                    <a:pt x="278" y="156"/>
                  </a:cubicBezTo>
                  <a:cubicBezTo>
                    <a:pt x="252" y="159"/>
                    <a:pt x="233" y="173"/>
                    <a:pt x="210" y="185"/>
                  </a:cubicBezTo>
                  <a:cubicBezTo>
                    <a:pt x="227" y="176"/>
                    <a:pt x="243" y="165"/>
                    <a:pt x="257" y="152"/>
                  </a:cubicBezTo>
                  <a:cubicBezTo>
                    <a:pt x="270" y="140"/>
                    <a:pt x="286" y="129"/>
                    <a:pt x="295" y="113"/>
                  </a:cubicBezTo>
                  <a:cubicBezTo>
                    <a:pt x="300" y="103"/>
                    <a:pt x="302" y="89"/>
                    <a:pt x="292" y="80"/>
                  </a:cubicBezTo>
                  <a:cubicBezTo>
                    <a:pt x="283" y="72"/>
                    <a:pt x="269" y="76"/>
                    <a:pt x="259" y="80"/>
                  </a:cubicBezTo>
                  <a:cubicBezTo>
                    <a:pt x="231" y="90"/>
                    <a:pt x="206" y="109"/>
                    <a:pt x="190" y="134"/>
                  </a:cubicBezTo>
                  <a:cubicBezTo>
                    <a:pt x="194" y="123"/>
                    <a:pt x="197" y="111"/>
                    <a:pt x="200" y="98"/>
                  </a:cubicBezTo>
                  <a:cubicBezTo>
                    <a:pt x="201" y="94"/>
                    <a:pt x="201" y="87"/>
                    <a:pt x="197" y="85"/>
                  </a:cubicBezTo>
                  <a:cubicBezTo>
                    <a:pt x="192" y="81"/>
                    <a:pt x="185" y="86"/>
                    <a:pt x="181" y="91"/>
                  </a:cubicBezTo>
                  <a:cubicBezTo>
                    <a:pt x="171" y="103"/>
                    <a:pt x="163" y="117"/>
                    <a:pt x="158" y="132"/>
                  </a:cubicBezTo>
                  <a:cubicBezTo>
                    <a:pt x="162" y="99"/>
                    <a:pt x="165" y="64"/>
                    <a:pt x="158" y="32"/>
                  </a:cubicBezTo>
                  <a:cubicBezTo>
                    <a:pt x="156" y="24"/>
                    <a:pt x="154" y="16"/>
                    <a:pt x="149" y="10"/>
                  </a:cubicBezTo>
                  <a:cubicBezTo>
                    <a:pt x="144" y="4"/>
                    <a:pt x="137" y="0"/>
                    <a:pt x="129" y="1"/>
                  </a:cubicBezTo>
                  <a:cubicBezTo>
                    <a:pt x="122" y="1"/>
                    <a:pt x="116" y="7"/>
                    <a:pt x="111" y="12"/>
                  </a:cubicBezTo>
                  <a:cubicBezTo>
                    <a:pt x="95" y="30"/>
                    <a:pt x="86" y="53"/>
                    <a:pt x="86" y="76"/>
                  </a:cubicBezTo>
                  <a:cubicBezTo>
                    <a:pt x="85" y="100"/>
                    <a:pt x="93" y="123"/>
                    <a:pt x="108" y="141"/>
                  </a:cubicBezTo>
                  <a:cubicBezTo>
                    <a:pt x="100" y="133"/>
                    <a:pt x="91" y="126"/>
                    <a:pt x="82" y="120"/>
                  </a:cubicBezTo>
                  <a:cubicBezTo>
                    <a:pt x="80" y="119"/>
                    <a:pt x="77" y="118"/>
                    <a:pt x="75" y="120"/>
                  </a:cubicBezTo>
                  <a:cubicBezTo>
                    <a:pt x="74" y="121"/>
                    <a:pt x="74" y="122"/>
                    <a:pt x="74" y="123"/>
                  </a:cubicBezTo>
                  <a:cubicBezTo>
                    <a:pt x="76" y="139"/>
                    <a:pt x="86" y="153"/>
                    <a:pt x="97" y="165"/>
                  </a:cubicBezTo>
                  <a:cubicBezTo>
                    <a:pt x="76" y="141"/>
                    <a:pt x="43" y="127"/>
                    <a:pt x="11" y="130"/>
                  </a:cubicBezTo>
                  <a:cubicBezTo>
                    <a:pt x="8" y="130"/>
                    <a:pt x="3" y="131"/>
                    <a:pt x="1" y="134"/>
                  </a:cubicBezTo>
                  <a:cubicBezTo>
                    <a:pt x="0" y="136"/>
                    <a:pt x="0" y="138"/>
                    <a:pt x="0" y="141"/>
                  </a:cubicBezTo>
                  <a:cubicBezTo>
                    <a:pt x="2" y="157"/>
                    <a:pt x="16" y="168"/>
                    <a:pt x="30" y="176"/>
                  </a:cubicBezTo>
                  <a:cubicBezTo>
                    <a:pt x="42" y="183"/>
                    <a:pt x="54" y="189"/>
                    <a:pt x="66" y="195"/>
                  </a:cubicBezTo>
                  <a:cubicBezTo>
                    <a:pt x="59" y="194"/>
                    <a:pt x="52" y="193"/>
                    <a:pt x="45" y="194"/>
                  </a:cubicBezTo>
                  <a:cubicBezTo>
                    <a:pt x="43" y="194"/>
                    <a:pt x="42" y="194"/>
                    <a:pt x="41" y="195"/>
                  </a:cubicBezTo>
                  <a:cubicBezTo>
                    <a:pt x="39" y="198"/>
                    <a:pt x="41" y="201"/>
                    <a:pt x="44" y="203"/>
                  </a:cubicBezTo>
                  <a:cubicBezTo>
                    <a:pt x="62" y="216"/>
                    <a:pt x="84" y="222"/>
                    <a:pt x="106" y="220"/>
                  </a:cubicBezTo>
                  <a:cubicBezTo>
                    <a:pt x="195" y="224"/>
                    <a:pt x="195" y="224"/>
                    <a:pt x="195" y="224"/>
                  </a:cubicBezTo>
                </a:path>
              </a:pathLst>
            </a:custGeom>
            <a:solidFill>
              <a:srgbClr val="025A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išḻíḋe"/>
            <p:cNvSpPr/>
            <p:nvPr/>
          </p:nvSpPr>
          <p:spPr bwMode="auto">
            <a:xfrm>
              <a:off x="5799050" y="4949977"/>
              <a:ext cx="343274" cy="375345"/>
            </a:xfrm>
            <a:custGeom>
              <a:avLst/>
              <a:gdLst>
                <a:gd name="T0" fmla="*/ 239 w 289"/>
                <a:gd name="T1" fmla="*/ 316 h 316"/>
                <a:gd name="T2" fmla="*/ 52 w 289"/>
                <a:gd name="T3" fmla="*/ 316 h 316"/>
                <a:gd name="T4" fmla="*/ 0 w 289"/>
                <a:gd name="T5" fmla="*/ 0 h 316"/>
                <a:gd name="T6" fmla="*/ 289 w 289"/>
                <a:gd name="T7" fmla="*/ 0 h 316"/>
                <a:gd name="T8" fmla="*/ 239 w 289"/>
                <a:gd name="T9" fmla="*/ 316 h 316"/>
              </a:gdLst>
              <a:ahLst/>
              <a:cxnLst>
                <a:cxn ang="0">
                  <a:pos x="T0" y="T1"/>
                </a:cxn>
                <a:cxn ang="0">
                  <a:pos x="T2" y="T3"/>
                </a:cxn>
                <a:cxn ang="0">
                  <a:pos x="T4" y="T5"/>
                </a:cxn>
                <a:cxn ang="0">
                  <a:pos x="T6" y="T7"/>
                </a:cxn>
                <a:cxn ang="0">
                  <a:pos x="T8" y="T9"/>
                </a:cxn>
              </a:cxnLst>
              <a:rect l="0" t="0" r="r" b="b"/>
              <a:pathLst>
                <a:path w="289" h="316">
                  <a:moveTo>
                    <a:pt x="239" y="316"/>
                  </a:moveTo>
                  <a:lnTo>
                    <a:pt x="52" y="316"/>
                  </a:lnTo>
                  <a:lnTo>
                    <a:pt x="0" y="0"/>
                  </a:lnTo>
                  <a:lnTo>
                    <a:pt x="289" y="0"/>
                  </a:lnTo>
                  <a:lnTo>
                    <a:pt x="239" y="316"/>
                  </a:lnTo>
                  <a:close/>
                </a:path>
              </a:pathLst>
            </a:custGeom>
            <a:solidFill>
              <a:srgbClr val="7FD2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ïṣļiḍè"/>
            <p:cNvSpPr/>
            <p:nvPr/>
          </p:nvSpPr>
          <p:spPr bwMode="auto">
            <a:xfrm>
              <a:off x="6012854" y="4949977"/>
              <a:ext cx="129471" cy="375345"/>
            </a:xfrm>
            <a:custGeom>
              <a:avLst/>
              <a:gdLst>
                <a:gd name="T0" fmla="*/ 59 w 109"/>
                <a:gd name="T1" fmla="*/ 316 h 316"/>
                <a:gd name="T2" fmla="*/ 0 w 109"/>
                <a:gd name="T3" fmla="*/ 316 h 316"/>
                <a:gd name="T4" fmla="*/ 52 w 109"/>
                <a:gd name="T5" fmla="*/ 0 h 316"/>
                <a:gd name="T6" fmla="*/ 109 w 109"/>
                <a:gd name="T7" fmla="*/ 0 h 316"/>
                <a:gd name="T8" fmla="*/ 59 w 109"/>
                <a:gd name="T9" fmla="*/ 316 h 316"/>
              </a:gdLst>
              <a:ahLst/>
              <a:cxnLst>
                <a:cxn ang="0">
                  <a:pos x="T0" y="T1"/>
                </a:cxn>
                <a:cxn ang="0">
                  <a:pos x="T2" y="T3"/>
                </a:cxn>
                <a:cxn ang="0">
                  <a:pos x="T4" y="T5"/>
                </a:cxn>
                <a:cxn ang="0">
                  <a:pos x="T6" y="T7"/>
                </a:cxn>
                <a:cxn ang="0">
                  <a:pos x="T8" y="T9"/>
                </a:cxn>
              </a:cxnLst>
              <a:rect l="0" t="0" r="r" b="b"/>
              <a:pathLst>
                <a:path w="109" h="316">
                  <a:moveTo>
                    <a:pt x="59" y="316"/>
                  </a:moveTo>
                  <a:lnTo>
                    <a:pt x="0" y="316"/>
                  </a:lnTo>
                  <a:lnTo>
                    <a:pt x="52" y="0"/>
                  </a:lnTo>
                  <a:lnTo>
                    <a:pt x="109" y="0"/>
                  </a:lnTo>
                  <a:lnTo>
                    <a:pt x="59" y="316"/>
                  </a:lnTo>
                  <a:close/>
                </a:path>
              </a:pathLst>
            </a:custGeom>
            <a:solidFill>
              <a:srgbClr val="46BF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íŝ1ïḋe"/>
            <p:cNvSpPr/>
            <p:nvPr/>
          </p:nvSpPr>
          <p:spPr bwMode="auto">
            <a:xfrm>
              <a:off x="5968905" y="1934154"/>
              <a:ext cx="478684" cy="138973"/>
            </a:xfrm>
            <a:custGeom>
              <a:avLst/>
              <a:gdLst>
                <a:gd name="T0" fmla="*/ 194 w 194"/>
                <a:gd name="T1" fmla="*/ 56 h 56"/>
                <a:gd name="T2" fmla="*/ 0 w 194"/>
                <a:gd name="T3" fmla="*/ 56 h 56"/>
                <a:gd name="T4" fmla="*/ 2 w 194"/>
                <a:gd name="T5" fmla="*/ 49 h 56"/>
                <a:gd name="T6" fmla="*/ 29 w 194"/>
                <a:gd name="T7" fmla="*/ 14 h 56"/>
                <a:gd name="T8" fmla="*/ 90 w 194"/>
                <a:gd name="T9" fmla="*/ 2 h 56"/>
                <a:gd name="T10" fmla="*/ 124 w 194"/>
                <a:gd name="T11" fmla="*/ 0 h 56"/>
                <a:gd name="T12" fmla="*/ 182 w 194"/>
                <a:gd name="T13" fmla="*/ 20 h 56"/>
                <a:gd name="T14" fmla="*/ 194 w 194"/>
                <a:gd name="T15" fmla="*/ 56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56">
                  <a:moveTo>
                    <a:pt x="194" y="56"/>
                  </a:moveTo>
                  <a:cubicBezTo>
                    <a:pt x="0" y="56"/>
                    <a:pt x="0" y="56"/>
                    <a:pt x="0" y="56"/>
                  </a:cubicBezTo>
                  <a:cubicBezTo>
                    <a:pt x="0" y="56"/>
                    <a:pt x="0" y="53"/>
                    <a:pt x="2" y="49"/>
                  </a:cubicBezTo>
                  <a:cubicBezTo>
                    <a:pt x="13" y="33"/>
                    <a:pt x="19" y="25"/>
                    <a:pt x="29" y="14"/>
                  </a:cubicBezTo>
                  <a:cubicBezTo>
                    <a:pt x="49" y="8"/>
                    <a:pt x="59" y="7"/>
                    <a:pt x="90" y="2"/>
                  </a:cubicBezTo>
                  <a:cubicBezTo>
                    <a:pt x="124" y="0"/>
                    <a:pt x="124" y="0"/>
                    <a:pt x="124" y="0"/>
                  </a:cubicBezTo>
                  <a:cubicBezTo>
                    <a:pt x="124" y="0"/>
                    <a:pt x="167" y="10"/>
                    <a:pt x="182" y="20"/>
                  </a:cubicBezTo>
                  <a:cubicBezTo>
                    <a:pt x="189" y="29"/>
                    <a:pt x="194" y="40"/>
                    <a:pt x="194" y="56"/>
                  </a:cubicBezTo>
                </a:path>
              </a:pathLst>
            </a:custGeom>
            <a:solidFill>
              <a:srgbClr val="FECB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íṧľídê"/>
            <p:cNvSpPr/>
            <p:nvPr/>
          </p:nvSpPr>
          <p:spPr bwMode="auto">
            <a:xfrm>
              <a:off x="5968905" y="2052934"/>
              <a:ext cx="320706" cy="20193"/>
            </a:xfrm>
            <a:custGeom>
              <a:avLst/>
              <a:gdLst>
                <a:gd name="T0" fmla="*/ 130 w 130"/>
                <a:gd name="T1" fmla="*/ 8 h 8"/>
                <a:gd name="T2" fmla="*/ 0 w 130"/>
                <a:gd name="T3" fmla="*/ 8 h 8"/>
                <a:gd name="T4" fmla="*/ 2 w 130"/>
                <a:gd name="T5" fmla="*/ 1 h 8"/>
                <a:gd name="T6" fmla="*/ 17 w 130"/>
                <a:gd name="T7" fmla="*/ 1 h 8"/>
                <a:gd name="T8" fmla="*/ 25 w 130"/>
                <a:gd name="T9" fmla="*/ 3 h 8"/>
                <a:gd name="T10" fmla="*/ 109 w 130"/>
                <a:gd name="T11" fmla="*/ 3 h 8"/>
                <a:gd name="T12" fmla="*/ 130 w 13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30" h="8">
                  <a:moveTo>
                    <a:pt x="130" y="8"/>
                  </a:moveTo>
                  <a:cubicBezTo>
                    <a:pt x="0" y="8"/>
                    <a:pt x="0" y="8"/>
                    <a:pt x="0" y="8"/>
                  </a:cubicBezTo>
                  <a:cubicBezTo>
                    <a:pt x="0" y="8"/>
                    <a:pt x="0" y="5"/>
                    <a:pt x="2" y="1"/>
                  </a:cubicBezTo>
                  <a:cubicBezTo>
                    <a:pt x="6" y="0"/>
                    <a:pt x="12" y="0"/>
                    <a:pt x="17" y="1"/>
                  </a:cubicBezTo>
                  <a:cubicBezTo>
                    <a:pt x="22" y="2"/>
                    <a:pt x="25" y="3"/>
                    <a:pt x="25" y="3"/>
                  </a:cubicBezTo>
                  <a:cubicBezTo>
                    <a:pt x="25" y="3"/>
                    <a:pt x="93" y="3"/>
                    <a:pt x="109" y="3"/>
                  </a:cubicBezTo>
                  <a:cubicBezTo>
                    <a:pt x="126" y="3"/>
                    <a:pt x="130" y="8"/>
                    <a:pt x="130" y="8"/>
                  </a:cubicBezTo>
                </a:path>
              </a:pathLst>
            </a:custGeom>
            <a:solidFill>
              <a:srgbClr val="F291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ïṩļíḓê"/>
            <p:cNvSpPr/>
            <p:nvPr/>
          </p:nvSpPr>
          <p:spPr bwMode="auto">
            <a:xfrm>
              <a:off x="6220719" y="1786867"/>
              <a:ext cx="36822" cy="85522"/>
            </a:xfrm>
            <a:custGeom>
              <a:avLst/>
              <a:gdLst>
                <a:gd name="T0" fmla="*/ 13 w 15"/>
                <a:gd name="T1" fmla="*/ 28 h 35"/>
                <a:gd name="T2" fmla="*/ 14 w 15"/>
                <a:gd name="T3" fmla="*/ 13 h 35"/>
                <a:gd name="T4" fmla="*/ 7 w 15"/>
                <a:gd name="T5" fmla="*/ 0 h 35"/>
                <a:gd name="T6" fmla="*/ 0 w 15"/>
                <a:gd name="T7" fmla="*/ 1 h 35"/>
                <a:gd name="T8" fmla="*/ 0 w 15"/>
                <a:gd name="T9" fmla="*/ 12 h 35"/>
                <a:gd name="T10" fmla="*/ 3 w 15"/>
                <a:gd name="T11" fmla="*/ 27 h 35"/>
                <a:gd name="T12" fmla="*/ 7 w 15"/>
                <a:gd name="T13" fmla="*/ 34 h 35"/>
                <a:gd name="T14" fmla="*/ 10 w 15"/>
                <a:gd name="T15" fmla="*/ 33 h 35"/>
                <a:gd name="T16" fmla="*/ 13 w 15"/>
                <a:gd name="T17"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35">
                  <a:moveTo>
                    <a:pt x="13" y="28"/>
                  </a:moveTo>
                  <a:cubicBezTo>
                    <a:pt x="13" y="28"/>
                    <a:pt x="15" y="19"/>
                    <a:pt x="14" y="13"/>
                  </a:cubicBezTo>
                  <a:cubicBezTo>
                    <a:pt x="13" y="7"/>
                    <a:pt x="7" y="0"/>
                    <a:pt x="7" y="0"/>
                  </a:cubicBezTo>
                  <a:cubicBezTo>
                    <a:pt x="6" y="0"/>
                    <a:pt x="0" y="1"/>
                    <a:pt x="0" y="1"/>
                  </a:cubicBezTo>
                  <a:cubicBezTo>
                    <a:pt x="0" y="12"/>
                    <a:pt x="0" y="12"/>
                    <a:pt x="0" y="12"/>
                  </a:cubicBezTo>
                  <a:cubicBezTo>
                    <a:pt x="0" y="12"/>
                    <a:pt x="2" y="26"/>
                    <a:pt x="3" y="27"/>
                  </a:cubicBezTo>
                  <a:cubicBezTo>
                    <a:pt x="4" y="29"/>
                    <a:pt x="6" y="34"/>
                    <a:pt x="7" y="34"/>
                  </a:cubicBezTo>
                  <a:cubicBezTo>
                    <a:pt x="7" y="35"/>
                    <a:pt x="10" y="33"/>
                    <a:pt x="10" y="33"/>
                  </a:cubicBezTo>
                  <a:lnTo>
                    <a:pt x="13" y="28"/>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iŝļîḓe"/>
            <p:cNvSpPr/>
            <p:nvPr/>
          </p:nvSpPr>
          <p:spPr bwMode="auto">
            <a:xfrm>
              <a:off x="6163704" y="1855760"/>
              <a:ext cx="116404" cy="125907"/>
            </a:xfrm>
            <a:custGeom>
              <a:avLst/>
              <a:gdLst>
                <a:gd name="T0" fmla="*/ 18 w 47"/>
                <a:gd name="T1" fmla="*/ 51 h 51"/>
                <a:gd name="T2" fmla="*/ 7 w 47"/>
                <a:gd name="T3" fmla="*/ 43 h 51"/>
                <a:gd name="T4" fmla="*/ 5 w 47"/>
                <a:gd name="T5" fmla="*/ 36 h 51"/>
                <a:gd name="T6" fmla="*/ 0 w 47"/>
                <a:gd name="T7" fmla="*/ 26 h 51"/>
                <a:gd name="T8" fmla="*/ 12 w 47"/>
                <a:gd name="T9" fmla="*/ 18 h 51"/>
                <a:gd name="T10" fmla="*/ 36 w 47"/>
                <a:gd name="T11" fmla="*/ 0 h 51"/>
                <a:gd name="T12" fmla="*/ 45 w 47"/>
                <a:gd name="T13" fmla="*/ 32 h 51"/>
                <a:gd name="T14" fmla="*/ 18 w 47"/>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1">
                  <a:moveTo>
                    <a:pt x="18" y="51"/>
                  </a:moveTo>
                  <a:cubicBezTo>
                    <a:pt x="13" y="51"/>
                    <a:pt x="9" y="48"/>
                    <a:pt x="7" y="43"/>
                  </a:cubicBezTo>
                  <a:cubicBezTo>
                    <a:pt x="7" y="41"/>
                    <a:pt x="6" y="39"/>
                    <a:pt x="5" y="36"/>
                  </a:cubicBezTo>
                  <a:cubicBezTo>
                    <a:pt x="3" y="33"/>
                    <a:pt x="1" y="29"/>
                    <a:pt x="0" y="26"/>
                  </a:cubicBezTo>
                  <a:cubicBezTo>
                    <a:pt x="12" y="18"/>
                    <a:pt x="12" y="18"/>
                    <a:pt x="12" y="18"/>
                  </a:cubicBezTo>
                  <a:cubicBezTo>
                    <a:pt x="36" y="0"/>
                    <a:pt x="36" y="0"/>
                    <a:pt x="36" y="0"/>
                  </a:cubicBezTo>
                  <a:cubicBezTo>
                    <a:pt x="36" y="0"/>
                    <a:pt x="39" y="23"/>
                    <a:pt x="45" y="32"/>
                  </a:cubicBezTo>
                  <a:cubicBezTo>
                    <a:pt x="45" y="32"/>
                    <a:pt x="47" y="49"/>
                    <a:pt x="18" y="51"/>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ïṡ1îḋe"/>
            <p:cNvSpPr/>
            <p:nvPr/>
          </p:nvSpPr>
          <p:spPr bwMode="auto">
            <a:xfrm>
              <a:off x="6163704" y="1890205"/>
              <a:ext cx="59390" cy="54639"/>
            </a:xfrm>
            <a:custGeom>
              <a:avLst/>
              <a:gdLst>
                <a:gd name="T0" fmla="*/ 24 w 24"/>
                <a:gd name="T1" fmla="*/ 0 h 22"/>
                <a:gd name="T2" fmla="*/ 5 w 24"/>
                <a:gd name="T3" fmla="*/ 22 h 22"/>
                <a:gd name="T4" fmla="*/ 0 w 24"/>
                <a:gd name="T5" fmla="*/ 12 h 22"/>
                <a:gd name="T6" fmla="*/ 12 w 24"/>
                <a:gd name="T7" fmla="*/ 4 h 22"/>
                <a:gd name="T8" fmla="*/ 24 w 24"/>
                <a:gd name="T9" fmla="*/ 0 h 22"/>
              </a:gdLst>
              <a:ahLst/>
              <a:cxnLst>
                <a:cxn ang="0">
                  <a:pos x="T0" y="T1"/>
                </a:cxn>
                <a:cxn ang="0">
                  <a:pos x="T2" y="T3"/>
                </a:cxn>
                <a:cxn ang="0">
                  <a:pos x="T4" y="T5"/>
                </a:cxn>
                <a:cxn ang="0">
                  <a:pos x="T6" y="T7"/>
                </a:cxn>
                <a:cxn ang="0">
                  <a:pos x="T8" y="T9"/>
                </a:cxn>
              </a:cxnLst>
              <a:rect l="0" t="0" r="r" b="b"/>
              <a:pathLst>
                <a:path w="24" h="22">
                  <a:moveTo>
                    <a:pt x="24" y="0"/>
                  </a:moveTo>
                  <a:cubicBezTo>
                    <a:pt x="23" y="1"/>
                    <a:pt x="13" y="16"/>
                    <a:pt x="5" y="22"/>
                  </a:cubicBezTo>
                  <a:cubicBezTo>
                    <a:pt x="3" y="19"/>
                    <a:pt x="1" y="15"/>
                    <a:pt x="0" y="12"/>
                  </a:cubicBezTo>
                  <a:cubicBezTo>
                    <a:pt x="12" y="4"/>
                    <a:pt x="12" y="4"/>
                    <a:pt x="12" y="4"/>
                  </a:cubicBezTo>
                  <a:lnTo>
                    <a:pt x="24" y="0"/>
                  </a:lnTo>
                  <a:close/>
                </a:path>
              </a:pathLst>
            </a:custGeom>
            <a:solidFill>
              <a:srgbClr val="E580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íŝļíḓe"/>
            <p:cNvSpPr/>
            <p:nvPr/>
          </p:nvSpPr>
          <p:spPr bwMode="auto">
            <a:xfrm>
              <a:off x="6023544" y="1720350"/>
              <a:ext cx="219743" cy="231621"/>
            </a:xfrm>
            <a:custGeom>
              <a:avLst/>
              <a:gdLst>
                <a:gd name="T0" fmla="*/ 89 w 89"/>
                <a:gd name="T1" fmla="*/ 44 h 94"/>
                <a:gd name="T2" fmla="*/ 89 w 89"/>
                <a:gd name="T3" fmla="*/ 58 h 94"/>
                <a:gd name="T4" fmla="*/ 89 w 89"/>
                <a:gd name="T5" fmla="*/ 59 h 94"/>
                <a:gd name="T6" fmla="*/ 88 w 89"/>
                <a:gd name="T7" fmla="*/ 61 h 94"/>
                <a:gd name="T8" fmla="*/ 36 w 89"/>
                <a:gd name="T9" fmla="*/ 93 h 94"/>
                <a:gd name="T10" fmla="*/ 3 w 89"/>
                <a:gd name="T11" fmla="*/ 9 h 94"/>
                <a:gd name="T12" fmla="*/ 44 w 89"/>
                <a:gd name="T13" fmla="*/ 0 h 94"/>
                <a:gd name="T14" fmla="*/ 81 w 89"/>
                <a:gd name="T15" fmla="*/ 2 h 94"/>
                <a:gd name="T16" fmla="*/ 89 w 89"/>
                <a:gd name="T17" fmla="*/ 4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4">
                  <a:moveTo>
                    <a:pt x="89" y="44"/>
                  </a:moveTo>
                  <a:cubicBezTo>
                    <a:pt x="89" y="50"/>
                    <a:pt x="89" y="54"/>
                    <a:pt x="89" y="58"/>
                  </a:cubicBezTo>
                  <a:cubicBezTo>
                    <a:pt x="89" y="58"/>
                    <a:pt x="89" y="59"/>
                    <a:pt x="89" y="59"/>
                  </a:cubicBezTo>
                  <a:cubicBezTo>
                    <a:pt x="89" y="60"/>
                    <a:pt x="89" y="60"/>
                    <a:pt x="88" y="61"/>
                  </a:cubicBezTo>
                  <a:cubicBezTo>
                    <a:pt x="85" y="76"/>
                    <a:pt x="37" y="94"/>
                    <a:pt x="36" y="93"/>
                  </a:cubicBezTo>
                  <a:cubicBezTo>
                    <a:pt x="10" y="76"/>
                    <a:pt x="0" y="13"/>
                    <a:pt x="3" y="9"/>
                  </a:cubicBezTo>
                  <a:cubicBezTo>
                    <a:pt x="6" y="4"/>
                    <a:pt x="44" y="0"/>
                    <a:pt x="44" y="0"/>
                  </a:cubicBezTo>
                  <a:cubicBezTo>
                    <a:pt x="45" y="0"/>
                    <a:pt x="81" y="2"/>
                    <a:pt x="81" y="2"/>
                  </a:cubicBezTo>
                  <a:cubicBezTo>
                    <a:pt x="81" y="2"/>
                    <a:pt x="87" y="26"/>
                    <a:pt x="89" y="44"/>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ïś1íḓe"/>
            <p:cNvSpPr/>
            <p:nvPr/>
          </p:nvSpPr>
          <p:spPr bwMode="auto">
            <a:xfrm>
              <a:off x="5984347" y="1576626"/>
              <a:ext cx="277945" cy="283884"/>
            </a:xfrm>
            <a:custGeom>
              <a:avLst/>
              <a:gdLst>
                <a:gd name="T0" fmla="*/ 2 w 113"/>
                <a:gd name="T1" fmla="*/ 52 h 115"/>
                <a:gd name="T2" fmla="*/ 48 w 113"/>
                <a:gd name="T3" fmla="*/ 69 h 115"/>
                <a:gd name="T4" fmla="*/ 78 w 113"/>
                <a:gd name="T5" fmla="*/ 66 h 115"/>
                <a:gd name="T6" fmla="*/ 90 w 113"/>
                <a:gd name="T7" fmla="*/ 108 h 115"/>
                <a:gd name="T8" fmla="*/ 97 w 113"/>
                <a:gd name="T9" fmla="*/ 85 h 115"/>
                <a:gd name="T10" fmla="*/ 109 w 113"/>
                <a:gd name="T11" fmla="*/ 113 h 115"/>
                <a:gd name="T12" fmla="*/ 110 w 113"/>
                <a:gd name="T13" fmla="*/ 109 h 115"/>
                <a:gd name="T14" fmla="*/ 104 w 113"/>
                <a:gd name="T15" fmla="*/ 34 h 115"/>
                <a:gd name="T16" fmla="*/ 83 w 113"/>
                <a:gd name="T17" fmla="*/ 29 h 115"/>
                <a:gd name="T18" fmla="*/ 41 w 113"/>
                <a:gd name="T19" fmla="*/ 22 h 115"/>
                <a:gd name="T20" fmla="*/ 4 w 113"/>
                <a:gd name="T21" fmla="*/ 26 h 115"/>
                <a:gd name="T22" fmla="*/ 2 w 113"/>
                <a:gd name="T23" fmla="*/ 5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115">
                  <a:moveTo>
                    <a:pt x="2" y="52"/>
                  </a:moveTo>
                  <a:cubicBezTo>
                    <a:pt x="2" y="52"/>
                    <a:pt x="3" y="79"/>
                    <a:pt x="48" y="69"/>
                  </a:cubicBezTo>
                  <a:cubicBezTo>
                    <a:pt x="61" y="66"/>
                    <a:pt x="71" y="63"/>
                    <a:pt x="78" y="66"/>
                  </a:cubicBezTo>
                  <a:cubicBezTo>
                    <a:pt x="87" y="95"/>
                    <a:pt x="87" y="109"/>
                    <a:pt x="90" y="108"/>
                  </a:cubicBezTo>
                  <a:cubicBezTo>
                    <a:pt x="94" y="106"/>
                    <a:pt x="83" y="82"/>
                    <a:pt x="97" y="85"/>
                  </a:cubicBezTo>
                  <a:cubicBezTo>
                    <a:pt x="108" y="87"/>
                    <a:pt x="109" y="113"/>
                    <a:pt x="109" y="113"/>
                  </a:cubicBezTo>
                  <a:cubicBezTo>
                    <a:pt x="109" y="113"/>
                    <a:pt x="110" y="115"/>
                    <a:pt x="110" y="109"/>
                  </a:cubicBezTo>
                  <a:cubicBezTo>
                    <a:pt x="111" y="105"/>
                    <a:pt x="113" y="47"/>
                    <a:pt x="104" y="34"/>
                  </a:cubicBezTo>
                  <a:cubicBezTo>
                    <a:pt x="95" y="22"/>
                    <a:pt x="83" y="29"/>
                    <a:pt x="83" y="29"/>
                  </a:cubicBezTo>
                  <a:cubicBezTo>
                    <a:pt x="83" y="29"/>
                    <a:pt x="83" y="0"/>
                    <a:pt x="41" y="22"/>
                  </a:cubicBezTo>
                  <a:cubicBezTo>
                    <a:pt x="16" y="34"/>
                    <a:pt x="4" y="26"/>
                    <a:pt x="4" y="26"/>
                  </a:cubicBezTo>
                  <a:cubicBezTo>
                    <a:pt x="4" y="27"/>
                    <a:pt x="0" y="35"/>
                    <a:pt x="2" y="52"/>
                  </a:cubicBezTo>
                  <a:close/>
                </a:path>
              </a:pathLst>
            </a:custGeom>
            <a:solidFill>
              <a:srgbClr val="1D246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iṥḻïḑê"/>
            <p:cNvSpPr/>
            <p:nvPr/>
          </p:nvSpPr>
          <p:spPr bwMode="auto">
            <a:xfrm>
              <a:off x="6080558" y="2558937"/>
              <a:ext cx="90273" cy="73644"/>
            </a:xfrm>
            <a:custGeom>
              <a:avLst/>
              <a:gdLst>
                <a:gd name="T0" fmla="*/ 24 w 37"/>
                <a:gd name="T1" fmla="*/ 0 h 30"/>
                <a:gd name="T2" fmla="*/ 18 w 37"/>
                <a:gd name="T3" fmla="*/ 5 h 30"/>
                <a:gd name="T4" fmla="*/ 11 w 37"/>
                <a:gd name="T5" fmla="*/ 8 h 30"/>
                <a:gd name="T6" fmla="*/ 3 w 37"/>
                <a:gd name="T7" fmla="*/ 14 h 30"/>
                <a:gd name="T8" fmla="*/ 5 w 37"/>
                <a:gd name="T9" fmla="*/ 15 h 30"/>
                <a:gd name="T10" fmla="*/ 12 w 37"/>
                <a:gd name="T11" fmla="*/ 13 h 30"/>
                <a:gd name="T12" fmla="*/ 12 w 37"/>
                <a:gd name="T13" fmla="*/ 16 h 30"/>
                <a:gd name="T14" fmla="*/ 6 w 37"/>
                <a:gd name="T15" fmla="*/ 23 h 30"/>
                <a:gd name="T16" fmla="*/ 0 w 37"/>
                <a:gd name="T17" fmla="*/ 28 h 30"/>
                <a:gd name="T18" fmla="*/ 2 w 37"/>
                <a:gd name="T19" fmla="*/ 29 h 30"/>
                <a:gd name="T20" fmla="*/ 10 w 37"/>
                <a:gd name="T21" fmla="*/ 25 h 30"/>
                <a:gd name="T22" fmla="*/ 13 w 37"/>
                <a:gd name="T23" fmla="*/ 23 h 30"/>
                <a:gd name="T24" fmla="*/ 19 w 37"/>
                <a:gd name="T25" fmla="*/ 24 h 30"/>
                <a:gd name="T26" fmla="*/ 22 w 37"/>
                <a:gd name="T27" fmla="*/ 23 h 30"/>
                <a:gd name="T28" fmla="*/ 23 w 37"/>
                <a:gd name="T29" fmla="*/ 22 h 30"/>
                <a:gd name="T30" fmla="*/ 27 w 37"/>
                <a:gd name="T31" fmla="*/ 13 h 30"/>
                <a:gd name="T32" fmla="*/ 37 w 37"/>
                <a:gd name="T33" fmla="*/ 4 h 30"/>
                <a:gd name="T34" fmla="*/ 24 w 37"/>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0">
                  <a:moveTo>
                    <a:pt x="24" y="0"/>
                  </a:moveTo>
                  <a:cubicBezTo>
                    <a:pt x="24" y="0"/>
                    <a:pt x="21" y="3"/>
                    <a:pt x="18" y="5"/>
                  </a:cubicBezTo>
                  <a:cubicBezTo>
                    <a:pt x="16" y="7"/>
                    <a:pt x="15" y="7"/>
                    <a:pt x="11" y="8"/>
                  </a:cubicBezTo>
                  <a:cubicBezTo>
                    <a:pt x="7" y="9"/>
                    <a:pt x="4" y="13"/>
                    <a:pt x="3" y="14"/>
                  </a:cubicBezTo>
                  <a:cubicBezTo>
                    <a:pt x="2" y="15"/>
                    <a:pt x="3" y="16"/>
                    <a:pt x="5" y="15"/>
                  </a:cubicBezTo>
                  <a:cubicBezTo>
                    <a:pt x="8" y="15"/>
                    <a:pt x="11" y="13"/>
                    <a:pt x="12" y="13"/>
                  </a:cubicBezTo>
                  <a:cubicBezTo>
                    <a:pt x="12" y="13"/>
                    <a:pt x="12" y="14"/>
                    <a:pt x="12" y="16"/>
                  </a:cubicBezTo>
                  <a:cubicBezTo>
                    <a:pt x="11" y="18"/>
                    <a:pt x="8" y="22"/>
                    <a:pt x="6" y="23"/>
                  </a:cubicBezTo>
                  <a:cubicBezTo>
                    <a:pt x="5" y="24"/>
                    <a:pt x="1" y="27"/>
                    <a:pt x="0" y="28"/>
                  </a:cubicBezTo>
                  <a:cubicBezTo>
                    <a:pt x="0" y="29"/>
                    <a:pt x="0" y="30"/>
                    <a:pt x="2" y="29"/>
                  </a:cubicBezTo>
                  <a:cubicBezTo>
                    <a:pt x="5" y="29"/>
                    <a:pt x="7" y="27"/>
                    <a:pt x="10" y="25"/>
                  </a:cubicBezTo>
                  <a:cubicBezTo>
                    <a:pt x="11" y="25"/>
                    <a:pt x="12" y="24"/>
                    <a:pt x="13" y="23"/>
                  </a:cubicBezTo>
                  <a:cubicBezTo>
                    <a:pt x="14" y="23"/>
                    <a:pt x="17" y="24"/>
                    <a:pt x="19" y="24"/>
                  </a:cubicBezTo>
                  <a:cubicBezTo>
                    <a:pt x="20" y="24"/>
                    <a:pt x="21" y="23"/>
                    <a:pt x="22" y="23"/>
                  </a:cubicBezTo>
                  <a:cubicBezTo>
                    <a:pt x="23" y="22"/>
                    <a:pt x="23" y="22"/>
                    <a:pt x="23" y="22"/>
                  </a:cubicBezTo>
                  <a:cubicBezTo>
                    <a:pt x="25" y="22"/>
                    <a:pt x="26" y="15"/>
                    <a:pt x="27" y="13"/>
                  </a:cubicBezTo>
                  <a:cubicBezTo>
                    <a:pt x="28" y="11"/>
                    <a:pt x="37" y="4"/>
                    <a:pt x="37" y="4"/>
                  </a:cubicBezTo>
                  <a:lnTo>
                    <a:pt x="24" y="0"/>
                  </a:ln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îṡḻïdê"/>
            <p:cNvSpPr/>
            <p:nvPr/>
          </p:nvSpPr>
          <p:spPr bwMode="auto">
            <a:xfrm>
              <a:off x="5914266" y="2041056"/>
              <a:ext cx="138973" cy="73644"/>
            </a:xfrm>
            <a:custGeom>
              <a:avLst/>
              <a:gdLst>
                <a:gd name="T0" fmla="*/ 38 w 56"/>
                <a:gd name="T1" fmla="*/ 26 h 30"/>
                <a:gd name="T2" fmla="*/ 33 w 56"/>
                <a:gd name="T3" fmla="*/ 23 h 30"/>
                <a:gd name="T4" fmla="*/ 30 w 56"/>
                <a:gd name="T5" fmla="*/ 20 h 30"/>
                <a:gd name="T6" fmla="*/ 28 w 56"/>
                <a:gd name="T7" fmla="*/ 18 h 30"/>
                <a:gd name="T8" fmla="*/ 24 w 56"/>
                <a:gd name="T9" fmla="*/ 17 h 30"/>
                <a:gd name="T10" fmla="*/ 24 w 56"/>
                <a:gd name="T11" fmla="*/ 17 h 30"/>
                <a:gd name="T12" fmla="*/ 24 w 56"/>
                <a:gd name="T13" fmla="*/ 17 h 30"/>
                <a:gd name="T14" fmla="*/ 0 w 56"/>
                <a:gd name="T15" fmla="*/ 13 h 30"/>
                <a:gd name="T16" fmla="*/ 42 w 56"/>
                <a:gd name="T17" fmla="*/ 9 h 30"/>
                <a:gd name="T18" fmla="*/ 49 w 56"/>
                <a:gd name="T19" fmla="*/ 10 h 30"/>
                <a:gd name="T20" fmla="*/ 50 w 56"/>
                <a:gd name="T21" fmla="*/ 13 h 30"/>
                <a:gd name="T22" fmla="*/ 47 w 56"/>
                <a:gd name="T23" fmla="*/ 14 h 30"/>
                <a:gd name="T24" fmla="*/ 48 w 56"/>
                <a:gd name="T25" fmla="*/ 14 h 30"/>
                <a:gd name="T26" fmla="*/ 50 w 56"/>
                <a:gd name="T27" fmla="*/ 16 h 30"/>
                <a:gd name="T28" fmla="*/ 55 w 56"/>
                <a:gd name="T29" fmla="*/ 22 h 30"/>
                <a:gd name="T30" fmla="*/ 55 w 56"/>
                <a:gd name="T31" fmla="*/ 24 h 30"/>
                <a:gd name="T32" fmla="*/ 38 w 56"/>
                <a:gd name="T33" fmla="*/ 2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30">
                  <a:moveTo>
                    <a:pt x="38" y="26"/>
                  </a:moveTo>
                  <a:cubicBezTo>
                    <a:pt x="37" y="26"/>
                    <a:pt x="35" y="25"/>
                    <a:pt x="33" y="23"/>
                  </a:cubicBezTo>
                  <a:cubicBezTo>
                    <a:pt x="32" y="22"/>
                    <a:pt x="31" y="21"/>
                    <a:pt x="30" y="20"/>
                  </a:cubicBezTo>
                  <a:cubicBezTo>
                    <a:pt x="30" y="19"/>
                    <a:pt x="29" y="19"/>
                    <a:pt x="28" y="18"/>
                  </a:cubicBezTo>
                  <a:cubicBezTo>
                    <a:pt x="27" y="17"/>
                    <a:pt x="25" y="17"/>
                    <a:pt x="24" y="17"/>
                  </a:cubicBezTo>
                  <a:cubicBezTo>
                    <a:pt x="24" y="17"/>
                    <a:pt x="24" y="17"/>
                    <a:pt x="24" y="17"/>
                  </a:cubicBezTo>
                  <a:cubicBezTo>
                    <a:pt x="24" y="17"/>
                    <a:pt x="24" y="17"/>
                    <a:pt x="24" y="17"/>
                  </a:cubicBezTo>
                  <a:cubicBezTo>
                    <a:pt x="15" y="17"/>
                    <a:pt x="11" y="13"/>
                    <a:pt x="0" y="13"/>
                  </a:cubicBezTo>
                  <a:cubicBezTo>
                    <a:pt x="0" y="13"/>
                    <a:pt x="26" y="0"/>
                    <a:pt x="42" y="9"/>
                  </a:cubicBezTo>
                  <a:cubicBezTo>
                    <a:pt x="44" y="10"/>
                    <a:pt x="47" y="10"/>
                    <a:pt x="49" y="10"/>
                  </a:cubicBezTo>
                  <a:cubicBezTo>
                    <a:pt x="53" y="10"/>
                    <a:pt x="52" y="12"/>
                    <a:pt x="50" y="13"/>
                  </a:cubicBezTo>
                  <a:cubicBezTo>
                    <a:pt x="50" y="13"/>
                    <a:pt x="49" y="14"/>
                    <a:pt x="47" y="14"/>
                  </a:cubicBezTo>
                  <a:cubicBezTo>
                    <a:pt x="48" y="14"/>
                    <a:pt x="48" y="14"/>
                    <a:pt x="48" y="14"/>
                  </a:cubicBezTo>
                  <a:cubicBezTo>
                    <a:pt x="48" y="15"/>
                    <a:pt x="49" y="16"/>
                    <a:pt x="50" y="16"/>
                  </a:cubicBezTo>
                  <a:cubicBezTo>
                    <a:pt x="52" y="19"/>
                    <a:pt x="54" y="22"/>
                    <a:pt x="55" y="22"/>
                  </a:cubicBezTo>
                  <a:cubicBezTo>
                    <a:pt x="55" y="23"/>
                    <a:pt x="55" y="24"/>
                    <a:pt x="55" y="24"/>
                  </a:cubicBezTo>
                  <a:cubicBezTo>
                    <a:pt x="56" y="25"/>
                    <a:pt x="46" y="30"/>
                    <a:pt x="38" y="26"/>
                  </a:cubicBezTo>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ïŝḻidê"/>
            <p:cNvSpPr/>
            <p:nvPr/>
          </p:nvSpPr>
          <p:spPr bwMode="auto">
            <a:xfrm>
              <a:off x="6289611" y="2183592"/>
              <a:ext cx="138973" cy="209053"/>
            </a:xfrm>
            <a:custGeom>
              <a:avLst/>
              <a:gdLst>
                <a:gd name="T0" fmla="*/ 33 w 56"/>
                <a:gd name="T1" fmla="*/ 85 h 85"/>
                <a:gd name="T2" fmla="*/ 2 w 56"/>
                <a:gd name="T3" fmla="*/ 76 h 85"/>
                <a:gd name="T4" fmla="*/ 1 w 56"/>
                <a:gd name="T5" fmla="*/ 25 h 85"/>
                <a:gd name="T6" fmla="*/ 2 w 56"/>
                <a:gd name="T7" fmla="*/ 13 h 85"/>
                <a:gd name="T8" fmla="*/ 2 w 56"/>
                <a:gd name="T9" fmla="*/ 0 h 85"/>
                <a:gd name="T10" fmla="*/ 56 w 56"/>
                <a:gd name="T11" fmla="*/ 5 h 85"/>
                <a:gd name="T12" fmla="*/ 33 w 56"/>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56" h="85">
                  <a:moveTo>
                    <a:pt x="33" y="85"/>
                  </a:moveTo>
                  <a:cubicBezTo>
                    <a:pt x="33" y="85"/>
                    <a:pt x="4" y="81"/>
                    <a:pt x="2" y="76"/>
                  </a:cubicBezTo>
                  <a:cubicBezTo>
                    <a:pt x="0" y="72"/>
                    <a:pt x="1" y="46"/>
                    <a:pt x="1" y="25"/>
                  </a:cubicBezTo>
                  <a:cubicBezTo>
                    <a:pt x="1" y="21"/>
                    <a:pt x="1" y="17"/>
                    <a:pt x="2" y="13"/>
                  </a:cubicBezTo>
                  <a:cubicBezTo>
                    <a:pt x="2" y="5"/>
                    <a:pt x="2" y="0"/>
                    <a:pt x="2" y="0"/>
                  </a:cubicBezTo>
                  <a:cubicBezTo>
                    <a:pt x="56" y="5"/>
                    <a:pt x="56" y="5"/>
                    <a:pt x="56" y="5"/>
                  </a:cubicBezTo>
                  <a:cubicBezTo>
                    <a:pt x="51" y="28"/>
                    <a:pt x="33" y="85"/>
                    <a:pt x="33" y="85"/>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ïşļidè"/>
            <p:cNvSpPr/>
            <p:nvPr/>
          </p:nvSpPr>
          <p:spPr bwMode="auto">
            <a:xfrm>
              <a:off x="6131634" y="2351072"/>
              <a:ext cx="249438" cy="231621"/>
            </a:xfrm>
            <a:custGeom>
              <a:avLst/>
              <a:gdLst>
                <a:gd name="T0" fmla="*/ 66 w 101"/>
                <a:gd name="T1" fmla="*/ 8 h 94"/>
                <a:gd name="T2" fmla="*/ 44 w 101"/>
                <a:gd name="T3" fmla="*/ 28 h 94"/>
                <a:gd name="T4" fmla="*/ 13 w 101"/>
                <a:gd name="T5" fmla="*/ 71 h 94"/>
                <a:gd name="T6" fmla="*/ 0 w 101"/>
                <a:gd name="T7" fmla="*/ 87 h 94"/>
                <a:gd name="T8" fmla="*/ 7 w 101"/>
                <a:gd name="T9" fmla="*/ 94 h 94"/>
                <a:gd name="T10" fmla="*/ 60 w 101"/>
                <a:gd name="T11" fmla="*/ 56 h 94"/>
                <a:gd name="T12" fmla="*/ 97 w 101"/>
                <a:gd name="T13" fmla="*/ 17 h 94"/>
                <a:gd name="T14" fmla="*/ 66 w 101"/>
                <a:gd name="T15" fmla="*/ 8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94">
                  <a:moveTo>
                    <a:pt x="66" y="8"/>
                  </a:moveTo>
                  <a:cubicBezTo>
                    <a:pt x="66" y="8"/>
                    <a:pt x="51" y="18"/>
                    <a:pt x="44" y="28"/>
                  </a:cubicBezTo>
                  <a:cubicBezTo>
                    <a:pt x="39" y="33"/>
                    <a:pt x="24" y="56"/>
                    <a:pt x="13" y="71"/>
                  </a:cubicBezTo>
                  <a:cubicBezTo>
                    <a:pt x="6" y="81"/>
                    <a:pt x="0" y="87"/>
                    <a:pt x="0" y="87"/>
                  </a:cubicBezTo>
                  <a:cubicBezTo>
                    <a:pt x="7" y="94"/>
                    <a:pt x="7" y="94"/>
                    <a:pt x="7" y="94"/>
                  </a:cubicBezTo>
                  <a:cubicBezTo>
                    <a:pt x="7" y="94"/>
                    <a:pt x="36" y="75"/>
                    <a:pt x="60" y="56"/>
                  </a:cubicBezTo>
                  <a:cubicBezTo>
                    <a:pt x="85" y="38"/>
                    <a:pt x="92" y="31"/>
                    <a:pt x="97" y="17"/>
                  </a:cubicBezTo>
                  <a:cubicBezTo>
                    <a:pt x="101" y="3"/>
                    <a:pt x="74" y="0"/>
                    <a:pt x="66" y="8"/>
                  </a:cubicBezTo>
                  <a:close/>
                </a:path>
              </a:pathLst>
            </a:custGeom>
            <a:solidFill>
              <a:srgbClr val="FDAEB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íṩḷíḍè"/>
            <p:cNvSpPr/>
            <p:nvPr/>
          </p:nvSpPr>
          <p:spPr bwMode="auto">
            <a:xfrm>
              <a:off x="6289611" y="2016112"/>
              <a:ext cx="180546" cy="201926"/>
            </a:xfrm>
            <a:custGeom>
              <a:avLst/>
              <a:gdLst>
                <a:gd name="T0" fmla="*/ 0 w 73"/>
                <a:gd name="T1" fmla="*/ 23 h 82"/>
                <a:gd name="T2" fmla="*/ 1 w 73"/>
                <a:gd name="T3" fmla="*/ 72 h 82"/>
                <a:gd name="T4" fmla="*/ 57 w 73"/>
                <a:gd name="T5" fmla="*/ 76 h 82"/>
                <a:gd name="T6" fmla="*/ 60 w 73"/>
                <a:gd name="T7" fmla="*/ 0 h 82"/>
              </a:gdLst>
              <a:ahLst/>
              <a:cxnLst>
                <a:cxn ang="0">
                  <a:pos x="T0" y="T1"/>
                </a:cxn>
                <a:cxn ang="0">
                  <a:pos x="T2" y="T3"/>
                </a:cxn>
                <a:cxn ang="0">
                  <a:pos x="T4" y="T5"/>
                </a:cxn>
                <a:cxn ang="0">
                  <a:pos x="T6" y="T7"/>
                </a:cxn>
              </a:cxnLst>
              <a:rect l="0" t="0" r="r" b="b"/>
              <a:pathLst>
                <a:path w="73" h="82">
                  <a:moveTo>
                    <a:pt x="0" y="23"/>
                  </a:moveTo>
                  <a:cubicBezTo>
                    <a:pt x="1" y="72"/>
                    <a:pt x="1" y="72"/>
                    <a:pt x="1" y="72"/>
                  </a:cubicBezTo>
                  <a:cubicBezTo>
                    <a:pt x="1" y="72"/>
                    <a:pt x="30" y="82"/>
                    <a:pt x="57" y="76"/>
                  </a:cubicBezTo>
                  <a:cubicBezTo>
                    <a:pt x="57" y="76"/>
                    <a:pt x="73" y="37"/>
                    <a:pt x="60" y="0"/>
                  </a:cubicBezTo>
                </a:path>
              </a:pathLst>
            </a:custGeom>
            <a:solidFill>
              <a:srgbClr val="FECB2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îṣḻîḍè"/>
            <p:cNvSpPr/>
            <p:nvPr/>
          </p:nvSpPr>
          <p:spPr bwMode="auto">
            <a:xfrm>
              <a:off x="6138761" y="2023239"/>
              <a:ext cx="54639" cy="308828"/>
            </a:xfrm>
            <a:custGeom>
              <a:avLst/>
              <a:gdLst>
                <a:gd name="T0" fmla="*/ 22 w 22"/>
                <a:gd name="T1" fmla="*/ 114 h 125"/>
                <a:gd name="T2" fmla="*/ 22 w 22"/>
                <a:gd name="T3" fmla="*/ 10 h 125"/>
                <a:gd name="T4" fmla="*/ 11 w 22"/>
                <a:gd name="T5" fmla="*/ 0 h 125"/>
                <a:gd name="T6" fmla="*/ 0 w 22"/>
                <a:gd name="T7" fmla="*/ 10 h 125"/>
                <a:gd name="T8" fmla="*/ 0 w 22"/>
                <a:gd name="T9" fmla="*/ 114 h 125"/>
                <a:gd name="T10" fmla="*/ 11 w 22"/>
                <a:gd name="T11" fmla="*/ 125 h 125"/>
                <a:gd name="T12" fmla="*/ 22 w 22"/>
                <a:gd name="T13" fmla="*/ 114 h 125"/>
              </a:gdLst>
              <a:ahLst/>
              <a:cxnLst>
                <a:cxn ang="0">
                  <a:pos x="T0" y="T1"/>
                </a:cxn>
                <a:cxn ang="0">
                  <a:pos x="T2" y="T3"/>
                </a:cxn>
                <a:cxn ang="0">
                  <a:pos x="T4" y="T5"/>
                </a:cxn>
                <a:cxn ang="0">
                  <a:pos x="T6" y="T7"/>
                </a:cxn>
                <a:cxn ang="0">
                  <a:pos x="T8" y="T9"/>
                </a:cxn>
                <a:cxn ang="0">
                  <a:pos x="T10" y="T11"/>
                </a:cxn>
                <a:cxn ang="0">
                  <a:pos x="T12" y="T13"/>
                </a:cxn>
              </a:cxnLst>
              <a:rect l="0" t="0" r="r" b="b"/>
              <a:pathLst>
                <a:path w="22" h="125">
                  <a:moveTo>
                    <a:pt x="22" y="114"/>
                  </a:moveTo>
                  <a:cubicBezTo>
                    <a:pt x="22" y="10"/>
                    <a:pt x="22" y="10"/>
                    <a:pt x="22" y="10"/>
                  </a:cubicBezTo>
                  <a:cubicBezTo>
                    <a:pt x="22" y="4"/>
                    <a:pt x="17" y="0"/>
                    <a:pt x="11" y="0"/>
                  </a:cubicBezTo>
                  <a:cubicBezTo>
                    <a:pt x="5" y="0"/>
                    <a:pt x="0" y="4"/>
                    <a:pt x="0" y="10"/>
                  </a:cubicBezTo>
                  <a:cubicBezTo>
                    <a:pt x="0" y="114"/>
                    <a:pt x="0" y="114"/>
                    <a:pt x="0" y="114"/>
                  </a:cubicBezTo>
                  <a:cubicBezTo>
                    <a:pt x="0" y="120"/>
                    <a:pt x="5" y="125"/>
                    <a:pt x="11" y="125"/>
                  </a:cubicBezTo>
                  <a:cubicBezTo>
                    <a:pt x="17" y="125"/>
                    <a:pt x="22" y="120"/>
                    <a:pt x="22" y="114"/>
                  </a:cubicBezTo>
                </a:path>
              </a:pathLst>
            </a:custGeom>
            <a:solidFill>
              <a:srgbClr val="1924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出纳工作计划</a:t>
            </a:r>
          </a:p>
        </p:txBody>
      </p:sp>
      <p:pic>
        <p:nvPicPr>
          <p:cNvPr id="4" name="图片 3" descr="图形用户界面&#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203" y="1178350"/>
            <a:ext cx="5089972" cy="5089972"/>
          </a:xfrm>
          <a:prstGeom prst="rect">
            <a:avLst/>
          </a:prstGeom>
        </p:spPr>
      </p:pic>
      <p:sp>
        <p:nvSpPr>
          <p:cNvPr id="6" name="箭头: 五边形 5"/>
          <p:cNvSpPr/>
          <p:nvPr/>
        </p:nvSpPr>
        <p:spPr>
          <a:xfrm>
            <a:off x="5241304" y="1800519"/>
            <a:ext cx="5731497" cy="395926"/>
          </a:xfrm>
          <a:prstGeom prst="homePlate">
            <a:avLst/>
          </a:prstGeom>
          <a:solidFill>
            <a:srgbClr val="535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bg1"/>
                </a:solidFill>
                <a:latin typeface="微软雅黑" panose="020B0503020204020204" charset="-122"/>
                <a:ea typeface="微软雅黑" panose="020B0503020204020204" charset="-122"/>
              </a:rPr>
              <a:t>04 </a:t>
            </a:r>
            <a:r>
              <a:rPr lang="zh-CN" altLang="en-US" dirty="0">
                <a:solidFill>
                  <a:schemeClr val="bg1"/>
                </a:solidFill>
                <a:latin typeface="微软雅黑" panose="020B0503020204020204" charset="-122"/>
                <a:ea typeface="微软雅黑" panose="020B0503020204020204" charset="-122"/>
              </a:rPr>
              <a:t>银行账目和支票管理</a:t>
            </a:r>
          </a:p>
        </p:txBody>
      </p:sp>
      <p:sp>
        <p:nvSpPr>
          <p:cNvPr id="7" name="文本框 6"/>
          <p:cNvSpPr txBox="1"/>
          <p:nvPr/>
        </p:nvSpPr>
        <p:spPr>
          <a:xfrm>
            <a:off x="5159586" y="2738519"/>
            <a:ext cx="2853198" cy="2264402"/>
          </a:xfrm>
          <a:prstGeom prst="rect">
            <a:avLst/>
          </a:prstGeom>
          <a:noFill/>
          <a:ln>
            <a:solidFill>
              <a:srgbClr val="4D98DD"/>
            </a:solidFill>
          </a:ln>
        </p:spPr>
        <p:txBody>
          <a:bodyPr wrap="square" rtlCol="0">
            <a:spAutoFit/>
          </a:bodyPr>
          <a:lstStyle/>
          <a:p>
            <a:pPr algn="just" hangingPunct="0">
              <a:lnSpc>
                <a:spcPct val="150000"/>
              </a:lnSpc>
            </a:pPr>
            <a:r>
              <a:rPr lang="zh-CN" altLang="en-US" sz="1600" dirty="0">
                <a:solidFill>
                  <a:srgbClr val="17082E"/>
                </a:solidFill>
                <a:latin typeface="Arial" panose="020B0604020202020204"/>
                <a:ea typeface="微软雅黑" panose="020B0503020204020204" charset="-122"/>
                <a:cs typeface="+mn-ea"/>
                <a:sym typeface="+mn-lt"/>
              </a:rPr>
              <a:t>收到填写无误且手续完备的转款申请单</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在网上准确填写对方单位户名、开户银行账目和支票管理行、账号、金额等信息</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填写完整后</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检查各项信息确定无误后方可点确认转帐</a:t>
            </a:r>
          </a:p>
        </p:txBody>
      </p:sp>
      <p:sp>
        <p:nvSpPr>
          <p:cNvPr id="8" name="文本框 7"/>
          <p:cNvSpPr txBox="1"/>
          <p:nvPr/>
        </p:nvSpPr>
        <p:spPr>
          <a:xfrm>
            <a:off x="8229601" y="2738519"/>
            <a:ext cx="2853198" cy="2262671"/>
          </a:xfrm>
          <a:prstGeom prst="rect">
            <a:avLst/>
          </a:prstGeom>
          <a:noFill/>
          <a:ln>
            <a:solidFill>
              <a:srgbClr val="4D98DD"/>
            </a:solidFill>
          </a:ln>
        </p:spPr>
        <p:txBody>
          <a:bodyPr wrap="square" rtlCol="0">
            <a:spAutoFit/>
          </a:bodyPr>
          <a:lstStyle/>
          <a:p>
            <a:pPr algn="just" hangingPunct="0">
              <a:lnSpc>
                <a:spcPct val="150000"/>
              </a:lnSpc>
            </a:pPr>
            <a:r>
              <a:rPr lang="zh-CN" altLang="en-US" sz="1600" dirty="0">
                <a:solidFill>
                  <a:srgbClr val="17082E"/>
                </a:solidFill>
                <a:latin typeface="Arial" panose="020B0604020202020204"/>
                <a:ea typeface="微软雅黑" panose="020B0503020204020204" charset="-122"/>
                <a:cs typeface="+mn-ea"/>
                <a:sym typeface="+mn-lt"/>
              </a:rPr>
              <a:t>每晚核查银行进出账明细， 确定各银行账户扣款和进款明细无误</a:t>
            </a:r>
            <a:r>
              <a:rPr lang="en-US" altLang="zh-CN" sz="1600" dirty="0">
                <a:solidFill>
                  <a:srgbClr val="17082E"/>
                </a:solidFill>
                <a:latin typeface="Arial" panose="020B0604020202020204"/>
                <a:ea typeface="微软雅黑" panose="020B0503020204020204" charset="-122"/>
                <a:cs typeface="+mn-ea"/>
                <a:sym typeface="+mn-lt"/>
              </a:rPr>
              <a:t>.</a:t>
            </a:r>
            <a:r>
              <a:rPr lang="zh-CN" altLang="en-US" sz="1600" dirty="0">
                <a:solidFill>
                  <a:srgbClr val="17082E"/>
                </a:solidFill>
                <a:latin typeface="Arial" panose="020B0604020202020204"/>
                <a:ea typeface="微软雅黑" panose="020B0503020204020204" charset="-122"/>
                <a:cs typeface="+mn-ea"/>
                <a:sym typeface="+mn-lt"/>
              </a:rPr>
              <a:t>如有问题及时上报领导。</a:t>
            </a:r>
            <a:endParaRPr lang="en-US" altLang="zh-CN" sz="1600" dirty="0">
              <a:solidFill>
                <a:srgbClr val="17082E"/>
              </a:solidFill>
              <a:latin typeface="Arial" panose="020B0604020202020204"/>
              <a:ea typeface="微软雅黑" panose="020B0503020204020204" charset="-122"/>
              <a:cs typeface="+mn-ea"/>
              <a:sym typeface="+mn-lt"/>
            </a:endParaRPr>
          </a:p>
          <a:p>
            <a:pPr algn="just" hangingPunct="0">
              <a:lnSpc>
                <a:spcPct val="150000"/>
              </a:lnSpc>
            </a:pPr>
            <a:endParaRPr lang="en-US" altLang="zh-CN" sz="1600" dirty="0">
              <a:solidFill>
                <a:srgbClr val="17082E"/>
              </a:solidFill>
              <a:latin typeface="Arial" panose="020B0604020202020204"/>
              <a:ea typeface="微软雅黑" panose="020B0503020204020204" charset="-122"/>
              <a:cs typeface="+mn-ea"/>
              <a:sym typeface="+mn-lt"/>
            </a:endParaRPr>
          </a:p>
          <a:p>
            <a:pPr algn="just" hangingPunct="0">
              <a:lnSpc>
                <a:spcPct val="150000"/>
              </a:lnSpc>
            </a:pPr>
            <a:endParaRPr lang="zh-CN" altLang="en-US" sz="1600" dirty="0">
              <a:solidFill>
                <a:srgbClr val="17082E"/>
              </a:solidFill>
              <a:latin typeface="Arial" panose="020B0604020202020204"/>
              <a:ea typeface="微软雅黑" panose="020B0503020204020204" charset="-122"/>
              <a:cs typeface="+mn-ea"/>
              <a:sym typeface="+mn-lt"/>
            </a:endParaRPr>
          </a:p>
        </p:txBody>
      </p:sp>
      <p:sp>
        <p:nvSpPr>
          <p:cNvPr id="9" name="文本框 8"/>
          <p:cNvSpPr txBox="1"/>
          <p:nvPr/>
        </p:nvSpPr>
        <p:spPr>
          <a:xfrm>
            <a:off x="5241304" y="5134445"/>
            <a:ext cx="5852795" cy="499111"/>
          </a:xfrm>
          <a:prstGeom prst="rect">
            <a:avLst/>
          </a:prstGeom>
          <a:noFill/>
        </p:spPr>
        <p:txBody>
          <a:bodyPr wrap="square" rtlCol="0">
            <a:spAutoFit/>
          </a:bodyPr>
          <a:lstStyle/>
          <a:p>
            <a:pPr algn="ctr" hangingPunct="0">
              <a:lnSpc>
                <a:spcPct val="150000"/>
              </a:lnSpc>
            </a:pPr>
            <a:r>
              <a:rPr lang="zh-CN" altLang="en-US" sz="2000" u="sng" dirty="0">
                <a:solidFill>
                  <a:srgbClr val="1E1AD0"/>
                </a:solidFill>
                <a:latin typeface="Arial" panose="020B0604020202020204"/>
                <a:ea typeface="微软雅黑" panose="020B0503020204020204" charset="-122"/>
                <a:cs typeface="+mn-ea"/>
                <a:sym typeface="+mn-lt"/>
              </a:rPr>
              <a:t>随时掌握银行金额</a:t>
            </a:r>
            <a:r>
              <a:rPr lang="en-US" altLang="zh-CN" sz="2000" u="sng" dirty="0">
                <a:solidFill>
                  <a:srgbClr val="1E1AD0"/>
                </a:solidFill>
                <a:latin typeface="Arial" panose="020B0604020202020204"/>
                <a:ea typeface="微软雅黑" panose="020B0503020204020204" charset="-122"/>
                <a:cs typeface="+mn-ea"/>
                <a:sym typeface="+mn-lt"/>
              </a:rPr>
              <a:t>.</a:t>
            </a:r>
            <a:r>
              <a:rPr lang="zh-CN" altLang="en-US" sz="2000" u="sng" dirty="0">
                <a:solidFill>
                  <a:srgbClr val="1E1AD0"/>
                </a:solidFill>
                <a:latin typeface="Arial" panose="020B0604020202020204"/>
                <a:ea typeface="微软雅黑" panose="020B0503020204020204" charset="-122"/>
                <a:cs typeface="+mn-ea"/>
                <a:sym typeface="+mn-lt"/>
              </a:rPr>
              <a:t>不签发空头支票。</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grpSp>
        <p:nvGrpSpPr>
          <p:cNvPr id="24" name="组合 23"/>
          <p:cNvGrpSpPr/>
          <p:nvPr/>
        </p:nvGrpSpPr>
        <p:grpSpPr>
          <a:xfrm>
            <a:off x="2995956" y="1046375"/>
            <a:ext cx="8537895" cy="4396502"/>
            <a:chOff x="901831" y="937966"/>
            <a:chExt cx="10388339" cy="5170604"/>
          </a:xfrm>
        </p:grpSpPr>
        <p:sp>
          <p:nvSpPr>
            <p:cNvPr id="25" name="矩形: 圆角 24"/>
            <p:cNvSpPr/>
            <p:nvPr/>
          </p:nvSpPr>
          <p:spPr>
            <a:xfrm>
              <a:off x="901831" y="1272619"/>
              <a:ext cx="10388338" cy="4835951"/>
            </a:xfrm>
            <a:prstGeom prst="roundRect">
              <a:avLst>
                <a:gd name="adj" fmla="val 3412"/>
              </a:avLst>
            </a:prstGeom>
            <a:solidFill>
              <a:srgbClr val="09089F"/>
            </a:solidFill>
            <a:ln>
              <a:solidFill>
                <a:srgbClr val="0777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901833" y="1084083"/>
              <a:ext cx="10388337" cy="4835951"/>
            </a:xfrm>
            <a:custGeom>
              <a:avLst/>
              <a:gdLst>
                <a:gd name="connsiteX0" fmla="*/ 1827231 w 10388337"/>
                <a:gd name="connsiteY0" fmla="*/ 188536 h 4835951"/>
                <a:gd name="connsiteX1" fmla="*/ 1652835 w 10388337"/>
                <a:gd name="connsiteY1" fmla="*/ 362932 h 4835951"/>
                <a:gd name="connsiteX2" fmla="*/ 1827231 w 10388337"/>
                <a:gd name="connsiteY2" fmla="*/ 537328 h 4835951"/>
                <a:gd name="connsiteX3" fmla="*/ 2001627 w 10388337"/>
                <a:gd name="connsiteY3" fmla="*/ 362932 h 4835951"/>
                <a:gd name="connsiteX4" fmla="*/ 1827231 w 10388337"/>
                <a:gd name="connsiteY4" fmla="*/ 188536 h 4835951"/>
                <a:gd name="connsiteX5" fmla="*/ 9263403 w 10388337"/>
                <a:gd name="connsiteY5" fmla="*/ 188536 h 4835951"/>
                <a:gd name="connsiteX6" fmla="*/ 9089007 w 10388337"/>
                <a:gd name="connsiteY6" fmla="*/ 362932 h 4835951"/>
                <a:gd name="connsiteX7" fmla="*/ 9263403 w 10388337"/>
                <a:gd name="connsiteY7" fmla="*/ 537328 h 4835951"/>
                <a:gd name="connsiteX8" fmla="*/ 9437799 w 10388337"/>
                <a:gd name="connsiteY8" fmla="*/ 362932 h 4835951"/>
                <a:gd name="connsiteX9" fmla="*/ 9263403 w 10388337"/>
                <a:gd name="connsiteY9" fmla="*/ 188536 h 4835951"/>
                <a:gd name="connsiteX10" fmla="*/ 1299330 w 10388337"/>
                <a:gd name="connsiteY10" fmla="*/ 188535 h 4835951"/>
                <a:gd name="connsiteX11" fmla="*/ 1124934 w 10388337"/>
                <a:gd name="connsiteY11" fmla="*/ 362931 h 4835951"/>
                <a:gd name="connsiteX12" fmla="*/ 1299330 w 10388337"/>
                <a:gd name="connsiteY12" fmla="*/ 537327 h 4835951"/>
                <a:gd name="connsiteX13" fmla="*/ 1473726 w 10388337"/>
                <a:gd name="connsiteY13" fmla="*/ 362931 h 4835951"/>
                <a:gd name="connsiteX14" fmla="*/ 1299330 w 10388337"/>
                <a:gd name="connsiteY14" fmla="*/ 188535 h 4835951"/>
                <a:gd name="connsiteX15" fmla="*/ 8735502 w 10388337"/>
                <a:gd name="connsiteY15" fmla="*/ 188535 h 4835951"/>
                <a:gd name="connsiteX16" fmla="*/ 8561106 w 10388337"/>
                <a:gd name="connsiteY16" fmla="*/ 362931 h 4835951"/>
                <a:gd name="connsiteX17" fmla="*/ 8735502 w 10388337"/>
                <a:gd name="connsiteY17" fmla="*/ 537327 h 4835951"/>
                <a:gd name="connsiteX18" fmla="*/ 8909898 w 10388337"/>
                <a:gd name="connsiteY18" fmla="*/ 362931 h 4835951"/>
                <a:gd name="connsiteX19" fmla="*/ 8735502 w 10388337"/>
                <a:gd name="connsiteY19" fmla="*/ 188535 h 4835951"/>
                <a:gd name="connsiteX20" fmla="*/ 165003 w 10388337"/>
                <a:gd name="connsiteY20" fmla="*/ 0 h 4835951"/>
                <a:gd name="connsiteX21" fmla="*/ 10223334 w 10388337"/>
                <a:gd name="connsiteY21" fmla="*/ 0 h 4835951"/>
                <a:gd name="connsiteX22" fmla="*/ 10388337 w 10388337"/>
                <a:gd name="connsiteY22" fmla="*/ 165003 h 4835951"/>
                <a:gd name="connsiteX23" fmla="*/ 10388337 w 10388337"/>
                <a:gd name="connsiteY23" fmla="*/ 4670948 h 4835951"/>
                <a:gd name="connsiteX24" fmla="*/ 10223334 w 10388337"/>
                <a:gd name="connsiteY24" fmla="*/ 4835951 h 4835951"/>
                <a:gd name="connsiteX25" fmla="*/ 165003 w 10388337"/>
                <a:gd name="connsiteY25" fmla="*/ 4835951 h 4835951"/>
                <a:gd name="connsiteX26" fmla="*/ 0 w 10388337"/>
                <a:gd name="connsiteY26" fmla="*/ 4670948 h 4835951"/>
                <a:gd name="connsiteX27" fmla="*/ 0 w 10388337"/>
                <a:gd name="connsiteY27" fmla="*/ 165003 h 4835951"/>
                <a:gd name="connsiteX28" fmla="*/ 165003 w 10388337"/>
                <a:gd name="connsiteY28" fmla="*/ 0 h 483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88337" h="4835951">
                  <a:moveTo>
                    <a:pt x="1827231" y="188536"/>
                  </a:moveTo>
                  <a:cubicBezTo>
                    <a:pt x="1730914" y="188536"/>
                    <a:pt x="1652835" y="266616"/>
                    <a:pt x="1652835" y="362932"/>
                  </a:cubicBezTo>
                  <a:cubicBezTo>
                    <a:pt x="1652835" y="459248"/>
                    <a:pt x="1730914" y="537328"/>
                    <a:pt x="1827231" y="537328"/>
                  </a:cubicBezTo>
                  <a:cubicBezTo>
                    <a:pt x="1923547" y="537328"/>
                    <a:pt x="2001627" y="459248"/>
                    <a:pt x="2001627" y="362932"/>
                  </a:cubicBezTo>
                  <a:cubicBezTo>
                    <a:pt x="2001627" y="266616"/>
                    <a:pt x="1923547" y="188536"/>
                    <a:pt x="1827231" y="188536"/>
                  </a:cubicBezTo>
                  <a:close/>
                  <a:moveTo>
                    <a:pt x="9263403" y="188536"/>
                  </a:moveTo>
                  <a:cubicBezTo>
                    <a:pt x="9167087" y="188536"/>
                    <a:pt x="9089007" y="266616"/>
                    <a:pt x="9089007" y="362932"/>
                  </a:cubicBezTo>
                  <a:cubicBezTo>
                    <a:pt x="9089007" y="459248"/>
                    <a:pt x="9167087" y="537328"/>
                    <a:pt x="9263403" y="537328"/>
                  </a:cubicBezTo>
                  <a:cubicBezTo>
                    <a:pt x="9359719" y="537328"/>
                    <a:pt x="9437799" y="459248"/>
                    <a:pt x="9437799" y="362932"/>
                  </a:cubicBezTo>
                  <a:cubicBezTo>
                    <a:pt x="9437799" y="266616"/>
                    <a:pt x="9359719" y="188536"/>
                    <a:pt x="9263403" y="188536"/>
                  </a:cubicBezTo>
                  <a:close/>
                  <a:moveTo>
                    <a:pt x="1299330" y="188535"/>
                  </a:moveTo>
                  <a:cubicBezTo>
                    <a:pt x="1203014" y="188535"/>
                    <a:pt x="1124934" y="266615"/>
                    <a:pt x="1124934" y="362931"/>
                  </a:cubicBezTo>
                  <a:cubicBezTo>
                    <a:pt x="1124934" y="459247"/>
                    <a:pt x="1203014" y="537327"/>
                    <a:pt x="1299330" y="537327"/>
                  </a:cubicBezTo>
                  <a:cubicBezTo>
                    <a:pt x="1395646" y="537327"/>
                    <a:pt x="1473726" y="459247"/>
                    <a:pt x="1473726" y="362931"/>
                  </a:cubicBezTo>
                  <a:cubicBezTo>
                    <a:pt x="1473726" y="266615"/>
                    <a:pt x="1395646" y="188535"/>
                    <a:pt x="1299330" y="188535"/>
                  </a:cubicBezTo>
                  <a:close/>
                  <a:moveTo>
                    <a:pt x="8735502" y="188535"/>
                  </a:moveTo>
                  <a:cubicBezTo>
                    <a:pt x="8639186" y="188535"/>
                    <a:pt x="8561106" y="266615"/>
                    <a:pt x="8561106" y="362931"/>
                  </a:cubicBezTo>
                  <a:cubicBezTo>
                    <a:pt x="8561106" y="459247"/>
                    <a:pt x="8639186" y="537327"/>
                    <a:pt x="8735502" y="537327"/>
                  </a:cubicBezTo>
                  <a:cubicBezTo>
                    <a:pt x="8831818" y="537327"/>
                    <a:pt x="8909898" y="459247"/>
                    <a:pt x="8909898" y="362931"/>
                  </a:cubicBezTo>
                  <a:cubicBezTo>
                    <a:pt x="8909898" y="266615"/>
                    <a:pt x="8831818" y="188535"/>
                    <a:pt x="8735502" y="188535"/>
                  </a:cubicBezTo>
                  <a:close/>
                  <a:moveTo>
                    <a:pt x="165003" y="0"/>
                  </a:moveTo>
                  <a:lnTo>
                    <a:pt x="10223334" y="0"/>
                  </a:lnTo>
                  <a:cubicBezTo>
                    <a:pt x="10314463" y="0"/>
                    <a:pt x="10388337" y="73874"/>
                    <a:pt x="10388337" y="165003"/>
                  </a:cubicBezTo>
                  <a:lnTo>
                    <a:pt x="10388337" y="4670948"/>
                  </a:lnTo>
                  <a:cubicBezTo>
                    <a:pt x="10388337" y="4762077"/>
                    <a:pt x="10314463" y="4835951"/>
                    <a:pt x="10223334" y="4835951"/>
                  </a:cubicBezTo>
                  <a:lnTo>
                    <a:pt x="165003" y="4835951"/>
                  </a:lnTo>
                  <a:cubicBezTo>
                    <a:pt x="73874" y="4835951"/>
                    <a:pt x="0" y="4762077"/>
                    <a:pt x="0" y="4670948"/>
                  </a:cubicBezTo>
                  <a:lnTo>
                    <a:pt x="0" y="165003"/>
                  </a:lnTo>
                  <a:cubicBezTo>
                    <a:pt x="0" y="73874"/>
                    <a:pt x="73874" y="0"/>
                    <a:pt x="165003" y="0"/>
                  </a:cubicBezTo>
                  <a:close/>
                </a:path>
              </a:pathLst>
            </a:custGeom>
            <a:solidFill>
              <a:schemeClr val="bg1"/>
            </a:solidFill>
            <a:ln>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矩形: 圆角 26"/>
            <p:cNvSpPr/>
            <p:nvPr/>
          </p:nvSpPr>
          <p:spPr>
            <a:xfrm flipH="1">
              <a:off x="2102173"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圆角 27"/>
            <p:cNvSpPr/>
            <p:nvPr/>
          </p:nvSpPr>
          <p:spPr>
            <a:xfrm flipH="1">
              <a:off x="2620647"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圆角 28"/>
            <p:cNvSpPr/>
            <p:nvPr/>
          </p:nvSpPr>
          <p:spPr>
            <a:xfrm flipH="1">
              <a:off x="9543072"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圆角 29"/>
            <p:cNvSpPr/>
            <p:nvPr/>
          </p:nvSpPr>
          <p:spPr>
            <a:xfrm flipH="1">
              <a:off x="10061546"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descr="紫色的卡通人物&#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266" y="1046375"/>
            <a:ext cx="6463255" cy="6463255"/>
          </a:xfrm>
          <a:prstGeom prst="rect">
            <a:avLst/>
          </a:prstGeom>
        </p:spPr>
      </p:pic>
      <p:sp>
        <p:nvSpPr>
          <p:cNvPr id="6" name="PA_文本框 2"/>
          <p:cNvSpPr txBox="1"/>
          <p:nvPr>
            <p:custDataLst>
              <p:tags r:id="rId1"/>
            </p:custDataLst>
          </p:nvPr>
        </p:nvSpPr>
        <p:spPr>
          <a:xfrm>
            <a:off x="4171293" y="2318532"/>
            <a:ext cx="6352785" cy="1015663"/>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charset="-122"/>
              </a:defRPr>
            </a:lvl1pPr>
          </a:lstStyle>
          <a:p>
            <a:pPr algn="dist">
              <a:lnSpc>
                <a:spcPct val="100000"/>
              </a:lnSpc>
              <a:defRPr/>
            </a:pPr>
            <a:r>
              <a:rPr lang="zh-CN" altLang="en-US" sz="6000" dirty="0">
                <a:solidFill>
                  <a:srgbClr val="E48A1B"/>
                </a:solidFill>
                <a:ea typeface="微软雅黑" panose="020B0503020204020204" charset="-122"/>
                <a:cs typeface="+mn-ea"/>
                <a:sym typeface="+mn-lt"/>
              </a:rPr>
              <a:t>演示完毕感谢观看</a:t>
            </a:r>
          </a:p>
        </p:txBody>
      </p:sp>
      <p:sp>
        <p:nvSpPr>
          <p:cNvPr id="7" name="文本框 6"/>
          <p:cNvSpPr txBox="1"/>
          <p:nvPr/>
        </p:nvSpPr>
        <p:spPr>
          <a:xfrm>
            <a:off x="4237460" y="2055671"/>
            <a:ext cx="6192350" cy="337185"/>
          </a:xfrm>
          <a:prstGeom prst="rect">
            <a:avLst/>
          </a:prstGeom>
          <a:noFill/>
        </p:spPr>
        <p:txBody>
          <a:bodyPr wrap="square" rtlCol="0">
            <a:spAutoFit/>
          </a:bodyPr>
          <a:lstStyle/>
          <a:p>
            <a:pPr algn="dist"/>
            <a:r>
              <a:rPr lang="zh-CN" altLang="en-US" sz="1600" dirty="0">
                <a:solidFill>
                  <a:srgbClr val="1E1AD0"/>
                </a:solidFill>
                <a:latin typeface="Arial" panose="020B0604020202020204"/>
                <a:ea typeface="微软雅黑" panose="020B0503020204020204" charset="-122"/>
                <a:cs typeface="+mn-ea"/>
                <a:sym typeface="+mn-lt"/>
              </a:rPr>
              <a:t>Work summary and plan of cashier in Finance Department</a:t>
            </a:r>
          </a:p>
        </p:txBody>
      </p:sp>
      <p:sp>
        <p:nvSpPr>
          <p:cNvPr id="8" name="文本框 7"/>
          <p:cNvSpPr txBox="1"/>
          <p:nvPr/>
        </p:nvSpPr>
        <p:spPr>
          <a:xfrm>
            <a:off x="4303449" y="3486146"/>
            <a:ext cx="6126362" cy="368300"/>
          </a:xfrm>
          <a:prstGeom prst="rect">
            <a:avLst/>
          </a:prstGeom>
          <a:noFill/>
        </p:spPr>
        <p:txBody>
          <a:bodyPr wrap="square" rtlCol="0">
            <a:spAutoFit/>
          </a:bodyPr>
          <a:lstStyle/>
          <a:p>
            <a:pPr algn="dist"/>
            <a:r>
              <a:rPr lang="zh-CN" altLang="en-US" b="1" dirty="0">
                <a:solidFill>
                  <a:srgbClr val="F2A22D"/>
                </a:solidFill>
                <a:latin typeface="Arial" panose="020B0604020202020204"/>
                <a:ea typeface="微软雅黑" panose="020B0503020204020204" charset="-122"/>
                <a:cs typeface="+mn-ea"/>
                <a:sym typeface="+mn-lt"/>
              </a:rPr>
              <a:t>财务部出纳年终工作总结及计划</a:t>
            </a:r>
            <a:r>
              <a:rPr lang="en-US" altLang="zh-CN" b="1" dirty="0">
                <a:solidFill>
                  <a:srgbClr val="F2A22D"/>
                </a:solidFill>
                <a:latin typeface="Arial" panose="020B0604020202020204"/>
                <a:ea typeface="微软雅黑" panose="020B0503020204020204" charset="-122"/>
                <a:cs typeface="+mn-ea"/>
                <a:sym typeface="+mn-lt"/>
              </a:rPr>
              <a:t>PPT</a:t>
            </a:r>
            <a:r>
              <a:rPr lang="zh-CN" altLang="en-US" b="1" dirty="0">
                <a:solidFill>
                  <a:srgbClr val="F2A22D"/>
                </a:solidFill>
                <a:latin typeface="Arial" panose="020B0604020202020204"/>
                <a:ea typeface="微软雅黑" panose="020B0503020204020204" charset="-122"/>
                <a:cs typeface="+mn-ea"/>
                <a:sym typeface="+mn-lt"/>
              </a:rPr>
              <a:t>模板</a:t>
            </a:r>
          </a:p>
        </p:txBody>
      </p:sp>
      <p:sp>
        <p:nvSpPr>
          <p:cNvPr id="9" name="矩形 8"/>
          <p:cNvSpPr/>
          <p:nvPr/>
        </p:nvSpPr>
        <p:spPr>
          <a:xfrm>
            <a:off x="5525091" y="4237119"/>
            <a:ext cx="1549138" cy="368300"/>
          </a:xfrm>
          <a:prstGeom prst="rect">
            <a:avLst/>
          </a:prstGeom>
          <a:noFill/>
          <a:ln>
            <a:solidFill>
              <a:srgbClr val="1E1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a:solidFill>
                  <a:srgbClr val="1E1AD0"/>
                </a:solidFill>
                <a:latin typeface="微软雅黑" panose="020B0503020204020204" charset="-122"/>
                <a:ea typeface="微软雅黑" panose="020B0503020204020204" charset="-122"/>
              </a:rPr>
              <a:t>汇报人</a:t>
            </a:r>
            <a:r>
              <a:rPr lang="en-US" altLang="zh-CN" sz="1600" b="1">
                <a:solidFill>
                  <a:srgbClr val="1E1AD0"/>
                </a:solidFill>
                <a:latin typeface="微软雅黑" panose="020B0503020204020204" charset="-122"/>
                <a:ea typeface="微软雅黑" panose="020B0503020204020204" charset="-122"/>
              </a:rPr>
              <a:t>:</a:t>
            </a:r>
            <a:r>
              <a:rPr lang="zh-CN" altLang="en-US" sz="1600" b="1">
                <a:solidFill>
                  <a:srgbClr val="1E1AD0"/>
                </a:solidFill>
                <a:latin typeface="微软雅黑" panose="020B0503020204020204" charset="-122"/>
                <a:ea typeface="微软雅黑" panose="020B0503020204020204" charset="-122"/>
              </a:rPr>
              <a:t>喜爱</a:t>
            </a:r>
            <a:r>
              <a:rPr lang="en-US" altLang="zh-CN" sz="1600" b="1">
                <a:solidFill>
                  <a:srgbClr val="1E1AD0"/>
                </a:solidFill>
                <a:latin typeface="微软雅黑" panose="020B0503020204020204" charset="-122"/>
                <a:ea typeface="微软雅黑" panose="020B0503020204020204" charset="-122"/>
              </a:rPr>
              <a:t>PPT</a:t>
            </a:r>
            <a:endParaRPr lang="zh-CN" altLang="en-US" sz="1600" b="1" dirty="0">
              <a:solidFill>
                <a:srgbClr val="1E1AD0"/>
              </a:solidFill>
              <a:latin typeface="微软雅黑" panose="020B0503020204020204" charset="-122"/>
              <a:ea typeface="微软雅黑" panose="020B0503020204020204" charset="-122"/>
            </a:endParaRPr>
          </a:p>
        </p:txBody>
      </p:sp>
      <p:sp>
        <p:nvSpPr>
          <p:cNvPr id="10" name="矩形 9"/>
          <p:cNvSpPr/>
          <p:nvPr/>
        </p:nvSpPr>
        <p:spPr>
          <a:xfrm>
            <a:off x="7910073" y="4237119"/>
            <a:ext cx="1549138" cy="368300"/>
          </a:xfrm>
          <a:prstGeom prst="rect">
            <a:avLst/>
          </a:prstGeom>
          <a:noFill/>
          <a:ln>
            <a:solidFill>
              <a:srgbClr val="1E1A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1E1AD0"/>
                </a:solidFill>
                <a:latin typeface="微软雅黑" panose="020B0503020204020204" charset="-122"/>
                <a:ea typeface="微软雅黑" panose="020B0503020204020204" charset="-122"/>
              </a:rPr>
              <a:t>时间</a:t>
            </a:r>
            <a:r>
              <a:rPr lang="en-US" altLang="zh-CN" sz="1600" b="1" dirty="0">
                <a:solidFill>
                  <a:srgbClr val="1E1AD0"/>
                </a:solidFill>
                <a:latin typeface="微软雅黑" panose="020B0503020204020204" charset="-122"/>
                <a:ea typeface="微软雅黑" panose="020B0503020204020204" charset="-122"/>
              </a:rPr>
              <a:t>:x</a:t>
            </a:r>
            <a:r>
              <a:rPr lang="zh-CN" altLang="en-US" sz="1600" b="1" dirty="0">
                <a:solidFill>
                  <a:srgbClr val="1E1AD0"/>
                </a:solidFill>
                <a:latin typeface="微软雅黑" panose="020B0503020204020204" charset="-122"/>
                <a:ea typeface="微软雅黑" panose="020B0503020204020204" charset="-122"/>
              </a:rPr>
              <a:t>月</a:t>
            </a:r>
            <a:r>
              <a:rPr lang="en-US" altLang="zh-CN" sz="1600" b="1" dirty="0">
                <a:solidFill>
                  <a:srgbClr val="1E1AD0"/>
                </a:solidFill>
                <a:latin typeface="微软雅黑" panose="020B0503020204020204" charset="-122"/>
                <a:ea typeface="微软雅黑" panose="020B0503020204020204" charset="-122"/>
              </a:rPr>
              <a:t>x</a:t>
            </a:r>
            <a:r>
              <a:rPr lang="zh-CN" altLang="en-US" sz="1600" b="1" dirty="0">
                <a:solidFill>
                  <a:srgbClr val="1E1AD0"/>
                </a:solidFill>
                <a:latin typeface="微软雅黑" panose="020B0503020204020204" charset="-122"/>
                <a:ea typeface="微软雅黑" panose="020B0503020204020204" charset="-122"/>
              </a:rPr>
              <a:t>日</a:t>
            </a:r>
          </a:p>
        </p:txBody>
      </p:sp>
      <p:sp>
        <p:nvSpPr>
          <p:cNvPr id="19" name="任意多边形: 形状 18"/>
          <p:cNvSpPr/>
          <p:nvPr/>
        </p:nvSpPr>
        <p:spPr>
          <a:xfrm>
            <a:off x="483800" y="1467187"/>
            <a:ext cx="871633" cy="858391"/>
          </a:xfrm>
          <a:custGeom>
            <a:avLst/>
            <a:gdLst>
              <a:gd name="connsiteX0" fmla="*/ 1316212 w 2632425"/>
              <a:gd name="connsiteY0" fmla="*/ 536882 h 2592433"/>
              <a:gd name="connsiteX1" fmla="*/ 535583 w 2632425"/>
              <a:gd name="connsiteY1" fmla="*/ 1317511 h 2592433"/>
              <a:gd name="connsiteX2" fmla="*/ 1316212 w 2632425"/>
              <a:gd name="connsiteY2" fmla="*/ 2098140 h 2592433"/>
              <a:gd name="connsiteX3" fmla="*/ 2096841 w 2632425"/>
              <a:gd name="connsiteY3" fmla="*/ 1317511 h 2592433"/>
              <a:gd name="connsiteX4" fmla="*/ 1316212 w 2632425"/>
              <a:gd name="connsiteY4" fmla="*/ 536882 h 2592433"/>
              <a:gd name="connsiteX5" fmla="*/ 1208420 w 2632425"/>
              <a:gd name="connsiteY5" fmla="*/ 0 h 2592433"/>
              <a:gd name="connsiteX6" fmla="*/ 1424004 w 2632425"/>
              <a:gd name="connsiteY6" fmla="*/ 0 h 2592433"/>
              <a:gd name="connsiteX7" fmla="*/ 1470859 w 2632425"/>
              <a:gd name="connsiteY7" fmla="*/ 265764 h 2592433"/>
              <a:gd name="connsiteX8" fmla="*/ 1873796 w 2632425"/>
              <a:gd name="connsiteY8" fmla="*/ 412422 h 2592433"/>
              <a:gd name="connsiteX9" fmla="*/ 2080518 w 2632425"/>
              <a:gd name="connsiteY9" fmla="*/ 238952 h 2592433"/>
              <a:gd name="connsiteX10" fmla="*/ 2245665 w 2632425"/>
              <a:gd name="connsiteY10" fmla="*/ 377527 h 2592433"/>
              <a:gd name="connsiteX11" fmla="*/ 2110728 w 2632425"/>
              <a:gd name="connsiteY11" fmla="*/ 611231 h 2592433"/>
              <a:gd name="connsiteX12" fmla="*/ 2325126 w 2632425"/>
              <a:gd name="connsiteY12" fmla="*/ 982580 h 2592433"/>
              <a:gd name="connsiteX13" fmla="*/ 2594989 w 2632425"/>
              <a:gd name="connsiteY13" fmla="*/ 982573 h 2592433"/>
              <a:gd name="connsiteX14" fmla="*/ 2632425 w 2632425"/>
              <a:gd name="connsiteY14" fmla="*/ 1194882 h 2592433"/>
              <a:gd name="connsiteX15" fmla="*/ 2378834 w 2632425"/>
              <a:gd name="connsiteY15" fmla="*/ 1287174 h 2592433"/>
              <a:gd name="connsiteX16" fmla="*/ 2304375 w 2632425"/>
              <a:gd name="connsiteY16" fmla="*/ 1709456 h 2592433"/>
              <a:gd name="connsiteX17" fmla="*/ 2511105 w 2632425"/>
              <a:gd name="connsiteY17" fmla="*/ 1882916 h 2592433"/>
              <a:gd name="connsiteX18" fmla="*/ 2403314 w 2632425"/>
              <a:gd name="connsiteY18" fmla="*/ 2069617 h 2592433"/>
              <a:gd name="connsiteX19" fmla="*/ 2149728 w 2632425"/>
              <a:gd name="connsiteY19" fmla="*/ 1977312 h 2592433"/>
              <a:gd name="connsiteX20" fmla="*/ 1821250 w 2632425"/>
              <a:gd name="connsiteY20" fmla="*/ 2252937 h 2592433"/>
              <a:gd name="connsiteX21" fmla="*/ 1868119 w 2632425"/>
              <a:gd name="connsiteY21" fmla="*/ 2518699 h 2592433"/>
              <a:gd name="connsiteX22" fmla="*/ 1665535 w 2632425"/>
              <a:gd name="connsiteY22" fmla="*/ 2592433 h 2592433"/>
              <a:gd name="connsiteX23" fmla="*/ 1530611 w 2632425"/>
              <a:gd name="connsiteY23" fmla="*/ 2358722 h 2592433"/>
              <a:gd name="connsiteX24" fmla="*/ 1101813 w 2632425"/>
              <a:gd name="connsiteY24" fmla="*/ 2358722 h 2592433"/>
              <a:gd name="connsiteX25" fmla="*/ 966889 w 2632425"/>
              <a:gd name="connsiteY25" fmla="*/ 2592433 h 2592433"/>
              <a:gd name="connsiteX26" fmla="*/ 764306 w 2632425"/>
              <a:gd name="connsiteY26" fmla="*/ 2518699 h 2592433"/>
              <a:gd name="connsiteX27" fmla="*/ 811174 w 2632425"/>
              <a:gd name="connsiteY27" fmla="*/ 2252938 h 2592433"/>
              <a:gd name="connsiteX28" fmla="*/ 482696 w 2632425"/>
              <a:gd name="connsiteY28" fmla="*/ 1977312 h 2592433"/>
              <a:gd name="connsiteX29" fmla="*/ 229110 w 2632425"/>
              <a:gd name="connsiteY29" fmla="*/ 2069617 h 2592433"/>
              <a:gd name="connsiteX30" fmla="*/ 121319 w 2632425"/>
              <a:gd name="connsiteY30" fmla="*/ 1882916 h 2592433"/>
              <a:gd name="connsiteX31" fmla="*/ 328050 w 2632425"/>
              <a:gd name="connsiteY31" fmla="*/ 1709457 h 2592433"/>
              <a:gd name="connsiteX32" fmla="*/ 253590 w 2632425"/>
              <a:gd name="connsiteY32" fmla="*/ 1287175 h 2592433"/>
              <a:gd name="connsiteX33" fmla="*/ 0 w 2632425"/>
              <a:gd name="connsiteY33" fmla="*/ 1194882 h 2592433"/>
              <a:gd name="connsiteX34" fmla="*/ 37435 w 2632425"/>
              <a:gd name="connsiteY34" fmla="*/ 982573 h 2592433"/>
              <a:gd name="connsiteX35" fmla="*/ 307298 w 2632425"/>
              <a:gd name="connsiteY35" fmla="*/ 982580 h 2592433"/>
              <a:gd name="connsiteX36" fmla="*/ 521697 w 2632425"/>
              <a:gd name="connsiteY36" fmla="*/ 611231 h 2592433"/>
              <a:gd name="connsiteX37" fmla="*/ 386759 w 2632425"/>
              <a:gd name="connsiteY37" fmla="*/ 377527 h 2592433"/>
              <a:gd name="connsiteX38" fmla="*/ 551906 w 2632425"/>
              <a:gd name="connsiteY38" fmla="*/ 238952 h 2592433"/>
              <a:gd name="connsiteX39" fmla="*/ 758628 w 2632425"/>
              <a:gd name="connsiteY39" fmla="*/ 412422 h 2592433"/>
              <a:gd name="connsiteX40" fmla="*/ 1161566 w 2632425"/>
              <a:gd name="connsiteY40" fmla="*/ 265764 h 259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2425" h="2592433">
                <a:moveTo>
                  <a:pt x="1316212" y="536882"/>
                </a:moveTo>
                <a:cubicBezTo>
                  <a:pt x="885083" y="536882"/>
                  <a:pt x="535583" y="886382"/>
                  <a:pt x="535583" y="1317511"/>
                </a:cubicBezTo>
                <a:cubicBezTo>
                  <a:pt x="535583" y="1748640"/>
                  <a:pt x="885083" y="2098140"/>
                  <a:pt x="1316212" y="2098140"/>
                </a:cubicBezTo>
                <a:cubicBezTo>
                  <a:pt x="1747341" y="2098140"/>
                  <a:pt x="2096841" y="1748640"/>
                  <a:pt x="2096841" y="1317511"/>
                </a:cubicBezTo>
                <a:cubicBezTo>
                  <a:pt x="2096841" y="886382"/>
                  <a:pt x="1747341" y="536882"/>
                  <a:pt x="1316212" y="536882"/>
                </a:cubicBezTo>
                <a:close/>
                <a:moveTo>
                  <a:pt x="1208420" y="0"/>
                </a:moveTo>
                <a:lnTo>
                  <a:pt x="1424004" y="0"/>
                </a:lnTo>
                <a:lnTo>
                  <a:pt x="1470859" y="265764"/>
                </a:lnTo>
                <a:cubicBezTo>
                  <a:pt x="1613738" y="286773"/>
                  <a:pt x="1750840" y="336674"/>
                  <a:pt x="1873796" y="412422"/>
                </a:cubicBezTo>
                <a:lnTo>
                  <a:pt x="2080518" y="238952"/>
                </a:lnTo>
                <a:lnTo>
                  <a:pt x="2245665" y="377527"/>
                </a:lnTo>
                <a:lnTo>
                  <a:pt x="2110728" y="611231"/>
                </a:lnTo>
                <a:cubicBezTo>
                  <a:pt x="2206676" y="719166"/>
                  <a:pt x="2279626" y="845519"/>
                  <a:pt x="2325126" y="982580"/>
                </a:cubicBezTo>
                <a:lnTo>
                  <a:pt x="2594989" y="982573"/>
                </a:lnTo>
                <a:lnTo>
                  <a:pt x="2632425" y="1194882"/>
                </a:lnTo>
                <a:lnTo>
                  <a:pt x="2378834" y="1287174"/>
                </a:lnTo>
                <a:cubicBezTo>
                  <a:pt x="2382956" y="1431531"/>
                  <a:pt x="2357621" y="1575215"/>
                  <a:pt x="2304375" y="1709456"/>
                </a:cubicBezTo>
                <a:lnTo>
                  <a:pt x="2511105" y="1882916"/>
                </a:lnTo>
                <a:lnTo>
                  <a:pt x="2403314" y="2069617"/>
                </a:lnTo>
                <a:lnTo>
                  <a:pt x="2149728" y="1977312"/>
                </a:lnTo>
                <a:cubicBezTo>
                  <a:pt x="2060094" y="2090545"/>
                  <a:pt x="1948328" y="2184328"/>
                  <a:pt x="1821250" y="2252937"/>
                </a:cubicBezTo>
                <a:lnTo>
                  <a:pt x="1868119" y="2518699"/>
                </a:lnTo>
                <a:lnTo>
                  <a:pt x="1665535" y="2592433"/>
                </a:lnTo>
                <a:lnTo>
                  <a:pt x="1530611" y="2358722"/>
                </a:lnTo>
                <a:cubicBezTo>
                  <a:pt x="1389162" y="2387848"/>
                  <a:pt x="1243262" y="2387848"/>
                  <a:pt x="1101813" y="2358722"/>
                </a:cubicBezTo>
                <a:lnTo>
                  <a:pt x="966889" y="2592433"/>
                </a:lnTo>
                <a:lnTo>
                  <a:pt x="764306" y="2518699"/>
                </a:lnTo>
                <a:lnTo>
                  <a:pt x="811174" y="2252938"/>
                </a:lnTo>
                <a:cubicBezTo>
                  <a:pt x="684096" y="2184329"/>
                  <a:pt x="572331" y="2090545"/>
                  <a:pt x="482696" y="1977312"/>
                </a:cubicBezTo>
                <a:lnTo>
                  <a:pt x="229110" y="2069617"/>
                </a:lnTo>
                <a:lnTo>
                  <a:pt x="121319" y="1882916"/>
                </a:lnTo>
                <a:lnTo>
                  <a:pt x="328050" y="1709457"/>
                </a:lnTo>
                <a:cubicBezTo>
                  <a:pt x="274803" y="1575216"/>
                  <a:pt x="249468" y="1431531"/>
                  <a:pt x="253590" y="1287175"/>
                </a:cubicBezTo>
                <a:lnTo>
                  <a:pt x="0" y="1194882"/>
                </a:lnTo>
                <a:lnTo>
                  <a:pt x="37435" y="982573"/>
                </a:lnTo>
                <a:lnTo>
                  <a:pt x="307298" y="982580"/>
                </a:lnTo>
                <a:cubicBezTo>
                  <a:pt x="352798" y="845519"/>
                  <a:pt x="425748" y="719166"/>
                  <a:pt x="521697" y="611231"/>
                </a:cubicBezTo>
                <a:lnTo>
                  <a:pt x="386759" y="377527"/>
                </a:lnTo>
                <a:lnTo>
                  <a:pt x="551906" y="238952"/>
                </a:lnTo>
                <a:lnTo>
                  <a:pt x="758628" y="412422"/>
                </a:lnTo>
                <a:cubicBezTo>
                  <a:pt x="881584" y="336674"/>
                  <a:pt x="1018686" y="286773"/>
                  <a:pt x="1161566" y="265764"/>
                </a:cubicBezTo>
                <a:close/>
              </a:path>
            </a:pathLst>
          </a:custGeom>
          <a:solidFill>
            <a:schemeClr val="bg1">
              <a:alpha val="43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sp>
        <p:nvSpPr>
          <p:cNvPr id="20" name="任意多边形: 形状 19"/>
          <p:cNvSpPr/>
          <p:nvPr/>
        </p:nvSpPr>
        <p:spPr>
          <a:xfrm>
            <a:off x="757197" y="-558431"/>
            <a:ext cx="1843215" cy="1815212"/>
          </a:xfrm>
          <a:custGeom>
            <a:avLst/>
            <a:gdLst>
              <a:gd name="connsiteX0" fmla="*/ 1316212 w 2632425"/>
              <a:gd name="connsiteY0" fmla="*/ 536882 h 2592433"/>
              <a:gd name="connsiteX1" fmla="*/ 535583 w 2632425"/>
              <a:gd name="connsiteY1" fmla="*/ 1317511 h 2592433"/>
              <a:gd name="connsiteX2" fmla="*/ 1316212 w 2632425"/>
              <a:gd name="connsiteY2" fmla="*/ 2098140 h 2592433"/>
              <a:gd name="connsiteX3" fmla="*/ 2096841 w 2632425"/>
              <a:gd name="connsiteY3" fmla="*/ 1317511 h 2592433"/>
              <a:gd name="connsiteX4" fmla="*/ 1316212 w 2632425"/>
              <a:gd name="connsiteY4" fmla="*/ 536882 h 2592433"/>
              <a:gd name="connsiteX5" fmla="*/ 1208420 w 2632425"/>
              <a:gd name="connsiteY5" fmla="*/ 0 h 2592433"/>
              <a:gd name="connsiteX6" fmla="*/ 1424004 w 2632425"/>
              <a:gd name="connsiteY6" fmla="*/ 0 h 2592433"/>
              <a:gd name="connsiteX7" fmla="*/ 1470859 w 2632425"/>
              <a:gd name="connsiteY7" fmla="*/ 265764 h 2592433"/>
              <a:gd name="connsiteX8" fmla="*/ 1873796 w 2632425"/>
              <a:gd name="connsiteY8" fmla="*/ 412422 h 2592433"/>
              <a:gd name="connsiteX9" fmla="*/ 2080518 w 2632425"/>
              <a:gd name="connsiteY9" fmla="*/ 238952 h 2592433"/>
              <a:gd name="connsiteX10" fmla="*/ 2245665 w 2632425"/>
              <a:gd name="connsiteY10" fmla="*/ 377527 h 2592433"/>
              <a:gd name="connsiteX11" fmla="*/ 2110728 w 2632425"/>
              <a:gd name="connsiteY11" fmla="*/ 611231 h 2592433"/>
              <a:gd name="connsiteX12" fmla="*/ 2325126 w 2632425"/>
              <a:gd name="connsiteY12" fmla="*/ 982580 h 2592433"/>
              <a:gd name="connsiteX13" fmla="*/ 2594989 w 2632425"/>
              <a:gd name="connsiteY13" fmla="*/ 982573 h 2592433"/>
              <a:gd name="connsiteX14" fmla="*/ 2632425 w 2632425"/>
              <a:gd name="connsiteY14" fmla="*/ 1194882 h 2592433"/>
              <a:gd name="connsiteX15" fmla="*/ 2378834 w 2632425"/>
              <a:gd name="connsiteY15" fmla="*/ 1287174 h 2592433"/>
              <a:gd name="connsiteX16" fmla="*/ 2304375 w 2632425"/>
              <a:gd name="connsiteY16" fmla="*/ 1709456 h 2592433"/>
              <a:gd name="connsiteX17" fmla="*/ 2511105 w 2632425"/>
              <a:gd name="connsiteY17" fmla="*/ 1882916 h 2592433"/>
              <a:gd name="connsiteX18" fmla="*/ 2403314 w 2632425"/>
              <a:gd name="connsiteY18" fmla="*/ 2069617 h 2592433"/>
              <a:gd name="connsiteX19" fmla="*/ 2149728 w 2632425"/>
              <a:gd name="connsiteY19" fmla="*/ 1977312 h 2592433"/>
              <a:gd name="connsiteX20" fmla="*/ 1821250 w 2632425"/>
              <a:gd name="connsiteY20" fmla="*/ 2252937 h 2592433"/>
              <a:gd name="connsiteX21" fmla="*/ 1868119 w 2632425"/>
              <a:gd name="connsiteY21" fmla="*/ 2518699 h 2592433"/>
              <a:gd name="connsiteX22" fmla="*/ 1665535 w 2632425"/>
              <a:gd name="connsiteY22" fmla="*/ 2592433 h 2592433"/>
              <a:gd name="connsiteX23" fmla="*/ 1530611 w 2632425"/>
              <a:gd name="connsiteY23" fmla="*/ 2358722 h 2592433"/>
              <a:gd name="connsiteX24" fmla="*/ 1101813 w 2632425"/>
              <a:gd name="connsiteY24" fmla="*/ 2358722 h 2592433"/>
              <a:gd name="connsiteX25" fmla="*/ 966889 w 2632425"/>
              <a:gd name="connsiteY25" fmla="*/ 2592433 h 2592433"/>
              <a:gd name="connsiteX26" fmla="*/ 764306 w 2632425"/>
              <a:gd name="connsiteY26" fmla="*/ 2518699 h 2592433"/>
              <a:gd name="connsiteX27" fmla="*/ 811174 w 2632425"/>
              <a:gd name="connsiteY27" fmla="*/ 2252938 h 2592433"/>
              <a:gd name="connsiteX28" fmla="*/ 482696 w 2632425"/>
              <a:gd name="connsiteY28" fmla="*/ 1977312 h 2592433"/>
              <a:gd name="connsiteX29" fmla="*/ 229110 w 2632425"/>
              <a:gd name="connsiteY29" fmla="*/ 2069617 h 2592433"/>
              <a:gd name="connsiteX30" fmla="*/ 121319 w 2632425"/>
              <a:gd name="connsiteY30" fmla="*/ 1882916 h 2592433"/>
              <a:gd name="connsiteX31" fmla="*/ 328050 w 2632425"/>
              <a:gd name="connsiteY31" fmla="*/ 1709457 h 2592433"/>
              <a:gd name="connsiteX32" fmla="*/ 253590 w 2632425"/>
              <a:gd name="connsiteY32" fmla="*/ 1287175 h 2592433"/>
              <a:gd name="connsiteX33" fmla="*/ 0 w 2632425"/>
              <a:gd name="connsiteY33" fmla="*/ 1194882 h 2592433"/>
              <a:gd name="connsiteX34" fmla="*/ 37435 w 2632425"/>
              <a:gd name="connsiteY34" fmla="*/ 982573 h 2592433"/>
              <a:gd name="connsiteX35" fmla="*/ 307298 w 2632425"/>
              <a:gd name="connsiteY35" fmla="*/ 982580 h 2592433"/>
              <a:gd name="connsiteX36" fmla="*/ 521697 w 2632425"/>
              <a:gd name="connsiteY36" fmla="*/ 611231 h 2592433"/>
              <a:gd name="connsiteX37" fmla="*/ 386759 w 2632425"/>
              <a:gd name="connsiteY37" fmla="*/ 377527 h 2592433"/>
              <a:gd name="connsiteX38" fmla="*/ 551906 w 2632425"/>
              <a:gd name="connsiteY38" fmla="*/ 238952 h 2592433"/>
              <a:gd name="connsiteX39" fmla="*/ 758628 w 2632425"/>
              <a:gd name="connsiteY39" fmla="*/ 412422 h 2592433"/>
              <a:gd name="connsiteX40" fmla="*/ 1161566 w 2632425"/>
              <a:gd name="connsiteY40" fmla="*/ 265764 h 259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2425" h="2592433">
                <a:moveTo>
                  <a:pt x="1316212" y="536882"/>
                </a:moveTo>
                <a:cubicBezTo>
                  <a:pt x="885083" y="536882"/>
                  <a:pt x="535583" y="886382"/>
                  <a:pt x="535583" y="1317511"/>
                </a:cubicBezTo>
                <a:cubicBezTo>
                  <a:pt x="535583" y="1748640"/>
                  <a:pt x="885083" y="2098140"/>
                  <a:pt x="1316212" y="2098140"/>
                </a:cubicBezTo>
                <a:cubicBezTo>
                  <a:pt x="1747341" y="2098140"/>
                  <a:pt x="2096841" y="1748640"/>
                  <a:pt x="2096841" y="1317511"/>
                </a:cubicBezTo>
                <a:cubicBezTo>
                  <a:pt x="2096841" y="886382"/>
                  <a:pt x="1747341" y="536882"/>
                  <a:pt x="1316212" y="536882"/>
                </a:cubicBezTo>
                <a:close/>
                <a:moveTo>
                  <a:pt x="1208420" y="0"/>
                </a:moveTo>
                <a:lnTo>
                  <a:pt x="1424004" y="0"/>
                </a:lnTo>
                <a:lnTo>
                  <a:pt x="1470859" y="265764"/>
                </a:lnTo>
                <a:cubicBezTo>
                  <a:pt x="1613738" y="286773"/>
                  <a:pt x="1750840" y="336674"/>
                  <a:pt x="1873796" y="412422"/>
                </a:cubicBezTo>
                <a:lnTo>
                  <a:pt x="2080518" y="238952"/>
                </a:lnTo>
                <a:lnTo>
                  <a:pt x="2245665" y="377527"/>
                </a:lnTo>
                <a:lnTo>
                  <a:pt x="2110728" y="611231"/>
                </a:lnTo>
                <a:cubicBezTo>
                  <a:pt x="2206676" y="719166"/>
                  <a:pt x="2279626" y="845519"/>
                  <a:pt x="2325126" y="982580"/>
                </a:cubicBezTo>
                <a:lnTo>
                  <a:pt x="2594989" y="982573"/>
                </a:lnTo>
                <a:lnTo>
                  <a:pt x="2632425" y="1194882"/>
                </a:lnTo>
                <a:lnTo>
                  <a:pt x="2378834" y="1287174"/>
                </a:lnTo>
                <a:cubicBezTo>
                  <a:pt x="2382956" y="1431531"/>
                  <a:pt x="2357621" y="1575215"/>
                  <a:pt x="2304375" y="1709456"/>
                </a:cubicBezTo>
                <a:lnTo>
                  <a:pt x="2511105" y="1882916"/>
                </a:lnTo>
                <a:lnTo>
                  <a:pt x="2403314" y="2069617"/>
                </a:lnTo>
                <a:lnTo>
                  <a:pt x="2149728" y="1977312"/>
                </a:lnTo>
                <a:cubicBezTo>
                  <a:pt x="2060094" y="2090545"/>
                  <a:pt x="1948328" y="2184328"/>
                  <a:pt x="1821250" y="2252937"/>
                </a:cubicBezTo>
                <a:lnTo>
                  <a:pt x="1868119" y="2518699"/>
                </a:lnTo>
                <a:lnTo>
                  <a:pt x="1665535" y="2592433"/>
                </a:lnTo>
                <a:lnTo>
                  <a:pt x="1530611" y="2358722"/>
                </a:lnTo>
                <a:cubicBezTo>
                  <a:pt x="1389162" y="2387848"/>
                  <a:pt x="1243262" y="2387848"/>
                  <a:pt x="1101813" y="2358722"/>
                </a:cubicBezTo>
                <a:lnTo>
                  <a:pt x="966889" y="2592433"/>
                </a:lnTo>
                <a:lnTo>
                  <a:pt x="764306" y="2518699"/>
                </a:lnTo>
                <a:lnTo>
                  <a:pt x="811174" y="2252938"/>
                </a:lnTo>
                <a:cubicBezTo>
                  <a:pt x="684096" y="2184329"/>
                  <a:pt x="572331" y="2090545"/>
                  <a:pt x="482696" y="1977312"/>
                </a:cubicBezTo>
                <a:lnTo>
                  <a:pt x="229110" y="2069617"/>
                </a:lnTo>
                <a:lnTo>
                  <a:pt x="121319" y="1882916"/>
                </a:lnTo>
                <a:lnTo>
                  <a:pt x="328050" y="1709457"/>
                </a:lnTo>
                <a:cubicBezTo>
                  <a:pt x="274803" y="1575216"/>
                  <a:pt x="249468" y="1431531"/>
                  <a:pt x="253590" y="1287175"/>
                </a:cubicBezTo>
                <a:lnTo>
                  <a:pt x="0" y="1194882"/>
                </a:lnTo>
                <a:lnTo>
                  <a:pt x="37435" y="982573"/>
                </a:lnTo>
                <a:lnTo>
                  <a:pt x="307298" y="982580"/>
                </a:lnTo>
                <a:cubicBezTo>
                  <a:pt x="352798" y="845519"/>
                  <a:pt x="425748" y="719166"/>
                  <a:pt x="521697" y="611231"/>
                </a:cubicBezTo>
                <a:lnTo>
                  <a:pt x="386759" y="377527"/>
                </a:lnTo>
                <a:lnTo>
                  <a:pt x="551906" y="238952"/>
                </a:lnTo>
                <a:lnTo>
                  <a:pt x="758628" y="412422"/>
                </a:lnTo>
                <a:cubicBezTo>
                  <a:pt x="881584" y="336674"/>
                  <a:pt x="1018686" y="286773"/>
                  <a:pt x="1161566" y="265764"/>
                </a:cubicBezTo>
                <a:close/>
              </a:path>
            </a:pathLst>
          </a:custGeom>
          <a:solidFill>
            <a:schemeClr val="bg1">
              <a:alpha val="43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sp>
        <p:nvSpPr>
          <p:cNvPr id="21" name="任意多边形: 形状 20"/>
          <p:cNvSpPr/>
          <p:nvPr/>
        </p:nvSpPr>
        <p:spPr>
          <a:xfrm>
            <a:off x="11205054" y="6085444"/>
            <a:ext cx="1568947" cy="1545111"/>
          </a:xfrm>
          <a:custGeom>
            <a:avLst/>
            <a:gdLst>
              <a:gd name="connsiteX0" fmla="*/ 1316212 w 2632425"/>
              <a:gd name="connsiteY0" fmla="*/ 536882 h 2592433"/>
              <a:gd name="connsiteX1" fmla="*/ 535583 w 2632425"/>
              <a:gd name="connsiteY1" fmla="*/ 1317511 h 2592433"/>
              <a:gd name="connsiteX2" fmla="*/ 1316212 w 2632425"/>
              <a:gd name="connsiteY2" fmla="*/ 2098140 h 2592433"/>
              <a:gd name="connsiteX3" fmla="*/ 2096841 w 2632425"/>
              <a:gd name="connsiteY3" fmla="*/ 1317511 h 2592433"/>
              <a:gd name="connsiteX4" fmla="*/ 1316212 w 2632425"/>
              <a:gd name="connsiteY4" fmla="*/ 536882 h 2592433"/>
              <a:gd name="connsiteX5" fmla="*/ 1208420 w 2632425"/>
              <a:gd name="connsiteY5" fmla="*/ 0 h 2592433"/>
              <a:gd name="connsiteX6" fmla="*/ 1424004 w 2632425"/>
              <a:gd name="connsiteY6" fmla="*/ 0 h 2592433"/>
              <a:gd name="connsiteX7" fmla="*/ 1470859 w 2632425"/>
              <a:gd name="connsiteY7" fmla="*/ 265764 h 2592433"/>
              <a:gd name="connsiteX8" fmla="*/ 1873796 w 2632425"/>
              <a:gd name="connsiteY8" fmla="*/ 412422 h 2592433"/>
              <a:gd name="connsiteX9" fmla="*/ 2080518 w 2632425"/>
              <a:gd name="connsiteY9" fmla="*/ 238952 h 2592433"/>
              <a:gd name="connsiteX10" fmla="*/ 2245665 w 2632425"/>
              <a:gd name="connsiteY10" fmla="*/ 377527 h 2592433"/>
              <a:gd name="connsiteX11" fmla="*/ 2110728 w 2632425"/>
              <a:gd name="connsiteY11" fmla="*/ 611231 h 2592433"/>
              <a:gd name="connsiteX12" fmla="*/ 2325126 w 2632425"/>
              <a:gd name="connsiteY12" fmla="*/ 982580 h 2592433"/>
              <a:gd name="connsiteX13" fmla="*/ 2594989 w 2632425"/>
              <a:gd name="connsiteY13" fmla="*/ 982573 h 2592433"/>
              <a:gd name="connsiteX14" fmla="*/ 2632425 w 2632425"/>
              <a:gd name="connsiteY14" fmla="*/ 1194882 h 2592433"/>
              <a:gd name="connsiteX15" fmla="*/ 2378834 w 2632425"/>
              <a:gd name="connsiteY15" fmla="*/ 1287174 h 2592433"/>
              <a:gd name="connsiteX16" fmla="*/ 2304375 w 2632425"/>
              <a:gd name="connsiteY16" fmla="*/ 1709456 h 2592433"/>
              <a:gd name="connsiteX17" fmla="*/ 2511105 w 2632425"/>
              <a:gd name="connsiteY17" fmla="*/ 1882916 h 2592433"/>
              <a:gd name="connsiteX18" fmla="*/ 2403314 w 2632425"/>
              <a:gd name="connsiteY18" fmla="*/ 2069617 h 2592433"/>
              <a:gd name="connsiteX19" fmla="*/ 2149728 w 2632425"/>
              <a:gd name="connsiteY19" fmla="*/ 1977312 h 2592433"/>
              <a:gd name="connsiteX20" fmla="*/ 1821250 w 2632425"/>
              <a:gd name="connsiteY20" fmla="*/ 2252937 h 2592433"/>
              <a:gd name="connsiteX21" fmla="*/ 1868119 w 2632425"/>
              <a:gd name="connsiteY21" fmla="*/ 2518699 h 2592433"/>
              <a:gd name="connsiteX22" fmla="*/ 1665535 w 2632425"/>
              <a:gd name="connsiteY22" fmla="*/ 2592433 h 2592433"/>
              <a:gd name="connsiteX23" fmla="*/ 1530611 w 2632425"/>
              <a:gd name="connsiteY23" fmla="*/ 2358722 h 2592433"/>
              <a:gd name="connsiteX24" fmla="*/ 1101813 w 2632425"/>
              <a:gd name="connsiteY24" fmla="*/ 2358722 h 2592433"/>
              <a:gd name="connsiteX25" fmla="*/ 966889 w 2632425"/>
              <a:gd name="connsiteY25" fmla="*/ 2592433 h 2592433"/>
              <a:gd name="connsiteX26" fmla="*/ 764306 w 2632425"/>
              <a:gd name="connsiteY26" fmla="*/ 2518699 h 2592433"/>
              <a:gd name="connsiteX27" fmla="*/ 811174 w 2632425"/>
              <a:gd name="connsiteY27" fmla="*/ 2252938 h 2592433"/>
              <a:gd name="connsiteX28" fmla="*/ 482696 w 2632425"/>
              <a:gd name="connsiteY28" fmla="*/ 1977312 h 2592433"/>
              <a:gd name="connsiteX29" fmla="*/ 229110 w 2632425"/>
              <a:gd name="connsiteY29" fmla="*/ 2069617 h 2592433"/>
              <a:gd name="connsiteX30" fmla="*/ 121319 w 2632425"/>
              <a:gd name="connsiteY30" fmla="*/ 1882916 h 2592433"/>
              <a:gd name="connsiteX31" fmla="*/ 328050 w 2632425"/>
              <a:gd name="connsiteY31" fmla="*/ 1709457 h 2592433"/>
              <a:gd name="connsiteX32" fmla="*/ 253590 w 2632425"/>
              <a:gd name="connsiteY32" fmla="*/ 1287175 h 2592433"/>
              <a:gd name="connsiteX33" fmla="*/ 0 w 2632425"/>
              <a:gd name="connsiteY33" fmla="*/ 1194882 h 2592433"/>
              <a:gd name="connsiteX34" fmla="*/ 37435 w 2632425"/>
              <a:gd name="connsiteY34" fmla="*/ 982573 h 2592433"/>
              <a:gd name="connsiteX35" fmla="*/ 307298 w 2632425"/>
              <a:gd name="connsiteY35" fmla="*/ 982580 h 2592433"/>
              <a:gd name="connsiteX36" fmla="*/ 521697 w 2632425"/>
              <a:gd name="connsiteY36" fmla="*/ 611231 h 2592433"/>
              <a:gd name="connsiteX37" fmla="*/ 386759 w 2632425"/>
              <a:gd name="connsiteY37" fmla="*/ 377527 h 2592433"/>
              <a:gd name="connsiteX38" fmla="*/ 551906 w 2632425"/>
              <a:gd name="connsiteY38" fmla="*/ 238952 h 2592433"/>
              <a:gd name="connsiteX39" fmla="*/ 758628 w 2632425"/>
              <a:gd name="connsiteY39" fmla="*/ 412422 h 2592433"/>
              <a:gd name="connsiteX40" fmla="*/ 1161566 w 2632425"/>
              <a:gd name="connsiteY40" fmla="*/ 265764 h 259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2425" h="2592433">
                <a:moveTo>
                  <a:pt x="1316212" y="536882"/>
                </a:moveTo>
                <a:cubicBezTo>
                  <a:pt x="885083" y="536882"/>
                  <a:pt x="535583" y="886382"/>
                  <a:pt x="535583" y="1317511"/>
                </a:cubicBezTo>
                <a:cubicBezTo>
                  <a:pt x="535583" y="1748640"/>
                  <a:pt x="885083" y="2098140"/>
                  <a:pt x="1316212" y="2098140"/>
                </a:cubicBezTo>
                <a:cubicBezTo>
                  <a:pt x="1747341" y="2098140"/>
                  <a:pt x="2096841" y="1748640"/>
                  <a:pt x="2096841" y="1317511"/>
                </a:cubicBezTo>
                <a:cubicBezTo>
                  <a:pt x="2096841" y="886382"/>
                  <a:pt x="1747341" y="536882"/>
                  <a:pt x="1316212" y="536882"/>
                </a:cubicBezTo>
                <a:close/>
                <a:moveTo>
                  <a:pt x="1208420" y="0"/>
                </a:moveTo>
                <a:lnTo>
                  <a:pt x="1424004" y="0"/>
                </a:lnTo>
                <a:lnTo>
                  <a:pt x="1470859" y="265764"/>
                </a:lnTo>
                <a:cubicBezTo>
                  <a:pt x="1613738" y="286773"/>
                  <a:pt x="1750840" y="336674"/>
                  <a:pt x="1873796" y="412422"/>
                </a:cubicBezTo>
                <a:lnTo>
                  <a:pt x="2080518" y="238952"/>
                </a:lnTo>
                <a:lnTo>
                  <a:pt x="2245665" y="377527"/>
                </a:lnTo>
                <a:lnTo>
                  <a:pt x="2110728" y="611231"/>
                </a:lnTo>
                <a:cubicBezTo>
                  <a:pt x="2206676" y="719166"/>
                  <a:pt x="2279626" y="845519"/>
                  <a:pt x="2325126" y="982580"/>
                </a:cubicBezTo>
                <a:lnTo>
                  <a:pt x="2594989" y="982573"/>
                </a:lnTo>
                <a:lnTo>
                  <a:pt x="2632425" y="1194882"/>
                </a:lnTo>
                <a:lnTo>
                  <a:pt x="2378834" y="1287174"/>
                </a:lnTo>
                <a:cubicBezTo>
                  <a:pt x="2382956" y="1431531"/>
                  <a:pt x="2357621" y="1575215"/>
                  <a:pt x="2304375" y="1709456"/>
                </a:cubicBezTo>
                <a:lnTo>
                  <a:pt x="2511105" y="1882916"/>
                </a:lnTo>
                <a:lnTo>
                  <a:pt x="2403314" y="2069617"/>
                </a:lnTo>
                <a:lnTo>
                  <a:pt x="2149728" y="1977312"/>
                </a:lnTo>
                <a:cubicBezTo>
                  <a:pt x="2060094" y="2090545"/>
                  <a:pt x="1948328" y="2184328"/>
                  <a:pt x="1821250" y="2252937"/>
                </a:cubicBezTo>
                <a:lnTo>
                  <a:pt x="1868119" y="2518699"/>
                </a:lnTo>
                <a:lnTo>
                  <a:pt x="1665535" y="2592433"/>
                </a:lnTo>
                <a:lnTo>
                  <a:pt x="1530611" y="2358722"/>
                </a:lnTo>
                <a:cubicBezTo>
                  <a:pt x="1389162" y="2387848"/>
                  <a:pt x="1243262" y="2387848"/>
                  <a:pt x="1101813" y="2358722"/>
                </a:cubicBezTo>
                <a:lnTo>
                  <a:pt x="966889" y="2592433"/>
                </a:lnTo>
                <a:lnTo>
                  <a:pt x="764306" y="2518699"/>
                </a:lnTo>
                <a:lnTo>
                  <a:pt x="811174" y="2252938"/>
                </a:lnTo>
                <a:cubicBezTo>
                  <a:pt x="684096" y="2184329"/>
                  <a:pt x="572331" y="2090545"/>
                  <a:pt x="482696" y="1977312"/>
                </a:cubicBezTo>
                <a:lnTo>
                  <a:pt x="229110" y="2069617"/>
                </a:lnTo>
                <a:lnTo>
                  <a:pt x="121319" y="1882916"/>
                </a:lnTo>
                <a:lnTo>
                  <a:pt x="328050" y="1709457"/>
                </a:lnTo>
                <a:cubicBezTo>
                  <a:pt x="274803" y="1575216"/>
                  <a:pt x="249468" y="1431531"/>
                  <a:pt x="253590" y="1287175"/>
                </a:cubicBezTo>
                <a:lnTo>
                  <a:pt x="0" y="1194882"/>
                </a:lnTo>
                <a:lnTo>
                  <a:pt x="37435" y="982573"/>
                </a:lnTo>
                <a:lnTo>
                  <a:pt x="307298" y="982580"/>
                </a:lnTo>
                <a:cubicBezTo>
                  <a:pt x="352798" y="845519"/>
                  <a:pt x="425748" y="719166"/>
                  <a:pt x="521697" y="611231"/>
                </a:cubicBezTo>
                <a:lnTo>
                  <a:pt x="386759" y="377527"/>
                </a:lnTo>
                <a:lnTo>
                  <a:pt x="551906" y="238952"/>
                </a:lnTo>
                <a:lnTo>
                  <a:pt x="758628" y="412422"/>
                </a:lnTo>
                <a:cubicBezTo>
                  <a:pt x="881584" y="336674"/>
                  <a:pt x="1018686" y="286773"/>
                  <a:pt x="1161566" y="265764"/>
                </a:cubicBezTo>
                <a:close/>
              </a:path>
            </a:pathLst>
          </a:custGeom>
          <a:solidFill>
            <a:schemeClr val="bg1">
              <a:alpha val="43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sp>
        <p:nvSpPr>
          <p:cNvPr id="22" name="任意多边形: 形状 21"/>
          <p:cNvSpPr/>
          <p:nvPr/>
        </p:nvSpPr>
        <p:spPr>
          <a:xfrm>
            <a:off x="10315854" y="6508228"/>
            <a:ext cx="710336" cy="699544"/>
          </a:xfrm>
          <a:custGeom>
            <a:avLst/>
            <a:gdLst>
              <a:gd name="connsiteX0" fmla="*/ 1316212 w 2632425"/>
              <a:gd name="connsiteY0" fmla="*/ 536882 h 2592433"/>
              <a:gd name="connsiteX1" fmla="*/ 535583 w 2632425"/>
              <a:gd name="connsiteY1" fmla="*/ 1317511 h 2592433"/>
              <a:gd name="connsiteX2" fmla="*/ 1316212 w 2632425"/>
              <a:gd name="connsiteY2" fmla="*/ 2098140 h 2592433"/>
              <a:gd name="connsiteX3" fmla="*/ 2096841 w 2632425"/>
              <a:gd name="connsiteY3" fmla="*/ 1317511 h 2592433"/>
              <a:gd name="connsiteX4" fmla="*/ 1316212 w 2632425"/>
              <a:gd name="connsiteY4" fmla="*/ 536882 h 2592433"/>
              <a:gd name="connsiteX5" fmla="*/ 1208420 w 2632425"/>
              <a:gd name="connsiteY5" fmla="*/ 0 h 2592433"/>
              <a:gd name="connsiteX6" fmla="*/ 1424004 w 2632425"/>
              <a:gd name="connsiteY6" fmla="*/ 0 h 2592433"/>
              <a:gd name="connsiteX7" fmla="*/ 1470859 w 2632425"/>
              <a:gd name="connsiteY7" fmla="*/ 265764 h 2592433"/>
              <a:gd name="connsiteX8" fmla="*/ 1873796 w 2632425"/>
              <a:gd name="connsiteY8" fmla="*/ 412422 h 2592433"/>
              <a:gd name="connsiteX9" fmla="*/ 2080518 w 2632425"/>
              <a:gd name="connsiteY9" fmla="*/ 238952 h 2592433"/>
              <a:gd name="connsiteX10" fmla="*/ 2245665 w 2632425"/>
              <a:gd name="connsiteY10" fmla="*/ 377527 h 2592433"/>
              <a:gd name="connsiteX11" fmla="*/ 2110728 w 2632425"/>
              <a:gd name="connsiteY11" fmla="*/ 611231 h 2592433"/>
              <a:gd name="connsiteX12" fmla="*/ 2325126 w 2632425"/>
              <a:gd name="connsiteY12" fmla="*/ 982580 h 2592433"/>
              <a:gd name="connsiteX13" fmla="*/ 2594989 w 2632425"/>
              <a:gd name="connsiteY13" fmla="*/ 982573 h 2592433"/>
              <a:gd name="connsiteX14" fmla="*/ 2632425 w 2632425"/>
              <a:gd name="connsiteY14" fmla="*/ 1194882 h 2592433"/>
              <a:gd name="connsiteX15" fmla="*/ 2378834 w 2632425"/>
              <a:gd name="connsiteY15" fmla="*/ 1287174 h 2592433"/>
              <a:gd name="connsiteX16" fmla="*/ 2304375 w 2632425"/>
              <a:gd name="connsiteY16" fmla="*/ 1709456 h 2592433"/>
              <a:gd name="connsiteX17" fmla="*/ 2511105 w 2632425"/>
              <a:gd name="connsiteY17" fmla="*/ 1882916 h 2592433"/>
              <a:gd name="connsiteX18" fmla="*/ 2403314 w 2632425"/>
              <a:gd name="connsiteY18" fmla="*/ 2069617 h 2592433"/>
              <a:gd name="connsiteX19" fmla="*/ 2149728 w 2632425"/>
              <a:gd name="connsiteY19" fmla="*/ 1977312 h 2592433"/>
              <a:gd name="connsiteX20" fmla="*/ 1821250 w 2632425"/>
              <a:gd name="connsiteY20" fmla="*/ 2252937 h 2592433"/>
              <a:gd name="connsiteX21" fmla="*/ 1868119 w 2632425"/>
              <a:gd name="connsiteY21" fmla="*/ 2518699 h 2592433"/>
              <a:gd name="connsiteX22" fmla="*/ 1665535 w 2632425"/>
              <a:gd name="connsiteY22" fmla="*/ 2592433 h 2592433"/>
              <a:gd name="connsiteX23" fmla="*/ 1530611 w 2632425"/>
              <a:gd name="connsiteY23" fmla="*/ 2358722 h 2592433"/>
              <a:gd name="connsiteX24" fmla="*/ 1101813 w 2632425"/>
              <a:gd name="connsiteY24" fmla="*/ 2358722 h 2592433"/>
              <a:gd name="connsiteX25" fmla="*/ 966889 w 2632425"/>
              <a:gd name="connsiteY25" fmla="*/ 2592433 h 2592433"/>
              <a:gd name="connsiteX26" fmla="*/ 764306 w 2632425"/>
              <a:gd name="connsiteY26" fmla="*/ 2518699 h 2592433"/>
              <a:gd name="connsiteX27" fmla="*/ 811174 w 2632425"/>
              <a:gd name="connsiteY27" fmla="*/ 2252938 h 2592433"/>
              <a:gd name="connsiteX28" fmla="*/ 482696 w 2632425"/>
              <a:gd name="connsiteY28" fmla="*/ 1977312 h 2592433"/>
              <a:gd name="connsiteX29" fmla="*/ 229110 w 2632425"/>
              <a:gd name="connsiteY29" fmla="*/ 2069617 h 2592433"/>
              <a:gd name="connsiteX30" fmla="*/ 121319 w 2632425"/>
              <a:gd name="connsiteY30" fmla="*/ 1882916 h 2592433"/>
              <a:gd name="connsiteX31" fmla="*/ 328050 w 2632425"/>
              <a:gd name="connsiteY31" fmla="*/ 1709457 h 2592433"/>
              <a:gd name="connsiteX32" fmla="*/ 253590 w 2632425"/>
              <a:gd name="connsiteY32" fmla="*/ 1287175 h 2592433"/>
              <a:gd name="connsiteX33" fmla="*/ 0 w 2632425"/>
              <a:gd name="connsiteY33" fmla="*/ 1194882 h 2592433"/>
              <a:gd name="connsiteX34" fmla="*/ 37435 w 2632425"/>
              <a:gd name="connsiteY34" fmla="*/ 982573 h 2592433"/>
              <a:gd name="connsiteX35" fmla="*/ 307298 w 2632425"/>
              <a:gd name="connsiteY35" fmla="*/ 982580 h 2592433"/>
              <a:gd name="connsiteX36" fmla="*/ 521697 w 2632425"/>
              <a:gd name="connsiteY36" fmla="*/ 611231 h 2592433"/>
              <a:gd name="connsiteX37" fmla="*/ 386759 w 2632425"/>
              <a:gd name="connsiteY37" fmla="*/ 377527 h 2592433"/>
              <a:gd name="connsiteX38" fmla="*/ 551906 w 2632425"/>
              <a:gd name="connsiteY38" fmla="*/ 238952 h 2592433"/>
              <a:gd name="connsiteX39" fmla="*/ 758628 w 2632425"/>
              <a:gd name="connsiteY39" fmla="*/ 412422 h 2592433"/>
              <a:gd name="connsiteX40" fmla="*/ 1161566 w 2632425"/>
              <a:gd name="connsiteY40" fmla="*/ 265764 h 259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2425" h="2592433">
                <a:moveTo>
                  <a:pt x="1316212" y="536882"/>
                </a:moveTo>
                <a:cubicBezTo>
                  <a:pt x="885083" y="536882"/>
                  <a:pt x="535583" y="886382"/>
                  <a:pt x="535583" y="1317511"/>
                </a:cubicBezTo>
                <a:cubicBezTo>
                  <a:pt x="535583" y="1748640"/>
                  <a:pt x="885083" y="2098140"/>
                  <a:pt x="1316212" y="2098140"/>
                </a:cubicBezTo>
                <a:cubicBezTo>
                  <a:pt x="1747341" y="2098140"/>
                  <a:pt x="2096841" y="1748640"/>
                  <a:pt x="2096841" y="1317511"/>
                </a:cubicBezTo>
                <a:cubicBezTo>
                  <a:pt x="2096841" y="886382"/>
                  <a:pt x="1747341" y="536882"/>
                  <a:pt x="1316212" y="536882"/>
                </a:cubicBezTo>
                <a:close/>
                <a:moveTo>
                  <a:pt x="1208420" y="0"/>
                </a:moveTo>
                <a:lnTo>
                  <a:pt x="1424004" y="0"/>
                </a:lnTo>
                <a:lnTo>
                  <a:pt x="1470859" y="265764"/>
                </a:lnTo>
                <a:cubicBezTo>
                  <a:pt x="1613738" y="286773"/>
                  <a:pt x="1750840" y="336674"/>
                  <a:pt x="1873796" y="412422"/>
                </a:cubicBezTo>
                <a:lnTo>
                  <a:pt x="2080518" y="238952"/>
                </a:lnTo>
                <a:lnTo>
                  <a:pt x="2245665" y="377527"/>
                </a:lnTo>
                <a:lnTo>
                  <a:pt x="2110728" y="611231"/>
                </a:lnTo>
                <a:cubicBezTo>
                  <a:pt x="2206676" y="719166"/>
                  <a:pt x="2279626" y="845519"/>
                  <a:pt x="2325126" y="982580"/>
                </a:cubicBezTo>
                <a:lnTo>
                  <a:pt x="2594989" y="982573"/>
                </a:lnTo>
                <a:lnTo>
                  <a:pt x="2632425" y="1194882"/>
                </a:lnTo>
                <a:lnTo>
                  <a:pt x="2378834" y="1287174"/>
                </a:lnTo>
                <a:cubicBezTo>
                  <a:pt x="2382956" y="1431531"/>
                  <a:pt x="2357621" y="1575215"/>
                  <a:pt x="2304375" y="1709456"/>
                </a:cubicBezTo>
                <a:lnTo>
                  <a:pt x="2511105" y="1882916"/>
                </a:lnTo>
                <a:lnTo>
                  <a:pt x="2403314" y="2069617"/>
                </a:lnTo>
                <a:lnTo>
                  <a:pt x="2149728" y="1977312"/>
                </a:lnTo>
                <a:cubicBezTo>
                  <a:pt x="2060094" y="2090545"/>
                  <a:pt x="1948328" y="2184328"/>
                  <a:pt x="1821250" y="2252937"/>
                </a:cubicBezTo>
                <a:lnTo>
                  <a:pt x="1868119" y="2518699"/>
                </a:lnTo>
                <a:lnTo>
                  <a:pt x="1665535" y="2592433"/>
                </a:lnTo>
                <a:lnTo>
                  <a:pt x="1530611" y="2358722"/>
                </a:lnTo>
                <a:cubicBezTo>
                  <a:pt x="1389162" y="2387848"/>
                  <a:pt x="1243262" y="2387848"/>
                  <a:pt x="1101813" y="2358722"/>
                </a:cubicBezTo>
                <a:lnTo>
                  <a:pt x="966889" y="2592433"/>
                </a:lnTo>
                <a:lnTo>
                  <a:pt x="764306" y="2518699"/>
                </a:lnTo>
                <a:lnTo>
                  <a:pt x="811174" y="2252938"/>
                </a:lnTo>
                <a:cubicBezTo>
                  <a:pt x="684096" y="2184329"/>
                  <a:pt x="572331" y="2090545"/>
                  <a:pt x="482696" y="1977312"/>
                </a:cubicBezTo>
                <a:lnTo>
                  <a:pt x="229110" y="2069617"/>
                </a:lnTo>
                <a:lnTo>
                  <a:pt x="121319" y="1882916"/>
                </a:lnTo>
                <a:lnTo>
                  <a:pt x="328050" y="1709457"/>
                </a:lnTo>
                <a:cubicBezTo>
                  <a:pt x="274803" y="1575216"/>
                  <a:pt x="249468" y="1431531"/>
                  <a:pt x="253590" y="1287175"/>
                </a:cubicBezTo>
                <a:lnTo>
                  <a:pt x="0" y="1194882"/>
                </a:lnTo>
                <a:lnTo>
                  <a:pt x="37435" y="982573"/>
                </a:lnTo>
                <a:lnTo>
                  <a:pt x="307298" y="982580"/>
                </a:lnTo>
                <a:cubicBezTo>
                  <a:pt x="352798" y="845519"/>
                  <a:pt x="425748" y="719166"/>
                  <a:pt x="521697" y="611231"/>
                </a:cubicBezTo>
                <a:lnTo>
                  <a:pt x="386759" y="377527"/>
                </a:lnTo>
                <a:lnTo>
                  <a:pt x="551906" y="238952"/>
                </a:lnTo>
                <a:lnTo>
                  <a:pt x="758628" y="412422"/>
                </a:lnTo>
                <a:cubicBezTo>
                  <a:pt x="881584" y="336674"/>
                  <a:pt x="1018686" y="286773"/>
                  <a:pt x="1161566" y="265764"/>
                </a:cubicBezTo>
                <a:close/>
              </a:path>
            </a:pathLst>
          </a:custGeom>
          <a:solidFill>
            <a:schemeClr val="bg1">
              <a:alpha val="43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pic>
        <p:nvPicPr>
          <p:cNvPr id="23" name="图片 22" descr="图片包含 图标&#10;&#10;描述已自动生成"/>
          <p:cNvPicPr>
            <a:picLocks noChangeAspect="1"/>
          </p:cNvPicPr>
          <p:nvPr/>
        </p:nvPicPr>
        <p:blipFill rotWithShape="1">
          <a:blip r:embed="rId5" cstate="print">
            <a:extLst>
              <a:ext uri="{28A0092B-C50C-407E-A947-70E740481C1C}">
                <a14:useLocalDpi xmlns:a14="http://schemas.microsoft.com/office/drawing/2010/main" val="0"/>
              </a:ext>
            </a:extLst>
          </a:blip>
          <a:srcRect l="52056" b="35739"/>
          <a:stretch>
            <a:fillRect/>
          </a:stretch>
        </p:blipFill>
        <p:spPr>
          <a:xfrm flipH="1">
            <a:off x="11205054" y="0"/>
            <a:ext cx="1006291" cy="1815212"/>
          </a:xfrm>
          <a:prstGeom prst="rect">
            <a:avLst/>
          </a:prstGeom>
          <a:effectLst>
            <a:outerShdw blurRad="50800" dist="38100" dir="8100000" algn="tr" rotWithShape="0">
              <a:prstClr val="black">
                <a:alpha val="40000"/>
              </a:prstClr>
            </a:outerShdw>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000">
        <p15:prstTrans prst="pageCurlDouble"/>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up)">
                                      <p:cBhvr>
                                        <p:cTn id="15" dur="500"/>
                                        <p:tgtEl>
                                          <p:spTgt spid="23"/>
                                        </p:tgtEl>
                                      </p:cBhvr>
                                    </p:animEffect>
                                  </p:childTnLst>
                                </p:cTn>
                              </p:par>
                            </p:childTnLst>
                          </p:cTn>
                        </p:par>
                        <p:par>
                          <p:cTn id="16" fill="hold">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1500"/>
                            </p:stCondLst>
                            <p:childTnLst>
                              <p:par>
                                <p:cTn id="23" presetID="16" presetClass="entr" presetSubtype="21" fill="hold" grpId="1"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750"/>
                                        <p:tgtEl>
                                          <p:spTgt spid="7"/>
                                        </p:tgtEl>
                                      </p:cBhvr>
                                    </p:animEffect>
                                  </p:childTnLst>
                                </p:cTn>
                              </p:par>
                            </p:childTnLst>
                          </p:cTn>
                        </p:par>
                        <p:par>
                          <p:cTn id="26" fill="hold">
                            <p:stCondLst>
                              <p:cond delay="2500"/>
                            </p:stCondLst>
                            <p:childTnLst>
                              <p:par>
                                <p:cTn id="27" presetID="16" presetClass="entr" presetSubtype="21" fill="hold" grpId="1"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750"/>
                                        <p:tgtEl>
                                          <p:spTgt spid="8"/>
                                        </p:tgtEl>
                                      </p:cBhvr>
                                    </p:animEffect>
                                  </p:childTnLst>
                                </p:cTn>
                              </p:par>
                            </p:childTnLst>
                          </p:cTn>
                        </p:par>
                        <p:par>
                          <p:cTn id="30" fill="hold">
                            <p:stCondLst>
                              <p:cond delay="3500"/>
                            </p:stCondLst>
                            <p:childTnLst>
                              <p:par>
                                <p:cTn id="31" presetID="16" presetClass="entr" presetSubtype="2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750"/>
                                        <p:tgtEl>
                                          <p:spTgt spid="9"/>
                                        </p:tgtEl>
                                      </p:cBhvr>
                                    </p:animEffect>
                                  </p:childTnLst>
                                </p:cTn>
                              </p:par>
                            </p:childTnLst>
                          </p:cTn>
                        </p:par>
                        <p:par>
                          <p:cTn id="34" fill="hold">
                            <p:stCondLst>
                              <p:cond delay="4500"/>
                            </p:stCondLst>
                            <p:childTnLst>
                              <p:par>
                                <p:cTn id="35" presetID="16" presetClass="entr" presetSubtype="2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6000" r="-6000"/>
          </a:stretch>
        </a:blipFill>
        <a:effectLst/>
      </p:bgPr>
    </p:bg>
    <p:spTree>
      <p:nvGrpSpPr>
        <p:cNvPr id="1" name=""/>
        <p:cNvGrpSpPr/>
        <p:nvPr/>
      </p:nvGrpSpPr>
      <p:grpSpPr>
        <a:xfrm>
          <a:off x="0" y="0"/>
          <a:ext cx="0" cy="0"/>
          <a:chOff x="0" y="0"/>
          <a:chExt cx="0" cy="0"/>
        </a:xfrm>
      </p:grpSpPr>
      <p:grpSp>
        <p:nvGrpSpPr>
          <p:cNvPr id="19" name="组合 18"/>
          <p:cNvGrpSpPr/>
          <p:nvPr/>
        </p:nvGrpSpPr>
        <p:grpSpPr>
          <a:xfrm>
            <a:off x="901831" y="937966"/>
            <a:ext cx="10388339" cy="5170604"/>
            <a:chOff x="901831" y="937966"/>
            <a:chExt cx="10388339" cy="5170604"/>
          </a:xfrm>
        </p:grpSpPr>
        <p:sp>
          <p:nvSpPr>
            <p:cNvPr id="4" name="矩形: 圆角 3"/>
            <p:cNvSpPr/>
            <p:nvPr/>
          </p:nvSpPr>
          <p:spPr>
            <a:xfrm>
              <a:off x="901831" y="1272619"/>
              <a:ext cx="10388338" cy="4835951"/>
            </a:xfrm>
            <a:prstGeom prst="roundRect">
              <a:avLst>
                <a:gd name="adj" fmla="val 3412"/>
              </a:avLst>
            </a:prstGeom>
            <a:solidFill>
              <a:srgbClr val="090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p:nvSpPr>
          <p:spPr>
            <a:xfrm>
              <a:off x="901833" y="1084083"/>
              <a:ext cx="10388337" cy="4835951"/>
            </a:xfrm>
            <a:custGeom>
              <a:avLst/>
              <a:gdLst>
                <a:gd name="connsiteX0" fmla="*/ 1827231 w 10388337"/>
                <a:gd name="connsiteY0" fmla="*/ 188536 h 4835951"/>
                <a:gd name="connsiteX1" fmla="*/ 1652835 w 10388337"/>
                <a:gd name="connsiteY1" fmla="*/ 362932 h 4835951"/>
                <a:gd name="connsiteX2" fmla="*/ 1827231 w 10388337"/>
                <a:gd name="connsiteY2" fmla="*/ 537328 h 4835951"/>
                <a:gd name="connsiteX3" fmla="*/ 2001627 w 10388337"/>
                <a:gd name="connsiteY3" fmla="*/ 362932 h 4835951"/>
                <a:gd name="connsiteX4" fmla="*/ 1827231 w 10388337"/>
                <a:gd name="connsiteY4" fmla="*/ 188536 h 4835951"/>
                <a:gd name="connsiteX5" fmla="*/ 9263403 w 10388337"/>
                <a:gd name="connsiteY5" fmla="*/ 188536 h 4835951"/>
                <a:gd name="connsiteX6" fmla="*/ 9089007 w 10388337"/>
                <a:gd name="connsiteY6" fmla="*/ 362932 h 4835951"/>
                <a:gd name="connsiteX7" fmla="*/ 9263403 w 10388337"/>
                <a:gd name="connsiteY7" fmla="*/ 537328 h 4835951"/>
                <a:gd name="connsiteX8" fmla="*/ 9437799 w 10388337"/>
                <a:gd name="connsiteY8" fmla="*/ 362932 h 4835951"/>
                <a:gd name="connsiteX9" fmla="*/ 9263403 w 10388337"/>
                <a:gd name="connsiteY9" fmla="*/ 188536 h 4835951"/>
                <a:gd name="connsiteX10" fmla="*/ 1299330 w 10388337"/>
                <a:gd name="connsiteY10" fmla="*/ 188535 h 4835951"/>
                <a:gd name="connsiteX11" fmla="*/ 1124934 w 10388337"/>
                <a:gd name="connsiteY11" fmla="*/ 362931 h 4835951"/>
                <a:gd name="connsiteX12" fmla="*/ 1299330 w 10388337"/>
                <a:gd name="connsiteY12" fmla="*/ 537327 h 4835951"/>
                <a:gd name="connsiteX13" fmla="*/ 1473726 w 10388337"/>
                <a:gd name="connsiteY13" fmla="*/ 362931 h 4835951"/>
                <a:gd name="connsiteX14" fmla="*/ 1299330 w 10388337"/>
                <a:gd name="connsiteY14" fmla="*/ 188535 h 4835951"/>
                <a:gd name="connsiteX15" fmla="*/ 8735502 w 10388337"/>
                <a:gd name="connsiteY15" fmla="*/ 188535 h 4835951"/>
                <a:gd name="connsiteX16" fmla="*/ 8561106 w 10388337"/>
                <a:gd name="connsiteY16" fmla="*/ 362931 h 4835951"/>
                <a:gd name="connsiteX17" fmla="*/ 8735502 w 10388337"/>
                <a:gd name="connsiteY17" fmla="*/ 537327 h 4835951"/>
                <a:gd name="connsiteX18" fmla="*/ 8909898 w 10388337"/>
                <a:gd name="connsiteY18" fmla="*/ 362931 h 4835951"/>
                <a:gd name="connsiteX19" fmla="*/ 8735502 w 10388337"/>
                <a:gd name="connsiteY19" fmla="*/ 188535 h 4835951"/>
                <a:gd name="connsiteX20" fmla="*/ 165003 w 10388337"/>
                <a:gd name="connsiteY20" fmla="*/ 0 h 4835951"/>
                <a:gd name="connsiteX21" fmla="*/ 10223334 w 10388337"/>
                <a:gd name="connsiteY21" fmla="*/ 0 h 4835951"/>
                <a:gd name="connsiteX22" fmla="*/ 10388337 w 10388337"/>
                <a:gd name="connsiteY22" fmla="*/ 165003 h 4835951"/>
                <a:gd name="connsiteX23" fmla="*/ 10388337 w 10388337"/>
                <a:gd name="connsiteY23" fmla="*/ 4670948 h 4835951"/>
                <a:gd name="connsiteX24" fmla="*/ 10223334 w 10388337"/>
                <a:gd name="connsiteY24" fmla="*/ 4835951 h 4835951"/>
                <a:gd name="connsiteX25" fmla="*/ 165003 w 10388337"/>
                <a:gd name="connsiteY25" fmla="*/ 4835951 h 4835951"/>
                <a:gd name="connsiteX26" fmla="*/ 0 w 10388337"/>
                <a:gd name="connsiteY26" fmla="*/ 4670948 h 4835951"/>
                <a:gd name="connsiteX27" fmla="*/ 0 w 10388337"/>
                <a:gd name="connsiteY27" fmla="*/ 165003 h 4835951"/>
                <a:gd name="connsiteX28" fmla="*/ 165003 w 10388337"/>
                <a:gd name="connsiteY28" fmla="*/ 0 h 483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88337" h="4835951">
                  <a:moveTo>
                    <a:pt x="1827231" y="188536"/>
                  </a:moveTo>
                  <a:cubicBezTo>
                    <a:pt x="1730914" y="188536"/>
                    <a:pt x="1652835" y="266616"/>
                    <a:pt x="1652835" y="362932"/>
                  </a:cubicBezTo>
                  <a:cubicBezTo>
                    <a:pt x="1652835" y="459248"/>
                    <a:pt x="1730914" y="537328"/>
                    <a:pt x="1827231" y="537328"/>
                  </a:cubicBezTo>
                  <a:cubicBezTo>
                    <a:pt x="1923547" y="537328"/>
                    <a:pt x="2001627" y="459248"/>
                    <a:pt x="2001627" y="362932"/>
                  </a:cubicBezTo>
                  <a:cubicBezTo>
                    <a:pt x="2001627" y="266616"/>
                    <a:pt x="1923547" y="188536"/>
                    <a:pt x="1827231" y="188536"/>
                  </a:cubicBezTo>
                  <a:close/>
                  <a:moveTo>
                    <a:pt x="9263403" y="188536"/>
                  </a:moveTo>
                  <a:cubicBezTo>
                    <a:pt x="9167087" y="188536"/>
                    <a:pt x="9089007" y="266616"/>
                    <a:pt x="9089007" y="362932"/>
                  </a:cubicBezTo>
                  <a:cubicBezTo>
                    <a:pt x="9089007" y="459248"/>
                    <a:pt x="9167087" y="537328"/>
                    <a:pt x="9263403" y="537328"/>
                  </a:cubicBezTo>
                  <a:cubicBezTo>
                    <a:pt x="9359719" y="537328"/>
                    <a:pt x="9437799" y="459248"/>
                    <a:pt x="9437799" y="362932"/>
                  </a:cubicBezTo>
                  <a:cubicBezTo>
                    <a:pt x="9437799" y="266616"/>
                    <a:pt x="9359719" y="188536"/>
                    <a:pt x="9263403" y="188536"/>
                  </a:cubicBezTo>
                  <a:close/>
                  <a:moveTo>
                    <a:pt x="1299330" y="188535"/>
                  </a:moveTo>
                  <a:cubicBezTo>
                    <a:pt x="1203014" y="188535"/>
                    <a:pt x="1124934" y="266615"/>
                    <a:pt x="1124934" y="362931"/>
                  </a:cubicBezTo>
                  <a:cubicBezTo>
                    <a:pt x="1124934" y="459247"/>
                    <a:pt x="1203014" y="537327"/>
                    <a:pt x="1299330" y="537327"/>
                  </a:cubicBezTo>
                  <a:cubicBezTo>
                    <a:pt x="1395646" y="537327"/>
                    <a:pt x="1473726" y="459247"/>
                    <a:pt x="1473726" y="362931"/>
                  </a:cubicBezTo>
                  <a:cubicBezTo>
                    <a:pt x="1473726" y="266615"/>
                    <a:pt x="1395646" y="188535"/>
                    <a:pt x="1299330" y="188535"/>
                  </a:cubicBezTo>
                  <a:close/>
                  <a:moveTo>
                    <a:pt x="8735502" y="188535"/>
                  </a:moveTo>
                  <a:cubicBezTo>
                    <a:pt x="8639186" y="188535"/>
                    <a:pt x="8561106" y="266615"/>
                    <a:pt x="8561106" y="362931"/>
                  </a:cubicBezTo>
                  <a:cubicBezTo>
                    <a:pt x="8561106" y="459247"/>
                    <a:pt x="8639186" y="537327"/>
                    <a:pt x="8735502" y="537327"/>
                  </a:cubicBezTo>
                  <a:cubicBezTo>
                    <a:pt x="8831818" y="537327"/>
                    <a:pt x="8909898" y="459247"/>
                    <a:pt x="8909898" y="362931"/>
                  </a:cubicBezTo>
                  <a:cubicBezTo>
                    <a:pt x="8909898" y="266615"/>
                    <a:pt x="8831818" y="188535"/>
                    <a:pt x="8735502" y="188535"/>
                  </a:cubicBezTo>
                  <a:close/>
                  <a:moveTo>
                    <a:pt x="165003" y="0"/>
                  </a:moveTo>
                  <a:lnTo>
                    <a:pt x="10223334" y="0"/>
                  </a:lnTo>
                  <a:cubicBezTo>
                    <a:pt x="10314463" y="0"/>
                    <a:pt x="10388337" y="73874"/>
                    <a:pt x="10388337" y="165003"/>
                  </a:cubicBezTo>
                  <a:lnTo>
                    <a:pt x="10388337" y="4670948"/>
                  </a:lnTo>
                  <a:cubicBezTo>
                    <a:pt x="10388337" y="4762077"/>
                    <a:pt x="10314463" y="4835951"/>
                    <a:pt x="10223334" y="4835951"/>
                  </a:cubicBezTo>
                  <a:lnTo>
                    <a:pt x="165003" y="4835951"/>
                  </a:lnTo>
                  <a:cubicBezTo>
                    <a:pt x="73874" y="4835951"/>
                    <a:pt x="0" y="4762077"/>
                    <a:pt x="0" y="4670948"/>
                  </a:cubicBezTo>
                  <a:lnTo>
                    <a:pt x="0" y="165003"/>
                  </a:lnTo>
                  <a:cubicBezTo>
                    <a:pt x="0" y="73874"/>
                    <a:pt x="73874" y="0"/>
                    <a:pt x="165003" y="0"/>
                  </a:cubicBezTo>
                  <a:close/>
                </a:path>
              </a:pathLst>
            </a:custGeom>
            <a:solidFill>
              <a:schemeClr val="bg1"/>
            </a:solidFill>
            <a:ln>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矩形: 圆角 12"/>
            <p:cNvSpPr/>
            <p:nvPr/>
          </p:nvSpPr>
          <p:spPr>
            <a:xfrm flipH="1">
              <a:off x="2102173"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圆角 13"/>
            <p:cNvSpPr/>
            <p:nvPr/>
          </p:nvSpPr>
          <p:spPr>
            <a:xfrm flipH="1">
              <a:off x="2620647"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p:cNvSpPr/>
            <p:nvPr/>
          </p:nvSpPr>
          <p:spPr>
            <a:xfrm flipH="1">
              <a:off x="9543072"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p:cNvSpPr/>
            <p:nvPr/>
          </p:nvSpPr>
          <p:spPr>
            <a:xfrm flipH="1">
              <a:off x="10061546"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PA_文本框 2"/>
          <p:cNvSpPr txBox="1"/>
          <p:nvPr>
            <p:custDataLst>
              <p:tags r:id="rId1"/>
            </p:custDataLst>
          </p:nvPr>
        </p:nvSpPr>
        <p:spPr>
          <a:xfrm>
            <a:off x="6844389" y="2373499"/>
            <a:ext cx="2965723" cy="830997"/>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charset="-122"/>
              </a:defRPr>
            </a:lvl1pPr>
          </a:lstStyle>
          <a:p>
            <a:pPr algn="dist">
              <a:lnSpc>
                <a:spcPct val="100000"/>
              </a:lnSpc>
              <a:defRPr/>
            </a:pPr>
            <a:r>
              <a:rPr lang="zh-CN" altLang="en-US" sz="4800" dirty="0">
                <a:solidFill>
                  <a:srgbClr val="E48A1B"/>
                </a:solidFill>
                <a:ea typeface="微软雅黑" panose="020B0503020204020204" charset="-122"/>
                <a:cs typeface="+mn-ea"/>
                <a:sym typeface="+mn-lt"/>
              </a:rPr>
              <a:t>第一部分</a:t>
            </a:r>
          </a:p>
        </p:txBody>
      </p:sp>
      <p:sp>
        <p:nvSpPr>
          <p:cNvPr id="20" name="文本框 19"/>
          <p:cNvSpPr txBox="1"/>
          <p:nvPr/>
        </p:nvSpPr>
        <p:spPr>
          <a:xfrm>
            <a:off x="5885945" y="3358295"/>
            <a:ext cx="4882610" cy="923330"/>
          </a:xfrm>
          <a:prstGeom prst="rect">
            <a:avLst/>
          </a:prstGeom>
          <a:noFill/>
        </p:spPr>
        <p:txBody>
          <a:bodyPr wrap="square" rtlCol="0">
            <a:spAutoFit/>
          </a:bodyPr>
          <a:lstStyle/>
          <a:p>
            <a:pPr algn="dist">
              <a:defRPr/>
            </a:pPr>
            <a:r>
              <a:rPr lang="zh-CN" altLang="en-US" sz="5400" b="1" dirty="0">
                <a:solidFill>
                  <a:srgbClr val="1E1AD0"/>
                </a:solidFill>
                <a:latin typeface="Arial" panose="020B0604020202020204"/>
                <a:ea typeface="微软雅黑" panose="020B0503020204020204" charset="-122"/>
                <a:cs typeface="+mn-ea"/>
                <a:sym typeface="+mn-lt"/>
              </a:rPr>
              <a:t>出纳主要工作</a:t>
            </a:r>
          </a:p>
        </p:txBody>
      </p:sp>
      <p:sp>
        <p:nvSpPr>
          <p:cNvPr id="21" name="文本框 20"/>
          <p:cNvSpPr txBox="1"/>
          <p:nvPr/>
        </p:nvSpPr>
        <p:spPr>
          <a:xfrm>
            <a:off x="5899256" y="4466291"/>
            <a:ext cx="4855989" cy="307777"/>
          </a:xfrm>
          <a:prstGeom prst="rect">
            <a:avLst/>
          </a:prstGeom>
          <a:noFill/>
        </p:spPr>
        <p:txBody>
          <a:bodyPr wrap="square" rtlCol="0">
            <a:spAutoFit/>
          </a:bodyPr>
          <a:lstStyle/>
          <a:p>
            <a:pPr algn="dist"/>
            <a:r>
              <a:rPr lang="zh-CN" altLang="en-US" sz="1400" dirty="0">
                <a:solidFill>
                  <a:srgbClr val="240C46"/>
                </a:solidFill>
                <a:latin typeface="Arial" panose="020B0604020202020204"/>
                <a:ea typeface="微软雅黑" panose="020B0503020204020204" charset="-122"/>
                <a:cs typeface="+mn-ea"/>
                <a:sym typeface="+mn-lt"/>
              </a:rPr>
              <a:t>Work summary and plan of cashier in Finance Department</a:t>
            </a:r>
          </a:p>
        </p:txBody>
      </p:sp>
      <p:grpSp>
        <p:nvGrpSpPr>
          <p:cNvPr id="18" name="4ed6ba99-04e4-4ec5-80b6-2c8183b4806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1094588" y="1857080"/>
            <a:ext cx="4414284" cy="4071628"/>
            <a:chOff x="3570287" y="1099344"/>
            <a:chExt cx="5051426" cy="4659312"/>
          </a:xfrm>
        </p:grpSpPr>
        <p:sp>
          <p:nvSpPr>
            <p:cNvPr id="22" name="išḷiḓê"/>
            <p:cNvSpPr/>
            <p:nvPr/>
          </p:nvSpPr>
          <p:spPr bwMode="auto">
            <a:xfrm>
              <a:off x="5081587" y="3475831"/>
              <a:ext cx="184150" cy="195263"/>
            </a:xfrm>
            <a:custGeom>
              <a:avLst/>
              <a:gdLst>
                <a:gd name="T0" fmla="*/ 0 w 16"/>
                <a:gd name="T1" fmla="*/ 11 h 17"/>
                <a:gd name="T2" fmla="*/ 10 w 16"/>
                <a:gd name="T3" fmla="*/ 3 h 17"/>
                <a:gd name="T4" fmla="*/ 7 w 16"/>
                <a:gd name="T5" fmla="*/ 17 h 17"/>
                <a:gd name="T6" fmla="*/ 0 w 16"/>
                <a:gd name="T7" fmla="*/ 11 h 17"/>
              </a:gdLst>
              <a:ahLst/>
              <a:cxnLst>
                <a:cxn ang="0">
                  <a:pos x="T0" y="T1"/>
                </a:cxn>
                <a:cxn ang="0">
                  <a:pos x="T2" y="T3"/>
                </a:cxn>
                <a:cxn ang="0">
                  <a:pos x="T4" y="T5"/>
                </a:cxn>
                <a:cxn ang="0">
                  <a:pos x="T6" y="T7"/>
                </a:cxn>
              </a:cxnLst>
              <a:rect l="0" t="0" r="r" b="b"/>
              <a:pathLst>
                <a:path w="16" h="17">
                  <a:moveTo>
                    <a:pt x="0" y="11"/>
                  </a:moveTo>
                  <a:cubicBezTo>
                    <a:pt x="1" y="6"/>
                    <a:pt x="5" y="0"/>
                    <a:pt x="10" y="3"/>
                  </a:cubicBezTo>
                  <a:cubicBezTo>
                    <a:pt x="16" y="6"/>
                    <a:pt x="7" y="17"/>
                    <a:pt x="7" y="17"/>
                  </a:cubicBezTo>
                  <a:lnTo>
                    <a:pt x="0" y="11"/>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íṣļïḑê"/>
            <p:cNvSpPr/>
            <p:nvPr/>
          </p:nvSpPr>
          <p:spPr bwMode="auto">
            <a:xfrm>
              <a:off x="3605212" y="1515269"/>
              <a:ext cx="4729163" cy="1360488"/>
            </a:xfrm>
            <a:custGeom>
              <a:avLst/>
              <a:gdLst>
                <a:gd name="T0" fmla="*/ 44 w 2979"/>
                <a:gd name="T1" fmla="*/ 857 h 857"/>
                <a:gd name="T2" fmla="*/ 0 w 2979"/>
                <a:gd name="T3" fmla="*/ 806 h 857"/>
                <a:gd name="T4" fmla="*/ 443 w 2979"/>
                <a:gd name="T5" fmla="*/ 457 h 857"/>
                <a:gd name="T6" fmla="*/ 901 w 2979"/>
                <a:gd name="T7" fmla="*/ 675 h 857"/>
                <a:gd name="T8" fmla="*/ 1526 w 2979"/>
                <a:gd name="T9" fmla="*/ 254 h 857"/>
                <a:gd name="T10" fmla="*/ 2223 w 2979"/>
                <a:gd name="T11" fmla="*/ 683 h 857"/>
                <a:gd name="T12" fmla="*/ 2935 w 2979"/>
                <a:gd name="T13" fmla="*/ 0 h 857"/>
                <a:gd name="T14" fmla="*/ 2979 w 2979"/>
                <a:gd name="T15" fmla="*/ 43 h 857"/>
                <a:gd name="T16" fmla="*/ 2238 w 2979"/>
                <a:gd name="T17" fmla="*/ 762 h 857"/>
                <a:gd name="T18" fmla="*/ 1526 w 2979"/>
                <a:gd name="T19" fmla="*/ 334 h 857"/>
                <a:gd name="T20" fmla="*/ 901 w 2979"/>
                <a:gd name="T21" fmla="*/ 748 h 857"/>
                <a:gd name="T22" fmla="*/ 458 w 2979"/>
                <a:gd name="T23" fmla="*/ 530 h 857"/>
                <a:gd name="T24" fmla="*/ 44 w 2979"/>
                <a:gd name="T25" fmla="*/ 85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9" h="857">
                  <a:moveTo>
                    <a:pt x="44" y="857"/>
                  </a:moveTo>
                  <a:lnTo>
                    <a:pt x="0" y="806"/>
                  </a:lnTo>
                  <a:lnTo>
                    <a:pt x="443" y="457"/>
                  </a:lnTo>
                  <a:lnTo>
                    <a:pt x="901" y="675"/>
                  </a:lnTo>
                  <a:lnTo>
                    <a:pt x="1526" y="254"/>
                  </a:lnTo>
                  <a:lnTo>
                    <a:pt x="2223" y="683"/>
                  </a:lnTo>
                  <a:lnTo>
                    <a:pt x="2935" y="0"/>
                  </a:lnTo>
                  <a:lnTo>
                    <a:pt x="2979" y="43"/>
                  </a:lnTo>
                  <a:lnTo>
                    <a:pt x="2238" y="762"/>
                  </a:lnTo>
                  <a:lnTo>
                    <a:pt x="1526" y="334"/>
                  </a:lnTo>
                  <a:lnTo>
                    <a:pt x="901" y="748"/>
                  </a:lnTo>
                  <a:lnTo>
                    <a:pt x="458" y="530"/>
                  </a:lnTo>
                  <a:lnTo>
                    <a:pt x="44" y="857"/>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íšliḍê"/>
            <p:cNvSpPr/>
            <p:nvPr/>
          </p:nvSpPr>
          <p:spPr bwMode="auto">
            <a:xfrm>
              <a:off x="7180262" y="3417094"/>
              <a:ext cx="922338" cy="588963"/>
            </a:xfrm>
            <a:custGeom>
              <a:avLst/>
              <a:gdLst>
                <a:gd name="T0" fmla="*/ 72 w 80"/>
                <a:gd name="T1" fmla="*/ 2 h 51"/>
                <a:gd name="T2" fmla="*/ 40 w 80"/>
                <a:gd name="T3" fmla="*/ 28 h 51"/>
                <a:gd name="T4" fmla="*/ 0 w 80"/>
                <a:gd name="T5" fmla="*/ 21 h 51"/>
                <a:gd name="T6" fmla="*/ 1 w 80"/>
                <a:gd name="T7" fmla="*/ 31 h 51"/>
                <a:gd name="T8" fmla="*/ 50 w 80"/>
                <a:gd name="T9" fmla="*/ 51 h 51"/>
                <a:gd name="T10" fmla="*/ 77 w 80"/>
                <a:gd name="T11" fmla="*/ 19 h 51"/>
                <a:gd name="T12" fmla="*/ 72 w 80"/>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80" h="51">
                  <a:moveTo>
                    <a:pt x="72" y="2"/>
                  </a:moveTo>
                  <a:cubicBezTo>
                    <a:pt x="61" y="7"/>
                    <a:pt x="40" y="28"/>
                    <a:pt x="40" y="28"/>
                  </a:cubicBezTo>
                  <a:cubicBezTo>
                    <a:pt x="0" y="21"/>
                    <a:pt x="0" y="21"/>
                    <a:pt x="0" y="21"/>
                  </a:cubicBezTo>
                  <a:cubicBezTo>
                    <a:pt x="1" y="31"/>
                    <a:pt x="1" y="31"/>
                    <a:pt x="1" y="31"/>
                  </a:cubicBezTo>
                  <a:cubicBezTo>
                    <a:pt x="50" y="51"/>
                    <a:pt x="50" y="51"/>
                    <a:pt x="50" y="51"/>
                  </a:cubicBezTo>
                  <a:cubicBezTo>
                    <a:pt x="50" y="51"/>
                    <a:pt x="74" y="30"/>
                    <a:pt x="77" y="19"/>
                  </a:cubicBezTo>
                  <a:cubicBezTo>
                    <a:pt x="80" y="9"/>
                    <a:pt x="79" y="0"/>
                    <a:pt x="72" y="2"/>
                  </a:cubicBezTo>
                  <a:close/>
                </a:path>
              </a:pathLst>
            </a:custGeom>
            <a:solidFill>
              <a:srgbClr val="5B8B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îşļîḍe"/>
            <p:cNvSpPr/>
            <p:nvPr/>
          </p:nvSpPr>
          <p:spPr bwMode="auto">
            <a:xfrm>
              <a:off x="7723187" y="3429794"/>
              <a:ext cx="852488" cy="955675"/>
            </a:xfrm>
            <a:custGeom>
              <a:avLst/>
              <a:gdLst>
                <a:gd name="T0" fmla="*/ 49 w 74"/>
                <a:gd name="T1" fmla="*/ 83 h 83"/>
                <a:gd name="T2" fmla="*/ 0 w 74"/>
                <a:gd name="T3" fmla="*/ 83 h 83"/>
                <a:gd name="T4" fmla="*/ 15 w 74"/>
                <a:gd name="T5" fmla="*/ 14 h 83"/>
                <a:gd name="T6" fmla="*/ 30 w 74"/>
                <a:gd name="T7" fmla="*/ 2 h 83"/>
                <a:gd name="T8" fmla="*/ 66 w 74"/>
                <a:gd name="T9" fmla="*/ 12 h 83"/>
                <a:gd name="T10" fmla="*/ 72 w 74"/>
                <a:gd name="T11" fmla="*/ 25 h 83"/>
                <a:gd name="T12" fmla="*/ 49 w 74"/>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74" h="83">
                  <a:moveTo>
                    <a:pt x="49" y="83"/>
                  </a:moveTo>
                  <a:cubicBezTo>
                    <a:pt x="0" y="83"/>
                    <a:pt x="0" y="83"/>
                    <a:pt x="0" y="83"/>
                  </a:cubicBezTo>
                  <a:cubicBezTo>
                    <a:pt x="15" y="14"/>
                    <a:pt x="15" y="14"/>
                    <a:pt x="15" y="14"/>
                  </a:cubicBezTo>
                  <a:cubicBezTo>
                    <a:pt x="16" y="9"/>
                    <a:pt x="25" y="0"/>
                    <a:pt x="30" y="2"/>
                  </a:cubicBezTo>
                  <a:cubicBezTo>
                    <a:pt x="66" y="12"/>
                    <a:pt x="66" y="12"/>
                    <a:pt x="66" y="12"/>
                  </a:cubicBezTo>
                  <a:cubicBezTo>
                    <a:pt x="72" y="14"/>
                    <a:pt x="74" y="20"/>
                    <a:pt x="72" y="25"/>
                  </a:cubicBezTo>
                  <a:lnTo>
                    <a:pt x="49" y="83"/>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iṡḻídé"/>
            <p:cNvSpPr/>
            <p:nvPr/>
          </p:nvSpPr>
          <p:spPr bwMode="auto">
            <a:xfrm>
              <a:off x="8207375" y="3359944"/>
              <a:ext cx="195263" cy="207963"/>
            </a:xfrm>
            <a:custGeom>
              <a:avLst/>
              <a:gdLst>
                <a:gd name="T0" fmla="*/ 10 w 17"/>
                <a:gd name="T1" fmla="*/ 18 h 18"/>
                <a:gd name="T2" fmla="*/ 3 w 17"/>
                <a:gd name="T3" fmla="*/ 16 h 18"/>
                <a:gd name="T4" fmla="*/ 1 w 17"/>
                <a:gd name="T5" fmla="*/ 11 h 18"/>
                <a:gd name="T6" fmla="*/ 3 w 17"/>
                <a:gd name="T7" fmla="*/ 3 h 18"/>
                <a:gd name="T8" fmla="*/ 8 w 17"/>
                <a:gd name="T9" fmla="*/ 0 h 18"/>
                <a:gd name="T10" fmla="*/ 14 w 17"/>
                <a:gd name="T11" fmla="*/ 2 h 18"/>
                <a:gd name="T12" fmla="*/ 17 w 17"/>
                <a:gd name="T13" fmla="*/ 7 h 18"/>
                <a:gd name="T14" fmla="*/ 14 w 17"/>
                <a:gd name="T15" fmla="*/ 15 h 18"/>
                <a:gd name="T16" fmla="*/ 10 w 17"/>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0" y="18"/>
                  </a:moveTo>
                  <a:cubicBezTo>
                    <a:pt x="3" y="16"/>
                    <a:pt x="3" y="16"/>
                    <a:pt x="3" y="16"/>
                  </a:cubicBezTo>
                  <a:cubicBezTo>
                    <a:pt x="2" y="15"/>
                    <a:pt x="0" y="13"/>
                    <a:pt x="1" y="11"/>
                  </a:cubicBezTo>
                  <a:cubicBezTo>
                    <a:pt x="3" y="3"/>
                    <a:pt x="3" y="3"/>
                    <a:pt x="3" y="3"/>
                  </a:cubicBezTo>
                  <a:cubicBezTo>
                    <a:pt x="4" y="1"/>
                    <a:pt x="6" y="0"/>
                    <a:pt x="8" y="0"/>
                  </a:cubicBezTo>
                  <a:cubicBezTo>
                    <a:pt x="14" y="2"/>
                    <a:pt x="14" y="2"/>
                    <a:pt x="14" y="2"/>
                  </a:cubicBezTo>
                  <a:cubicBezTo>
                    <a:pt x="16" y="3"/>
                    <a:pt x="17" y="5"/>
                    <a:pt x="17" y="7"/>
                  </a:cubicBezTo>
                  <a:cubicBezTo>
                    <a:pt x="14" y="15"/>
                    <a:pt x="14" y="15"/>
                    <a:pt x="14" y="15"/>
                  </a:cubicBezTo>
                  <a:cubicBezTo>
                    <a:pt x="14" y="17"/>
                    <a:pt x="12" y="18"/>
                    <a:pt x="10" y="18"/>
                  </a:cubicBez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ïślîďe"/>
            <p:cNvSpPr/>
            <p:nvPr/>
          </p:nvSpPr>
          <p:spPr bwMode="auto">
            <a:xfrm>
              <a:off x="8161337" y="3048794"/>
              <a:ext cx="392113" cy="392113"/>
            </a:xfrm>
            <a:custGeom>
              <a:avLst/>
              <a:gdLst>
                <a:gd name="T0" fmla="*/ 0 w 34"/>
                <a:gd name="T1" fmla="*/ 24 h 34"/>
                <a:gd name="T2" fmla="*/ 17 w 34"/>
                <a:gd name="T3" fmla="*/ 34 h 34"/>
                <a:gd name="T4" fmla="*/ 34 w 34"/>
                <a:gd name="T5" fmla="*/ 17 h 34"/>
                <a:gd name="T6" fmla="*/ 17 w 34"/>
                <a:gd name="T7" fmla="*/ 0 h 34"/>
                <a:gd name="T8" fmla="*/ 0 w 34"/>
                <a:gd name="T9" fmla="*/ 24 h 34"/>
              </a:gdLst>
              <a:ahLst/>
              <a:cxnLst>
                <a:cxn ang="0">
                  <a:pos x="T0" y="T1"/>
                </a:cxn>
                <a:cxn ang="0">
                  <a:pos x="T2" y="T3"/>
                </a:cxn>
                <a:cxn ang="0">
                  <a:pos x="T4" y="T5"/>
                </a:cxn>
                <a:cxn ang="0">
                  <a:pos x="T6" y="T7"/>
                </a:cxn>
                <a:cxn ang="0">
                  <a:pos x="T8" y="T9"/>
                </a:cxn>
              </a:cxnLst>
              <a:rect l="0" t="0" r="r" b="b"/>
              <a:pathLst>
                <a:path w="34" h="34">
                  <a:moveTo>
                    <a:pt x="0" y="24"/>
                  </a:moveTo>
                  <a:cubicBezTo>
                    <a:pt x="0" y="33"/>
                    <a:pt x="8" y="34"/>
                    <a:pt x="17" y="34"/>
                  </a:cubicBezTo>
                  <a:cubicBezTo>
                    <a:pt x="26" y="34"/>
                    <a:pt x="34" y="26"/>
                    <a:pt x="34" y="17"/>
                  </a:cubicBezTo>
                  <a:cubicBezTo>
                    <a:pt x="34" y="8"/>
                    <a:pt x="26" y="0"/>
                    <a:pt x="17" y="0"/>
                  </a:cubicBezTo>
                  <a:cubicBezTo>
                    <a:pt x="8" y="0"/>
                    <a:pt x="0" y="15"/>
                    <a:pt x="0" y="24"/>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iṧ1îďè"/>
            <p:cNvSpPr/>
            <p:nvPr/>
          </p:nvSpPr>
          <p:spPr bwMode="auto">
            <a:xfrm>
              <a:off x="8148637" y="3278981"/>
              <a:ext cx="207963" cy="207963"/>
            </a:xfrm>
            <a:custGeom>
              <a:avLst/>
              <a:gdLst>
                <a:gd name="T0" fmla="*/ 11 w 18"/>
                <a:gd name="T1" fmla="*/ 1 h 18"/>
                <a:gd name="T2" fmla="*/ 1 w 18"/>
                <a:gd name="T3" fmla="*/ 6 h 18"/>
                <a:gd name="T4" fmla="*/ 6 w 18"/>
                <a:gd name="T5" fmla="*/ 16 h 18"/>
                <a:gd name="T6" fmla="*/ 16 w 18"/>
                <a:gd name="T7" fmla="*/ 11 h 18"/>
                <a:gd name="T8" fmla="*/ 11 w 18"/>
                <a:gd name="T9" fmla="*/ 1 h 18"/>
                <a:gd name="T10" fmla="*/ 7 w 18"/>
                <a:gd name="T11" fmla="*/ 14 h 18"/>
                <a:gd name="T12" fmla="*/ 4 w 18"/>
                <a:gd name="T13" fmla="*/ 7 h 18"/>
                <a:gd name="T14" fmla="*/ 10 w 18"/>
                <a:gd name="T15" fmla="*/ 4 h 18"/>
                <a:gd name="T16" fmla="*/ 14 w 18"/>
                <a:gd name="T17" fmla="*/ 10 h 18"/>
                <a:gd name="T18" fmla="*/ 7 w 18"/>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1" y="1"/>
                  </a:moveTo>
                  <a:cubicBezTo>
                    <a:pt x="7" y="0"/>
                    <a:pt x="2" y="2"/>
                    <a:pt x="1" y="6"/>
                  </a:cubicBezTo>
                  <a:cubicBezTo>
                    <a:pt x="0" y="11"/>
                    <a:pt x="2" y="15"/>
                    <a:pt x="6" y="16"/>
                  </a:cubicBezTo>
                  <a:cubicBezTo>
                    <a:pt x="11" y="18"/>
                    <a:pt x="15" y="15"/>
                    <a:pt x="16" y="11"/>
                  </a:cubicBezTo>
                  <a:cubicBezTo>
                    <a:pt x="18" y="7"/>
                    <a:pt x="15" y="2"/>
                    <a:pt x="11" y="1"/>
                  </a:cubicBezTo>
                  <a:close/>
                  <a:moveTo>
                    <a:pt x="7" y="14"/>
                  </a:moveTo>
                  <a:cubicBezTo>
                    <a:pt x="4" y="13"/>
                    <a:pt x="3" y="10"/>
                    <a:pt x="4" y="7"/>
                  </a:cubicBezTo>
                  <a:cubicBezTo>
                    <a:pt x="4" y="4"/>
                    <a:pt x="7" y="3"/>
                    <a:pt x="10" y="4"/>
                  </a:cubicBezTo>
                  <a:cubicBezTo>
                    <a:pt x="13" y="5"/>
                    <a:pt x="14" y="7"/>
                    <a:pt x="14" y="10"/>
                  </a:cubicBezTo>
                  <a:cubicBezTo>
                    <a:pt x="13" y="13"/>
                    <a:pt x="10" y="15"/>
                    <a:pt x="7" y="14"/>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îṣḻîdé"/>
            <p:cNvSpPr/>
            <p:nvPr/>
          </p:nvSpPr>
          <p:spPr bwMode="auto">
            <a:xfrm>
              <a:off x="8034337" y="3336131"/>
              <a:ext cx="311150" cy="312738"/>
            </a:xfrm>
            <a:custGeom>
              <a:avLst/>
              <a:gdLst>
                <a:gd name="T0" fmla="*/ 11 w 27"/>
                <a:gd name="T1" fmla="*/ 0 h 27"/>
                <a:gd name="T2" fmla="*/ 27 w 27"/>
                <a:gd name="T3" fmla="*/ 5 h 27"/>
                <a:gd name="T4" fmla="*/ 12 w 27"/>
                <a:gd name="T5" fmla="*/ 23 h 27"/>
                <a:gd name="T6" fmla="*/ 11 w 27"/>
                <a:gd name="T7" fmla="*/ 0 h 27"/>
              </a:gdLst>
              <a:ahLst/>
              <a:cxnLst>
                <a:cxn ang="0">
                  <a:pos x="T0" y="T1"/>
                </a:cxn>
                <a:cxn ang="0">
                  <a:pos x="T2" y="T3"/>
                </a:cxn>
                <a:cxn ang="0">
                  <a:pos x="T4" y="T5"/>
                </a:cxn>
                <a:cxn ang="0">
                  <a:pos x="T6" y="T7"/>
                </a:cxn>
              </a:cxnLst>
              <a:rect l="0" t="0" r="r" b="b"/>
              <a:pathLst>
                <a:path w="27" h="27">
                  <a:moveTo>
                    <a:pt x="11" y="0"/>
                  </a:moveTo>
                  <a:cubicBezTo>
                    <a:pt x="27" y="5"/>
                    <a:pt x="27" y="5"/>
                    <a:pt x="27" y="5"/>
                  </a:cubicBezTo>
                  <a:cubicBezTo>
                    <a:pt x="27" y="5"/>
                    <a:pt x="24" y="27"/>
                    <a:pt x="12" y="23"/>
                  </a:cubicBezTo>
                  <a:cubicBezTo>
                    <a:pt x="0" y="19"/>
                    <a:pt x="11" y="0"/>
                    <a:pt x="11" y="0"/>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íṥ1iďé"/>
            <p:cNvSpPr/>
            <p:nvPr/>
          </p:nvSpPr>
          <p:spPr bwMode="auto">
            <a:xfrm>
              <a:off x="7723187" y="4385469"/>
              <a:ext cx="830263" cy="1292225"/>
            </a:xfrm>
            <a:custGeom>
              <a:avLst/>
              <a:gdLst>
                <a:gd name="T0" fmla="*/ 49 w 72"/>
                <a:gd name="T1" fmla="*/ 0 h 112"/>
                <a:gd name="T2" fmla="*/ 0 w 72"/>
                <a:gd name="T3" fmla="*/ 0 h 112"/>
                <a:gd name="T4" fmla="*/ 0 w 72"/>
                <a:gd name="T5" fmla="*/ 112 h 112"/>
                <a:gd name="T6" fmla="*/ 10 w 72"/>
                <a:gd name="T7" fmla="*/ 112 h 112"/>
                <a:gd name="T8" fmla="*/ 20 w 72"/>
                <a:gd name="T9" fmla="*/ 26 h 112"/>
                <a:gd name="T10" fmla="*/ 27 w 72"/>
                <a:gd name="T11" fmla="*/ 26 h 112"/>
                <a:gd name="T12" fmla="*/ 26 w 72"/>
                <a:gd name="T13" fmla="*/ 69 h 112"/>
                <a:gd name="T14" fmla="*/ 66 w 72"/>
                <a:gd name="T15" fmla="*/ 104 h 112"/>
                <a:gd name="T16" fmla="*/ 72 w 72"/>
                <a:gd name="T17" fmla="*/ 95 h 112"/>
                <a:gd name="T18" fmla="*/ 45 w 72"/>
                <a:gd name="T19" fmla="*/ 61 h 112"/>
                <a:gd name="T20" fmla="*/ 50 w 72"/>
                <a:gd name="T21" fmla="*/ 9 h 112"/>
                <a:gd name="T22" fmla="*/ 49 w 72"/>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2">
                  <a:moveTo>
                    <a:pt x="49" y="0"/>
                  </a:moveTo>
                  <a:cubicBezTo>
                    <a:pt x="0" y="0"/>
                    <a:pt x="0" y="0"/>
                    <a:pt x="0" y="0"/>
                  </a:cubicBezTo>
                  <a:cubicBezTo>
                    <a:pt x="0" y="112"/>
                    <a:pt x="0" y="112"/>
                    <a:pt x="0" y="112"/>
                  </a:cubicBezTo>
                  <a:cubicBezTo>
                    <a:pt x="10" y="112"/>
                    <a:pt x="10" y="112"/>
                    <a:pt x="10" y="112"/>
                  </a:cubicBezTo>
                  <a:cubicBezTo>
                    <a:pt x="10" y="112"/>
                    <a:pt x="17" y="56"/>
                    <a:pt x="20" y="26"/>
                  </a:cubicBezTo>
                  <a:cubicBezTo>
                    <a:pt x="27" y="26"/>
                    <a:pt x="27" y="26"/>
                    <a:pt x="27" y="26"/>
                  </a:cubicBezTo>
                  <a:cubicBezTo>
                    <a:pt x="26" y="69"/>
                    <a:pt x="26" y="69"/>
                    <a:pt x="26" y="69"/>
                  </a:cubicBezTo>
                  <a:cubicBezTo>
                    <a:pt x="66" y="104"/>
                    <a:pt x="66" y="104"/>
                    <a:pt x="66" y="104"/>
                  </a:cubicBezTo>
                  <a:cubicBezTo>
                    <a:pt x="72" y="95"/>
                    <a:pt x="72" y="95"/>
                    <a:pt x="72" y="95"/>
                  </a:cubicBezTo>
                  <a:cubicBezTo>
                    <a:pt x="45" y="61"/>
                    <a:pt x="45" y="61"/>
                    <a:pt x="45" y="61"/>
                  </a:cubicBezTo>
                  <a:cubicBezTo>
                    <a:pt x="45" y="61"/>
                    <a:pt x="50" y="17"/>
                    <a:pt x="50" y="9"/>
                  </a:cubicBezTo>
                  <a:cubicBezTo>
                    <a:pt x="50" y="8"/>
                    <a:pt x="49" y="0"/>
                    <a:pt x="49" y="0"/>
                  </a:cubicBez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îṣľîďè"/>
            <p:cNvSpPr/>
            <p:nvPr/>
          </p:nvSpPr>
          <p:spPr bwMode="auto">
            <a:xfrm>
              <a:off x="7583487" y="5666581"/>
              <a:ext cx="254000" cy="92075"/>
            </a:xfrm>
            <a:custGeom>
              <a:avLst/>
              <a:gdLst>
                <a:gd name="T0" fmla="*/ 12 w 22"/>
                <a:gd name="T1" fmla="*/ 0 h 8"/>
                <a:gd name="T2" fmla="*/ 22 w 22"/>
                <a:gd name="T3" fmla="*/ 0 h 8"/>
                <a:gd name="T4" fmla="*/ 22 w 22"/>
                <a:gd name="T5" fmla="*/ 8 h 8"/>
                <a:gd name="T6" fmla="*/ 2 w 22"/>
                <a:gd name="T7" fmla="*/ 8 h 8"/>
                <a:gd name="T8" fmla="*/ 1 w 22"/>
                <a:gd name="T9" fmla="*/ 4 h 8"/>
                <a:gd name="T10" fmla="*/ 12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2" y="0"/>
                  </a:moveTo>
                  <a:cubicBezTo>
                    <a:pt x="22" y="0"/>
                    <a:pt x="22" y="0"/>
                    <a:pt x="22" y="0"/>
                  </a:cubicBezTo>
                  <a:cubicBezTo>
                    <a:pt x="22" y="8"/>
                    <a:pt x="22" y="8"/>
                    <a:pt x="22" y="8"/>
                  </a:cubicBezTo>
                  <a:cubicBezTo>
                    <a:pt x="2" y="8"/>
                    <a:pt x="2" y="8"/>
                    <a:pt x="2" y="8"/>
                  </a:cubicBezTo>
                  <a:cubicBezTo>
                    <a:pt x="0" y="8"/>
                    <a:pt x="0" y="5"/>
                    <a:pt x="1" y="4"/>
                  </a:cubicBezTo>
                  <a:lnTo>
                    <a:pt x="12"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ïşľiďe"/>
            <p:cNvSpPr/>
            <p:nvPr/>
          </p:nvSpPr>
          <p:spPr bwMode="auto">
            <a:xfrm>
              <a:off x="8448675" y="5482431"/>
              <a:ext cx="173038" cy="252413"/>
            </a:xfrm>
            <a:custGeom>
              <a:avLst/>
              <a:gdLst>
                <a:gd name="T0" fmla="*/ 3 w 15"/>
                <a:gd name="T1" fmla="*/ 9 h 22"/>
                <a:gd name="T2" fmla="*/ 9 w 15"/>
                <a:gd name="T3" fmla="*/ 0 h 22"/>
                <a:gd name="T4" fmla="*/ 15 w 15"/>
                <a:gd name="T5" fmla="*/ 4 h 22"/>
                <a:gd name="T6" fmla="*/ 4 w 15"/>
                <a:gd name="T7" fmla="*/ 21 h 22"/>
                <a:gd name="T8" fmla="*/ 0 w 15"/>
                <a:gd name="T9" fmla="*/ 20 h 22"/>
                <a:gd name="T10" fmla="*/ 3 w 15"/>
                <a:gd name="T11" fmla="*/ 9 h 22"/>
              </a:gdLst>
              <a:ahLst/>
              <a:cxnLst>
                <a:cxn ang="0">
                  <a:pos x="T0" y="T1"/>
                </a:cxn>
                <a:cxn ang="0">
                  <a:pos x="T2" y="T3"/>
                </a:cxn>
                <a:cxn ang="0">
                  <a:pos x="T4" y="T5"/>
                </a:cxn>
                <a:cxn ang="0">
                  <a:pos x="T6" y="T7"/>
                </a:cxn>
                <a:cxn ang="0">
                  <a:pos x="T8" y="T9"/>
                </a:cxn>
                <a:cxn ang="0">
                  <a:pos x="T10" y="T11"/>
                </a:cxn>
              </a:cxnLst>
              <a:rect l="0" t="0" r="r" b="b"/>
              <a:pathLst>
                <a:path w="15" h="22">
                  <a:moveTo>
                    <a:pt x="3" y="9"/>
                  </a:moveTo>
                  <a:cubicBezTo>
                    <a:pt x="9" y="0"/>
                    <a:pt x="9" y="0"/>
                    <a:pt x="9" y="0"/>
                  </a:cubicBezTo>
                  <a:cubicBezTo>
                    <a:pt x="15" y="4"/>
                    <a:pt x="15" y="4"/>
                    <a:pt x="15" y="4"/>
                  </a:cubicBezTo>
                  <a:cubicBezTo>
                    <a:pt x="4" y="21"/>
                    <a:pt x="4" y="21"/>
                    <a:pt x="4" y="21"/>
                  </a:cubicBezTo>
                  <a:cubicBezTo>
                    <a:pt x="3" y="22"/>
                    <a:pt x="0" y="21"/>
                    <a:pt x="0" y="20"/>
                  </a:cubicBezTo>
                  <a:lnTo>
                    <a:pt x="3" y="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îŝ1idé"/>
            <p:cNvSpPr/>
            <p:nvPr/>
          </p:nvSpPr>
          <p:spPr bwMode="auto">
            <a:xfrm>
              <a:off x="4008437" y="4398169"/>
              <a:ext cx="600075" cy="1268413"/>
            </a:xfrm>
            <a:custGeom>
              <a:avLst/>
              <a:gdLst>
                <a:gd name="T0" fmla="*/ 1 w 52"/>
                <a:gd name="T1" fmla="*/ 0 h 110"/>
                <a:gd name="T2" fmla="*/ 52 w 52"/>
                <a:gd name="T3" fmla="*/ 0 h 110"/>
                <a:gd name="T4" fmla="*/ 51 w 52"/>
                <a:gd name="T5" fmla="*/ 110 h 110"/>
                <a:gd name="T6" fmla="*/ 41 w 52"/>
                <a:gd name="T7" fmla="*/ 110 h 110"/>
                <a:gd name="T8" fmla="*/ 31 w 52"/>
                <a:gd name="T9" fmla="*/ 24 h 110"/>
                <a:gd name="T10" fmla="*/ 24 w 52"/>
                <a:gd name="T11" fmla="*/ 24 h 110"/>
                <a:gd name="T12" fmla="*/ 22 w 52"/>
                <a:gd name="T13" fmla="*/ 110 h 110"/>
                <a:gd name="T14" fmla="*/ 12 w 52"/>
                <a:gd name="T15" fmla="*/ 110 h 110"/>
                <a:gd name="T16" fmla="*/ 1 w 52"/>
                <a:gd name="T17" fmla="*/ 7 h 110"/>
                <a:gd name="T18" fmla="*/ 1 w 52"/>
                <a:gd name="T1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10">
                  <a:moveTo>
                    <a:pt x="1" y="0"/>
                  </a:moveTo>
                  <a:cubicBezTo>
                    <a:pt x="52" y="0"/>
                    <a:pt x="52" y="0"/>
                    <a:pt x="52" y="0"/>
                  </a:cubicBezTo>
                  <a:cubicBezTo>
                    <a:pt x="51" y="110"/>
                    <a:pt x="51" y="110"/>
                    <a:pt x="51" y="110"/>
                  </a:cubicBezTo>
                  <a:cubicBezTo>
                    <a:pt x="41" y="110"/>
                    <a:pt x="41" y="110"/>
                    <a:pt x="41" y="110"/>
                  </a:cubicBezTo>
                  <a:cubicBezTo>
                    <a:pt x="41" y="110"/>
                    <a:pt x="34" y="55"/>
                    <a:pt x="31" y="24"/>
                  </a:cubicBezTo>
                  <a:cubicBezTo>
                    <a:pt x="24" y="24"/>
                    <a:pt x="24" y="24"/>
                    <a:pt x="24" y="24"/>
                  </a:cubicBezTo>
                  <a:cubicBezTo>
                    <a:pt x="22" y="110"/>
                    <a:pt x="22" y="110"/>
                    <a:pt x="22" y="110"/>
                  </a:cubicBezTo>
                  <a:cubicBezTo>
                    <a:pt x="12" y="110"/>
                    <a:pt x="12" y="110"/>
                    <a:pt x="12" y="110"/>
                  </a:cubicBezTo>
                  <a:cubicBezTo>
                    <a:pt x="12" y="110"/>
                    <a:pt x="0" y="24"/>
                    <a:pt x="1" y="7"/>
                  </a:cubicBezTo>
                  <a:cubicBezTo>
                    <a:pt x="1" y="6"/>
                    <a:pt x="1" y="0"/>
                    <a:pt x="1" y="0"/>
                  </a:cubicBez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îšḻiḓê"/>
            <p:cNvSpPr/>
            <p:nvPr/>
          </p:nvSpPr>
          <p:spPr bwMode="auto">
            <a:xfrm>
              <a:off x="3940175" y="3486944"/>
              <a:ext cx="749300" cy="911225"/>
            </a:xfrm>
            <a:custGeom>
              <a:avLst/>
              <a:gdLst>
                <a:gd name="T0" fmla="*/ 7 w 65"/>
                <a:gd name="T1" fmla="*/ 79 h 79"/>
                <a:gd name="T2" fmla="*/ 58 w 65"/>
                <a:gd name="T3" fmla="*/ 79 h 79"/>
                <a:gd name="T4" fmla="*/ 65 w 65"/>
                <a:gd name="T5" fmla="*/ 10 h 79"/>
                <a:gd name="T6" fmla="*/ 53 w 65"/>
                <a:gd name="T7" fmla="*/ 0 h 79"/>
                <a:gd name="T8" fmla="*/ 12 w 65"/>
                <a:gd name="T9" fmla="*/ 0 h 79"/>
                <a:gd name="T10" fmla="*/ 0 w 65"/>
                <a:gd name="T11" fmla="*/ 10 h 79"/>
                <a:gd name="T12" fmla="*/ 7 w 65"/>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5" h="79">
                  <a:moveTo>
                    <a:pt x="7" y="79"/>
                  </a:moveTo>
                  <a:cubicBezTo>
                    <a:pt x="58" y="79"/>
                    <a:pt x="58" y="79"/>
                    <a:pt x="58" y="79"/>
                  </a:cubicBezTo>
                  <a:cubicBezTo>
                    <a:pt x="65" y="10"/>
                    <a:pt x="65" y="10"/>
                    <a:pt x="65" y="10"/>
                  </a:cubicBezTo>
                  <a:cubicBezTo>
                    <a:pt x="65" y="5"/>
                    <a:pt x="60" y="0"/>
                    <a:pt x="53" y="0"/>
                  </a:cubicBezTo>
                  <a:cubicBezTo>
                    <a:pt x="12" y="0"/>
                    <a:pt x="12" y="0"/>
                    <a:pt x="12" y="0"/>
                  </a:cubicBezTo>
                  <a:cubicBezTo>
                    <a:pt x="5" y="0"/>
                    <a:pt x="0" y="5"/>
                    <a:pt x="0" y="10"/>
                  </a:cubicBezTo>
                  <a:lnTo>
                    <a:pt x="7" y="79"/>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iṩlídé"/>
            <p:cNvSpPr/>
            <p:nvPr/>
          </p:nvSpPr>
          <p:spPr bwMode="auto">
            <a:xfrm>
              <a:off x="4216400" y="3336131"/>
              <a:ext cx="196850" cy="231775"/>
            </a:xfrm>
            <a:custGeom>
              <a:avLst/>
              <a:gdLst>
                <a:gd name="T0" fmla="*/ 9 w 17"/>
                <a:gd name="T1" fmla="*/ 20 h 20"/>
                <a:gd name="T2" fmla="*/ 0 w 17"/>
                <a:gd name="T3" fmla="*/ 12 h 20"/>
                <a:gd name="T4" fmla="*/ 0 w 17"/>
                <a:gd name="T5" fmla="*/ 2 h 20"/>
                <a:gd name="T6" fmla="*/ 5 w 17"/>
                <a:gd name="T7" fmla="*/ 0 h 20"/>
                <a:gd name="T8" fmla="*/ 12 w 17"/>
                <a:gd name="T9" fmla="*/ 0 h 20"/>
                <a:gd name="T10" fmla="*/ 17 w 17"/>
                <a:gd name="T11" fmla="*/ 4 h 20"/>
                <a:gd name="T12" fmla="*/ 17 w 17"/>
                <a:gd name="T13" fmla="*/ 12 h 20"/>
                <a:gd name="T14" fmla="*/ 9 w 1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0">
                  <a:moveTo>
                    <a:pt x="9" y="20"/>
                  </a:moveTo>
                  <a:cubicBezTo>
                    <a:pt x="0" y="20"/>
                    <a:pt x="0" y="14"/>
                    <a:pt x="0" y="12"/>
                  </a:cubicBezTo>
                  <a:cubicBezTo>
                    <a:pt x="0" y="2"/>
                    <a:pt x="0" y="2"/>
                    <a:pt x="0" y="2"/>
                  </a:cubicBezTo>
                  <a:cubicBezTo>
                    <a:pt x="0" y="0"/>
                    <a:pt x="3" y="0"/>
                    <a:pt x="5" y="0"/>
                  </a:cubicBezTo>
                  <a:cubicBezTo>
                    <a:pt x="12" y="0"/>
                    <a:pt x="12" y="0"/>
                    <a:pt x="12" y="0"/>
                  </a:cubicBezTo>
                  <a:cubicBezTo>
                    <a:pt x="14" y="0"/>
                    <a:pt x="17" y="2"/>
                    <a:pt x="17" y="4"/>
                  </a:cubicBezTo>
                  <a:cubicBezTo>
                    <a:pt x="17" y="12"/>
                    <a:pt x="17" y="12"/>
                    <a:pt x="17" y="12"/>
                  </a:cubicBezTo>
                  <a:cubicBezTo>
                    <a:pt x="17" y="14"/>
                    <a:pt x="16" y="20"/>
                    <a:pt x="9" y="20"/>
                  </a:cubicBez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íŝlïďè"/>
            <p:cNvSpPr/>
            <p:nvPr/>
          </p:nvSpPr>
          <p:spPr bwMode="auto">
            <a:xfrm>
              <a:off x="4100512" y="2991644"/>
              <a:ext cx="404813" cy="449263"/>
            </a:xfrm>
            <a:custGeom>
              <a:avLst/>
              <a:gdLst>
                <a:gd name="T0" fmla="*/ 33 w 35"/>
                <a:gd name="T1" fmla="*/ 30 h 39"/>
                <a:gd name="T2" fmla="*/ 14 w 35"/>
                <a:gd name="T3" fmla="*/ 35 h 39"/>
                <a:gd name="T4" fmla="*/ 3 w 35"/>
                <a:gd name="T5" fmla="*/ 14 h 39"/>
                <a:gd name="T6" fmla="*/ 23 w 35"/>
                <a:gd name="T7" fmla="*/ 3 h 39"/>
                <a:gd name="T8" fmla="*/ 33 w 35"/>
                <a:gd name="T9" fmla="*/ 30 h 39"/>
              </a:gdLst>
              <a:ahLst/>
              <a:cxnLst>
                <a:cxn ang="0">
                  <a:pos x="T0" y="T1"/>
                </a:cxn>
                <a:cxn ang="0">
                  <a:pos x="T2" y="T3"/>
                </a:cxn>
                <a:cxn ang="0">
                  <a:pos x="T4" y="T5"/>
                </a:cxn>
                <a:cxn ang="0">
                  <a:pos x="T6" y="T7"/>
                </a:cxn>
                <a:cxn ang="0">
                  <a:pos x="T8" y="T9"/>
                </a:cxn>
              </a:cxnLst>
              <a:rect l="0" t="0" r="r" b="b"/>
              <a:pathLst>
                <a:path w="35" h="39">
                  <a:moveTo>
                    <a:pt x="33" y="30"/>
                  </a:moveTo>
                  <a:cubicBezTo>
                    <a:pt x="30" y="39"/>
                    <a:pt x="23" y="38"/>
                    <a:pt x="14" y="35"/>
                  </a:cubicBezTo>
                  <a:cubicBezTo>
                    <a:pt x="5" y="32"/>
                    <a:pt x="0" y="23"/>
                    <a:pt x="3" y="14"/>
                  </a:cubicBezTo>
                  <a:cubicBezTo>
                    <a:pt x="5" y="5"/>
                    <a:pt x="15" y="0"/>
                    <a:pt x="23" y="3"/>
                  </a:cubicBezTo>
                  <a:cubicBezTo>
                    <a:pt x="32" y="5"/>
                    <a:pt x="35" y="21"/>
                    <a:pt x="33" y="30"/>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îṡḷîḓe"/>
            <p:cNvSpPr/>
            <p:nvPr/>
          </p:nvSpPr>
          <p:spPr bwMode="auto">
            <a:xfrm>
              <a:off x="4562475" y="3509169"/>
              <a:ext cx="622300" cy="692150"/>
            </a:xfrm>
            <a:custGeom>
              <a:avLst/>
              <a:gdLst>
                <a:gd name="T0" fmla="*/ 11 w 54"/>
                <a:gd name="T1" fmla="*/ 6 h 60"/>
                <a:gd name="T2" fmla="*/ 24 w 54"/>
                <a:gd name="T3" fmla="*/ 31 h 60"/>
                <a:gd name="T4" fmla="*/ 45 w 54"/>
                <a:gd name="T5" fmla="*/ 8 h 60"/>
                <a:gd name="T6" fmla="*/ 53 w 54"/>
                <a:gd name="T7" fmla="*/ 12 h 60"/>
                <a:gd name="T8" fmla="*/ 28 w 54"/>
                <a:gd name="T9" fmla="*/ 53 h 60"/>
                <a:gd name="T10" fmla="*/ 4 w 54"/>
                <a:gd name="T11" fmla="*/ 36 h 60"/>
                <a:gd name="T12" fmla="*/ 0 w 54"/>
                <a:gd name="T13" fmla="*/ 10 h 60"/>
                <a:gd name="T14" fmla="*/ 4 w 54"/>
                <a:gd name="T15" fmla="*/ 6 h 60"/>
                <a:gd name="T16" fmla="*/ 7 w 54"/>
                <a:gd name="T17" fmla="*/ 0 h 60"/>
                <a:gd name="T18" fmla="*/ 11 w 54"/>
                <a:gd name="T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0">
                  <a:moveTo>
                    <a:pt x="11" y="6"/>
                  </a:moveTo>
                  <a:cubicBezTo>
                    <a:pt x="24" y="31"/>
                    <a:pt x="24" y="31"/>
                    <a:pt x="24" y="31"/>
                  </a:cubicBezTo>
                  <a:cubicBezTo>
                    <a:pt x="45" y="8"/>
                    <a:pt x="45" y="8"/>
                    <a:pt x="45" y="8"/>
                  </a:cubicBezTo>
                  <a:cubicBezTo>
                    <a:pt x="45" y="7"/>
                    <a:pt x="54" y="10"/>
                    <a:pt x="53" y="12"/>
                  </a:cubicBezTo>
                  <a:cubicBezTo>
                    <a:pt x="51" y="16"/>
                    <a:pt x="38" y="43"/>
                    <a:pt x="28" y="53"/>
                  </a:cubicBezTo>
                  <a:cubicBezTo>
                    <a:pt x="22" y="60"/>
                    <a:pt x="5" y="37"/>
                    <a:pt x="4" y="36"/>
                  </a:cubicBezTo>
                  <a:cubicBezTo>
                    <a:pt x="2" y="33"/>
                    <a:pt x="0" y="18"/>
                    <a:pt x="0" y="10"/>
                  </a:cubicBezTo>
                  <a:cubicBezTo>
                    <a:pt x="0" y="8"/>
                    <a:pt x="2" y="6"/>
                    <a:pt x="4" y="6"/>
                  </a:cubicBezTo>
                  <a:cubicBezTo>
                    <a:pt x="7" y="0"/>
                    <a:pt x="7" y="0"/>
                    <a:pt x="7" y="0"/>
                  </a:cubicBezTo>
                  <a:cubicBezTo>
                    <a:pt x="8" y="0"/>
                    <a:pt x="10" y="4"/>
                    <a:pt x="11" y="6"/>
                  </a:cubicBez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ïŝļïdè"/>
            <p:cNvSpPr/>
            <p:nvPr/>
          </p:nvSpPr>
          <p:spPr bwMode="auto">
            <a:xfrm>
              <a:off x="3570287" y="3509169"/>
              <a:ext cx="519113" cy="808038"/>
            </a:xfrm>
            <a:custGeom>
              <a:avLst/>
              <a:gdLst>
                <a:gd name="T0" fmla="*/ 37 w 45"/>
                <a:gd name="T1" fmla="*/ 0 h 70"/>
                <a:gd name="T2" fmla="*/ 4 w 45"/>
                <a:gd name="T3" fmla="*/ 34 h 70"/>
                <a:gd name="T4" fmla="*/ 7 w 45"/>
                <a:gd name="T5" fmla="*/ 45 h 70"/>
                <a:gd name="T6" fmla="*/ 38 w 45"/>
                <a:gd name="T7" fmla="*/ 70 h 70"/>
                <a:gd name="T8" fmla="*/ 37 w 45"/>
                <a:gd name="T9" fmla="*/ 56 h 70"/>
                <a:gd name="T10" fmla="*/ 22 w 45"/>
                <a:gd name="T11" fmla="*/ 39 h 70"/>
                <a:gd name="T12" fmla="*/ 43 w 45"/>
                <a:gd name="T13" fmla="*/ 23 h 70"/>
                <a:gd name="T14" fmla="*/ 44 w 45"/>
                <a:gd name="T15" fmla="*/ 6 h 70"/>
                <a:gd name="T16" fmla="*/ 37 w 45"/>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0">
                  <a:moveTo>
                    <a:pt x="37" y="0"/>
                  </a:moveTo>
                  <a:cubicBezTo>
                    <a:pt x="37" y="0"/>
                    <a:pt x="13" y="25"/>
                    <a:pt x="4" y="34"/>
                  </a:cubicBezTo>
                  <a:cubicBezTo>
                    <a:pt x="0" y="38"/>
                    <a:pt x="4" y="41"/>
                    <a:pt x="7" y="45"/>
                  </a:cubicBezTo>
                  <a:cubicBezTo>
                    <a:pt x="14" y="54"/>
                    <a:pt x="38" y="70"/>
                    <a:pt x="38" y="70"/>
                  </a:cubicBezTo>
                  <a:cubicBezTo>
                    <a:pt x="37" y="56"/>
                    <a:pt x="37" y="56"/>
                    <a:pt x="37" y="56"/>
                  </a:cubicBezTo>
                  <a:cubicBezTo>
                    <a:pt x="22" y="39"/>
                    <a:pt x="22" y="39"/>
                    <a:pt x="22" y="39"/>
                  </a:cubicBezTo>
                  <a:cubicBezTo>
                    <a:pt x="22" y="39"/>
                    <a:pt x="43" y="24"/>
                    <a:pt x="43" y="23"/>
                  </a:cubicBezTo>
                  <a:cubicBezTo>
                    <a:pt x="45" y="20"/>
                    <a:pt x="44" y="6"/>
                    <a:pt x="44" y="6"/>
                  </a:cubicBezTo>
                  <a:lnTo>
                    <a:pt x="37" y="0"/>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îsľíḍe"/>
            <p:cNvSpPr/>
            <p:nvPr/>
          </p:nvSpPr>
          <p:spPr bwMode="auto">
            <a:xfrm>
              <a:off x="4481512" y="5666581"/>
              <a:ext cx="254000" cy="92075"/>
            </a:xfrm>
            <a:custGeom>
              <a:avLst/>
              <a:gdLst>
                <a:gd name="T0" fmla="*/ 10 w 22"/>
                <a:gd name="T1" fmla="*/ 0 h 8"/>
                <a:gd name="T2" fmla="*/ 0 w 22"/>
                <a:gd name="T3" fmla="*/ 0 h 8"/>
                <a:gd name="T4" fmla="*/ 0 w 22"/>
                <a:gd name="T5" fmla="*/ 8 h 8"/>
                <a:gd name="T6" fmla="*/ 20 w 22"/>
                <a:gd name="T7" fmla="*/ 8 h 8"/>
                <a:gd name="T8" fmla="*/ 21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2" y="8"/>
                    <a:pt x="22" y="5"/>
                    <a:pt x="21"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îṩḷîḑé"/>
            <p:cNvSpPr/>
            <p:nvPr/>
          </p:nvSpPr>
          <p:spPr bwMode="auto">
            <a:xfrm>
              <a:off x="4146550" y="5666581"/>
              <a:ext cx="254000" cy="92075"/>
            </a:xfrm>
            <a:custGeom>
              <a:avLst/>
              <a:gdLst>
                <a:gd name="T0" fmla="*/ 10 w 22"/>
                <a:gd name="T1" fmla="*/ 0 h 8"/>
                <a:gd name="T2" fmla="*/ 0 w 22"/>
                <a:gd name="T3" fmla="*/ 0 h 8"/>
                <a:gd name="T4" fmla="*/ 0 w 22"/>
                <a:gd name="T5" fmla="*/ 8 h 8"/>
                <a:gd name="T6" fmla="*/ 20 w 22"/>
                <a:gd name="T7" fmla="*/ 8 h 8"/>
                <a:gd name="T8" fmla="*/ 21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1" y="8"/>
                    <a:pt x="22" y="5"/>
                    <a:pt x="21"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iṣḷïḑe"/>
            <p:cNvSpPr/>
            <p:nvPr/>
          </p:nvSpPr>
          <p:spPr bwMode="auto">
            <a:xfrm>
              <a:off x="3997325" y="4144169"/>
              <a:ext cx="103188" cy="173038"/>
            </a:xfrm>
            <a:custGeom>
              <a:avLst/>
              <a:gdLst>
                <a:gd name="T0" fmla="*/ 5 w 9"/>
                <a:gd name="T1" fmla="*/ 15 h 15"/>
                <a:gd name="T2" fmla="*/ 9 w 9"/>
                <a:gd name="T3" fmla="*/ 9 h 15"/>
                <a:gd name="T4" fmla="*/ 8 w 9"/>
                <a:gd name="T5" fmla="*/ 1 h 15"/>
                <a:gd name="T6" fmla="*/ 4 w 9"/>
                <a:gd name="T7" fmla="*/ 0 h 15"/>
                <a:gd name="T8" fmla="*/ 0 w 9"/>
                <a:gd name="T9" fmla="*/ 1 h 15"/>
                <a:gd name="T10" fmla="*/ 1 w 9"/>
                <a:gd name="T11" fmla="*/ 15 h 15"/>
                <a:gd name="T12" fmla="*/ 5 w 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9" h="15">
                  <a:moveTo>
                    <a:pt x="5" y="15"/>
                  </a:moveTo>
                  <a:cubicBezTo>
                    <a:pt x="8" y="14"/>
                    <a:pt x="9" y="12"/>
                    <a:pt x="9" y="9"/>
                  </a:cubicBezTo>
                  <a:cubicBezTo>
                    <a:pt x="8" y="1"/>
                    <a:pt x="8" y="1"/>
                    <a:pt x="8" y="1"/>
                  </a:cubicBezTo>
                  <a:cubicBezTo>
                    <a:pt x="8" y="0"/>
                    <a:pt x="6" y="0"/>
                    <a:pt x="4" y="0"/>
                  </a:cubicBezTo>
                  <a:cubicBezTo>
                    <a:pt x="0" y="1"/>
                    <a:pt x="0" y="1"/>
                    <a:pt x="0" y="1"/>
                  </a:cubicBezTo>
                  <a:cubicBezTo>
                    <a:pt x="1" y="15"/>
                    <a:pt x="1" y="15"/>
                    <a:pt x="1" y="15"/>
                  </a:cubicBezTo>
                  <a:cubicBezTo>
                    <a:pt x="1" y="15"/>
                    <a:pt x="4" y="15"/>
                    <a:pt x="5" y="15"/>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ïšḷïḍé"/>
            <p:cNvSpPr/>
            <p:nvPr/>
          </p:nvSpPr>
          <p:spPr bwMode="auto">
            <a:xfrm>
              <a:off x="4873625" y="1099344"/>
              <a:ext cx="2525713" cy="2525713"/>
            </a:xfrm>
            <a:custGeom>
              <a:avLst/>
              <a:gdLst>
                <a:gd name="T0" fmla="*/ 109 w 219"/>
                <a:gd name="T1" fmla="*/ 0 h 219"/>
                <a:gd name="T2" fmla="*/ 0 w 219"/>
                <a:gd name="T3" fmla="*/ 109 h 219"/>
                <a:gd name="T4" fmla="*/ 109 w 219"/>
                <a:gd name="T5" fmla="*/ 219 h 219"/>
                <a:gd name="T6" fmla="*/ 219 w 219"/>
                <a:gd name="T7" fmla="*/ 109 h 219"/>
                <a:gd name="T8" fmla="*/ 109 w 219"/>
                <a:gd name="T9" fmla="*/ 0 h 219"/>
                <a:gd name="T10" fmla="*/ 109 w 219"/>
                <a:gd name="T11" fmla="*/ 191 h 219"/>
                <a:gd name="T12" fmla="*/ 27 w 219"/>
                <a:gd name="T13" fmla="*/ 109 h 219"/>
                <a:gd name="T14" fmla="*/ 109 w 219"/>
                <a:gd name="T15" fmla="*/ 27 h 219"/>
                <a:gd name="T16" fmla="*/ 191 w 219"/>
                <a:gd name="T17" fmla="*/ 109 h 219"/>
                <a:gd name="T18" fmla="*/ 109 w 219"/>
                <a:gd name="T19" fmla="*/ 19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09" y="0"/>
                  </a:moveTo>
                  <a:cubicBezTo>
                    <a:pt x="49" y="0"/>
                    <a:pt x="0" y="49"/>
                    <a:pt x="0" y="109"/>
                  </a:cubicBezTo>
                  <a:cubicBezTo>
                    <a:pt x="0" y="170"/>
                    <a:pt x="49" y="219"/>
                    <a:pt x="109" y="219"/>
                  </a:cubicBezTo>
                  <a:cubicBezTo>
                    <a:pt x="170" y="219"/>
                    <a:pt x="219" y="170"/>
                    <a:pt x="219" y="109"/>
                  </a:cubicBezTo>
                  <a:cubicBezTo>
                    <a:pt x="219" y="49"/>
                    <a:pt x="170" y="0"/>
                    <a:pt x="109" y="0"/>
                  </a:cubicBezTo>
                  <a:close/>
                  <a:moveTo>
                    <a:pt x="109" y="191"/>
                  </a:moveTo>
                  <a:cubicBezTo>
                    <a:pt x="64" y="191"/>
                    <a:pt x="27" y="154"/>
                    <a:pt x="27" y="109"/>
                  </a:cubicBezTo>
                  <a:cubicBezTo>
                    <a:pt x="27" y="64"/>
                    <a:pt x="64" y="27"/>
                    <a:pt x="109" y="27"/>
                  </a:cubicBezTo>
                  <a:cubicBezTo>
                    <a:pt x="154" y="27"/>
                    <a:pt x="191" y="64"/>
                    <a:pt x="191" y="109"/>
                  </a:cubicBezTo>
                  <a:cubicBezTo>
                    <a:pt x="191" y="154"/>
                    <a:pt x="154" y="191"/>
                    <a:pt x="109" y="191"/>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ïS1ïḍe"/>
            <p:cNvSpPr/>
            <p:nvPr/>
          </p:nvSpPr>
          <p:spPr bwMode="auto">
            <a:xfrm>
              <a:off x="6731000" y="2956719"/>
              <a:ext cx="1555750" cy="1498600"/>
            </a:xfrm>
            <a:custGeom>
              <a:avLst/>
              <a:gdLst>
                <a:gd name="T0" fmla="*/ 128 w 135"/>
                <a:gd name="T1" fmla="*/ 101 h 130"/>
                <a:gd name="T2" fmla="*/ 128 w 135"/>
                <a:gd name="T3" fmla="*/ 124 h 130"/>
                <a:gd name="T4" fmla="*/ 128 w 135"/>
                <a:gd name="T5" fmla="*/ 124 h 130"/>
                <a:gd name="T6" fmla="*/ 106 w 135"/>
                <a:gd name="T7" fmla="*/ 124 h 130"/>
                <a:gd name="T8" fmla="*/ 7 w 135"/>
                <a:gd name="T9" fmla="*/ 28 h 130"/>
                <a:gd name="T10" fmla="*/ 7 w 135"/>
                <a:gd name="T11" fmla="*/ 6 h 130"/>
                <a:gd name="T12" fmla="*/ 7 w 135"/>
                <a:gd name="T13" fmla="*/ 6 h 130"/>
                <a:gd name="T14" fmla="*/ 29 w 135"/>
                <a:gd name="T15" fmla="*/ 6 h 130"/>
                <a:gd name="T16" fmla="*/ 128 w 135"/>
                <a:gd name="T17" fmla="*/ 10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0">
                  <a:moveTo>
                    <a:pt x="128" y="101"/>
                  </a:moveTo>
                  <a:cubicBezTo>
                    <a:pt x="135" y="107"/>
                    <a:pt x="135" y="118"/>
                    <a:pt x="128" y="124"/>
                  </a:cubicBezTo>
                  <a:cubicBezTo>
                    <a:pt x="128" y="124"/>
                    <a:pt x="128" y="124"/>
                    <a:pt x="128" y="124"/>
                  </a:cubicBezTo>
                  <a:cubicBezTo>
                    <a:pt x="122" y="130"/>
                    <a:pt x="112" y="130"/>
                    <a:pt x="106" y="124"/>
                  </a:cubicBezTo>
                  <a:cubicBezTo>
                    <a:pt x="7" y="28"/>
                    <a:pt x="7" y="28"/>
                    <a:pt x="7" y="28"/>
                  </a:cubicBezTo>
                  <a:cubicBezTo>
                    <a:pt x="0" y="22"/>
                    <a:pt x="0" y="12"/>
                    <a:pt x="7" y="6"/>
                  </a:cubicBezTo>
                  <a:cubicBezTo>
                    <a:pt x="7" y="6"/>
                    <a:pt x="7" y="6"/>
                    <a:pt x="7" y="6"/>
                  </a:cubicBezTo>
                  <a:cubicBezTo>
                    <a:pt x="13" y="0"/>
                    <a:pt x="23" y="0"/>
                    <a:pt x="29" y="6"/>
                  </a:cubicBezTo>
                  <a:lnTo>
                    <a:pt x="128" y="101"/>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iṡľïḓê"/>
            <p:cNvSpPr/>
            <p:nvPr/>
          </p:nvSpPr>
          <p:spPr bwMode="auto">
            <a:xfrm>
              <a:off x="7342187" y="3982244"/>
              <a:ext cx="230188" cy="150813"/>
            </a:xfrm>
            <a:custGeom>
              <a:avLst/>
              <a:gdLst>
                <a:gd name="T0" fmla="*/ 18 w 20"/>
                <a:gd name="T1" fmla="*/ 0 h 13"/>
                <a:gd name="T2" fmla="*/ 20 w 20"/>
                <a:gd name="T3" fmla="*/ 13 h 13"/>
                <a:gd name="T4" fmla="*/ 2 w 20"/>
                <a:gd name="T5" fmla="*/ 5 h 13"/>
                <a:gd name="T6" fmla="*/ 2 w 20"/>
                <a:gd name="T7" fmla="*/ 0 h 13"/>
                <a:gd name="T8" fmla="*/ 18 w 20"/>
                <a:gd name="T9" fmla="*/ 0 h 13"/>
              </a:gdLst>
              <a:ahLst/>
              <a:cxnLst>
                <a:cxn ang="0">
                  <a:pos x="T0" y="T1"/>
                </a:cxn>
                <a:cxn ang="0">
                  <a:pos x="T2" y="T3"/>
                </a:cxn>
                <a:cxn ang="0">
                  <a:pos x="T4" y="T5"/>
                </a:cxn>
                <a:cxn ang="0">
                  <a:pos x="T6" y="T7"/>
                </a:cxn>
                <a:cxn ang="0">
                  <a:pos x="T8" y="T9"/>
                </a:cxn>
              </a:cxnLst>
              <a:rect l="0" t="0" r="r" b="b"/>
              <a:pathLst>
                <a:path w="20" h="13">
                  <a:moveTo>
                    <a:pt x="18" y="0"/>
                  </a:moveTo>
                  <a:cubicBezTo>
                    <a:pt x="20" y="13"/>
                    <a:pt x="20" y="13"/>
                    <a:pt x="20" y="13"/>
                  </a:cubicBezTo>
                  <a:cubicBezTo>
                    <a:pt x="20" y="13"/>
                    <a:pt x="3" y="9"/>
                    <a:pt x="2" y="5"/>
                  </a:cubicBezTo>
                  <a:cubicBezTo>
                    <a:pt x="0" y="2"/>
                    <a:pt x="2" y="0"/>
                    <a:pt x="2" y="0"/>
                  </a:cubicBezTo>
                  <a:lnTo>
                    <a:pt x="18" y="0"/>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işľiḋè"/>
            <p:cNvSpPr/>
            <p:nvPr/>
          </p:nvSpPr>
          <p:spPr bwMode="auto">
            <a:xfrm>
              <a:off x="7053262" y="3567906"/>
              <a:ext cx="196850" cy="219075"/>
            </a:xfrm>
            <a:custGeom>
              <a:avLst/>
              <a:gdLst>
                <a:gd name="T0" fmla="*/ 16 w 17"/>
                <a:gd name="T1" fmla="*/ 10 h 19"/>
                <a:gd name="T2" fmla="*/ 13 w 17"/>
                <a:gd name="T3" fmla="*/ 19 h 19"/>
                <a:gd name="T4" fmla="*/ 0 w 17"/>
                <a:gd name="T5" fmla="*/ 4 h 19"/>
                <a:gd name="T6" fmla="*/ 3 w 17"/>
                <a:gd name="T7" fmla="*/ 0 h 19"/>
                <a:gd name="T8" fmla="*/ 14 w 17"/>
                <a:gd name="T9" fmla="*/ 5 h 19"/>
                <a:gd name="T10" fmla="*/ 16 w 17"/>
                <a:gd name="T11" fmla="*/ 10 h 19"/>
              </a:gdLst>
              <a:ahLst/>
              <a:cxnLst>
                <a:cxn ang="0">
                  <a:pos x="T0" y="T1"/>
                </a:cxn>
                <a:cxn ang="0">
                  <a:pos x="T2" y="T3"/>
                </a:cxn>
                <a:cxn ang="0">
                  <a:pos x="T4" y="T5"/>
                </a:cxn>
                <a:cxn ang="0">
                  <a:pos x="T6" y="T7"/>
                </a:cxn>
                <a:cxn ang="0">
                  <a:pos x="T8" y="T9"/>
                </a:cxn>
                <a:cxn ang="0">
                  <a:pos x="T10" y="T11"/>
                </a:cxn>
              </a:cxnLst>
              <a:rect l="0" t="0" r="r" b="b"/>
              <a:pathLst>
                <a:path w="17" h="19">
                  <a:moveTo>
                    <a:pt x="16" y="10"/>
                  </a:moveTo>
                  <a:cubicBezTo>
                    <a:pt x="13" y="19"/>
                    <a:pt x="13" y="19"/>
                    <a:pt x="13" y="19"/>
                  </a:cubicBezTo>
                  <a:cubicBezTo>
                    <a:pt x="13" y="19"/>
                    <a:pt x="0" y="8"/>
                    <a:pt x="0" y="4"/>
                  </a:cubicBezTo>
                  <a:cubicBezTo>
                    <a:pt x="0" y="0"/>
                    <a:pt x="3" y="0"/>
                    <a:pt x="3" y="0"/>
                  </a:cubicBezTo>
                  <a:cubicBezTo>
                    <a:pt x="14" y="5"/>
                    <a:pt x="14" y="5"/>
                    <a:pt x="14" y="5"/>
                  </a:cubicBezTo>
                  <a:cubicBezTo>
                    <a:pt x="16" y="6"/>
                    <a:pt x="17" y="8"/>
                    <a:pt x="16" y="10"/>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ísḷíḍe"/>
            <p:cNvSpPr/>
            <p:nvPr/>
          </p:nvSpPr>
          <p:spPr bwMode="auto">
            <a:xfrm>
              <a:off x="7642225" y="1445419"/>
              <a:ext cx="738188" cy="681038"/>
            </a:xfrm>
            <a:custGeom>
              <a:avLst/>
              <a:gdLst>
                <a:gd name="T0" fmla="*/ 436 w 465"/>
                <a:gd name="T1" fmla="*/ 429 h 429"/>
                <a:gd name="T2" fmla="*/ 370 w 465"/>
                <a:gd name="T3" fmla="*/ 421 h 429"/>
                <a:gd name="T4" fmla="*/ 392 w 465"/>
                <a:gd name="T5" fmla="*/ 80 h 429"/>
                <a:gd name="T6" fmla="*/ 14 w 465"/>
                <a:gd name="T7" fmla="*/ 145 h 429"/>
                <a:gd name="T8" fmla="*/ 0 w 465"/>
                <a:gd name="T9" fmla="*/ 80 h 429"/>
                <a:gd name="T10" fmla="*/ 465 w 465"/>
                <a:gd name="T11" fmla="*/ 0 h 429"/>
                <a:gd name="T12" fmla="*/ 436 w 465"/>
                <a:gd name="T13" fmla="*/ 429 h 429"/>
              </a:gdLst>
              <a:ahLst/>
              <a:cxnLst>
                <a:cxn ang="0">
                  <a:pos x="T0" y="T1"/>
                </a:cxn>
                <a:cxn ang="0">
                  <a:pos x="T2" y="T3"/>
                </a:cxn>
                <a:cxn ang="0">
                  <a:pos x="T4" y="T5"/>
                </a:cxn>
                <a:cxn ang="0">
                  <a:pos x="T6" y="T7"/>
                </a:cxn>
                <a:cxn ang="0">
                  <a:pos x="T8" y="T9"/>
                </a:cxn>
                <a:cxn ang="0">
                  <a:pos x="T10" y="T11"/>
                </a:cxn>
                <a:cxn ang="0">
                  <a:pos x="T12" y="T13"/>
                </a:cxn>
              </a:cxnLst>
              <a:rect l="0" t="0" r="r" b="b"/>
              <a:pathLst>
                <a:path w="465" h="429">
                  <a:moveTo>
                    <a:pt x="436" y="429"/>
                  </a:moveTo>
                  <a:lnTo>
                    <a:pt x="370" y="421"/>
                  </a:lnTo>
                  <a:lnTo>
                    <a:pt x="392" y="80"/>
                  </a:lnTo>
                  <a:lnTo>
                    <a:pt x="14" y="145"/>
                  </a:lnTo>
                  <a:lnTo>
                    <a:pt x="0" y="80"/>
                  </a:lnTo>
                  <a:lnTo>
                    <a:pt x="465" y="0"/>
                  </a:lnTo>
                  <a:lnTo>
                    <a:pt x="436" y="429"/>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iS1íďe"/>
            <p:cNvSpPr/>
            <p:nvPr/>
          </p:nvSpPr>
          <p:spPr bwMode="auto">
            <a:xfrm>
              <a:off x="5703887" y="1664494"/>
              <a:ext cx="646113" cy="646113"/>
            </a:xfrm>
            <a:prstGeom prst="ellipse">
              <a:avLst/>
            </a:prstGeom>
            <a:solidFill>
              <a:srgbClr val="FF7B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îṧḷïḍè"/>
            <p:cNvSpPr/>
            <p:nvPr/>
          </p:nvSpPr>
          <p:spPr bwMode="auto">
            <a:xfrm>
              <a:off x="5703887" y="1664494"/>
              <a:ext cx="646113" cy="646113"/>
            </a:xfrm>
            <a:prstGeom prst="ellipse">
              <a:avLst/>
            </a:prstGeom>
            <a:solidFill>
              <a:srgbClr val="FF7B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iṥ1îḍè"/>
            <p:cNvSpPr/>
            <p:nvPr/>
          </p:nvSpPr>
          <p:spPr bwMode="auto">
            <a:xfrm>
              <a:off x="4205287" y="2172494"/>
              <a:ext cx="254000" cy="254000"/>
            </a:xfrm>
            <a:prstGeom prst="ellipse">
              <a:avLst/>
            </a:pr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iṡḷïḑé"/>
            <p:cNvSpPr/>
            <p:nvPr/>
          </p:nvSpPr>
          <p:spPr bwMode="auto">
            <a:xfrm>
              <a:off x="5184775" y="5309394"/>
              <a:ext cx="300038" cy="425450"/>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ïṣļíḋè"/>
            <p:cNvSpPr/>
            <p:nvPr/>
          </p:nvSpPr>
          <p:spPr bwMode="auto">
            <a:xfrm>
              <a:off x="5554662" y="4871244"/>
              <a:ext cx="311150" cy="863600"/>
            </a:xfrm>
            <a:prstGeom prst="rect">
              <a:avLst/>
            </a:prstGeom>
            <a:solidFill>
              <a:srgbClr val="FF5C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ïŝļïḓè"/>
            <p:cNvSpPr/>
            <p:nvPr/>
          </p:nvSpPr>
          <p:spPr bwMode="auto">
            <a:xfrm>
              <a:off x="5934075" y="4271169"/>
              <a:ext cx="312738" cy="1463675"/>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išľidê"/>
            <p:cNvSpPr/>
            <p:nvPr/>
          </p:nvSpPr>
          <p:spPr bwMode="auto">
            <a:xfrm>
              <a:off x="6315075" y="4593431"/>
              <a:ext cx="300038" cy="1141413"/>
            </a:xfrm>
            <a:prstGeom prst="rect">
              <a:avLst/>
            </a:prstGeom>
            <a:solidFill>
              <a:srgbClr val="62D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íṩļiḋé"/>
            <p:cNvSpPr/>
            <p:nvPr/>
          </p:nvSpPr>
          <p:spPr bwMode="auto">
            <a:xfrm>
              <a:off x="6696075" y="4950619"/>
              <a:ext cx="300038" cy="784225"/>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íṧḷîḋe"/>
            <p:cNvSpPr/>
            <p:nvPr/>
          </p:nvSpPr>
          <p:spPr bwMode="auto">
            <a:xfrm>
              <a:off x="7537450" y="3590131"/>
              <a:ext cx="1027113" cy="622300"/>
            </a:xfrm>
            <a:custGeom>
              <a:avLst/>
              <a:gdLst>
                <a:gd name="T0" fmla="*/ 81 w 89"/>
                <a:gd name="T1" fmla="*/ 0 h 54"/>
                <a:gd name="T2" fmla="*/ 47 w 89"/>
                <a:gd name="T3" fmla="*/ 34 h 54"/>
                <a:gd name="T4" fmla="*/ 0 w 89"/>
                <a:gd name="T5" fmla="*/ 34 h 54"/>
                <a:gd name="T6" fmla="*/ 1 w 89"/>
                <a:gd name="T7" fmla="*/ 47 h 54"/>
                <a:gd name="T8" fmla="*/ 59 w 89"/>
                <a:gd name="T9" fmla="*/ 54 h 54"/>
                <a:gd name="T10" fmla="*/ 85 w 89"/>
                <a:gd name="T11" fmla="*/ 17 h 54"/>
                <a:gd name="T12" fmla="*/ 81 w 89"/>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89" h="54">
                  <a:moveTo>
                    <a:pt x="81" y="0"/>
                  </a:moveTo>
                  <a:cubicBezTo>
                    <a:pt x="47" y="34"/>
                    <a:pt x="47" y="34"/>
                    <a:pt x="47" y="34"/>
                  </a:cubicBezTo>
                  <a:cubicBezTo>
                    <a:pt x="0" y="34"/>
                    <a:pt x="0" y="34"/>
                    <a:pt x="0" y="34"/>
                  </a:cubicBezTo>
                  <a:cubicBezTo>
                    <a:pt x="1" y="47"/>
                    <a:pt x="1" y="47"/>
                    <a:pt x="1" y="47"/>
                  </a:cubicBezTo>
                  <a:cubicBezTo>
                    <a:pt x="59" y="54"/>
                    <a:pt x="59" y="54"/>
                    <a:pt x="59" y="54"/>
                  </a:cubicBezTo>
                  <a:cubicBezTo>
                    <a:pt x="59" y="54"/>
                    <a:pt x="82" y="27"/>
                    <a:pt x="85" y="17"/>
                  </a:cubicBezTo>
                  <a:cubicBezTo>
                    <a:pt x="89" y="6"/>
                    <a:pt x="88" y="0"/>
                    <a:pt x="81" y="0"/>
                  </a:cubicBezTo>
                  <a:close/>
                </a:path>
              </a:pathLst>
            </a:custGeom>
            <a:solidFill>
              <a:srgbClr val="5B8B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íṡľíḑe"/>
            <p:cNvSpPr/>
            <p:nvPr/>
          </p:nvSpPr>
          <p:spPr bwMode="auto">
            <a:xfrm>
              <a:off x="6027737" y="1664574"/>
              <a:ext cx="319628" cy="323770"/>
            </a:xfrm>
            <a:custGeom>
              <a:avLst/>
              <a:gdLst>
                <a:gd name="connsiteX0" fmla="*/ 0 w 319628"/>
                <a:gd name="connsiteY0" fmla="*/ 0 h 323770"/>
                <a:gd name="connsiteX1" fmla="*/ 64314 w 319628"/>
                <a:gd name="connsiteY1" fmla="*/ 6483 h 323770"/>
                <a:gd name="connsiteX2" fmla="*/ 315701 w 319628"/>
                <a:gd name="connsiteY2" fmla="*/ 257870 h 323770"/>
                <a:gd name="connsiteX3" fmla="*/ 319628 w 319628"/>
                <a:gd name="connsiteY3" fmla="*/ 296828 h 323770"/>
                <a:gd name="connsiteX4" fmla="*/ 0 w 319628"/>
                <a:gd name="connsiteY4" fmla="*/ 323770 h 32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28" h="323770">
                  <a:moveTo>
                    <a:pt x="0" y="0"/>
                  </a:moveTo>
                  <a:lnTo>
                    <a:pt x="64314" y="6483"/>
                  </a:lnTo>
                  <a:cubicBezTo>
                    <a:pt x="190496" y="32304"/>
                    <a:pt x="289880" y="131689"/>
                    <a:pt x="315701" y="257870"/>
                  </a:cubicBezTo>
                  <a:lnTo>
                    <a:pt x="319628" y="296828"/>
                  </a:lnTo>
                  <a:lnTo>
                    <a:pt x="0" y="323770"/>
                  </a:lnTo>
                  <a:close/>
                </a:path>
              </a:pathLst>
            </a:custGeom>
            <a:solidFill>
              <a:srgbClr val="62D3BD"/>
            </a:solidFill>
            <a:ln>
              <a:noFill/>
            </a:ln>
          </p:spPr>
          <p:txBody>
            <a:bodyPr vert="horz" wrap="square" lIns="91440" tIns="45720" rIns="91440" bIns="45720" numCol="1" anchor="t" anchorCtr="0" compatLnSpc="1">
              <a:noAutofit/>
            </a:bodyPr>
            <a:lstStyle/>
            <a:p>
              <a:endParaRPr lang="zh-CN" altLang="en-US"/>
            </a:p>
          </p:txBody>
        </p:sp>
        <p:sp>
          <p:nvSpPr>
            <p:cNvPr id="58" name="îśļíďê"/>
            <p:cNvSpPr/>
            <p:nvPr/>
          </p:nvSpPr>
          <p:spPr bwMode="auto">
            <a:xfrm>
              <a:off x="5835334" y="1664494"/>
              <a:ext cx="192403" cy="323850"/>
            </a:xfrm>
            <a:custGeom>
              <a:avLst/>
              <a:gdLst>
                <a:gd name="connsiteX0" fmla="*/ 191610 w 192403"/>
                <a:gd name="connsiteY0" fmla="*/ 0 h 323850"/>
                <a:gd name="connsiteX1" fmla="*/ 192403 w 192403"/>
                <a:gd name="connsiteY1" fmla="*/ 80 h 323850"/>
                <a:gd name="connsiteX2" fmla="*/ 192403 w 192403"/>
                <a:gd name="connsiteY2" fmla="*/ 323850 h 323850"/>
                <a:gd name="connsiteX3" fmla="*/ 0 w 192403"/>
                <a:gd name="connsiteY3" fmla="*/ 64237 h 323850"/>
                <a:gd name="connsiteX4" fmla="*/ 10986 w 192403"/>
                <a:gd name="connsiteY4" fmla="*/ 55173 h 323850"/>
                <a:gd name="connsiteX5" fmla="*/ 191610 w 192403"/>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03" h="323850">
                  <a:moveTo>
                    <a:pt x="191610" y="0"/>
                  </a:moveTo>
                  <a:lnTo>
                    <a:pt x="192403" y="80"/>
                  </a:lnTo>
                  <a:lnTo>
                    <a:pt x="192403" y="323850"/>
                  </a:lnTo>
                  <a:lnTo>
                    <a:pt x="0" y="64237"/>
                  </a:lnTo>
                  <a:lnTo>
                    <a:pt x="10986" y="55173"/>
                  </a:lnTo>
                  <a:cubicBezTo>
                    <a:pt x="62546" y="20340"/>
                    <a:pt x="124703" y="0"/>
                    <a:pt x="191610" y="0"/>
                  </a:cubicBezTo>
                  <a:close/>
                </a:path>
              </a:pathLst>
            </a:custGeom>
            <a:solidFill>
              <a:srgbClr val="09089F"/>
            </a:solidFill>
            <a:ln>
              <a:noFill/>
            </a:ln>
          </p:spPr>
          <p:txBody>
            <a:bodyPr vert="horz" wrap="square" lIns="91440" tIns="45720" rIns="91440" bIns="45720" numCol="1" anchor="t" anchorCtr="0" compatLnSpc="1">
              <a:noAutofit/>
            </a:bodyPr>
            <a:lstStyle/>
            <a:p>
              <a:endParaRPr lang="zh-CN" altLang="en-US"/>
            </a:p>
          </p:txBody>
        </p:sp>
        <p:sp>
          <p:nvSpPr>
            <p:cNvPr id="59" name="ïSḷïḑé"/>
            <p:cNvSpPr/>
            <p:nvPr/>
          </p:nvSpPr>
          <p:spPr bwMode="auto">
            <a:xfrm>
              <a:off x="4125122" y="3016155"/>
              <a:ext cx="333904" cy="334757"/>
            </a:xfrm>
            <a:custGeom>
              <a:avLst/>
              <a:gdLst>
                <a:gd name="connsiteX0" fmla="*/ 169484 w 333904"/>
                <a:gd name="connsiteY0" fmla="*/ 688 h 334757"/>
                <a:gd name="connsiteX1" fmla="*/ 241410 w 333904"/>
                <a:gd name="connsiteY1" fmla="*/ 10048 h 334757"/>
                <a:gd name="connsiteX2" fmla="*/ 329850 w 333904"/>
                <a:gd name="connsiteY2" fmla="*/ 91247 h 334757"/>
                <a:gd name="connsiteX3" fmla="*/ 333904 w 333904"/>
                <a:gd name="connsiteY3" fmla="*/ 101696 h 334757"/>
                <a:gd name="connsiteX4" fmla="*/ 136959 w 333904"/>
                <a:gd name="connsiteY4" fmla="*/ 101696 h 334757"/>
                <a:gd name="connsiteX5" fmla="*/ 136959 w 333904"/>
                <a:gd name="connsiteY5" fmla="*/ 170752 h 334757"/>
                <a:gd name="connsiteX6" fmla="*/ 56224 w 333904"/>
                <a:gd name="connsiteY6" fmla="*/ 193771 h 334757"/>
                <a:gd name="connsiteX7" fmla="*/ 90825 w 333904"/>
                <a:gd name="connsiteY7" fmla="*/ 262827 h 334757"/>
                <a:gd name="connsiteX8" fmla="*/ 76227 w 333904"/>
                <a:gd name="connsiteY8" fmla="*/ 332423 h 334757"/>
                <a:gd name="connsiteX9" fmla="*/ 63619 w 333904"/>
                <a:gd name="connsiteY9" fmla="*/ 334757 h 334757"/>
                <a:gd name="connsiteX10" fmla="*/ 21654 w 333904"/>
                <a:gd name="connsiteY10" fmla="*/ 283637 h 334757"/>
                <a:gd name="connsiteX11" fmla="*/ 10088 w 333904"/>
                <a:gd name="connsiteY11" fmla="*/ 136763 h 334757"/>
                <a:gd name="connsiteX12" fmla="*/ 169484 w 333904"/>
                <a:gd name="connsiteY12" fmla="*/ 688 h 33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904" h="334757">
                  <a:moveTo>
                    <a:pt x="169484" y="688"/>
                  </a:moveTo>
                  <a:cubicBezTo>
                    <a:pt x="193700" y="-1472"/>
                    <a:pt x="218278" y="1408"/>
                    <a:pt x="241410" y="10048"/>
                  </a:cubicBezTo>
                  <a:cubicBezTo>
                    <a:pt x="280446" y="18688"/>
                    <a:pt x="309723" y="50006"/>
                    <a:pt x="329850" y="91247"/>
                  </a:cubicBezTo>
                  <a:lnTo>
                    <a:pt x="333904" y="101696"/>
                  </a:lnTo>
                  <a:lnTo>
                    <a:pt x="136959" y="101696"/>
                  </a:lnTo>
                  <a:cubicBezTo>
                    <a:pt x="136959" y="101696"/>
                    <a:pt x="136959" y="170752"/>
                    <a:pt x="136959" y="170752"/>
                  </a:cubicBezTo>
                  <a:cubicBezTo>
                    <a:pt x="125426" y="170752"/>
                    <a:pt x="90825" y="159243"/>
                    <a:pt x="56224" y="193771"/>
                  </a:cubicBezTo>
                  <a:cubicBezTo>
                    <a:pt x="33156" y="228299"/>
                    <a:pt x="67757" y="251318"/>
                    <a:pt x="90825" y="262827"/>
                  </a:cubicBezTo>
                  <a:cubicBezTo>
                    <a:pt x="116776" y="271459"/>
                    <a:pt x="110288" y="318935"/>
                    <a:pt x="76227" y="332423"/>
                  </a:cubicBezTo>
                  <a:lnTo>
                    <a:pt x="63619" y="334757"/>
                  </a:lnTo>
                  <a:lnTo>
                    <a:pt x="21654" y="283637"/>
                  </a:lnTo>
                  <a:cubicBezTo>
                    <a:pt x="-1478" y="240439"/>
                    <a:pt x="-7261" y="188601"/>
                    <a:pt x="10088" y="136763"/>
                  </a:cubicBezTo>
                  <a:cubicBezTo>
                    <a:pt x="27438" y="59006"/>
                    <a:pt x="96834" y="7168"/>
                    <a:pt x="169484" y="688"/>
                  </a:cubicBezTo>
                  <a:close/>
                </a:path>
              </a:pathLst>
            </a:custGeom>
            <a:solidFill>
              <a:srgbClr val="09089F"/>
            </a:solidFill>
            <a:ln>
              <a:noFill/>
            </a:ln>
          </p:spPr>
          <p:txBody>
            <a:bodyPr vert="horz" wrap="square" lIns="91440" tIns="45720" rIns="91440" bIns="45720" numCol="1" anchor="t" anchorCtr="0" compatLnSpc="1">
              <a:noAutofit/>
            </a:bodyPr>
            <a:lstStyle/>
            <a:p>
              <a:endParaRPr lang="zh-CN" altLang="en-US"/>
            </a:p>
          </p:txBody>
        </p:sp>
        <p:sp>
          <p:nvSpPr>
            <p:cNvPr id="60" name="ïšlïḑe"/>
            <p:cNvSpPr/>
            <p:nvPr/>
          </p:nvSpPr>
          <p:spPr bwMode="auto">
            <a:xfrm>
              <a:off x="8242263" y="3048794"/>
              <a:ext cx="311187" cy="368220"/>
            </a:xfrm>
            <a:custGeom>
              <a:avLst/>
              <a:gdLst>
                <a:gd name="connsiteX0" fmla="*/ 115131 w 311187"/>
                <a:gd name="connsiteY0" fmla="*/ 0 h 368220"/>
                <a:gd name="connsiteX1" fmla="*/ 311187 w 311187"/>
                <a:gd name="connsiteY1" fmla="*/ 196057 h 368220"/>
                <a:gd name="connsiteX2" fmla="*/ 252082 w 311187"/>
                <a:gd name="connsiteY2" fmla="*/ 333008 h 368220"/>
                <a:gd name="connsiteX3" fmla="*/ 200957 w 311187"/>
                <a:gd name="connsiteY3" fmla="*/ 368220 h 368220"/>
                <a:gd name="connsiteX4" fmla="*/ 184931 w 311187"/>
                <a:gd name="connsiteY4" fmla="*/ 361276 h 368220"/>
                <a:gd name="connsiteX5" fmla="*/ 183309 w 311187"/>
                <a:gd name="connsiteY5" fmla="*/ 288239 h 368220"/>
                <a:gd name="connsiteX6" fmla="*/ 240997 w 311187"/>
                <a:gd name="connsiteY6" fmla="*/ 230531 h 368220"/>
                <a:gd name="connsiteX7" fmla="*/ 171771 w 311187"/>
                <a:gd name="connsiteY7" fmla="*/ 195906 h 368220"/>
                <a:gd name="connsiteX8" fmla="*/ 183309 w 311187"/>
                <a:gd name="connsiteY8" fmla="*/ 126657 h 368220"/>
                <a:gd name="connsiteX9" fmla="*/ 0 w 311187"/>
                <a:gd name="connsiteY9" fmla="*/ 70236 h 368220"/>
                <a:gd name="connsiteX10" fmla="*/ 7484 w 311187"/>
                <a:gd name="connsiteY10" fmla="*/ 60209 h 368220"/>
                <a:gd name="connsiteX11" fmla="*/ 115131 w 311187"/>
                <a:gd name="connsiteY11" fmla="*/ 0 h 36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187" h="368220">
                  <a:moveTo>
                    <a:pt x="115131" y="0"/>
                  </a:moveTo>
                  <a:cubicBezTo>
                    <a:pt x="218925" y="0"/>
                    <a:pt x="311187" y="92262"/>
                    <a:pt x="311187" y="196057"/>
                  </a:cubicBezTo>
                  <a:cubicBezTo>
                    <a:pt x="311187" y="247954"/>
                    <a:pt x="288121" y="296968"/>
                    <a:pt x="252082" y="333008"/>
                  </a:cubicBezTo>
                  <a:lnTo>
                    <a:pt x="200957" y="368220"/>
                  </a:lnTo>
                  <a:lnTo>
                    <a:pt x="184931" y="361276"/>
                  </a:lnTo>
                  <a:cubicBezTo>
                    <a:pt x="155186" y="333684"/>
                    <a:pt x="166002" y="288239"/>
                    <a:pt x="183309" y="288239"/>
                  </a:cubicBezTo>
                  <a:cubicBezTo>
                    <a:pt x="217922" y="299781"/>
                    <a:pt x="252535" y="276697"/>
                    <a:pt x="240997" y="230531"/>
                  </a:cubicBezTo>
                  <a:cubicBezTo>
                    <a:pt x="229459" y="195906"/>
                    <a:pt x="183309" y="195906"/>
                    <a:pt x="171771" y="195906"/>
                  </a:cubicBezTo>
                  <a:cubicBezTo>
                    <a:pt x="171771" y="195906"/>
                    <a:pt x="183309" y="126657"/>
                    <a:pt x="183309" y="126657"/>
                  </a:cubicBezTo>
                  <a:lnTo>
                    <a:pt x="0" y="70236"/>
                  </a:lnTo>
                  <a:lnTo>
                    <a:pt x="7484" y="60209"/>
                  </a:lnTo>
                  <a:cubicBezTo>
                    <a:pt x="38907" y="24327"/>
                    <a:pt x="76208" y="0"/>
                    <a:pt x="115131" y="0"/>
                  </a:cubicBezTo>
                  <a:close/>
                </a:path>
              </a:pathLst>
            </a:custGeom>
            <a:solidFill>
              <a:srgbClr val="7F4D4E"/>
            </a:solidFill>
            <a:ln>
              <a:noFill/>
            </a:ln>
          </p:spPr>
          <p:txBody>
            <a:bodyPr vert="horz" wrap="square" lIns="91440" tIns="45720" rIns="91440" bIns="45720" numCol="1" anchor="t" anchorCtr="0" compatLnSpc="1">
              <a:noAutofit/>
            </a:bodyPr>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par>
                          <p:cTn id="8" fill="hold">
                            <p:stCondLst>
                              <p:cond delay="500"/>
                            </p:stCondLst>
                            <p:childTnLst>
                              <p:par>
                                <p:cTn id="9" presetID="53" presetClass="entr" presetSubtype="16" fill="hold" grpId="1"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linds(horizontal)">
                                      <p:cBhvr>
                                        <p:cTn id="21" dur="500"/>
                                        <p:tgtEl>
                                          <p:spTgt spid="21"/>
                                        </p:tgtEl>
                                      </p:cBhvr>
                                    </p:animEffect>
                                  </p:childTnLst>
                                </p:cTn>
                              </p:par>
                              <p:par>
                                <p:cTn id="22" presetID="22" presetClass="entr" presetSubtype="4"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0" grpId="0"/>
      <p:bldP spid="21" grpId="0"/>
      <p:bldP spid="2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出纳主要工作</a:t>
            </a:r>
          </a:p>
        </p:txBody>
      </p:sp>
      <p:grpSp>
        <p:nvGrpSpPr>
          <p:cNvPr id="3" name="25d48448-cd80-4df6-9362-0f1194fc0787"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2855309" y="1875935"/>
            <a:ext cx="6481382" cy="4822874"/>
            <a:chOff x="3602038" y="1573213"/>
            <a:chExt cx="4987925" cy="3711575"/>
          </a:xfrm>
        </p:grpSpPr>
        <p:sp>
          <p:nvSpPr>
            <p:cNvPr id="4" name="íş1ïdé"/>
            <p:cNvSpPr/>
            <p:nvPr/>
          </p:nvSpPr>
          <p:spPr bwMode="auto">
            <a:xfrm>
              <a:off x="3602038" y="4835526"/>
              <a:ext cx="4987925" cy="3175"/>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 name="íṧḻîdê"/>
            <p:cNvSpPr/>
            <p:nvPr/>
          </p:nvSpPr>
          <p:spPr bwMode="auto">
            <a:xfrm>
              <a:off x="7759701" y="4995863"/>
              <a:ext cx="331788" cy="158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 name="íśḷiḍè"/>
            <p:cNvSpPr/>
            <p:nvPr/>
          </p:nvSpPr>
          <p:spPr bwMode="auto">
            <a:xfrm>
              <a:off x="6764338" y="4960938"/>
              <a:ext cx="577850" cy="158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îṧľïdê"/>
            <p:cNvSpPr/>
            <p:nvPr/>
          </p:nvSpPr>
          <p:spPr bwMode="auto">
            <a:xfrm>
              <a:off x="6764338" y="4960938"/>
              <a:ext cx="57785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îşļïḓe"/>
            <p:cNvSpPr/>
            <p:nvPr/>
          </p:nvSpPr>
          <p:spPr bwMode="auto">
            <a:xfrm>
              <a:off x="7210426" y="4903788"/>
              <a:ext cx="538163" cy="158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íśḻídê"/>
            <p:cNvSpPr/>
            <p:nvPr/>
          </p:nvSpPr>
          <p:spPr bwMode="auto">
            <a:xfrm>
              <a:off x="4125913" y="4921251"/>
              <a:ext cx="147638" cy="158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 name="îṩļîḋê"/>
            <p:cNvSpPr/>
            <p:nvPr/>
          </p:nvSpPr>
          <p:spPr bwMode="auto">
            <a:xfrm>
              <a:off x="4364038" y="4921251"/>
              <a:ext cx="642938" cy="158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iṥlîḓê"/>
            <p:cNvSpPr/>
            <p:nvPr/>
          </p:nvSpPr>
          <p:spPr bwMode="auto">
            <a:xfrm>
              <a:off x="5418138" y="4960938"/>
              <a:ext cx="431800" cy="1588"/>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ísliḋê"/>
            <p:cNvSpPr/>
            <p:nvPr/>
          </p:nvSpPr>
          <p:spPr bwMode="auto">
            <a:xfrm>
              <a:off x="3984626" y="1573213"/>
              <a:ext cx="2039938" cy="2816225"/>
            </a:xfrm>
            <a:custGeom>
              <a:avLst/>
              <a:gdLst>
                <a:gd name="T0" fmla="*/ 795 w 818"/>
                <a:gd name="T1" fmla="*/ 1131 h 1131"/>
                <a:gd name="T2" fmla="*/ 23 w 818"/>
                <a:gd name="T3" fmla="*/ 1131 h 1131"/>
                <a:gd name="T4" fmla="*/ 0 w 818"/>
                <a:gd name="T5" fmla="*/ 1108 h 1131"/>
                <a:gd name="T6" fmla="*/ 0 w 818"/>
                <a:gd name="T7" fmla="*/ 23 h 1131"/>
                <a:gd name="T8" fmla="*/ 23 w 818"/>
                <a:gd name="T9" fmla="*/ 0 h 1131"/>
                <a:gd name="T10" fmla="*/ 795 w 818"/>
                <a:gd name="T11" fmla="*/ 0 h 1131"/>
                <a:gd name="T12" fmla="*/ 818 w 818"/>
                <a:gd name="T13" fmla="*/ 23 h 1131"/>
                <a:gd name="T14" fmla="*/ 818 w 818"/>
                <a:gd name="T15" fmla="*/ 1108 h 1131"/>
                <a:gd name="T16" fmla="*/ 795 w 818"/>
                <a:gd name="T17" fmla="*/ 1131 h 1131"/>
                <a:gd name="T18" fmla="*/ 23 w 818"/>
                <a:gd name="T19" fmla="*/ 1 h 1131"/>
                <a:gd name="T20" fmla="*/ 1 w 818"/>
                <a:gd name="T21" fmla="*/ 23 h 1131"/>
                <a:gd name="T22" fmla="*/ 1 w 818"/>
                <a:gd name="T23" fmla="*/ 1108 h 1131"/>
                <a:gd name="T24" fmla="*/ 23 w 818"/>
                <a:gd name="T25" fmla="*/ 1130 h 1131"/>
                <a:gd name="T26" fmla="*/ 795 w 818"/>
                <a:gd name="T27" fmla="*/ 1130 h 1131"/>
                <a:gd name="T28" fmla="*/ 817 w 818"/>
                <a:gd name="T29" fmla="*/ 1108 h 1131"/>
                <a:gd name="T30" fmla="*/ 817 w 818"/>
                <a:gd name="T31" fmla="*/ 23 h 1131"/>
                <a:gd name="T32" fmla="*/ 795 w 818"/>
                <a:gd name="T33" fmla="*/ 1 h 1131"/>
                <a:gd name="T34" fmla="*/ 23 w 818"/>
                <a:gd name="T35" fmla="*/ 1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8" h="1131">
                  <a:moveTo>
                    <a:pt x="795" y="1131"/>
                  </a:moveTo>
                  <a:cubicBezTo>
                    <a:pt x="23" y="1131"/>
                    <a:pt x="23" y="1131"/>
                    <a:pt x="23" y="1131"/>
                  </a:cubicBezTo>
                  <a:cubicBezTo>
                    <a:pt x="10" y="1131"/>
                    <a:pt x="0" y="1121"/>
                    <a:pt x="0" y="1108"/>
                  </a:cubicBezTo>
                  <a:cubicBezTo>
                    <a:pt x="0" y="23"/>
                    <a:pt x="0" y="23"/>
                    <a:pt x="0" y="23"/>
                  </a:cubicBezTo>
                  <a:cubicBezTo>
                    <a:pt x="0" y="10"/>
                    <a:pt x="10" y="0"/>
                    <a:pt x="23" y="0"/>
                  </a:cubicBezTo>
                  <a:cubicBezTo>
                    <a:pt x="795" y="0"/>
                    <a:pt x="795" y="0"/>
                    <a:pt x="795" y="0"/>
                  </a:cubicBezTo>
                  <a:cubicBezTo>
                    <a:pt x="808" y="0"/>
                    <a:pt x="818" y="10"/>
                    <a:pt x="818" y="23"/>
                  </a:cubicBezTo>
                  <a:cubicBezTo>
                    <a:pt x="818" y="1108"/>
                    <a:pt x="818" y="1108"/>
                    <a:pt x="818" y="1108"/>
                  </a:cubicBezTo>
                  <a:cubicBezTo>
                    <a:pt x="818" y="1121"/>
                    <a:pt x="808" y="1131"/>
                    <a:pt x="795" y="1131"/>
                  </a:cubicBezTo>
                  <a:moveTo>
                    <a:pt x="23" y="1"/>
                  </a:moveTo>
                  <a:cubicBezTo>
                    <a:pt x="11" y="1"/>
                    <a:pt x="1" y="11"/>
                    <a:pt x="1" y="23"/>
                  </a:cubicBezTo>
                  <a:cubicBezTo>
                    <a:pt x="1" y="1108"/>
                    <a:pt x="1" y="1108"/>
                    <a:pt x="1" y="1108"/>
                  </a:cubicBezTo>
                  <a:cubicBezTo>
                    <a:pt x="1" y="1120"/>
                    <a:pt x="11" y="1130"/>
                    <a:pt x="23" y="1130"/>
                  </a:cubicBezTo>
                  <a:cubicBezTo>
                    <a:pt x="795" y="1130"/>
                    <a:pt x="795" y="1130"/>
                    <a:pt x="795" y="1130"/>
                  </a:cubicBezTo>
                  <a:cubicBezTo>
                    <a:pt x="807" y="1130"/>
                    <a:pt x="817" y="1120"/>
                    <a:pt x="817" y="1108"/>
                  </a:cubicBezTo>
                  <a:cubicBezTo>
                    <a:pt x="817" y="23"/>
                    <a:pt x="817" y="23"/>
                    <a:pt x="817" y="23"/>
                  </a:cubicBezTo>
                  <a:cubicBezTo>
                    <a:pt x="817" y="11"/>
                    <a:pt x="807" y="1"/>
                    <a:pt x="795" y="1"/>
                  </a:cubicBezTo>
                  <a:cubicBezTo>
                    <a:pt x="23" y="1"/>
                    <a:pt x="23" y="1"/>
                    <a:pt x="23" y="1"/>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îśḷide"/>
            <p:cNvSpPr/>
            <p:nvPr/>
          </p:nvSpPr>
          <p:spPr bwMode="auto">
            <a:xfrm>
              <a:off x="6140451" y="1573213"/>
              <a:ext cx="2039938" cy="2816225"/>
            </a:xfrm>
            <a:custGeom>
              <a:avLst/>
              <a:gdLst>
                <a:gd name="T0" fmla="*/ 795 w 818"/>
                <a:gd name="T1" fmla="*/ 1131 h 1131"/>
                <a:gd name="T2" fmla="*/ 23 w 818"/>
                <a:gd name="T3" fmla="*/ 1131 h 1131"/>
                <a:gd name="T4" fmla="*/ 0 w 818"/>
                <a:gd name="T5" fmla="*/ 1108 h 1131"/>
                <a:gd name="T6" fmla="*/ 0 w 818"/>
                <a:gd name="T7" fmla="*/ 23 h 1131"/>
                <a:gd name="T8" fmla="*/ 23 w 818"/>
                <a:gd name="T9" fmla="*/ 0 h 1131"/>
                <a:gd name="T10" fmla="*/ 795 w 818"/>
                <a:gd name="T11" fmla="*/ 0 h 1131"/>
                <a:gd name="T12" fmla="*/ 818 w 818"/>
                <a:gd name="T13" fmla="*/ 23 h 1131"/>
                <a:gd name="T14" fmla="*/ 818 w 818"/>
                <a:gd name="T15" fmla="*/ 1108 h 1131"/>
                <a:gd name="T16" fmla="*/ 795 w 818"/>
                <a:gd name="T17" fmla="*/ 1131 h 1131"/>
                <a:gd name="T18" fmla="*/ 23 w 818"/>
                <a:gd name="T19" fmla="*/ 1 h 1131"/>
                <a:gd name="T20" fmla="*/ 1 w 818"/>
                <a:gd name="T21" fmla="*/ 23 h 1131"/>
                <a:gd name="T22" fmla="*/ 1 w 818"/>
                <a:gd name="T23" fmla="*/ 1108 h 1131"/>
                <a:gd name="T24" fmla="*/ 23 w 818"/>
                <a:gd name="T25" fmla="*/ 1130 h 1131"/>
                <a:gd name="T26" fmla="*/ 795 w 818"/>
                <a:gd name="T27" fmla="*/ 1130 h 1131"/>
                <a:gd name="T28" fmla="*/ 817 w 818"/>
                <a:gd name="T29" fmla="*/ 1108 h 1131"/>
                <a:gd name="T30" fmla="*/ 817 w 818"/>
                <a:gd name="T31" fmla="*/ 23 h 1131"/>
                <a:gd name="T32" fmla="*/ 795 w 818"/>
                <a:gd name="T33" fmla="*/ 1 h 1131"/>
                <a:gd name="T34" fmla="*/ 23 w 818"/>
                <a:gd name="T35" fmla="*/ 1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8" h="1131">
                  <a:moveTo>
                    <a:pt x="795" y="1131"/>
                  </a:moveTo>
                  <a:cubicBezTo>
                    <a:pt x="23" y="1131"/>
                    <a:pt x="23" y="1131"/>
                    <a:pt x="23" y="1131"/>
                  </a:cubicBezTo>
                  <a:cubicBezTo>
                    <a:pt x="10" y="1131"/>
                    <a:pt x="0" y="1121"/>
                    <a:pt x="0" y="1108"/>
                  </a:cubicBezTo>
                  <a:cubicBezTo>
                    <a:pt x="0" y="23"/>
                    <a:pt x="0" y="23"/>
                    <a:pt x="0" y="23"/>
                  </a:cubicBezTo>
                  <a:cubicBezTo>
                    <a:pt x="0" y="10"/>
                    <a:pt x="10" y="0"/>
                    <a:pt x="23" y="0"/>
                  </a:cubicBezTo>
                  <a:cubicBezTo>
                    <a:pt x="795" y="0"/>
                    <a:pt x="795" y="0"/>
                    <a:pt x="795" y="0"/>
                  </a:cubicBezTo>
                  <a:cubicBezTo>
                    <a:pt x="808" y="0"/>
                    <a:pt x="818" y="10"/>
                    <a:pt x="818" y="23"/>
                  </a:cubicBezTo>
                  <a:cubicBezTo>
                    <a:pt x="818" y="1108"/>
                    <a:pt x="818" y="1108"/>
                    <a:pt x="818" y="1108"/>
                  </a:cubicBezTo>
                  <a:cubicBezTo>
                    <a:pt x="818" y="1121"/>
                    <a:pt x="808" y="1131"/>
                    <a:pt x="795" y="1131"/>
                  </a:cubicBezTo>
                  <a:moveTo>
                    <a:pt x="23" y="1"/>
                  </a:moveTo>
                  <a:cubicBezTo>
                    <a:pt x="11" y="1"/>
                    <a:pt x="1" y="11"/>
                    <a:pt x="1" y="23"/>
                  </a:cubicBezTo>
                  <a:cubicBezTo>
                    <a:pt x="1" y="1108"/>
                    <a:pt x="1" y="1108"/>
                    <a:pt x="1" y="1108"/>
                  </a:cubicBezTo>
                  <a:cubicBezTo>
                    <a:pt x="1" y="1120"/>
                    <a:pt x="11" y="1130"/>
                    <a:pt x="23" y="1130"/>
                  </a:cubicBezTo>
                  <a:cubicBezTo>
                    <a:pt x="795" y="1130"/>
                    <a:pt x="795" y="1130"/>
                    <a:pt x="795" y="1130"/>
                  </a:cubicBezTo>
                  <a:cubicBezTo>
                    <a:pt x="807" y="1130"/>
                    <a:pt x="817" y="1120"/>
                    <a:pt x="817" y="1108"/>
                  </a:cubicBezTo>
                  <a:cubicBezTo>
                    <a:pt x="817" y="23"/>
                    <a:pt x="817" y="23"/>
                    <a:pt x="817" y="23"/>
                  </a:cubicBezTo>
                  <a:cubicBezTo>
                    <a:pt x="817" y="11"/>
                    <a:pt x="807" y="1"/>
                    <a:pt x="795" y="1"/>
                  </a:cubicBezTo>
                  <a:cubicBezTo>
                    <a:pt x="23" y="1"/>
                    <a:pt x="23" y="1"/>
                    <a:pt x="23" y="1"/>
                  </a:cubicBezTo>
                </a:path>
              </a:pathLst>
            </a:custGeom>
            <a:solidFill>
              <a:srgbClr val="EBEB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iṩ1îḋê"/>
            <p:cNvSpPr/>
            <p:nvPr/>
          </p:nvSpPr>
          <p:spPr bwMode="auto">
            <a:xfrm>
              <a:off x="4248151" y="1862138"/>
              <a:ext cx="1554163" cy="143510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ïs1ïḍe"/>
            <p:cNvSpPr/>
            <p:nvPr/>
          </p:nvSpPr>
          <p:spPr bwMode="auto">
            <a:xfrm>
              <a:off x="4248151" y="1862138"/>
              <a:ext cx="155416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ïşļîďé"/>
            <p:cNvSpPr/>
            <p:nvPr/>
          </p:nvSpPr>
          <p:spPr bwMode="auto">
            <a:xfrm>
              <a:off x="4265613" y="1862138"/>
              <a:ext cx="1573213" cy="143510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îslîḍé"/>
            <p:cNvSpPr/>
            <p:nvPr/>
          </p:nvSpPr>
          <p:spPr bwMode="auto">
            <a:xfrm>
              <a:off x="4265613" y="1862138"/>
              <a:ext cx="1573213"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ïṡ1iḓê"/>
            <p:cNvSpPr/>
            <p:nvPr/>
          </p:nvSpPr>
          <p:spPr bwMode="auto">
            <a:xfrm>
              <a:off x="4318001" y="1919288"/>
              <a:ext cx="1468438" cy="132080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iṩľîḑê"/>
            <p:cNvSpPr/>
            <p:nvPr/>
          </p:nvSpPr>
          <p:spPr bwMode="auto">
            <a:xfrm>
              <a:off x="4318001" y="1919288"/>
              <a:ext cx="14684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0" name="îṡlíḓé"/>
            <p:cNvSpPr/>
            <p:nvPr/>
          </p:nvSpPr>
          <p:spPr bwMode="auto">
            <a:xfrm>
              <a:off x="4578351" y="1919288"/>
              <a:ext cx="598488" cy="1320800"/>
            </a:xfrm>
            <a:custGeom>
              <a:avLst/>
              <a:gdLst>
                <a:gd name="T0" fmla="*/ 377 w 377"/>
                <a:gd name="T1" fmla="*/ 832 h 832"/>
                <a:gd name="T2" fmla="*/ 213 w 377"/>
                <a:gd name="T3" fmla="*/ 0 h 832"/>
                <a:gd name="T4" fmla="*/ 0 w 377"/>
                <a:gd name="T5" fmla="*/ 0 h 832"/>
                <a:gd name="T6" fmla="*/ 163 w 377"/>
                <a:gd name="T7" fmla="*/ 832 h 832"/>
                <a:gd name="T8" fmla="*/ 377 w 377"/>
                <a:gd name="T9" fmla="*/ 832 h 832"/>
              </a:gdLst>
              <a:ahLst/>
              <a:cxnLst>
                <a:cxn ang="0">
                  <a:pos x="T0" y="T1"/>
                </a:cxn>
                <a:cxn ang="0">
                  <a:pos x="T2" y="T3"/>
                </a:cxn>
                <a:cxn ang="0">
                  <a:pos x="T4" y="T5"/>
                </a:cxn>
                <a:cxn ang="0">
                  <a:pos x="T6" y="T7"/>
                </a:cxn>
                <a:cxn ang="0">
                  <a:pos x="T8" y="T9"/>
                </a:cxn>
              </a:cxnLst>
              <a:rect l="0" t="0" r="r" b="b"/>
              <a:pathLst>
                <a:path w="377" h="832">
                  <a:moveTo>
                    <a:pt x="377" y="832"/>
                  </a:moveTo>
                  <a:lnTo>
                    <a:pt x="213" y="0"/>
                  </a:lnTo>
                  <a:lnTo>
                    <a:pt x="0" y="0"/>
                  </a:lnTo>
                  <a:lnTo>
                    <a:pt x="163" y="832"/>
                  </a:lnTo>
                  <a:lnTo>
                    <a:pt x="377" y="8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ïṥļidè"/>
            <p:cNvSpPr/>
            <p:nvPr/>
          </p:nvSpPr>
          <p:spPr bwMode="auto">
            <a:xfrm>
              <a:off x="4578351" y="1919288"/>
              <a:ext cx="598488" cy="1320800"/>
            </a:xfrm>
            <a:custGeom>
              <a:avLst/>
              <a:gdLst>
                <a:gd name="T0" fmla="*/ 377 w 377"/>
                <a:gd name="T1" fmla="*/ 832 h 832"/>
                <a:gd name="T2" fmla="*/ 213 w 377"/>
                <a:gd name="T3" fmla="*/ 0 h 832"/>
                <a:gd name="T4" fmla="*/ 0 w 377"/>
                <a:gd name="T5" fmla="*/ 0 h 832"/>
                <a:gd name="T6" fmla="*/ 163 w 377"/>
                <a:gd name="T7" fmla="*/ 832 h 832"/>
                <a:gd name="T8" fmla="*/ 377 w 377"/>
                <a:gd name="T9" fmla="*/ 832 h 832"/>
              </a:gdLst>
              <a:ahLst/>
              <a:cxnLst>
                <a:cxn ang="0">
                  <a:pos x="T0" y="T1"/>
                </a:cxn>
                <a:cxn ang="0">
                  <a:pos x="T2" y="T3"/>
                </a:cxn>
                <a:cxn ang="0">
                  <a:pos x="T4" y="T5"/>
                </a:cxn>
                <a:cxn ang="0">
                  <a:pos x="T6" y="T7"/>
                </a:cxn>
                <a:cxn ang="0">
                  <a:pos x="T8" y="T9"/>
                </a:cxn>
              </a:cxnLst>
              <a:rect l="0" t="0" r="r" b="b"/>
              <a:pathLst>
                <a:path w="377" h="832">
                  <a:moveTo>
                    <a:pt x="377" y="832"/>
                  </a:moveTo>
                  <a:lnTo>
                    <a:pt x="213" y="0"/>
                  </a:lnTo>
                  <a:lnTo>
                    <a:pt x="0" y="0"/>
                  </a:lnTo>
                  <a:lnTo>
                    <a:pt x="163" y="832"/>
                  </a:lnTo>
                  <a:lnTo>
                    <a:pt x="377" y="8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íšľiḑê"/>
            <p:cNvSpPr/>
            <p:nvPr/>
          </p:nvSpPr>
          <p:spPr bwMode="auto">
            <a:xfrm>
              <a:off x="4370388" y="1919288"/>
              <a:ext cx="414338" cy="1320800"/>
            </a:xfrm>
            <a:custGeom>
              <a:avLst/>
              <a:gdLst>
                <a:gd name="T0" fmla="*/ 261 w 261"/>
                <a:gd name="T1" fmla="*/ 832 h 832"/>
                <a:gd name="T2" fmla="*/ 98 w 261"/>
                <a:gd name="T3" fmla="*/ 0 h 832"/>
                <a:gd name="T4" fmla="*/ 0 w 261"/>
                <a:gd name="T5" fmla="*/ 0 h 832"/>
                <a:gd name="T6" fmla="*/ 164 w 261"/>
                <a:gd name="T7" fmla="*/ 832 h 832"/>
                <a:gd name="T8" fmla="*/ 261 w 261"/>
                <a:gd name="T9" fmla="*/ 832 h 832"/>
              </a:gdLst>
              <a:ahLst/>
              <a:cxnLst>
                <a:cxn ang="0">
                  <a:pos x="T0" y="T1"/>
                </a:cxn>
                <a:cxn ang="0">
                  <a:pos x="T2" y="T3"/>
                </a:cxn>
                <a:cxn ang="0">
                  <a:pos x="T4" y="T5"/>
                </a:cxn>
                <a:cxn ang="0">
                  <a:pos x="T6" y="T7"/>
                </a:cxn>
                <a:cxn ang="0">
                  <a:pos x="T8" y="T9"/>
                </a:cxn>
              </a:cxnLst>
              <a:rect l="0" t="0" r="r" b="b"/>
              <a:pathLst>
                <a:path w="261" h="832">
                  <a:moveTo>
                    <a:pt x="261" y="832"/>
                  </a:moveTo>
                  <a:lnTo>
                    <a:pt x="98" y="0"/>
                  </a:lnTo>
                  <a:lnTo>
                    <a:pt x="0" y="0"/>
                  </a:lnTo>
                  <a:lnTo>
                    <a:pt x="164" y="832"/>
                  </a:lnTo>
                  <a:lnTo>
                    <a:pt x="261" y="8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ïṥ1íḓê"/>
            <p:cNvSpPr/>
            <p:nvPr/>
          </p:nvSpPr>
          <p:spPr bwMode="auto">
            <a:xfrm>
              <a:off x="4370388" y="1919288"/>
              <a:ext cx="414338" cy="1320800"/>
            </a:xfrm>
            <a:custGeom>
              <a:avLst/>
              <a:gdLst>
                <a:gd name="T0" fmla="*/ 261 w 261"/>
                <a:gd name="T1" fmla="*/ 832 h 832"/>
                <a:gd name="T2" fmla="*/ 98 w 261"/>
                <a:gd name="T3" fmla="*/ 0 h 832"/>
                <a:gd name="T4" fmla="*/ 0 w 261"/>
                <a:gd name="T5" fmla="*/ 0 h 832"/>
                <a:gd name="T6" fmla="*/ 164 w 261"/>
                <a:gd name="T7" fmla="*/ 832 h 832"/>
                <a:gd name="T8" fmla="*/ 261 w 261"/>
                <a:gd name="T9" fmla="*/ 832 h 832"/>
              </a:gdLst>
              <a:ahLst/>
              <a:cxnLst>
                <a:cxn ang="0">
                  <a:pos x="T0" y="T1"/>
                </a:cxn>
                <a:cxn ang="0">
                  <a:pos x="T2" y="T3"/>
                </a:cxn>
                <a:cxn ang="0">
                  <a:pos x="T4" y="T5"/>
                </a:cxn>
                <a:cxn ang="0">
                  <a:pos x="T6" y="T7"/>
                </a:cxn>
                <a:cxn ang="0">
                  <a:pos x="T8" y="T9"/>
                </a:cxn>
              </a:cxnLst>
              <a:rect l="0" t="0" r="r" b="b"/>
              <a:pathLst>
                <a:path w="261" h="832">
                  <a:moveTo>
                    <a:pt x="261" y="832"/>
                  </a:moveTo>
                  <a:lnTo>
                    <a:pt x="98" y="0"/>
                  </a:lnTo>
                  <a:lnTo>
                    <a:pt x="0" y="0"/>
                  </a:lnTo>
                  <a:lnTo>
                    <a:pt x="164" y="832"/>
                  </a:lnTo>
                  <a:lnTo>
                    <a:pt x="261" y="8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ïšlíďe"/>
            <p:cNvSpPr/>
            <p:nvPr/>
          </p:nvSpPr>
          <p:spPr bwMode="auto">
            <a:xfrm>
              <a:off x="5286376" y="1919288"/>
              <a:ext cx="315913" cy="1320800"/>
            </a:xfrm>
            <a:custGeom>
              <a:avLst/>
              <a:gdLst>
                <a:gd name="T0" fmla="*/ 199 w 199"/>
                <a:gd name="T1" fmla="*/ 832 h 832"/>
                <a:gd name="T2" fmla="*/ 36 w 199"/>
                <a:gd name="T3" fmla="*/ 0 h 832"/>
                <a:gd name="T4" fmla="*/ 0 w 199"/>
                <a:gd name="T5" fmla="*/ 0 h 832"/>
                <a:gd name="T6" fmla="*/ 163 w 199"/>
                <a:gd name="T7" fmla="*/ 832 h 832"/>
                <a:gd name="T8" fmla="*/ 199 w 199"/>
                <a:gd name="T9" fmla="*/ 832 h 832"/>
              </a:gdLst>
              <a:ahLst/>
              <a:cxnLst>
                <a:cxn ang="0">
                  <a:pos x="T0" y="T1"/>
                </a:cxn>
                <a:cxn ang="0">
                  <a:pos x="T2" y="T3"/>
                </a:cxn>
                <a:cxn ang="0">
                  <a:pos x="T4" y="T5"/>
                </a:cxn>
                <a:cxn ang="0">
                  <a:pos x="T6" y="T7"/>
                </a:cxn>
                <a:cxn ang="0">
                  <a:pos x="T8" y="T9"/>
                </a:cxn>
              </a:cxnLst>
              <a:rect l="0" t="0" r="r" b="b"/>
              <a:pathLst>
                <a:path w="199" h="832">
                  <a:moveTo>
                    <a:pt x="199" y="832"/>
                  </a:moveTo>
                  <a:lnTo>
                    <a:pt x="36" y="0"/>
                  </a:lnTo>
                  <a:lnTo>
                    <a:pt x="0" y="0"/>
                  </a:lnTo>
                  <a:lnTo>
                    <a:pt x="163" y="832"/>
                  </a:lnTo>
                  <a:lnTo>
                    <a:pt x="199" y="8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îṡľïdè"/>
            <p:cNvSpPr/>
            <p:nvPr/>
          </p:nvSpPr>
          <p:spPr bwMode="auto">
            <a:xfrm>
              <a:off x="5780088" y="1919288"/>
              <a:ext cx="6350" cy="1320800"/>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 name="í$ľíḓê"/>
            <p:cNvSpPr/>
            <p:nvPr/>
          </p:nvSpPr>
          <p:spPr bwMode="auto">
            <a:xfrm>
              <a:off x="5780088" y="1919288"/>
              <a:ext cx="635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 name="ïŝlïḓê"/>
            <p:cNvSpPr/>
            <p:nvPr/>
          </p:nvSpPr>
          <p:spPr bwMode="auto">
            <a:xfrm>
              <a:off x="4208463" y="1817688"/>
              <a:ext cx="481013" cy="777875"/>
            </a:xfrm>
            <a:custGeom>
              <a:avLst/>
              <a:gdLst>
                <a:gd name="T0" fmla="*/ 170 w 193"/>
                <a:gd name="T1" fmla="*/ 0 h 312"/>
                <a:gd name="T2" fmla="*/ 17 w 193"/>
                <a:gd name="T3" fmla="*/ 0 h 312"/>
                <a:gd name="T4" fmla="*/ 0 w 193"/>
                <a:gd name="T5" fmla="*/ 17 h 312"/>
                <a:gd name="T6" fmla="*/ 0 w 193"/>
                <a:gd name="T7" fmla="*/ 312 h 312"/>
                <a:gd name="T8" fmla="*/ 16 w 193"/>
                <a:gd name="T9" fmla="*/ 312 h 312"/>
                <a:gd name="T10" fmla="*/ 16 w 193"/>
                <a:gd name="T11" fmla="*/ 18 h 312"/>
                <a:gd name="T12" fmla="*/ 23 w 193"/>
                <a:gd name="T13" fmla="*/ 18 h 312"/>
                <a:gd name="T14" fmla="*/ 193 w 193"/>
                <a:gd name="T15" fmla="*/ 18 h 312"/>
                <a:gd name="T16" fmla="*/ 170 w 193"/>
                <a:gd name="T17"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312">
                  <a:moveTo>
                    <a:pt x="170" y="0"/>
                  </a:moveTo>
                  <a:cubicBezTo>
                    <a:pt x="17" y="0"/>
                    <a:pt x="17" y="0"/>
                    <a:pt x="17" y="0"/>
                  </a:cubicBezTo>
                  <a:cubicBezTo>
                    <a:pt x="8" y="0"/>
                    <a:pt x="0" y="8"/>
                    <a:pt x="0" y="17"/>
                  </a:cubicBezTo>
                  <a:cubicBezTo>
                    <a:pt x="0" y="312"/>
                    <a:pt x="0" y="312"/>
                    <a:pt x="0" y="312"/>
                  </a:cubicBezTo>
                  <a:cubicBezTo>
                    <a:pt x="16" y="312"/>
                    <a:pt x="16" y="312"/>
                    <a:pt x="16" y="312"/>
                  </a:cubicBezTo>
                  <a:cubicBezTo>
                    <a:pt x="16" y="18"/>
                    <a:pt x="16" y="18"/>
                    <a:pt x="16" y="18"/>
                  </a:cubicBezTo>
                  <a:cubicBezTo>
                    <a:pt x="23" y="18"/>
                    <a:pt x="23" y="18"/>
                    <a:pt x="23" y="18"/>
                  </a:cubicBezTo>
                  <a:cubicBezTo>
                    <a:pt x="193" y="18"/>
                    <a:pt x="193" y="18"/>
                    <a:pt x="193" y="18"/>
                  </a:cubicBezTo>
                  <a:cubicBezTo>
                    <a:pt x="190" y="8"/>
                    <a:pt x="181" y="0"/>
                    <a:pt x="170"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íšḷíḑe"/>
            <p:cNvSpPr/>
            <p:nvPr/>
          </p:nvSpPr>
          <p:spPr bwMode="auto">
            <a:xfrm>
              <a:off x="4248151" y="1862138"/>
              <a:ext cx="17463" cy="73342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îśļíḓê"/>
            <p:cNvSpPr/>
            <p:nvPr/>
          </p:nvSpPr>
          <p:spPr bwMode="auto">
            <a:xfrm>
              <a:off x="4248151" y="1862138"/>
              <a:ext cx="17463"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íṩḷîḑê"/>
            <p:cNvSpPr/>
            <p:nvPr/>
          </p:nvSpPr>
          <p:spPr bwMode="auto">
            <a:xfrm>
              <a:off x="4265613" y="1862138"/>
              <a:ext cx="428625" cy="733425"/>
            </a:xfrm>
            <a:custGeom>
              <a:avLst/>
              <a:gdLst>
                <a:gd name="T0" fmla="*/ 170 w 172"/>
                <a:gd name="T1" fmla="*/ 0 h 294"/>
                <a:gd name="T2" fmla="*/ 0 w 172"/>
                <a:gd name="T3" fmla="*/ 0 h 294"/>
                <a:gd name="T4" fmla="*/ 0 w 172"/>
                <a:gd name="T5" fmla="*/ 294 h 294"/>
                <a:gd name="T6" fmla="*/ 21 w 172"/>
                <a:gd name="T7" fmla="*/ 294 h 294"/>
                <a:gd name="T8" fmla="*/ 21 w 172"/>
                <a:gd name="T9" fmla="*/ 23 h 294"/>
                <a:gd name="T10" fmla="*/ 42 w 172"/>
                <a:gd name="T11" fmla="*/ 23 h 294"/>
                <a:gd name="T12" fmla="*/ 104 w 172"/>
                <a:gd name="T13" fmla="*/ 23 h 294"/>
                <a:gd name="T14" fmla="*/ 125 w 172"/>
                <a:gd name="T15" fmla="*/ 23 h 294"/>
                <a:gd name="T16" fmla="*/ 169 w 172"/>
                <a:gd name="T17" fmla="*/ 23 h 294"/>
                <a:gd name="T18" fmla="*/ 171 w 172"/>
                <a:gd name="T19" fmla="*/ 11 h 294"/>
                <a:gd name="T20" fmla="*/ 170 w 172"/>
                <a:gd name="T2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294">
                  <a:moveTo>
                    <a:pt x="170" y="0"/>
                  </a:moveTo>
                  <a:cubicBezTo>
                    <a:pt x="0" y="0"/>
                    <a:pt x="0" y="0"/>
                    <a:pt x="0" y="0"/>
                  </a:cubicBezTo>
                  <a:cubicBezTo>
                    <a:pt x="0" y="294"/>
                    <a:pt x="0" y="294"/>
                    <a:pt x="0" y="294"/>
                  </a:cubicBezTo>
                  <a:cubicBezTo>
                    <a:pt x="21" y="294"/>
                    <a:pt x="21" y="294"/>
                    <a:pt x="21" y="294"/>
                  </a:cubicBezTo>
                  <a:cubicBezTo>
                    <a:pt x="21" y="23"/>
                    <a:pt x="21" y="23"/>
                    <a:pt x="21" y="23"/>
                  </a:cubicBezTo>
                  <a:cubicBezTo>
                    <a:pt x="42" y="23"/>
                    <a:pt x="42" y="23"/>
                    <a:pt x="42" y="23"/>
                  </a:cubicBezTo>
                  <a:cubicBezTo>
                    <a:pt x="104" y="23"/>
                    <a:pt x="104" y="23"/>
                    <a:pt x="104" y="23"/>
                  </a:cubicBezTo>
                  <a:cubicBezTo>
                    <a:pt x="125" y="23"/>
                    <a:pt x="125" y="23"/>
                    <a:pt x="125" y="23"/>
                  </a:cubicBezTo>
                  <a:cubicBezTo>
                    <a:pt x="169" y="23"/>
                    <a:pt x="169" y="23"/>
                    <a:pt x="169" y="23"/>
                  </a:cubicBezTo>
                  <a:cubicBezTo>
                    <a:pt x="170" y="19"/>
                    <a:pt x="170" y="15"/>
                    <a:pt x="171" y="11"/>
                  </a:cubicBezTo>
                  <a:cubicBezTo>
                    <a:pt x="172" y="7"/>
                    <a:pt x="171" y="3"/>
                    <a:pt x="170" y="0"/>
                  </a:cubicBezTo>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ïṩḻiďè"/>
            <p:cNvSpPr/>
            <p:nvPr/>
          </p:nvSpPr>
          <p:spPr bwMode="auto">
            <a:xfrm>
              <a:off x="4318001" y="1919288"/>
              <a:ext cx="301625" cy="676275"/>
            </a:xfrm>
            <a:custGeom>
              <a:avLst/>
              <a:gdLst>
                <a:gd name="T0" fmla="*/ 21 w 121"/>
                <a:gd name="T1" fmla="*/ 0 h 271"/>
                <a:gd name="T2" fmla="*/ 0 w 121"/>
                <a:gd name="T3" fmla="*/ 0 h 271"/>
                <a:gd name="T4" fmla="*/ 0 w 121"/>
                <a:gd name="T5" fmla="*/ 271 h 271"/>
                <a:gd name="T6" fmla="*/ 17 w 121"/>
                <a:gd name="T7" fmla="*/ 271 h 271"/>
                <a:gd name="T8" fmla="*/ 61 w 121"/>
                <a:gd name="T9" fmla="*/ 205 h 271"/>
                <a:gd name="T10" fmla="*/ 21 w 121"/>
                <a:gd name="T11" fmla="*/ 0 h 271"/>
                <a:gd name="T12" fmla="*/ 104 w 121"/>
                <a:gd name="T13" fmla="*/ 0 h 271"/>
                <a:gd name="T14" fmla="*/ 83 w 121"/>
                <a:gd name="T15" fmla="*/ 0 h 271"/>
                <a:gd name="T16" fmla="*/ 106 w 121"/>
                <a:gd name="T17" fmla="*/ 122 h 271"/>
                <a:gd name="T18" fmla="*/ 121 w 121"/>
                <a:gd name="T19" fmla="*/ 88 h 271"/>
                <a:gd name="T20" fmla="*/ 104 w 121"/>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1" h="271">
                  <a:moveTo>
                    <a:pt x="21" y="0"/>
                  </a:moveTo>
                  <a:cubicBezTo>
                    <a:pt x="0" y="0"/>
                    <a:pt x="0" y="0"/>
                    <a:pt x="0" y="0"/>
                  </a:cubicBezTo>
                  <a:cubicBezTo>
                    <a:pt x="0" y="271"/>
                    <a:pt x="0" y="271"/>
                    <a:pt x="0" y="271"/>
                  </a:cubicBezTo>
                  <a:cubicBezTo>
                    <a:pt x="17" y="271"/>
                    <a:pt x="17" y="271"/>
                    <a:pt x="17" y="271"/>
                  </a:cubicBezTo>
                  <a:cubicBezTo>
                    <a:pt x="17" y="271"/>
                    <a:pt x="37" y="245"/>
                    <a:pt x="61" y="205"/>
                  </a:cubicBezTo>
                  <a:cubicBezTo>
                    <a:pt x="21" y="0"/>
                    <a:pt x="21" y="0"/>
                    <a:pt x="21" y="0"/>
                  </a:cubicBezTo>
                  <a:moveTo>
                    <a:pt x="104" y="0"/>
                  </a:moveTo>
                  <a:cubicBezTo>
                    <a:pt x="83" y="0"/>
                    <a:pt x="83" y="0"/>
                    <a:pt x="83" y="0"/>
                  </a:cubicBezTo>
                  <a:cubicBezTo>
                    <a:pt x="106" y="122"/>
                    <a:pt x="106" y="122"/>
                    <a:pt x="106" y="122"/>
                  </a:cubicBezTo>
                  <a:cubicBezTo>
                    <a:pt x="112" y="111"/>
                    <a:pt x="116" y="99"/>
                    <a:pt x="121" y="88"/>
                  </a:cubicBezTo>
                  <a:cubicBezTo>
                    <a:pt x="104" y="0"/>
                    <a:pt x="104" y="0"/>
                    <a:pt x="104" y="0"/>
                  </a:cubicBezTo>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îṡḷiḍe"/>
            <p:cNvSpPr/>
            <p:nvPr/>
          </p:nvSpPr>
          <p:spPr bwMode="auto">
            <a:xfrm>
              <a:off x="4578351" y="1919288"/>
              <a:ext cx="109538" cy="220663"/>
            </a:xfrm>
            <a:custGeom>
              <a:avLst/>
              <a:gdLst>
                <a:gd name="T0" fmla="*/ 44 w 44"/>
                <a:gd name="T1" fmla="*/ 0 h 88"/>
                <a:gd name="T2" fmla="*/ 0 w 44"/>
                <a:gd name="T3" fmla="*/ 0 h 88"/>
                <a:gd name="T4" fmla="*/ 17 w 44"/>
                <a:gd name="T5" fmla="*/ 88 h 88"/>
                <a:gd name="T6" fmla="*/ 44 w 44"/>
                <a:gd name="T7" fmla="*/ 0 h 88"/>
              </a:gdLst>
              <a:ahLst/>
              <a:cxnLst>
                <a:cxn ang="0">
                  <a:pos x="T0" y="T1"/>
                </a:cxn>
                <a:cxn ang="0">
                  <a:pos x="T2" y="T3"/>
                </a:cxn>
                <a:cxn ang="0">
                  <a:pos x="T4" y="T5"/>
                </a:cxn>
                <a:cxn ang="0">
                  <a:pos x="T6" y="T7"/>
                </a:cxn>
              </a:cxnLst>
              <a:rect l="0" t="0" r="r" b="b"/>
              <a:pathLst>
                <a:path w="44" h="88">
                  <a:moveTo>
                    <a:pt x="44" y="0"/>
                  </a:moveTo>
                  <a:cubicBezTo>
                    <a:pt x="0" y="0"/>
                    <a:pt x="0" y="0"/>
                    <a:pt x="0" y="0"/>
                  </a:cubicBezTo>
                  <a:cubicBezTo>
                    <a:pt x="17" y="88"/>
                    <a:pt x="17" y="88"/>
                    <a:pt x="17" y="88"/>
                  </a:cubicBezTo>
                  <a:cubicBezTo>
                    <a:pt x="28" y="60"/>
                    <a:pt x="38" y="30"/>
                    <a:pt x="44"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îS1íde"/>
            <p:cNvSpPr/>
            <p:nvPr/>
          </p:nvSpPr>
          <p:spPr bwMode="auto">
            <a:xfrm>
              <a:off x="4370388" y="1919288"/>
              <a:ext cx="212725" cy="511175"/>
            </a:xfrm>
            <a:custGeom>
              <a:avLst/>
              <a:gdLst>
                <a:gd name="T0" fmla="*/ 62 w 85"/>
                <a:gd name="T1" fmla="*/ 0 h 205"/>
                <a:gd name="T2" fmla="*/ 0 w 85"/>
                <a:gd name="T3" fmla="*/ 0 h 205"/>
                <a:gd name="T4" fmla="*/ 40 w 85"/>
                <a:gd name="T5" fmla="*/ 205 h 205"/>
                <a:gd name="T6" fmla="*/ 85 w 85"/>
                <a:gd name="T7" fmla="*/ 122 h 205"/>
                <a:gd name="T8" fmla="*/ 62 w 85"/>
                <a:gd name="T9" fmla="*/ 0 h 205"/>
              </a:gdLst>
              <a:ahLst/>
              <a:cxnLst>
                <a:cxn ang="0">
                  <a:pos x="T0" y="T1"/>
                </a:cxn>
                <a:cxn ang="0">
                  <a:pos x="T2" y="T3"/>
                </a:cxn>
                <a:cxn ang="0">
                  <a:pos x="T4" y="T5"/>
                </a:cxn>
                <a:cxn ang="0">
                  <a:pos x="T6" y="T7"/>
                </a:cxn>
                <a:cxn ang="0">
                  <a:pos x="T8" y="T9"/>
                </a:cxn>
              </a:cxnLst>
              <a:rect l="0" t="0" r="r" b="b"/>
              <a:pathLst>
                <a:path w="85" h="205">
                  <a:moveTo>
                    <a:pt x="62" y="0"/>
                  </a:moveTo>
                  <a:cubicBezTo>
                    <a:pt x="0" y="0"/>
                    <a:pt x="0" y="0"/>
                    <a:pt x="0" y="0"/>
                  </a:cubicBezTo>
                  <a:cubicBezTo>
                    <a:pt x="40" y="205"/>
                    <a:pt x="40" y="205"/>
                    <a:pt x="40" y="205"/>
                  </a:cubicBezTo>
                  <a:cubicBezTo>
                    <a:pt x="55" y="182"/>
                    <a:pt x="71" y="153"/>
                    <a:pt x="85" y="122"/>
                  </a:cubicBezTo>
                  <a:cubicBezTo>
                    <a:pt x="62" y="0"/>
                    <a:pt x="62" y="0"/>
                    <a:pt x="62"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isḷídê"/>
            <p:cNvSpPr/>
            <p:nvPr/>
          </p:nvSpPr>
          <p:spPr bwMode="auto">
            <a:xfrm>
              <a:off x="4208463" y="2640013"/>
              <a:ext cx="282575" cy="1252538"/>
            </a:xfrm>
            <a:custGeom>
              <a:avLst/>
              <a:gdLst>
                <a:gd name="T0" fmla="*/ 16 w 113"/>
                <a:gd name="T1" fmla="*/ 0 h 503"/>
                <a:gd name="T2" fmla="*/ 0 w 113"/>
                <a:gd name="T3" fmla="*/ 0 h 503"/>
                <a:gd name="T4" fmla="*/ 0 w 113"/>
                <a:gd name="T5" fmla="*/ 503 h 503"/>
                <a:gd name="T6" fmla="*/ 113 w 113"/>
                <a:gd name="T7" fmla="*/ 503 h 503"/>
                <a:gd name="T8" fmla="*/ 86 w 113"/>
                <a:gd name="T9" fmla="*/ 264 h 503"/>
                <a:gd name="T10" fmla="*/ 16 w 113"/>
                <a:gd name="T11" fmla="*/ 264 h 503"/>
                <a:gd name="T12" fmla="*/ 16 w 113"/>
                <a:gd name="T13" fmla="*/ 0 h 503"/>
              </a:gdLst>
              <a:ahLst/>
              <a:cxnLst>
                <a:cxn ang="0">
                  <a:pos x="T0" y="T1"/>
                </a:cxn>
                <a:cxn ang="0">
                  <a:pos x="T2" y="T3"/>
                </a:cxn>
                <a:cxn ang="0">
                  <a:pos x="T4" y="T5"/>
                </a:cxn>
                <a:cxn ang="0">
                  <a:pos x="T6" y="T7"/>
                </a:cxn>
                <a:cxn ang="0">
                  <a:pos x="T8" y="T9"/>
                </a:cxn>
                <a:cxn ang="0">
                  <a:pos x="T10" y="T11"/>
                </a:cxn>
                <a:cxn ang="0">
                  <a:pos x="T12" y="T13"/>
                </a:cxn>
              </a:cxnLst>
              <a:rect l="0" t="0" r="r" b="b"/>
              <a:pathLst>
                <a:path w="113" h="503">
                  <a:moveTo>
                    <a:pt x="16" y="0"/>
                  </a:moveTo>
                  <a:cubicBezTo>
                    <a:pt x="0" y="0"/>
                    <a:pt x="0" y="0"/>
                    <a:pt x="0" y="0"/>
                  </a:cubicBezTo>
                  <a:cubicBezTo>
                    <a:pt x="0" y="503"/>
                    <a:pt x="0" y="503"/>
                    <a:pt x="0" y="503"/>
                  </a:cubicBezTo>
                  <a:cubicBezTo>
                    <a:pt x="113" y="503"/>
                    <a:pt x="113" y="503"/>
                    <a:pt x="113" y="503"/>
                  </a:cubicBezTo>
                  <a:cubicBezTo>
                    <a:pt x="106" y="465"/>
                    <a:pt x="96" y="365"/>
                    <a:pt x="86" y="264"/>
                  </a:cubicBezTo>
                  <a:cubicBezTo>
                    <a:pt x="16" y="264"/>
                    <a:pt x="16" y="264"/>
                    <a:pt x="16" y="264"/>
                  </a:cubicBezTo>
                  <a:cubicBezTo>
                    <a:pt x="16" y="0"/>
                    <a:pt x="16" y="0"/>
                    <a:pt x="16"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ïşļîdè"/>
            <p:cNvSpPr/>
            <p:nvPr/>
          </p:nvSpPr>
          <p:spPr bwMode="auto">
            <a:xfrm>
              <a:off x="4248151" y="2640013"/>
              <a:ext cx="174625" cy="657225"/>
            </a:xfrm>
            <a:custGeom>
              <a:avLst/>
              <a:gdLst>
                <a:gd name="T0" fmla="*/ 11 w 110"/>
                <a:gd name="T1" fmla="*/ 0 h 414"/>
                <a:gd name="T2" fmla="*/ 0 w 110"/>
                <a:gd name="T3" fmla="*/ 0 h 414"/>
                <a:gd name="T4" fmla="*/ 0 w 110"/>
                <a:gd name="T5" fmla="*/ 414 h 414"/>
                <a:gd name="T6" fmla="*/ 110 w 110"/>
                <a:gd name="T7" fmla="*/ 414 h 414"/>
                <a:gd name="T8" fmla="*/ 110 w 110"/>
                <a:gd name="T9" fmla="*/ 414 h 414"/>
                <a:gd name="T10" fmla="*/ 11 w 110"/>
                <a:gd name="T11" fmla="*/ 414 h 414"/>
                <a:gd name="T12" fmla="*/ 11 w 110"/>
                <a:gd name="T13" fmla="*/ 0 h 414"/>
              </a:gdLst>
              <a:ahLst/>
              <a:cxnLst>
                <a:cxn ang="0">
                  <a:pos x="T0" y="T1"/>
                </a:cxn>
                <a:cxn ang="0">
                  <a:pos x="T2" y="T3"/>
                </a:cxn>
                <a:cxn ang="0">
                  <a:pos x="T4" y="T5"/>
                </a:cxn>
                <a:cxn ang="0">
                  <a:pos x="T6" y="T7"/>
                </a:cxn>
                <a:cxn ang="0">
                  <a:pos x="T8" y="T9"/>
                </a:cxn>
                <a:cxn ang="0">
                  <a:pos x="T10" y="T11"/>
                </a:cxn>
                <a:cxn ang="0">
                  <a:pos x="T12" y="T13"/>
                </a:cxn>
              </a:cxnLst>
              <a:rect l="0" t="0" r="r" b="b"/>
              <a:pathLst>
                <a:path w="110" h="414">
                  <a:moveTo>
                    <a:pt x="11" y="0"/>
                  </a:moveTo>
                  <a:lnTo>
                    <a:pt x="0" y="0"/>
                  </a:lnTo>
                  <a:lnTo>
                    <a:pt x="0" y="414"/>
                  </a:lnTo>
                  <a:lnTo>
                    <a:pt x="110" y="414"/>
                  </a:lnTo>
                  <a:lnTo>
                    <a:pt x="110" y="414"/>
                  </a:lnTo>
                  <a:lnTo>
                    <a:pt x="11" y="414"/>
                  </a:lnTo>
                  <a:lnTo>
                    <a:pt x="11"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iś1íďè"/>
            <p:cNvSpPr/>
            <p:nvPr/>
          </p:nvSpPr>
          <p:spPr bwMode="auto">
            <a:xfrm>
              <a:off x="4248151" y="2640013"/>
              <a:ext cx="174625" cy="657225"/>
            </a:xfrm>
            <a:custGeom>
              <a:avLst/>
              <a:gdLst>
                <a:gd name="T0" fmla="*/ 11 w 110"/>
                <a:gd name="T1" fmla="*/ 0 h 414"/>
                <a:gd name="T2" fmla="*/ 0 w 110"/>
                <a:gd name="T3" fmla="*/ 0 h 414"/>
                <a:gd name="T4" fmla="*/ 0 w 110"/>
                <a:gd name="T5" fmla="*/ 414 h 414"/>
                <a:gd name="T6" fmla="*/ 110 w 110"/>
                <a:gd name="T7" fmla="*/ 414 h 414"/>
                <a:gd name="T8" fmla="*/ 110 w 110"/>
                <a:gd name="T9" fmla="*/ 414 h 414"/>
                <a:gd name="T10" fmla="*/ 11 w 110"/>
                <a:gd name="T11" fmla="*/ 414 h 414"/>
                <a:gd name="T12" fmla="*/ 11 w 110"/>
                <a:gd name="T13" fmla="*/ 0 h 414"/>
              </a:gdLst>
              <a:ahLst/>
              <a:cxnLst>
                <a:cxn ang="0">
                  <a:pos x="T0" y="T1"/>
                </a:cxn>
                <a:cxn ang="0">
                  <a:pos x="T2" y="T3"/>
                </a:cxn>
                <a:cxn ang="0">
                  <a:pos x="T4" y="T5"/>
                </a:cxn>
                <a:cxn ang="0">
                  <a:pos x="T6" y="T7"/>
                </a:cxn>
                <a:cxn ang="0">
                  <a:pos x="T8" y="T9"/>
                </a:cxn>
                <a:cxn ang="0">
                  <a:pos x="T10" y="T11"/>
                </a:cxn>
                <a:cxn ang="0">
                  <a:pos x="T12" y="T13"/>
                </a:cxn>
              </a:cxnLst>
              <a:rect l="0" t="0" r="r" b="b"/>
              <a:pathLst>
                <a:path w="110" h="414">
                  <a:moveTo>
                    <a:pt x="11" y="0"/>
                  </a:moveTo>
                  <a:lnTo>
                    <a:pt x="0" y="0"/>
                  </a:lnTo>
                  <a:lnTo>
                    <a:pt x="0" y="414"/>
                  </a:lnTo>
                  <a:lnTo>
                    <a:pt x="110" y="414"/>
                  </a:lnTo>
                  <a:lnTo>
                    <a:pt x="110" y="414"/>
                  </a:lnTo>
                  <a:lnTo>
                    <a:pt x="11" y="414"/>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iśḻíďè"/>
            <p:cNvSpPr/>
            <p:nvPr/>
          </p:nvSpPr>
          <p:spPr bwMode="auto">
            <a:xfrm>
              <a:off x="4265613" y="2640013"/>
              <a:ext cx="157163" cy="657225"/>
            </a:xfrm>
            <a:custGeom>
              <a:avLst/>
              <a:gdLst>
                <a:gd name="T0" fmla="*/ 21 w 63"/>
                <a:gd name="T1" fmla="*/ 0 h 264"/>
                <a:gd name="T2" fmla="*/ 0 w 63"/>
                <a:gd name="T3" fmla="*/ 0 h 264"/>
                <a:gd name="T4" fmla="*/ 0 w 63"/>
                <a:gd name="T5" fmla="*/ 264 h 264"/>
                <a:gd name="T6" fmla="*/ 63 w 63"/>
                <a:gd name="T7" fmla="*/ 264 h 264"/>
                <a:gd name="T8" fmla="*/ 61 w 63"/>
                <a:gd name="T9" fmla="*/ 241 h 264"/>
                <a:gd name="T10" fmla="*/ 21 w 63"/>
                <a:gd name="T11" fmla="*/ 241 h 264"/>
                <a:gd name="T12" fmla="*/ 21 w 63"/>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63" h="264">
                  <a:moveTo>
                    <a:pt x="21" y="0"/>
                  </a:moveTo>
                  <a:cubicBezTo>
                    <a:pt x="0" y="0"/>
                    <a:pt x="0" y="0"/>
                    <a:pt x="0" y="0"/>
                  </a:cubicBezTo>
                  <a:cubicBezTo>
                    <a:pt x="0" y="264"/>
                    <a:pt x="0" y="264"/>
                    <a:pt x="0" y="264"/>
                  </a:cubicBezTo>
                  <a:cubicBezTo>
                    <a:pt x="63" y="264"/>
                    <a:pt x="63" y="264"/>
                    <a:pt x="63" y="264"/>
                  </a:cubicBezTo>
                  <a:cubicBezTo>
                    <a:pt x="62" y="256"/>
                    <a:pt x="61" y="248"/>
                    <a:pt x="61" y="241"/>
                  </a:cubicBezTo>
                  <a:cubicBezTo>
                    <a:pt x="21" y="241"/>
                    <a:pt x="21" y="241"/>
                    <a:pt x="21" y="241"/>
                  </a:cubicBezTo>
                  <a:cubicBezTo>
                    <a:pt x="21" y="0"/>
                    <a:pt x="21" y="0"/>
                    <a:pt x="21" y="0"/>
                  </a:cubicBezTo>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iṩḷîḓé"/>
            <p:cNvSpPr/>
            <p:nvPr/>
          </p:nvSpPr>
          <p:spPr bwMode="auto">
            <a:xfrm>
              <a:off x="4318001" y="2640013"/>
              <a:ext cx="100013" cy="600075"/>
            </a:xfrm>
            <a:custGeom>
              <a:avLst/>
              <a:gdLst>
                <a:gd name="T0" fmla="*/ 17 w 40"/>
                <a:gd name="T1" fmla="*/ 0 h 241"/>
                <a:gd name="T2" fmla="*/ 0 w 40"/>
                <a:gd name="T3" fmla="*/ 0 h 241"/>
                <a:gd name="T4" fmla="*/ 0 w 40"/>
                <a:gd name="T5" fmla="*/ 241 h 241"/>
                <a:gd name="T6" fmla="*/ 40 w 40"/>
                <a:gd name="T7" fmla="*/ 241 h 241"/>
                <a:gd name="T8" fmla="*/ 17 w 40"/>
                <a:gd name="T9" fmla="*/ 0 h 241"/>
              </a:gdLst>
              <a:ahLst/>
              <a:cxnLst>
                <a:cxn ang="0">
                  <a:pos x="T0" y="T1"/>
                </a:cxn>
                <a:cxn ang="0">
                  <a:pos x="T2" y="T3"/>
                </a:cxn>
                <a:cxn ang="0">
                  <a:pos x="T4" y="T5"/>
                </a:cxn>
                <a:cxn ang="0">
                  <a:pos x="T6" y="T7"/>
                </a:cxn>
                <a:cxn ang="0">
                  <a:pos x="T8" y="T9"/>
                </a:cxn>
              </a:cxnLst>
              <a:rect l="0" t="0" r="r" b="b"/>
              <a:pathLst>
                <a:path w="40" h="241">
                  <a:moveTo>
                    <a:pt x="17" y="0"/>
                  </a:moveTo>
                  <a:cubicBezTo>
                    <a:pt x="0" y="0"/>
                    <a:pt x="0" y="0"/>
                    <a:pt x="0" y="0"/>
                  </a:cubicBezTo>
                  <a:cubicBezTo>
                    <a:pt x="0" y="241"/>
                    <a:pt x="0" y="241"/>
                    <a:pt x="0" y="241"/>
                  </a:cubicBezTo>
                  <a:cubicBezTo>
                    <a:pt x="40" y="241"/>
                    <a:pt x="40" y="241"/>
                    <a:pt x="40" y="241"/>
                  </a:cubicBezTo>
                  <a:cubicBezTo>
                    <a:pt x="27" y="118"/>
                    <a:pt x="17" y="0"/>
                    <a:pt x="17" y="0"/>
                  </a:cubicBezTo>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îSľîḍè"/>
            <p:cNvSpPr/>
            <p:nvPr/>
          </p:nvSpPr>
          <p:spPr bwMode="auto">
            <a:xfrm>
              <a:off x="4198938" y="2595563"/>
              <a:ext cx="171450" cy="44450"/>
            </a:xfrm>
            <a:custGeom>
              <a:avLst/>
              <a:gdLst>
                <a:gd name="T0" fmla="*/ 63 w 69"/>
                <a:gd name="T1" fmla="*/ 18 h 18"/>
                <a:gd name="T2" fmla="*/ 7 w 69"/>
                <a:gd name="T3" fmla="*/ 18 h 18"/>
                <a:gd name="T4" fmla="*/ 0 w 69"/>
                <a:gd name="T5" fmla="*/ 12 h 18"/>
                <a:gd name="T6" fmla="*/ 0 w 69"/>
                <a:gd name="T7" fmla="*/ 6 h 18"/>
                <a:gd name="T8" fmla="*/ 7 w 69"/>
                <a:gd name="T9" fmla="*/ 0 h 18"/>
                <a:gd name="T10" fmla="*/ 63 w 69"/>
                <a:gd name="T11" fmla="*/ 0 h 18"/>
                <a:gd name="T12" fmla="*/ 69 w 69"/>
                <a:gd name="T13" fmla="*/ 6 h 18"/>
                <a:gd name="T14" fmla="*/ 69 w 69"/>
                <a:gd name="T15" fmla="*/ 12 h 18"/>
                <a:gd name="T16" fmla="*/ 63 w 69"/>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8">
                  <a:moveTo>
                    <a:pt x="63" y="18"/>
                  </a:moveTo>
                  <a:cubicBezTo>
                    <a:pt x="7" y="18"/>
                    <a:pt x="7" y="18"/>
                    <a:pt x="7" y="18"/>
                  </a:cubicBezTo>
                  <a:cubicBezTo>
                    <a:pt x="3" y="18"/>
                    <a:pt x="0" y="15"/>
                    <a:pt x="0" y="12"/>
                  </a:cubicBezTo>
                  <a:cubicBezTo>
                    <a:pt x="0" y="6"/>
                    <a:pt x="0" y="6"/>
                    <a:pt x="0" y="6"/>
                  </a:cubicBezTo>
                  <a:cubicBezTo>
                    <a:pt x="0" y="2"/>
                    <a:pt x="3" y="0"/>
                    <a:pt x="7" y="0"/>
                  </a:cubicBezTo>
                  <a:cubicBezTo>
                    <a:pt x="63" y="0"/>
                    <a:pt x="63" y="0"/>
                    <a:pt x="63" y="0"/>
                  </a:cubicBezTo>
                  <a:cubicBezTo>
                    <a:pt x="66" y="0"/>
                    <a:pt x="69" y="2"/>
                    <a:pt x="69" y="6"/>
                  </a:cubicBezTo>
                  <a:cubicBezTo>
                    <a:pt x="69" y="12"/>
                    <a:pt x="69" y="12"/>
                    <a:pt x="69" y="12"/>
                  </a:cubicBezTo>
                  <a:cubicBezTo>
                    <a:pt x="69" y="15"/>
                    <a:pt x="66" y="18"/>
                    <a:pt x="63" y="18"/>
                  </a:cubicBez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iṥľiḋê"/>
            <p:cNvSpPr/>
            <p:nvPr/>
          </p:nvSpPr>
          <p:spPr bwMode="auto">
            <a:xfrm>
              <a:off x="5400676" y="1817688"/>
              <a:ext cx="481013" cy="777875"/>
            </a:xfrm>
            <a:custGeom>
              <a:avLst/>
              <a:gdLst>
                <a:gd name="T0" fmla="*/ 177 w 193"/>
                <a:gd name="T1" fmla="*/ 0 h 312"/>
                <a:gd name="T2" fmla="*/ 23 w 193"/>
                <a:gd name="T3" fmla="*/ 0 h 312"/>
                <a:gd name="T4" fmla="*/ 0 w 193"/>
                <a:gd name="T5" fmla="*/ 18 h 312"/>
                <a:gd name="T6" fmla="*/ 176 w 193"/>
                <a:gd name="T7" fmla="*/ 18 h 312"/>
                <a:gd name="T8" fmla="*/ 176 w 193"/>
                <a:gd name="T9" fmla="*/ 312 h 312"/>
                <a:gd name="T10" fmla="*/ 193 w 193"/>
                <a:gd name="T11" fmla="*/ 312 h 312"/>
                <a:gd name="T12" fmla="*/ 193 w 193"/>
                <a:gd name="T13" fmla="*/ 17 h 312"/>
                <a:gd name="T14" fmla="*/ 177 w 193"/>
                <a:gd name="T15" fmla="*/ 0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312">
                  <a:moveTo>
                    <a:pt x="177" y="0"/>
                  </a:moveTo>
                  <a:cubicBezTo>
                    <a:pt x="23" y="0"/>
                    <a:pt x="23" y="0"/>
                    <a:pt x="23" y="0"/>
                  </a:cubicBezTo>
                  <a:cubicBezTo>
                    <a:pt x="12" y="0"/>
                    <a:pt x="3" y="8"/>
                    <a:pt x="0" y="18"/>
                  </a:cubicBezTo>
                  <a:cubicBezTo>
                    <a:pt x="176" y="18"/>
                    <a:pt x="176" y="18"/>
                    <a:pt x="176" y="18"/>
                  </a:cubicBezTo>
                  <a:cubicBezTo>
                    <a:pt x="176" y="312"/>
                    <a:pt x="176" y="312"/>
                    <a:pt x="176" y="312"/>
                  </a:cubicBezTo>
                  <a:cubicBezTo>
                    <a:pt x="193" y="312"/>
                    <a:pt x="193" y="312"/>
                    <a:pt x="193" y="312"/>
                  </a:cubicBezTo>
                  <a:cubicBezTo>
                    <a:pt x="193" y="17"/>
                    <a:pt x="193" y="17"/>
                    <a:pt x="193" y="17"/>
                  </a:cubicBezTo>
                  <a:cubicBezTo>
                    <a:pt x="193" y="8"/>
                    <a:pt x="186" y="0"/>
                    <a:pt x="177"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ïšlíde"/>
            <p:cNvSpPr/>
            <p:nvPr/>
          </p:nvSpPr>
          <p:spPr bwMode="auto">
            <a:xfrm>
              <a:off x="5397501" y="1862138"/>
              <a:ext cx="441325" cy="733425"/>
            </a:xfrm>
            <a:custGeom>
              <a:avLst/>
              <a:gdLst>
                <a:gd name="T0" fmla="*/ 177 w 177"/>
                <a:gd name="T1" fmla="*/ 0 h 294"/>
                <a:gd name="T2" fmla="*/ 1 w 177"/>
                <a:gd name="T3" fmla="*/ 0 h 294"/>
                <a:gd name="T4" fmla="*/ 0 w 177"/>
                <a:gd name="T5" fmla="*/ 11 h 294"/>
                <a:gd name="T6" fmla="*/ 3 w 177"/>
                <a:gd name="T7" fmla="*/ 23 h 294"/>
                <a:gd name="T8" fmla="*/ 153 w 177"/>
                <a:gd name="T9" fmla="*/ 23 h 294"/>
                <a:gd name="T10" fmla="*/ 156 w 177"/>
                <a:gd name="T11" fmla="*/ 23 h 294"/>
                <a:gd name="T12" fmla="*/ 156 w 177"/>
                <a:gd name="T13" fmla="*/ 294 h 294"/>
                <a:gd name="T14" fmla="*/ 177 w 177"/>
                <a:gd name="T15" fmla="*/ 294 h 294"/>
                <a:gd name="T16" fmla="*/ 177 w 177"/>
                <a:gd name="T1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294">
                  <a:moveTo>
                    <a:pt x="177" y="0"/>
                  </a:moveTo>
                  <a:cubicBezTo>
                    <a:pt x="1" y="0"/>
                    <a:pt x="1" y="0"/>
                    <a:pt x="1" y="0"/>
                  </a:cubicBezTo>
                  <a:cubicBezTo>
                    <a:pt x="0" y="3"/>
                    <a:pt x="0" y="7"/>
                    <a:pt x="0" y="11"/>
                  </a:cubicBezTo>
                  <a:cubicBezTo>
                    <a:pt x="1" y="15"/>
                    <a:pt x="2" y="19"/>
                    <a:pt x="3" y="23"/>
                  </a:cubicBezTo>
                  <a:cubicBezTo>
                    <a:pt x="153" y="23"/>
                    <a:pt x="153" y="23"/>
                    <a:pt x="153" y="23"/>
                  </a:cubicBezTo>
                  <a:cubicBezTo>
                    <a:pt x="156" y="23"/>
                    <a:pt x="156" y="23"/>
                    <a:pt x="156" y="23"/>
                  </a:cubicBezTo>
                  <a:cubicBezTo>
                    <a:pt x="156" y="294"/>
                    <a:pt x="156" y="294"/>
                    <a:pt x="156" y="294"/>
                  </a:cubicBezTo>
                  <a:cubicBezTo>
                    <a:pt x="177" y="294"/>
                    <a:pt x="177" y="294"/>
                    <a:pt x="177" y="294"/>
                  </a:cubicBezTo>
                  <a:cubicBezTo>
                    <a:pt x="177" y="0"/>
                    <a:pt x="177" y="0"/>
                    <a:pt x="177" y="0"/>
                  </a:cubicBezTo>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ïs1ïḋê"/>
            <p:cNvSpPr/>
            <p:nvPr/>
          </p:nvSpPr>
          <p:spPr bwMode="auto">
            <a:xfrm>
              <a:off x="5405438" y="1919288"/>
              <a:ext cx="374650" cy="676275"/>
            </a:xfrm>
            <a:custGeom>
              <a:avLst/>
              <a:gdLst>
                <a:gd name="T0" fmla="*/ 150 w 150"/>
                <a:gd name="T1" fmla="*/ 0 h 271"/>
                <a:gd name="T2" fmla="*/ 0 w 150"/>
                <a:gd name="T3" fmla="*/ 0 h 271"/>
                <a:gd name="T4" fmla="*/ 131 w 150"/>
                <a:gd name="T5" fmla="*/ 271 h 271"/>
                <a:gd name="T6" fmla="*/ 150 w 150"/>
                <a:gd name="T7" fmla="*/ 271 h 271"/>
                <a:gd name="T8" fmla="*/ 150 w 150"/>
                <a:gd name="T9" fmla="*/ 0 h 271"/>
              </a:gdLst>
              <a:ahLst/>
              <a:cxnLst>
                <a:cxn ang="0">
                  <a:pos x="T0" y="T1"/>
                </a:cxn>
                <a:cxn ang="0">
                  <a:pos x="T2" y="T3"/>
                </a:cxn>
                <a:cxn ang="0">
                  <a:pos x="T4" y="T5"/>
                </a:cxn>
                <a:cxn ang="0">
                  <a:pos x="T6" y="T7"/>
                </a:cxn>
                <a:cxn ang="0">
                  <a:pos x="T8" y="T9"/>
                </a:cxn>
              </a:cxnLst>
              <a:rect l="0" t="0" r="r" b="b"/>
              <a:pathLst>
                <a:path w="150" h="271">
                  <a:moveTo>
                    <a:pt x="150" y="0"/>
                  </a:moveTo>
                  <a:cubicBezTo>
                    <a:pt x="0" y="0"/>
                    <a:pt x="0" y="0"/>
                    <a:pt x="0" y="0"/>
                  </a:cubicBezTo>
                  <a:cubicBezTo>
                    <a:pt x="28" y="141"/>
                    <a:pt x="131" y="271"/>
                    <a:pt x="131" y="271"/>
                  </a:cubicBezTo>
                  <a:cubicBezTo>
                    <a:pt x="150" y="271"/>
                    <a:pt x="150" y="271"/>
                    <a:pt x="150" y="271"/>
                  </a:cubicBezTo>
                  <a:cubicBezTo>
                    <a:pt x="150" y="0"/>
                    <a:pt x="150" y="0"/>
                    <a:pt x="150" y="0"/>
                  </a:cubicBezTo>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iṧlídé"/>
            <p:cNvSpPr/>
            <p:nvPr/>
          </p:nvSpPr>
          <p:spPr bwMode="auto">
            <a:xfrm>
              <a:off x="5780088" y="1919288"/>
              <a:ext cx="6350" cy="67627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 name="ï$lïďe"/>
            <p:cNvSpPr/>
            <p:nvPr/>
          </p:nvSpPr>
          <p:spPr bwMode="auto">
            <a:xfrm>
              <a:off x="5780088" y="1919288"/>
              <a:ext cx="635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 name="ïṩḻîḍè"/>
            <p:cNvSpPr/>
            <p:nvPr/>
          </p:nvSpPr>
          <p:spPr bwMode="auto">
            <a:xfrm>
              <a:off x="5602288" y="2640013"/>
              <a:ext cx="279400" cy="1252538"/>
            </a:xfrm>
            <a:custGeom>
              <a:avLst/>
              <a:gdLst>
                <a:gd name="T0" fmla="*/ 112 w 112"/>
                <a:gd name="T1" fmla="*/ 0 h 503"/>
                <a:gd name="T2" fmla="*/ 95 w 112"/>
                <a:gd name="T3" fmla="*/ 0 h 503"/>
                <a:gd name="T4" fmla="*/ 95 w 112"/>
                <a:gd name="T5" fmla="*/ 264 h 503"/>
                <a:gd name="T6" fmla="*/ 80 w 112"/>
                <a:gd name="T7" fmla="*/ 264 h 503"/>
                <a:gd name="T8" fmla="*/ 27 w 112"/>
                <a:gd name="T9" fmla="*/ 264 h 503"/>
                <a:gd name="T10" fmla="*/ 0 w 112"/>
                <a:gd name="T11" fmla="*/ 503 h 503"/>
                <a:gd name="T12" fmla="*/ 112 w 112"/>
                <a:gd name="T13" fmla="*/ 503 h 503"/>
                <a:gd name="T14" fmla="*/ 112 w 112"/>
                <a:gd name="T15" fmla="*/ 223 h 503"/>
                <a:gd name="T16" fmla="*/ 110 w 112"/>
                <a:gd name="T17" fmla="*/ 218 h 503"/>
                <a:gd name="T18" fmla="*/ 112 w 112"/>
                <a:gd name="T19" fmla="*/ 218 h 503"/>
                <a:gd name="T20" fmla="*/ 112 w 112"/>
                <a:gd name="T21" fmla="*/ 199 h 503"/>
                <a:gd name="T22" fmla="*/ 101 w 112"/>
                <a:gd name="T23" fmla="*/ 137 h 503"/>
                <a:gd name="T24" fmla="*/ 101 w 112"/>
                <a:gd name="T25" fmla="*/ 137 h 503"/>
                <a:gd name="T26" fmla="*/ 101 w 112"/>
                <a:gd name="T27" fmla="*/ 137 h 503"/>
                <a:gd name="T28" fmla="*/ 112 w 112"/>
                <a:gd name="T29" fmla="*/ 74 h 503"/>
                <a:gd name="T30" fmla="*/ 112 w 112"/>
                <a:gd name="T31"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2" h="503">
                  <a:moveTo>
                    <a:pt x="112" y="0"/>
                  </a:moveTo>
                  <a:cubicBezTo>
                    <a:pt x="95" y="0"/>
                    <a:pt x="95" y="0"/>
                    <a:pt x="95" y="0"/>
                  </a:cubicBezTo>
                  <a:cubicBezTo>
                    <a:pt x="95" y="264"/>
                    <a:pt x="95" y="264"/>
                    <a:pt x="95" y="264"/>
                  </a:cubicBezTo>
                  <a:cubicBezTo>
                    <a:pt x="80" y="264"/>
                    <a:pt x="80" y="264"/>
                    <a:pt x="80" y="264"/>
                  </a:cubicBezTo>
                  <a:cubicBezTo>
                    <a:pt x="27" y="264"/>
                    <a:pt x="27" y="264"/>
                    <a:pt x="27" y="264"/>
                  </a:cubicBezTo>
                  <a:cubicBezTo>
                    <a:pt x="17" y="365"/>
                    <a:pt x="6" y="465"/>
                    <a:pt x="0" y="503"/>
                  </a:cubicBezTo>
                  <a:cubicBezTo>
                    <a:pt x="112" y="503"/>
                    <a:pt x="112" y="503"/>
                    <a:pt x="112" y="503"/>
                  </a:cubicBezTo>
                  <a:cubicBezTo>
                    <a:pt x="112" y="223"/>
                    <a:pt x="112" y="223"/>
                    <a:pt x="112" y="223"/>
                  </a:cubicBezTo>
                  <a:cubicBezTo>
                    <a:pt x="110" y="218"/>
                    <a:pt x="110" y="218"/>
                    <a:pt x="110" y="218"/>
                  </a:cubicBezTo>
                  <a:cubicBezTo>
                    <a:pt x="112" y="218"/>
                    <a:pt x="112" y="218"/>
                    <a:pt x="112" y="218"/>
                  </a:cubicBezTo>
                  <a:cubicBezTo>
                    <a:pt x="112" y="199"/>
                    <a:pt x="112" y="199"/>
                    <a:pt x="112" y="199"/>
                  </a:cubicBezTo>
                  <a:cubicBezTo>
                    <a:pt x="105" y="180"/>
                    <a:pt x="101" y="159"/>
                    <a:pt x="101" y="137"/>
                  </a:cubicBezTo>
                  <a:cubicBezTo>
                    <a:pt x="101" y="137"/>
                    <a:pt x="101" y="137"/>
                    <a:pt x="101" y="137"/>
                  </a:cubicBezTo>
                  <a:cubicBezTo>
                    <a:pt x="101" y="137"/>
                    <a:pt x="101" y="137"/>
                    <a:pt x="101" y="137"/>
                  </a:cubicBezTo>
                  <a:cubicBezTo>
                    <a:pt x="101" y="115"/>
                    <a:pt x="105" y="94"/>
                    <a:pt x="112" y="74"/>
                  </a:cubicBezTo>
                  <a:cubicBezTo>
                    <a:pt x="112" y="0"/>
                    <a:pt x="112" y="0"/>
                    <a:pt x="112" y="0"/>
                  </a:cubicBezTo>
                </a:path>
              </a:pathLst>
            </a:custGeom>
            <a:solidFill>
              <a:srgbClr val="ED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ïş1iḍe"/>
            <p:cNvSpPr/>
            <p:nvPr/>
          </p:nvSpPr>
          <p:spPr bwMode="auto">
            <a:xfrm>
              <a:off x="5670551" y="2640013"/>
              <a:ext cx="168275" cy="657225"/>
            </a:xfrm>
            <a:custGeom>
              <a:avLst/>
              <a:gdLst>
                <a:gd name="T0" fmla="*/ 68 w 68"/>
                <a:gd name="T1" fmla="*/ 0 h 264"/>
                <a:gd name="T2" fmla="*/ 47 w 68"/>
                <a:gd name="T3" fmla="*/ 0 h 264"/>
                <a:gd name="T4" fmla="*/ 47 w 68"/>
                <a:gd name="T5" fmla="*/ 241 h 264"/>
                <a:gd name="T6" fmla="*/ 2 w 68"/>
                <a:gd name="T7" fmla="*/ 241 h 264"/>
                <a:gd name="T8" fmla="*/ 0 w 68"/>
                <a:gd name="T9" fmla="*/ 264 h 264"/>
                <a:gd name="T10" fmla="*/ 53 w 68"/>
                <a:gd name="T11" fmla="*/ 264 h 264"/>
                <a:gd name="T12" fmla="*/ 68 w 68"/>
                <a:gd name="T13" fmla="*/ 264 h 264"/>
                <a:gd name="T14" fmla="*/ 68 w 68"/>
                <a:gd name="T15" fmla="*/ 0 h 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264">
                  <a:moveTo>
                    <a:pt x="68" y="0"/>
                  </a:moveTo>
                  <a:cubicBezTo>
                    <a:pt x="47" y="0"/>
                    <a:pt x="47" y="0"/>
                    <a:pt x="47" y="0"/>
                  </a:cubicBezTo>
                  <a:cubicBezTo>
                    <a:pt x="47" y="241"/>
                    <a:pt x="47" y="241"/>
                    <a:pt x="47" y="241"/>
                  </a:cubicBezTo>
                  <a:cubicBezTo>
                    <a:pt x="2" y="241"/>
                    <a:pt x="2" y="241"/>
                    <a:pt x="2" y="241"/>
                  </a:cubicBezTo>
                  <a:cubicBezTo>
                    <a:pt x="1" y="248"/>
                    <a:pt x="0" y="256"/>
                    <a:pt x="0" y="264"/>
                  </a:cubicBezTo>
                  <a:cubicBezTo>
                    <a:pt x="53" y="264"/>
                    <a:pt x="53" y="264"/>
                    <a:pt x="53" y="264"/>
                  </a:cubicBezTo>
                  <a:cubicBezTo>
                    <a:pt x="68" y="264"/>
                    <a:pt x="68" y="264"/>
                    <a:pt x="68" y="264"/>
                  </a:cubicBezTo>
                  <a:cubicBezTo>
                    <a:pt x="68" y="0"/>
                    <a:pt x="68" y="0"/>
                    <a:pt x="68" y="0"/>
                  </a:cubicBezTo>
                </a:path>
              </a:pathLst>
            </a:custGeom>
            <a:solidFill>
              <a:srgbClr val="E9E9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ïṧľîḑé"/>
            <p:cNvSpPr/>
            <p:nvPr/>
          </p:nvSpPr>
          <p:spPr bwMode="auto">
            <a:xfrm>
              <a:off x="5675313" y="2640013"/>
              <a:ext cx="111125" cy="600075"/>
            </a:xfrm>
            <a:custGeom>
              <a:avLst/>
              <a:gdLst>
                <a:gd name="T0" fmla="*/ 42 w 45"/>
                <a:gd name="T1" fmla="*/ 0 h 241"/>
                <a:gd name="T2" fmla="*/ 23 w 45"/>
                <a:gd name="T3" fmla="*/ 0 h 241"/>
                <a:gd name="T4" fmla="*/ 0 w 45"/>
                <a:gd name="T5" fmla="*/ 241 h 241"/>
                <a:gd name="T6" fmla="*/ 45 w 45"/>
                <a:gd name="T7" fmla="*/ 241 h 241"/>
                <a:gd name="T8" fmla="*/ 42 w 45"/>
                <a:gd name="T9" fmla="*/ 241 h 241"/>
                <a:gd name="T10" fmla="*/ 42 w 45"/>
                <a:gd name="T11" fmla="*/ 0 h 241"/>
              </a:gdLst>
              <a:ahLst/>
              <a:cxnLst>
                <a:cxn ang="0">
                  <a:pos x="T0" y="T1"/>
                </a:cxn>
                <a:cxn ang="0">
                  <a:pos x="T2" y="T3"/>
                </a:cxn>
                <a:cxn ang="0">
                  <a:pos x="T4" y="T5"/>
                </a:cxn>
                <a:cxn ang="0">
                  <a:pos x="T6" y="T7"/>
                </a:cxn>
                <a:cxn ang="0">
                  <a:pos x="T8" y="T9"/>
                </a:cxn>
                <a:cxn ang="0">
                  <a:pos x="T10" y="T11"/>
                </a:cxn>
              </a:cxnLst>
              <a:rect l="0" t="0" r="r" b="b"/>
              <a:pathLst>
                <a:path w="45" h="241">
                  <a:moveTo>
                    <a:pt x="42" y="0"/>
                  </a:moveTo>
                  <a:cubicBezTo>
                    <a:pt x="23" y="0"/>
                    <a:pt x="23" y="0"/>
                    <a:pt x="23" y="0"/>
                  </a:cubicBezTo>
                  <a:cubicBezTo>
                    <a:pt x="23" y="0"/>
                    <a:pt x="12" y="118"/>
                    <a:pt x="0" y="241"/>
                  </a:cubicBezTo>
                  <a:cubicBezTo>
                    <a:pt x="45" y="241"/>
                    <a:pt x="45" y="241"/>
                    <a:pt x="45" y="241"/>
                  </a:cubicBezTo>
                  <a:cubicBezTo>
                    <a:pt x="42" y="241"/>
                    <a:pt x="42" y="241"/>
                    <a:pt x="42" y="241"/>
                  </a:cubicBezTo>
                  <a:cubicBezTo>
                    <a:pt x="42" y="0"/>
                    <a:pt x="42" y="0"/>
                    <a:pt x="42" y="0"/>
                  </a:cubicBezTo>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îšḷîḑé"/>
            <p:cNvSpPr/>
            <p:nvPr/>
          </p:nvSpPr>
          <p:spPr bwMode="auto">
            <a:xfrm>
              <a:off x="5780088" y="2640013"/>
              <a:ext cx="6350" cy="600075"/>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9" name="iŝľïde"/>
            <p:cNvSpPr/>
            <p:nvPr/>
          </p:nvSpPr>
          <p:spPr bwMode="auto">
            <a:xfrm>
              <a:off x="5780088" y="2640013"/>
              <a:ext cx="63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 name="îsḻíḍé"/>
            <p:cNvSpPr/>
            <p:nvPr/>
          </p:nvSpPr>
          <p:spPr bwMode="auto">
            <a:xfrm>
              <a:off x="5719763" y="2595563"/>
              <a:ext cx="171450" cy="44450"/>
            </a:xfrm>
            <a:custGeom>
              <a:avLst/>
              <a:gdLst>
                <a:gd name="T0" fmla="*/ 6 w 69"/>
                <a:gd name="T1" fmla="*/ 18 h 18"/>
                <a:gd name="T2" fmla="*/ 63 w 69"/>
                <a:gd name="T3" fmla="*/ 18 h 18"/>
                <a:gd name="T4" fmla="*/ 69 w 69"/>
                <a:gd name="T5" fmla="*/ 12 h 18"/>
                <a:gd name="T6" fmla="*/ 69 w 69"/>
                <a:gd name="T7" fmla="*/ 6 h 18"/>
                <a:gd name="T8" fmla="*/ 63 w 69"/>
                <a:gd name="T9" fmla="*/ 0 h 18"/>
                <a:gd name="T10" fmla="*/ 6 w 69"/>
                <a:gd name="T11" fmla="*/ 0 h 18"/>
                <a:gd name="T12" fmla="*/ 0 w 69"/>
                <a:gd name="T13" fmla="*/ 6 h 18"/>
                <a:gd name="T14" fmla="*/ 0 w 69"/>
                <a:gd name="T15" fmla="*/ 12 h 18"/>
                <a:gd name="T16" fmla="*/ 6 w 69"/>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18">
                  <a:moveTo>
                    <a:pt x="6" y="18"/>
                  </a:moveTo>
                  <a:cubicBezTo>
                    <a:pt x="63" y="18"/>
                    <a:pt x="63" y="18"/>
                    <a:pt x="63" y="18"/>
                  </a:cubicBezTo>
                  <a:cubicBezTo>
                    <a:pt x="66" y="18"/>
                    <a:pt x="69" y="15"/>
                    <a:pt x="69" y="12"/>
                  </a:cubicBezTo>
                  <a:cubicBezTo>
                    <a:pt x="69" y="6"/>
                    <a:pt x="69" y="6"/>
                    <a:pt x="69" y="6"/>
                  </a:cubicBezTo>
                  <a:cubicBezTo>
                    <a:pt x="69" y="2"/>
                    <a:pt x="66" y="0"/>
                    <a:pt x="63" y="0"/>
                  </a:cubicBezTo>
                  <a:cubicBezTo>
                    <a:pt x="6" y="0"/>
                    <a:pt x="6" y="0"/>
                    <a:pt x="6" y="0"/>
                  </a:cubicBezTo>
                  <a:cubicBezTo>
                    <a:pt x="3" y="0"/>
                    <a:pt x="0" y="2"/>
                    <a:pt x="0" y="6"/>
                  </a:cubicBezTo>
                  <a:cubicBezTo>
                    <a:pt x="0" y="12"/>
                    <a:pt x="0" y="12"/>
                    <a:pt x="0" y="12"/>
                  </a:cubicBezTo>
                  <a:cubicBezTo>
                    <a:pt x="0" y="15"/>
                    <a:pt x="3" y="18"/>
                    <a:pt x="6" y="18"/>
                  </a:cubicBezTo>
                  <a:close/>
                </a:path>
              </a:pathLst>
            </a:custGeom>
            <a:solidFill>
              <a:srgbClr val="E0E0E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íśḷïďè"/>
            <p:cNvSpPr/>
            <p:nvPr/>
          </p:nvSpPr>
          <p:spPr bwMode="auto">
            <a:xfrm>
              <a:off x="6559551" y="2058988"/>
              <a:ext cx="865188" cy="100171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ïšliḍè"/>
            <p:cNvSpPr/>
            <p:nvPr/>
          </p:nvSpPr>
          <p:spPr bwMode="auto">
            <a:xfrm>
              <a:off x="6559551" y="2058988"/>
              <a:ext cx="865188"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3" name="iṡļîḋe"/>
            <p:cNvSpPr/>
            <p:nvPr/>
          </p:nvSpPr>
          <p:spPr bwMode="auto">
            <a:xfrm>
              <a:off x="6572251" y="2058988"/>
              <a:ext cx="914400" cy="100171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4" name="íṩḷiḍé"/>
            <p:cNvSpPr/>
            <p:nvPr/>
          </p:nvSpPr>
          <p:spPr bwMode="auto">
            <a:xfrm>
              <a:off x="6572251" y="2058988"/>
              <a:ext cx="914400" cy="100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5" name="ïSḻiḑè"/>
            <p:cNvSpPr/>
            <p:nvPr/>
          </p:nvSpPr>
          <p:spPr bwMode="auto">
            <a:xfrm>
              <a:off x="6650038" y="2133601"/>
              <a:ext cx="760413" cy="8524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 name="iṣlïḍè"/>
            <p:cNvSpPr/>
            <p:nvPr/>
          </p:nvSpPr>
          <p:spPr bwMode="auto">
            <a:xfrm>
              <a:off x="6650038" y="2133601"/>
              <a:ext cx="76041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 name="ïŝḻíḓé"/>
            <p:cNvSpPr/>
            <p:nvPr/>
          </p:nvSpPr>
          <p:spPr bwMode="auto">
            <a:xfrm>
              <a:off x="6837363" y="2368551"/>
              <a:ext cx="385763" cy="382588"/>
            </a:xfrm>
            <a:custGeom>
              <a:avLst/>
              <a:gdLst>
                <a:gd name="T0" fmla="*/ 152 w 155"/>
                <a:gd name="T1" fmla="*/ 154 h 154"/>
                <a:gd name="T2" fmla="*/ 73 w 155"/>
                <a:gd name="T3" fmla="*/ 154 h 154"/>
                <a:gd name="T4" fmla="*/ 0 w 155"/>
                <a:gd name="T5" fmla="*/ 82 h 154"/>
                <a:gd name="T6" fmla="*/ 0 w 155"/>
                <a:gd name="T7" fmla="*/ 3 h 154"/>
                <a:gd name="T8" fmla="*/ 3 w 155"/>
                <a:gd name="T9" fmla="*/ 0 h 154"/>
                <a:gd name="T10" fmla="*/ 82 w 155"/>
                <a:gd name="T11" fmla="*/ 0 h 154"/>
                <a:gd name="T12" fmla="*/ 155 w 155"/>
                <a:gd name="T13" fmla="*/ 72 h 154"/>
                <a:gd name="T14" fmla="*/ 155 w 155"/>
                <a:gd name="T15" fmla="*/ 151 h 154"/>
                <a:gd name="T16" fmla="*/ 152 w 155"/>
                <a:gd name="T17" fmla="*/ 154 h 154"/>
                <a:gd name="T18" fmla="*/ 6 w 155"/>
                <a:gd name="T19" fmla="*/ 6 h 154"/>
                <a:gd name="T20" fmla="*/ 6 w 155"/>
                <a:gd name="T21" fmla="*/ 82 h 154"/>
                <a:gd name="T22" fmla="*/ 73 w 155"/>
                <a:gd name="T23" fmla="*/ 148 h 154"/>
                <a:gd name="T24" fmla="*/ 149 w 155"/>
                <a:gd name="T25" fmla="*/ 148 h 154"/>
                <a:gd name="T26" fmla="*/ 149 w 155"/>
                <a:gd name="T27" fmla="*/ 72 h 154"/>
                <a:gd name="T28" fmla="*/ 82 w 155"/>
                <a:gd name="T29" fmla="*/ 6 h 154"/>
                <a:gd name="T30" fmla="*/ 6 w 155"/>
                <a:gd name="T31" fmla="*/ 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5" h="154">
                  <a:moveTo>
                    <a:pt x="152" y="154"/>
                  </a:moveTo>
                  <a:cubicBezTo>
                    <a:pt x="73" y="154"/>
                    <a:pt x="73" y="154"/>
                    <a:pt x="73" y="154"/>
                  </a:cubicBezTo>
                  <a:cubicBezTo>
                    <a:pt x="33" y="154"/>
                    <a:pt x="0" y="122"/>
                    <a:pt x="0" y="82"/>
                  </a:cubicBezTo>
                  <a:cubicBezTo>
                    <a:pt x="0" y="3"/>
                    <a:pt x="0" y="3"/>
                    <a:pt x="0" y="3"/>
                  </a:cubicBezTo>
                  <a:cubicBezTo>
                    <a:pt x="0" y="1"/>
                    <a:pt x="2" y="0"/>
                    <a:pt x="3" y="0"/>
                  </a:cubicBezTo>
                  <a:cubicBezTo>
                    <a:pt x="82" y="0"/>
                    <a:pt x="82" y="0"/>
                    <a:pt x="82" y="0"/>
                  </a:cubicBezTo>
                  <a:cubicBezTo>
                    <a:pt x="122" y="0"/>
                    <a:pt x="155" y="32"/>
                    <a:pt x="155" y="72"/>
                  </a:cubicBezTo>
                  <a:cubicBezTo>
                    <a:pt x="155" y="151"/>
                    <a:pt x="155" y="151"/>
                    <a:pt x="155" y="151"/>
                  </a:cubicBezTo>
                  <a:cubicBezTo>
                    <a:pt x="155" y="153"/>
                    <a:pt x="153" y="154"/>
                    <a:pt x="152" y="154"/>
                  </a:cubicBezTo>
                  <a:close/>
                  <a:moveTo>
                    <a:pt x="6" y="6"/>
                  </a:moveTo>
                  <a:cubicBezTo>
                    <a:pt x="6" y="82"/>
                    <a:pt x="6" y="82"/>
                    <a:pt x="6" y="82"/>
                  </a:cubicBezTo>
                  <a:cubicBezTo>
                    <a:pt x="6" y="118"/>
                    <a:pt x="36" y="148"/>
                    <a:pt x="73" y="148"/>
                  </a:cubicBezTo>
                  <a:cubicBezTo>
                    <a:pt x="149" y="148"/>
                    <a:pt x="149" y="148"/>
                    <a:pt x="149" y="148"/>
                  </a:cubicBezTo>
                  <a:cubicBezTo>
                    <a:pt x="149" y="72"/>
                    <a:pt x="149" y="72"/>
                    <a:pt x="149" y="72"/>
                  </a:cubicBezTo>
                  <a:cubicBezTo>
                    <a:pt x="149" y="35"/>
                    <a:pt x="119" y="6"/>
                    <a:pt x="82" y="6"/>
                  </a:cubicBezTo>
                  <a:lnTo>
                    <a:pt x="6" y="6"/>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ísliḓé"/>
            <p:cNvSpPr/>
            <p:nvPr/>
          </p:nvSpPr>
          <p:spPr bwMode="auto">
            <a:xfrm>
              <a:off x="6315076" y="3438526"/>
              <a:ext cx="155575" cy="13557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9" name="íšḷïde"/>
            <p:cNvSpPr/>
            <p:nvPr/>
          </p:nvSpPr>
          <p:spPr bwMode="auto">
            <a:xfrm>
              <a:off x="6337301" y="4794251"/>
              <a:ext cx="1484313" cy="4127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 name="ïSḻiďê"/>
            <p:cNvSpPr/>
            <p:nvPr/>
          </p:nvSpPr>
          <p:spPr bwMode="auto">
            <a:xfrm>
              <a:off x="6337301" y="4794251"/>
              <a:ext cx="1484313" cy="4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 name="íŝľïďê"/>
            <p:cNvSpPr/>
            <p:nvPr/>
          </p:nvSpPr>
          <p:spPr bwMode="auto">
            <a:xfrm>
              <a:off x="6470651" y="3438526"/>
              <a:ext cx="1371600" cy="135572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 name="iṡ1íďé"/>
            <p:cNvSpPr/>
            <p:nvPr/>
          </p:nvSpPr>
          <p:spPr bwMode="auto">
            <a:xfrm>
              <a:off x="6470651" y="3438526"/>
              <a:ext cx="13716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 name="iṧḷiďè"/>
            <p:cNvSpPr/>
            <p:nvPr/>
          </p:nvSpPr>
          <p:spPr bwMode="auto">
            <a:xfrm>
              <a:off x="6589713" y="3968751"/>
              <a:ext cx="1131888" cy="296863"/>
            </a:xfrm>
            <a:custGeom>
              <a:avLst/>
              <a:gdLst>
                <a:gd name="T0" fmla="*/ 713 w 713"/>
                <a:gd name="T1" fmla="*/ 187 h 187"/>
                <a:gd name="T2" fmla="*/ 0 w 713"/>
                <a:gd name="T3" fmla="*/ 187 h 187"/>
                <a:gd name="T4" fmla="*/ 0 w 713"/>
                <a:gd name="T5" fmla="*/ 0 h 187"/>
                <a:gd name="T6" fmla="*/ 713 w 713"/>
                <a:gd name="T7" fmla="*/ 0 h 187"/>
                <a:gd name="T8" fmla="*/ 713 w 713"/>
                <a:gd name="T9" fmla="*/ 187 h 187"/>
                <a:gd name="T10" fmla="*/ 6 w 713"/>
                <a:gd name="T11" fmla="*/ 181 h 187"/>
                <a:gd name="T12" fmla="*/ 707 w 713"/>
                <a:gd name="T13" fmla="*/ 181 h 187"/>
                <a:gd name="T14" fmla="*/ 707 w 713"/>
                <a:gd name="T15" fmla="*/ 7 h 187"/>
                <a:gd name="T16" fmla="*/ 6 w 713"/>
                <a:gd name="T17" fmla="*/ 7 h 187"/>
                <a:gd name="T18" fmla="*/ 6 w 713"/>
                <a:gd name="T19" fmla="*/ 181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3" h="187">
                  <a:moveTo>
                    <a:pt x="713" y="187"/>
                  </a:moveTo>
                  <a:lnTo>
                    <a:pt x="0" y="187"/>
                  </a:lnTo>
                  <a:lnTo>
                    <a:pt x="0" y="0"/>
                  </a:lnTo>
                  <a:lnTo>
                    <a:pt x="713" y="0"/>
                  </a:lnTo>
                  <a:lnTo>
                    <a:pt x="713" y="187"/>
                  </a:lnTo>
                  <a:close/>
                  <a:moveTo>
                    <a:pt x="6" y="181"/>
                  </a:moveTo>
                  <a:lnTo>
                    <a:pt x="707" y="181"/>
                  </a:lnTo>
                  <a:lnTo>
                    <a:pt x="707" y="7"/>
                  </a:lnTo>
                  <a:lnTo>
                    <a:pt x="6" y="7"/>
                  </a:lnTo>
                  <a:lnTo>
                    <a:pt x="6" y="181"/>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íšľiḑé"/>
            <p:cNvSpPr/>
            <p:nvPr/>
          </p:nvSpPr>
          <p:spPr bwMode="auto">
            <a:xfrm>
              <a:off x="6589713" y="4338638"/>
              <a:ext cx="1131888" cy="295275"/>
            </a:xfrm>
            <a:custGeom>
              <a:avLst/>
              <a:gdLst>
                <a:gd name="T0" fmla="*/ 713 w 713"/>
                <a:gd name="T1" fmla="*/ 186 h 186"/>
                <a:gd name="T2" fmla="*/ 0 w 713"/>
                <a:gd name="T3" fmla="*/ 186 h 186"/>
                <a:gd name="T4" fmla="*/ 0 w 713"/>
                <a:gd name="T5" fmla="*/ 0 h 186"/>
                <a:gd name="T6" fmla="*/ 713 w 713"/>
                <a:gd name="T7" fmla="*/ 0 h 186"/>
                <a:gd name="T8" fmla="*/ 713 w 713"/>
                <a:gd name="T9" fmla="*/ 186 h 186"/>
                <a:gd name="T10" fmla="*/ 6 w 713"/>
                <a:gd name="T11" fmla="*/ 180 h 186"/>
                <a:gd name="T12" fmla="*/ 707 w 713"/>
                <a:gd name="T13" fmla="*/ 180 h 186"/>
                <a:gd name="T14" fmla="*/ 707 w 713"/>
                <a:gd name="T15" fmla="*/ 6 h 186"/>
                <a:gd name="T16" fmla="*/ 6 w 713"/>
                <a:gd name="T17" fmla="*/ 6 h 186"/>
                <a:gd name="T18" fmla="*/ 6 w 713"/>
                <a:gd name="T19" fmla="*/ 18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3" h="186">
                  <a:moveTo>
                    <a:pt x="713" y="186"/>
                  </a:moveTo>
                  <a:lnTo>
                    <a:pt x="0" y="186"/>
                  </a:lnTo>
                  <a:lnTo>
                    <a:pt x="0" y="0"/>
                  </a:lnTo>
                  <a:lnTo>
                    <a:pt x="713" y="0"/>
                  </a:lnTo>
                  <a:lnTo>
                    <a:pt x="713" y="186"/>
                  </a:lnTo>
                  <a:close/>
                  <a:moveTo>
                    <a:pt x="6" y="180"/>
                  </a:moveTo>
                  <a:lnTo>
                    <a:pt x="707" y="180"/>
                  </a:lnTo>
                  <a:lnTo>
                    <a:pt x="707" y="6"/>
                  </a:lnTo>
                  <a:lnTo>
                    <a:pt x="6" y="6"/>
                  </a:lnTo>
                  <a:lnTo>
                    <a:pt x="6" y="180"/>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îśļíďè"/>
            <p:cNvSpPr/>
            <p:nvPr/>
          </p:nvSpPr>
          <p:spPr bwMode="auto">
            <a:xfrm>
              <a:off x="6994526" y="4016376"/>
              <a:ext cx="323850" cy="73025"/>
            </a:xfrm>
            <a:custGeom>
              <a:avLst/>
              <a:gdLst>
                <a:gd name="T0" fmla="*/ 116 w 130"/>
                <a:gd name="T1" fmla="*/ 29 h 29"/>
                <a:gd name="T2" fmla="*/ 15 w 130"/>
                <a:gd name="T3" fmla="*/ 29 h 29"/>
                <a:gd name="T4" fmla="*/ 0 w 130"/>
                <a:gd name="T5" fmla="*/ 15 h 29"/>
                <a:gd name="T6" fmla="*/ 15 w 130"/>
                <a:gd name="T7" fmla="*/ 0 h 29"/>
                <a:gd name="T8" fmla="*/ 116 w 130"/>
                <a:gd name="T9" fmla="*/ 0 h 29"/>
                <a:gd name="T10" fmla="*/ 130 w 130"/>
                <a:gd name="T11" fmla="*/ 15 h 29"/>
                <a:gd name="T12" fmla="*/ 116 w 130"/>
                <a:gd name="T13" fmla="*/ 29 h 29"/>
                <a:gd name="T14" fmla="*/ 15 w 130"/>
                <a:gd name="T15" fmla="*/ 4 h 29"/>
                <a:gd name="T16" fmla="*/ 4 w 130"/>
                <a:gd name="T17" fmla="*/ 15 h 29"/>
                <a:gd name="T18" fmla="*/ 15 w 130"/>
                <a:gd name="T19" fmla="*/ 25 h 29"/>
                <a:gd name="T20" fmla="*/ 116 w 130"/>
                <a:gd name="T21" fmla="*/ 25 h 29"/>
                <a:gd name="T22" fmla="*/ 126 w 130"/>
                <a:gd name="T23" fmla="*/ 15 h 29"/>
                <a:gd name="T24" fmla="*/ 116 w 130"/>
                <a:gd name="T25" fmla="*/ 4 h 29"/>
                <a:gd name="T26" fmla="*/ 15 w 130"/>
                <a:gd name="T2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9">
                  <a:moveTo>
                    <a:pt x="116" y="29"/>
                  </a:moveTo>
                  <a:cubicBezTo>
                    <a:pt x="15" y="29"/>
                    <a:pt x="15" y="29"/>
                    <a:pt x="15" y="29"/>
                  </a:cubicBezTo>
                  <a:cubicBezTo>
                    <a:pt x="7" y="29"/>
                    <a:pt x="0" y="23"/>
                    <a:pt x="0" y="15"/>
                  </a:cubicBezTo>
                  <a:cubicBezTo>
                    <a:pt x="0" y="7"/>
                    <a:pt x="7" y="0"/>
                    <a:pt x="15" y="0"/>
                  </a:cubicBezTo>
                  <a:cubicBezTo>
                    <a:pt x="116" y="0"/>
                    <a:pt x="116" y="0"/>
                    <a:pt x="116" y="0"/>
                  </a:cubicBezTo>
                  <a:cubicBezTo>
                    <a:pt x="124" y="0"/>
                    <a:pt x="130" y="7"/>
                    <a:pt x="130" y="15"/>
                  </a:cubicBezTo>
                  <a:cubicBezTo>
                    <a:pt x="130" y="23"/>
                    <a:pt x="124" y="29"/>
                    <a:pt x="116" y="29"/>
                  </a:cubicBezTo>
                  <a:close/>
                  <a:moveTo>
                    <a:pt x="15" y="4"/>
                  </a:moveTo>
                  <a:cubicBezTo>
                    <a:pt x="9" y="4"/>
                    <a:pt x="4" y="9"/>
                    <a:pt x="4" y="15"/>
                  </a:cubicBezTo>
                  <a:cubicBezTo>
                    <a:pt x="4" y="21"/>
                    <a:pt x="9" y="25"/>
                    <a:pt x="15" y="25"/>
                  </a:cubicBezTo>
                  <a:cubicBezTo>
                    <a:pt x="116" y="25"/>
                    <a:pt x="116" y="25"/>
                    <a:pt x="116" y="25"/>
                  </a:cubicBezTo>
                  <a:cubicBezTo>
                    <a:pt x="121" y="25"/>
                    <a:pt x="126" y="21"/>
                    <a:pt x="126" y="15"/>
                  </a:cubicBezTo>
                  <a:cubicBezTo>
                    <a:pt x="126" y="9"/>
                    <a:pt x="121" y="4"/>
                    <a:pt x="116" y="4"/>
                  </a:cubicBezTo>
                  <a:lnTo>
                    <a:pt x="15" y="4"/>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íŝḷide"/>
            <p:cNvSpPr/>
            <p:nvPr/>
          </p:nvSpPr>
          <p:spPr bwMode="auto">
            <a:xfrm>
              <a:off x="6589713" y="3598863"/>
              <a:ext cx="1131888" cy="298450"/>
            </a:xfrm>
            <a:custGeom>
              <a:avLst/>
              <a:gdLst>
                <a:gd name="T0" fmla="*/ 713 w 713"/>
                <a:gd name="T1" fmla="*/ 188 h 188"/>
                <a:gd name="T2" fmla="*/ 0 w 713"/>
                <a:gd name="T3" fmla="*/ 188 h 188"/>
                <a:gd name="T4" fmla="*/ 0 w 713"/>
                <a:gd name="T5" fmla="*/ 0 h 188"/>
                <a:gd name="T6" fmla="*/ 713 w 713"/>
                <a:gd name="T7" fmla="*/ 0 h 188"/>
                <a:gd name="T8" fmla="*/ 713 w 713"/>
                <a:gd name="T9" fmla="*/ 188 h 188"/>
                <a:gd name="T10" fmla="*/ 6 w 713"/>
                <a:gd name="T11" fmla="*/ 182 h 188"/>
                <a:gd name="T12" fmla="*/ 707 w 713"/>
                <a:gd name="T13" fmla="*/ 182 h 188"/>
                <a:gd name="T14" fmla="*/ 707 w 713"/>
                <a:gd name="T15" fmla="*/ 6 h 188"/>
                <a:gd name="T16" fmla="*/ 6 w 713"/>
                <a:gd name="T17" fmla="*/ 6 h 188"/>
                <a:gd name="T18" fmla="*/ 6 w 713"/>
                <a:gd name="T19"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3" h="188">
                  <a:moveTo>
                    <a:pt x="713" y="188"/>
                  </a:moveTo>
                  <a:lnTo>
                    <a:pt x="0" y="188"/>
                  </a:lnTo>
                  <a:lnTo>
                    <a:pt x="0" y="0"/>
                  </a:lnTo>
                  <a:lnTo>
                    <a:pt x="713" y="0"/>
                  </a:lnTo>
                  <a:lnTo>
                    <a:pt x="713" y="188"/>
                  </a:lnTo>
                  <a:close/>
                  <a:moveTo>
                    <a:pt x="6" y="182"/>
                  </a:moveTo>
                  <a:lnTo>
                    <a:pt x="707" y="182"/>
                  </a:lnTo>
                  <a:lnTo>
                    <a:pt x="707" y="6"/>
                  </a:lnTo>
                  <a:lnTo>
                    <a:pt x="6" y="6"/>
                  </a:lnTo>
                  <a:lnTo>
                    <a:pt x="6" y="182"/>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íṡ1íďè"/>
            <p:cNvSpPr/>
            <p:nvPr/>
          </p:nvSpPr>
          <p:spPr bwMode="auto">
            <a:xfrm>
              <a:off x="6589713" y="3598863"/>
              <a:ext cx="1131888" cy="298450"/>
            </a:xfrm>
            <a:custGeom>
              <a:avLst/>
              <a:gdLst>
                <a:gd name="T0" fmla="*/ 713 w 713"/>
                <a:gd name="T1" fmla="*/ 188 h 188"/>
                <a:gd name="T2" fmla="*/ 0 w 713"/>
                <a:gd name="T3" fmla="*/ 188 h 188"/>
                <a:gd name="T4" fmla="*/ 0 w 713"/>
                <a:gd name="T5" fmla="*/ 0 h 188"/>
                <a:gd name="T6" fmla="*/ 713 w 713"/>
                <a:gd name="T7" fmla="*/ 0 h 188"/>
                <a:gd name="T8" fmla="*/ 713 w 713"/>
                <a:gd name="T9" fmla="*/ 188 h 188"/>
                <a:gd name="T10" fmla="*/ 6 w 713"/>
                <a:gd name="T11" fmla="*/ 182 h 188"/>
                <a:gd name="T12" fmla="*/ 707 w 713"/>
                <a:gd name="T13" fmla="*/ 182 h 188"/>
                <a:gd name="T14" fmla="*/ 707 w 713"/>
                <a:gd name="T15" fmla="*/ 6 h 188"/>
                <a:gd name="T16" fmla="*/ 6 w 713"/>
                <a:gd name="T17" fmla="*/ 6 h 188"/>
                <a:gd name="T18" fmla="*/ 6 w 713"/>
                <a:gd name="T19" fmla="*/ 18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3" h="188">
                  <a:moveTo>
                    <a:pt x="713" y="188"/>
                  </a:moveTo>
                  <a:lnTo>
                    <a:pt x="0" y="188"/>
                  </a:lnTo>
                  <a:lnTo>
                    <a:pt x="0" y="0"/>
                  </a:lnTo>
                  <a:lnTo>
                    <a:pt x="713" y="0"/>
                  </a:lnTo>
                  <a:lnTo>
                    <a:pt x="713" y="188"/>
                  </a:lnTo>
                  <a:moveTo>
                    <a:pt x="6" y="182"/>
                  </a:moveTo>
                  <a:lnTo>
                    <a:pt x="707" y="182"/>
                  </a:lnTo>
                  <a:lnTo>
                    <a:pt x="707" y="6"/>
                  </a:lnTo>
                  <a:lnTo>
                    <a:pt x="6" y="6"/>
                  </a:lnTo>
                  <a:lnTo>
                    <a:pt x="6" y="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îsḻiďè"/>
            <p:cNvSpPr/>
            <p:nvPr/>
          </p:nvSpPr>
          <p:spPr bwMode="auto">
            <a:xfrm>
              <a:off x="6994526" y="3648076"/>
              <a:ext cx="323850" cy="73025"/>
            </a:xfrm>
            <a:custGeom>
              <a:avLst/>
              <a:gdLst>
                <a:gd name="T0" fmla="*/ 116 w 130"/>
                <a:gd name="T1" fmla="*/ 29 h 29"/>
                <a:gd name="T2" fmla="*/ 15 w 130"/>
                <a:gd name="T3" fmla="*/ 29 h 29"/>
                <a:gd name="T4" fmla="*/ 0 w 130"/>
                <a:gd name="T5" fmla="*/ 15 h 29"/>
                <a:gd name="T6" fmla="*/ 15 w 130"/>
                <a:gd name="T7" fmla="*/ 0 h 29"/>
                <a:gd name="T8" fmla="*/ 116 w 130"/>
                <a:gd name="T9" fmla="*/ 0 h 29"/>
                <a:gd name="T10" fmla="*/ 130 w 130"/>
                <a:gd name="T11" fmla="*/ 15 h 29"/>
                <a:gd name="T12" fmla="*/ 116 w 130"/>
                <a:gd name="T13" fmla="*/ 29 h 29"/>
                <a:gd name="T14" fmla="*/ 15 w 130"/>
                <a:gd name="T15" fmla="*/ 4 h 29"/>
                <a:gd name="T16" fmla="*/ 4 w 130"/>
                <a:gd name="T17" fmla="*/ 15 h 29"/>
                <a:gd name="T18" fmla="*/ 15 w 130"/>
                <a:gd name="T19" fmla="*/ 25 h 29"/>
                <a:gd name="T20" fmla="*/ 116 w 130"/>
                <a:gd name="T21" fmla="*/ 25 h 29"/>
                <a:gd name="T22" fmla="*/ 126 w 130"/>
                <a:gd name="T23" fmla="*/ 15 h 29"/>
                <a:gd name="T24" fmla="*/ 116 w 130"/>
                <a:gd name="T25" fmla="*/ 4 h 29"/>
                <a:gd name="T26" fmla="*/ 15 w 130"/>
                <a:gd name="T27"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9">
                  <a:moveTo>
                    <a:pt x="116" y="29"/>
                  </a:moveTo>
                  <a:cubicBezTo>
                    <a:pt x="15" y="29"/>
                    <a:pt x="15" y="29"/>
                    <a:pt x="15" y="29"/>
                  </a:cubicBezTo>
                  <a:cubicBezTo>
                    <a:pt x="7" y="29"/>
                    <a:pt x="0" y="23"/>
                    <a:pt x="0" y="15"/>
                  </a:cubicBezTo>
                  <a:cubicBezTo>
                    <a:pt x="0" y="7"/>
                    <a:pt x="7" y="0"/>
                    <a:pt x="15" y="0"/>
                  </a:cubicBezTo>
                  <a:cubicBezTo>
                    <a:pt x="116" y="0"/>
                    <a:pt x="116" y="0"/>
                    <a:pt x="116" y="0"/>
                  </a:cubicBezTo>
                  <a:cubicBezTo>
                    <a:pt x="124" y="0"/>
                    <a:pt x="130" y="7"/>
                    <a:pt x="130" y="15"/>
                  </a:cubicBezTo>
                  <a:cubicBezTo>
                    <a:pt x="130" y="23"/>
                    <a:pt x="124" y="29"/>
                    <a:pt x="116" y="29"/>
                  </a:cubicBezTo>
                  <a:moveTo>
                    <a:pt x="15" y="4"/>
                  </a:moveTo>
                  <a:cubicBezTo>
                    <a:pt x="9" y="4"/>
                    <a:pt x="4" y="9"/>
                    <a:pt x="4" y="15"/>
                  </a:cubicBezTo>
                  <a:cubicBezTo>
                    <a:pt x="4" y="20"/>
                    <a:pt x="9" y="25"/>
                    <a:pt x="15" y="25"/>
                  </a:cubicBezTo>
                  <a:cubicBezTo>
                    <a:pt x="116" y="25"/>
                    <a:pt x="116" y="25"/>
                    <a:pt x="116" y="25"/>
                  </a:cubicBezTo>
                  <a:cubicBezTo>
                    <a:pt x="121" y="25"/>
                    <a:pt x="126" y="20"/>
                    <a:pt x="126" y="15"/>
                  </a:cubicBezTo>
                  <a:cubicBezTo>
                    <a:pt x="126" y="9"/>
                    <a:pt x="121" y="4"/>
                    <a:pt x="116" y="4"/>
                  </a:cubicBezTo>
                  <a:cubicBezTo>
                    <a:pt x="15" y="4"/>
                    <a:pt x="15" y="4"/>
                    <a:pt x="15" y="4"/>
                  </a:cubicBezTo>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íṧ1îḑe"/>
            <p:cNvSpPr/>
            <p:nvPr/>
          </p:nvSpPr>
          <p:spPr bwMode="auto">
            <a:xfrm>
              <a:off x="6994526" y="4387851"/>
              <a:ext cx="323850" cy="69850"/>
            </a:xfrm>
            <a:custGeom>
              <a:avLst/>
              <a:gdLst>
                <a:gd name="T0" fmla="*/ 116 w 130"/>
                <a:gd name="T1" fmla="*/ 28 h 28"/>
                <a:gd name="T2" fmla="*/ 15 w 130"/>
                <a:gd name="T3" fmla="*/ 28 h 28"/>
                <a:gd name="T4" fmla="*/ 0 w 130"/>
                <a:gd name="T5" fmla="*/ 14 h 28"/>
                <a:gd name="T6" fmla="*/ 15 w 130"/>
                <a:gd name="T7" fmla="*/ 0 h 28"/>
                <a:gd name="T8" fmla="*/ 116 w 130"/>
                <a:gd name="T9" fmla="*/ 0 h 28"/>
                <a:gd name="T10" fmla="*/ 130 w 130"/>
                <a:gd name="T11" fmla="*/ 14 h 28"/>
                <a:gd name="T12" fmla="*/ 116 w 130"/>
                <a:gd name="T13" fmla="*/ 28 h 28"/>
                <a:gd name="T14" fmla="*/ 15 w 130"/>
                <a:gd name="T15" fmla="*/ 4 h 28"/>
                <a:gd name="T16" fmla="*/ 4 w 130"/>
                <a:gd name="T17" fmla="*/ 14 h 28"/>
                <a:gd name="T18" fmla="*/ 15 w 130"/>
                <a:gd name="T19" fmla="*/ 24 h 28"/>
                <a:gd name="T20" fmla="*/ 116 w 130"/>
                <a:gd name="T21" fmla="*/ 24 h 28"/>
                <a:gd name="T22" fmla="*/ 126 w 130"/>
                <a:gd name="T23" fmla="*/ 14 h 28"/>
                <a:gd name="T24" fmla="*/ 116 w 130"/>
                <a:gd name="T25" fmla="*/ 4 h 28"/>
                <a:gd name="T26" fmla="*/ 15 w 130"/>
                <a:gd name="T27"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28">
                  <a:moveTo>
                    <a:pt x="116" y="28"/>
                  </a:moveTo>
                  <a:cubicBezTo>
                    <a:pt x="15" y="28"/>
                    <a:pt x="15" y="28"/>
                    <a:pt x="15" y="28"/>
                  </a:cubicBezTo>
                  <a:cubicBezTo>
                    <a:pt x="7" y="28"/>
                    <a:pt x="0" y="22"/>
                    <a:pt x="0" y="14"/>
                  </a:cubicBezTo>
                  <a:cubicBezTo>
                    <a:pt x="0" y="6"/>
                    <a:pt x="7" y="0"/>
                    <a:pt x="15" y="0"/>
                  </a:cubicBezTo>
                  <a:cubicBezTo>
                    <a:pt x="116" y="0"/>
                    <a:pt x="116" y="0"/>
                    <a:pt x="116" y="0"/>
                  </a:cubicBezTo>
                  <a:cubicBezTo>
                    <a:pt x="124" y="0"/>
                    <a:pt x="130" y="6"/>
                    <a:pt x="130" y="14"/>
                  </a:cubicBezTo>
                  <a:cubicBezTo>
                    <a:pt x="130" y="22"/>
                    <a:pt x="124" y="28"/>
                    <a:pt x="116" y="28"/>
                  </a:cubicBezTo>
                  <a:close/>
                  <a:moveTo>
                    <a:pt x="15" y="4"/>
                  </a:moveTo>
                  <a:cubicBezTo>
                    <a:pt x="9" y="4"/>
                    <a:pt x="4" y="8"/>
                    <a:pt x="4" y="14"/>
                  </a:cubicBezTo>
                  <a:cubicBezTo>
                    <a:pt x="4" y="20"/>
                    <a:pt x="9" y="24"/>
                    <a:pt x="15" y="24"/>
                  </a:cubicBezTo>
                  <a:cubicBezTo>
                    <a:pt x="116" y="24"/>
                    <a:pt x="116" y="24"/>
                    <a:pt x="116" y="24"/>
                  </a:cubicBezTo>
                  <a:cubicBezTo>
                    <a:pt x="121" y="24"/>
                    <a:pt x="126" y="20"/>
                    <a:pt x="126" y="14"/>
                  </a:cubicBezTo>
                  <a:cubicBezTo>
                    <a:pt x="126" y="8"/>
                    <a:pt x="121" y="4"/>
                    <a:pt x="116" y="4"/>
                  </a:cubicBezTo>
                  <a:lnTo>
                    <a:pt x="15" y="4"/>
                  </a:lnTo>
                  <a:close/>
                </a:path>
              </a:pathLst>
            </a:custGeom>
            <a:solidFill>
              <a:srgbClr val="F0F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îś1îḋé"/>
            <p:cNvSpPr/>
            <p:nvPr/>
          </p:nvSpPr>
          <p:spPr bwMode="auto">
            <a:xfrm>
              <a:off x="6470651" y="3402013"/>
              <a:ext cx="1398588" cy="36513"/>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1" name="íṧļîďe"/>
            <p:cNvSpPr/>
            <p:nvPr/>
          </p:nvSpPr>
          <p:spPr bwMode="auto">
            <a:xfrm>
              <a:off x="6470651" y="3402013"/>
              <a:ext cx="1398588"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ïšḷîḓé"/>
            <p:cNvSpPr/>
            <p:nvPr/>
          </p:nvSpPr>
          <p:spPr bwMode="auto">
            <a:xfrm>
              <a:off x="6284913" y="3402013"/>
              <a:ext cx="185738" cy="36513"/>
            </a:xfrm>
            <a:prstGeom prst="rect">
              <a:avLst/>
            </a:pr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 name="isḻiḍè"/>
            <p:cNvSpPr/>
            <p:nvPr/>
          </p:nvSpPr>
          <p:spPr bwMode="auto">
            <a:xfrm>
              <a:off x="6284913" y="3402013"/>
              <a:ext cx="185738"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ïṥľíďe"/>
            <p:cNvSpPr/>
            <p:nvPr/>
          </p:nvSpPr>
          <p:spPr bwMode="auto">
            <a:xfrm>
              <a:off x="4160838" y="5059363"/>
              <a:ext cx="3870325" cy="225425"/>
            </a:xfrm>
            <a:prstGeom prst="ellipse">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75" name="iŝ1îḑê"/>
            <p:cNvSpPr/>
            <p:nvPr/>
          </p:nvSpPr>
          <p:spPr bwMode="auto">
            <a:xfrm>
              <a:off x="5138738" y="2347913"/>
              <a:ext cx="446088" cy="455613"/>
            </a:xfrm>
            <a:custGeom>
              <a:avLst/>
              <a:gdLst>
                <a:gd name="T0" fmla="*/ 46 w 179"/>
                <a:gd name="T1" fmla="*/ 41 h 183"/>
                <a:gd name="T2" fmla="*/ 125 w 179"/>
                <a:gd name="T3" fmla="*/ 23 h 183"/>
                <a:gd name="T4" fmla="*/ 179 w 179"/>
                <a:gd name="T5" fmla="*/ 121 h 183"/>
                <a:gd name="T6" fmla="*/ 32 w 179"/>
                <a:gd name="T7" fmla="*/ 151 h 183"/>
                <a:gd name="T8" fmla="*/ 46 w 179"/>
                <a:gd name="T9" fmla="*/ 41 h 183"/>
              </a:gdLst>
              <a:ahLst/>
              <a:cxnLst>
                <a:cxn ang="0">
                  <a:pos x="T0" y="T1"/>
                </a:cxn>
                <a:cxn ang="0">
                  <a:pos x="T2" y="T3"/>
                </a:cxn>
                <a:cxn ang="0">
                  <a:pos x="T4" y="T5"/>
                </a:cxn>
                <a:cxn ang="0">
                  <a:pos x="T6" y="T7"/>
                </a:cxn>
                <a:cxn ang="0">
                  <a:pos x="T8" y="T9"/>
                </a:cxn>
              </a:cxnLst>
              <a:rect l="0" t="0" r="r" b="b"/>
              <a:pathLst>
                <a:path w="179" h="183">
                  <a:moveTo>
                    <a:pt x="46" y="41"/>
                  </a:moveTo>
                  <a:cubicBezTo>
                    <a:pt x="47" y="33"/>
                    <a:pt x="85" y="0"/>
                    <a:pt x="125" y="23"/>
                  </a:cubicBezTo>
                  <a:cubicBezTo>
                    <a:pt x="165" y="46"/>
                    <a:pt x="136" y="114"/>
                    <a:pt x="179" y="121"/>
                  </a:cubicBezTo>
                  <a:cubicBezTo>
                    <a:pt x="151" y="149"/>
                    <a:pt x="60" y="183"/>
                    <a:pt x="32" y="151"/>
                  </a:cubicBezTo>
                  <a:cubicBezTo>
                    <a:pt x="4" y="119"/>
                    <a:pt x="0" y="29"/>
                    <a:pt x="46" y="41"/>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ïṧ1íde"/>
            <p:cNvSpPr/>
            <p:nvPr/>
          </p:nvSpPr>
          <p:spPr bwMode="auto">
            <a:xfrm>
              <a:off x="5562601" y="3003551"/>
              <a:ext cx="293688" cy="330200"/>
            </a:xfrm>
            <a:custGeom>
              <a:avLst/>
              <a:gdLst>
                <a:gd name="T0" fmla="*/ 37 w 118"/>
                <a:gd name="T1" fmla="*/ 0 h 133"/>
                <a:gd name="T2" fmla="*/ 41 w 118"/>
                <a:gd name="T3" fmla="*/ 46 h 133"/>
                <a:gd name="T4" fmla="*/ 50 w 118"/>
                <a:gd name="T5" fmla="*/ 89 h 133"/>
                <a:gd name="T6" fmla="*/ 52 w 118"/>
                <a:gd name="T7" fmla="*/ 94 h 133"/>
                <a:gd name="T8" fmla="*/ 53 w 118"/>
                <a:gd name="T9" fmla="*/ 99 h 133"/>
                <a:gd name="T10" fmla="*/ 55 w 118"/>
                <a:gd name="T11" fmla="*/ 101 h 133"/>
                <a:gd name="T12" fmla="*/ 67 w 118"/>
                <a:gd name="T13" fmla="*/ 103 h 133"/>
                <a:gd name="T14" fmla="*/ 108 w 118"/>
                <a:gd name="T15" fmla="*/ 90 h 133"/>
                <a:gd name="T16" fmla="*/ 118 w 118"/>
                <a:gd name="T17" fmla="*/ 105 h 133"/>
                <a:gd name="T18" fmla="*/ 108 w 118"/>
                <a:gd name="T19" fmla="*/ 113 h 133"/>
                <a:gd name="T20" fmla="*/ 98 w 118"/>
                <a:gd name="T21" fmla="*/ 120 h 133"/>
                <a:gd name="T22" fmla="*/ 73 w 118"/>
                <a:gd name="T23" fmla="*/ 131 h 133"/>
                <a:gd name="T24" fmla="*/ 57 w 118"/>
                <a:gd name="T25" fmla="*/ 133 h 133"/>
                <a:gd name="T26" fmla="*/ 39 w 118"/>
                <a:gd name="T27" fmla="*/ 128 h 133"/>
                <a:gd name="T28" fmla="*/ 24 w 118"/>
                <a:gd name="T29" fmla="*/ 114 h 133"/>
                <a:gd name="T30" fmla="*/ 23 w 118"/>
                <a:gd name="T31" fmla="*/ 111 h 133"/>
                <a:gd name="T32" fmla="*/ 22 w 118"/>
                <a:gd name="T33" fmla="*/ 110 h 133"/>
                <a:gd name="T34" fmla="*/ 21 w 118"/>
                <a:gd name="T35" fmla="*/ 107 h 133"/>
                <a:gd name="T36" fmla="*/ 18 w 118"/>
                <a:gd name="T37" fmla="*/ 101 h 133"/>
                <a:gd name="T38" fmla="*/ 5 w 118"/>
                <a:gd name="T39" fmla="*/ 51 h 133"/>
                <a:gd name="T40" fmla="*/ 0 w 118"/>
                <a:gd name="T41" fmla="*/ 2 h 133"/>
                <a:gd name="T42" fmla="*/ 37 w 118"/>
                <a:gd name="T4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133">
                  <a:moveTo>
                    <a:pt x="37" y="0"/>
                  </a:moveTo>
                  <a:cubicBezTo>
                    <a:pt x="38" y="15"/>
                    <a:pt x="39" y="31"/>
                    <a:pt x="41" y="46"/>
                  </a:cubicBezTo>
                  <a:cubicBezTo>
                    <a:pt x="43" y="61"/>
                    <a:pt x="46" y="76"/>
                    <a:pt x="50" y="89"/>
                  </a:cubicBezTo>
                  <a:cubicBezTo>
                    <a:pt x="51" y="91"/>
                    <a:pt x="51" y="93"/>
                    <a:pt x="52" y="94"/>
                  </a:cubicBezTo>
                  <a:cubicBezTo>
                    <a:pt x="53" y="99"/>
                    <a:pt x="53" y="99"/>
                    <a:pt x="53" y="99"/>
                  </a:cubicBezTo>
                  <a:cubicBezTo>
                    <a:pt x="54" y="100"/>
                    <a:pt x="54" y="100"/>
                    <a:pt x="55" y="101"/>
                  </a:cubicBezTo>
                  <a:cubicBezTo>
                    <a:pt x="56" y="102"/>
                    <a:pt x="61" y="104"/>
                    <a:pt x="67" y="103"/>
                  </a:cubicBezTo>
                  <a:cubicBezTo>
                    <a:pt x="80" y="101"/>
                    <a:pt x="95" y="96"/>
                    <a:pt x="108" y="90"/>
                  </a:cubicBezTo>
                  <a:cubicBezTo>
                    <a:pt x="118" y="105"/>
                    <a:pt x="118" y="105"/>
                    <a:pt x="118" y="105"/>
                  </a:cubicBezTo>
                  <a:cubicBezTo>
                    <a:pt x="115" y="108"/>
                    <a:pt x="112" y="110"/>
                    <a:pt x="108" y="113"/>
                  </a:cubicBezTo>
                  <a:cubicBezTo>
                    <a:pt x="105" y="115"/>
                    <a:pt x="101" y="117"/>
                    <a:pt x="98" y="120"/>
                  </a:cubicBezTo>
                  <a:cubicBezTo>
                    <a:pt x="90" y="124"/>
                    <a:pt x="82" y="128"/>
                    <a:pt x="73" y="131"/>
                  </a:cubicBezTo>
                  <a:cubicBezTo>
                    <a:pt x="68" y="132"/>
                    <a:pt x="63" y="133"/>
                    <a:pt x="57" y="133"/>
                  </a:cubicBezTo>
                  <a:cubicBezTo>
                    <a:pt x="52" y="133"/>
                    <a:pt x="45" y="132"/>
                    <a:pt x="39" y="128"/>
                  </a:cubicBezTo>
                  <a:cubicBezTo>
                    <a:pt x="32" y="125"/>
                    <a:pt x="27" y="119"/>
                    <a:pt x="24" y="114"/>
                  </a:cubicBezTo>
                  <a:cubicBezTo>
                    <a:pt x="23" y="111"/>
                    <a:pt x="23" y="111"/>
                    <a:pt x="23" y="111"/>
                  </a:cubicBezTo>
                  <a:cubicBezTo>
                    <a:pt x="22" y="110"/>
                    <a:pt x="22" y="110"/>
                    <a:pt x="22" y="110"/>
                  </a:cubicBezTo>
                  <a:cubicBezTo>
                    <a:pt x="21" y="107"/>
                    <a:pt x="21" y="107"/>
                    <a:pt x="21" y="107"/>
                  </a:cubicBezTo>
                  <a:cubicBezTo>
                    <a:pt x="20" y="105"/>
                    <a:pt x="19" y="103"/>
                    <a:pt x="18" y="101"/>
                  </a:cubicBezTo>
                  <a:cubicBezTo>
                    <a:pt x="12" y="84"/>
                    <a:pt x="8" y="68"/>
                    <a:pt x="5" y="51"/>
                  </a:cubicBezTo>
                  <a:cubicBezTo>
                    <a:pt x="3" y="35"/>
                    <a:pt x="1" y="19"/>
                    <a:pt x="0" y="2"/>
                  </a:cubicBezTo>
                  <a:lnTo>
                    <a:pt x="37" y="0"/>
                  </a:ln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ïşlîḋê"/>
            <p:cNvSpPr/>
            <p:nvPr/>
          </p:nvSpPr>
          <p:spPr bwMode="auto">
            <a:xfrm>
              <a:off x="5492751" y="2871788"/>
              <a:ext cx="192088" cy="246063"/>
            </a:xfrm>
            <a:custGeom>
              <a:avLst/>
              <a:gdLst>
                <a:gd name="T0" fmla="*/ 45 w 77"/>
                <a:gd name="T1" fmla="*/ 14 h 99"/>
                <a:gd name="T2" fmla="*/ 76 w 77"/>
                <a:gd name="T3" fmla="*/ 85 h 99"/>
                <a:gd name="T4" fmla="*/ 18 w 77"/>
                <a:gd name="T5" fmla="*/ 99 h 99"/>
                <a:gd name="T6" fmla="*/ 8 w 77"/>
                <a:gd name="T7" fmla="*/ 35 h 99"/>
                <a:gd name="T8" fmla="*/ 45 w 77"/>
                <a:gd name="T9" fmla="*/ 14 h 99"/>
              </a:gdLst>
              <a:ahLst/>
              <a:cxnLst>
                <a:cxn ang="0">
                  <a:pos x="T0" y="T1"/>
                </a:cxn>
                <a:cxn ang="0">
                  <a:pos x="T2" y="T3"/>
                </a:cxn>
                <a:cxn ang="0">
                  <a:pos x="T4" y="T5"/>
                </a:cxn>
                <a:cxn ang="0">
                  <a:pos x="T6" y="T7"/>
                </a:cxn>
                <a:cxn ang="0">
                  <a:pos x="T8" y="T9"/>
                </a:cxn>
              </a:cxnLst>
              <a:rect l="0" t="0" r="r" b="b"/>
              <a:pathLst>
                <a:path w="77" h="99">
                  <a:moveTo>
                    <a:pt x="45" y="14"/>
                  </a:moveTo>
                  <a:cubicBezTo>
                    <a:pt x="77" y="38"/>
                    <a:pt x="76" y="85"/>
                    <a:pt x="76" y="85"/>
                  </a:cubicBezTo>
                  <a:cubicBezTo>
                    <a:pt x="18" y="99"/>
                    <a:pt x="18" y="99"/>
                    <a:pt x="18" y="99"/>
                  </a:cubicBezTo>
                  <a:cubicBezTo>
                    <a:pt x="18" y="99"/>
                    <a:pt x="0" y="52"/>
                    <a:pt x="8" y="35"/>
                  </a:cubicBezTo>
                  <a:cubicBezTo>
                    <a:pt x="15" y="17"/>
                    <a:pt x="27" y="0"/>
                    <a:pt x="45" y="14"/>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îŝ1îḑè"/>
            <p:cNvSpPr/>
            <p:nvPr/>
          </p:nvSpPr>
          <p:spPr bwMode="auto">
            <a:xfrm>
              <a:off x="5819776" y="3182938"/>
              <a:ext cx="87313" cy="106363"/>
            </a:xfrm>
            <a:custGeom>
              <a:avLst/>
              <a:gdLst>
                <a:gd name="T0" fmla="*/ 2 w 35"/>
                <a:gd name="T1" fmla="*/ 21 h 43"/>
                <a:gd name="T2" fmla="*/ 23 w 35"/>
                <a:gd name="T3" fmla="*/ 0 h 43"/>
                <a:gd name="T4" fmla="*/ 35 w 35"/>
                <a:gd name="T5" fmla="*/ 33 h 43"/>
                <a:gd name="T6" fmla="*/ 0 w 35"/>
                <a:gd name="T7" fmla="*/ 34 h 43"/>
                <a:gd name="T8" fmla="*/ 2 w 35"/>
                <a:gd name="T9" fmla="*/ 21 h 43"/>
              </a:gdLst>
              <a:ahLst/>
              <a:cxnLst>
                <a:cxn ang="0">
                  <a:pos x="T0" y="T1"/>
                </a:cxn>
                <a:cxn ang="0">
                  <a:pos x="T2" y="T3"/>
                </a:cxn>
                <a:cxn ang="0">
                  <a:pos x="T4" y="T5"/>
                </a:cxn>
                <a:cxn ang="0">
                  <a:pos x="T6" y="T7"/>
                </a:cxn>
                <a:cxn ang="0">
                  <a:pos x="T8" y="T9"/>
                </a:cxn>
              </a:cxnLst>
              <a:rect l="0" t="0" r="r" b="b"/>
              <a:pathLst>
                <a:path w="35" h="43">
                  <a:moveTo>
                    <a:pt x="2" y="21"/>
                  </a:moveTo>
                  <a:cubicBezTo>
                    <a:pt x="23" y="0"/>
                    <a:pt x="23" y="0"/>
                    <a:pt x="23" y="0"/>
                  </a:cubicBezTo>
                  <a:cubicBezTo>
                    <a:pt x="35" y="33"/>
                    <a:pt x="35" y="33"/>
                    <a:pt x="35" y="33"/>
                  </a:cubicBezTo>
                  <a:cubicBezTo>
                    <a:pt x="35" y="33"/>
                    <a:pt x="17" y="43"/>
                    <a:pt x="0" y="34"/>
                  </a:cubicBezTo>
                  <a:lnTo>
                    <a:pt x="2" y="21"/>
                  </a:ln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iṩḻîḓê"/>
            <p:cNvSpPr/>
            <p:nvPr/>
          </p:nvSpPr>
          <p:spPr bwMode="auto">
            <a:xfrm>
              <a:off x="5876926" y="3171826"/>
              <a:ext cx="84138" cy="93663"/>
            </a:xfrm>
            <a:custGeom>
              <a:avLst/>
              <a:gdLst>
                <a:gd name="T0" fmla="*/ 47 w 53"/>
                <a:gd name="T1" fmla="*/ 0 h 59"/>
                <a:gd name="T2" fmla="*/ 53 w 53"/>
                <a:gd name="T3" fmla="*/ 43 h 59"/>
                <a:gd name="T4" fmla="*/ 19 w 53"/>
                <a:gd name="T5" fmla="*/ 59 h 59"/>
                <a:gd name="T6" fmla="*/ 0 w 53"/>
                <a:gd name="T7" fmla="*/ 7 h 59"/>
                <a:gd name="T8" fmla="*/ 47 w 53"/>
                <a:gd name="T9" fmla="*/ 0 h 59"/>
              </a:gdLst>
              <a:ahLst/>
              <a:cxnLst>
                <a:cxn ang="0">
                  <a:pos x="T0" y="T1"/>
                </a:cxn>
                <a:cxn ang="0">
                  <a:pos x="T2" y="T3"/>
                </a:cxn>
                <a:cxn ang="0">
                  <a:pos x="T4" y="T5"/>
                </a:cxn>
                <a:cxn ang="0">
                  <a:pos x="T6" y="T7"/>
                </a:cxn>
                <a:cxn ang="0">
                  <a:pos x="T8" y="T9"/>
                </a:cxn>
              </a:cxnLst>
              <a:rect l="0" t="0" r="r" b="b"/>
              <a:pathLst>
                <a:path w="53" h="59">
                  <a:moveTo>
                    <a:pt x="47" y="0"/>
                  </a:moveTo>
                  <a:lnTo>
                    <a:pt x="53" y="43"/>
                  </a:lnTo>
                  <a:lnTo>
                    <a:pt x="19" y="59"/>
                  </a:lnTo>
                  <a:lnTo>
                    <a:pt x="0" y="7"/>
                  </a:lnTo>
                  <a:lnTo>
                    <a:pt x="47" y="0"/>
                  </a:ln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íşḻíḑè"/>
            <p:cNvSpPr/>
            <p:nvPr/>
          </p:nvSpPr>
          <p:spPr bwMode="auto">
            <a:xfrm>
              <a:off x="5876926" y="3171826"/>
              <a:ext cx="84138" cy="93663"/>
            </a:xfrm>
            <a:custGeom>
              <a:avLst/>
              <a:gdLst>
                <a:gd name="T0" fmla="*/ 47 w 53"/>
                <a:gd name="T1" fmla="*/ 0 h 59"/>
                <a:gd name="T2" fmla="*/ 53 w 53"/>
                <a:gd name="T3" fmla="*/ 43 h 59"/>
                <a:gd name="T4" fmla="*/ 19 w 53"/>
                <a:gd name="T5" fmla="*/ 59 h 59"/>
                <a:gd name="T6" fmla="*/ 0 w 53"/>
                <a:gd name="T7" fmla="*/ 7 h 59"/>
                <a:gd name="T8" fmla="*/ 47 w 53"/>
                <a:gd name="T9" fmla="*/ 0 h 59"/>
              </a:gdLst>
              <a:ahLst/>
              <a:cxnLst>
                <a:cxn ang="0">
                  <a:pos x="T0" y="T1"/>
                </a:cxn>
                <a:cxn ang="0">
                  <a:pos x="T2" y="T3"/>
                </a:cxn>
                <a:cxn ang="0">
                  <a:pos x="T4" y="T5"/>
                </a:cxn>
                <a:cxn ang="0">
                  <a:pos x="T6" y="T7"/>
                </a:cxn>
                <a:cxn ang="0">
                  <a:pos x="T8" y="T9"/>
                </a:cxn>
              </a:cxnLst>
              <a:rect l="0" t="0" r="r" b="b"/>
              <a:pathLst>
                <a:path w="53" h="59">
                  <a:moveTo>
                    <a:pt x="47" y="0"/>
                  </a:moveTo>
                  <a:lnTo>
                    <a:pt x="53" y="43"/>
                  </a:lnTo>
                  <a:lnTo>
                    <a:pt x="19" y="59"/>
                  </a:lnTo>
                  <a:lnTo>
                    <a:pt x="0" y="7"/>
                  </a:lnTo>
                  <a:lnTo>
                    <a:pt x="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islïḓê"/>
            <p:cNvSpPr/>
            <p:nvPr/>
          </p:nvSpPr>
          <p:spPr bwMode="auto">
            <a:xfrm>
              <a:off x="5135563" y="4910138"/>
              <a:ext cx="168275" cy="200025"/>
            </a:xfrm>
            <a:custGeom>
              <a:avLst/>
              <a:gdLst>
                <a:gd name="T0" fmla="*/ 0 w 106"/>
                <a:gd name="T1" fmla="*/ 121 h 126"/>
                <a:gd name="T2" fmla="*/ 52 w 106"/>
                <a:gd name="T3" fmla="*/ 126 h 126"/>
                <a:gd name="T4" fmla="*/ 106 w 106"/>
                <a:gd name="T5" fmla="*/ 5 h 126"/>
                <a:gd name="T6" fmla="*/ 54 w 106"/>
                <a:gd name="T7" fmla="*/ 0 h 126"/>
                <a:gd name="T8" fmla="*/ 0 w 106"/>
                <a:gd name="T9" fmla="*/ 121 h 126"/>
              </a:gdLst>
              <a:ahLst/>
              <a:cxnLst>
                <a:cxn ang="0">
                  <a:pos x="T0" y="T1"/>
                </a:cxn>
                <a:cxn ang="0">
                  <a:pos x="T2" y="T3"/>
                </a:cxn>
                <a:cxn ang="0">
                  <a:pos x="T4" y="T5"/>
                </a:cxn>
                <a:cxn ang="0">
                  <a:pos x="T6" y="T7"/>
                </a:cxn>
                <a:cxn ang="0">
                  <a:pos x="T8" y="T9"/>
                </a:cxn>
              </a:cxnLst>
              <a:rect l="0" t="0" r="r" b="b"/>
              <a:pathLst>
                <a:path w="106" h="126">
                  <a:moveTo>
                    <a:pt x="0" y="121"/>
                  </a:moveTo>
                  <a:lnTo>
                    <a:pt x="52" y="126"/>
                  </a:lnTo>
                  <a:lnTo>
                    <a:pt x="106" y="5"/>
                  </a:lnTo>
                  <a:lnTo>
                    <a:pt x="54" y="0"/>
                  </a:lnTo>
                  <a:lnTo>
                    <a:pt x="0" y="121"/>
                  </a:ln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íṣ1îḋé"/>
            <p:cNvSpPr/>
            <p:nvPr/>
          </p:nvSpPr>
          <p:spPr bwMode="auto">
            <a:xfrm>
              <a:off x="5135563" y="4910138"/>
              <a:ext cx="168275" cy="200025"/>
            </a:xfrm>
            <a:custGeom>
              <a:avLst/>
              <a:gdLst>
                <a:gd name="T0" fmla="*/ 0 w 106"/>
                <a:gd name="T1" fmla="*/ 121 h 126"/>
                <a:gd name="T2" fmla="*/ 52 w 106"/>
                <a:gd name="T3" fmla="*/ 126 h 126"/>
                <a:gd name="T4" fmla="*/ 106 w 106"/>
                <a:gd name="T5" fmla="*/ 5 h 126"/>
                <a:gd name="T6" fmla="*/ 54 w 106"/>
                <a:gd name="T7" fmla="*/ 0 h 126"/>
                <a:gd name="T8" fmla="*/ 0 w 106"/>
                <a:gd name="T9" fmla="*/ 121 h 126"/>
              </a:gdLst>
              <a:ahLst/>
              <a:cxnLst>
                <a:cxn ang="0">
                  <a:pos x="T0" y="T1"/>
                </a:cxn>
                <a:cxn ang="0">
                  <a:pos x="T2" y="T3"/>
                </a:cxn>
                <a:cxn ang="0">
                  <a:pos x="T4" y="T5"/>
                </a:cxn>
                <a:cxn ang="0">
                  <a:pos x="T6" y="T7"/>
                </a:cxn>
                <a:cxn ang="0">
                  <a:pos x="T8" y="T9"/>
                </a:cxn>
              </a:cxnLst>
              <a:rect l="0" t="0" r="r" b="b"/>
              <a:pathLst>
                <a:path w="106" h="126">
                  <a:moveTo>
                    <a:pt x="0" y="121"/>
                  </a:moveTo>
                  <a:lnTo>
                    <a:pt x="52" y="126"/>
                  </a:lnTo>
                  <a:lnTo>
                    <a:pt x="106" y="5"/>
                  </a:lnTo>
                  <a:lnTo>
                    <a:pt x="54" y="0"/>
                  </a:lnTo>
                  <a:lnTo>
                    <a:pt x="0" y="1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í$líḓe"/>
            <p:cNvSpPr/>
            <p:nvPr/>
          </p:nvSpPr>
          <p:spPr bwMode="auto">
            <a:xfrm>
              <a:off x="4613276" y="4672013"/>
              <a:ext cx="192088" cy="201613"/>
            </a:xfrm>
            <a:custGeom>
              <a:avLst/>
              <a:gdLst>
                <a:gd name="T0" fmla="*/ 0 w 121"/>
                <a:gd name="T1" fmla="*/ 91 h 127"/>
                <a:gd name="T2" fmla="*/ 37 w 121"/>
                <a:gd name="T3" fmla="*/ 127 h 127"/>
                <a:gd name="T4" fmla="*/ 121 w 121"/>
                <a:gd name="T5" fmla="*/ 36 h 127"/>
                <a:gd name="T6" fmla="*/ 83 w 121"/>
                <a:gd name="T7" fmla="*/ 0 h 127"/>
                <a:gd name="T8" fmla="*/ 0 w 121"/>
                <a:gd name="T9" fmla="*/ 91 h 127"/>
              </a:gdLst>
              <a:ahLst/>
              <a:cxnLst>
                <a:cxn ang="0">
                  <a:pos x="T0" y="T1"/>
                </a:cxn>
                <a:cxn ang="0">
                  <a:pos x="T2" y="T3"/>
                </a:cxn>
                <a:cxn ang="0">
                  <a:pos x="T4" y="T5"/>
                </a:cxn>
                <a:cxn ang="0">
                  <a:pos x="T6" y="T7"/>
                </a:cxn>
                <a:cxn ang="0">
                  <a:pos x="T8" y="T9"/>
                </a:cxn>
              </a:cxnLst>
              <a:rect l="0" t="0" r="r" b="b"/>
              <a:pathLst>
                <a:path w="121" h="127">
                  <a:moveTo>
                    <a:pt x="0" y="91"/>
                  </a:moveTo>
                  <a:lnTo>
                    <a:pt x="37" y="127"/>
                  </a:lnTo>
                  <a:lnTo>
                    <a:pt x="121" y="36"/>
                  </a:lnTo>
                  <a:lnTo>
                    <a:pt x="83" y="0"/>
                  </a:lnTo>
                  <a:lnTo>
                    <a:pt x="0" y="91"/>
                  </a:ln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iṥ1îḑe"/>
            <p:cNvSpPr/>
            <p:nvPr/>
          </p:nvSpPr>
          <p:spPr bwMode="auto">
            <a:xfrm>
              <a:off x="4613276" y="4672013"/>
              <a:ext cx="192088" cy="201613"/>
            </a:xfrm>
            <a:custGeom>
              <a:avLst/>
              <a:gdLst>
                <a:gd name="T0" fmla="*/ 0 w 121"/>
                <a:gd name="T1" fmla="*/ 91 h 127"/>
                <a:gd name="T2" fmla="*/ 37 w 121"/>
                <a:gd name="T3" fmla="*/ 127 h 127"/>
                <a:gd name="T4" fmla="*/ 121 w 121"/>
                <a:gd name="T5" fmla="*/ 36 h 127"/>
                <a:gd name="T6" fmla="*/ 83 w 121"/>
                <a:gd name="T7" fmla="*/ 0 h 127"/>
                <a:gd name="T8" fmla="*/ 0 w 121"/>
                <a:gd name="T9" fmla="*/ 91 h 127"/>
              </a:gdLst>
              <a:ahLst/>
              <a:cxnLst>
                <a:cxn ang="0">
                  <a:pos x="T0" y="T1"/>
                </a:cxn>
                <a:cxn ang="0">
                  <a:pos x="T2" y="T3"/>
                </a:cxn>
                <a:cxn ang="0">
                  <a:pos x="T4" y="T5"/>
                </a:cxn>
                <a:cxn ang="0">
                  <a:pos x="T6" y="T7"/>
                </a:cxn>
                <a:cxn ang="0">
                  <a:pos x="T8" y="T9"/>
                </a:cxn>
              </a:cxnLst>
              <a:rect l="0" t="0" r="r" b="b"/>
              <a:pathLst>
                <a:path w="121" h="127">
                  <a:moveTo>
                    <a:pt x="0" y="91"/>
                  </a:moveTo>
                  <a:lnTo>
                    <a:pt x="37" y="127"/>
                  </a:lnTo>
                  <a:lnTo>
                    <a:pt x="121" y="36"/>
                  </a:lnTo>
                  <a:lnTo>
                    <a:pt x="83" y="0"/>
                  </a:lnTo>
                  <a:lnTo>
                    <a:pt x="0"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ï$ḻíde"/>
            <p:cNvSpPr/>
            <p:nvPr/>
          </p:nvSpPr>
          <p:spPr bwMode="auto">
            <a:xfrm>
              <a:off x="4565651" y="4759326"/>
              <a:ext cx="153988" cy="260350"/>
            </a:xfrm>
            <a:custGeom>
              <a:avLst/>
              <a:gdLst>
                <a:gd name="T0" fmla="*/ 55 w 62"/>
                <a:gd name="T1" fmla="*/ 35 h 105"/>
                <a:gd name="T2" fmla="*/ 36 w 62"/>
                <a:gd name="T3" fmla="*/ 2 h 105"/>
                <a:gd name="T4" fmla="*/ 33 w 62"/>
                <a:gd name="T5" fmla="*/ 1 h 105"/>
                <a:gd name="T6" fmla="*/ 5 w 62"/>
                <a:gd name="T7" fmla="*/ 12 h 105"/>
                <a:gd name="T8" fmla="*/ 2 w 62"/>
                <a:gd name="T9" fmla="*/ 19 h 105"/>
                <a:gd name="T10" fmla="*/ 21 w 62"/>
                <a:gd name="T11" fmla="*/ 51 h 105"/>
                <a:gd name="T12" fmla="*/ 42 w 62"/>
                <a:gd name="T13" fmla="*/ 93 h 105"/>
                <a:gd name="T14" fmla="*/ 60 w 62"/>
                <a:gd name="T15" fmla="*/ 93 h 105"/>
                <a:gd name="T16" fmla="*/ 56 w 62"/>
                <a:gd name="T17" fmla="*/ 41 h 105"/>
                <a:gd name="T18" fmla="*/ 55 w 62"/>
                <a:gd name="T19" fmla="*/ 3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05">
                  <a:moveTo>
                    <a:pt x="55" y="35"/>
                  </a:moveTo>
                  <a:cubicBezTo>
                    <a:pt x="36" y="2"/>
                    <a:pt x="36" y="2"/>
                    <a:pt x="36" y="2"/>
                  </a:cubicBezTo>
                  <a:cubicBezTo>
                    <a:pt x="36" y="1"/>
                    <a:pt x="34" y="0"/>
                    <a:pt x="33" y="1"/>
                  </a:cubicBezTo>
                  <a:cubicBezTo>
                    <a:pt x="5" y="12"/>
                    <a:pt x="5" y="12"/>
                    <a:pt x="5" y="12"/>
                  </a:cubicBezTo>
                  <a:cubicBezTo>
                    <a:pt x="2" y="13"/>
                    <a:pt x="0" y="17"/>
                    <a:pt x="2" y="19"/>
                  </a:cubicBezTo>
                  <a:cubicBezTo>
                    <a:pt x="9" y="31"/>
                    <a:pt x="12" y="36"/>
                    <a:pt x="21" y="51"/>
                  </a:cubicBezTo>
                  <a:cubicBezTo>
                    <a:pt x="25" y="60"/>
                    <a:pt x="35" y="80"/>
                    <a:pt x="42" y="93"/>
                  </a:cubicBezTo>
                  <a:cubicBezTo>
                    <a:pt x="49" y="105"/>
                    <a:pt x="62" y="99"/>
                    <a:pt x="60" y="93"/>
                  </a:cubicBezTo>
                  <a:cubicBezTo>
                    <a:pt x="52" y="67"/>
                    <a:pt x="53" y="53"/>
                    <a:pt x="56" y="41"/>
                  </a:cubicBezTo>
                  <a:cubicBezTo>
                    <a:pt x="56" y="39"/>
                    <a:pt x="56" y="37"/>
                    <a:pt x="55" y="35"/>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íṩľïḑe"/>
            <p:cNvSpPr/>
            <p:nvPr/>
          </p:nvSpPr>
          <p:spPr bwMode="auto">
            <a:xfrm>
              <a:off x="5095876" y="5084763"/>
              <a:ext cx="288925" cy="101600"/>
            </a:xfrm>
            <a:custGeom>
              <a:avLst/>
              <a:gdLst>
                <a:gd name="T0" fmla="*/ 53 w 116"/>
                <a:gd name="T1" fmla="*/ 0 h 41"/>
                <a:gd name="T2" fmla="*/ 13 w 116"/>
                <a:gd name="T3" fmla="*/ 0 h 41"/>
                <a:gd name="T4" fmla="*/ 10 w 116"/>
                <a:gd name="T5" fmla="*/ 3 h 41"/>
                <a:gd name="T6" fmla="*/ 1 w 116"/>
                <a:gd name="T7" fmla="*/ 34 h 41"/>
                <a:gd name="T8" fmla="*/ 6 w 116"/>
                <a:gd name="T9" fmla="*/ 41 h 41"/>
                <a:gd name="T10" fmla="*/ 44 w 116"/>
                <a:gd name="T11" fmla="*/ 41 h 41"/>
                <a:gd name="T12" fmla="*/ 98 w 116"/>
                <a:gd name="T13" fmla="*/ 41 h 41"/>
                <a:gd name="T14" fmla="*/ 110 w 116"/>
                <a:gd name="T15" fmla="*/ 25 h 41"/>
                <a:gd name="T16" fmla="*/ 59 w 116"/>
                <a:gd name="T17" fmla="*/ 2 h 41"/>
                <a:gd name="T18" fmla="*/ 53 w 116"/>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41">
                  <a:moveTo>
                    <a:pt x="53" y="0"/>
                  </a:moveTo>
                  <a:cubicBezTo>
                    <a:pt x="13" y="0"/>
                    <a:pt x="13" y="0"/>
                    <a:pt x="13" y="0"/>
                  </a:cubicBezTo>
                  <a:cubicBezTo>
                    <a:pt x="11" y="0"/>
                    <a:pt x="10" y="1"/>
                    <a:pt x="10" y="3"/>
                  </a:cubicBezTo>
                  <a:cubicBezTo>
                    <a:pt x="1" y="34"/>
                    <a:pt x="1" y="34"/>
                    <a:pt x="1" y="34"/>
                  </a:cubicBezTo>
                  <a:cubicBezTo>
                    <a:pt x="0" y="38"/>
                    <a:pt x="3" y="41"/>
                    <a:pt x="6" y="41"/>
                  </a:cubicBezTo>
                  <a:cubicBezTo>
                    <a:pt x="20" y="41"/>
                    <a:pt x="27" y="41"/>
                    <a:pt x="44" y="41"/>
                  </a:cubicBezTo>
                  <a:cubicBezTo>
                    <a:pt x="55" y="41"/>
                    <a:pt x="83" y="41"/>
                    <a:pt x="98" y="41"/>
                  </a:cubicBezTo>
                  <a:cubicBezTo>
                    <a:pt x="113" y="41"/>
                    <a:pt x="116" y="26"/>
                    <a:pt x="110" y="25"/>
                  </a:cubicBezTo>
                  <a:cubicBezTo>
                    <a:pt x="83" y="19"/>
                    <a:pt x="67" y="10"/>
                    <a:pt x="59" y="2"/>
                  </a:cubicBezTo>
                  <a:cubicBezTo>
                    <a:pt x="57" y="1"/>
                    <a:pt x="55" y="0"/>
                    <a:pt x="53" y="0"/>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îŝ1iḋê"/>
            <p:cNvSpPr/>
            <p:nvPr/>
          </p:nvSpPr>
          <p:spPr bwMode="auto">
            <a:xfrm>
              <a:off x="5173663" y="4984751"/>
              <a:ext cx="14288" cy="33338"/>
            </a:xfrm>
            <a:custGeom>
              <a:avLst/>
              <a:gdLst>
                <a:gd name="T0" fmla="*/ 9 w 9"/>
                <a:gd name="T1" fmla="*/ 0 h 21"/>
                <a:gd name="T2" fmla="*/ 0 w 9"/>
                <a:gd name="T3" fmla="*/ 21 h 21"/>
                <a:gd name="T4" fmla="*/ 0 w 9"/>
                <a:gd name="T5" fmla="*/ 21 h 21"/>
                <a:gd name="T6" fmla="*/ 9 w 9"/>
                <a:gd name="T7" fmla="*/ 0 h 21"/>
                <a:gd name="T8" fmla="*/ 9 w 9"/>
                <a:gd name="T9" fmla="*/ 0 h 21"/>
              </a:gdLst>
              <a:ahLst/>
              <a:cxnLst>
                <a:cxn ang="0">
                  <a:pos x="T0" y="T1"/>
                </a:cxn>
                <a:cxn ang="0">
                  <a:pos x="T2" y="T3"/>
                </a:cxn>
                <a:cxn ang="0">
                  <a:pos x="T4" y="T5"/>
                </a:cxn>
                <a:cxn ang="0">
                  <a:pos x="T6" y="T7"/>
                </a:cxn>
                <a:cxn ang="0">
                  <a:pos x="T8" y="T9"/>
                </a:cxn>
              </a:cxnLst>
              <a:rect l="0" t="0" r="r" b="b"/>
              <a:pathLst>
                <a:path w="9" h="21">
                  <a:moveTo>
                    <a:pt x="9" y="0"/>
                  </a:moveTo>
                  <a:lnTo>
                    <a:pt x="0" y="21"/>
                  </a:lnTo>
                  <a:lnTo>
                    <a:pt x="0" y="21"/>
                  </a:lnTo>
                  <a:lnTo>
                    <a:pt x="9" y="0"/>
                  </a:lnTo>
                  <a:lnTo>
                    <a:pt x="9"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íṡlíḍé"/>
            <p:cNvSpPr/>
            <p:nvPr/>
          </p:nvSpPr>
          <p:spPr bwMode="auto">
            <a:xfrm>
              <a:off x="5173663" y="4984751"/>
              <a:ext cx="14288" cy="33338"/>
            </a:xfrm>
            <a:custGeom>
              <a:avLst/>
              <a:gdLst>
                <a:gd name="T0" fmla="*/ 9 w 9"/>
                <a:gd name="T1" fmla="*/ 0 h 21"/>
                <a:gd name="T2" fmla="*/ 0 w 9"/>
                <a:gd name="T3" fmla="*/ 21 h 21"/>
                <a:gd name="T4" fmla="*/ 0 w 9"/>
                <a:gd name="T5" fmla="*/ 21 h 21"/>
                <a:gd name="T6" fmla="*/ 9 w 9"/>
                <a:gd name="T7" fmla="*/ 0 h 21"/>
                <a:gd name="T8" fmla="*/ 9 w 9"/>
                <a:gd name="T9" fmla="*/ 0 h 21"/>
              </a:gdLst>
              <a:ahLst/>
              <a:cxnLst>
                <a:cxn ang="0">
                  <a:pos x="T0" y="T1"/>
                </a:cxn>
                <a:cxn ang="0">
                  <a:pos x="T2" y="T3"/>
                </a:cxn>
                <a:cxn ang="0">
                  <a:pos x="T4" y="T5"/>
                </a:cxn>
                <a:cxn ang="0">
                  <a:pos x="T6" y="T7"/>
                </a:cxn>
                <a:cxn ang="0">
                  <a:pos x="T8" y="T9"/>
                </a:cxn>
              </a:cxnLst>
              <a:rect l="0" t="0" r="r" b="b"/>
              <a:pathLst>
                <a:path w="9" h="21">
                  <a:moveTo>
                    <a:pt x="9" y="0"/>
                  </a:moveTo>
                  <a:lnTo>
                    <a:pt x="0" y="21"/>
                  </a:lnTo>
                  <a:lnTo>
                    <a:pt x="0" y="21"/>
                  </a:lnTo>
                  <a:lnTo>
                    <a:pt x="9" y="0"/>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îšlîḋê"/>
            <p:cNvSpPr/>
            <p:nvPr/>
          </p:nvSpPr>
          <p:spPr bwMode="auto">
            <a:xfrm>
              <a:off x="5173663" y="4984751"/>
              <a:ext cx="96838" cy="33338"/>
            </a:xfrm>
            <a:custGeom>
              <a:avLst/>
              <a:gdLst>
                <a:gd name="T0" fmla="*/ 9 w 61"/>
                <a:gd name="T1" fmla="*/ 0 h 21"/>
                <a:gd name="T2" fmla="*/ 0 w 61"/>
                <a:gd name="T3" fmla="*/ 21 h 21"/>
                <a:gd name="T4" fmla="*/ 53 w 61"/>
                <a:gd name="T5" fmla="*/ 21 h 21"/>
                <a:gd name="T6" fmla="*/ 61 w 61"/>
                <a:gd name="T7" fmla="*/ 2 h 21"/>
                <a:gd name="T8" fmla="*/ 9 w 61"/>
                <a:gd name="T9" fmla="*/ 0 h 21"/>
              </a:gdLst>
              <a:ahLst/>
              <a:cxnLst>
                <a:cxn ang="0">
                  <a:pos x="T0" y="T1"/>
                </a:cxn>
                <a:cxn ang="0">
                  <a:pos x="T2" y="T3"/>
                </a:cxn>
                <a:cxn ang="0">
                  <a:pos x="T4" y="T5"/>
                </a:cxn>
                <a:cxn ang="0">
                  <a:pos x="T6" y="T7"/>
                </a:cxn>
                <a:cxn ang="0">
                  <a:pos x="T8" y="T9"/>
                </a:cxn>
              </a:cxnLst>
              <a:rect l="0" t="0" r="r" b="b"/>
              <a:pathLst>
                <a:path w="61" h="21">
                  <a:moveTo>
                    <a:pt x="9" y="0"/>
                  </a:moveTo>
                  <a:lnTo>
                    <a:pt x="0" y="21"/>
                  </a:lnTo>
                  <a:lnTo>
                    <a:pt x="53" y="21"/>
                  </a:lnTo>
                  <a:lnTo>
                    <a:pt x="61" y="2"/>
                  </a:lnTo>
                  <a:lnTo>
                    <a:pt x="9" y="0"/>
                  </a:lnTo>
                  <a:close/>
                </a:path>
              </a:pathLst>
            </a:custGeom>
            <a:solidFill>
              <a:srgbClr val="CC9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iṩļiďè"/>
            <p:cNvSpPr/>
            <p:nvPr/>
          </p:nvSpPr>
          <p:spPr bwMode="auto">
            <a:xfrm>
              <a:off x="5173663" y="4984751"/>
              <a:ext cx="96838" cy="33338"/>
            </a:xfrm>
            <a:custGeom>
              <a:avLst/>
              <a:gdLst>
                <a:gd name="T0" fmla="*/ 9 w 61"/>
                <a:gd name="T1" fmla="*/ 0 h 21"/>
                <a:gd name="T2" fmla="*/ 0 w 61"/>
                <a:gd name="T3" fmla="*/ 21 h 21"/>
                <a:gd name="T4" fmla="*/ 53 w 61"/>
                <a:gd name="T5" fmla="*/ 21 h 21"/>
                <a:gd name="T6" fmla="*/ 61 w 61"/>
                <a:gd name="T7" fmla="*/ 2 h 21"/>
                <a:gd name="T8" fmla="*/ 9 w 61"/>
                <a:gd name="T9" fmla="*/ 0 h 21"/>
              </a:gdLst>
              <a:ahLst/>
              <a:cxnLst>
                <a:cxn ang="0">
                  <a:pos x="T0" y="T1"/>
                </a:cxn>
                <a:cxn ang="0">
                  <a:pos x="T2" y="T3"/>
                </a:cxn>
                <a:cxn ang="0">
                  <a:pos x="T4" y="T5"/>
                </a:cxn>
                <a:cxn ang="0">
                  <a:pos x="T6" y="T7"/>
                </a:cxn>
                <a:cxn ang="0">
                  <a:pos x="T8" y="T9"/>
                </a:cxn>
              </a:cxnLst>
              <a:rect l="0" t="0" r="r" b="b"/>
              <a:pathLst>
                <a:path w="61" h="21">
                  <a:moveTo>
                    <a:pt x="9" y="0"/>
                  </a:moveTo>
                  <a:lnTo>
                    <a:pt x="0" y="21"/>
                  </a:lnTo>
                  <a:lnTo>
                    <a:pt x="53" y="21"/>
                  </a:lnTo>
                  <a:lnTo>
                    <a:pt x="61" y="2"/>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ïsļïḍê"/>
            <p:cNvSpPr/>
            <p:nvPr/>
          </p:nvSpPr>
          <p:spPr bwMode="auto">
            <a:xfrm>
              <a:off x="4676776" y="4724401"/>
              <a:ext cx="20638" cy="22225"/>
            </a:xfrm>
            <a:custGeom>
              <a:avLst/>
              <a:gdLst>
                <a:gd name="T0" fmla="*/ 13 w 13"/>
                <a:gd name="T1" fmla="*/ 0 h 14"/>
                <a:gd name="T2" fmla="*/ 0 w 13"/>
                <a:gd name="T3" fmla="*/ 14 h 14"/>
                <a:gd name="T4" fmla="*/ 0 w 13"/>
                <a:gd name="T5" fmla="*/ 14 h 14"/>
                <a:gd name="T6" fmla="*/ 13 w 13"/>
                <a:gd name="T7" fmla="*/ 0 h 14"/>
                <a:gd name="T8" fmla="*/ 13 w 13"/>
                <a:gd name="T9" fmla="*/ 0 h 14"/>
              </a:gdLst>
              <a:ahLst/>
              <a:cxnLst>
                <a:cxn ang="0">
                  <a:pos x="T0" y="T1"/>
                </a:cxn>
                <a:cxn ang="0">
                  <a:pos x="T2" y="T3"/>
                </a:cxn>
                <a:cxn ang="0">
                  <a:pos x="T4" y="T5"/>
                </a:cxn>
                <a:cxn ang="0">
                  <a:pos x="T6" y="T7"/>
                </a:cxn>
                <a:cxn ang="0">
                  <a:pos x="T8" y="T9"/>
                </a:cxn>
              </a:cxnLst>
              <a:rect l="0" t="0" r="r" b="b"/>
              <a:pathLst>
                <a:path w="13" h="14">
                  <a:moveTo>
                    <a:pt x="13" y="0"/>
                  </a:moveTo>
                  <a:lnTo>
                    <a:pt x="0" y="14"/>
                  </a:lnTo>
                  <a:lnTo>
                    <a:pt x="0" y="14"/>
                  </a:lnTo>
                  <a:lnTo>
                    <a:pt x="13" y="0"/>
                  </a:lnTo>
                  <a:lnTo>
                    <a:pt x="13"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iṡḷiďe"/>
            <p:cNvSpPr/>
            <p:nvPr/>
          </p:nvSpPr>
          <p:spPr bwMode="auto">
            <a:xfrm>
              <a:off x="4676776" y="4724401"/>
              <a:ext cx="20638" cy="22225"/>
            </a:xfrm>
            <a:custGeom>
              <a:avLst/>
              <a:gdLst>
                <a:gd name="T0" fmla="*/ 13 w 13"/>
                <a:gd name="T1" fmla="*/ 0 h 14"/>
                <a:gd name="T2" fmla="*/ 0 w 13"/>
                <a:gd name="T3" fmla="*/ 14 h 14"/>
                <a:gd name="T4" fmla="*/ 0 w 13"/>
                <a:gd name="T5" fmla="*/ 14 h 14"/>
                <a:gd name="T6" fmla="*/ 13 w 13"/>
                <a:gd name="T7" fmla="*/ 0 h 14"/>
                <a:gd name="T8" fmla="*/ 13 w 13"/>
                <a:gd name="T9" fmla="*/ 0 h 14"/>
              </a:gdLst>
              <a:ahLst/>
              <a:cxnLst>
                <a:cxn ang="0">
                  <a:pos x="T0" y="T1"/>
                </a:cxn>
                <a:cxn ang="0">
                  <a:pos x="T2" y="T3"/>
                </a:cxn>
                <a:cxn ang="0">
                  <a:pos x="T4" y="T5"/>
                </a:cxn>
                <a:cxn ang="0">
                  <a:pos x="T6" y="T7"/>
                </a:cxn>
                <a:cxn ang="0">
                  <a:pos x="T8" y="T9"/>
                </a:cxn>
              </a:cxnLst>
              <a:rect l="0" t="0" r="r" b="b"/>
              <a:pathLst>
                <a:path w="13" h="14">
                  <a:moveTo>
                    <a:pt x="13" y="0"/>
                  </a:moveTo>
                  <a:lnTo>
                    <a:pt x="0" y="14"/>
                  </a:lnTo>
                  <a:lnTo>
                    <a:pt x="0" y="14"/>
                  </a:lnTo>
                  <a:lnTo>
                    <a:pt x="13" y="0"/>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išľiḋe"/>
            <p:cNvSpPr/>
            <p:nvPr/>
          </p:nvSpPr>
          <p:spPr bwMode="auto">
            <a:xfrm>
              <a:off x="4676776" y="4724401"/>
              <a:ext cx="77788" cy="79375"/>
            </a:xfrm>
            <a:custGeom>
              <a:avLst/>
              <a:gdLst>
                <a:gd name="T0" fmla="*/ 13 w 49"/>
                <a:gd name="T1" fmla="*/ 0 h 50"/>
                <a:gd name="T2" fmla="*/ 0 w 49"/>
                <a:gd name="T3" fmla="*/ 14 h 50"/>
                <a:gd name="T4" fmla="*/ 38 w 49"/>
                <a:gd name="T5" fmla="*/ 50 h 50"/>
                <a:gd name="T6" fmla="*/ 49 w 49"/>
                <a:gd name="T7" fmla="*/ 37 h 50"/>
                <a:gd name="T8" fmla="*/ 13 w 49"/>
                <a:gd name="T9" fmla="*/ 0 h 50"/>
              </a:gdLst>
              <a:ahLst/>
              <a:cxnLst>
                <a:cxn ang="0">
                  <a:pos x="T0" y="T1"/>
                </a:cxn>
                <a:cxn ang="0">
                  <a:pos x="T2" y="T3"/>
                </a:cxn>
                <a:cxn ang="0">
                  <a:pos x="T4" y="T5"/>
                </a:cxn>
                <a:cxn ang="0">
                  <a:pos x="T6" y="T7"/>
                </a:cxn>
                <a:cxn ang="0">
                  <a:pos x="T8" y="T9"/>
                </a:cxn>
              </a:cxnLst>
              <a:rect l="0" t="0" r="r" b="b"/>
              <a:pathLst>
                <a:path w="49" h="50">
                  <a:moveTo>
                    <a:pt x="13" y="0"/>
                  </a:moveTo>
                  <a:lnTo>
                    <a:pt x="0" y="14"/>
                  </a:lnTo>
                  <a:lnTo>
                    <a:pt x="38" y="50"/>
                  </a:lnTo>
                  <a:lnTo>
                    <a:pt x="49" y="37"/>
                  </a:lnTo>
                  <a:lnTo>
                    <a:pt x="13" y="0"/>
                  </a:lnTo>
                  <a:close/>
                </a:path>
              </a:pathLst>
            </a:custGeom>
            <a:solidFill>
              <a:srgbClr val="CC9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ïṣḷíḓè"/>
            <p:cNvSpPr/>
            <p:nvPr/>
          </p:nvSpPr>
          <p:spPr bwMode="auto">
            <a:xfrm>
              <a:off x="4676776" y="4724401"/>
              <a:ext cx="77788" cy="79375"/>
            </a:xfrm>
            <a:custGeom>
              <a:avLst/>
              <a:gdLst>
                <a:gd name="T0" fmla="*/ 13 w 49"/>
                <a:gd name="T1" fmla="*/ 0 h 50"/>
                <a:gd name="T2" fmla="*/ 0 w 49"/>
                <a:gd name="T3" fmla="*/ 14 h 50"/>
                <a:gd name="T4" fmla="*/ 38 w 49"/>
                <a:gd name="T5" fmla="*/ 50 h 50"/>
                <a:gd name="T6" fmla="*/ 49 w 49"/>
                <a:gd name="T7" fmla="*/ 37 h 50"/>
                <a:gd name="T8" fmla="*/ 13 w 49"/>
                <a:gd name="T9" fmla="*/ 0 h 50"/>
              </a:gdLst>
              <a:ahLst/>
              <a:cxnLst>
                <a:cxn ang="0">
                  <a:pos x="T0" y="T1"/>
                </a:cxn>
                <a:cxn ang="0">
                  <a:pos x="T2" y="T3"/>
                </a:cxn>
                <a:cxn ang="0">
                  <a:pos x="T4" y="T5"/>
                </a:cxn>
                <a:cxn ang="0">
                  <a:pos x="T6" y="T7"/>
                </a:cxn>
                <a:cxn ang="0">
                  <a:pos x="T8" y="T9"/>
                </a:cxn>
              </a:cxnLst>
              <a:rect l="0" t="0" r="r" b="b"/>
              <a:pathLst>
                <a:path w="49" h="50">
                  <a:moveTo>
                    <a:pt x="13" y="0"/>
                  </a:moveTo>
                  <a:lnTo>
                    <a:pt x="0" y="14"/>
                  </a:lnTo>
                  <a:lnTo>
                    <a:pt x="38" y="50"/>
                  </a:lnTo>
                  <a:lnTo>
                    <a:pt x="49" y="37"/>
                  </a:lnTo>
                  <a:lnTo>
                    <a:pt x="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ïṥ1íḓe"/>
            <p:cNvSpPr/>
            <p:nvPr/>
          </p:nvSpPr>
          <p:spPr bwMode="auto">
            <a:xfrm>
              <a:off x="5135563" y="2841626"/>
              <a:ext cx="482600" cy="552450"/>
            </a:xfrm>
            <a:custGeom>
              <a:avLst/>
              <a:gdLst>
                <a:gd name="T0" fmla="*/ 178 w 193"/>
                <a:gd name="T1" fmla="*/ 21 h 222"/>
                <a:gd name="T2" fmla="*/ 144 w 193"/>
                <a:gd name="T3" fmla="*/ 222 h 222"/>
                <a:gd name="T4" fmla="*/ 7 w 193"/>
                <a:gd name="T5" fmla="*/ 210 h 222"/>
                <a:gd name="T6" fmla="*/ 0 w 193"/>
                <a:gd name="T7" fmla="*/ 4 h 222"/>
                <a:gd name="T8" fmla="*/ 59 w 193"/>
                <a:gd name="T9" fmla="*/ 1 h 222"/>
                <a:gd name="T10" fmla="*/ 121 w 193"/>
                <a:gd name="T11" fmla="*/ 7 h 222"/>
                <a:gd name="T12" fmla="*/ 178 w 193"/>
                <a:gd name="T13" fmla="*/ 21 h 222"/>
              </a:gdLst>
              <a:ahLst/>
              <a:cxnLst>
                <a:cxn ang="0">
                  <a:pos x="T0" y="T1"/>
                </a:cxn>
                <a:cxn ang="0">
                  <a:pos x="T2" y="T3"/>
                </a:cxn>
                <a:cxn ang="0">
                  <a:pos x="T4" y="T5"/>
                </a:cxn>
                <a:cxn ang="0">
                  <a:pos x="T6" y="T7"/>
                </a:cxn>
                <a:cxn ang="0">
                  <a:pos x="T8" y="T9"/>
                </a:cxn>
                <a:cxn ang="0">
                  <a:pos x="T10" y="T11"/>
                </a:cxn>
                <a:cxn ang="0">
                  <a:pos x="T12" y="T13"/>
                </a:cxn>
              </a:cxnLst>
              <a:rect l="0" t="0" r="r" b="b"/>
              <a:pathLst>
                <a:path w="193" h="222">
                  <a:moveTo>
                    <a:pt x="178" y="21"/>
                  </a:moveTo>
                  <a:cubicBezTo>
                    <a:pt x="178" y="21"/>
                    <a:pt x="193" y="27"/>
                    <a:pt x="144" y="222"/>
                  </a:cubicBezTo>
                  <a:cubicBezTo>
                    <a:pt x="89" y="217"/>
                    <a:pt x="33" y="212"/>
                    <a:pt x="7" y="210"/>
                  </a:cubicBezTo>
                  <a:cubicBezTo>
                    <a:pt x="14" y="155"/>
                    <a:pt x="17" y="120"/>
                    <a:pt x="0" y="4"/>
                  </a:cubicBezTo>
                  <a:cubicBezTo>
                    <a:pt x="0" y="4"/>
                    <a:pt x="30" y="0"/>
                    <a:pt x="59" y="1"/>
                  </a:cubicBezTo>
                  <a:cubicBezTo>
                    <a:pt x="82" y="2"/>
                    <a:pt x="101" y="3"/>
                    <a:pt x="121" y="7"/>
                  </a:cubicBezTo>
                  <a:cubicBezTo>
                    <a:pt x="148" y="11"/>
                    <a:pt x="178" y="21"/>
                    <a:pt x="178" y="21"/>
                  </a:cubicBezTo>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íṩḷîḋe"/>
            <p:cNvSpPr/>
            <p:nvPr/>
          </p:nvSpPr>
          <p:spPr bwMode="auto">
            <a:xfrm>
              <a:off x="5222876" y="2838451"/>
              <a:ext cx="169863" cy="177800"/>
            </a:xfrm>
            <a:custGeom>
              <a:avLst/>
              <a:gdLst>
                <a:gd name="T0" fmla="*/ 49 w 68"/>
                <a:gd name="T1" fmla="*/ 71 h 71"/>
                <a:gd name="T2" fmla="*/ 48 w 68"/>
                <a:gd name="T3" fmla="*/ 71 h 71"/>
                <a:gd name="T4" fmla="*/ 6 w 68"/>
                <a:gd name="T5" fmla="*/ 0 h 71"/>
                <a:gd name="T6" fmla="*/ 7 w 68"/>
                <a:gd name="T7" fmla="*/ 0 h 71"/>
                <a:gd name="T8" fmla="*/ 7 w 68"/>
                <a:gd name="T9" fmla="*/ 1 h 71"/>
                <a:gd name="T10" fmla="*/ 48 w 68"/>
                <a:gd name="T11" fmla="*/ 70 h 71"/>
                <a:gd name="T12" fmla="*/ 68 w 68"/>
                <a:gd name="T13" fmla="*/ 40 h 71"/>
                <a:gd name="T14" fmla="*/ 68 w 68"/>
                <a:gd name="T15" fmla="*/ 40 h 71"/>
                <a:gd name="T16" fmla="*/ 68 w 68"/>
                <a:gd name="T17" fmla="*/ 41 h 71"/>
                <a:gd name="T18" fmla="*/ 49 w 68"/>
                <a:gd name="T19" fmla="*/ 71 h 71"/>
                <a:gd name="T20" fmla="*/ 49 w 68"/>
                <a:gd name="T2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71">
                  <a:moveTo>
                    <a:pt x="49" y="71"/>
                  </a:moveTo>
                  <a:cubicBezTo>
                    <a:pt x="48" y="71"/>
                    <a:pt x="48" y="71"/>
                    <a:pt x="48" y="71"/>
                  </a:cubicBezTo>
                  <a:cubicBezTo>
                    <a:pt x="19" y="47"/>
                    <a:pt x="0" y="9"/>
                    <a:pt x="6" y="0"/>
                  </a:cubicBezTo>
                  <a:cubicBezTo>
                    <a:pt x="7" y="0"/>
                    <a:pt x="7" y="0"/>
                    <a:pt x="7" y="0"/>
                  </a:cubicBezTo>
                  <a:cubicBezTo>
                    <a:pt x="7" y="1"/>
                    <a:pt x="7" y="1"/>
                    <a:pt x="7" y="1"/>
                  </a:cubicBezTo>
                  <a:cubicBezTo>
                    <a:pt x="2" y="9"/>
                    <a:pt x="20" y="46"/>
                    <a:pt x="48" y="70"/>
                  </a:cubicBezTo>
                  <a:cubicBezTo>
                    <a:pt x="55" y="48"/>
                    <a:pt x="68" y="40"/>
                    <a:pt x="68" y="40"/>
                  </a:cubicBezTo>
                  <a:cubicBezTo>
                    <a:pt x="68" y="40"/>
                    <a:pt x="68" y="40"/>
                    <a:pt x="68" y="40"/>
                  </a:cubicBezTo>
                  <a:cubicBezTo>
                    <a:pt x="68" y="41"/>
                    <a:pt x="68" y="41"/>
                    <a:pt x="68" y="41"/>
                  </a:cubicBezTo>
                  <a:cubicBezTo>
                    <a:pt x="68" y="41"/>
                    <a:pt x="56" y="49"/>
                    <a:pt x="49" y="71"/>
                  </a:cubicBezTo>
                  <a:cubicBezTo>
                    <a:pt x="49" y="71"/>
                    <a:pt x="49" y="71"/>
                    <a:pt x="49"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íṩḻíḋe"/>
            <p:cNvSpPr/>
            <p:nvPr/>
          </p:nvSpPr>
          <p:spPr bwMode="auto">
            <a:xfrm>
              <a:off x="5414963" y="2859088"/>
              <a:ext cx="87313" cy="161925"/>
            </a:xfrm>
            <a:custGeom>
              <a:avLst/>
              <a:gdLst>
                <a:gd name="T0" fmla="*/ 19 w 35"/>
                <a:gd name="T1" fmla="*/ 65 h 65"/>
                <a:gd name="T2" fmla="*/ 19 w 35"/>
                <a:gd name="T3" fmla="*/ 65 h 65"/>
                <a:gd name="T4" fmla="*/ 18 w 35"/>
                <a:gd name="T5" fmla="*/ 64 h 65"/>
                <a:gd name="T6" fmla="*/ 0 w 35"/>
                <a:gd name="T7" fmla="*/ 33 h 65"/>
                <a:gd name="T8" fmla="*/ 0 w 35"/>
                <a:gd name="T9" fmla="*/ 32 h 65"/>
                <a:gd name="T10" fmla="*/ 0 w 35"/>
                <a:gd name="T11" fmla="*/ 32 h 65"/>
                <a:gd name="T12" fmla="*/ 19 w 35"/>
                <a:gd name="T13" fmla="*/ 63 h 65"/>
                <a:gd name="T14" fmla="*/ 20 w 35"/>
                <a:gd name="T15" fmla="*/ 1 h 65"/>
                <a:gd name="T16" fmla="*/ 20 w 35"/>
                <a:gd name="T17" fmla="*/ 0 h 65"/>
                <a:gd name="T18" fmla="*/ 21 w 35"/>
                <a:gd name="T19" fmla="*/ 1 h 65"/>
                <a:gd name="T20" fmla="*/ 19 w 35"/>
                <a:gd name="T21" fmla="*/ 64 h 65"/>
                <a:gd name="T22" fmla="*/ 19 w 35"/>
                <a:gd name="T2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65">
                  <a:moveTo>
                    <a:pt x="19" y="65"/>
                  </a:moveTo>
                  <a:cubicBezTo>
                    <a:pt x="19" y="65"/>
                    <a:pt x="19" y="65"/>
                    <a:pt x="19" y="65"/>
                  </a:cubicBezTo>
                  <a:cubicBezTo>
                    <a:pt x="18" y="64"/>
                    <a:pt x="18" y="64"/>
                    <a:pt x="18" y="64"/>
                  </a:cubicBezTo>
                  <a:cubicBezTo>
                    <a:pt x="12" y="42"/>
                    <a:pt x="0" y="33"/>
                    <a:pt x="0" y="33"/>
                  </a:cubicBezTo>
                  <a:cubicBezTo>
                    <a:pt x="0" y="32"/>
                    <a:pt x="0" y="32"/>
                    <a:pt x="0" y="32"/>
                  </a:cubicBezTo>
                  <a:cubicBezTo>
                    <a:pt x="0" y="32"/>
                    <a:pt x="0" y="32"/>
                    <a:pt x="0" y="32"/>
                  </a:cubicBezTo>
                  <a:cubicBezTo>
                    <a:pt x="0" y="32"/>
                    <a:pt x="13" y="41"/>
                    <a:pt x="19" y="63"/>
                  </a:cubicBezTo>
                  <a:cubicBezTo>
                    <a:pt x="34" y="45"/>
                    <a:pt x="26" y="10"/>
                    <a:pt x="20" y="1"/>
                  </a:cubicBezTo>
                  <a:cubicBezTo>
                    <a:pt x="20" y="0"/>
                    <a:pt x="20" y="0"/>
                    <a:pt x="20" y="0"/>
                  </a:cubicBezTo>
                  <a:cubicBezTo>
                    <a:pt x="21" y="1"/>
                    <a:pt x="21" y="1"/>
                    <a:pt x="21" y="1"/>
                  </a:cubicBezTo>
                  <a:cubicBezTo>
                    <a:pt x="27" y="10"/>
                    <a:pt x="35" y="46"/>
                    <a:pt x="19" y="64"/>
                  </a:cubicBezTo>
                  <a:lnTo>
                    <a:pt x="19"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ïśḻiḑè"/>
            <p:cNvSpPr/>
            <p:nvPr/>
          </p:nvSpPr>
          <p:spPr bwMode="auto">
            <a:xfrm>
              <a:off x="5283201" y="2671763"/>
              <a:ext cx="182563" cy="258763"/>
            </a:xfrm>
            <a:custGeom>
              <a:avLst/>
              <a:gdLst>
                <a:gd name="T0" fmla="*/ 12 w 73"/>
                <a:gd name="T1" fmla="*/ 0 h 104"/>
                <a:gd name="T2" fmla="*/ 0 w 73"/>
                <a:gd name="T3" fmla="*/ 69 h 104"/>
                <a:gd name="T4" fmla="*/ 49 w 73"/>
                <a:gd name="T5" fmla="*/ 104 h 104"/>
                <a:gd name="T6" fmla="*/ 62 w 73"/>
                <a:gd name="T7" fmla="*/ 75 h 104"/>
                <a:gd name="T8" fmla="*/ 48 w 73"/>
                <a:gd name="T9" fmla="*/ 36 h 104"/>
                <a:gd name="T10" fmla="*/ 12 w 73"/>
                <a:gd name="T11" fmla="*/ 0 h 104"/>
              </a:gdLst>
              <a:ahLst/>
              <a:cxnLst>
                <a:cxn ang="0">
                  <a:pos x="T0" y="T1"/>
                </a:cxn>
                <a:cxn ang="0">
                  <a:pos x="T2" y="T3"/>
                </a:cxn>
                <a:cxn ang="0">
                  <a:pos x="T4" y="T5"/>
                </a:cxn>
                <a:cxn ang="0">
                  <a:pos x="T6" y="T7"/>
                </a:cxn>
                <a:cxn ang="0">
                  <a:pos x="T8" y="T9"/>
                </a:cxn>
                <a:cxn ang="0">
                  <a:pos x="T10" y="T11"/>
                </a:cxn>
              </a:cxnLst>
              <a:rect l="0" t="0" r="r" b="b"/>
              <a:pathLst>
                <a:path w="73" h="104">
                  <a:moveTo>
                    <a:pt x="12" y="0"/>
                  </a:moveTo>
                  <a:cubicBezTo>
                    <a:pt x="15" y="20"/>
                    <a:pt x="15" y="57"/>
                    <a:pt x="0" y="69"/>
                  </a:cubicBezTo>
                  <a:cubicBezTo>
                    <a:pt x="0" y="69"/>
                    <a:pt x="16" y="86"/>
                    <a:pt x="49" y="104"/>
                  </a:cubicBezTo>
                  <a:cubicBezTo>
                    <a:pt x="73" y="87"/>
                    <a:pt x="62" y="75"/>
                    <a:pt x="62" y="75"/>
                  </a:cubicBezTo>
                  <a:cubicBezTo>
                    <a:pt x="40" y="67"/>
                    <a:pt x="42" y="51"/>
                    <a:pt x="48" y="36"/>
                  </a:cubicBezTo>
                  <a:cubicBezTo>
                    <a:pt x="12" y="0"/>
                    <a:pt x="12" y="0"/>
                    <a:pt x="12" y="0"/>
                  </a:cubicBezTo>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îş1íḋè"/>
            <p:cNvSpPr/>
            <p:nvPr/>
          </p:nvSpPr>
          <p:spPr bwMode="auto">
            <a:xfrm>
              <a:off x="5387976" y="2746376"/>
              <a:ext cx="14288" cy="15875"/>
            </a:xfrm>
            <a:custGeom>
              <a:avLst/>
              <a:gdLst>
                <a:gd name="T0" fmla="*/ 0 w 6"/>
                <a:gd name="T1" fmla="*/ 0 h 6"/>
                <a:gd name="T2" fmla="*/ 0 w 6"/>
                <a:gd name="T3" fmla="*/ 0 h 6"/>
                <a:gd name="T4" fmla="*/ 6 w 6"/>
                <a:gd name="T5" fmla="*/ 6 h 6"/>
                <a:gd name="T6" fmla="*/ 6 w 6"/>
                <a:gd name="T7" fmla="*/ 6 h 6"/>
                <a:gd name="T8" fmla="*/ 0 w 6"/>
                <a:gd name="T9" fmla="*/ 0 h 6"/>
              </a:gdLst>
              <a:ahLst/>
              <a:cxnLst>
                <a:cxn ang="0">
                  <a:pos x="T0" y="T1"/>
                </a:cxn>
                <a:cxn ang="0">
                  <a:pos x="T2" y="T3"/>
                </a:cxn>
                <a:cxn ang="0">
                  <a:pos x="T4" y="T5"/>
                </a:cxn>
                <a:cxn ang="0">
                  <a:pos x="T6" y="T7"/>
                </a:cxn>
                <a:cxn ang="0">
                  <a:pos x="T8" y="T9"/>
                </a:cxn>
              </a:cxnLst>
              <a:rect l="0" t="0" r="r" b="b"/>
              <a:pathLst>
                <a:path w="6" h="6">
                  <a:moveTo>
                    <a:pt x="0" y="0"/>
                  </a:moveTo>
                  <a:cubicBezTo>
                    <a:pt x="0" y="0"/>
                    <a:pt x="0" y="0"/>
                    <a:pt x="0" y="0"/>
                  </a:cubicBezTo>
                  <a:cubicBezTo>
                    <a:pt x="6" y="6"/>
                    <a:pt x="6" y="6"/>
                    <a:pt x="6" y="6"/>
                  </a:cubicBezTo>
                  <a:cubicBezTo>
                    <a:pt x="6" y="6"/>
                    <a:pt x="6" y="6"/>
                    <a:pt x="6" y="6"/>
                  </a:cubicBezTo>
                  <a:cubicBezTo>
                    <a:pt x="0" y="0"/>
                    <a:pt x="0" y="0"/>
                    <a:pt x="0" y="0"/>
                  </a:cubicBezTo>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îṣliďê"/>
            <p:cNvSpPr/>
            <p:nvPr/>
          </p:nvSpPr>
          <p:spPr bwMode="auto">
            <a:xfrm>
              <a:off x="5380038" y="2740026"/>
              <a:ext cx="7938" cy="6350"/>
            </a:xfrm>
            <a:custGeom>
              <a:avLst/>
              <a:gdLst>
                <a:gd name="T0" fmla="*/ 0 w 5"/>
                <a:gd name="T1" fmla="*/ 0 h 4"/>
                <a:gd name="T2" fmla="*/ 5 w 5"/>
                <a:gd name="T3" fmla="*/ 4 h 4"/>
                <a:gd name="T4" fmla="*/ 5 w 5"/>
                <a:gd name="T5" fmla="*/ 4 h 4"/>
                <a:gd name="T6" fmla="*/ 0 w 5"/>
                <a:gd name="T7" fmla="*/ 0 h 4"/>
              </a:gdLst>
              <a:ahLst/>
              <a:cxnLst>
                <a:cxn ang="0">
                  <a:pos x="T0" y="T1"/>
                </a:cxn>
                <a:cxn ang="0">
                  <a:pos x="T2" y="T3"/>
                </a:cxn>
                <a:cxn ang="0">
                  <a:pos x="T4" y="T5"/>
                </a:cxn>
                <a:cxn ang="0">
                  <a:pos x="T6" y="T7"/>
                </a:cxn>
              </a:cxnLst>
              <a:rect l="0" t="0" r="r" b="b"/>
              <a:pathLst>
                <a:path w="5" h="4">
                  <a:moveTo>
                    <a:pt x="0" y="0"/>
                  </a:moveTo>
                  <a:lnTo>
                    <a:pt x="5" y="4"/>
                  </a:lnTo>
                  <a:lnTo>
                    <a:pt x="5" y="4"/>
                  </a:lnTo>
                  <a:lnTo>
                    <a:pt x="0" y="0"/>
                  </a:lnTo>
                  <a:close/>
                </a:path>
              </a:pathLst>
            </a:custGeom>
            <a:solidFill>
              <a:srgbClr val="1E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îŝļîḓè"/>
            <p:cNvSpPr/>
            <p:nvPr/>
          </p:nvSpPr>
          <p:spPr bwMode="auto">
            <a:xfrm>
              <a:off x="5380038" y="2740026"/>
              <a:ext cx="7938" cy="6350"/>
            </a:xfrm>
            <a:custGeom>
              <a:avLst/>
              <a:gdLst>
                <a:gd name="T0" fmla="*/ 0 w 5"/>
                <a:gd name="T1" fmla="*/ 0 h 4"/>
                <a:gd name="T2" fmla="*/ 5 w 5"/>
                <a:gd name="T3" fmla="*/ 4 h 4"/>
                <a:gd name="T4" fmla="*/ 5 w 5"/>
                <a:gd name="T5" fmla="*/ 4 h 4"/>
                <a:gd name="T6" fmla="*/ 0 w 5"/>
                <a:gd name="T7" fmla="*/ 0 h 4"/>
              </a:gdLst>
              <a:ahLst/>
              <a:cxnLst>
                <a:cxn ang="0">
                  <a:pos x="T0" y="T1"/>
                </a:cxn>
                <a:cxn ang="0">
                  <a:pos x="T2" y="T3"/>
                </a:cxn>
                <a:cxn ang="0">
                  <a:pos x="T4" y="T5"/>
                </a:cxn>
                <a:cxn ang="0">
                  <a:pos x="T6" y="T7"/>
                </a:cxn>
              </a:cxnLst>
              <a:rect l="0" t="0" r="r" b="b"/>
              <a:pathLst>
                <a:path w="5" h="4">
                  <a:moveTo>
                    <a:pt x="0" y="0"/>
                  </a:moveTo>
                  <a:lnTo>
                    <a:pt x="5" y="4"/>
                  </a:lnTo>
                  <a:lnTo>
                    <a:pt x="5" y="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íṥḷíḓê"/>
            <p:cNvSpPr/>
            <p:nvPr/>
          </p:nvSpPr>
          <p:spPr bwMode="auto">
            <a:xfrm>
              <a:off x="5395913" y="2784476"/>
              <a:ext cx="0" cy="4763"/>
            </a:xfrm>
            <a:custGeom>
              <a:avLst/>
              <a:gdLst>
                <a:gd name="T0" fmla="*/ 0 h 2"/>
                <a:gd name="T1" fmla="*/ 2 h 2"/>
                <a:gd name="T2" fmla="*/ 2 h 2"/>
                <a:gd name="T3" fmla="*/ 0 h 2"/>
              </a:gdLst>
              <a:ahLst/>
              <a:cxnLst>
                <a:cxn ang="0">
                  <a:pos x="0" y="T0"/>
                </a:cxn>
                <a:cxn ang="0">
                  <a:pos x="0" y="T1"/>
                </a:cxn>
                <a:cxn ang="0">
                  <a:pos x="0" y="T2"/>
                </a:cxn>
                <a:cxn ang="0">
                  <a:pos x="0" y="T3"/>
                </a:cxn>
              </a:cxnLst>
              <a:rect l="0" t="0" r="r" b="b"/>
              <a:pathLst>
                <a:path h="2">
                  <a:moveTo>
                    <a:pt x="0" y="0"/>
                  </a:moveTo>
                  <a:cubicBezTo>
                    <a:pt x="0" y="1"/>
                    <a:pt x="0" y="1"/>
                    <a:pt x="0" y="2"/>
                  </a:cubicBezTo>
                  <a:cubicBezTo>
                    <a:pt x="0" y="2"/>
                    <a:pt x="0" y="2"/>
                    <a:pt x="0" y="2"/>
                  </a:cubicBezTo>
                  <a:cubicBezTo>
                    <a:pt x="0" y="1"/>
                    <a:pt x="0" y="1"/>
                    <a:pt x="0" y="0"/>
                  </a:cubicBezTo>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iṥľïḍé"/>
            <p:cNvSpPr/>
            <p:nvPr/>
          </p:nvSpPr>
          <p:spPr bwMode="auto">
            <a:xfrm>
              <a:off x="5343526" y="2706688"/>
              <a:ext cx="58738" cy="82550"/>
            </a:xfrm>
            <a:custGeom>
              <a:avLst/>
              <a:gdLst>
                <a:gd name="T0" fmla="*/ 3 w 24"/>
                <a:gd name="T1" fmla="*/ 0 h 33"/>
                <a:gd name="T2" fmla="*/ 0 w 24"/>
                <a:gd name="T3" fmla="*/ 13 h 33"/>
                <a:gd name="T4" fmla="*/ 21 w 24"/>
                <a:gd name="T5" fmla="*/ 33 h 33"/>
                <a:gd name="T6" fmla="*/ 21 w 24"/>
                <a:gd name="T7" fmla="*/ 31 h 33"/>
                <a:gd name="T8" fmla="*/ 24 w 24"/>
                <a:gd name="T9" fmla="*/ 22 h 33"/>
                <a:gd name="T10" fmla="*/ 18 w 24"/>
                <a:gd name="T11" fmla="*/ 16 h 33"/>
                <a:gd name="T12" fmla="*/ 15 w 24"/>
                <a:gd name="T13" fmla="*/ 13 h 33"/>
                <a:gd name="T14" fmla="*/ 3 w 24"/>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3" y="0"/>
                  </a:moveTo>
                  <a:cubicBezTo>
                    <a:pt x="2" y="2"/>
                    <a:pt x="0" y="8"/>
                    <a:pt x="0" y="13"/>
                  </a:cubicBezTo>
                  <a:cubicBezTo>
                    <a:pt x="0" y="22"/>
                    <a:pt x="12" y="31"/>
                    <a:pt x="21" y="33"/>
                  </a:cubicBezTo>
                  <a:cubicBezTo>
                    <a:pt x="21" y="32"/>
                    <a:pt x="21" y="32"/>
                    <a:pt x="21" y="31"/>
                  </a:cubicBezTo>
                  <a:cubicBezTo>
                    <a:pt x="22" y="28"/>
                    <a:pt x="22" y="25"/>
                    <a:pt x="24" y="22"/>
                  </a:cubicBezTo>
                  <a:cubicBezTo>
                    <a:pt x="18" y="16"/>
                    <a:pt x="18" y="16"/>
                    <a:pt x="18" y="16"/>
                  </a:cubicBezTo>
                  <a:cubicBezTo>
                    <a:pt x="15" y="13"/>
                    <a:pt x="15" y="13"/>
                    <a:pt x="15" y="13"/>
                  </a:cubicBezTo>
                  <a:cubicBezTo>
                    <a:pt x="3" y="0"/>
                    <a:pt x="3" y="0"/>
                    <a:pt x="3" y="0"/>
                  </a:cubicBezTo>
                </a:path>
              </a:pathLst>
            </a:custGeom>
            <a:solidFill>
              <a:srgbClr val="CC9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íṧḻîḓê"/>
            <p:cNvSpPr/>
            <p:nvPr/>
          </p:nvSpPr>
          <p:spPr bwMode="auto">
            <a:xfrm>
              <a:off x="5248276" y="2435226"/>
              <a:ext cx="274638" cy="358775"/>
            </a:xfrm>
            <a:custGeom>
              <a:avLst/>
              <a:gdLst>
                <a:gd name="T0" fmla="*/ 8 w 110"/>
                <a:gd name="T1" fmla="*/ 63 h 144"/>
                <a:gd name="T2" fmla="*/ 40 w 110"/>
                <a:gd name="T3" fmla="*/ 123 h 144"/>
                <a:gd name="T4" fmla="*/ 109 w 110"/>
                <a:gd name="T5" fmla="*/ 92 h 144"/>
                <a:gd name="T6" fmla="*/ 62 w 110"/>
                <a:gd name="T7" fmla="*/ 6 h 144"/>
                <a:gd name="T8" fmla="*/ 8 w 110"/>
                <a:gd name="T9" fmla="*/ 63 h 144"/>
              </a:gdLst>
              <a:ahLst/>
              <a:cxnLst>
                <a:cxn ang="0">
                  <a:pos x="T0" y="T1"/>
                </a:cxn>
                <a:cxn ang="0">
                  <a:pos x="T2" y="T3"/>
                </a:cxn>
                <a:cxn ang="0">
                  <a:pos x="T4" y="T5"/>
                </a:cxn>
                <a:cxn ang="0">
                  <a:pos x="T6" y="T7"/>
                </a:cxn>
                <a:cxn ang="0">
                  <a:pos x="T8" y="T9"/>
                </a:cxn>
              </a:cxnLst>
              <a:rect l="0" t="0" r="r" b="b"/>
              <a:pathLst>
                <a:path w="110" h="144">
                  <a:moveTo>
                    <a:pt x="8" y="63"/>
                  </a:moveTo>
                  <a:cubicBezTo>
                    <a:pt x="17" y="96"/>
                    <a:pt x="20" y="109"/>
                    <a:pt x="40" y="123"/>
                  </a:cubicBezTo>
                  <a:cubicBezTo>
                    <a:pt x="70" y="144"/>
                    <a:pt x="108" y="126"/>
                    <a:pt x="109" y="92"/>
                  </a:cubicBezTo>
                  <a:cubicBezTo>
                    <a:pt x="110" y="61"/>
                    <a:pt x="96" y="13"/>
                    <a:pt x="62" y="6"/>
                  </a:cubicBezTo>
                  <a:cubicBezTo>
                    <a:pt x="27" y="0"/>
                    <a:pt x="0" y="31"/>
                    <a:pt x="8" y="63"/>
                  </a:cubicBez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ïSlíďé"/>
            <p:cNvSpPr/>
            <p:nvPr/>
          </p:nvSpPr>
          <p:spPr bwMode="auto">
            <a:xfrm>
              <a:off x="5205413" y="2455863"/>
              <a:ext cx="185738" cy="236538"/>
            </a:xfrm>
            <a:custGeom>
              <a:avLst/>
              <a:gdLst>
                <a:gd name="T0" fmla="*/ 35 w 74"/>
                <a:gd name="T1" fmla="*/ 79 h 95"/>
                <a:gd name="T2" fmla="*/ 37 w 74"/>
                <a:gd name="T3" fmla="*/ 3 h 95"/>
                <a:gd name="T4" fmla="*/ 35 w 74"/>
                <a:gd name="T5" fmla="*/ 79 h 95"/>
              </a:gdLst>
              <a:ahLst/>
              <a:cxnLst>
                <a:cxn ang="0">
                  <a:pos x="T0" y="T1"/>
                </a:cxn>
                <a:cxn ang="0">
                  <a:pos x="T2" y="T3"/>
                </a:cxn>
                <a:cxn ang="0">
                  <a:pos x="T4" y="T5"/>
                </a:cxn>
              </a:cxnLst>
              <a:rect l="0" t="0" r="r" b="b"/>
              <a:pathLst>
                <a:path w="74" h="95">
                  <a:moveTo>
                    <a:pt x="35" y="79"/>
                  </a:moveTo>
                  <a:cubicBezTo>
                    <a:pt x="46" y="95"/>
                    <a:pt x="74" y="0"/>
                    <a:pt x="37" y="3"/>
                  </a:cubicBezTo>
                  <a:cubicBezTo>
                    <a:pt x="0" y="6"/>
                    <a:pt x="5" y="46"/>
                    <a:pt x="35" y="79"/>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ï$ļiḑè"/>
            <p:cNvSpPr/>
            <p:nvPr/>
          </p:nvSpPr>
          <p:spPr bwMode="auto">
            <a:xfrm>
              <a:off x="5257801" y="2420938"/>
              <a:ext cx="257175" cy="115888"/>
            </a:xfrm>
            <a:custGeom>
              <a:avLst/>
              <a:gdLst>
                <a:gd name="T0" fmla="*/ 19 w 103"/>
                <a:gd name="T1" fmla="*/ 23 h 47"/>
                <a:gd name="T2" fmla="*/ 94 w 103"/>
                <a:gd name="T3" fmla="*/ 29 h 47"/>
                <a:gd name="T4" fmla="*/ 46 w 103"/>
                <a:gd name="T5" fmla="*/ 0 h 47"/>
                <a:gd name="T6" fmla="*/ 19 w 103"/>
                <a:gd name="T7" fmla="*/ 23 h 47"/>
              </a:gdLst>
              <a:ahLst/>
              <a:cxnLst>
                <a:cxn ang="0">
                  <a:pos x="T0" y="T1"/>
                </a:cxn>
                <a:cxn ang="0">
                  <a:pos x="T2" y="T3"/>
                </a:cxn>
                <a:cxn ang="0">
                  <a:pos x="T4" y="T5"/>
                </a:cxn>
                <a:cxn ang="0">
                  <a:pos x="T6" y="T7"/>
                </a:cxn>
              </a:cxnLst>
              <a:rect l="0" t="0" r="r" b="b"/>
              <a:pathLst>
                <a:path w="103" h="47">
                  <a:moveTo>
                    <a:pt x="19" y="23"/>
                  </a:moveTo>
                  <a:cubicBezTo>
                    <a:pt x="40" y="33"/>
                    <a:pt x="103" y="47"/>
                    <a:pt x="94" y="29"/>
                  </a:cubicBezTo>
                  <a:cubicBezTo>
                    <a:pt x="85" y="12"/>
                    <a:pt x="66" y="1"/>
                    <a:pt x="46" y="0"/>
                  </a:cubicBezTo>
                  <a:cubicBezTo>
                    <a:pt x="25" y="0"/>
                    <a:pt x="0" y="13"/>
                    <a:pt x="19" y="23"/>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íśļîďê"/>
            <p:cNvSpPr/>
            <p:nvPr/>
          </p:nvSpPr>
          <p:spPr bwMode="auto">
            <a:xfrm>
              <a:off x="5253038" y="2617788"/>
              <a:ext cx="77788" cy="79375"/>
            </a:xfrm>
            <a:custGeom>
              <a:avLst/>
              <a:gdLst>
                <a:gd name="T0" fmla="*/ 4 w 31"/>
                <a:gd name="T1" fmla="*/ 18 h 32"/>
                <a:gd name="T2" fmla="*/ 18 w 31"/>
                <a:gd name="T3" fmla="*/ 30 h 32"/>
                <a:gd name="T4" fmla="*/ 29 w 31"/>
                <a:gd name="T5" fmla="*/ 17 h 32"/>
                <a:gd name="T6" fmla="*/ 12 w 31"/>
                <a:gd name="T7" fmla="*/ 1 h 32"/>
                <a:gd name="T8" fmla="*/ 4 w 31"/>
                <a:gd name="T9" fmla="*/ 18 h 32"/>
              </a:gdLst>
              <a:ahLst/>
              <a:cxnLst>
                <a:cxn ang="0">
                  <a:pos x="T0" y="T1"/>
                </a:cxn>
                <a:cxn ang="0">
                  <a:pos x="T2" y="T3"/>
                </a:cxn>
                <a:cxn ang="0">
                  <a:pos x="T4" y="T5"/>
                </a:cxn>
                <a:cxn ang="0">
                  <a:pos x="T6" y="T7"/>
                </a:cxn>
                <a:cxn ang="0">
                  <a:pos x="T8" y="T9"/>
                </a:cxn>
              </a:cxnLst>
              <a:rect l="0" t="0" r="r" b="b"/>
              <a:pathLst>
                <a:path w="31" h="32">
                  <a:moveTo>
                    <a:pt x="4" y="18"/>
                  </a:moveTo>
                  <a:cubicBezTo>
                    <a:pt x="7" y="24"/>
                    <a:pt x="13" y="28"/>
                    <a:pt x="18" y="30"/>
                  </a:cubicBezTo>
                  <a:cubicBezTo>
                    <a:pt x="26" y="32"/>
                    <a:pt x="31" y="25"/>
                    <a:pt x="29" y="17"/>
                  </a:cubicBezTo>
                  <a:cubicBezTo>
                    <a:pt x="27" y="10"/>
                    <a:pt x="20" y="0"/>
                    <a:pt x="12" y="1"/>
                  </a:cubicBezTo>
                  <a:cubicBezTo>
                    <a:pt x="4" y="2"/>
                    <a:pt x="0" y="11"/>
                    <a:pt x="4" y="18"/>
                  </a:cubicBez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îś1íḋé"/>
            <p:cNvSpPr/>
            <p:nvPr/>
          </p:nvSpPr>
          <p:spPr bwMode="auto">
            <a:xfrm>
              <a:off x="5151438" y="3371851"/>
              <a:ext cx="458788" cy="1616075"/>
            </a:xfrm>
            <a:custGeom>
              <a:avLst/>
              <a:gdLst>
                <a:gd name="T0" fmla="*/ 138 w 184"/>
                <a:gd name="T1" fmla="*/ 9 h 649"/>
                <a:gd name="T2" fmla="*/ 153 w 184"/>
                <a:gd name="T3" fmla="*/ 358 h 649"/>
                <a:gd name="T4" fmla="*/ 58 w 184"/>
                <a:gd name="T5" fmla="*/ 649 h 649"/>
                <a:gd name="T6" fmla="*/ 0 w 184"/>
                <a:gd name="T7" fmla="*/ 648 h 649"/>
                <a:gd name="T8" fmla="*/ 68 w 184"/>
                <a:gd name="T9" fmla="*/ 362 h 649"/>
                <a:gd name="T10" fmla="*/ 38 w 184"/>
                <a:gd name="T11" fmla="*/ 0 h 649"/>
                <a:gd name="T12" fmla="*/ 138 w 184"/>
                <a:gd name="T13" fmla="*/ 9 h 649"/>
              </a:gdLst>
              <a:ahLst/>
              <a:cxnLst>
                <a:cxn ang="0">
                  <a:pos x="T0" y="T1"/>
                </a:cxn>
                <a:cxn ang="0">
                  <a:pos x="T2" y="T3"/>
                </a:cxn>
                <a:cxn ang="0">
                  <a:pos x="T4" y="T5"/>
                </a:cxn>
                <a:cxn ang="0">
                  <a:pos x="T6" y="T7"/>
                </a:cxn>
                <a:cxn ang="0">
                  <a:pos x="T8" y="T9"/>
                </a:cxn>
                <a:cxn ang="0">
                  <a:pos x="T10" y="T11"/>
                </a:cxn>
                <a:cxn ang="0">
                  <a:pos x="T12" y="T13"/>
                </a:cxn>
              </a:cxnLst>
              <a:rect l="0" t="0" r="r" b="b"/>
              <a:pathLst>
                <a:path w="184" h="649">
                  <a:moveTo>
                    <a:pt x="138" y="9"/>
                  </a:moveTo>
                  <a:cubicBezTo>
                    <a:pt x="138" y="9"/>
                    <a:pt x="184" y="213"/>
                    <a:pt x="153" y="358"/>
                  </a:cubicBezTo>
                  <a:cubicBezTo>
                    <a:pt x="132" y="454"/>
                    <a:pt x="58" y="649"/>
                    <a:pt x="58" y="649"/>
                  </a:cubicBezTo>
                  <a:cubicBezTo>
                    <a:pt x="0" y="648"/>
                    <a:pt x="0" y="648"/>
                    <a:pt x="0" y="648"/>
                  </a:cubicBezTo>
                  <a:cubicBezTo>
                    <a:pt x="0" y="648"/>
                    <a:pt x="56" y="443"/>
                    <a:pt x="68" y="362"/>
                  </a:cubicBezTo>
                  <a:cubicBezTo>
                    <a:pt x="88" y="225"/>
                    <a:pt x="38" y="0"/>
                    <a:pt x="38" y="0"/>
                  </a:cubicBezTo>
                  <a:cubicBezTo>
                    <a:pt x="138" y="9"/>
                    <a:pt x="138" y="9"/>
                    <a:pt x="138" y="9"/>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ïš1ïďe"/>
            <p:cNvSpPr/>
            <p:nvPr/>
          </p:nvSpPr>
          <p:spPr bwMode="auto">
            <a:xfrm>
              <a:off x="5322888" y="3613151"/>
              <a:ext cx="79375" cy="407988"/>
            </a:xfrm>
            <a:custGeom>
              <a:avLst/>
              <a:gdLst>
                <a:gd name="T0" fmla="*/ 24 w 32"/>
                <a:gd name="T1" fmla="*/ 0 h 164"/>
                <a:gd name="T2" fmla="*/ 0 w 32"/>
                <a:gd name="T3" fmla="*/ 111 h 164"/>
                <a:gd name="T4" fmla="*/ 3 w 32"/>
                <a:gd name="T5" fmla="*/ 164 h 164"/>
                <a:gd name="T6" fmla="*/ 24 w 32"/>
                <a:gd name="T7" fmla="*/ 0 h 164"/>
              </a:gdLst>
              <a:ahLst/>
              <a:cxnLst>
                <a:cxn ang="0">
                  <a:pos x="T0" y="T1"/>
                </a:cxn>
                <a:cxn ang="0">
                  <a:pos x="T2" y="T3"/>
                </a:cxn>
                <a:cxn ang="0">
                  <a:pos x="T4" y="T5"/>
                </a:cxn>
                <a:cxn ang="0">
                  <a:pos x="T6" y="T7"/>
                </a:cxn>
              </a:cxnLst>
              <a:rect l="0" t="0" r="r" b="b"/>
              <a:pathLst>
                <a:path w="32" h="164">
                  <a:moveTo>
                    <a:pt x="24" y="0"/>
                  </a:moveTo>
                  <a:cubicBezTo>
                    <a:pt x="18" y="33"/>
                    <a:pt x="10" y="72"/>
                    <a:pt x="0" y="111"/>
                  </a:cubicBezTo>
                  <a:cubicBezTo>
                    <a:pt x="1" y="129"/>
                    <a:pt x="2" y="146"/>
                    <a:pt x="3" y="164"/>
                  </a:cubicBezTo>
                  <a:cubicBezTo>
                    <a:pt x="32" y="112"/>
                    <a:pt x="31" y="47"/>
                    <a:pt x="24" y="0"/>
                  </a:cubicBezTo>
                </a:path>
              </a:pathLst>
            </a:custGeom>
            <a:solidFill>
              <a:srgbClr val="1E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ïşḻïḓé"/>
            <p:cNvSpPr/>
            <p:nvPr/>
          </p:nvSpPr>
          <p:spPr bwMode="auto">
            <a:xfrm>
              <a:off x="5135563" y="4935538"/>
              <a:ext cx="195263" cy="60325"/>
            </a:xfrm>
            <a:custGeom>
              <a:avLst/>
              <a:gdLst>
                <a:gd name="T0" fmla="*/ 113 w 123"/>
                <a:gd name="T1" fmla="*/ 38 h 38"/>
                <a:gd name="T2" fmla="*/ 0 w 123"/>
                <a:gd name="T3" fmla="*/ 35 h 38"/>
                <a:gd name="T4" fmla="*/ 7 w 123"/>
                <a:gd name="T5" fmla="*/ 0 h 38"/>
                <a:gd name="T6" fmla="*/ 123 w 123"/>
                <a:gd name="T7" fmla="*/ 6 h 38"/>
                <a:gd name="T8" fmla="*/ 113 w 123"/>
                <a:gd name="T9" fmla="*/ 38 h 38"/>
              </a:gdLst>
              <a:ahLst/>
              <a:cxnLst>
                <a:cxn ang="0">
                  <a:pos x="T0" y="T1"/>
                </a:cxn>
                <a:cxn ang="0">
                  <a:pos x="T2" y="T3"/>
                </a:cxn>
                <a:cxn ang="0">
                  <a:pos x="T4" y="T5"/>
                </a:cxn>
                <a:cxn ang="0">
                  <a:pos x="T6" y="T7"/>
                </a:cxn>
                <a:cxn ang="0">
                  <a:pos x="T8" y="T9"/>
                </a:cxn>
              </a:cxnLst>
              <a:rect l="0" t="0" r="r" b="b"/>
              <a:pathLst>
                <a:path w="123" h="38">
                  <a:moveTo>
                    <a:pt x="113" y="38"/>
                  </a:moveTo>
                  <a:lnTo>
                    <a:pt x="0" y="35"/>
                  </a:lnTo>
                  <a:lnTo>
                    <a:pt x="7" y="0"/>
                  </a:lnTo>
                  <a:lnTo>
                    <a:pt x="123" y="6"/>
                  </a:lnTo>
                  <a:lnTo>
                    <a:pt x="113" y="38"/>
                  </a:ln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išḷiḑé"/>
            <p:cNvSpPr/>
            <p:nvPr/>
          </p:nvSpPr>
          <p:spPr bwMode="auto">
            <a:xfrm>
              <a:off x="4689476" y="3363913"/>
              <a:ext cx="730250" cy="1436688"/>
            </a:xfrm>
            <a:custGeom>
              <a:avLst/>
              <a:gdLst>
                <a:gd name="T0" fmla="*/ 293 w 293"/>
                <a:gd name="T1" fmla="*/ 10 h 577"/>
                <a:gd name="T2" fmla="*/ 207 w 293"/>
                <a:gd name="T3" fmla="*/ 345 h 577"/>
                <a:gd name="T4" fmla="*/ 33 w 293"/>
                <a:gd name="T5" fmla="*/ 577 h 577"/>
                <a:gd name="T6" fmla="*/ 0 w 293"/>
                <a:gd name="T7" fmla="*/ 543 h 577"/>
                <a:gd name="T8" fmla="*/ 121 w 293"/>
                <a:gd name="T9" fmla="*/ 332 h 577"/>
                <a:gd name="T10" fmla="*/ 186 w 293"/>
                <a:gd name="T11" fmla="*/ 0 h 577"/>
                <a:gd name="T12" fmla="*/ 293 w 293"/>
                <a:gd name="T13" fmla="*/ 10 h 577"/>
              </a:gdLst>
              <a:ahLst/>
              <a:cxnLst>
                <a:cxn ang="0">
                  <a:pos x="T0" y="T1"/>
                </a:cxn>
                <a:cxn ang="0">
                  <a:pos x="T2" y="T3"/>
                </a:cxn>
                <a:cxn ang="0">
                  <a:pos x="T4" y="T5"/>
                </a:cxn>
                <a:cxn ang="0">
                  <a:pos x="T6" y="T7"/>
                </a:cxn>
                <a:cxn ang="0">
                  <a:pos x="T8" y="T9"/>
                </a:cxn>
                <a:cxn ang="0">
                  <a:pos x="T10" y="T11"/>
                </a:cxn>
                <a:cxn ang="0">
                  <a:pos x="T12" y="T13"/>
                </a:cxn>
              </a:cxnLst>
              <a:rect l="0" t="0" r="r" b="b"/>
              <a:pathLst>
                <a:path w="293" h="577">
                  <a:moveTo>
                    <a:pt x="293" y="10"/>
                  </a:moveTo>
                  <a:cubicBezTo>
                    <a:pt x="293" y="10"/>
                    <a:pt x="266" y="227"/>
                    <a:pt x="207" y="345"/>
                  </a:cubicBezTo>
                  <a:cubicBezTo>
                    <a:pt x="159" y="441"/>
                    <a:pt x="33" y="577"/>
                    <a:pt x="33" y="577"/>
                  </a:cubicBezTo>
                  <a:cubicBezTo>
                    <a:pt x="0" y="543"/>
                    <a:pt x="0" y="543"/>
                    <a:pt x="0" y="543"/>
                  </a:cubicBezTo>
                  <a:cubicBezTo>
                    <a:pt x="0" y="543"/>
                    <a:pt x="86" y="395"/>
                    <a:pt x="121" y="332"/>
                  </a:cubicBezTo>
                  <a:cubicBezTo>
                    <a:pt x="208" y="176"/>
                    <a:pt x="137" y="57"/>
                    <a:pt x="186" y="0"/>
                  </a:cubicBezTo>
                  <a:cubicBezTo>
                    <a:pt x="293" y="10"/>
                    <a:pt x="293" y="10"/>
                    <a:pt x="293" y="10"/>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í$ḻïḍe"/>
            <p:cNvSpPr/>
            <p:nvPr/>
          </p:nvSpPr>
          <p:spPr bwMode="auto">
            <a:xfrm>
              <a:off x="4675188" y="4664076"/>
              <a:ext cx="144463" cy="147638"/>
            </a:xfrm>
            <a:custGeom>
              <a:avLst/>
              <a:gdLst>
                <a:gd name="T0" fmla="*/ 66 w 91"/>
                <a:gd name="T1" fmla="*/ 93 h 93"/>
                <a:gd name="T2" fmla="*/ 0 w 91"/>
                <a:gd name="T3" fmla="*/ 28 h 93"/>
                <a:gd name="T4" fmla="*/ 22 w 91"/>
                <a:gd name="T5" fmla="*/ 0 h 93"/>
                <a:gd name="T6" fmla="*/ 91 w 91"/>
                <a:gd name="T7" fmla="*/ 69 h 93"/>
                <a:gd name="T8" fmla="*/ 66 w 91"/>
                <a:gd name="T9" fmla="*/ 93 h 93"/>
              </a:gdLst>
              <a:ahLst/>
              <a:cxnLst>
                <a:cxn ang="0">
                  <a:pos x="T0" y="T1"/>
                </a:cxn>
                <a:cxn ang="0">
                  <a:pos x="T2" y="T3"/>
                </a:cxn>
                <a:cxn ang="0">
                  <a:pos x="T4" y="T5"/>
                </a:cxn>
                <a:cxn ang="0">
                  <a:pos x="T6" y="T7"/>
                </a:cxn>
                <a:cxn ang="0">
                  <a:pos x="T8" y="T9"/>
                </a:cxn>
              </a:cxnLst>
              <a:rect l="0" t="0" r="r" b="b"/>
              <a:pathLst>
                <a:path w="91" h="93">
                  <a:moveTo>
                    <a:pt x="66" y="93"/>
                  </a:moveTo>
                  <a:lnTo>
                    <a:pt x="0" y="28"/>
                  </a:lnTo>
                  <a:lnTo>
                    <a:pt x="22" y="0"/>
                  </a:lnTo>
                  <a:lnTo>
                    <a:pt x="91" y="69"/>
                  </a:lnTo>
                  <a:lnTo>
                    <a:pt x="66" y="93"/>
                  </a:ln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ïŝḻïdé"/>
            <p:cNvSpPr/>
            <p:nvPr/>
          </p:nvSpPr>
          <p:spPr bwMode="auto">
            <a:xfrm>
              <a:off x="5130801" y="3341688"/>
              <a:ext cx="376238" cy="66675"/>
            </a:xfrm>
            <a:custGeom>
              <a:avLst/>
              <a:gdLst>
                <a:gd name="T0" fmla="*/ 8 w 151"/>
                <a:gd name="T1" fmla="*/ 1 h 27"/>
                <a:gd name="T2" fmla="*/ 0 w 151"/>
                <a:gd name="T3" fmla="*/ 12 h 27"/>
                <a:gd name="T4" fmla="*/ 3 w 151"/>
                <a:gd name="T5" fmla="*/ 15 h 27"/>
                <a:gd name="T6" fmla="*/ 146 w 151"/>
                <a:gd name="T7" fmla="*/ 27 h 27"/>
                <a:gd name="T8" fmla="*/ 148 w 151"/>
                <a:gd name="T9" fmla="*/ 26 h 27"/>
                <a:gd name="T10" fmla="*/ 151 w 151"/>
                <a:gd name="T11" fmla="*/ 14 h 27"/>
                <a:gd name="T12" fmla="*/ 148 w 151"/>
                <a:gd name="T13" fmla="*/ 12 h 27"/>
                <a:gd name="T14" fmla="*/ 10 w 151"/>
                <a:gd name="T15" fmla="*/ 0 h 27"/>
                <a:gd name="T16" fmla="*/ 8 w 151"/>
                <a:gd name="T1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7">
                  <a:moveTo>
                    <a:pt x="8" y="1"/>
                  </a:moveTo>
                  <a:cubicBezTo>
                    <a:pt x="0" y="12"/>
                    <a:pt x="0" y="12"/>
                    <a:pt x="0" y="12"/>
                  </a:cubicBezTo>
                  <a:cubicBezTo>
                    <a:pt x="0" y="13"/>
                    <a:pt x="1" y="14"/>
                    <a:pt x="3" y="15"/>
                  </a:cubicBezTo>
                  <a:cubicBezTo>
                    <a:pt x="146" y="27"/>
                    <a:pt x="146" y="27"/>
                    <a:pt x="146" y="27"/>
                  </a:cubicBezTo>
                  <a:cubicBezTo>
                    <a:pt x="147" y="27"/>
                    <a:pt x="148" y="27"/>
                    <a:pt x="148" y="26"/>
                  </a:cubicBezTo>
                  <a:cubicBezTo>
                    <a:pt x="151" y="14"/>
                    <a:pt x="151" y="14"/>
                    <a:pt x="151" y="14"/>
                  </a:cubicBezTo>
                  <a:cubicBezTo>
                    <a:pt x="151" y="13"/>
                    <a:pt x="150" y="12"/>
                    <a:pt x="148" y="12"/>
                  </a:cubicBezTo>
                  <a:cubicBezTo>
                    <a:pt x="10" y="0"/>
                    <a:pt x="10" y="0"/>
                    <a:pt x="10" y="0"/>
                  </a:cubicBezTo>
                  <a:cubicBezTo>
                    <a:pt x="9" y="0"/>
                    <a:pt x="8" y="0"/>
                    <a:pt x="8" y="1"/>
                  </a:cubicBezTo>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îṥḷíḑe"/>
            <p:cNvSpPr/>
            <p:nvPr/>
          </p:nvSpPr>
          <p:spPr bwMode="auto">
            <a:xfrm>
              <a:off x="5130801" y="3341688"/>
              <a:ext cx="376238" cy="66675"/>
            </a:xfrm>
            <a:custGeom>
              <a:avLst/>
              <a:gdLst>
                <a:gd name="T0" fmla="*/ 10 w 151"/>
                <a:gd name="T1" fmla="*/ 0 h 27"/>
                <a:gd name="T2" fmla="*/ 8 w 151"/>
                <a:gd name="T3" fmla="*/ 1 h 27"/>
                <a:gd name="T4" fmla="*/ 0 w 151"/>
                <a:gd name="T5" fmla="*/ 12 h 27"/>
                <a:gd name="T6" fmla="*/ 0 w 151"/>
                <a:gd name="T7" fmla="*/ 13 h 27"/>
                <a:gd name="T8" fmla="*/ 3 w 151"/>
                <a:gd name="T9" fmla="*/ 15 h 27"/>
                <a:gd name="T10" fmla="*/ 146 w 151"/>
                <a:gd name="T11" fmla="*/ 27 h 27"/>
                <a:gd name="T12" fmla="*/ 146 w 151"/>
                <a:gd name="T13" fmla="*/ 27 h 27"/>
                <a:gd name="T14" fmla="*/ 148 w 151"/>
                <a:gd name="T15" fmla="*/ 26 h 27"/>
                <a:gd name="T16" fmla="*/ 151 w 151"/>
                <a:gd name="T17" fmla="*/ 14 h 27"/>
                <a:gd name="T18" fmla="*/ 151 w 151"/>
                <a:gd name="T19" fmla="*/ 14 h 27"/>
                <a:gd name="T20" fmla="*/ 148 w 151"/>
                <a:gd name="T21" fmla="*/ 12 h 27"/>
                <a:gd name="T22" fmla="*/ 148 w 151"/>
                <a:gd name="T23" fmla="*/ 12 h 27"/>
                <a:gd name="T24" fmla="*/ 10 w 151"/>
                <a:gd name="T25" fmla="*/ 0 h 27"/>
                <a:gd name="T26" fmla="*/ 10 w 151"/>
                <a:gd name="T27" fmla="*/ 0 h 27"/>
                <a:gd name="T28" fmla="*/ 10 w 151"/>
                <a:gd name="T2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1" h="27">
                  <a:moveTo>
                    <a:pt x="10" y="0"/>
                  </a:moveTo>
                  <a:cubicBezTo>
                    <a:pt x="9" y="0"/>
                    <a:pt x="8" y="0"/>
                    <a:pt x="8" y="1"/>
                  </a:cubicBezTo>
                  <a:cubicBezTo>
                    <a:pt x="0" y="12"/>
                    <a:pt x="0" y="12"/>
                    <a:pt x="0" y="12"/>
                  </a:cubicBezTo>
                  <a:cubicBezTo>
                    <a:pt x="0" y="13"/>
                    <a:pt x="0" y="13"/>
                    <a:pt x="0" y="13"/>
                  </a:cubicBezTo>
                  <a:cubicBezTo>
                    <a:pt x="0" y="14"/>
                    <a:pt x="1" y="14"/>
                    <a:pt x="3" y="15"/>
                  </a:cubicBezTo>
                  <a:cubicBezTo>
                    <a:pt x="146" y="27"/>
                    <a:pt x="146" y="27"/>
                    <a:pt x="146" y="27"/>
                  </a:cubicBezTo>
                  <a:cubicBezTo>
                    <a:pt x="146" y="27"/>
                    <a:pt x="146" y="27"/>
                    <a:pt x="146" y="27"/>
                  </a:cubicBezTo>
                  <a:cubicBezTo>
                    <a:pt x="147" y="27"/>
                    <a:pt x="148" y="27"/>
                    <a:pt x="148" y="26"/>
                  </a:cubicBezTo>
                  <a:cubicBezTo>
                    <a:pt x="151" y="14"/>
                    <a:pt x="151" y="14"/>
                    <a:pt x="151" y="14"/>
                  </a:cubicBezTo>
                  <a:cubicBezTo>
                    <a:pt x="151" y="14"/>
                    <a:pt x="151" y="14"/>
                    <a:pt x="151" y="14"/>
                  </a:cubicBezTo>
                  <a:cubicBezTo>
                    <a:pt x="151" y="13"/>
                    <a:pt x="150" y="12"/>
                    <a:pt x="148" y="12"/>
                  </a:cubicBezTo>
                  <a:cubicBezTo>
                    <a:pt x="148" y="12"/>
                    <a:pt x="148" y="12"/>
                    <a:pt x="148" y="12"/>
                  </a:cubicBezTo>
                  <a:cubicBezTo>
                    <a:pt x="10" y="0"/>
                    <a:pt x="10" y="0"/>
                    <a:pt x="10" y="0"/>
                  </a:cubicBezTo>
                  <a:cubicBezTo>
                    <a:pt x="10" y="0"/>
                    <a:pt x="10" y="0"/>
                    <a:pt x="10" y="0"/>
                  </a:cubicBezTo>
                  <a:cubicBezTo>
                    <a:pt x="10" y="0"/>
                    <a:pt x="10" y="0"/>
                    <a:pt x="10" y="0"/>
                  </a:cubicBezTo>
                </a:path>
              </a:pathLst>
            </a:custGeom>
            <a:solidFill>
              <a:srgbClr val="2D56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íşlídé"/>
            <p:cNvSpPr/>
            <p:nvPr/>
          </p:nvSpPr>
          <p:spPr bwMode="auto">
            <a:xfrm>
              <a:off x="5181601" y="3341688"/>
              <a:ext cx="23813" cy="44450"/>
            </a:xfrm>
            <a:custGeom>
              <a:avLst/>
              <a:gdLst>
                <a:gd name="T0" fmla="*/ 5 w 10"/>
                <a:gd name="T1" fmla="*/ 18 h 18"/>
                <a:gd name="T2" fmla="*/ 1 w 10"/>
                <a:gd name="T3" fmla="*/ 18 h 18"/>
                <a:gd name="T4" fmla="*/ 0 w 10"/>
                <a:gd name="T5" fmla="*/ 17 h 18"/>
                <a:gd name="T6" fmla="*/ 3 w 10"/>
                <a:gd name="T7" fmla="*/ 1 h 18"/>
                <a:gd name="T8" fmla="*/ 5 w 10"/>
                <a:gd name="T9" fmla="*/ 0 h 18"/>
                <a:gd name="T10" fmla="*/ 8 w 10"/>
                <a:gd name="T11" fmla="*/ 0 h 18"/>
                <a:gd name="T12" fmla="*/ 10 w 10"/>
                <a:gd name="T13" fmla="*/ 1 h 18"/>
                <a:gd name="T14" fmla="*/ 6 w 10"/>
                <a:gd name="T15" fmla="*/ 17 h 18"/>
                <a:gd name="T16" fmla="*/ 5 w 10"/>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8">
                  <a:moveTo>
                    <a:pt x="5" y="18"/>
                  </a:moveTo>
                  <a:cubicBezTo>
                    <a:pt x="1" y="18"/>
                    <a:pt x="1" y="18"/>
                    <a:pt x="1" y="18"/>
                  </a:cubicBezTo>
                  <a:cubicBezTo>
                    <a:pt x="0" y="17"/>
                    <a:pt x="0" y="17"/>
                    <a:pt x="0" y="17"/>
                  </a:cubicBezTo>
                  <a:cubicBezTo>
                    <a:pt x="3" y="1"/>
                    <a:pt x="3" y="1"/>
                    <a:pt x="3" y="1"/>
                  </a:cubicBezTo>
                  <a:cubicBezTo>
                    <a:pt x="3" y="0"/>
                    <a:pt x="4" y="0"/>
                    <a:pt x="5" y="0"/>
                  </a:cubicBezTo>
                  <a:cubicBezTo>
                    <a:pt x="8" y="0"/>
                    <a:pt x="8" y="0"/>
                    <a:pt x="8" y="0"/>
                  </a:cubicBezTo>
                  <a:cubicBezTo>
                    <a:pt x="9" y="1"/>
                    <a:pt x="10" y="1"/>
                    <a:pt x="10" y="1"/>
                  </a:cubicBezTo>
                  <a:cubicBezTo>
                    <a:pt x="6" y="17"/>
                    <a:pt x="6" y="17"/>
                    <a:pt x="6" y="17"/>
                  </a:cubicBezTo>
                  <a:cubicBezTo>
                    <a:pt x="6" y="18"/>
                    <a:pt x="6" y="18"/>
                    <a:pt x="5" y="18"/>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íṣļïḍe"/>
            <p:cNvSpPr/>
            <p:nvPr/>
          </p:nvSpPr>
          <p:spPr bwMode="auto">
            <a:xfrm>
              <a:off x="5454651" y="3367088"/>
              <a:ext cx="25400" cy="41275"/>
            </a:xfrm>
            <a:custGeom>
              <a:avLst/>
              <a:gdLst>
                <a:gd name="T0" fmla="*/ 5 w 10"/>
                <a:gd name="T1" fmla="*/ 17 h 17"/>
                <a:gd name="T2" fmla="*/ 2 w 10"/>
                <a:gd name="T3" fmla="*/ 17 h 17"/>
                <a:gd name="T4" fmla="*/ 0 w 10"/>
                <a:gd name="T5" fmla="*/ 16 h 17"/>
                <a:gd name="T6" fmla="*/ 4 w 10"/>
                <a:gd name="T7" fmla="*/ 0 h 17"/>
                <a:gd name="T8" fmla="*/ 5 w 10"/>
                <a:gd name="T9" fmla="*/ 0 h 17"/>
                <a:gd name="T10" fmla="*/ 9 w 10"/>
                <a:gd name="T11" fmla="*/ 0 h 17"/>
                <a:gd name="T12" fmla="*/ 10 w 10"/>
                <a:gd name="T13" fmla="*/ 1 h 17"/>
                <a:gd name="T14" fmla="*/ 7 w 10"/>
                <a:gd name="T15" fmla="*/ 17 h 17"/>
                <a:gd name="T16" fmla="*/ 5 w 10"/>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7">
                  <a:moveTo>
                    <a:pt x="5" y="17"/>
                  </a:moveTo>
                  <a:cubicBezTo>
                    <a:pt x="2" y="17"/>
                    <a:pt x="2" y="17"/>
                    <a:pt x="2" y="17"/>
                  </a:cubicBezTo>
                  <a:cubicBezTo>
                    <a:pt x="1" y="17"/>
                    <a:pt x="0" y="17"/>
                    <a:pt x="0" y="16"/>
                  </a:cubicBezTo>
                  <a:cubicBezTo>
                    <a:pt x="4" y="0"/>
                    <a:pt x="4" y="0"/>
                    <a:pt x="4" y="0"/>
                  </a:cubicBezTo>
                  <a:cubicBezTo>
                    <a:pt x="4" y="0"/>
                    <a:pt x="4" y="0"/>
                    <a:pt x="5" y="0"/>
                  </a:cubicBezTo>
                  <a:cubicBezTo>
                    <a:pt x="9" y="0"/>
                    <a:pt x="9" y="0"/>
                    <a:pt x="9" y="0"/>
                  </a:cubicBezTo>
                  <a:cubicBezTo>
                    <a:pt x="9" y="0"/>
                    <a:pt x="10" y="0"/>
                    <a:pt x="10" y="1"/>
                  </a:cubicBezTo>
                  <a:cubicBezTo>
                    <a:pt x="7" y="17"/>
                    <a:pt x="7" y="17"/>
                    <a:pt x="7" y="17"/>
                  </a:cubicBezTo>
                  <a:cubicBezTo>
                    <a:pt x="7" y="17"/>
                    <a:pt x="6" y="17"/>
                    <a:pt x="5" y="17"/>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íṣḷîde"/>
            <p:cNvSpPr/>
            <p:nvPr/>
          </p:nvSpPr>
          <p:spPr bwMode="auto">
            <a:xfrm>
              <a:off x="5318126" y="3354388"/>
              <a:ext cx="25400" cy="44450"/>
            </a:xfrm>
            <a:custGeom>
              <a:avLst/>
              <a:gdLst>
                <a:gd name="T0" fmla="*/ 5 w 10"/>
                <a:gd name="T1" fmla="*/ 18 h 18"/>
                <a:gd name="T2" fmla="*/ 1 w 10"/>
                <a:gd name="T3" fmla="*/ 17 h 18"/>
                <a:gd name="T4" fmla="*/ 0 w 10"/>
                <a:gd name="T5" fmla="*/ 16 h 18"/>
                <a:gd name="T6" fmla="*/ 3 w 10"/>
                <a:gd name="T7" fmla="*/ 1 h 18"/>
                <a:gd name="T8" fmla="*/ 5 w 10"/>
                <a:gd name="T9" fmla="*/ 0 h 18"/>
                <a:gd name="T10" fmla="*/ 9 w 10"/>
                <a:gd name="T11" fmla="*/ 0 h 18"/>
                <a:gd name="T12" fmla="*/ 10 w 10"/>
                <a:gd name="T13" fmla="*/ 1 h 18"/>
                <a:gd name="T14" fmla="*/ 7 w 10"/>
                <a:gd name="T15" fmla="*/ 17 h 18"/>
                <a:gd name="T16" fmla="*/ 5 w 10"/>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8">
                  <a:moveTo>
                    <a:pt x="5" y="18"/>
                  </a:moveTo>
                  <a:cubicBezTo>
                    <a:pt x="1" y="17"/>
                    <a:pt x="1" y="17"/>
                    <a:pt x="1" y="17"/>
                  </a:cubicBezTo>
                  <a:cubicBezTo>
                    <a:pt x="1" y="17"/>
                    <a:pt x="0" y="17"/>
                    <a:pt x="0" y="16"/>
                  </a:cubicBezTo>
                  <a:cubicBezTo>
                    <a:pt x="3" y="1"/>
                    <a:pt x="3" y="1"/>
                    <a:pt x="3" y="1"/>
                  </a:cubicBezTo>
                  <a:cubicBezTo>
                    <a:pt x="3" y="0"/>
                    <a:pt x="4" y="0"/>
                    <a:pt x="5" y="0"/>
                  </a:cubicBezTo>
                  <a:cubicBezTo>
                    <a:pt x="9" y="0"/>
                    <a:pt x="9" y="0"/>
                    <a:pt x="9" y="0"/>
                  </a:cubicBezTo>
                  <a:cubicBezTo>
                    <a:pt x="9" y="0"/>
                    <a:pt x="10" y="1"/>
                    <a:pt x="10" y="1"/>
                  </a:cubicBezTo>
                  <a:cubicBezTo>
                    <a:pt x="7" y="17"/>
                    <a:pt x="7" y="17"/>
                    <a:pt x="7" y="17"/>
                  </a:cubicBezTo>
                  <a:cubicBezTo>
                    <a:pt x="7" y="17"/>
                    <a:pt x="6" y="18"/>
                    <a:pt x="5" y="18"/>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ïşļiďe"/>
            <p:cNvSpPr/>
            <p:nvPr/>
          </p:nvSpPr>
          <p:spPr bwMode="auto">
            <a:xfrm>
              <a:off x="5405438" y="2574926"/>
              <a:ext cx="17463" cy="26988"/>
            </a:xfrm>
            <a:custGeom>
              <a:avLst/>
              <a:gdLst>
                <a:gd name="T0" fmla="*/ 0 w 7"/>
                <a:gd name="T1" fmla="*/ 6 h 11"/>
                <a:gd name="T2" fmla="*/ 4 w 7"/>
                <a:gd name="T3" fmla="*/ 10 h 11"/>
                <a:gd name="T4" fmla="*/ 7 w 7"/>
                <a:gd name="T5" fmla="*/ 5 h 11"/>
                <a:gd name="T6" fmla="*/ 3 w 7"/>
                <a:gd name="T7" fmla="*/ 1 h 11"/>
                <a:gd name="T8" fmla="*/ 0 w 7"/>
                <a:gd name="T9" fmla="*/ 6 h 11"/>
              </a:gdLst>
              <a:ahLst/>
              <a:cxnLst>
                <a:cxn ang="0">
                  <a:pos x="T0" y="T1"/>
                </a:cxn>
                <a:cxn ang="0">
                  <a:pos x="T2" y="T3"/>
                </a:cxn>
                <a:cxn ang="0">
                  <a:pos x="T4" y="T5"/>
                </a:cxn>
                <a:cxn ang="0">
                  <a:pos x="T6" y="T7"/>
                </a:cxn>
                <a:cxn ang="0">
                  <a:pos x="T8" y="T9"/>
                </a:cxn>
              </a:cxnLst>
              <a:rect l="0" t="0" r="r" b="b"/>
              <a:pathLst>
                <a:path w="7" h="11">
                  <a:moveTo>
                    <a:pt x="0" y="6"/>
                  </a:moveTo>
                  <a:cubicBezTo>
                    <a:pt x="1" y="9"/>
                    <a:pt x="3" y="11"/>
                    <a:pt x="4" y="10"/>
                  </a:cubicBezTo>
                  <a:cubicBezTo>
                    <a:pt x="6" y="10"/>
                    <a:pt x="7" y="7"/>
                    <a:pt x="7" y="5"/>
                  </a:cubicBezTo>
                  <a:cubicBezTo>
                    <a:pt x="6" y="2"/>
                    <a:pt x="4" y="0"/>
                    <a:pt x="3" y="1"/>
                  </a:cubicBezTo>
                  <a:cubicBezTo>
                    <a:pt x="1" y="1"/>
                    <a:pt x="0" y="3"/>
                    <a:pt x="0" y="6"/>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íşḻíde"/>
            <p:cNvSpPr/>
            <p:nvPr/>
          </p:nvSpPr>
          <p:spPr bwMode="auto">
            <a:xfrm>
              <a:off x="5480051" y="2560638"/>
              <a:ext cx="17463" cy="26988"/>
            </a:xfrm>
            <a:custGeom>
              <a:avLst/>
              <a:gdLst>
                <a:gd name="T0" fmla="*/ 1 w 7"/>
                <a:gd name="T1" fmla="*/ 6 h 11"/>
                <a:gd name="T2" fmla="*/ 5 w 7"/>
                <a:gd name="T3" fmla="*/ 10 h 11"/>
                <a:gd name="T4" fmla="*/ 7 w 7"/>
                <a:gd name="T5" fmla="*/ 5 h 11"/>
                <a:gd name="T6" fmla="*/ 3 w 7"/>
                <a:gd name="T7" fmla="*/ 1 h 11"/>
                <a:gd name="T8" fmla="*/ 1 w 7"/>
                <a:gd name="T9" fmla="*/ 6 h 11"/>
              </a:gdLst>
              <a:ahLst/>
              <a:cxnLst>
                <a:cxn ang="0">
                  <a:pos x="T0" y="T1"/>
                </a:cxn>
                <a:cxn ang="0">
                  <a:pos x="T2" y="T3"/>
                </a:cxn>
                <a:cxn ang="0">
                  <a:pos x="T4" y="T5"/>
                </a:cxn>
                <a:cxn ang="0">
                  <a:pos x="T6" y="T7"/>
                </a:cxn>
                <a:cxn ang="0">
                  <a:pos x="T8" y="T9"/>
                </a:cxn>
              </a:cxnLst>
              <a:rect l="0" t="0" r="r" b="b"/>
              <a:pathLst>
                <a:path w="7" h="11">
                  <a:moveTo>
                    <a:pt x="1" y="6"/>
                  </a:moveTo>
                  <a:cubicBezTo>
                    <a:pt x="1" y="9"/>
                    <a:pt x="3" y="11"/>
                    <a:pt x="5" y="10"/>
                  </a:cubicBezTo>
                  <a:cubicBezTo>
                    <a:pt x="6" y="10"/>
                    <a:pt x="7" y="8"/>
                    <a:pt x="7" y="5"/>
                  </a:cubicBezTo>
                  <a:cubicBezTo>
                    <a:pt x="6" y="2"/>
                    <a:pt x="5" y="0"/>
                    <a:pt x="3" y="1"/>
                  </a:cubicBezTo>
                  <a:cubicBezTo>
                    <a:pt x="1" y="1"/>
                    <a:pt x="0" y="3"/>
                    <a:pt x="1" y="6"/>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ïṧlîḑé"/>
            <p:cNvSpPr/>
            <p:nvPr/>
          </p:nvSpPr>
          <p:spPr bwMode="auto">
            <a:xfrm>
              <a:off x="5484813" y="2554288"/>
              <a:ext cx="15875" cy="12700"/>
            </a:xfrm>
            <a:custGeom>
              <a:avLst/>
              <a:gdLst>
                <a:gd name="T0" fmla="*/ 0 w 6"/>
                <a:gd name="T1" fmla="*/ 3 h 5"/>
                <a:gd name="T2" fmla="*/ 6 w 6"/>
                <a:gd name="T3" fmla="*/ 0 h 5"/>
                <a:gd name="T4" fmla="*/ 0 w 6"/>
                <a:gd name="T5" fmla="*/ 3 h 5"/>
              </a:gdLst>
              <a:ahLst/>
              <a:cxnLst>
                <a:cxn ang="0">
                  <a:pos x="T0" y="T1"/>
                </a:cxn>
                <a:cxn ang="0">
                  <a:pos x="T2" y="T3"/>
                </a:cxn>
                <a:cxn ang="0">
                  <a:pos x="T4" y="T5"/>
                </a:cxn>
              </a:cxnLst>
              <a:rect l="0" t="0" r="r" b="b"/>
              <a:pathLst>
                <a:path w="6" h="5">
                  <a:moveTo>
                    <a:pt x="0" y="3"/>
                  </a:moveTo>
                  <a:cubicBezTo>
                    <a:pt x="6" y="0"/>
                    <a:pt x="6" y="0"/>
                    <a:pt x="6" y="0"/>
                  </a:cubicBezTo>
                  <a:cubicBezTo>
                    <a:pt x="6" y="0"/>
                    <a:pt x="4" y="5"/>
                    <a:pt x="0" y="3"/>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íş1iḍê"/>
            <p:cNvSpPr/>
            <p:nvPr/>
          </p:nvSpPr>
          <p:spPr bwMode="auto">
            <a:xfrm>
              <a:off x="5454651" y="2592388"/>
              <a:ext cx="33338" cy="47625"/>
            </a:xfrm>
            <a:custGeom>
              <a:avLst/>
              <a:gdLst>
                <a:gd name="T0" fmla="*/ 0 w 13"/>
                <a:gd name="T1" fmla="*/ 0 h 19"/>
                <a:gd name="T2" fmla="*/ 13 w 13"/>
                <a:gd name="T3" fmla="*/ 15 h 19"/>
                <a:gd name="T4" fmla="*/ 4 w 13"/>
                <a:gd name="T5" fmla="*/ 19 h 19"/>
                <a:gd name="T6" fmla="*/ 0 w 13"/>
                <a:gd name="T7" fmla="*/ 0 h 19"/>
              </a:gdLst>
              <a:ahLst/>
              <a:cxnLst>
                <a:cxn ang="0">
                  <a:pos x="T0" y="T1"/>
                </a:cxn>
                <a:cxn ang="0">
                  <a:pos x="T2" y="T3"/>
                </a:cxn>
                <a:cxn ang="0">
                  <a:pos x="T4" y="T5"/>
                </a:cxn>
                <a:cxn ang="0">
                  <a:pos x="T6" y="T7"/>
                </a:cxn>
              </a:cxnLst>
              <a:rect l="0" t="0" r="r" b="b"/>
              <a:pathLst>
                <a:path w="13" h="19">
                  <a:moveTo>
                    <a:pt x="0" y="0"/>
                  </a:moveTo>
                  <a:cubicBezTo>
                    <a:pt x="0" y="0"/>
                    <a:pt x="7" y="10"/>
                    <a:pt x="13" y="15"/>
                  </a:cubicBezTo>
                  <a:cubicBezTo>
                    <a:pt x="10" y="19"/>
                    <a:pt x="4" y="19"/>
                    <a:pt x="4" y="19"/>
                  </a:cubicBezTo>
                  <a:lnTo>
                    <a:pt x="0" y="0"/>
                  </a:lnTo>
                  <a:close/>
                </a:path>
              </a:pathLst>
            </a:custGeom>
            <a:solidFill>
              <a:srgbClr val="ED84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îSlïḑè"/>
            <p:cNvSpPr/>
            <p:nvPr/>
          </p:nvSpPr>
          <p:spPr bwMode="auto">
            <a:xfrm>
              <a:off x="5395913" y="2654301"/>
              <a:ext cx="52388" cy="17463"/>
            </a:xfrm>
            <a:custGeom>
              <a:avLst/>
              <a:gdLst>
                <a:gd name="T0" fmla="*/ 16 w 21"/>
                <a:gd name="T1" fmla="*/ 6 h 7"/>
                <a:gd name="T2" fmla="*/ 0 w 21"/>
                <a:gd name="T3" fmla="*/ 1 h 7"/>
                <a:gd name="T4" fmla="*/ 0 w 21"/>
                <a:gd name="T5" fmla="*/ 0 h 7"/>
                <a:gd name="T6" fmla="*/ 1 w 21"/>
                <a:gd name="T7" fmla="*/ 0 h 7"/>
                <a:gd name="T8" fmla="*/ 20 w 21"/>
                <a:gd name="T9" fmla="*/ 5 h 7"/>
                <a:gd name="T10" fmla="*/ 21 w 21"/>
                <a:gd name="T11" fmla="*/ 5 h 7"/>
                <a:gd name="T12" fmla="*/ 21 w 21"/>
                <a:gd name="T13" fmla="*/ 6 h 7"/>
                <a:gd name="T14" fmla="*/ 16 w 21"/>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6" y="6"/>
                  </a:moveTo>
                  <a:cubicBezTo>
                    <a:pt x="6" y="6"/>
                    <a:pt x="1" y="1"/>
                    <a:pt x="0" y="1"/>
                  </a:cubicBezTo>
                  <a:cubicBezTo>
                    <a:pt x="0" y="0"/>
                    <a:pt x="0" y="0"/>
                    <a:pt x="0" y="0"/>
                  </a:cubicBezTo>
                  <a:cubicBezTo>
                    <a:pt x="1" y="0"/>
                    <a:pt x="1" y="0"/>
                    <a:pt x="1" y="0"/>
                  </a:cubicBezTo>
                  <a:cubicBezTo>
                    <a:pt x="1" y="0"/>
                    <a:pt x="9" y="7"/>
                    <a:pt x="20" y="5"/>
                  </a:cubicBezTo>
                  <a:cubicBezTo>
                    <a:pt x="21" y="4"/>
                    <a:pt x="21" y="5"/>
                    <a:pt x="21" y="5"/>
                  </a:cubicBezTo>
                  <a:cubicBezTo>
                    <a:pt x="21" y="5"/>
                    <a:pt x="21" y="6"/>
                    <a:pt x="21" y="6"/>
                  </a:cubicBezTo>
                  <a:cubicBezTo>
                    <a:pt x="19" y="6"/>
                    <a:pt x="17" y="6"/>
                    <a:pt x="16" y="6"/>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ïsľïḑé"/>
            <p:cNvSpPr/>
            <p:nvPr/>
          </p:nvSpPr>
          <p:spPr bwMode="auto">
            <a:xfrm>
              <a:off x="5357813" y="2540001"/>
              <a:ext cx="34925" cy="25400"/>
            </a:xfrm>
            <a:custGeom>
              <a:avLst/>
              <a:gdLst>
                <a:gd name="T0" fmla="*/ 1 w 14"/>
                <a:gd name="T1" fmla="*/ 10 h 10"/>
                <a:gd name="T2" fmla="*/ 1 w 14"/>
                <a:gd name="T3" fmla="*/ 9 h 10"/>
                <a:gd name="T4" fmla="*/ 0 w 14"/>
                <a:gd name="T5" fmla="*/ 8 h 10"/>
                <a:gd name="T6" fmla="*/ 12 w 14"/>
                <a:gd name="T7" fmla="*/ 0 h 10"/>
                <a:gd name="T8" fmla="*/ 14 w 14"/>
                <a:gd name="T9" fmla="*/ 1 h 10"/>
                <a:gd name="T10" fmla="*/ 12 w 14"/>
                <a:gd name="T11" fmla="*/ 3 h 10"/>
                <a:gd name="T12" fmla="*/ 2 w 14"/>
                <a:gd name="T13" fmla="*/ 9 h 10"/>
                <a:gd name="T14" fmla="*/ 1 w 14"/>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0">
                  <a:moveTo>
                    <a:pt x="1" y="10"/>
                  </a:moveTo>
                  <a:cubicBezTo>
                    <a:pt x="1" y="9"/>
                    <a:pt x="1" y="9"/>
                    <a:pt x="1" y="9"/>
                  </a:cubicBezTo>
                  <a:cubicBezTo>
                    <a:pt x="0" y="9"/>
                    <a:pt x="0" y="8"/>
                    <a:pt x="0" y="8"/>
                  </a:cubicBezTo>
                  <a:cubicBezTo>
                    <a:pt x="5" y="0"/>
                    <a:pt x="12" y="0"/>
                    <a:pt x="12" y="0"/>
                  </a:cubicBezTo>
                  <a:cubicBezTo>
                    <a:pt x="13" y="0"/>
                    <a:pt x="13" y="0"/>
                    <a:pt x="14" y="1"/>
                  </a:cubicBezTo>
                  <a:cubicBezTo>
                    <a:pt x="14" y="2"/>
                    <a:pt x="13" y="2"/>
                    <a:pt x="12" y="3"/>
                  </a:cubicBezTo>
                  <a:cubicBezTo>
                    <a:pt x="12" y="3"/>
                    <a:pt x="6" y="3"/>
                    <a:pt x="2" y="9"/>
                  </a:cubicBezTo>
                  <a:cubicBezTo>
                    <a:pt x="2" y="9"/>
                    <a:pt x="2" y="10"/>
                    <a:pt x="1" y="10"/>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îṩ1ide"/>
            <p:cNvSpPr/>
            <p:nvPr/>
          </p:nvSpPr>
          <p:spPr bwMode="auto">
            <a:xfrm>
              <a:off x="5465763" y="2520951"/>
              <a:ext cx="41275" cy="15875"/>
            </a:xfrm>
            <a:custGeom>
              <a:avLst/>
              <a:gdLst>
                <a:gd name="T0" fmla="*/ 15 w 17"/>
                <a:gd name="T1" fmla="*/ 7 h 7"/>
                <a:gd name="T2" fmla="*/ 14 w 17"/>
                <a:gd name="T3" fmla="*/ 7 h 7"/>
                <a:gd name="T4" fmla="*/ 3 w 17"/>
                <a:gd name="T5" fmla="*/ 6 h 7"/>
                <a:gd name="T6" fmla="*/ 1 w 17"/>
                <a:gd name="T7" fmla="*/ 5 h 7"/>
                <a:gd name="T8" fmla="*/ 1 w 17"/>
                <a:gd name="T9" fmla="*/ 4 h 7"/>
                <a:gd name="T10" fmla="*/ 16 w 17"/>
                <a:gd name="T11" fmla="*/ 4 h 7"/>
                <a:gd name="T12" fmla="*/ 16 w 17"/>
                <a:gd name="T13" fmla="*/ 6 h 7"/>
                <a:gd name="T14" fmla="*/ 15 w 1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7">
                  <a:moveTo>
                    <a:pt x="15" y="7"/>
                  </a:moveTo>
                  <a:cubicBezTo>
                    <a:pt x="14" y="7"/>
                    <a:pt x="14" y="7"/>
                    <a:pt x="14" y="7"/>
                  </a:cubicBezTo>
                  <a:cubicBezTo>
                    <a:pt x="8" y="3"/>
                    <a:pt x="3" y="6"/>
                    <a:pt x="3" y="6"/>
                  </a:cubicBezTo>
                  <a:cubicBezTo>
                    <a:pt x="2" y="6"/>
                    <a:pt x="1" y="6"/>
                    <a:pt x="1" y="5"/>
                  </a:cubicBezTo>
                  <a:cubicBezTo>
                    <a:pt x="0" y="5"/>
                    <a:pt x="1" y="4"/>
                    <a:pt x="1" y="4"/>
                  </a:cubicBezTo>
                  <a:cubicBezTo>
                    <a:pt x="2" y="4"/>
                    <a:pt x="8" y="0"/>
                    <a:pt x="16" y="4"/>
                  </a:cubicBezTo>
                  <a:cubicBezTo>
                    <a:pt x="16" y="5"/>
                    <a:pt x="17" y="6"/>
                    <a:pt x="16" y="6"/>
                  </a:cubicBezTo>
                  <a:cubicBezTo>
                    <a:pt x="16" y="7"/>
                    <a:pt x="15" y="7"/>
                    <a:pt x="15" y="7"/>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îSľídé"/>
            <p:cNvSpPr/>
            <p:nvPr/>
          </p:nvSpPr>
          <p:spPr bwMode="auto">
            <a:xfrm>
              <a:off x="4973638" y="2928938"/>
              <a:ext cx="361950" cy="385763"/>
            </a:xfrm>
            <a:custGeom>
              <a:avLst/>
              <a:gdLst>
                <a:gd name="T0" fmla="*/ 85 w 145"/>
                <a:gd name="T1" fmla="*/ 20 h 155"/>
                <a:gd name="T2" fmla="*/ 69 w 145"/>
                <a:gd name="T3" fmla="*/ 47 h 155"/>
                <a:gd name="T4" fmla="*/ 53 w 145"/>
                <a:gd name="T5" fmla="*/ 75 h 155"/>
                <a:gd name="T6" fmla="*/ 39 w 145"/>
                <a:gd name="T7" fmla="*/ 102 h 155"/>
                <a:gd name="T8" fmla="*/ 36 w 145"/>
                <a:gd name="T9" fmla="*/ 109 h 155"/>
                <a:gd name="T10" fmla="*/ 33 w 145"/>
                <a:gd name="T11" fmla="*/ 115 h 155"/>
                <a:gd name="T12" fmla="*/ 32 w 145"/>
                <a:gd name="T13" fmla="*/ 118 h 155"/>
                <a:gd name="T14" fmla="*/ 32 w 145"/>
                <a:gd name="T15" fmla="*/ 119 h 155"/>
                <a:gd name="T16" fmla="*/ 36 w 145"/>
                <a:gd name="T17" fmla="*/ 122 h 155"/>
                <a:gd name="T18" fmla="*/ 48 w 145"/>
                <a:gd name="T19" fmla="*/ 125 h 155"/>
                <a:gd name="T20" fmla="*/ 78 w 145"/>
                <a:gd name="T21" fmla="*/ 126 h 155"/>
                <a:gd name="T22" fmla="*/ 141 w 145"/>
                <a:gd name="T23" fmla="*/ 121 h 155"/>
                <a:gd name="T24" fmla="*/ 145 w 145"/>
                <a:gd name="T25" fmla="*/ 139 h 155"/>
                <a:gd name="T26" fmla="*/ 80 w 145"/>
                <a:gd name="T27" fmla="*/ 153 h 155"/>
                <a:gd name="T28" fmla="*/ 45 w 145"/>
                <a:gd name="T29" fmla="*/ 154 h 155"/>
                <a:gd name="T30" fmla="*/ 25 w 145"/>
                <a:gd name="T31" fmla="*/ 150 h 155"/>
                <a:gd name="T32" fmla="*/ 14 w 145"/>
                <a:gd name="T33" fmla="*/ 145 h 155"/>
                <a:gd name="T34" fmla="*/ 4 w 145"/>
                <a:gd name="T35" fmla="*/ 134 h 155"/>
                <a:gd name="T36" fmla="*/ 0 w 145"/>
                <a:gd name="T37" fmla="*/ 119 h 155"/>
                <a:gd name="T38" fmla="*/ 2 w 145"/>
                <a:gd name="T39" fmla="*/ 106 h 155"/>
                <a:gd name="T40" fmla="*/ 4 w 145"/>
                <a:gd name="T41" fmla="*/ 97 h 155"/>
                <a:gd name="T42" fmla="*/ 7 w 145"/>
                <a:gd name="T43" fmla="*/ 89 h 155"/>
                <a:gd name="T44" fmla="*/ 21 w 145"/>
                <a:gd name="T45" fmla="*/ 58 h 155"/>
                <a:gd name="T46" fmla="*/ 37 w 145"/>
                <a:gd name="T47" fmla="*/ 29 h 155"/>
                <a:gd name="T48" fmla="*/ 54 w 145"/>
                <a:gd name="T49" fmla="*/ 0 h 155"/>
                <a:gd name="T50" fmla="*/ 85 w 145"/>
                <a:gd name="T51" fmla="*/ 2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55">
                  <a:moveTo>
                    <a:pt x="85" y="20"/>
                  </a:moveTo>
                  <a:cubicBezTo>
                    <a:pt x="80" y="29"/>
                    <a:pt x="74" y="38"/>
                    <a:pt x="69" y="47"/>
                  </a:cubicBezTo>
                  <a:cubicBezTo>
                    <a:pt x="63" y="56"/>
                    <a:pt x="58" y="65"/>
                    <a:pt x="53" y="75"/>
                  </a:cubicBezTo>
                  <a:cubicBezTo>
                    <a:pt x="48" y="84"/>
                    <a:pt x="43" y="93"/>
                    <a:pt x="39" y="102"/>
                  </a:cubicBezTo>
                  <a:cubicBezTo>
                    <a:pt x="37" y="104"/>
                    <a:pt x="37" y="106"/>
                    <a:pt x="36" y="109"/>
                  </a:cubicBezTo>
                  <a:cubicBezTo>
                    <a:pt x="35" y="111"/>
                    <a:pt x="34" y="113"/>
                    <a:pt x="33" y="115"/>
                  </a:cubicBezTo>
                  <a:cubicBezTo>
                    <a:pt x="32" y="117"/>
                    <a:pt x="32" y="118"/>
                    <a:pt x="32" y="118"/>
                  </a:cubicBezTo>
                  <a:cubicBezTo>
                    <a:pt x="32" y="119"/>
                    <a:pt x="32" y="119"/>
                    <a:pt x="32" y="119"/>
                  </a:cubicBezTo>
                  <a:cubicBezTo>
                    <a:pt x="31" y="118"/>
                    <a:pt x="33" y="120"/>
                    <a:pt x="36" y="122"/>
                  </a:cubicBezTo>
                  <a:cubicBezTo>
                    <a:pt x="39" y="123"/>
                    <a:pt x="43" y="124"/>
                    <a:pt x="48" y="125"/>
                  </a:cubicBezTo>
                  <a:cubicBezTo>
                    <a:pt x="57" y="126"/>
                    <a:pt x="67" y="127"/>
                    <a:pt x="78" y="126"/>
                  </a:cubicBezTo>
                  <a:cubicBezTo>
                    <a:pt x="98" y="126"/>
                    <a:pt x="120" y="124"/>
                    <a:pt x="141" y="121"/>
                  </a:cubicBezTo>
                  <a:cubicBezTo>
                    <a:pt x="145" y="139"/>
                    <a:pt x="145" y="139"/>
                    <a:pt x="145" y="139"/>
                  </a:cubicBezTo>
                  <a:cubicBezTo>
                    <a:pt x="123" y="145"/>
                    <a:pt x="102" y="150"/>
                    <a:pt x="80" y="153"/>
                  </a:cubicBezTo>
                  <a:cubicBezTo>
                    <a:pt x="68" y="154"/>
                    <a:pt x="57" y="155"/>
                    <a:pt x="45" y="154"/>
                  </a:cubicBezTo>
                  <a:cubicBezTo>
                    <a:pt x="38" y="154"/>
                    <a:pt x="32" y="153"/>
                    <a:pt x="25" y="150"/>
                  </a:cubicBezTo>
                  <a:cubicBezTo>
                    <a:pt x="22" y="149"/>
                    <a:pt x="18" y="148"/>
                    <a:pt x="14" y="145"/>
                  </a:cubicBezTo>
                  <a:cubicBezTo>
                    <a:pt x="10" y="142"/>
                    <a:pt x="7" y="139"/>
                    <a:pt x="4" y="134"/>
                  </a:cubicBezTo>
                  <a:cubicBezTo>
                    <a:pt x="1" y="129"/>
                    <a:pt x="0" y="124"/>
                    <a:pt x="0" y="119"/>
                  </a:cubicBezTo>
                  <a:cubicBezTo>
                    <a:pt x="0" y="114"/>
                    <a:pt x="1" y="109"/>
                    <a:pt x="2" y="106"/>
                  </a:cubicBezTo>
                  <a:cubicBezTo>
                    <a:pt x="2" y="103"/>
                    <a:pt x="3" y="100"/>
                    <a:pt x="4" y="97"/>
                  </a:cubicBezTo>
                  <a:cubicBezTo>
                    <a:pt x="5" y="94"/>
                    <a:pt x="6" y="91"/>
                    <a:pt x="7" y="89"/>
                  </a:cubicBezTo>
                  <a:cubicBezTo>
                    <a:pt x="11" y="78"/>
                    <a:pt x="16" y="68"/>
                    <a:pt x="21" y="58"/>
                  </a:cubicBezTo>
                  <a:cubicBezTo>
                    <a:pt x="26" y="48"/>
                    <a:pt x="32" y="38"/>
                    <a:pt x="37" y="29"/>
                  </a:cubicBezTo>
                  <a:cubicBezTo>
                    <a:pt x="43" y="19"/>
                    <a:pt x="48" y="10"/>
                    <a:pt x="54" y="0"/>
                  </a:cubicBezTo>
                  <a:lnTo>
                    <a:pt x="85" y="20"/>
                  </a:ln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îṣ1iḋe"/>
            <p:cNvSpPr/>
            <p:nvPr/>
          </p:nvSpPr>
          <p:spPr bwMode="auto">
            <a:xfrm>
              <a:off x="5297488" y="3205163"/>
              <a:ext cx="76200" cy="92075"/>
            </a:xfrm>
            <a:custGeom>
              <a:avLst/>
              <a:gdLst>
                <a:gd name="T0" fmla="*/ 2 w 30"/>
                <a:gd name="T1" fmla="*/ 14 h 37"/>
                <a:gd name="T2" fmla="*/ 29 w 30"/>
                <a:gd name="T3" fmla="*/ 0 h 37"/>
                <a:gd name="T4" fmla="*/ 30 w 30"/>
                <a:gd name="T5" fmla="*/ 30 h 37"/>
                <a:gd name="T6" fmla="*/ 0 w 30"/>
                <a:gd name="T7" fmla="*/ 28 h 37"/>
                <a:gd name="T8" fmla="*/ 2 w 30"/>
                <a:gd name="T9" fmla="*/ 14 h 37"/>
              </a:gdLst>
              <a:ahLst/>
              <a:cxnLst>
                <a:cxn ang="0">
                  <a:pos x="T0" y="T1"/>
                </a:cxn>
                <a:cxn ang="0">
                  <a:pos x="T2" y="T3"/>
                </a:cxn>
                <a:cxn ang="0">
                  <a:pos x="T4" y="T5"/>
                </a:cxn>
                <a:cxn ang="0">
                  <a:pos x="T6" y="T7"/>
                </a:cxn>
                <a:cxn ang="0">
                  <a:pos x="T8" y="T9"/>
                </a:cxn>
              </a:cxnLst>
              <a:rect l="0" t="0" r="r" b="b"/>
              <a:pathLst>
                <a:path w="30" h="37">
                  <a:moveTo>
                    <a:pt x="2" y="14"/>
                  </a:moveTo>
                  <a:cubicBezTo>
                    <a:pt x="29" y="0"/>
                    <a:pt x="29" y="0"/>
                    <a:pt x="29" y="0"/>
                  </a:cubicBezTo>
                  <a:cubicBezTo>
                    <a:pt x="30" y="30"/>
                    <a:pt x="30" y="30"/>
                    <a:pt x="30" y="30"/>
                  </a:cubicBezTo>
                  <a:cubicBezTo>
                    <a:pt x="30" y="30"/>
                    <a:pt x="11" y="37"/>
                    <a:pt x="0" y="28"/>
                  </a:cubicBezTo>
                  <a:lnTo>
                    <a:pt x="2" y="14"/>
                  </a:ln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ïṣļîḑê"/>
            <p:cNvSpPr/>
            <p:nvPr/>
          </p:nvSpPr>
          <p:spPr bwMode="auto">
            <a:xfrm>
              <a:off x="5370513" y="3205163"/>
              <a:ext cx="39688" cy="74613"/>
            </a:xfrm>
            <a:custGeom>
              <a:avLst/>
              <a:gdLst>
                <a:gd name="T0" fmla="*/ 25 w 25"/>
                <a:gd name="T1" fmla="*/ 3 h 47"/>
                <a:gd name="T2" fmla="*/ 19 w 25"/>
                <a:gd name="T3" fmla="*/ 45 h 47"/>
                <a:gd name="T4" fmla="*/ 2 w 25"/>
                <a:gd name="T5" fmla="*/ 47 h 47"/>
                <a:gd name="T6" fmla="*/ 0 w 25"/>
                <a:gd name="T7" fmla="*/ 0 h 47"/>
                <a:gd name="T8" fmla="*/ 25 w 25"/>
                <a:gd name="T9" fmla="*/ 3 h 47"/>
              </a:gdLst>
              <a:ahLst/>
              <a:cxnLst>
                <a:cxn ang="0">
                  <a:pos x="T0" y="T1"/>
                </a:cxn>
                <a:cxn ang="0">
                  <a:pos x="T2" y="T3"/>
                </a:cxn>
                <a:cxn ang="0">
                  <a:pos x="T4" y="T5"/>
                </a:cxn>
                <a:cxn ang="0">
                  <a:pos x="T6" y="T7"/>
                </a:cxn>
                <a:cxn ang="0">
                  <a:pos x="T8" y="T9"/>
                </a:cxn>
              </a:cxnLst>
              <a:rect l="0" t="0" r="r" b="b"/>
              <a:pathLst>
                <a:path w="25" h="47">
                  <a:moveTo>
                    <a:pt x="25" y="3"/>
                  </a:moveTo>
                  <a:lnTo>
                    <a:pt x="19" y="45"/>
                  </a:lnTo>
                  <a:lnTo>
                    <a:pt x="2" y="47"/>
                  </a:lnTo>
                  <a:lnTo>
                    <a:pt x="0" y="0"/>
                  </a:lnTo>
                  <a:lnTo>
                    <a:pt x="25" y="3"/>
                  </a:lnTo>
                  <a:close/>
                </a:path>
              </a:pathLst>
            </a:custGeom>
            <a:solidFill>
              <a:srgbClr val="FFC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ïṥlîḑe"/>
            <p:cNvSpPr/>
            <p:nvPr/>
          </p:nvSpPr>
          <p:spPr bwMode="auto">
            <a:xfrm>
              <a:off x="5037138" y="2841626"/>
              <a:ext cx="188913" cy="249238"/>
            </a:xfrm>
            <a:custGeom>
              <a:avLst/>
              <a:gdLst>
                <a:gd name="T0" fmla="*/ 40 w 76"/>
                <a:gd name="T1" fmla="*/ 4 h 100"/>
                <a:gd name="T2" fmla="*/ 0 w 76"/>
                <a:gd name="T3" fmla="*/ 55 h 100"/>
                <a:gd name="T4" fmla="*/ 52 w 76"/>
                <a:gd name="T5" fmla="*/ 100 h 100"/>
                <a:gd name="T6" fmla="*/ 74 w 76"/>
                <a:gd name="T7" fmla="*/ 35 h 100"/>
                <a:gd name="T8" fmla="*/ 40 w 76"/>
                <a:gd name="T9" fmla="*/ 4 h 100"/>
              </a:gdLst>
              <a:ahLst/>
              <a:cxnLst>
                <a:cxn ang="0">
                  <a:pos x="T0" y="T1"/>
                </a:cxn>
                <a:cxn ang="0">
                  <a:pos x="T2" y="T3"/>
                </a:cxn>
                <a:cxn ang="0">
                  <a:pos x="T4" y="T5"/>
                </a:cxn>
                <a:cxn ang="0">
                  <a:pos x="T6" y="T7"/>
                </a:cxn>
                <a:cxn ang="0">
                  <a:pos x="T8" y="T9"/>
                </a:cxn>
              </a:cxnLst>
              <a:rect l="0" t="0" r="r" b="b"/>
              <a:pathLst>
                <a:path w="76" h="100">
                  <a:moveTo>
                    <a:pt x="40" y="4"/>
                  </a:moveTo>
                  <a:cubicBezTo>
                    <a:pt x="24" y="7"/>
                    <a:pt x="0" y="55"/>
                    <a:pt x="0" y="55"/>
                  </a:cubicBezTo>
                  <a:cubicBezTo>
                    <a:pt x="52" y="100"/>
                    <a:pt x="52" y="100"/>
                    <a:pt x="52" y="100"/>
                  </a:cubicBezTo>
                  <a:cubicBezTo>
                    <a:pt x="52" y="100"/>
                    <a:pt x="76" y="56"/>
                    <a:pt x="74" y="35"/>
                  </a:cubicBezTo>
                  <a:cubicBezTo>
                    <a:pt x="73" y="16"/>
                    <a:pt x="62" y="0"/>
                    <a:pt x="40" y="4"/>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îSlïde"/>
            <p:cNvSpPr/>
            <p:nvPr/>
          </p:nvSpPr>
          <p:spPr bwMode="auto">
            <a:xfrm>
              <a:off x="4694238" y="4856163"/>
              <a:ext cx="33338" cy="34925"/>
            </a:xfrm>
            <a:custGeom>
              <a:avLst/>
              <a:gdLst>
                <a:gd name="T0" fmla="*/ 9 w 13"/>
                <a:gd name="T1" fmla="*/ 14 h 14"/>
                <a:gd name="T2" fmla="*/ 8 w 13"/>
                <a:gd name="T3" fmla="*/ 14 h 14"/>
                <a:gd name="T4" fmla="*/ 0 w 13"/>
                <a:gd name="T5" fmla="*/ 1 h 14"/>
                <a:gd name="T6" fmla="*/ 0 w 13"/>
                <a:gd name="T7" fmla="*/ 0 h 14"/>
                <a:gd name="T8" fmla="*/ 1 w 13"/>
                <a:gd name="T9" fmla="*/ 0 h 14"/>
                <a:gd name="T10" fmla="*/ 13 w 13"/>
                <a:gd name="T11" fmla="*/ 11 h 14"/>
                <a:gd name="T12" fmla="*/ 12 w 13"/>
                <a:gd name="T13" fmla="*/ 13 h 14"/>
                <a:gd name="T14" fmla="*/ 9 w 13"/>
                <a:gd name="T15" fmla="*/ 14 h 14"/>
                <a:gd name="T16" fmla="*/ 2 w 13"/>
                <a:gd name="T17" fmla="*/ 2 h 14"/>
                <a:gd name="T18" fmla="*/ 8 w 13"/>
                <a:gd name="T19" fmla="*/ 13 h 14"/>
                <a:gd name="T20" fmla="*/ 11 w 13"/>
                <a:gd name="T21" fmla="*/ 12 h 14"/>
                <a:gd name="T22" fmla="*/ 12 w 13"/>
                <a:gd name="T23" fmla="*/ 11 h 14"/>
                <a:gd name="T24" fmla="*/ 2 w 13"/>
                <a:gd name="T2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4">
                  <a:moveTo>
                    <a:pt x="9" y="14"/>
                  </a:moveTo>
                  <a:cubicBezTo>
                    <a:pt x="9" y="14"/>
                    <a:pt x="8" y="14"/>
                    <a:pt x="8" y="14"/>
                  </a:cubicBezTo>
                  <a:cubicBezTo>
                    <a:pt x="4" y="13"/>
                    <a:pt x="1" y="5"/>
                    <a:pt x="0" y="1"/>
                  </a:cubicBezTo>
                  <a:cubicBezTo>
                    <a:pt x="0" y="0"/>
                    <a:pt x="0" y="0"/>
                    <a:pt x="0" y="0"/>
                  </a:cubicBezTo>
                  <a:cubicBezTo>
                    <a:pt x="1" y="0"/>
                    <a:pt x="1" y="0"/>
                    <a:pt x="1" y="0"/>
                  </a:cubicBezTo>
                  <a:cubicBezTo>
                    <a:pt x="2" y="1"/>
                    <a:pt x="13" y="7"/>
                    <a:pt x="13" y="11"/>
                  </a:cubicBezTo>
                  <a:cubicBezTo>
                    <a:pt x="13" y="11"/>
                    <a:pt x="13" y="12"/>
                    <a:pt x="12" y="13"/>
                  </a:cubicBezTo>
                  <a:cubicBezTo>
                    <a:pt x="11" y="14"/>
                    <a:pt x="10" y="14"/>
                    <a:pt x="9" y="14"/>
                  </a:cubicBezTo>
                  <a:close/>
                  <a:moveTo>
                    <a:pt x="2" y="2"/>
                  </a:moveTo>
                  <a:cubicBezTo>
                    <a:pt x="4" y="8"/>
                    <a:pt x="6" y="12"/>
                    <a:pt x="8" y="13"/>
                  </a:cubicBezTo>
                  <a:cubicBezTo>
                    <a:pt x="9" y="13"/>
                    <a:pt x="10" y="13"/>
                    <a:pt x="11" y="12"/>
                  </a:cubicBezTo>
                  <a:cubicBezTo>
                    <a:pt x="12" y="12"/>
                    <a:pt x="12" y="11"/>
                    <a:pt x="12" y="11"/>
                  </a:cubicBezTo>
                  <a:cubicBezTo>
                    <a:pt x="12" y="8"/>
                    <a:pt x="5" y="4"/>
                    <a:pt x="2" y="2"/>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îśḻiḑè"/>
            <p:cNvSpPr/>
            <p:nvPr/>
          </p:nvSpPr>
          <p:spPr bwMode="auto">
            <a:xfrm>
              <a:off x="4694238" y="4843463"/>
              <a:ext cx="42863" cy="22225"/>
            </a:xfrm>
            <a:custGeom>
              <a:avLst/>
              <a:gdLst>
                <a:gd name="T0" fmla="*/ 11 w 17"/>
                <a:gd name="T1" fmla="*/ 9 h 9"/>
                <a:gd name="T2" fmla="*/ 0 w 17"/>
                <a:gd name="T3" fmla="*/ 6 h 9"/>
                <a:gd name="T4" fmla="*/ 0 w 17"/>
                <a:gd name="T5" fmla="*/ 6 h 9"/>
                <a:gd name="T6" fmla="*/ 0 w 17"/>
                <a:gd name="T7" fmla="*/ 5 h 9"/>
                <a:gd name="T8" fmla="*/ 14 w 17"/>
                <a:gd name="T9" fmla="*/ 2 h 9"/>
                <a:gd name="T10" fmla="*/ 16 w 17"/>
                <a:gd name="T11" fmla="*/ 4 h 9"/>
                <a:gd name="T12" fmla="*/ 16 w 17"/>
                <a:gd name="T13" fmla="*/ 8 h 9"/>
                <a:gd name="T14" fmla="*/ 11 w 17"/>
                <a:gd name="T15" fmla="*/ 9 h 9"/>
                <a:gd name="T16" fmla="*/ 2 w 17"/>
                <a:gd name="T17" fmla="*/ 6 h 9"/>
                <a:gd name="T18" fmla="*/ 15 w 17"/>
                <a:gd name="T19" fmla="*/ 7 h 9"/>
                <a:gd name="T20" fmla="*/ 15 w 17"/>
                <a:gd name="T21" fmla="*/ 5 h 9"/>
                <a:gd name="T22" fmla="*/ 13 w 17"/>
                <a:gd name="T23" fmla="*/ 3 h 9"/>
                <a:gd name="T24" fmla="*/ 2 w 17"/>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9">
                  <a:moveTo>
                    <a:pt x="11" y="9"/>
                  </a:moveTo>
                  <a:cubicBezTo>
                    <a:pt x="7" y="9"/>
                    <a:pt x="2" y="8"/>
                    <a:pt x="0" y="6"/>
                  </a:cubicBezTo>
                  <a:cubicBezTo>
                    <a:pt x="0" y="6"/>
                    <a:pt x="0" y="6"/>
                    <a:pt x="0" y="6"/>
                  </a:cubicBezTo>
                  <a:cubicBezTo>
                    <a:pt x="0" y="5"/>
                    <a:pt x="0" y="5"/>
                    <a:pt x="0" y="5"/>
                  </a:cubicBezTo>
                  <a:cubicBezTo>
                    <a:pt x="1" y="5"/>
                    <a:pt x="9" y="0"/>
                    <a:pt x="14" y="2"/>
                  </a:cubicBezTo>
                  <a:cubicBezTo>
                    <a:pt x="15" y="2"/>
                    <a:pt x="16" y="3"/>
                    <a:pt x="16" y="4"/>
                  </a:cubicBezTo>
                  <a:cubicBezTo>
                    <a:pt x="17" y="6"/>
                    <a:pt x="16" y="7"/>
                    <a:pt x="16" y="8"/>
                  </a:cubicBezTo>
                  <a:cubicBezTo>
                    <a:pt x="15" y="8"/>
                    <a:pt x="13" y="9"/>
                    <a:pt x="11" y="9"/>
                  </a:cubicBezTo>
                  <a:close/>
                  <a:moveTo>
                    <a:pt x="2" y="6"/>
                  </a:moveTo>
                  <a:cubicBezTo>
                    <a:pt x="6" y="7"/>
                    <a:pt x="13" y="8"/>
                    <a:pt x="15" y="7"/>
                  </a:cubicBezTo>
                  <a:cubicBezTo>
                    <a:pt x="15" y="6"/>
                    <a:pt x="15" y="6"/>
                    <a:pt x="15" y="5"/>
                  </a:cubicBezTo>
                  <a:cubicBezTo>
                    <a:pt x="15" y="4"/>
                    <a:pt x="14" y="3"/>
                    <a:pt x="13" y="3"/>
                  </a:cubicBezTo>
                  <a:cubicBezTo>
                    <a:pt x="10" y="2"/>
                    <a:pt x="5" y="5"/>
                    <a:pt x="2" y="6"/>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íSḻîde"/>
            <p:cNvSpPr/>
            <p:nvPr/>
          </p:nvSpPr>
          <p:spPr bwMode="auto">
            <a:xfrm>
              <a:off x="5243513" y="5076826"/>
              <a:ext cx="53975" cy="25400"/>
            </a:xfrm>
            <a:custGeom>
              <a:avLst/>
              <a:gdLst>
                <a:gd name="T0" fmla="*/ 12 w 22"/>
                <a:gd name="T1" fmla="*/ 10 h 10"/>
                <a:gd name="T2" fmla="*/ 1 w 22"/>
                <a:gd name="T3" fmla="*/ 8 h 10"/>
                <a:gd name="T4" fmla="*/ 0 w 22"/>
                <a:gd name="T5" fmla="*/ 8 h 10"/>
                <a:gd name="T6" fmla="*/ 1 w 22"/>
                <a:gd name="T7" fmla="*/ 7 h 10"/>
                <a:gd name="T8" fmla="*/ 21 w 22"/>
                <a:gd name="T9" fmla="*/ 2 h 10"/>
                <a:gd name="T10" fmla="*/ 22 w 22"/>
                <a:gd name="T11" fmla="*/ 4 h 10"/>
                <a:gd name="T12" fmla="*/ 20 w 22"/>
                <a:gd name="T13" fmla="*/ 8 h 10"/>
                <a:gd name="T14" fmla="*/ 12 w 22"/>
                <a:gd name="T15" fmla="*/ 10 h 10"/>
                <a:gd name="T16" fmla="*/ 3 w 22"/>
                <a:gd name="T17" fmla="*/ 7 h 10"/>
                <a:gd name="T18" fmla="*/ 19 w 22"/>
                <a:gd name="T19" fmla="*/ 7 h 10"/>
                <a:gd name="T20" fmla="*/ 20 w 22"/>
                <a:gd name="T21" fmla="*/ 4 h 10"/>
                <a:gd name="T22" fmla="*/ 20 w 22"/>
                <a:gd name="T23" fmla="*/ 3 h 10"/>
                <a:gd name="T24" fmla="*/ 3 w 22"/>
                <a:gd name="T25"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10">
                  <a:moveTo>
                    <a:pt x="12" y="10"/>
                  </a:moveTo>
                  <a:cubicBezTo>
                    <a:pt x="8" y="10"/>
                    <a:pt x="4" y="9"/>
                    <a:pt x="1" y="8"/>
                  </a:cubicBezTo>
                  <a:cubicBezTo>
                    <a:pt x="0" y="8"/>
                    <a:pt x="0" y="8"/>
                    <a:pt x="0" y="8"/>
                  </a:cubicBezTo>
                  <a:cubicBezTo>
                    <a:pt x="1" y="7"/>
                    <a:pt x="1" y="7"/>
                    <a:pt x="1" y="7"/>
                  </a:cubicBezTo>
                  <a:cubicBezTo>
                    <a:pt x="2" y="6"/>
                    <a:pt x="17" y="0"/>
                    <a:pt x="21" y="2"/>
                  </a:cubicBezTo>
                  <a:cubicBezTo>
                    <a:pt x="21" y="2"/>
                    <a:pt x="22" y="3"/>
                    <a:pt x="22" y="4"/>
                  </a:cubicBezTo>
                  <a:cubicBezTo>
                    <a:pt x="21" y="6"/>
                    <a:pt x="21" y="7"/>
                    <a:pt x="20" y="8"/>
                  </a:cubicBezTo>
                  <a:cubicBezTo>
                    <a:pt x="18" y="9"/>
                    <a:pt x="15" y="10"/>
                    <a:pt x="12" y="10"/>
                  </a:cubicBezTo>
                  <a:close/>
                  <a:moveTo>
                    <a:pt x="3" y="7"/>
                  </a:moveTo>
                  <a:cubicBezTo>
                    <a:pt x="7" y="8"/>
                    <a:pt x="15" y="9"/>
                    <a:pt x="19" y="7"/>
                  </a:cubicBezTo>
                  <a:cubicBezTo>
                    <a:pt x="20" y="6"/>
                    <a:pt x="20" y="5"/>
                    <a:pt x="20" y="4"/>
                  </a:cubicBezTo>
                  <a:cubicBezTo>
                    <a:pt x="20" y="4"/>
                    <a:pt x="20" y="3"/>
                    <a:pt x="20" y="3"/>
                  </a:cubicBezTo>
                  <a:cubicBezTo>
                    <a:pt x="18" y="2"/>
                    <a:pt x="9" y="5"/>
                    <a:pt x="3" y="7"/>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iṧḻíďê"/>
            <p:cNvSpPr/>
            <p:nvPr/>
          </p:nvSpPr>
          <p:spPr bwMode="auto">
            <a:xfrm>
              <a:off x="5243513" y="5059363"/>
              <a:ext cx="36513" cy="38100"/>
            </a:xfrm>
            <a:custGeom>
              <a:avLst/>
              <a:gdLst>
                <a:gd name="T0" fmla="*/ 1 w 15"/>
                <a:gd name="T1" fmla="*/ 15 h 15"/>
                <a:gd name="T2" fmla="*/ 1 w 15"/>
                <a:gd name="T3" fmla="*/ 15 h 15"/>
                <a:gd name="T4" fmla="*/ 0 w 15"/>
                <a:gd name="T5" fmla="*/ 15 h 15"/>
                <a:gd name="T6" fmla="*/ 12 w 15"/>
                <a:gd name="T7" fmla="*/ 1 h 15"/>
                <a:gd name="T8" fmla="*/ 14 w 15"/>
                <a:gd name="T9" fmla="*/ 3 h 15"/>
                <a:gd name="T10" fmla="*/ 1 w 15"/>
                <a:gd name="T11" fmla="*/ 15 h 15"/>
                <a:gd name="T12" fmla="*/ 11 w 15"/>
                <a:gd name="T13" fmla="*/ 2 h 15"/>
                <a:gd name="T14" fmla="*/ 2 w 15"/>
                <a:gd name="T15" fmla="*/ 14 h 15"/>
                <a:gd name="T16" fmla="*/ 13 w 15"/>
                <a:gd name="T17" fmla="*/ 3 h 15"/>
                <a:gd name="T18" fmla="*/ 12 w 15"/>
                <a:gd name="T19" fmla="*/ 2 h 15"/>
                <a:gd name="T20" fmla="*/ 11 w 15"/>
                <a:gd name="T21"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1" y="15"/>
                  </a:moveTo>
                  <a:cubicBezTo>
                    <a:pt x="1" y="15"/>
                    <a:pt x="1" y="15"/>
                    <a:pt x="1" y="15"/>
                  </a:cubicBezTo>
                  <a:cubicBezTo>
                    <a:pt x="0" y="15"/>
                    <a:pt x="0" y="15"/>
                    <a:pt x="0" y="15"/>
                  </a:cubicBezTo>
                  <a:cubicBezTo>
                    <a:pt x="0" y="14"/>
                    <a:pt x="4" y="0"/>
                    <a:pt x="12" y="1"/>
                  </a:cubicBezTo>
                  <a:cubicBezTo>
                    <a:pt x="14" y="1"/>
                    <a:pt x="14" y="2"/>
                    <a:pt x="14" y="3"/>
                  </a:cubicBezTo>
                  <a:cubicBezTo>
                    <a:pt x="15" y="6"/>
                    <a:pt x="6" y="14"/>
                    <a:pt x="1" y="15"/>
                  </a:cubicBezTo>
                  <a:close/>
                  <a:moveTo>
                    <a:pt x="11" y="2"/>
                  </a:moveTo>
                  <a:cubicBezTo>
                    <a:pt x="6" y="2"/>
                    <a:pt x="3" y="10"/>
                    <a:pt x="2" y="14"/>
                  </a:cubicBezTo>
                  <a:cubicBezTo>
                    <a:pt x="7" y="11"/>
                    <a:pt x="13" y="5"/>
                    <a:pt x="13" y="3"/>
                  </a:cubicBezTo>
                  <a:cubicBezTo>
                    <a:pt x="13" y="3"/>
                    <a:pt x="13" y="2"/>
                    <a:pt x="12" y="2"/>
                  </a:cubicBezTo>
                  <a:lnTo>
                    <a:pt x="11" y="2"/>
                  </a:ln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iṧḻiḋè"/>
            <p:cNvSpPr/>
            <p:nvPr/>
          </p:nvSpPr>
          <p:spPr bwMode="auto">
            <a:xfrm>
              <a:off x="5410201" y="2570163"/>
              <a:ext cx="15875" cy="12700"/>
            </a:xfrm>
            <a:custGeom>
              <a:avLst/>
              <a:gdLst>
                <a:gd name="T0" fmla="*/ 0 w 6"/>
                <a:gd name="T1" fmla="*/ 3 h 5"/>
                <a:gd name="T2" fmla="*/ 6 w 6"/>
                <a:gd name="T3" fmla="*/ 0 h 5"/>
                <a:gd name="T4" fmla="*/ 0 w 6"/>
                <a:gd name="T5" fmla="*/ 3 h 5"/>
              </a:gdLst>
              <a:ahLst/>
              <a:cxnLst>
                <a:cxn ang="0">
                  <a:pos x="T0" y="T1"/>
                </a:cxn>
                <a:cxn ang="0">
                  <a:pos x="T2" y="T3"/>
                </a:cxn>
                <a:cxn ang="0">
                  <a:pos x="T4" y="T5"/>
                </a:cxn>
              </a:cxnLst>
              <a:rect l="0" t="0" r="r" b="b"/>
              <a:pathLst>
                <a:path w="6" h="5">
                  <a:moveTo>
                    <a:pt x="0" y="3"/>
                  </a:moveTo>
                  <a:cubicBezTo>
                    <a:pt x="6" y="0"/>
                    <a:pt x="6" y="0"/>
                    <a:pt x="6" y="0"/>
                  </a:cubicBezTo>
                  <a:cubicBezTo>
                    <a:pt x="6" y="0"/>
                    <a:pt x="4" y="5"/>
                    <a:pt x="0" y="3"/>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îSľíḓê"/>
            <p:cNvSpPr/>
            <p:nvPr/>
          </p:nvSpPr>
          <p:spPr bwMode="auto">
            <a:xfrm>
              <a:off x="6813551" y="2894013"/>
              <a:ext cx="347663" cy="311150"/>
            </a:xfrm>
            <a:custGeom>
              <a:avLst/>
              <a:gdLst>
                <a:gd name="T0" fmla="*/ 139 w 139"/>
                <a:gd name="T1" fmla="*/ 3 h 125"/>
                <a:gd name="T2" fmla="*/ 138 w 139"/>
                <a:gd name="T3" fmla="*/ 10 h 125"/>
                <a:gd name="T4" fmla="*/ 137 w 139"/>
                <a:gd name="T5" fmla="*/ 16 h 125"/>
                <a:gd name="T6" fmla="*/ 134 w 139"/>
                <a:gd name="T7" fmla="*/ 29 h 125"/>
                <a:gd name="T8" fmla="*/ 127 w 139"/>
                <a:gd name="T9" fmla="*/ 54 h 125"/>
                <a:gd name="T10" fmla="*/ 105 w 139"/>
                <a:gd name="T11" fmla="*/ 100 h 125"/>
                <a:gd name="T12" fmla="*/ 101 w 139"/>
                <a:gd name="T13" fmla="*/ 106 h 125"/>
                <a:gd name="T14" fmla="*/ 100 w 139"/>
                <a:gd name="T15" fmla="*/ 107 h 125"/>
                <a:gd name="T16" fmla="*/ 100 w 139"/>
                <a:gd name="T17" fmla="*/ 108 h 125"/>
                <a:gd name="T18" fmla="*/ 99 w 139"/>
                <a:gd name="T19" fmla="*/ 109 h 125"/>
                <a:gd name="T20" fmla="*/ 95 w 139"/>
                <a:gd name="T21" fmla="*/ 113 h 125"/>
                <a:gd name="T22" fmla="*/ 79 w 139"/>
                <a:gd name="T23" fmla="*/ 122 h 125"/>
                <a:gd name="T24" fmla="*/ 50 w 139"/>
                <a:gd name="T25" fmla="*/ 125 h 125"/>
                <a:gd name="T26" fmla="*/ 0 w 139"/>
                <a:gd name="T27" fmla="*/ 113 h 125"/>
                <a:gd name="T28" fmla="*/ 5 w 139"/>
                <a:gd name="T29" fmla="*/ 96 h 125"/>
                <a:gd name="T30" fmla="*/ 50 w 139"/>
                <a:gd name="T31" fmla="*/ 97 h 125"/>
                <a:gd name="T32" fmla="*/ 69 w 139"/>
                <a:gd name="T33" fmla="*/ 93 h 125"/>
                <a:gd name="T34" fmla="*/ 73 w 139"/>
                <a:gd name="T35" fmla="*/ 90 h 125"/>
                <a:gd name="T36" fmla="*/ 77 w 139"/>
                <a:gd name="T37" fmla="*/ 83 h 125"/>
                <a:gd name="T38" fmla="*/ 93 w 139"/>
                <a:gd name="T39" fmla="*/ 43 h 125"/>
                <a:gd name="T40" fmla="*/ 99 w 139"/>
                <a:gd name="T41" fmla="*/ 21 h 125"/>
                <a:gd name="T42" fmla="*/ 101 w 139"/>
                <a:gd name="T43" fmla="*/ 10 h 125"/>
                <a:gd name="T44" fmla="*/ 102 w 139"/>
                <a:gd name="T45" fmla="*/ 5 h 125"/>
                <a:gd name="T46" fmla="*/ 103 w 139"/>
                <a:gd name="T47" fmla="*/ 0 h 125"/>
                <a:gd name="T48" fmla="*/ 139 w 139"/>
                <a:gd name="T49" fmla="*/ 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25">
                  <a:moveTo>
                    <a:pt x="139" y="3"/>
                  </a:moveTo>
                  <a:cubicBezTo>
                    <a:pt x="138" y="5"/>
                    <a:pt x="138" y="7"/>
                    <a:pt x="138" y="10"/>
                  </a:cubicBezTo>
                  <a:cubicBezTo>
                    <a:pt x="138" y="12"/>
                    <a:pt x="137" y="14"/>
                    <a:pt x="137" y="16"/>
                  </a:cubicBezTo>
                  <a:cubicBezTo>
                    <a:pt x="136" y="20"/>
                    <a:pt x="135" y="25"/>
                    <a:pt x="134" y="29"/>
                  </a:cubicBezTo>
                  <a:cubicBezTo>
                    <a:pt x="133" y="37"/>
                    <a:pt x="130" y="45"/>
                    <a:pt x="127" y="54"/>
                  </a:cubicBezTo>
                  <a:cubicBezTo>
                    <a:pt x="122" y="70"/>
                    <a:pt x="115" y="86"/>
                    <a:pt x="105" y="100"/>
                  </a:cubicBezTo>
                  <a:cubicBezTo>
                    <a:pt x="101" y="106"/>
                    <a:pt x="101" y="106"/>
                    <a:pt x="101" y="106"/>
                  </a:cubicBezTo>
                  <a:cubicBezTo>
                    <a:pt x="100" y="107"/>
                    <a:pt x="100" y="107"/>
                    <a:pt x="100" y="107"/>
                  </a:cubicBezTo>
                  <a:cubicBezTo>
                    <a:pt x="100" y="108"/>
                    <a:pt x="100" y="108"/>
                    <a:pt x="100" y="108"/>
                  </a:cubicBezTo>
                  <a:cubicBezTo>
                    <a:pt x="99" y="109"/>
                    <a:pt x="99" y="109"/>
                    <a:pt x="99" y="109"/>
                  </a:cubicBezTo>
                  <a:cubicBezTo>
                    <a:pt x="98" y="110"/>
                    <a:pt x="96" y="112"/>
                    <a:pt x="95" y="113"/>
                  </a:cubicBezTo>
                  <a:cubicBezTo>
                    <a:pt x="90" y="118"/>
                    <a:pt x="84" y="120"/>
                    <a:pt x="79" y="122"/>
                  </a:cubicBezTo>
                  <a:cubicBezTo>
                    <a:pt x="68" y="125"/>
                    <a:pt x="59" y="125"/>
                    <a:pt x="50" y="125"/>
                  </a:cubicBezTo>
                  <a:cubicBezTo>
                    <a:pt x="32" y="123"/>
                    <a:pt x="16" y="119"/>
                    <a:pt x="0" y="113"/>
                  </a:cubicBezTo>
                  <a:cubicBezTo>
                    <a:pt x="5" y="96"/>
                    <a:pt x="5" y="96"/>
                    <a:pt x="5" y="96"/>
                  </a:cubicBezTo>
                  <a:cubicBezTo>
                    <a:pt x="20" y="97"/>
                    <a:pt x="36" y="98"/>
                    <a:pt x="50" y="97"/>
                  </a:cubicBezTo>
                  <a:cubicBezTo>
                    <a:pt x="57" y="96"/>
                    <a:pt x="64" y="95"/>
                    <a:pt x="69" y="93"/>
                  </a:cubicBezTo>
                  <a:cubicBezTo>
                    <a:pt x="71" y="92"/>
                    <a:pt x="72" y="91"/>
                    <a:pt x="73" y="90"/>
                  </a:cubicBezTo>
                  <a:cubicBezTo>
                    <a:pt x="72" y="91"/>
                    <a:pt x="75" y="86"/>
                    <a:pt x="77" y="83"/>
                  </a:cubicBezTo>
                  <a:cubicBezTo>
                    <a:pt x="84" y="70"/>
                    <a:pt x="89" y="57"/>
                    <a:pt x="93" y="43"/>
                  </a:cubicBezTo>
                  <a:cubicBezTo>
                    <a:pt x="96" y="35"/>
                    <a:pt x="97" y="28"/>
                    <a:pt x="99" y="21"/>
                  </a:cubicBezTo>
                  <a:cubicBezTo>
                    <a:pt x="100" y="17"/>
                    <a:pt x="101" y="14"/>
                    <a:pt x="101" y="10"/>
                  </a:cubicBezTo>
                  <a:cubicBezTo>
                    <a:pt x="102" y="5"/>
                    <a:pt x="102" y="5"/>
                    <a:pt x="102" y="5"/>
                  </a:cubicBezTo>
                  <a:cubicBezTo>
                    <a:pt x="103" y="0"/>
                    <a:pt x="103" y="0"/>
                    <a:pt x="103" y="0"/>
                  </a:cubicBezTo>
                  <a:lnTo>
                    <a:pt x="139" y="3"/>
                  </a:ln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íşļïḍê"/>
            <p:cNvSpPr/>
            <p:nvPr/>
          </p:nvSpPr>
          <p:spPr bwMode="auto">
            <a:xfrm>
              <a:off x="7018338" y="2740026"/>
              <a:ext cx="165100" cy="258763"/>
            </a:xfrm>
            <a:custGeom>
              <a:avLst/>
              <a:gdLst>
                <a:gd name="T0" fmla="*/ 65 w 66"/>
                <a:gd name="T1" fmla="*/ 41 h 104"/>
                <a:gd name="T2" fmla="*/ 57 w 66"/>
                <a:gd name="T3" fmla="*/ 104 h 104"/>
                <a:gd name="T4" fmla="*/ 2 w 66"/>
                <a:gd name="T5" fmla="*/ 97 h 104"/>
                <a:gd name="T6" fmla="*/ 10 w 66"/>
                <a:gd name="T7" fmla="*/ 24 h 104"/>
                <a:gd name="T8" fmla="*/ 65 w 66"/>
                <a:gd name="T9" fmla="*/ 41 h 104"/>
              </a:gdLst>
              <a:ahLst/>
              <a:cxnLst>
                <a:cxn ang="0">
                  <a:pos x="T0" y="T1"/>
                </a:cxn>
                <a:cxn ang="0">
                  <a:pos x="T2" y="T3"/>
                </a:cxn>
                <a:cxn ang="0">
                  <a:pos x="T4" y="T5"/>
                </a:cxn>
                <a:cxn ang="0">
                  <a:pos x="T6" y="T7"/>
                </a:cxn>
                <a:cxn ang="0">
                  <a:pos x="T8" y="T9"/>
                </a:cxn>
              </a:cxnLst>
              <a:rect l="0" t="0" r="r" b="b"/>
              <a:pathLst>
                <a:path w="66" h="104">
                  <a:moveTo>
                    <a:pt x="65" y="41"/>
                  </a:moveTo>
                  <a:cubicBezTo>
                    <a:pt x="66" y="64"/>
                    <a:pt x="57" y="104"/>
                    <a:pt x="57" y="104"/>
                  </a:cubicBezTo>
                  <a:cubicBezTo>
                    <a:pt x="2" y="97"/>
                    <a:pt x="2" y="97"/>
                    <a:pt x="2" y="97"/>
                  </a:cubicBezTo>
                  <a:cubicBezTo>
                    <a:pt x="2" y="97"/>
                    <a:pt x="0" y="38"/>
                    <a:pt x="10" y="24"/>
                  </a:cubicBezTo>
                  <a:cubicBezTo>
                    <a:pt x="28" y="0"/>
                    <a:pt x="64" y="20"/>
                    <a:pt x="65" y="41"/>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iṧ1iḍè"/>
            <p:cNvSpPr/>
            <p:nvPr/>
          </p:nvSpPr>
          <p:spPr bwMode="auto">
            <a:xfrm>
              <a:off x="6761163" y="3108326"/>
              <a:ext cx="82550" cy="84138"/>
            </a:xfrm>
            <a:custGeom>
              <a:avLst/>
              <a:gdLst>
                <a:gd name="T0" fmla="*/ 33 w 33"/>
                <a:gd name="T1" fmla="*/ 12 h 34"/>
                <a:gd name="T2" fmla="*/ 0 w 33"/>
                <a:gd name="T3" fmla="*/ 0 h 34"/>
                <a:gd name="T4" fmla="*/ 7 w 33"/>
                <a:gd name="T5" fmla="*/ 25 h 34"/>
                <a:gd name="T6" fmla="*/ 31 w 33"/>
                <a:gd name="T7" fmla="*/ 24 h 34"/>
                <a:gd name="T8" fmla="*/ 33 w 33"/>
                <a:gd name="T9" fmla="*/ 12 h 34"/>
              </a:gdLst>
              <a:ahLst/>
              <a:cxnLst>
                <a:cxn ang="0">
                  <a:pos x="T0" y="T1"/>
                </a:cxn>
                <a:cxn ang="0">
                  <a:pos x="T2" y="T3"/>
                </a:cxn>
                <a:cxn ang="0">
                  <a:pos x="T4" y="T5"/>
                </a:cxn>
                <a:cxn ang="0">
                  <a:pos x="T6" y="T7"/>
                </a:cxn>
                <a:cxn ang="0">
                  <a:pos x="T8" y="T9"/>
                </a:cxn>
              </a:cxnLst>
              <a:rect l="0" t="0" r="r" b="b"/>
              <a:pathLst>
                <a:path w="33" h="34">
                  <a:moveTo>
                    <a:pt x="33" y="12"/>
                  </a:moveTo>
                  <a:cubicBezTo>
                    <a:pt x="0" y="0"/>
                    <a:pt x="0" y="0"/>
                    <a:pt x="0" y="0"/>
                  </a:cubicBezTo>
                  <a:cubicBezTo>
                    <a:pt x="7" y="25"/>
                    <a:pt x="7" y="25"/>
                    <a:pt x="7" y="25"/>
                  </a:cubicBezTo>
                  <a:cubicBezTo>
                    <a:pt x="7" y="25"/>
                    <a:pt x="22" y="34"/>
                    <a:pt x="31" y="24"/>
                  </a:cubicBezTo>
                  <a:cubicBezTo>
                    <a:pt x="33" y="12"/>
                    <a:pt x="33" y="12"/>
                    <a:pt x="33" y="12"/>
                  </a:cubicBezTo>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ïsľíḍê"/>
            <p:cNvSpPr/>
            <p:nvPr/>
          </p:nvSpPr>
          <p:spPr bwMode="auto">
            <a:xfrm>
              <a:off x="6721476" y="3108326"/>
              <a:ext cx="57150" cy="61913"/>
            </a:xfrm>
            <a:custGeom>
              <a:avLst/>
              <a:gdLst>
                <a:gd name="T0" fmla="*/ 7 w 36"/>
                <a:gd name="T1" fmla="*/ 11 h 39"/>
                <a:gd name="T2" fmla="*/ 0 w 36"/>
                <a:gd name="T3" fmla="*/ 37 h 39"/>
                <a:gd name="T4" fmla="*/ 36 w 36"/>
                <a:gd name="T5" fmla="*/ 39 h 39"/>
                <a:gd name="T6" fmla="*/ 25 w 36"/>
                <a:gd name="T7" fmla="*/ 0 h 39"/>
                <a:gd name="T8" fmla="*/ 7 w 36"/>
                <a:gd name="T9" fmla="*/ 11 h 39"/>
              </a:gdLst>
              <a:ahLst/>
              <a:cxnLst>
                <a:cxn ang="0">
                  <a:pos x="T0" y="T1"/>
                </a:cxn>
                <a:cxn ang="0">
                  <a:pos x="T2" y="T3"/>
                </a:cxn>
                <a:cxn ang="0">
                  <a:pos x="T4" y="T5"/>
                </a:cxn>
                <a:cxn ang="0">
                  <a:pos x="T6" y="T7"/>
                </a:cxn>
                <a:cxn ang="0">
                  <a:pos x="T8" y="T9"/>
                </a:cxn>
              </a:cxnLst>
              <a:rect l="0" t="0" r="r" b="b"/>
              <a:pathLst>
                <a:path w="36" h="39">
                  <a:moveTo>
                    <a:pt x="7" y="11"/>
                  </a:moveTo>
                  <a:lnTo>
                    <a:pt x="0" y="37"/>
                  </a:lnTo>
                  <a:lnTo>
                    <a:pt x="36" y="39"/>
                  </a:lnTo>
                  <a:lnTo>
                    <a:pt x="25" y="0"/>
                  </a:lnTo>
                  <a:lnTo>
                    <a:pt x="7" y="11"/>
                  </a:ln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iṡliḓè"/>
            <p:cNvSpPr/>
            <p:nvPr/>
          </p:nvSpPr>
          <p:spPr bwMode="auto">
            <a:xfrm>
              <a:off x="6721476" y="3108326"/>
              <a:ext cx="57150" cy="61913"/>
            </a:xfrm>
            <a:custGeom>
              <a:avLst/>
              <a:gdLst>
                <a:gd name="T0" fmla="*/ 7 w 36"/>
                <a:gd name="T1" fmla="*/ 11 h 39"/>
                <a:gd name="T2" fmla="*/ 0 w 36"/>
                <a:gd name="T3" fmla="*/ 37 h 39"/>
                <a:gd name="T4" fmla="*/ 36 w 36"/>
                <a:gd name="T5" fmla="*/ 39 h 39"/>
                <a:gd name="T6" fmla="*/ 25 w 36"/>
                <a:gd name="T7" fmla="*/ 0 h 39"/>
                <a:gd name="T8" fmla="*/ 7 w 36"/>
                <a:gd name="T9" fmla="*/ 11 h 39"/>
              </a:gdLst>
              <a:ahLst/>
              <a:cxnLst>
                <a:cxn ang="0">
                  <a:pos x="T0" y="T1"/>
                </a:cxn>
                <a:cxn ang="0">
                  <a:pos x="T2" y="T3"/>
                </a:cxn>
                <a:cxn ang="0">
                  <a:pos x="T4" y="T5"/>
                </a:cxn>
                <a:cxn ang="0">
                  <a:pos x="T6" y="T7"/>
                </a:cxn>
                <a:cxn ang="0">
                  <a:pos x="T8" y="T9"/>
                </a:cxn>
              </a:cxnLst>
              <a:rect l="0" t="0" r="r" b="b"/>
              <a:pathLst>
                <a:path w="36" h="39">
                  <a:moveTo>
                    <a:pt x="7" y="11"/>
                  </a:moveTo>
                  <a:lnTo>
                    <a:pt x="0" y="37"/>
                  </a:lnTo>
                  <a:lnTo>
                    <a:pt x="36" y="39"/>
                  </a:lnTo>
                  <a:lnTo>
                    <a:pt x="25" y="0"/>
                  </a:lnTo>
                  <a:lnTo>
                    <a:pt x="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iṩ1íḍé"/>
            <p:cNvSpPr/>
            <p:nvPr/>
          </p:nvSpPr>
          <p:spPr bwMode="auto">
            <a:xfrm>
              <a:off x="6288088" y="2547938"/>
              <a:ext cx="490538" cy="866775"/>
            </a:xfrm>
            <a:custGeom>
              <a:avLst/>
              <a:gdLst>
                <a:gd name="T0" fmla="*/ 22 w 197"/>
                <a:gd name="T1" fmla="*/ 348 h 348"/>
                <a:gd name="T2" fmla="*/ 197 w 197"/>
                <a:gd name="T3" fmla="*/ 174 h 348"/>
                <a:gd name="T4" fmla="*/ 22 w 197"/>
                <a:gd name="T5" fmla="*/ 0 h 348"/>
                <a:gd name="T6" fmla="*/ 0 w 197"/>
                <a:gd name="T7" fmla="*/ 0 h 348"/>
                <a:gd name="T8" fmla="*/ 0 w 197"/>
                <a:gd name="T9" fmla="*/ 348 h 348"/>
                <a:gd name="T10" fmla="*/ 22 w 197"/>
                <a:gd name="T11" fmla="*/ 348 h 348"/>
              </a:gdLst>
              <a:ahLst/>
              <a:cxnLst>
                <a:cxn ang="0">
                  <a:pos x="T0" y="T1"/>
                </a:cxn>
                <a:cxn ang="0">
                  <a:pos x="T2" y="T3"/>
                </a:cxn>
                <a:cxn ang="0">
                  <a:pos x="T4" y="T5"/>
                </a:cxn>
                <a:cxn ang="0">
                  <a:pos x="T6" y="T7"/>
                </a:cxn>
                <a:cxn ang="0">
                  <a:pos x="T8" y="T9"/>
                </a:cxn>
                <a:cxn ang="0">
                  <a:pos x="T10" y="T11"/>
                </a:cxn>
              </a:cxnLst>
              <a:rect l="0" t="0" r="r" b="b"/>
              <a:pathLst>
                <a:path w="197" h="348">
                  <a:moveTo>
                    <a:pt x="22" y="348"/>
                  </a:moveTo>
                  <a:cubicBezTo>
                    <a:pt x="119" y="348"/>
                    <a:pt x="197" y="270"/>
                    <a:pt x="197" y="174"/>
                  </a:cubicBezTo>
                  <a:cubicBezTo>
                    <a:pt x="197" y="78"/>
                    <a:pt x="119" y="0"/>
                    <a:pt x="22" y="0"/>
                  </a:cubicBezTo>
                  <a:cubicBezTo>
                    <a:pt x="0" y="0"/>
                    <a:pt x="0" y="0"/>
                    <a:pt x="0" y="0"/>
                  </a:cubicBezTo>
                  <a:cubicBezTo>
                    <a:pt x="0" y="348"/>
                    <a:pt x="0" y="348"/>
                    <a:pt x="0" y="348"/>
                  </a:cubicBezTo>
                  <a:cubicBezTo>
                    <a:pt x="22" y="348"/>
                    <a:pt x="22" y="348"/>
                    <a:pt x="22" y="348"/>
                  </a:cubicBezTo>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ïşlïḋe"/>
            <p:cNvSpPr/>
            <p:nvPr/>
          </p:nvSpPr>
          <p:spPr bwMode="auto">
            <a:xfrm>
              <a:off x="5854701" y="2547938"/>
              <a:ext cx="866775" cy="866775"/>
            </a:xfrm>
            <a:prstGeom prst="ellipse">
              <a:avLst/>
            </a:pr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íśľide"/>
            <p:cNvSpPr/>
            <p:nvPr/>
          </p:nvSpPr>
          <p:spPr bwMode="auto">
            <a:xfrm>
              <a:off x="5854701" y="2547938"/>
              <a:ext cx="857250" cy="866775"/>
            </a:xfrm>
            <a:custGeom>
              <a:avLst/>
              <a:gdLst>
                <a:gd name="T0" fmla="*/ 174 w 344"/>
                <a:gd name="T1" fmla="*/ 0 h 348"/>
                <a:gd name="T2" fmla="*/ 116 w 344"/>
                <a:gd name="T3" fmla="*/ 9 h 348"/>
                <a:gd name="T4" fmla="*/ 115 w 344"/>
                <a:gd name="T5" fmla="*/ 10 h 348"/>
                <a:gd name="T6" fmla="*/ 68 w 344"/>
                <a:gd name="T7" fmla="*/ 35 h 348"/>
                <a:gd name="T8" fmla="*/ 67 w 344"/>
                <a:gd name="T9" fmla="*/ 36 h 348"/>
                <a:gd name="T10" fmla="*/ 11 w 344"/>
                <a:gd name="T11" fmla="*/ 111 h 348"/>
                <a:gd name="T12" fmla="*/ 0 w 344"/>
                <a:gd name="T13" fmla="*/ 174 h 348"/>
                <a:gd name="T14" fmla="*/ 174 w 344"/>
                <a:gd name="T15" fmla="*/ 348 h 348"/>
                <a:gd name="T16" fmla="*/ 233 w 344"/>
                <a:gd name="T17" fmla="*/ 338 h 348"/>
                <a:gd name="T18" fmla="*/ 226 w 344"/>
                <a:gd name="T19" fmla="*/ 328 h 348"/>
                <a:gd name="T20" fmla="*/ 248 w 344"/>
                <a:gd name="T21" fmla="*/ 310 h 348"/>
                <a:gd name="T22" fmla="*/ 174 w 344"/>
                <a:gd name="T23" fmla="*/ 328 h 348"/>
                <a:gd name="T24" fmla="*/ 19 w 344"/>
                <a:gd name="T25" fmla="*/ 174 h 348"/>
                <a:gd name="T26" fmla="*/ 174 w 344"/>
                <a:gd name="T27" fmla="*/ 19 h 348"/>
                <a:gd name="T28" fmla="*/ 328 w 344"/>
                <a:gd name="T29" fmla="*/ 166 h 348"/>
                <a:gd name="T30" fmla="*/ 336 w 344"/>
                <a:gd name="T31" fmla="*/ 134 h 348"/>
                <a:gd name="T32" fmla="*/ 344 w 344"/>
                <a:gd name="T33" fmla="*/ 135 h 348"/>
                <a:gd name="T34" fmla="*/ 174 w 344"/>
                <a:gd name="T35" fmla="*/ 0 h 348"/>
                <a:gd name="T36" fmla="*/ 174 w 344"/>
                <a:gd name="T3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348">
                  <a:moveTo>
                    <a:pt x="174" y="0"/>
                  </a:moveTo>
                  <a:cubicBezTo>
                    <a:pt x="154" y="0"/>
                    <a:pt x="134" y="3"/>
                    <a:pt x="116" y="9"/>
                  </a:cubicBezTo>
                  <a:cubicBezTo>
                    <a:pt x="116" y="9"/>
                    <a:pt x="115" y="10"/>
                    <a:pt x="115" y="10"/>
                  </a:cubicBezTo>
                  <a:cubicBezTo>
                    <a:pt x="98" y="16"/>
                    <a:pt x="82" y="25"/>
                    <a:pt x="68" y="35"/>
                  </a:cubicBezTo>
                  <a:cubicBezTo>
                    <a:pt x="68" y="36"/>
                    <a:pt x="67" y="36"/>
                    <a:pt x="67" y="36"/>
                  </a:cubicBezTo>
                  <a:cubicBezTo>
                    <a:pt x="42" y="56"/>
                    <a:pt x="23" y="82"/>
                    <a:pt x="11" y="111"/>
                  </a:cubicBezTo>
                  <a:cubicBezTo>
                    <a:pt x="4" y="131"/>
                    <a:pt x="0" y="152"/>
                    <a:pt x="0" y="174"/>
                  </a:cubicBezTo>
                  <a:cubicBezTo>
                    <a:pt x="0" y="270"/>
                    <a:pt x="78" y="348"/>
                    <a:pt x="174" y="348"/>
                  </a:cubicBezTo>
                  <a:cubicBezTo>
                    <a:pt x="195" y="348"/>
                    <a:pt x="214" y="344"/>
                    <a:pt x="233" y="338"/>
                  </a:cubicBezTo>
                  <a:cubicBezTo>
                    <a:pt x="226" y="328"/>
                    <a:pt x="226" y="328"/>
                    <a:pt x="226" y="328"/>
                  </a:cubicBezTo>
                  <a:cubicBezTo>
                    <a:pt x="233" y="322"/>
                    <a:pt x="241" y="316"/>
                    <a:pt x="248" y="310"/>
                  </a:cubicBezTo>
                  <a:cubicBezTo>
                    <a:pt x="226" y="321"/>
                    <a:pt x="201" y="328"/>
                    <a:pt x="174" y="328"/>
                  </a:cubicBezTo>
                  <a:cubicBezTo>
                    <a:pt x="89" y="328"/>
                    <a:pt x="19" y="259"/>
                    <a:pt x="19" y="174"/>
                  </a:cubicBezTo>
                  <a:cubicBezTo>
                    <a:pt x="19" y="88"/>
                    <a:pt x="89" y="19"/>
                    <a:pt x="174" y="19"/>
                  </a:cubicBezTo>
                  <a:cubicBezTo>
                    <a:pt x="257" y="19"/>
                    <a:pt x="324" y="84"/>
                    <a:pt x="328" y="166"/>
                  </a:cubicBezTo>
                  <a:cubicBezTo>
                    <a:pt x="331" y="155"/>
                    <a:pt x="334" y="144"/>
                    <a:pt x="336" y="134"/>
                  </a:cubicBezTo>
                  <a:cubicBezTo>
                    <a:pt x="344" y="135"/>
                    <a:pt x="344" y="135"/>
                    <a:pt x="344" y="135"/>
                  </a:cubicBezTo>
                  <a:cubicBezTo>
                    <a:pt x="326" y="58"/>
                    <a:pt x="257" y="0"/>
                    <a:pt x="174" y="0"/>
                  </a:cubicBezTo>
                  <a:cubicBezTo>
                    <a:pt x="174" y="0"/>
                    <a:pt x="174" y="0"/>
                    <a:pt x="174" y="0"/>
                  </a:cubicBezTo>
                </a:path>
              </a:pathLst>
            </a:custGeom>
            <a:solidFill>
              <a:srgbClr val="264A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ïşľíḋe"/>
            <p:cNvSpPr/>
            <p:nvPr/>
          </p:nvSpPr>
          <p:spPr bwMode="auto">
            <a:xfrm>
              <a:off x="5902326" y="2595563"/>
              <a:ext cx="769938" cy="768350"/>
            </a:xfrm>
            <a:custGeom>
              <a:avLst/>
              <a:gdLst>
                <a:gd name="T0" fmla="*/ 155 w 309"/>
                <a:gd name="T1" fmla="*/ 0 h 309"/>
                <a:gd name="T2" fmla="*/ 0 w 309"/>
                <a:gd name="T3" fmla="*/ 155 h 309"/>
                <a:gd name="T4" fmla="*/ 155 w 309"/>
                <a:gd name="T5" fmla="*/ 309 h 309"/>
                <a:gd name="T6" fmla="*/ 229 w 309"/>
                <a:gd name="T7" fmla="*/ 291 h 309"/>
                <a:gd name="T8" fmla="*/ 252 w 309"/>
                <a:gd name="T9" fmla="*/ 270 h 309"/>
                <a:gd name="T10" fmla="*/ 271 w 309"/>
                <a:gd name="T11" fmla="*/ 249 h 309"/>
                <a:gd name="T12" fmla="*/ 279 w 309"/>
                <a:gd name="T13" fmla="*/ 238 h 309"/>
                <a:gd name="T14" fmla="*/ 282 w 309"/>
                <a:gd name="T15" fmla="*/ 233 h 309"/>
                <a:gd name="T16" fmla="*/ 283 w 309"/>
                <a:gd name="T17" fmla="*/ 231 h 309"/>
                <a:gd name="T18" fmla="*/ 284 w 309"/>
                <a:gd name="T19" fmla="*/ 228 h 309"/>
                <a:gd name="T20" fmla="*/ 294 w 309"/>
                <a:gd name="T21" fmla="*/ 200 h 309"/>
                <a:gd name="T22" fmla="*/ 302 w 309"/>
                <a:gd name="T23" fmla="*/ 172 h 309"/>
                <a:gd name="T24" fmla="*/ 309 w 309"/>
                <a:gd name="T25" fmla="*/ 147 h 309"/>
                <a:gd name="T26" fmla="*/ 155 w 309"/>
                <a:gd name="T2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9" h="309">
                  <a:moveTo>
                    <a:pt x="155" y="0"/>
                  </a:moveTo>
                  <a:cubicBezTo>
                    <a:pt x="70" y="0"/>
                    <a:pt x="0" y="69"/>
                    <a:pt x="0" y="155"/>
                  </a:cubicBezTo>
                  <a:cubicBezTo>
                    <a:pt x="0" y="240"/>
                    <a:pt x="70" y="309"/>
                    <a:pt x="155" y="309"/>
                  </a:cubicBezTo>
                  <a:cubicBezTo>
                    <a:pt x="182" y="309"/>
                    <a:pt x="207" y="302"/>
                    <a:pt x="229" y="291"/>
                  </a:cubicBezTo>
                  <a:cubicBezTo>
                    <a:pt x="237" y="284"/>
                    <a:pt x="244" y="277"/>
                    <a:pt x="252" y="270"/>
                  </a:cubicBezTo>
                  <a:cubicBezTo>
                    <a:pt x="259" y="263"/>
                    <a:pt x="265" y="256"/>
                    <a:pt x="271" y="249"/>
                  </a:cubicBezTo>
                  <a:cubicBezTo>
                    <a:pt x="274" y="245"/>
                    <a:pt x="277" y="242"/>
                    <a:pt x="279" y="238"/>
                  </a:cubicBezTo>
                  <a:cubicBezTo>
                    <a:pt x="280" y="237"/>
                    <a:pt x="281" y="235"/>
                    <a:pt x="282" y="233"/>
                  </a:cubicBezTo>
                  <a:cubicBezTo>
                    <a:pt x="283" y="231"/>
                    <a:pt x="283" y="231"/>
                    <a:pt x="283" y="231"/>
                  </a:cubicBezTo>
                  <a:cubicBezTo>
                    <a:pt x="284" y="228"/>
                    <a:pt x="284" y="228"/>
                    <a:pt x="284" y="228"/>
                  </a:cubicBezTo>
                  <a:cubicBezTo>
                    <a:pt x="287" y="219"/>
                    <a:pt x="291" y="209"/>
                    <a:pt x="294" y="200"/>
                  </a:cubicBezTo>
                  <a:cubicBezTo>
                    <a:pt x="297" y="191"/>
                    <a:pt x="300" y="181"/>
                    <a:pt x="302" y="172"/>
                  </a:cubicBezTo>
                  <a:cubicBezTo>
                    <a:pt x="305" y="164"/>
                    <a:pt x="307" y="155"/>
                    <a:pt x="309" y="147"/>
                  </a:cubicBezTo>
                  <a:cubicBezTo>
                    <a:pt x="305" y="65"/>
                    <a:pt x="238" y="0"/>
                    <a:pt x="155" y="0"/>
                  </a:cubicBezTo>
                </a:path>
              </a:pathLst>
            </a:custGeom>
            <a:solidFill>
              <a:srgbClr val="2B54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ïṩļîḋè"/>
            <p:cNvSpPr/>
            <p:nvPr/>
          </p:nvSpPr>
          <p:spPr bwMode="auto">
            <a:xfrm>
              <a:off x="6069013" y="2689226"/>
              <a:ext cx="438150" cy="581025"/>
            </a:xfrm>
            <a:custGeom>
              <a:avLst/>
              <a:gdLst>
                <a:gd name="T0" fmla="*/ 167 w 176"/>
                <a:gd name="T1" fmla="*/ 127 h 233"/>
                <a:gd name="T2" fmla="*/ 140 w 176"/>
                <a:gd name="T3" fmla="*/ 111 h 233"/>
                <a:gd name="T4" fmla="*/ 158 w 176"/>
                <a:gd name="T5" fmla="*/ 100 h 233"/>
                <a:gd name="T6" fmla="*/ 168 w 176"/>
                <a:gd name="T7" fmla="*/ 73 h 233"/>
                <a:gd name="T8" fmla="*/ 155 w 176"/>
                <a:gd name="T9" fmla="*/ 42 h 233"/>
                <a:gd name="T10" fmla="*/ 116 w 176"/>
                <a:gd name="T11" fmla="*/ 30 h 233"/>
                <a:gd name="T12" fmla="*/ 105 w 176"/>
                <a:gd name="T13" fmla="*/ 30 h 233"/>
                <a:gd name="T14" fmla="*/ 105 w 176"/>
                <a:gd name="T15" fmla="*/ 0 h 233"/>
                <a:gd name="T16" fmla="*/ 86 w 176"/>
                <a:gd name="T17" fmla="*/ 0 h 233"/>
                <a:gd name="T18" fmla="*/ 86 w 176"/>
                <a:gd name="T19" fmla="*/ 30 h 233"/>
                <a:gd name="T20" fmla="*/ 62 w 176"/>
                <a:gd name="T21" fmla="*/ 30 h 233"/>
                <a:gd name="T22" fmla="*/ 62 w 176"/>
                <a:gd name="T23" fmla="*/ 0 h 233"/>
                <a:gd name="T24" fmla="*/ 42 w 176"/>
                <a:gd name="T25" fmla="*/ 0 h 233"/>
                <a:gd name="T26" fmla="*/ 42 w 176"/>
                <a:gd name="T27" fmla="*/ 30 h 233"/>
                <a:gd name="T28" fmla="*/ 15 w 176"/>
                <a:gd name="T29" fmla="*/ 30 h 233"/>
                <a:gd name="T30" fmla="*/ 0 w 176"/>
                <a:gd name="T31" fmla="*/ 30 h 233"/>
                <a:gd name="T32" fmla="*/ 0 w 176"/>
                <a:gd name="T33" fmla="*/ 65 h 233"/>
                <a:gd name="T34" fmla="*/ 15 w 176"/>
                <a:gd name="T35" fmla="*/ 65 h 233"/>
                <a:gd name="T36" fmla="*/ 15 w 176"/>
                <a:gd name="T37" fmla="*/ 169 h 233"/>
                <a:gd name="T38" fmla="*/ 0 w 176"/>
                <a:gd name="T39" fmla="*/ 169 h 233"/>
                <a:gd name="T40" fmla="*/ 0 w 176"/>
                <a:gd name="T41" fmla="*/ 204 h 233"/>
                <a:gd name="T42" fmla="*/ 15 w 176"/>
                <a:gd name="T43" fmla="*/ 204 h 233"/>
                <a:gd name="T44" fmla="*/ 42 w 176"/>
                <a:gd name="T45" fmla="*/ 204 h 233"/>
                <a:gd name="T46" fmla="*/ 42 w 176"/>
                <a:gd name="T47" fmla="*/ 233 h 233"/>
                <a:gd name="T48" fmla="*/ 62 w 176"/>
                <a:gd name="T49" fmla="*/ 233 h 233"/>
                <a:gd name="T50" fmla="*/ 62 w 176"/>
                <a:gd name="T51" fmla="*/ 204 h 233"/>
                <a:gd name="T52" fmla="*/ 86 w 176"/>
                <a:gd name="T53" fmla="*/ 204 h 233"/>
                <a:gd name="T54" fmla="*/ 86 w 176"/>
                <a:gd name="T55" fmla="*/ 233 h 233"/>
                <a:gd name="T56" fmla="*/ 105 w 176"/>
                <a:gd name="T57" fmla="*/ 233 h 233"/>
                <a:gd name="T58" fmla="*/ 105 w 176"/>
                <a:gd name="T59" fmla="*/ 204 h 233"/>
                <a:gd name="T60" fmla="*/ 108 w 176"/>
                <a:gd name="T61" fmla="*/ 204 h 233"/>
                <a:gd name="T62" fmla="*/ 132 w 176"/>
                <a:gd name="T63" fmla="*/ 202 h 233"/>
                <a:gd name="T64" fmla="*/ 153 w 176"/>
                <a:gd name="T65" fmla="*/ 196 h 233"/>
                <a:gd name="T66" fmla="*/ 170 w 176"/>
                <a:gd name="T67" fmla="*/ 179 h 233"/>
                <a:gd name="T68" fmla="*/ 176 w 176"/>
                <a:gd name="T69" fmla="*/ 154 h 233"/>
                <a:gd name="T70" fmla="*/ 167 w 176"/>
                <a:gd name="T71" fmla="*/ 127 h 233"/>
                <a:gd name="T72" fmla="*/ 69 w 176"/>
                <a:gd name="T73" fmla="*/ 65 h 233"/>
                <a:gd name="T74" fmla="*/ 93 w 176"/>
                <a:gd name="T75" fmla="*/ 65 h 233"/>
                <a:gd name="T76" fmla="*/ 110 w 176"/>
                <a:gd name="T77" fmla="*/ 69 h 233"/>
                <a:gd name="T78" fmla="*/ 115 w 176"/>
                <a:gd name="T79" fmla="*/ 81 h 233"/>
                <a:gd name="T80" fmla="*/ 110 w 176"/>
                <a:gd name="T81" fmla="*/ 94 h 233"/>
                <a:gd name="T82" fmla="*/ 93 w 176"/>
                <a:gd name="T83" fmla="*/ 98 h 233"/>
                <a:gd name="T84" fmla="*/ 69 w 176"/>
                <a:gd name="T85" fmla="*/ 98 h 233"/>
                <a:gd name="T86" fmla="*/ 69 w 176"/>
                <a:gd name="T87" fmla="*/ 65 h 233"/>
                <a:gd name="T88" fmla="*/ 116 w 176"/>
                <a:gd name="T89" fmla="*/ 162 h 233"/>
                <a:gd name="T90" fmla="*/ 97 w 176"/>
                <a:gd name="T91" fmla="*/ 167 h 233"/>
                <a:gd name="T92" fmla="*/ 69 w 176"/>
                <a:gd name="T93" fmla="*/ 167 h 233"/>
                <a:gd name="T94" fmla="*/ 69 w 176"/>
                <a:gd name="T95" fmla="*/ 131 h 233"/>
                <a:gd name="T96" fmla="*/ 97 w 176"/>
                <a:gd name="T97" fmla="*/ 131 h 233"/>
                <a:gd name="T98" fmla="*/ 116 w 176"/>
                <a:gd name="T99" fmla="*/ 136 h 233"/>
                <a:gd name="T100" fmla="*/ 122 w 176"/>
                <a:gd name="T101" fmla="*/ 148 h 233"/>
                <a:gd name="T102" fmla="*/ 116 w 176"/>
                <a:gd name="T103" fmla="*/ 16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6" h="233">
                  <a:moveTo>
                    <a:pt x="167" y="127"/>
                  </a:moveTo>
                  <a:cubicBezTo>
                    <a:pt x="161" y="119"/>
                    <a:pt x="152" y="114"/>
                    <a:pt x="140" y="111"/>
                  </a:cubicBezTo>
                  <a:cubicBezTo>
                    <a:pt x="148" y="108"/>
                    <a:pt x="154" y="104"/>
                    <a:pt x="158" y="100"/>
                  </a:cubicBezTo>
                  <a:cubicBezTo>
                    <a:pt x="165" y="92"/>
                    <a:pt x="168" y="83"/>
                    <a:pt x="168" y="73"/>
                  </a:cubicBezTo>
                  <a:cubicBezTo>
                    <a:pt x="168" y="61"/>
                    <a:pt x="164" y="50"/>
                    <a:pt x="155" y="42"/>
                  </a:cubicBezTo>
                  <a:cubicBezTo>
                    <a:pt x="146" y="34"/>
                    <a:pt x="133" y="30"/>
                    <a:pt x="116" y="30"/>
                  </a:cubicBezTo>
                  <a:cubicBezTo>
                    <a:pt x="105" y="30"/>
                    <a:pt x="105" y="30"/>
                    <a:pt x="105" y="30"/>
                  </a:cubicBezTo>
                  <a:cubicBezTo>
                    <a:pt x="105" y="0"/>
                    <a:pt x="105" y="0"/>
                    <a:pt x="105" y="0"/>
                  </a:cubicBezTo>
                  <a:cubicBezTo>
                    <a:pt x="86" y="0"/>
                    <a:pt x="86" y="0"/>
                    <a:pt x="86" y="0"/>
                  </a:cubicBezTo>
                  <a:cubicBezTo>
                    <a:pt x="86" y="30"/>
                    <a:pt x="86" y="30"/>
                    <a:pt x="86" y="30"/>
                  </a:cubicBezTo>
                  <a:cubicBezTo>
                    <a:pt x="62" y="30"/>
                    <a:pt x="62" y="30"/>
                    <a:pt x="62" y="30"/>
                  </a:cubicBezTo>
                  <a:cubicBezTo>
                    <a:pt x="62" y="0"/>
                    <a:pt x="62" y="0"/>
                    <a:pt x="62" y="0"/>
                  </a:cubicBezTo>
                  <a:cubicBezTo>
                    <a:pt x="42" y="0"/>
                    <a:pt x="42" y="0"/>
                    <a:pt x="42" y="0"/>
                  </a:cubicBezTo>
                  <a:cubicBezTo>
                    <a:pt x="42" y="30"/>
                    <a:pt x="42" y="30"/>
                    <a:pt x="42" y="30"/>
                  </a:cubicBezTo>
                  <a:cubicBezTo>
                    <a:pt x="15" y="30"/>
                    <a:pt x="15" y="30"/>
                    <a:pt x="15" y="30"/>
                  </a:cubicBezTo>
                  <a:cubicBezTo>
                    <a:pt x="0" y="30"/>
                    <a:pt x="0" y="30"/>
                    <a:pt x="0" y="30"/>
                  </a:cubicBezTo>
                  <a:cubicBezTo>
                    <a:pt x="0" y="65"/>
                    <a:pt x="0" y="65"/>
                    <a:pt x="0" y="65"/>
                  </a:cubicBezTo>
                  <a:cubicBezTo>
                    <a:pt x="15" y="65"/>
                    <a:pt x="15" y="65"/>
                    <a:pt x="15" y="65"/>
                  </a:cubicBezTo>
                  <a:cubicBezTo>
                    <a:pt x="15" y="169"/>
                    <a:pt x="15" y="169"/>
                    <a:pt x="15" y="169"/>
                  </a:cubicBezTo>
                  <a:cubicBezTo>
                    <a:pt x="0" y="169"/>
                    <a:pt x="0" y="169"/>
                    <a:pt x="0" y="169"/>
                  </a:cubicBezTo>
                  <a:cubicBezTo>
                    <a:pt x="0" y="204"/>
                    <a:pt x="0" y="204"/>
                    <a:pt x="0" y="204"/>
                  </a:cubicBezTo>
                  <a:cubicBezTo>
                    <a:pt x="15" y="204"/>
                    <a:pt x="15" y="204"/>
                    <a:pt x="15" y="204"/>
                  </a:cubicBezTo>
                  <a:cubicBezTo>
                    <a:pt x="42" y="204"/>
                    <a:pt x="42" y="204"/>
                    <a:pt x="42" y="204"/>
                  </a:cubicBezTo>
                  <a:cubicBezTo>
                    <a:pt x="42" y="233"/>
                    <a:pt x="42" y="233"/>
                    <a:pt x="42" y="233"/>
                  </a:cubicBezTo>
                  <a:cubicBezTo>
                    <a:pt x="62" y="233"/>
                    <a:pt x="62" y="233"/>
                    <a:pt x="62" y="233"/>
                  </a:cubicBezTo>
                  <a:cubicBezTo>
                    <a:pt x="62" y="204"/>
                    <a:pt x="62" y="204"/>
                    <a:pt x="62" y="204"/>
                  </a:cubicBezTo>
                  <a:cubicBezTo>
                    <a:pt x="86" y="204"/>
                    <a:pt x="86" y="204"/>
                    <a:pt x="86" y="204"/>
                  </a:cubicBezTo>
                  <a:cubicBezTo>
                    <a:pt x="86" y="233"/>
                    <a:pt x="86" y="233"/>
                    <a:pt x="86" y="233"/>
                  </a:cubicBezTo>
                  <a:cubicBezTo>
                    <a:pt x="105" y="233"/>
                    <a:pt x="105" y="233"/>
                    <a:pt x="105" y="233"/>
                  </a:cubicBezTo>
                  <a:cubicBezTo>
                    <a:pt x="105" y="204"/>
                    <a:pt x="105" y="204"/>
                    <a:pt x="105" y="204"/>
                  </a:cubicBezTo>
                  <a:cubicBezTo>
                    <a:pt x="108" y="204"/>
                    <a:pt x="108" y="204"/>
                    <a:pt x="108" y="204"/>
                  </a:cubicBezTo>
                  <a:cubicBezTo>
                    <a:pt x="112" y="204"/>
                    <a:pt x="120" y="203"/>
                    <a:pt x="132" y="202"/>
                  </a:cubicBezTo>
                  <a:cubicBezTo>
                    <a:pt x="141" y="200"/>
                    <a:pt x="148" y="199"/>
                    <a:pt x="153" y="196"/>
                  </a:cubicBezTo>
                  <a:cubicBezTo>
                    <a:pt x="160" y="192"/>
                    <a:pt x="166" y="186"/>
                    <a:pt x="170" y="179"/>
                  </a:cubicBezTo>
                  <a:cubicBezTo>
                    <a:pt x="174" y="172"/>
                    <a:pt x="176" y="163"/>
                    <a:pt x="176" y="154"/>
                  </a:cubicBezTo>
                  <a:cubicBezTo>
                    <a:pt x="176" y="143"/>
                    <a:pt x="173" y="134"/>
                    <a:pt x="167" y="127"/>
                  </a:cubicBezTo>
                  <a:close/>
                  <a:moveTo>
                    <a:pt x="69" y="65"/>
                  </a:moveTo>
                  <a:cubicBezTo>
                    <a:pt x="93" y="65"/>
                    <a:pt x="93" y="65"/>
                    <a:pt x="93" y="65"/>
                  </a:cubicBezTo>
                  <a:cubicBezTo>
                    <a:pt x="101" y="65"/>
                    <a:pt x="107" y="66"/>
                    <a:pt x="110" y="69"/>
                  </a:cubicBezTo>
                  <a:cubicBezTo>
                    <a:pt x="114" y="72"/>
                    <a:pt x="115" y="76"/>
                    <a:pt x="115" y="81"/>
                  </a:cubicBezTo>
                  <a:cubicBezTo>
                    <a:pt x="115" y="87"/>
                    <a:pt x="114" y="91"/>
                    <a:pt x="110" y="94"/>
                  </a:cubicBezTo>
                  <a:cubicBezTo>
                    <a:pt x="107" y="97"/>
                    <a:pt x="101" y="98"/>
                    <a:pt x="93" y="98"/>
                  </a:cubicBezTo>
                  <a:cubicBezTo>
                    <a:pt x="69" y="98"/>
                    <a:pt x="69" y="98"/>
                    <a:pt x="69" y="98"/>
                  </a:cubicBezTo>
                  <a:lnTo>
                    <a:pt x="69" y="65"/>
                  </a:lnTo>
                  <a:close/>
                  <a:moveTo>
                    <a:pt x="116" y="162"/>
                  </a:moveTo>
                  <a:cubicBezTo>
                    <a:pt x="113" y="165"/>
                    <a:pt x="106" y="167"/>
                    <a:pt x="97" y="167"/>
                  </a:cubicBezTo>
                  <a:cubicBezTo>
                    <a:pt x="69" y="167"/>
                    <a:pt x="69" y="167"/>
                    <a:pt x="69" y="167"/>
                  </a:cubicBezTo>
                  <a:cubicBezTo>
                    <a:pt x="69" y="131"/>
                    <a:pt x="69" y="131"/>
                    <a:pt x="69" y="131"/>
                  </a:cubicBezTo>
                  <a:cubicBezTo>
                    <a:pt x="97" y="131"/>
                    <a:pt x="97" y="131"/>
                    <a:pt x="97" y="131"/>
                  </a:cubicBezTo>
                  <a:cubicBezTo>
                    <a:pt x="106" y="131"/>
                    <a:pt x="113" y="133"/>
                    <a:pt x="116" y="136"/>
                  </a:cubicBezTo>
                  <a:cubicBezTo>
                    <a:pt x="120" y="139"/>
                    <a:pt x="122" y="143"/>
                    <a:pt x="122" y="148"/>
                  </a:cubicBezTo>
                  <a:cubicBezTo>
                    <a:pt x="122" y="154"/>
                    <a:pt x="120" y="158"/>
                    <a:pt x="116" y="16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ï$liḓe"/>
            <p:cNvSpPr/>
            <p:nvPr/>
          </p:nvSpPr>
          <p:spPr bwMode="auto">
            <a:xfrm>
              <a:off x="6750051" y="2544763"/>
              <a:ext cx="17463" cy="22225"/>
            </a:xfrm>
            <a:custGeom>
              <a:avLst/>
              <a:gdLst>
                <a:gd name="T0" fmla="*/ 7 w 7"/>
                <a:gd name="T1" fmla="*/ 4 h 9"/>
                <a:gd name="T2" fmla="*/ 4 w 7"/>
                <a:gd name="T3" fmla="*/ 9 h 9"/>
                <a:gd name="T4" fmla="*/ 1 w 7"/>
                <a:gd name="T5" fmla="*/ 4 h 9"/>
                <a:gd name="T6" fmla="*/ 4 w 7"/>
                <a:gd name="T7" fmla="*/ 0 h 9"/>
                <a:gd name="T8" fmla="*/ 7 w 7"/>
                <a:gd name="T9" fmla="*/ 4 h 9"/>
              </a:gdLst>
              <a:ahLst/>
              <a:cxnLst>
                <a:cxn ang="0">
                  <a:pos x="T0" y="T1"/>
                </a:cxn>
                <a:cxn ang="0">
                  <a:pos x="T2" y="T3"/>
                </a:cxn>
                <a:cxn ang="0">
                  <a:pos x="T4" y="T5"/>
                </a:cxn>
                <a:cxn ang="0">
                  <a:pos x="T6" y="T7"/>
                </a:cxn>
                <a:cxn ang="0">
                  <a:pos x="T8" y="T9"/>
                </a:cxn>
              </a:cxnLst>
              <a:rect l="0" t="0" r="r" b="b"/>
              <a:pathLst>
                <a:path w="7" h="9">
                  <a:moveTo>
                    <a:pt x="7" y="4"/>
                  </a:moveTo>
                  <a:cubicBezTo>
                    <a:pt x="7" y="7"/>
                    <a:pt x="5" y="9"/>
                    <a:pt x="4" y="9"/>
                  </a:cubicBezTo>
                  <a:cubicBezTo>
                    <a:pt x="2" y="9"/>
                    <a:pt x="0" y="7"/>
                    <a:pt x="1" y="4"/>
                  </a:cubicBezTo>
                  <a:cubicBezTo>
                    <a:pt x="1" y="2"/>
                    <a:pt x="2" y="0"/>
                    <a:pt x="4" y="0"/>
                  </a:cubicBezTo>
                  <a:cubicBezTo>
                    <a:pt x="5" y="0"/>
                    <a:pt x="7" y="2"/>
                    <a:pt x="7" y="4"/>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ïŝľîdè"/>
            <p:cNvSpPr/>
            <p:nvPr/>
          </p:nvSpPr>
          <p:spPr bwMode="auto">
            <a:xfrm>
              <a:off x="6743701" y="2540001"/>
              <a:ext cx="15875" cy="12700"/>
            </a:xfrm>
            <a:custGeom>
              <a:avLst/>
              <a:gdLst>
                <a:gd name="T0" fmla="*/ 6 w 6"/>
                <a:gd name="T1" fmla="*/ 2 h 5"/>
                <a:gd name="T2" fmla="*/ 0 w 6"/>
                <a:gd name="T3" fmla="*/ 0 h 5"/>
                <a:gd name="T4" fmla="*/ 6 w 6"/>
                <a:gd name="T5" fmla="*/ 2 h 5"/>
              </a:gdLst>
              <a:ahLst/>
              <a:cxnLst>
                <a:cxn ang="0">
                  <a:pos x="T0" y="T1"/>
                </a:cxn>
                <a:cxn ang="0">
                  <a:pos x="T2" y="T3"/>
                </a:cxn>
                <a:cxn ang="0">
                  <a:pos x="T4" y="T5"/>
                </a:cxn>
              </a:cxnLst>
              <a:rect l="0" t="0" r="r" b="b"/>
              <a:pathLst>
                <a:path w="6" h="5">
                  <a:moveTo>
                    <a:pt x="6" y="2"/>
                  </a:moveTo>
                  <a:cubicBezTo>
                    <a:pt x="0" y="0"/>
                    <a:pt x="0" y="0"/>
                    <a:pt x="0" y="0"/>
                  </a:cubicBezTo>
                  <a:cubicBezTo>
                    <a:pt x="0" y="0"/>
                    <a:pt x="3" y="5"/>
                    <a:pt x="6" y="2"/>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işḷíḓe"/>
            <p:cNvSpPr/>
            <p:nvPr/>
          </p:nvSpPr>
          <p:spPr bwMode="auto">
            <a:xfrm>
              <a:off x="6737351" y="2562226"/>
              <a:ext cx="22225" cy="50800"/>
            </a:xfrm>
            <a:custGeom>
              <a:avLst/>
              <a:gdLst>
                <a:gd name="T0" fmla="*/ 9 w 9"/>
                <a:gd name="T1" fmla="*/ 0 h 20"/>
                <a:gd name="T2" fmla="*/ 0 w 9"/>
                <a:gd name="T3" fmla="*/ 17 h 20"/>
                <a:gd name="T4" fmla="*/ 9 w 9"/>
                <a:gd name="T5" fmla="*/ 18 h 20"/>
                <a:gd name="T6" fmla="*/ 9 w 9"/>
                <a:gd name="T7" fmla="*/ 0 h 20"/>
              </a:gdLst>
              <a:ahLst/>
              <a:cxnLst>
                <a:cxn ang="0">
                  <a:pos x="T0" y="T1"/>
                </a:cxn>
                <a:cxn ang="0">
                  <a:pos x="T2" y="T3"/>
                </a:cxn>
                <a:cxn ang="0">
                  <a:pos x="T4" y="T5"/>
                </a:cxn>
                <a:cxn ang="0">
                  <a:pos x="T6" y="T7"/>
                </a:cxn>
              </a:cxnLst>
              <a:rect l="0" t="0" r="r" b="b"/>
              <a:pathLst>
                <a:path w="9" h="20">
                  <a:moveTo>
                    <a:pt x="9" y="0"/>
                  </a:moveTo>
                  <a:cubicBezTo>
                    <a:pt x="9" y="0"/>
                    <a:pt x="5" y="11"/>
                    <a:pt x="0" y="17"/>
                  </a:cubicBezTo>
                  <a:cubicBezTo>
                    <a:pt x="3" y="20"/>
                    <a:pt x="9" y="18"/>
                    <a:pt x="9" y="18"/>
                  </a:cubicBezTo>
                  <a:lnTo>
                    <a:pt x="9" y="0"/>
                  </a:lnTo>
                  <a:close/>
                </a:path>
              </a:pathLst>
            </a:custGeom>
            <a:solidFill>
              <a:srgbClr val="A027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íSliḋê"/>
            <p:cNvSpPr/>
            <p:nvPr/>
          </p:nvSpPr>
          <p:spPr bwMode="auto">
            <a:xfrm>
              <a:off x="6754813" y="2500313"/>
              <a:ext cx="39688" cy="17463"/>
            </a:xfrm>
            <a:custGeom>
              <a:avLst/>
              <a:gdLst>
                <a:gd name="T0" fmla="*/ 1 w 16"/>
                <a:gd name="T1" fmla="*/ 5 h 7"/>
                <a:gd name="T2" fmla="*/ 2 w 16"/>
                <a:gd name="T3" fmla="*/ 5 h 7"/>
                <a:gd name="T4" fmla="*/ 13 w 16"/>
                <a:gd name="T5" fmla="*/ 6 h 7"/>
                <a:gd name="T6" fmla="*/ 15 w 16"/>
                <a:gd name="T7" fmla="*/ 6 h 7"/>
                <a:gd name="T8" fmla="*/ 15 w 16"/>
                <a:gd name="T9" fmla="*/ 4 h 7"/>
                <a:gd name="T10" fmla="*/ 1 w 16"/>
                <a:gd name="T11" fmla="*/ 2 h 7"/>
                <a:gd name="T12" fmla="*/ 0 w 16"/>
                <a:gd name="T13" fmla="*/ 4 h 7"/>
                <a:gd name="T14" fmla="*/ 1 w 16"/>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7">
                  <a:moveTo>
                    <a:pt x="1" y="5"/>
                  </a:moveTo>
                  <a:cubicBezTo>
                    <a:pt x="2" y="5"/>
                    <a:pt x="2" y="5"/>
                    <a:pt x="2" y="5"/>
                  </a:cubicBezTo>
                  <a:cubicBezTo>
                    <a:pt x="9" y="3"/>
                    <a:pt x="13" y="6"/>
                    <a:pt x="13" y="6"/>
                  </a:cubicBezTo>
                  <a:cubicBezTo>
                    <a:pt x="14" y="7"/>
                    <a:pt x="15" y="7"/>
                    <a:pt x="15" y="6"/>
                  </a:cubicBezTo>
                  <a:cubicBezTo>
                    <a:pt x="16" y="5"/>
                    <a:pt x="16" y="4"/>
                    <a:pt x="15" y="4"/>
                  </a:cubicBezTo>
                  <a:cubicBezTo>
                    <a:pt x="15" y="4"/>
                    <a:pt x="9" y="0"/>
                    <a:pt x="1" y="2"/>
                  </a:cubicBezTo>
                  <a:cubicBezTo>
                    <a:pt x="0" y="2"/>
                    <a:pt x="0" y="3"/>
                    <a:pt x="0" y="4"/>
                  </a:cubicBezTo>
                  <a:cubicBezTo>
                    <a:pt x="0" y="5"/>
                    <a:pt x="1" y="5"/>
                    <a:pt x="1" y="5"/>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ïŝliḍê"/>
            <p:cNvSpPr/>
            <p:nvPr/>
          </p:nvSpPr>
          <p:spPr bwMode="auto">
            <a:xfrm>
              <a:off x="6791326" y="2624138"/>
              <a:ext cx="214313" cy="231775"/>
            </a:xfrm>
            <a:custGeom>
              <a:avLst/>
              <a:gdLst>
                <a:gd name="T0" fmla="*/ 66 w 86"/>
                <a:gd name="T1" fmla="*/ 0 h 93"/>
                <a:gd name="T2" fmla="*/ 86 w 86"/>
                <a:gd name="T3" fmla="*/ 62 h 93"/>
                <a:gd name="T4" fmla="*/ 39 w 86"/>
                <a:gd name="T5" fmla="*/ 87 h 93"/>
                <a:gd name="T6" fmla="*/ 19 w 86"/>
                <a:gd name="T7" fmla="*/ 71 h 93"/>
                <a:gd name="T8" fmla="*/ 32 w 86"/>
                <a:gd name="T9" fmla="*/ 33 h 93"/>
                <a:gd name="T10" fmla="*/ 66 w 86"/>
                <a:gd name="T11" fmla="*/ 0 h 93"/>
              </a:gdLst>
              <a:ahLst/>
              <a:cxnLst>
                <a:cxn ang="0">
                  <a:pos x="T0" y="T1"/>
                </a:cxn>
                <a:cxn ang="0">
                  <a:pos x="T2" y="T3"/>
                </a:cxn>
                <a:cxn ang="0">
                  <a:pos x="T4" y="T5"/>
                </a:cxn>
                <a:cxn ang="0">
                  <a:pos x="T6" y="T7"/>
                </a:cxn>
                <a:cxn ang="0">
                  <a:pos x="T8" y="T9"/>
                </a:cxn>
                <a:cxn ang="0">
                  <a:pos x="T10" y="T11"/>
                </a:cxn>
              </a:cxnLst>
              <a:rect l="0" t="0" r="r" b="b"/>
              <a:pathLst>
                <a:path w="86" h="93">
                  <a:moveTo>
                    <a:pt x="66" y="0"/>
                  </a:moveTo>
                  <a:cubicBezTo>
                    <a:pt x="65" y="19"/>
                    <a:pt x="71" y="51"/>
                    <a:pt x="86" y="62"/>
                  </a:cubicBezTo>
                  <a:cubicBezTo>
                    <a:pt x="86" y="62"/>
                    <a:pt x="75" y="83"/>
                    <a:pt x="39" y="87"/>
                  </a:cubicBezTo>
                  <a:cubicBezTo>
                    <a:pt x="0" y="93"/>
                    <a:pt x="19" y="71"/>
                    <a:pt x="19" y="71"/>
                  </a:cubicBezTo>
                  <a:cubicBezTo>
                    <a:pt x="39" y="63"/>
                    <a:pt x="37" y="47"/>
                    <a:pt x="32" y="33"/>
                  </a:cubicBezTo>
                  <a:lnTo>
                    <a:pt x="66" y="0"/>
                  </a:ln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ïśļïḋe"/>
            <p:cNvSpPr/>
            <p:nvPr/>
          </p:nvSpPr>
          <p:spPr bwMode="auto">
            <a:xfrm>
              <a:off x="6418263" y="2881313"/>
              <a:ext cx="360363" cy="520700"/>
            </a:xfrm>
            <a:custGeom>
              <a:avLst/>
              <a:gdLst>
                <a:gd name="T0" fmla="*/ 145 w 145"/>
                <a:gd name="T1" fmla="*/ 7 h 209"/>
                <a:gd name="T2" fmla="*/ 129 w 145"/>
                <a:gd name="T3" fmla="*/ 67 h 209"/>
                <a:gd name="T4" fmla="*/ 107 w 145"/>
                <a:gd name="T5" fmla="*/ 125 h 209"/>
                <a:gd name="T6" fmla="*/ 105 w 145"/>
                <a:gd name="T7" fmla="*/ 129 h 209"/>
                <a:gd name="T8" fmla="*/ 103 w 145"/>
                <a:gd name="T9" fmla="*/ 134 h 209"/>
                <a:gd name="T10" fmla="*/ 98 w 145"/>
                <a:gd name="T11" fmla="*/ 141 h 209"/>
                <a:gd name="T12" fmla="*/ 87 w 145"/>
                <a:gd name="T13" fmla="*/ 154 h 209"/>
                <a:gd name="T14" fmla="*/ 62 w 145"/>
                <a:gd name="T15" fmla="*/ 175 h 209"/>
                <a:gd name="T16" fmla="*/ 10 w 145"/>
                <a:gd name="T17" fmla="*/ 209 h 209"/>
                <a:gd name="T18" fmla="*/ 0 w 145"/>
                <a:gd name="T19" fmla="*/ 194 h 209"/>
                <a:gd name="T20" fmla="*/ 45 w 145"/>
                <a:gd name="T21" fmla="*/ 155 h 209"/>
                <a:gd name="T22" fmla="*/ 64 w 145"/>
                <a:gd name="T23" fmla="*/ 134 h 209"/>
                <a:gd name="T24" fmla="*/ 72 w 145"/>
                <a:gd name="T25" fmla="*/ 123 h 209"/>
                <a:gd name="T26" fmla="*/ 75 w 145"/>
                <a:gd name="T27" fmla="*/ 118 h 209"/>
                <a:gd name="T28" fmla="*/ 76 w 145"/>
                <a:gd name="T29" fmla="*/ 116 h 209"/>
                <a:gd name="T30" fmla="*/ 77 w 145"/>
                <a:gd name="T31" fmla="*/ 113 h 209"/>
                <a:gd name="T32" fmla="*/ 87 w 145"/>
                <a:gd name="T33" fmla="*/ 85 h 209"/>
                <a:gd name="T34" fmla="*/ 95 w 145"/>
                <a:gd name="T35" fmla="*/ 57 h 209"/>
                <a:gd name="T36" fmla="*/ 110 w 145"/>
                <a:gd name="T37" fmla="*/ 0 h 209"/>
                <a:gd name="T38" fmla="*/ 145 w 145"/>
                <a:gd name="T39" fmla="*/ 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209">
                  <a:moveTo>
                    <a:pt x="145" y="7"/>
                  </a:moveTo>
                  <a:cubicBezTo>
                    <a:pt x="141" y="28"/>
                    <a:pt x="136" y="48"/>
                    <a:pt x="129" y="67"/>
                  </a:cubicBezTo>
                  <a:cubicBezTo>
                    <a:pt x="123" y="87"/>
                    <a:pt x="116" y="106"/>
                    <a:pt x="107" y="125"/>
                  </a:cubicBezTo>
                  <a:cubicBezTo>
                    <a:pt x="105" y="129"/>
                    <a:pt x="105" y="129"/>
                    <a:pt x="105" y="129"/>
                  </a:cubicBezTo>
                  <a:cubicBezTo>
                    <a:pt x="105" y="130"/>
                    <a:pt x="104" y="132"/>
                    <a:pt x="103" y="134"/>
                  </a:cubicBezTo>
                  <a:cubicBezTo>
                    <a:pt x="101" y="136"/>
                    <a:pt x="100" y="139"/>
                    <a:pt x="98" y="141"/>
                  </a:cubicBezTo>
                  <a:cubicBezTo>
                    <a:pt x="94" y="146"/>
                    <a:pt x="90" y="150"/>
                    <a:pt x="87" y="154"/>
                  </a:cubicBezTo>
                  <a:cubicBezTo>
                    <a:pt x="79" y="162"/>
                    <a:pt x="71" y="169"/>
                    <a:pt x="62" y="175"/>
                  </a:cubicBezTo>
                  <a:cubicBezTo>
                    <a:pt x="46" y="188"/>
                    <a:pt x="28" y="199"/>
                    <a:pt x="10" y="209"/>
                  </a:cubicBezTo>
                  <a:cubicBezTo>
                    <a:pt x="0" y="194"/>
                    <a:pt x="0" y="194"/>
                    <a:pt x="0" y="194"/>
                  </a:cubicBezTo>
                  <a:cubicBezTo>
                    <a:pt x="15" y="181"/>
                    <a:pt x="31" y="168"/>
                    <a:pt x="45" y="155"/>
                  </a:cubicBezTo>
                  <a:cubicBezTo>
                    <a:pt x="52" y="148"/>
                    <a:pt x="58" y="141"/>
                    <a:pt x="64" y="134"/>
                  </a:cubicBezTo>
                  <a:cubicBezTo>
                    <a:pt x="67" y="130"/>
                    <a:pt x="70" y="127"/>
                    <a:pt x="72" y="123"/>
                  </a:cubicBezTo>
                  <a:cubicBezTo>
                    <a:pt x="73" y="122"/>
                    <a:pt x="74" y="120"/>
                    <a:pt x="75" y="118"/>
                  </a:cubicBezTo>
                  <a:cubicBezTo>
                    <a:pt x="76" y="116"/>
                    <a:pt x="76" y="116"/>
                    <a:pt x="76" y="116"/>
                  </a:cubicBezTo>
                  <a:cubicBezTo>
                    <a:pt x="77" y="113"/>
                    <a:pt x="77" y="113"/>
                    <a:pt x="77" y="113"/>
                  </a:cubicBezTo>
                  <a:cubicBezTo>
                    <a:pt x="80" y="104"/>
                    <a:pt x="84" y="94"/>
                    <a:pt x="87" y="85"/>
                  </a:cubicBezTo>
                  <a:cubicBezTo>
                    <a:pt x="90" y="76"/>
                    <a:pt x="93" y="66"/>
                    <a:pt x="95" y="57"/>
                  </a:cubicBezTo>
                  <a:cubicBezTo>
                    <a:pt x="101" y="38"/>
                    <a:pt x="106" y="19"/>
                    <a:pt x="110" y="0"/>
                  </a:cubicBezTo>
                  <a:cubicBezTo>
                    <a:pt x="145" y="7"/>
                    <a:pt x="145" y="7"/>
                    <a:pt x="145" y="7"/>
                  </a:cubicBezTo>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ïṡľíḋè"/>
            <p:cNvSpPr/>
            <p:nvPr/>
          </p:nvSpPr>
          <p:spPr bwMode="auto">
            <a:xfrm>
              <a:off x="6378576" y="3333751"/>
              <a:ext cx="71438" cy="95250"/>
            </a:xfrm>
            <a:custGeom>
              <a:avLst/>
              <a:gdLst>
                <a:gd name="T0" fmla="*/ 28 w 29"/>
                <a:gd name="T1" fmla="*/ 26 h 38"/>
                <a:gd name="T2" fmla="*/ 9 w 29"/>
                <a:gd name="T3" fmla="*/ 38 h 38"/>
                <a:gd name="T4" fmla="*/ 0 w 29"/>
                <a:gd name="T5" fmla="*/ 22 h 38"/>
                <a:gd name="T6" fmla="*/ 29 w 29"/>
                <a:gd name="T7" fmla="*/ 16 h 38"/>
                <a:gd name="T8" fmla="*/ 28 w 29"/>
                <a:gd name="T9" fmla="*/ 26 h 38"/>
              </a:gdLst>
              <a:ahLst/>
              <a:cxnLst>
                <a:cxn ang="0">
                  <a:pos x="T0" y="T1"/>
                </a:cxn>
                <a:cxn ang="0">
                  <a:pos x="T2" y="T3"/>
                </a:cxn>
                <a:cxn ang="0">
                  <a:pos x="T4" y="T5"/>
                </a:cxn>
                <a:cxn ang="0">
                  <a:pos x="T6" y="T7"/>
                </a:cxn>
                <a:cxn ang="0">
                  <a:pos x="T8" y="T9"/>
                </a:cxn>
              </a:cxnLst>
              <a:rect l="0" t="0" r="r" b="b"/>
              <a:pathLst>
                <a:path w="29" h="38">
                  <a:moveTo>
                    <a:pt x="28" y="26"/>
                  </a:moveTo>
                  <a:cubicBezTo>
                    <a:pt x="9" y="38"/>
                    <a:pt x="9" y="38"/>
                    <a:pt x="9" y="38"/>
                  </a:cubicBezTo>
                  <a:cubicBezTo>
                    <a:pt x="0" y="22"/>
                    <a:pt x="0" y="22"/>
                    <a:pt x="0" y="22"/>
                  </a:cubicBezTo>
                  <a:cubicBezTo>
                    <a:pt x="0" y="22"/>
                    <a:pt x="18" y="0"/>
                    <a:pt x="29" y="16"/>
                  </a:cubicBezTo>
                  <a:lnTo>
                    <a:pt x="28" y="26"/>
                  </a:ln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îṡḷïḋè"/>
            <p:cNvSpPr/>
            <p:nvPr/>
          </p:nvSpPr>
          <p:spPr bwMode="auto">
            <a:xfrm>
              <a:off x="6372226" y="3354388"/>
              <a:ext cx="63500" cy="30163"/>
            </a:xfrm>
            <a:custGeom>
              <a:avLst/>
              <a:gdLst>
                <a:gd name="T0" fmla="*/ 40 w 40"/>
                <a:gd name="T1" fmla="*/ 2 h 19"/>
                <a:gd name="T2" fmla="*/ 24 w 40"/>
                <a:gd name="T3" fmla="*/ 0 h 19"/>
                <a:gd name="T4" fmla="*/ 5 w 40"/>
                <a:gd name="T5" fmla="*/ 3 h 19"/>
                <a:gd name="T6" fmla="*/ 0 w 40"/>
                <a:gd name="T7" fmla="*/ 9 h 19"/>
                <a:gd name="T8" fmla="*/ 13 w 40"/>
                <a:gd name="T9" fmla="*/ 11 h 19"/>
                <a:gd name="T10" fmla="*/ 16 w 40"/>
                <a:gd name="T11" fmla="*/ 16 h 19"/>
                <a:gd name="T12" fmla="*/ 19 w 40"/>
                <a:gd name="T13" fmla="*/ 19 h 19"/>
                <a:gd name="T14" fmla="*/ 40 w 40"/>
                <a:gd name="T15" fmla="*/ 2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19">
                  <a:moveTo>
                    <a:pt x="40" y="2"/>
                  </a:moveTo>
                  <a:lnTo>
                    <a:pt x="24" y="0"/>
                  </a:lnTo>
                  <a:lnTo>
                    <a:pt x="5" y="3"/>
                  </a:lnTo>
                  <a:lnTo>
                    <a:pt x="0" y="9"/>
                  </a:lnTo>
                  <a:lnTo>
                    <a:pt x="13" y="11"/>
                  </a:lnTo>
                  <a:lnTo>
                    <a:pt x="16" y="16"/>
                  </a:lnTo>
                  <a:lnTo>
                    <a:pt x="19" y="19"/>
                  </a:lnTo>
                  <a:lnTo>
                    <a:pt x="40" y="2"/>
                  </a:ln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iṣļîḋe"/>
            <p:cNvSpPr/>
            <p:nvPr/>
          </p:nvSpPr>
          <p:spPr bwMode="auto">
            <a:xfrm>
              <a:off x="6330951" y="3389313"/>
              <a:ext cx="69850" cy="42863"/>
            </a:xfrm>
            <a:custGeom>
              <a:avLst/>
              <a:gdLst>
                <a:gd name="T0" fmla="*/ 15 w 44"/>
                <a:gd name="T1" fmla="*/ 27 h 27"/>
                <a:gd name="T2" fmla="*/ 0 w 44"/>
                <a:gd name="T3" fmla="*/ 14 h 27"/>
                <a:gd name="T4" fmla="*/ 30 w 44"/>
                <a:gd name="T5" fmla="*/ 0 h 27"/>
                <a:gd name="T6" fmla="*/ 44 w 44"/>
                <a:gd name="T7" fmla="*/ 25 h 27"/>
                <a:gd name="T8" fmla="*/ 15 w 44"/>
                <a:gd name="T9" fmla="*/ 27 h 27"/>
              </a:gdLst>
              <a:ahLst/>
              <a:cxnLst>
                <a:cxn ang="0">
                  <a:pos x="T0" y="T1"/>
                </a:cxn>
                <a:cxn ang="0">
                  <a:pos x="T2" y="T3"/>
                </a:cxn>
                <a:cxn ang="0">
                  <a:pos x="T4" y="T5"/>
                </a:cxn>
                <a:cxn ang="0">
                  <a:pos x="T6" y="T7"/>
                </a:cxn>
                <a:cxn ang="0">
                  <a:pos x="T8" y="T9"/>
                </a:cxn>
              </a:cxnLst>
              <a:rect l="0" t="0" r="r" b="b"/>
              <a:pathLst>
                <a:path w="44" h="27">
                  <a:moveTo>
                    <a:pt x="15" y="27"/>
                  </a:moveTo>
                  <a:lnTo>
                    <a:pt x="0" y="14"/>
                  </a:lnTo>
                  <a:lnTo>
                    <a:pt x="30" y="0"/>
                  </a:lnTo>
                  <a:lnTo>
                    <a:pt x="44" y="25"/>
                  </a:lnTo>
                  <a:lnTo>
                    <a:pt x="15" y="27"/>
                  </a:ln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iṧḻíde"/>
            <p:cNvSpPr/>
            <p:nvPr/>
          </p:nvSpPr>
          <p:spPr bwMode="auto">
            <a:xfrm>
              <a:off x="6996113" y="4900613"/>
              <a:ext cx="104775" cy="188913"/>
            </a:xfrm>
            <a:custGeom>
              <a:avLst/>
              <a:gdLst>
                <a:gd name="T0" fmla="*/ 66 w 66"/>
                <a:gd name="T1" fmla="*/ 116 h 119"/>
                <a:gd name="T2" fmla="*/ 16 w 66"/>
                <a:gd name="T3" fmla="*/ 119 h 119"/>
                <a:gd name="T4" fmla="*/ 0 w 66"/>
                <a:gd name="T5" fmla="*/ 3 h 119"/>
                <a:gd name="T6" fmla="*/ 50 w 66"/>
                <a:gd name="T7" fmla="*/ 0 h 119"/>
                <a:gd name="T8" fmla="*/ 66 w 66"/>
                <a:gd name="T9" fmla="*/ 116 h 119"/>
              </a:gdLst>
              <a:ahLst/>
              <a:cxnLst>
                <a:cxn ang="0">
                  <a:pos x="T0" y="T1"/>
                </a:cxn>
                <a:cxn ang="0">
                  <a:pos x="T2" y="T3"/>
                </a:cxn>
                <a:cxn ang="0">
                  <a:pos x="T4" y="T5"/>
                </a:cxn>
                <a:cxn ang="0">
                  <a:pos x="T6" y="T7"/>
                </a:cxn>
                <a:cxn ang="0">
                  <a:pos x="T8" y="T9"/>
                </a:cxn>
              </a:cxnLst>
              <a:rect l="0" t="0" r="r" b="b"/>
              <a:pathLst>
                <a:path w="66" h="119">
                  <a:moveTo>
                    <a:pt x="66" y="116"/>
                  </a:moveTo>
                  <a:lnTo>
                    <a:pt x="16" y="119"/>
                  </a:lnTo>
                  <a:lnTo>
                    <a:pt x="0" y="3"/>
                  </a:lnTo>
                  <a:lnTo>
                    <a:pt x="50" y="0"/>
                  </a:lnTo>
                  <a:lnTo>
                    <a:pt x="66" y="116"/>
                  </a:ln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ïṧlîḑê"/>
            <p:cNvSpPr/>
            <p:nvPr/>
          </p:nvSpPr>
          <p:spPr bwMode="auto">
            <a:xfrm>
              <a:off x="6996113" y="4900613"/>
              <a:ext cx="104775" cy="188913"/>
            </a:xfrm>
            <a:custGeom>
              <a:avLst/>
              <a:gdLst>
                <a:gd name="T0" fmla="*/ 66 w 66"/>
                <a:gd name="T1" fmla="*/ 116 h 119"/>
                <a:gd name="T2" fmla="*/ 16 w 66"/>
                <a:gd name="T3" fmla="*/ 119 h 119"/>
                <a:gd name="T4" fmla="*/ 0 w 66"/>
                <a:gd name="T5" fmla="*/ 3 h 119"/>
                <a:gd name="T6" fmla="*/ 50 w 66"/>
                <a:gd name="T7" fmla="*/ 0 h 119"/>
                <a:gd name="T8" fmla="*/ 66 w 66"/>
                <a:gd name="T9" fmla="*/ 116 h 119"/>
              </a:gdLst>
              <a:ahLst/>
              <a:cxnLst>
                <a:cxn ang="0">
                  <a:pos x="T0" y="T1"/>
                </a:cxn>
                <a:cxn ang="0">
                  <a:pos x="T2" y="T3"/>
                </a:cxn>
                <a:cxn ang="0">
                  <a:pos x="T4" y="T5"/>
                </a:cxn>
                <a:cxn ang="0">
                  <a:pos x="T6" y="T7"/>
                </a:cxn>
                <a:cxn ang="0">
                  <a:pos x="T8" y="T9"/>
                </a:cxn>
              </a:cxnLst>
              <a:rect l="0" t="0" r="r" b="b"/>
              <a:pathLst>
                <a:path w="66" h="119">
                  <a:moveTo>
                    <a:pt x="66" y="116"/>
                  </a:moveTo>
                  <a:lnTo>
                    <a:pt x="16" y="119"/>
                  </a:lnTo>
                  <a:lnTo>
                    <a:pt x="0" y="3"/>
                  </a:lnTo>
                  <a:lnTo>
                    <a:pt x="50" y="0"/>
                  </a:lnTo>
                  <a:lnTo>
                    <a:pt x="66" y="1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ï$ḷîḍè"/>
            <p:cNvSpPr/>
            <p:nvPr/>
          </p:nvSpPr>
          <p:spPr bwMode="auto">
            <a:xfrm>
              <a:off x="7429501" y="4703763"/>
              <a:ext cx="187325" cy="187325"/>
            </a:xfrm>
            <a:custGeom>
              <a:avLst/>
              <a:gdLst>
                <a:gd name="T0" fmla="*/ 118 w 118"/>
                <a:gd name="T1" fmla="*/ 91 h 118"/>
                <a:gd name="T2" fmla="*/ 74 w 118"/>
                <a:gd name="T3" fmla="*/ 118 h 118"/>
                <a:gd name="T4" fmla="*/ 0 w 118"/>
                <a:gd name="T5" fmla="*/ 27 h 118"/>
                <a:gd name="T6" fmla="*/ 44 w 118"/>
                <a:gd name="T7" fmla="*/ 0 h 118"/>
                <a:gd name="T8" fmla="*/ 118 w 118"/>
                <a:gd name="T9" fmla="*/ 91 h 118"/>
              </a:gdLst>
              <a:ahLst/>
              <a:cxnLst>
                <a:cxn ang="0">
                  <a:pos x="T0" y="T1"/>
                </a:cxn>
                <a:cxn ang="0">
                  <a:pos x="T2" y="T3"/>
                </a:cxn>
                <a:cxn ang="0">
                  <a:pos x="T4" y="T5"/>
                </a:cxn>
                <a:cxn ang="0">
                  <a:pos x="T6" y="T7"/>
                </a:cxn>
                <a:cxn ang="0">
                  <a:pos x="T8" y="T9"/>
                </a:cxn>
              </a:cxnLst>
              <a:rect l="0" t="0" r="r" b="b"/>
              <a:pathLst>
                <a:path w="118" h="118">
                  <a:moveTo>
                    <a:pt x="118" y="91"/>
                  </a:moveTo>
                  <a:lnTo>
                    <a:pt x="74" y="118"/>
                  </a:lnTo>
                  <a:lnTo>
                    <a:pt x="0" y="27"/>
                  </a:lnTo>
                  <a:lnTo>
                    <a:pt x="44" y="0"/>
                  </a:lnTo>
                  <a:lnTo>
                    <a:pt x="118" y="91"/>
                  </a:ln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îsḻïḍê"/>
            <p:cNvSpPr/>
            <p:nvPr/>
          </p:nvSpPr>
          <p:spPr bwMode="auto">
            <a:xfrm>
              <a:off x="7429501" y="4703763"/>
              <a:ext cx="187325" cy="187325"/>
            </a:xfrm>
            <a:custGeom>
              <a:avLst/>
              <a:gdLst>
                <a:gd name="T0" fmla="*/ 118 w 118"/>
                <a:gd name="T1" fmla="*/ 91 h 118"/>
                <a:gd name="T2" fmla="*/ 74 w 118"/>
                <a:gd name="T3" fmla="*/ 118 h 118"/>
                <a:gd name="T4" fmla="*/ 0 w 118"/>
                <a:gd name="T5" fmla="*/ 27 h 118"/>
                <a:gd name="T6" fmla="*/ 44 w 118"/>
                <a:gd name="T7" fmla="*/ 0 h 118"/>
                <a:gd name="T8" fmla="*/ 118 w 118"/>
                <a:gd name="T9" fmla="*/ 91 h 118"/>
              </a:gdLst>
              <a:ahLst/>
              <a:cxnLst>
                <a:cxn ang="0">
                  <a:pos x="T0" y="T1"/>
                </a:cxn>
                <a:cxn ang="0">
                  <a:pos x="T2" y="T3"/>
                </a:cxn>
                <a:cxn ang="0">
                  <a:pos x="T4" y="T5"/>
                </a:cxn>
                <a:cxn ang="0">
                  <a:pos x="T6" y="T7"/>
                </a:cxn>
                <a:cxn ang="0">
                  <a:pos x="T8" y="T9"/>
                </a:cxn>
              </a:cxnLst>
              <a:rect l="0" t="0" r="r" b="b"/>
              <a:pathLst>
                <a:path w="118" h="118">
                  <a:moveTo>
                    <a:pt x="118" y="91"/>
                  </a:moveTo>
                  <a:lnTo>
                    <a:pt x="74" y="118"/>
                  </a:lnTo>
                  <a:lnTo>
                    <a:pt x="0" y="27"/>
                  </a:lnTo>
                  <a:lnTo>
                    <a:pt x="44" y="0"/>
                  </a:lnTo>
                  <a:lnTo>
                    <a:pt x="118" y="9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iSľïḓê"/>
            <p:cNvSpPr/>
            <p:nvPr/>
          </p:nvSpPr>
          <p:spPr bwMode="auto">
            <a:xfrm>
              <a:off x="7477126" y="4811713"/>
              <a:ext cx="184150" cy="212725"/>
            </a:xfrm>
            <a:custGeom>
              <a:avLst/>
              <a:gdLst>
                <a:gd name="T0" fmla="*/ 19 w 74"/>
                <a:gd name="T1" fmla="*/ 26 h 86"/>
                <a:gd name="T2" fmla="*/ 46 w 74"/>
                <a:gd name="T3" fmla="*/ 1 h 86"/>
                <a:gd name="T4" fmla="*/ 49 w 74"/>
                <a:gd name="T5" fmla="*/ 0 h 86"/>
                <a:gd name="T6" fmla="*/ 72 w 74"/>
                <a:gd name="T7" fmla="*/ 18 h 86"/>
                <a:gd name="T8" fmla="*/ 72 w 74"/>
                <a:gd name="T9" fmla="*/ 26 h 86"/>
                <a:gd name="T10" fmla="*/ 46 w 74"/>
                <a:gd name="T11" fmla="*/ 49 h 86"/>
                <a:gd name="T12" fmla="*/ 19 w 74"/>
                <a:gd name="T13" fmla="*/ 77 h 86"/>
                <a:gd name="T14" fmla="*/ 3 w 74"/>
                <a:gd name="T15" fmla="*/ 72 h 86"/>
                <a:gd name="T16" fmla="*/ 17 w 74"/>
                <a:gd name="T17" fmla="*/ 31 h 86"/>
                <a:gd name="T18" fmla="*/ 19 w 74"/>
                <a:gd name="T19" fmla="*/ 2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86">
                  <a:moveTo>
                    <a:pt x="19" y="26"/>
                  </a:moveTo>
                  <a:cubicBezTo>
                    <a:pt x="46" y="1"/>
                    <a:pt x="46" y="1"/>
                    <a:pt x="46" y="1"/>
                  </a:cubicBezTo>
                  <a:cubicBezTo>
                    <a:pt x="47" y="0"/>
                    <a:pt x="48" y="0"/>
                    <a:pt x="49" y="0"/>
                  </a:cubicBezTo>
                  <a:cubicBezTo>
                    <a:pt x="72" y="18"/>
                    <a:pt x="72" y="18"/>
                    <a:pt x="72" y="18"/>
                  </a:cubicBezTo>
                  <a:cubicBezTo>
                    <a:pt x="74" y="20"/>
                    <a:pt x="74" y="24"/>
                    <a:pt x="72" y="26"/>
                  </a:cubicBezTo>
                  <a:cubicBezTo>
                    <a:pt x="63" y="34"/>
                    <a:pt x="58" y="38"/>
                    <a:pt x="46" y="49"/>
                  </a:cubicBezTo>
                  <a:cubicBezTo>
                    <a:pt x="39" y="56"/>
                    <a:pt x="29" y="67"/>
                    <a:pt x="19" y="77"/>
                  </a:cubicBezTo>
                  <a:cubicBezTo>
                    <a:pt x="9" y="86"/>
                    <a:pt x="0" y="77"/>
                    <a:pt x="3" y="72"/>
                  </a:cubicBezTo>
                  <a:cubicBezTo>
                    <a:pt x="18" y="51"/>
                    <a:pt x="15" y="43"/>
                    <a:pt x="17" y="31"/>
                  </a:cubicBezTo>
                  <a:cubicBezTo>
                    <a:pt x="17" y="29"/>
                    <a:pt x="18" y="28"/>
                    <a:pt x="19" y="26"/>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íṡ1íḓè"/>
            <p:cNvSpPr/>
            <p:nvPr/>
          </p:nvSpPr>
          <p:spPr bwMode="auto">
            <a:xfrm>
              <a:off x="6881813" y="5076826"/>
              <a:ext cx="244475" cy="92075"/>
            </a:xfrm>
            <a:custGeom>
              <a:avLst/>
              <a:gdLst>
                <a:gd name="T0" fmla="*/ 54 w 98"/>
                <a:gd name="T1" fmla="*/ 0 h 37"/>
                <a:gd name="T2" fmla="*/ 90 w 98"/>
                <a:gd name="T3" fmla="*/ 0 h 37"/>
                <a:gd name="T4" fmla="*/ 93 w 98"/>
                <a:gd name="T5" fmla="*/ 3 h 37"/>
                <a:gd name="T6" fmla="*/ 98 w 98"/>
                <a:gd name="T7" fmla="*/ 31 h 37"/>
                <a:gd name="T8" fmla="*/ 92 w 98"/>
                <a:gd name="T9" fmla="*/ 37 h 37"/>
                <a:gd name="T10" fmla="*/ 58 w 98"/>
                <a:gd name="T11" fmla="*/ 36 h 37"/>
                <a:gd name="T12" fmla="*/ 14 w 98"/>
                <a:gd name="T13" fmla="*/ 37 h 37"/>
                <a:gd name="T14" fmla="*/ 5 w 98"/>
                <a:gd name="T15" fmla="*/ 23 h 37"/>
                <a:gd name="T16" fmla="*/ 48 w 98"/>
                <a:gd name="T17" fmla="*/ 2 h 37"/>
                <a:gd name="T18" fmla="*/ 54 w 98"/>
                <a:gd name="T1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37">
                  <a:moveTo>
                    <a:pt x="54" y="0"/>
                  </a:moveTo>
                  <a:cubicBezTo>
                    <a:pt x="90" y="0"/>
                    <a:pt x="90" y="0"/>
                    <a:pt x="90" y="0"/>
                  </a:cubicBezTo>
                  <a:cubicBezTo>
                    <a:pt x="91" y="0"/>
                    <a:pt x="92" y="1"/>
                    <a:pt x="93" y="3"/>
                  </a:cubicBezTo>
                  <a:cubicBezTo>
                    <a:pt x="98" y="31"/>
                    <a:pt x="98" y="31"/>
                    <a:pt x="98" y="31"/>
                  </a:cubicBezTo>
                  <a:cubicBezTo>
                    <a:pt x="98" y="34"/>
                    <a:pt x="96" y="37"/>
                    <a:pt x="92" y="37"/>
                  </a:cubicBezTo>
                  <a:cubicBezTo>
                    <a:pt x="80" y="37"/>
                    <a:pt x="74" y="36"/>
                    <a:pt x="58" y="36"/>
                  </a:cubicBezTo>
                  <a:cubicBezTo>
                    <a:pt x="48" y="36"/>
                    <a:pt x="28" y="37"/>
                    <a:pt x="14" y="37"/>
                  </a:cubicBezTo>
                  <a:cubicBezTo>
                    <a:pt x="1" y="37"/>
                    <a:pt x="0" y="24"/>
                    <a:pt x="5" y="23"/>
                  </a:cubicBezTo>
                  <a:cubicBezTo>
                    <a:pt x="30" y="17"/>
                    <a:pt x="40" y="10"/>
                    <a:pt x="48" y="2"/>
                  </a:cubicBezTo>
                  <a:cubicBezTo>
                    <a:pt x="50" y="1"/>
                    <a:pt x="52" y="0"/>
                    <a:pt x="54" y="0"/>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iṩlíḍè"/>
            <p:cNvSpPr/>
            <p:nvPr/>
          </p:nvSpPr>
          <p:spPr bwMode="auto">
            <a:xfrm>
              <a:off x="7008813" y="4970463"/>
              <a:ext cx="79375" cy="36513"/>
            </a:xfrm>
            <a:custGeom>
              <a:avLst/>
              <a:gdLst>
                <a:gd name="T0" fmla="*/ 0 w 50"/>
                <a:gd name="T1" fmla="*/ 14 h 23"/>
                <a:gd name="T2" fmla="*/ 1 w 50"/>
                <a:gd name="T3" fmla="*/ 23 h 23"/>
                <a:gd name="T4" fmla="*/ 1 w 50"/>
                <a:gd name="T5" fmla="*/ 23 h 23"/>
                <a:gd name="T6" fmla="*/ 0 w 50"/>
                <a:gd name="T7" fmla="*/ 14 h 23"/>
                <a:gd name="T8" fmla="*/ 49 w 50"/>
                <a:gd name="T9" fmla="*/ 0 h 23"/>
                <a:gd name="T10" fmla="*/ 49 w 50"/>
                <a:gd name="T11" fmla="*/ 0 h 23"/>
                <a:gd name="T12" fmla="*/ 50 w 50"/>
                <a:gd name="T13" fmla="*/ 16 h 23"/>
                <a:gd name="T14" fmla="*/ 50 w 50"/>
                <a:gd name="T15" fmla="*/ 16 h 23"/>
                <a:gd name="T16" fmla="*/ 49 w 50"/>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0" y="14"/>
                  </a:moveTo>
                  <a:lnTo>
                    <a:pt x="1" y="23"/>
                  </a:lnTo>
                  <a:lnTo>
                    <a:pt x="1" y="23"/>
                  </a:lnTo>
                  <a:lnTo>
                    <a:pt x="0" y="14"/>
                  </a:lnTo>
                  <a:close/>
                  <a:moveTo>
                    <a:pt x="49" y="0"/>
                  </a:moveTo>
                  <a:lnTo>
                    <a:pt x="49" y="0"/>
                  </a:lnTo>
                  <a:lnTo>
                    <a:pt x="50" y="16"/>
                  </a:lnTo>
                  <a:lnTo>
                    <a:pt x="50" y="16"/>
                  </a:lnTo>
                  <a:lnTo>
                    <a:pt x="49"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isḷïde"/>
            <p:cNvSpPr/>
            <p:nvPr/>
          </p:nvSpPr>
          <p:spPr bwMode="auto">
            <a:xfrm>
              <a:off x="7008813" y="4970463"/>
              <a:ext cx="79375" cy="36513"/>
            </a:xfrm>
            <a:custGeom>
              <a:avLst/>
              <a:gdLst>
                <a:gd name="T0" fmla="*/ 0 w 50"/>
                <a:gd name="T1" fmla="*/ 14 h 23"/>
                <a:gd name="T2" fmla="*/ 1 w 50"/>
                <a:gd name="T3" fmla="*/ 23 h 23"/>
                <a:gd name="T4" fmla="*/ 1 w 50"/>
                <a:gd name="T5" fmla="*/ 23 h 23"/>
                <a:gd name="T6" fmla="*/ 0 w 50"/>
                <a:gd name="T7" fmla="*/ 14 h 23"/>
                <a:gd name="T8" fmla="*/ 49 w 50"/>
                <a:gd name="T9" fmla="*/ 0 h 23"/>
                <a:gd name="T10" fmla="*/ 49 w 50"/>
                <a:gd name="T11" fmla="*/ 0 h 23"/>
                <a:gd name="T12" fmla="*/ 50 w 50"/>
                <a:gd name="T13" fmla="*/ 16 h 23"/>
                <a:gd name="T14" fmla="*/ 50 w 50"/>
                <a:gd name="T15" fmla="*/ 16 h 23"/>
                <a:gd name="T16" fmla="*/ 49 w 50"/>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0" y="14"/>
                  </a:moveTo>
                  <a:lnTo>
                    <a:pt x="1" y="23"/>
                  </a:lnTo>
                  <a:lnTo>
                    <a:pt x="1" y="23"/>
                  </a:lnTo>
                  <a:lnTo>
                    <a:pt x="0" y="14"/>
                  </a:lnTo>
                  <a:moveTo>
                    <a:pt x="49" y="0"/>
                  </a:moveTo>
                  <a:lnTo>
                    <a:pt x="49" y="0"/>
                  </a:lnTo>
                  <a:lnTo>
                    <a:pt x="50" y="16"/>
                  </a:lnTo>
                  <a:lnTo>
                    <a:pt x="50" y="16"/>
                  </a:lnTo>
                  <a:lnTo>
                    <a:pt x="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îṥliďe"/>
            <p:cNvSpPr/>
            <p:nvPr/>
          </p:nvSpPr>
          <p:spPr bwMode="auto">
            <a:xfrm>
              <a:off x="7005638" y="4970463"/>
              <a:ext cx="82550" cy="36513"/>
            </a:xfrm>
            <a:custGeom>
              <a:avLst/>
              <a:gdLst>
                <a:gd name="T0" fmla="*/ 51 w 52"/>
                <a:gd name="T1" fmla="*/ 0 h 23"/>
                <a:gd name="T2" fmla="*/ 0 w 52"/>
                <a:gd name="T3" fmla="*/ 6 h 23"/>
                <a:gd name="T4" fmla="*/ 2 w 52"/>
                <a:gd name="T5" fmla="*/ 14 h 23"/>
                <a:gd name="T6" fmla="*/ 3 w 52"/>
                <a:gd name="T7" fmla="*/ 23 h 23"/>
                <a:gd name="T8" fmla="*/ 52 w 52"/>
                <a:gd name="T9" fmla="*/ 16 h 23"/>
                <a:gd name="T10" fmla="*/ 51 w 52"/>
                <a:gd name="T11" fmla="*/ 0 h 23"/>
              </a:gdLst>
              <a:ahLst/>
              <a:cxnLst>
                <a:cxn ang="0">
                  <a:pos x="T0" y="T1"/>
                </a:cxn>
                <a:cxn ang="0">
                  <a:pos x="T2" y="T3"/>
                </a:cxn>
                <a:cxn ang="0">
                  <a:pos x="T4" y="T5"/>
                </a:cxn>
                <a:cxn ang="0">
                  <a:pos x="T6" y="T7"/>
                </a:cxn>
                <a:cxn ang="0">
                  <a:pos x="T8" y="T9"/>
                </a:cxn>
                <a:cxn ang="0">
                  <a:pos x="T10" y="T11"/>
                </a:cxn>
              </a:cxnLst>
              <a:rect l="0" t="0" r="r" b="b"/>
              <a:pathLst>
                <a:path w="52" h="23">
                  <a:moveTo>
                    <a:pt x="51" y="0"/>
                  </a:moveTo>
                  <a:lnTo>
                    <a:pt x="0" y="6"/>
                  </a:lnTo>
                  <a:lnTo>
                    <a:pt x="2" y="14"/>
                  </a:lnTo>
                  <a:lnTo>
                    <a:pt x="3" y="23"/>
                  </a:lnTo>
                  <a:lnTo>
                    <a:pt x="52" y="16"/>
                  </a:lnTo>
                  <a:lnTo>
                    <a:pt x="51" y="0"/>
                  </a:lnTo>
                  <a:close/>
                </a:path>
              </a:pathLst>
            </a:custGeom>
            <a:solidFill>
              <a:srgbClr val="9149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íśľiḍe"/>
            <p:cNvSpPr/>
            <p:nvPr/>
          </p:nvSpPr>
          <p:spPr bwMode="auto">
            <a:xfrm>
              <a:off x="7005638" y="4970463"/>
              <a:ext cx="82550" cy="36513"/>
            </a:xfrm>
            <a:custGeom>
              <a:avLst/>
              <a:gdLst>
                <a:gd name="T0" fmla="*/ 51 w 52"/>
                <a:gd name="T1" fmla="*/ 0 h 23"/>
                <a:gd name="T2" fmla="*/ 0 w 52"/>
                <a:gd name="T3" fmla="*/ 6 h 23"/>
                <a:gd name="T4" fmla="*/ 2 w 52"/>
                <a:gd name="T5" fmla="*/ 14 h 23"/>
                <a:gd name="T6" fmla="*/ 3 w 52"/>
                <a:gd name="T7" fmla="*/ 23 h 23"/>
                <a:gd name="T8" fmla="*/ 52 w 52"/>
                <a:gd name="T9" fmla="*/ 16 h 23"/>
                <a:gd name="T10" fmla="*/ 51 w 52"/>
                <a:gd name="T11" fmla="*/ 0 h 23"/>
              </a:gdLst>
              <a:ahLst/>
              <a:cxnLst>
                <a:cxn ang="0">
                  <a:pos x="T0" y="T1"/>
                </a:cxn>
                <a:cxn ang="0">
                  <a:pos x="T2" y="T3"/>
                </a:cxn>
                <a:cxn ang="0">
                  <a:pos x="T4" y="T5"/>
                </a:cxn>
                <a:cxn ang="0">
                  <a:pos x="T6" y="T7"/>
                </a:cxn>
                <a:cxn ang="0">
                  <a:pos x="T8" y="T9"/>
                </a:cxn>
                <a:cxn ang="0">
                  <a:pos x="T10" y="T11"/>
                </a:cxn>
              </a:cxnLst>
              <a:rect l="0" t="0" r="r" b="b"/>
              <a:pathLst>
                <a:path w="52" h="23">
                  <a:moveTo>
                    <a:pt x="51" y="0"/>
                  </a:moveTo>
                  <a:lnTo>
                    <a:pt x="0" y="6"/>
                  </a:lnTo>
                  <a:lnTo>
                    <a:pt x="2" y="14"/>
                  </a:lnTo>
                  <a:lnTo>
                    <a:pt x="3" y="23"/>
                  </a:lnTo>
                  <a:lnTo>
                    <a:pt x="52" y="16"/>
                  </a:lnTo>
                  <a:lnTo>
                    <a:pt x="5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îş1íḋe"/>
            <p:cNvSpPr/>
            <p:nvPr/>
          </p:nvSpPr>
          <p:spPr bwMode="auto">
            <a:xfrm>
              <a:off x="7537451" y="4748213"/>
              <a:ext cx="12700" cy="17463"/>
            </a:xfrm>
            <a:custGeom>
              <a:avLst/>
              <a:gdLst>
                <a:gd name="T0" fmla="*/ 0 w 8"/>
                <a:gd name="T1" fmla="*/ 0 h 11"/>
                <a:gd name="T2" fmla="*/ 0 w 8"/>
                <a:gd name="T3" fmla="*/ 0 h 11"/>
                <a:gd name="T4" fmla="*/ 8 w 8"/>
                <a:gd name="T5" fmla="*/ 11 h 11"/>
                <a:gd name="T6" fmla="*/ 8 w 8"/>
                <a:gd name="T7" fmla="*/ 11 h 11"/>
                <a:gd name="T8" fmla="*/ 0 w 8"/>
                <a:gd name="T9" fmla="*/ 0 h 11"/>
              </a:gdLst>
              <a:ahLst/>
              <a:cxnLst>
                <a:cxn ang="0">
                  <a:pos x="T0" y="T1"/>
                </a:cxn>
                <a:cxn ang="0">
                  <a:pos x="T2" y="T3"/>
                </a:cxn>
                <a:cxn ang="0">
                  <a:pos x="T4" y="T5"/>
                </a:cxn>
                <a:cxn ang="0">
                  <a:pos x="T6" y="T7"/>
                </a:cxn>
                <a:cxn ang="0">
                  <a:pos x="T8" y="T9"/>
                </a:cxn>
              </a:cxnLst>
              <a:rect l="0" t="0" r="r" b="b"/>
              <a:pathLst>
                <a:path w="8" h="11">
                  <a:moveTo>
                    <a:pt x="0" y="0"/>
                  </a:moveTo>
                  <a:lnTo>
                    <a:pt x="0" y="0"/>
                  </a:lnTo>
                  <a:lnTo>
                    <a:pt x="8" y="11"/>
                  </a:lnTo>
                  <a:lnTo>
                    <a:pt x="8" y="11"/>
                  </a:lnTo>
                  <a:lnTo>
                    <a:pt x="0" y="0"/>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îṡľíḑê"/>
            <p:cNvSpPr/>
            <p:nvPr/>
          </p:nvSpPr>
          <p:spPr bwMode="auto">
            <a:xfrm>
              <a:off x="7537451" y="4748213"/>
              <a:ext cx="12700" cy="17463"/>
            </a:xfrm>
            <a:custGeom>
              <a:avLst/>
              <a:gdLst>
                <a:gd name="T0" fmla="*/ 0 w 8"/>
                <a:gd name="T1" fmla="*/ 0 h 11"/>
                <a:gd name="T2" fmla="*/ 0 w 8"/>
                <a:gd name="T3" fmla="*/ 0 h 11"/>
                <a:gd name="T4" fmla="*/ 8 w 8"/>
                <a:gd name="T5" fmla="*/ 11 h 11"/>
                <a:gd name="T6" fmla="*/ 8 w 8"/>
                <a:gd name="T7" fmla="*/ 11 h 11"/>
                <a:gd name="T8" fmla="*/ 0 w 8"/>
                <a:gd name="T9" fmla="*/ 0 h 11"/>
              </a:gdLst>
              <a:ahLst/>
              <a:cxnLst>
                <a:cxn ang="0">
                  <a:pos x="T0" y="T1"/>
                </a:cxn>
                <a:cxn ang="0">
                  <a:pos x="T2" y="T3"/>
                </a:cxn>
                <a:cxn ang="0">
                  <a:pos x="T4" y="T5"/>
                </a:cxn>
                <a:cxn ang="0">
                  <a:pos x="T6" y="T7"/>
                </a:cxn>
                <a:cxn ang="0">
                  <a:pos x="T8" y="T9"/>
                </a:cxn>
              </a:cxnLst>
              <a:rect l="0" t="0" r="r" b="b"/>
              <a:pathLst>
                <a:path w="8" h="11">
                  <a:moveTo>
                    <a:pt x="0" y="0"/>
                  </a:moveTo>
                  <a:lnTo>
                    <a:pt x="0" y="0"/>
                  </a:lnTo>
                  <a:lnTo>
                    <a:pt x="8" y="11"/>
                  </a:lnTo>
                  <a:lnTo>
                    <a:pt x="8" y="1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í$ḷíḑe"/>
            <p:cNvSpPr/>
            <p:nvPr/>
          </p:nvSpPr>
          <p:spPr bwMode="auto">
            <a:xfrm>
              <a:off x="7464426" y="4748213"/>
              <a:ext cx="85725" cy="57150"/>
            </a:xfrm>
            <a:custGeom>
              <a:avLst/>
              <a:gdLst>
                <a:gd name="T0" fmla="*/ 46 w 54"/>
                <a:gd name="T1" fmla="*/ 0 h 36"/>
                <a:gd name="T2" fmla="*/ 0 w 54"/>
                <a:gd name="T3" fmla="*/ 25 h 36"/>
                <a:gd name="T4" fmla="*/ 10 w 54"/>
                <a:gd name="T5" fmla="*/ 36 h 36"/>
                <a:gd name="T6" fmla="*/ 54 w 54"/>
                <a:gd name="T7" fmla="*/ 11 h 36"/>
                <a:gd name="T8" fmla="*/ 46 w 54"/>
                <a:gd name="T9" fmla="*/ 0 h 36"/>
              </a:gdLst>
              <a:ahLst/>
              <a:cxnLst>
                <a:cxn ang="0">
                  <a:pos x="T0" y="T1"/>
                </a:cxn>
                <a:cxn ang="0">
                  <a:pos x="T2" y="T3"/>
                </a:cxn>
                <a:cxn ang="0">
                  <a:pos x="T4" y="T5"/>
                </a:cxn>
                <a:cxn ang="0">
                  <a:pos x="T6" y="T7"/>
                </a:cxn>
                <a:cxn ang="0">
                  <a:pos x="T8" y="T9"/>
                </a:cxn>
              </a:cxnLst>
              <a:rect l="0" t="0" r="r" b="b"/>
              <a:pathLst>
                <a:path w="54" h="36">
                  <a:moveTo>
                    <a:pt x="46" y="0"/>
                  </a:moveTo>
                  <a:lnTo>
                    <a:pt x="0" y="25"/>
                  </a:lnTo>
                  <a:lnTo>
                    <a:pt x="10" y="36"/>
                  </a:lnTo>
                  <a:lnTo>
                    <a:pt x="54" y="11"/>
                  </a:lnTo>
                  <a:lnTo>
                    <a:pt x="46" y="0"/>
                  </a:lnTo>
                  <a:close/>
                </a:path>
              </a:pathLst>
            </a:custGeom>
            <a:solidFill>
              <a:srgbClr val="9149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isḻíḋè"/>
            <p:cNvSpPr/>
            <p:nvPr/>
          </p:nvSpPr>
          <p:spPr bwMode="auto">
            <a:xfrm>
              <a:off x="7464426" y="4748213"/>
              <a:ext cx="85725" cy="57150"/>
            </a:xfrm>
            <a:custGeom>
              <a:avLst/>
              <a:gdLst>
                <a:gd name="T0" fmla="*/ 46 w 54"/>
                <a:gd name="T1" fmla="*/ 0 h 36"/>
                <a:gd name="T2" fmla="*/ 0 w 54"/>
                <a:gd name="T3" fmla="*/ 25 h 36"/>
                <a:gd name="T4" fmla="*/ 10 w 54"/>
                <a:gd name="T5" fmla="*/ 36 h 36"/>
                <a:gd name="T6" fmla="*/ 54 w 54"/>
                <a:gd name="T7" fmla="*/ 11 h 36"/>
                <a:gd name="T8" fmla="*/ 46 w 54"/>
                <a:gd name="T9" fmla="*/ 0 h 36"/>
              </a:gdLst>
              <a:ahLst/>
              <a:cxnLst>
                <a:cxn ang="0">
                  <a:pos x="T0" y="T1"/>
                </a:cxn>
                <a:cxn ang="0">
                  <a:pos x="T2" y="T3"/>
                </a:cxn>
                <a:cxn ang="0">
                  <a:pos x="T4" y="T5"/>
                </a:cxn>
                <a:cxn ang="0">
                  <a:pos x="T6" y="T7"/>
                </a:cxn>
                <a:cxn ang="0">
                  <a:pos x="T8" y="T9"/>
                </a:cxn>
              </a:cxnLst>
              <a:rect l="0" t="0" r="r" b="b"/>
              <a:pathLst>
                <a:path w="54" h="36">
                  <a:moveTo>
                    <a:pt x="46" y="0"/>
                  </a:moveTo>
                  <a:lnTo>
                    <a:pt x="0" y="25"/>
                  </a:lnTo>
                  <a:lnTo>
                    <a:pt x="10" y="36"/>
                  </a:lnTo>
                  <a:lnTo>
                    <a:pt x="54" y="11"/>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î$ļidé"/>
            <p:cNvSpPr/>
            <p:nvPr/>
          </p:nvSpPr>
          <p:spPr bwMode="auto">
            <a:xfrm>
              <a:off x="6689726" y="2771776"/>
              <a:ext cx="455613" cy="534988"/>
            </a:xfrm>
            <a:custGeom>
              <a:avLst/>
              <a:gdLst>
                <a:gd name="T0" fmla="*/ 181 w 183"/>
                <a:gd name="T1" fmla="*/ 198 h 215"/>
                <a:gd name="T2" fmla="*/ 51 w 183"/>
                <a:gd name="T3" fmla="*/ 215 h 215"/>
                <a:gd name="T4" fmla="*/ 15 w 183"/>
                <a:gd name="T5" fmla="*/ 27 h 215"/>
                <a:gd name="T6" fmla="*/ 45 w 183"/>
                <a:gd name="T7" fmla="*/ 15 h 215"/>
                <a:gd name="T8" fmla="*/ 47 w 183"/>
                <a:gd name="T9" fmla="*/ 14 h 215"/>
                <a:gd name="T10" fmla="*/ 68 w 183"/>
                <a:gd name="T11" fmla="*/ 9 h 215"/>
                <a:gd name="T12" fmla="*/ 128 w 183"/>
                <a:gd name="T13" fmla="*/ 1 h 215"/>
                <a:gd name="T14" fmla="*/ 132 w 183"/>
                <a:gd name="T15" fmla="*/ 1 h 215"/>
                <a:gd name="T16" fmla="*/ 144 w 183"/>
                <a:gd name="T17" fmla="*/ 0 h 215"/>
                <a:gd name="T18" fmla="*/ 151 w 183"/>
                <a:gd name="T19" fmla="*/ 0 h 215"/>
                <a:gd name="T20" fmla="*/ 160 w 183"/>
                <a:gd name="T21" fmla="*/ 0 h 215"/>
                <a:gd name="T22" fmla="*/ 164 w 183"/>
                <a:gd name="T23" fmla="*/ 0 h 215"/>
                <a:gd name="T24" fmla="*/ 182 w 183"/>
                <a:gd name="T25" fmla="*/ 20 h 215"/>
                <a:gd name="T26" fmla="*/ 181 w 183"/>
                <a:gd name="T27" fmla="*/ 19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215">
                  <a:moveTo>
                    <a:pt x="181" y="198"/>
                  </a:moveTo>
                  <a:cubicBezTo>
                    <a:pt x="156" y="201"/>
                    <a:pt x="102" y="208"/>
                    <a:pt x="51" y="215"/>
                  </a:cubicBezTo>
                  <a:cubicBezTo>
                    <a:pt x="0" y="32"/>
                    <a:pt x="15" y="27"/>
                    <a:pt x="15" y="27"/>
                  </a:cubicBezTo>
                  <a:cubicBezTo>
                    <a:pt x="15" y="27"/>
                    <a:pt x="28" y="20"/>
                    <a:pt x="45" y="15"/>
                  </a:cubicBezTo>
                  <a:cubicBezTo>
                    <a:pt x="46" y="15"/>
                    <a:pt x="46" y="15"/>
                    <a:pt x="47" y="14"/>
                  </a:cubicBezTo>
                  <a:cubicBezTo>
                    <a:pt x="55" y="12"/>
                    <a:pt x="57" y="12"/>
                    <a:pt x="68" y="9"/>
                  </a:cubicBezTo>
                  <a:cubicBezTo>
                    <a:pt x="88" y="6"/>
                    <a:pt x="106" y="3"/>
                    <a:pt x="128" y="1"/>
                  </a:cubicBezTo>
                  <a:cubicBezTo>
                    <a:pt x="129" y="1"/>
                    <a:pt x="130" y="1"/>
                    <a:pt x="132" y="1"/>
                  </a:cubicBezTo>
                  <a:cubicBezTo>
                    <a:pt x="136" y="0"/>
                    <a:pt x="140" y="0"/>
                    <a:pt x="144" y="0"/>
                  </a:cubicBezTo>
                  <a:cubicBezTo>
                    <a:pt x="146" y="0"/>
                    <a:pt x="149" y="0"/>
                    <a:pt x="151" y="0"/>
                  </a:cubicBezTo>
                  <a:cubicBezTo>
                    <a:pt x="154" y="0"/>
                    <a:pt x="157" y="0"/>
                    <a:pt x="160" y="0"/>
                  </a:cubicBezTo>
                  <a:cubicBezTo>
                    <a:pt x="161" y="0"/>
                    <a:pt x="163" y="0"/>
                    <a:pt x="164" y="0"/>
                  </a:cubicBezTo>
                  <a:cubicBezTo>
                    <a:pt x="175" y="0"/>
                    <a:pt x="183" y="10"/>
                    <a:pt x="182" y="20"/>
                  </a:cubicBezTo>
                  <a:cubicBezTo>
                    <a:pt x="170" y="117"/>
                    <a:pt x="174" y="148"/>
                    <a:pt x="181" y="198"/>
                  </a:cubicBezTo>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iş1iḓè"/>
            <p:cNvSpPr/>
            <p:nvPr/>
          </p:nvSpPr>
          <p:spPr bwMode="auto">
            <a:xfrm>
              <a:off x="6734176" y="2965451"/>
              <a:ext cx="9525" cy="57150"/>
            </a:xfrm>
            <a:custGeom>
              <a:avLst/>
              <a:gdLst>
                <a:gd name="T0" fmla="*/ 0 w 4"/>
                <a:gd name="T1" fmla="*/ 0 h 23"/>
                <a:gd name="T2" fmla="*/ 4 w 4"/>
                <a:gd name="T3" fmla="*/ 23 h 23"/>
                <a:gd name="T4" fmla="*/ 0 w 4"/>
                <a:gd name="T5" fmla="*/ 0 h 23"/>
              </a:gdLst>
              <a:ahLst/>
              <a:cxnLst>
                <a:cxn ang="0">
                  <a:pos x="T0" y="T1"/>
                </a:cxn>
                <a:cxn ang="0">
                  <a:pos x="T2" y="T3"/>
                </a:cxn>
                <a:cxn ang="0">
                  <a:pos x="T4" y="T5"/>
                </a:cxn>
              </a:cxnLst>
              <a:rect l="0" t="0" r="r" b="b"/>
              <a:pathLst>
                <a:path w="4" h="23">
                  <a:moveTo>
                    <a:pt x="0" y="0"/>
                  </a:moveTo>
                  <a:cubicBezTo>
                    <a:pt x="1" y="7"/>
                    <a:pt x="2" y="14"/>
                    <a:pt x="4" y="23"/>
                  </a:cubicBezTo>
                  <a:cubicBezTo>
                    <a:pt x="2" y="14"/>
                    <a:pt x="1" y="7"/>
                    <a:pt x="0" y="0"/>
                  </a:cubicBezTo>
                </a:path>
              </a:pathLst>
            </a:custGeom>
            <a:solidFill>
              <a:srgbClr val="9149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íṧḻîḋê"/>
            <p:cNvSpPr/>
            <p:nvPr/>
          </p:nvSpPr>
          <p:spPr bwMode="auto">
            <a:xfrm>
              <a:off x="6726238" y="2925763"/>
              <a:ext cx="65088" cy="192088"/>
            </a:xfrm>
            <a:custGeom>
              <a:avLst/>
              <a:gdLst>
                <a:gd name="T0" fmla="*/ 2 w 26"/>
                <a:gd name="T1" fmla="*/ 0 h 77"/>
                <a:gd name="T2" fmla="*/ 0 w 26"/>
                <a:gd name="T3" fmla="*/ 0 h 77"/>
                <a:gd name="T4" fmla="*/ 3 w 26"/>
                <a:gd name="T5" fmla="*/ 16 h 77"/>
                <a:gd name="T6" fmla="*/ 7 w 26"/>
                <a:gd name="T7" fmla="*/ 39 h 77"/>
                <a:gd name="T8" fmla="*/ 16 w 26"/>
                <a:gd name="T9" fmla="*/ 77 h 77"/>
                <a:gd name="T10" fmla="*/ 23 w 26"/>
                <a:gd name="T11" fmla="*/ 21 h 77"/>
                <a:gd name="T12" fmla="*/ 2 w 26"/>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26" h="77">
                  <a:moveTo>
                    <a:pt x="2" y="0"/>
                  </a:moveTo>
                  <a:cubicBezTo>
                    <a:pt x="2" y="0"/>
                    <a:pt x="1" y="0"/>
                    <a:pt x="0" y="0"/>
                  </a:cubicBezTo>
                  <a:cubicBezTo>
                    <a:pt x="1" y="5"/>
                    <a:pt x="2" y="10"/>
                    <a:pt x="3" y="16"/>
                  </a:cubicBezTo>
                  <a:cubicBezTo>
                    <a:pt x="4" y="23"/>
                    <a:pt x="5" y="30"/>
                    <a:pt x="7" y="39"/>
                  </a:cubicBezTo>
                  <a:cubicBezTo>
                    <a:pt x="9" y="50"/>
                    <a:pt x="12" y="63"/>
                    <a:pt x="16" y="77"/>
                  </a:cubicBezTo>
                  <a:cubicBezTo>
                    <a:pt x="20" y="67"/>
                    <a:pt x="26" y="47"/>
                    <a:pt x="23" y="21"/>
                  </a:cubicBezTo>
                  <a:cubicBezTo>
                    <a:pt x="21" y="5"/>
                    <a:pt x="12" y="0"/>
                    <a:pt x="2" y="0"/>
                  </a:cubicBezTo>
                </a:path>
              </a:pathLst>
            </a:custGeom>
            <a:solidFill>
              <a:srgbClr val="1E28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îṡḻiďé"/>
            <p:cNvSpPr/>
            <p:nvPr/>
          </p:nvSpPr>
          <p:spPr bwMode="auto">
            <a:xfrm>
              <a:off x="6621463" y="2825751"/>
              <a:ext cx="198438" cy="271463"/>
            </a:xfrm>
            <a:custGeom>
              <a:avLst/>
              <a:gdLst>
                <a:gd name="T0" fmla="*/ 43 w 79"/>
                <a:gd name="T1" fmla="*/ 4 h 109"/>
                <a:gd name="T2" fmla="*/ 0 w 79"/>
                <a:gd name="T3" fmla="*/ 65 h 109"/>
                <a:gd name="T4" fmla="*/ 48 w 79"/>
                <a:gd name="T5" fmla="*/ 109 h 109"/>
                <a:gd name="T6" fmla="*/ 71 w 79"/>
                <a:gd name="T7" fmla="*/ 34 h 109"/>
                <a:gd name="T8" fmla="*/ 43 w 79"/>
                <a:gd name="T9" fmla="*/ 4 h 109"/>
              </a:gdLst>
              <a:ahLst/>
              <a:cxnLst>
                <a:cxn ang="0">
                  <a:pos x="T0" y="T1"/>
                </a:cxn>
                <a:cxn ang="0">
                  <a:pos x="T2" y="T3"/>
                </a:cxn>
                <a:cxn ang="0">
                  <a:pos x="T4" y="T5"/>
                </a:cxn>
                <a:cxn ang="0">
                  <a:pos x="T6" y="T7"/>
                </a:cxn>
                <a:cxn ang="0">
                  <a:pos x="T8" y="T9"/>
                </a:cxn>
              </a:cxnLst>
              <a:rect l="0" t="0" r="r" b="b"/>
              <a:pathLst>
                <a:path w="79" h="109">
                  <a:moveTo>
                    <a:pt x="43" y="4"/>
                  </a:moveTo>
                  <a:cubicBezTo>
                    <a:pt x="21" y="17"/>
                    <a:pt x="5" y="48"/>
                    <a:pt x="0" y="65"/>
                  </a:cubicBezTo>
                  <a:cubicBezTo>
                    <a:pt x="48" y="109"/>
                    <a:pt x="48" y="109"/>
                    <a:pt x="48" y="109"/>
                  </a:cubicBezTo>
                  <a:cubicBezTo>
                    <a:pt x="48" y="109"/>
                    <a:pt x="79" y="50"/>
                    <a:pt x="71" y="34"/>
                  </a:cubicBezTo>
                  <a:cubicBezTo>
                    <a:pt x="62" y="17"/>
                    <a:pt x="52" y="0"/>
                    <a:pt x="43" y="4"/>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íşļidè"/>
            <p:cNvSpPr/>
            <p:nvPr/>
          </p:nvSpPr>
          <p:spPr bwMode="auto">
            <a:xfrm>
              <a:off x="6743701" y="2398713"/>
              <a:ext cx="247650" cy="352425"/>
            </a:xfrm>
            <a:custGeom>
              <a:avLst/>
              <a:gdLst>
                <a:gd name="T0" fmla="*/ 96 w 99"/>
                <a:gd name="T1" fmla="*/ 55 h 142"/>
                <a:gd name="T2" fmla="*/ 77 w 99"/>
                <a:gd name="T3" fmla="*/ 117 h 142"/>
                <a:gd name="T4" fmla="*/ 6 w 99"/>
                <a:gd name="T5" fmla="*/ 101 h 142"/>
                <a:gd name="T6" fmla="*/ 36 w 99"/>
                <a:gd name="T7" fmla="*/ 12 h 142"/>
                <a:gd name="T8" fmla="*/ 96 w 99"/>
                <a:gd name="T9" fmla="*/ 55 h 142"/>
              </a:gdLst>
              <a:ahLst/>
              <a:cxnLst>
                <a:cxn ang="0">
                  <a:pos x="T0" y="T1"/>
                </a:cxn>
                <a:cxn ang="0">
                  <a:pos x="T2" y="T3"/>
                </a:cxn>
                <a:cxn ang="0">
                  <a:pos x="T4" y="T5"/>
                </a:cxn>
                <a:cxn ang="0">
                  <a:pos x="T6" y="T7"/>
                </a:cxn>
                <a:cxn ang="0">
                  <a:pos x="T8" y="T9"/>
                </a:cxn>
              </a:cxnLst>
              <a:rect l="0" t="0" r="r" b="b"/>
              <a:pathLst>
                <a:path w="99" h="142">
                  <a:moveTo>
                    <a:pt x="96" y="55"/>
                  </a:moveTo>
                  <a:cubicBezTo>
                    <a:pt x="94" y="87"/>
                    <a:pt x="94" y="100"/>
                    <a:pt x="77" y="117"/>
                  </a:cubicBezTo>
                  <a:cubicBezTo>
                    <a:pt x="52" y="142"/>
                    <a:pt x="13" y="133"/>
                    <a:pt x="6" y="101"/>
                  </a:cubicBezTo>
                  <a:cubicBezTo>
                    <a:pt x="0" y="73"/>
                    <a:pt x="5" y="26"/>
                    <a:pt x="36" y="12"/>
                  </a:cubicBezTo>
                  <a:cubicBezTo>
                    <a:pt x="68" y="0"/>
                    <a:pt x="99" y="23"/>
                    <a:pt x="96" y="55"/>
                  </a:cubicBez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iṩḷîḓe"/>
            <p:cNvSpPr/>
            <p:nvPr/>
          </p:nvSpPr>
          <p:spPr bwMode="auto">
            <a:xfrm>
              <a:off x="6750051" y="2335213"/>
              <a:ext cx="395288" cy="463550"/>
            </a:xfrm>
            <a:custGeom>
              <a:avLst/>
              <a:gdLst>
                <a:gd name="T0" fmla="*/ 28 w 159"/>
                <a:gd name="T1" fmla="*/ 93 h 186"/>
                <a:gd name="T2" fmla="*/ 4 w 159"/>
                <a:gd name="T3" fmla="*/ 51 h 186"/>
                <a:gd name="T4" fmla="*/ 34 w 159"/>
                <a:gd name="T5" fmla="*/ 21 h 186"/>
                <a:gd name="T6" fmla="*/ 110 w 159"/>
                <a:gd name="T7" fmla="*/ 18 h 186"/>
                <a:gd name="T8" fmla="*/ 131 w 159"/>
                <a:gd name="T9" fmla="*/ 80 h 186"/>
                <a:gd name="T10" fmla="*/ 143 w 159"/>
                <a:gd name="T11" fmla="*/ 122 h 186"/>
                <a:gd name="T12" fmla="*/ 152 w 159"/>
                <a:gd name="T13" fmla="*/ 155 h 186"/>
                <a:gd name="T14" fmla="*/ 26 w 159"/>
                <a:gd name="T15" fmla="*/ 135 h 186"/>
                <a:gd name="T16" fmla="*/ 28 w 159"/>
                <a:gd name="T17" fmla="*/ 9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86">
                  <a:moveTo>
                    <a:pt x="28" y="93"/>
                  </a:moveTo>
                  <a:cubicBezTo>
                    <a:pt x="32" y="82"/>
                    <a:pt x="6" y="69"/>
                    <a:pt x="4" y="51"/>
                  </a:cubicBezTo>
                  <a:cubicBezTo>
                    <a:pt x="0" y="29"/>
                    <a:pt x="18" y="11"/>
                    <a:pt x="34" y="21"/>
                  </a:cubicBezTo>
                  <a:cubicBezTo>
                    <a:pt x="40" y="6"/>
                    <a:pt x="85" y="0"/>
                    <a:pt x="110" y="18"/>
                  </a:cubicBezTo>
                  <a:cubicBezTo>
                    <a:pt x="137" y="39"/>
                    <a:pt x="104" y="62"/>
                    <a:pt x="131" y="80"/>
                  </a:cubicBezTo>
                  <a:cubicBezTo>
                    <a:pt x="153" y="95"/>
                    <a:pt x="156" y="104"/>
                    <a:pt x="143" y="122"/>
                  </a:cubicBezTo>
                  <a:cubicBezTo>
                    <a:pt x="132" y="135"/>
                    <a:pt x="159" y="132"/>
                    <a:pt x="152" y="155"/>
                  </a:cubicBezTo>
                  <a:cubicBezTo>
                    <a:pt x="145" y="178"/>
                    <a:pt x="7" y="186"/>
                    <a:pt x="26" y="135"/>
                  </a:cubicBezTo>
                  <a:cubicBezTo>
                    <a:pt x="42" y="90"/>
                    <a:pt x="22" y="116"/>
                    <a:pt x="28" y="93"/>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îṣľïḋé"/>
            <p:cNvSpPr/>
            <p:nvPr/>
          </p:nvSpPr>
          <p:spPr bwMode="auto">
            <a:xfrm>
              <a:off x="6791326" y="2535238"/>
              <a:ext cx="47625" cy="82550"/>
            </a:xfrm>
            <a:custGeom>
              <a:avLst/>
              <a:gdLst>
                <a:gd name="T0" fmla="*/ 19 w 19"/>
                <a:gd name="T1" fmla="*/ 10 h 33"/>
                <a:gd name="T2" fmla="*/ 13 w 19"/>
                <a:gd name="T3" fmla="*/ 27 h 33"/>
                <a:gd name="T4" fmla="*/ 1 w 19"/>
                <a:gd name="T5" fmla="*/ 25 h 33"/>
                <a:gd name="T6" fmla="*/ 7 w 19"/>
                <a:gd name="T7" fmla="*/ 5 h 33"/>
                <a:gd name="T8" fmla="*/ 19 w 19"/>
                <a:gd name="T9" fmla="*/ 10 h 33"/>
              </a:gdLst>
              <a:ahLst/>
              <a:cxnLst>
                <a:cxn ang="0">
                  <a:pos x="T0" y="T1"/>
                </a:cxn>
                <a:cxn ang="0">
                  <a:pos x="T2" y="T3"/>
                </a:cxn>
                <a:cxn ang="0">
                  <a:pos x="T4" y="T5"/>
                </a:cxn>
                <a:cxn ang="0">
                  <a:pos x="T6" y="T7"/>
                </a:cxn>
                <a:cxn ang="0">
                  <a:pos x="T8" y="T9"/>
                </a:cxn>
              </a:cxnLst>
              <a:rect l="0" t="0" r="r" b="b"/>
              <a:pathLst>
                <a:path w="19" h="33">
                  <a:moveTo>
                    <a:pt x="19" y="10"/>
                  </a:moveTo>
                  <a:cubicBezTo>
                    <a:pt x="19" y="16"/>
                    <a:pt x="17" y="22"/>
                    <a:pt x="13" y="27"/>
                  </a:cubicBezTo>
                  <a:cubicBezTo>
                    <a:pt x="8" y="33"/>
                    <a:pt x="3" y="32"/>
                    <a:pt x="1" y="25"/>
                  </a:cubicBezTo>
                  <a:cubicBezTo>
                    <a:pt x="0" y="20"/>
                    <a:pt x="1" y="10"/>
                    <a:pt x="7" y="5"/>
                  </a:cubicBezTo>
                  <a:cubicBezTo>
                    <a:pt x="14" y="0"/>
                    <a:pt x="19" y="4"/>
                    <a:pt x="19" y="10"/>
                  </a:cubicBezTo>
                  <a:close/>
                </a:path>
              </a:pathLst>
            </a:custGeom>
            <a:solidFill>
              <a:srgbClr val="B55B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ïsļidê"/>
            <p:cNvSpPr/>
            <p:nvPr/>
          </p:nvSpPr>
          <p:spPr bwMode="auto">
            <a:xfrm>
              <a:off x="7018338" y="2382838"/>
              <a:ext cx="117475" cy="258763"/>
            </a:xfrm>
            <a:custGeom>
              <a:avLst/>
              <a:gdLst>
                <a:gd name="T0" fmla="*/ 33 w 47"/>
                <a:gd name="T1" fmla="*/ 104 h 104"/>
                <a:gd name="T2" fmla="*/ 33 w 47"/>
                <a:gd name="T3" fmla="*/ 104 h 104"/>
                <a:gd name="T4" fmla="*/ 33 w 47"/>
                <a:gd name="T5" fmla="*/ 103 h 104"/>
                <a:gd name="T6" fmla="*/ 46 w 47"/>
                <a:gd name="T7" fmla="*/ 84 h 104"/>
                <a:gd name="T8" fmla="*/ 25 w 47"/>
                <a:gd name="T9" fmla="*/ 58 h 104"/>
                <a:gd name="T10" fmla="*/ 13 w 47"/>
                <a:gd name="T11" fmla="*/ 30 h 104"/>
                <a:gd name="T12" fmla="*/ 0 w 47"/>
                <a:gd name="T13" fmla="*/ 1 h 104"/>
                <a:gd name="T14" fmla="*/ 0 w 47"/>
                <a:gd name="T15" fmla="*/ 0 h 104"/>
                <a:gd name="T16" fmla="*/ 1 w 47"/>
                <a:gd name="T17" fmla="*/ 0 h 104"/>
                <a:gd name="T18" fmla="*/ 14 w 47"/>
                <a:gd name="T19" fmla="*/ 30 h 104"/>
                <a:gd name="T20" fmla="*/ 26 w 47"/>
                <a:gd name="T21" fmla="*/ 57 h 104"/>
                <a:gd name="T22" fmla="*/ 47 w 47"/>
                <a:gd name="T23" fmla="*/ 84 h 104"/>
                <a:gd name="T24" fmla="*/ 33 w 47"/>
                <a:gd name="T25"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104">
                  <a:moveTo>
                    <a:pt x="33" y="104"/>
                  </a:moveTo>
                  <a:cubicBezTo>
                    <a:pt x="33" y="104"/>
                    <a:pt x="33" y="104"/>
                    <a:pt x="33" y="104"/>
                  </a:cubicBezTo>
                  <a:cubicBezTo>
                    <a:pt x="33" y="103"/>
                    <a:pt x="33" y="103"/>
                    <a:pt x="33" y="103"/>
                  </a:cubicBezTo>
                  <a:cubicBezTo>
                    <a:pt x="42" y="98"/>
                    <a:pt x="46" y="91"/>
                    <a:pt x="46" y="84"/>
                  </a:cubicBezTo>
                  <a:cubicBezTo>
                    <a:pt x="46" y="74"/>
                    <a:pt x="38" y="65"/>
                    <a:pt x="25" y="58"/>
                  </a:cubicBezTo>
                  <a:cubicBezTo>
                    <a:pt x="10" y="51"/>
                    <a:pt x="11" y="40"/>
                    <a:pt x="13" y="30"/>
                  </a:cubicBezTo>
                  <a:cubicBezTo>
                    <a:pt x="14" y="20"/>
                    <a:pt x="15" y="10"/>
                    <a:pt x="0" y="1"/>
                  </a:cubicBezTo>
                  <a:cubicBezTo>
                    <a:pt x="0" y="0"/>
                    <a:pt x="0" y="0"/>
                    <a:pt x="0" y="0"/>
                  </a:cubicBezTo>
                  <a:cubicBezTo>
                    <a:pt x="1" y="0"/>
                    <a:pt x="1" y="0"/>
                    <a:pt x="1" y="0"/>
                  </a:cubicBezTo>
                  <a:cubicBezTo>
                    <a:pt x="16" y="9"/>
                    <a:pt x="15" y="20"/>
                    <a:pt x="14" y="30"/>
                  </a:cubicBezTo>
                  <a:cubicBezTo>
                    <a:pt x="12" y="41"/>
                    <a:pt x="11" y="50"/>
                    <a:pt x="26" y="57"/>
                  </a:cubicBezTo>
                  <a:cubicBezTo>
                    <a:pt x="39" y="64"/>
                    <a:pt x="47" y="74"/>
                    <a:pt x="47" y="84"/>
                  </a:cubicBezTo>
                  <a:cubicBezTo>
                    <a:pt x="47" y="92"/>
                    <a:pt x="42" y="99"/>
                    <a:pt x="33" y="104"/>
                  </a:cubicBez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íṥḻiḑê"/>
            <p:cNvSpPr/>
            <p:nvPr/>
          </p:nvSpPr>
          <p:spPr bwMode="auto">
            <a:xfrm>
              <a:off x="6900863" y="3265488"/>
              <a:ext cx="649288" cy="1533525"/>
            </a:xfrm>
            <a:custGeom>
              <a:avLst/>
              <a:gdLst>
                <a:gd name="T0" fmla="*/ 0 w 260"/>
                <a:gd name="T1" fmla="*/ 13 h 616"/>
                <a:gd name="T2" fmla="*/ 75 w 260"/>
                <a:gd name="T3" fmla="*/ 350 h 616"/>
                <a:gd name="T4" fmla="*/ 220 w 260"/>
                <a:gd name="T5" fmla="*/ 616 h 616"/>
                <a:gd name="T6" fmla="*/ 260 w 260"/>
                <a:gd name="T7" fmla="*/ 593 h 616"/>
                <a:gd name="T8" fmla="*/ 160 w 260"/>
                <a:gd name="T9" fmla="*/ 348 h 616"/>
                <a:gd name="T10" fmla="*/ 96 w 260"/>
                <a:gd name="T11" fmla="*/ 0 h 616"/>
                <a:gd name="T12" fmla="*/ 0 w 260"/>
                <a:gd name="T13" fmla="*/ 13 h 616"/>
              </a:gdLst>
              <a:ahLst/>
              <a:cxnLst>
                <a:cxn ang="0">
                  <a:pos x="T0" y="T1"/>
                </a:cxn>
                <a:cxn ang="0">
                  <a:pos x="T2" y="T3"/>
                </a:cxn>
                <a:cxn ang="0">
                  <a:pos x="T4" y="T5"/>
                </a:cxn>
                <a:cxn ang="0">
                  <a:pos x="T6" y="T7"/>
                </a:cxn>
                <a:cxn ang="0">
                  <a:pos x="T8" y="T9"/>
                </a:cxn>
                <a:cxn ang="0">
                  <a:pos x="T10" y="T11"/>
                </a:cxn>
                <a:cxn ang="0">
                  <a:pos x="T12" y="T13"/>
                </a:cxn>
              </a:cxnLst>
              <a:rect l="0" t="0" r="r" b="b"/>
              <a:pathLst>
                <a:path w="260" h="616">
                  <a:moveTo>
                    <a:pt x="0" y="13"/>
                  </a:moveTo>
                  <a:cubicBezTo>
                    <a:pt x="0" y="13"/>
                    <a:pt x="51" y="227"/>
                    <a:pt x="75" y="350"/>
                  </a:cubicBezTo>
                  <a:cubicBezTo>
                    <a:pt x="100" y="480"/>
                    <a:pt x="220" y="616"/>
                    <a:pt x="220" y="616"/>
                  </a:cubicBezTo>
                  <a:cubicBezTo>
                    <a:pt x="260" y="593"/>
                    <a:pt x="260" y="593"/>
                    <a:pt x="260" y="593"/>
                  </a:cubicBezTo>
                  <a:cubicBezTo>
                    <a:pt x="260" y="593"/>
                    <a:pt x="185" y="469"/>
                    <a:pt x="160" y="348"/>
                  </a:cubicBezTo>
                  <a:cubicBezTo>
                    <a:pt x="111" y="102"/>
                    <a:pt x="144" y="52"/>
                    <a:pt x="96" y="0"/>
                  </a:cubicBezTo>
                  <a:cubicBezTo>
                    <a:pt x="0" y="13"/>
                    <a:pt x="0" y="13"/>
                    <a:pt x="0" y="13"/>
                  </a:cubicBezTo>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íṩlïḓe"/>
            <p:cNvSpPr/>
            <p:nvPr/>
          </p:nvSpPr>
          <p:spPr bwMode="auto">
            <a:xfrm>
              <a:off x="7405688" y="4699001"/>
              <a:ext cx="161925" cy="109538"/>
            </a:xfrm>
            <a:custGeom>
              <a:avLst/>
              <a:gdLst>
                <a:gd name="T0" fmla="*/ 22 w 102"/>
                <a:gd name="T1" fmla="*/ 69 h 69"/>
                <a:gd name="T2" fmla="*/ 102 w 102"/>
                <a:gd name="T3" fmla="*/ 24 h 69"/>
                <a:gd name="T4" fmla="*/ 89 w 102"/>
                <a:gd name="T5" fmla="*/ 0 h 69"/>
                <a:gd name="T6" fmla="*/ 0 w 102"/>
                <a:gd name="T7" fmla="*/ 41 h 69"/>
                <a:gd name="T8" fmla="*/ 22 w 102"/>
                <a:gd name="T9" fmla="*/ 69 h 69"/>
              </a:gdLst>
              <a:ahLst/>
              <a:cxnLst>
                <a:cxn ang="0">
                  <a:pos x="T0" y="T1"/>
                </a:cxn>
                <a:cxn ang="0">
                  <a:pos x="T2" y="T3"/>
                </a:cxn>
                <a:cxn ang="0">
                  <a:pos x="T4" y="T5"/>
                </a:cxn>
                <a:cxn ang="0">
                  <a:pos x="T6" y="T7"/>
                </a:cxn>
                <a:cxn ang="0">
                  <a:pos x="T8" y="T9"/>
                </a:cxn>
              </a:cxnLst>
              <a:rect l="0" t="0" r="r" b="b"/>
              <a:pathLst>
                <a:path w="102" h="69">
                  <a:moveTo>
                    <a:pt x="22" y="69"/>
                  </a:moveTo>
                  <a:lnTo>
                    <a:pt x="102" y="24"/>
                  </a:lnTo>
                  <a:lnTo>
                    <a:pt x="89" y="0"/>
                  </a:lnTo>
                  <a:lnTo>
                    <a:pt x="0" y="41"/>
                  </a:lnTo>
                  <a:lnTo>
                    <a:pt x="22" y="69"/>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ïšḻïďè"/>
            <p:cNvSpPr/>
            <p:nvPr/>
          </p:nvSpPr>
          <p:spPr bwMode="auto">
            <a:xfrm>
              <a:off x="7008813" y="3533776"/>
              <a:ext cx="52388" cy="403225"/>
            </a:xfrm>
            <a:custGeom>
              <a:avLst/>
              <a:gdLst>
                <a:gd name="T0" fmla="*/ 9 w 21"/>
                <a:gd name="T1" fmla="*/ 0 h 162"/>
                <a:gd name="T2" fmla="*/ 0 w 21"/>
                <a:gd name="T3" fmla="*/ 92 h 162"/>
                <a:gd name="T4" fmla="*/ 15 w 21"/>
                <a:gd name="T5" fmla="*/ 162 h 162"/>
                <a:gd name="T6" fmla="*/ 9 w 21"/>
                <a:gd name="T7" fmla="*/ 0 h 162"/>
              </a:gdLst>
              <a:ahLst/>
              <a:cxnLst>
                <a:cxn ang="0">
                  <a:pos x="T0" y="T1"/>
                </a:cxn>
                <a:cxn ang="0">
                  <a:pos x="T2" y="T3"/>
                </a:cxn>
                <a:cxn ang="0">
                  <a:pos x="T4" y="T5"/>
                </a:cxn>
                <a:cxn ang="0">
                  <a:pos x="T6" y="T7"/>
                </a:cxn>
              </a:cxnLst>
              <a:rect l="0" t="0" r="r" b="b"/>
              <a:pathLst>
                <a:path w="21" h="162">
                  <a:moveTo>
                    <a:pt x="9" y="0"/>
                  </a:moveTo>
                  <a:cubicBezTo>
                    <a:pt x="6" y="28"/>
                    <a:pt x="3" y="60"/>
                    <a:pt x="0" y="92"/>
                  </a:cubicBezTo>
                  <a:cubicBezTo>
                    <a:pt x="5" y="116"/>
                    <a:pt x="10" y="139"/>
                    <a:pt x="15" y="162"/>
                  </a:cubicBezTo>
                  <a:cubicBezTo>
                    <a:pt x="18" y="123"/>
                    <a:pt x="21" y="51"/>
                    <a:pt x="9" y="0"/>
                  </a:cubicBezTo>
                </a:path>
              </a:pathLst>
            </a:custGeom>
            <a:solidFill>
              <a:srgbClr val="3362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ïŝ1ïďé"/>
            <p:cNvSpPr/>
            <p:nvPr/>
          </p:nvSpPr>
          <p:spPr bwMode="auto">
            <a:xfrm>
              <a:off x="7489826" y="4886326"/>
              <a:ext cx="39688" cy="26988"/>
            </a:xfrm>
            <a:custGeom>
              <a:avLst/>
              <a:gdLst>
                <a:gd name="T0" fmla="*/ 3 w 16"/>
                <a:gd name="T1" fmla="*/ 11 h 11"/>
                <a:gd name="T2" fmla="*/ 4 w 16"/>
                <a:gd name="T3" fmla="*/ 11 h 11"/>
                <a:gd name="T4" fmla="*/ 16 w 16"/>
                <a:gd name="T5" fmla="*/ 1 h 11"/>
                <a:gd name="T6" fmla="*/ 16 w 16"/>
                <a:gd name="T7" fmla="*/ 0 h 11"/>
                <a:gd name="T8" fmla="*/ 15 w 16"/>
                <a:gd name="T9" fmla="*/ 0 h 11"/>
                <a:gd name="T10" fmla="*/ 0 w 16"/>
                <a:gd name="T11" fmla="*/ 7 h 11"/>
                <a:gd name="T12" fmla="*/ 1 w 16"/>
                <a:gd name="T13" fmla="*/ 9 h 11"/>
                <a:gd name="T14" fmla="*/ 3 w 16"/>
                <a:gd name="T15" fmla="*/ 11 h 11"/>
                <a:gd name="T16" fmla="*/ 13 w 16"/>
                <a:gd name="T17" fmla="*/ 2 h 11"/>
                <a:gd name="T18" fmla="*/ 4 w 16"/>
                <a:gd name="T19" fmla="*/ 10 h 11"/>
                <a:gd name="T20" fmla="*/ 2 w 16"/>
                <a:gd name="T21" fmla="*/ 8 h 11"/>
                <a:gd name="T22" fmla="*/ 2 w 16"/>
                <a:gd name="T23" fmla="*/ 7 h 11"/>
                <a:gd name="T24" fmla="*/ 13 w 16"/>
                <a:gd name="T2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11">
                  <a:moveTo>
                    <a:pt x="3" y="11"/>
                  </a:moveTo>
                  <a:cubicBezTo>
                    <a:pt x="4" y="11"/>
                    <a:pt x="4" y="11"/>
                    <a:pt x="4" y="11"/>
                  </a:cubicBezTo>
                  <a:cubicBezTo>
                    <a:pt x="9" y="11"/>
                    <a:pt x="13" y="5"/>
                    <a:pt x="16" y="1"/>
                  </a:cubicBezTo>
                  <a:cubicBezTo>
                    <a:pt x="16" y="0"/>
                    <a:pt x="16" y="0"/>
                    <a:pt x="16" y="0"/>
                  </a:cubicBezTo>
                  <a:cubicBezTo>
                    <a:pt x="15" y="0"/>
                    <a:pt x="15" y="0"/>
                    <a:pt x="15" y="0"/>
                  </a:cubicBezTo>
                  <a:cubicBezTo>
                    <a:pt x="14" y="0"/>
                    <a:pt x="2" y="3"/>
                    <a:pt x="0" y="7"/>
                  </a:cubicBezTo>
                  <a:cubicBezTo>
                    <a:pt x="0" y="7"/>
                    <a:pt x="0" y="8"/>
                    <a:pt x="1" y="9"/>
                  </a:cubicBezTo>
                  <a:cubicBezTo>
                    <a:pt x="2" y="10"/>
                    <a:pt x="2" y="11"/>
                    <a:pt x="3" y="11"/>
                  </a:cubicBezTo>
                  <a:close/>
                  <a:moveTo>
                    <a:pt x="13" y="2"/>
                  </a:moveTo>
                  <a:cubicBezTo>
                    <a:pt x="10" y="7"/>
                    <a:pt x="7" y="10"/>
                    <a:pt x="4" y="10"/>
                  </a:cubicBezTo>
                  <a:cubicBezTo>
                    <a:pt x="4" y="10"/>
                    <a:pt x="3" y="9"/>
                    <a:pt x="2" y="8"/>
                  </a:cubicBezTo>
                  <a:cubicBezTo>
                    <a:pt x="2" y="8"/>
                    <a:pt x="2" y="7"/>
                    <a:pt x="2" y="7"/>
                  </a:cubicBezTo>
                  <a:cubicBezTo>
                    <a:pt x="3" y="5"/>
                    <a:pt x="9" y="3"/>
                    <a:pt x="13" y="2"/>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íš1íḋê"/>
            <p:cNvSpPr/>
            <p:nvPr/>
          </p:nvSpPr>
          <p:spPr bwMode="auto">
            <a:xfrm>
              <a:off x="6764338" y="3275013"/>
              <a:ext cx="344488" cy="1708150"/>
            </a:xfrm>
            <a:custGeom>
              <a:avLst/>
              <a:gdLst>
                <a:gd name="T0" fmla="*/ 23 w 138"/>
                <a:gd name="T1" fmla="*/ 13 h 686"/>
                <a:gd name="T2" fmla="*/ 12 w 138"/>
                <a:gd name="T3" fmla="*/ 365 h 686"/>
                <a:gd name="T4" fmla="*/ 91 w 138"/>
                <a:gd name="T5" fmla="*/ 686 h 686"/>
                <a:gd name="T6" fmla="*/ 138 w 138"/>
                <a:gd name="T7" fmla="*/ 680 h 686"/>
                <a:gd name="T8" fmla="*/ 93 w 138"/>
                <a:gd name="T9" fmla="*/ 362 h 686"/>
                <a:gd name="T10" fmla="*/ 118 w 138"/>
                <a:gd name="T11" fmla="*/ 0 h 686"/>
                <a:gd name="T12" fmla="*/ 23 w 138"/>
                <a:gd name="T13" fmla="*/ 13 h 686"/>
              </a:gdLst>
              <a:ahLst/>
              <a:cxnLst>
                <a:cxn ang="0">
                  <a:pos x="T0" y="T1"/>
                </a:cxn>
                <a:cxn ang="0">
                  <a:pos x="T2" y="T3"/>
                </a:cxn>
                <a:cxn ang="0">
                  <a:pos x="T4" y="T5"/>
                </a:cxn>
                <a:cxn ang="0">
                  <a:pos x="T6" y="T7"/>
                </a:cxn>
                <a:cxn ang="0">
                  <a:pos x="T8" y="T9"/>
                </a:cxn>
                <a:cxn ang="0">
                  <a:pos x="T10" y="T11"/>
                </a:cxn>
                <a:cxn ang="0">
                  <a:pos x="T12" y="T13"/>
                </a:cxn>
              </a:cxnLst>
              <a:rect l="0" t="0" r="r" b="b"/>
              <a:pathLst>
                <a:path w="138" h="686">
                  <a:moveTo>
                    <a:pt x="23" y="13"/>
                  </a:moveTo>
                  <a:cubicBezTo>
                    <a:pt x="23" y="13"/>
                    <a:pt x="0" y="268"/>
                    <a:pt x="12" y="365"/>
                  </a:cubicBezTo>
                  <a:cubicBezTo>
                    <a:pt x="25" y="466"/>
                    <a:pt x="91" y="686"/>
                    <a:pt x="91" y="686"/>
                  </a:cubicBezTo>
                  <a:cubicBezTo>
                    <a:pt x="138" y="680"/>
                    <a:pt x="138" y="680"/>
                    <a:pt x="138" y="680"/>
                  </a:cubicBezTo>
                  <a:cubicBezTo>
                    <a:pt x="138" y="680"/>
                    <a:pt x="100" y="462"/>
                    <a:pt x="93" y="362"/>
                  </a:cubicBezTo>
                  <a:cubicBezTo>
                    <a:pt x="86" y="253"/>
                    <a:pt x="118" y="0"/>
                    <a:pt x="118" y="0"/>
                  </a:cubicBezTo>
                  <a:cubicBezTo>
                    <a:pt x="23" y="13"/>
                    <a:pt x="23" y="13"/>
                    <a:pt x="23" y="13"/>
                  </a:cubicBezTo>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isḻïďé"/>
            <p:cNvSpPr/>
            <p:nvPr/>
          </p:nvSpPr>
          <p:spPr bwMode="auto">
            <a:xfrm>
              <a:off x="6951663" y="4918076"/>
              <a:ext cx="180975" cy="73025"/>
            </a:xfrm>
            <a:custGeom>
              <a:avLst/>
              <a:gdLst>
                <a:gd name="T0" fmla="*/ 9 w 114"/>
                <a:gd name="T1" fmla="*/ 46 h 46"/>
                <a:gd name="T2" fmla="*/ 114 w 114"/>
                <a:gd name="T3" fmla="*/ 31 h 46"/>
                <a:gd name="T4" fmla="*/ 111 w 114"/>
                <a:gd name="T5" fmla="*/ 0 h 46"/>
                <a:gd name="T6" fmla="*/ 0 w 114"/>
                <a:gd name="T7" fmla="*/ 11 h 46"/>
                <a:gd name="T8" fmla="*/ 9 w 114"/>
                <a:gd name="T9" fmla="*/ 46 h 46"/>
              </a:gdLst>
              <a:ahLst/>
              <a:cxnLst>
                <a:cxn ang="0">
                  <a:pos x="T0" y="T1"/>
                </a:cxn>
                <a:cxn ang="0">
                  <a:pos x="T2" y="T3"/>
                </a:cxn>
                <a:cxn ang="0">
                  <a:pos x="T4" y="T5"/>
                </a:cxn>
                <a:cxn ang="0">
                  <a:pos x="T6" y="T7"/>
                </a:cxn>
                <a:cxn ang="0">
                  <a:pos x="T8" y="T9"/>
                </a:cxn>
              </a:cxnLst>
              <a:rect l="0" t="0" r="r" b="b"/>
              <a:pathLst>
                <a:path w="114" h="46">
                  <a:moveTo>
                    <a:pt x="9" y="46"/>
                  </a:moveTo>
                  <a:lnTo>
                    <a:pt x="114" y="31"/>
                  </a:lnTo>
                  <a:lnTo>
                    <a:pt x="111" y="0"/>
                  </a:lnTo>
                  <a:lnTo>
                    <a:pt x="0" y="11"/>
                  </a:lnTo>
                  <a:lnTo>
                    <a:pt x="9" y="46"/>
                  </a:lnTo>
                  <a:close/>
                </a:path>
              </a:pathLst>
            </a:custGeom>
            <a:solidFill>
              <a:srgbClr val="2632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íSḻïḍè"/>
            <p:cNvSpPr/>
            <p:nvPr/>
          </p:nvSpPr>
          <p:spPr bwMode="auto">
            <a:xfrm>
              <a:off x="7489826" y="4868863"/>
              <a:ext cx="39688" cy="22225"/>
            </a:xfrm>
            <a:custGeom>
              <a:avLst/>
              <a:gdLst>
                <a:gd name="T0" fmla="*/ 5 w 16"/>
                <a:gd name="T1" fmla="*/ 8 h 9"/>
                <a:gd name="T2" fmla="*/ 15 w 16"/>
                <a:gd name="T3" fmla="*/ 9 h 9"/>
                <a:gd name="T4" fmla="*/ 16 w 16"/>
                <a:gd name="T5" fmla="*/ 8 h 9"/>
                <a:gd name="T6" fmla="*/ 16 w 16"/>
                <a:gd name="T7" fmla="*/ 7 h 9"/>
                <a:gd name="T8" fmla="*/ 4 w 16"/>
                <a:gd name="T9" fmla="*/ 1 h 9"/>
                <a:gd name="T10" fmla="*/ 1 w 16"/>
                <a:gd name="T11" fmla="*/ 2 h 9"/>
                <a:gd name="T12" fmla="*/ 1 w 16"/>
                <a:gd name="T13" fmla="*/ 6 h 9"/>
                <a:gd name="T14" fmla="*/ 5 w 16"/>
                <a:gd name="T15" fmla="*/ 8 h 9"/>
                <a:gd name="T16" fmla="*/ 13 w 16"/>
                <a:gd name="T17" fmla="*/ 7 h 9"/>
                <a:gd name="T18" fmla="*/ 2 w 16"/>
                <a:gd name="T19" fmla="*/ 5 h 9"/>
                <a:gd name="T20" fmla="*/ 2 w 16"/>
                <a:gd name="T21" fmla="*/ 3 h 9"/>
                <a:gd name="T22" fmla="*/ 4 w 16"/>
                <a:gd name="T23" fmla="*/ 2 h 9"/>
                <a:gd name="T24" fmla="*/ 13 w 16"/>
                <a:gd name="T25"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9">
                  <a:moveTo>
                    <a:pt x="5" y="8"/>
                  </a:moveTo>
                  <a:cubicBezTo>
                    <a:pt x="8" y="9"/>
                    <a:pt x="13" y="9"/>
                    <a:pt x="15" y="9"/>
                  </a:cubicBezTo>
                  <a:cubicBezTo>
                    <a:pt x="16" y="8"/>
                    <a:pt x="16" y="8"/>
                    <a:pt x="16" y="8"/>
                  </a:cubicBezTo>
                  <a:cubicBezTo>
                    <a:pt x="16" y="7"/>
                    <a:pt x="16" y="7"/>
                    <a:pt x="16" y="7"/>
                  </a:cubicBezTo>
                  <a:cubicBezTo>
                    <a:pt x="15" y="7"/>
                    <a:pt x="9" y="0"/>
                    <a:pt x="4" y="1"/>
                  </a:cubicBezTo>
                  <a:cubicBezTo>
                    <a:pt x="3" y="1"/>
                    <a:pt x="2" y="1"/>
                    <a:pt x="1" y="2"/>
                  </a:cubicBezTo>
                  <a:cubicBezTo>
                    <a:pt x="0" y="4"/>
                    <a:pt x="0" y="5"/>
                    <a:pt x="1" y="6"/>
                  </a:cubicBezTo>
                  <a:cubicBezTo>
                    <a:pt x="1" y="7"/>
                    <a:pt x="3" y="7"/>
                    <a:pt x="5" y="8"/>
                  </a:cubicBezTo>
                  <a:close/>
                  <a:moveTo>
                    <a:pt x="13" y="7"/>
                  </a:moveTo>
                  <a:cubicBezTo>
                    <a:pt x="9" y="8"/>
                    <a:pt x="3" y="7"/>
                    <a:pt x="2" y="5"/>
                  </a:cubicBezTo>
                  <a:cubicBezTo>
                    <a:pt x="2" y="4"/>
                    <a:pt x="2" y="4"/>
                    <a:pt x="2" y="3"/>
                  </a:cubicBezTo>
                  <a:cubicBezTo>
                    <a:pt x="3" y="3"/>
                    <a:pt x="3" y="2"/>
                    <a:pt x="4" y="2"/>
                  </a:cubicBezTo>
                  <a:cubicBezTo>
                    <a:pt x="7" y="2"/>
                    <a:pt x="11" y="5"/>
                    <a:pt x="13" y="7"/>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îṧḷíďè"/>
            <p:cNvSpPr/>
            <p:nvPr/>
          </p:nvSpPr>
          <p:spPr bwMode="auto">
            <a:xfrm>
              <a:off x="6961188" y="5067301"/>
              <a:ext cx="49213" cy="25400"/>
            </a:xfrm>
            <a:custGeom>
              <a:avLst/>
              <a:gdLst>
                <a:gd name="T0" fmla="*/ 10 w 20"/>
                <a:gd name="T1" fmla="*/ 10 h 10"/>
                <a:gd name="T2" fmla="*/ 20 w 20"/>
                <a:gd name="T3" fmla="*/ 9 h 10"/>
                <a:gd name="T4" fmla="*/ 20 w 20"/>
                <a:gd name="T5" fmla="*/ 8 h 10"/>
                <a:gd name="T6" fmla="*/ 20 w 20"/>
                <a:gd name="T7" fmla="*/ 7 h 10"/>
                <a:gd name="T8" fmla="*/ 2 w 20"/>
                <a:gd name="T9" fmla="*/ 2 h 10"/>
                <a:gd name="T10" fmla="*/ 0 w 20"/>
                <a:gd name="T11" fmla="*/ 4 h 10"/>
                <a:gd name="T12" fmla="*/ 2 w 20"/>
                <a:gd name="T13" fmla="*/ 8 h 10"/>
                <a:gd name="T14" fmla="*/ 10 w 20"/>
                <a:gd name="T15" fmla="*/ 10 h 10"/>
                <a:gd name="T16" fmla="*/ 17 w 20"/>
                <a:gd name="T17" fmla="*/ 8 h 10"/>
                <a:gd name="T18" fmla="*/ 3 w 20"/>
                <a:gd name="T19" fmla="*/ 7 h 10"/>
                <a:gd name="T20" fmla="*/ 2 w 20"/>
                <a:gd name="T21" fmla="*/ 4 h 10"/>
                <a:gd name="T22" fmla="*/ 2 w 20"/>
                <a:gd name="T23" fmla="*/ 4 h 10"/>
                <a:gd name="T24" fmla="*/ 17 w 20"/>
                <a:gd name="T2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10">
                  <a:moveTo>
                    <a:pt x="10" y="10"/>
                  </a:moveTo>
                  <a:cubicBezTo>
                    <a:pt x="13" y="10"/>
                    <a:pt x="17" y="9"/>
                    <a:pt x="20" y="9"/>
                  </a:cubicBezTo>
                  <a:cubicBezTo>
                    <a:pt x="20" y="8"/>
                    <a:pt x="20" y="8"/>
                    <a:pt x="20" y="8"/>
                  </a:cubicBezTo>
                  <a:cubicBezTo>
                    <a:pt x="20" y="7"/>
                    <a:pt x="20" y="7"/>
                    <a:pt x="20" y="7"/>
                  </a:cubicBezTo>
                  <a:cubicBezTo>
                    <a:pt x="19" y="7"/>
                    <a:pt x="6" y="0"/>
                    <a:pt x="2" y="2"/>
                  </a:cubicBezTo>
                  <a:cubicBezTo>
                    <a:pt x="1" y="3"/>
                    <a:pt x="0" y="3"/>
                    <a:pt x="0" y="4"/>
                  </a:cubicBezTo>
                  <a:cubicBezTo>
                    <a:pt x="0" y="6"/>
                    <a:pt x="1" y="7"/>
                    <a:pt x="2" y="8"/>
                  </a:cubicBezTo>
                  <a:cubicBezTo>
                    <a:pt x="4" y="10"/>
                    <a:pt x="7" y="10"/>
                    <a:pt x="10" y="10"/>
                  </a:cubicBezTo>
                  <a:close/>
                  <a:moveTo>
                    <a:pt x="17" y="8"/>
                  </a:moveTo>
                  <a:cubicBezTo>
                    <a:pt x="10" y="9"/>
                    <a:pt x="5" y="9"/>
                    <a:pt x="3" y="7"/>
                  </a:cubicBezTo>
                  <a:cubicBezTo>
                    <a:pt x="2" y="6"/>
                    <a:pt x="2" y="6"/>
                    <a:pt x="2" y="4"/>
                  </a:cubicBezTo>
                  <a:cubicBezTo>
                    <a:pt x="2" y="4"/>
                    <a:pt x="2" y="4"/>
                    <a:pt x="2" y="4"/>
                  </a:cubicBezTo>
                  <a:cubicBezTo>
                    <a:pt x="5" y="2"/>
                    <a:pt x="12" y="5"/>
                    <a:pt x="17" y="8"/>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î$1íḍè"/>
            <p:cNvSpPr/>
            <p:nvPr/>
          </p:nvSpPr>
          <p:spPr bwMode="auto">
            <a:xfrm>
              <a:off x="6981826" y="5053013"/>
              <a:ext cx="28575" cy="36513"/>
            </a:xfrm>
            <a:custGeom>
              <a:avLst/>
              <a:gdLst>
                <a:gd name="T0" fmla="*/ 12 w 12"/>
                <a:gd name="T1" fmla="*/ 15 h 15"/>
                <a:gd name="T2" fmla="*/ 12 w 12"/>
                <a:gd name="T3" fmla="*/ 15 h 15"/>
                <a:gd name="T4" fmla="*/ 12 w 12"/>
                <a:gd name="T5" fmla="*/ 14 h 15"/>
                <a:gd name="T6" fmla="*/ 4 w 12"/>
                <a:gd name="T7" fmla="*/ 0 h 15"/>
                <a:gd name="T8" fmla="*/ 3 w 12"/>
                <a:gd name="T9" fmla="*/ 0 h 15"/>
                <a:gd name="T10" fmla="*/ 0 w 12"/>
                <a:gd name="T11" fmla="*/ 2 h 15"/>
                <a:gd name="T12" fmla="*/ 11 w 12"/>
                <a:gd name="T13" fmla="*/ 15 h 15"/>
                <a:gd name="T14" fmla="*/ 12 w 12"/>
                <a:gd name="T15" fmla="*/ 15 h 15"/>
                <a:gd name="T16" fmla="*/ 4 w 12"/>
                <a:gd name="T17" fmla="*/ 2 h 15"/>
                <a:gd name="T18" fmla="*/ 11 w 12"/>
                <a:gd name="T19" fmla="*/ 13 h 15"/>
                <a:gd name="T20" fmla="*/ 2 w 12"/>
                <a:gd name="T21" fmla="*/ 3 h 15"/>
                <a:gd name="T22" fmla="*/ 3 w 12"/>
                <a:gd name="T23" fmla="*/ 2 h 15"/>
                <a:gd name="T24" fmla="*/ 4 w 12"/>
                <a:gd name="T25"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12" y="15"/>
                  </a:moveTo>
                  <a:cubicBezTo>
                    <a:pt x="12" y="15"/>
                    <a:pt x="12" y="15"/>
                    <a:pt x="12" y="15"/>
                  </a:cubicBezTo>
                  <a:cubicBezTo>
                    <a:pt x="12" y="14"/>
                    <a:pt x="12" y="14"/>
                    <a:pt x="12" y="14"/>
                  </a:cubicBezTo>
                  <a:cubicBezTo>
                    <a:pt x="12" y="14"/>
                    <a:pt x="11" y="0"/>
                    <a:pt x="4" y="0"/>
                  </a:cubicBezTo>
                  <a:cubicBezTo>
                    <a:pt x="3" y="0"/>
                    <a:pt x="3" y="0"/>
                    <a:pt x="3" y="0"/>
                  </a:cubicBezTo>
                  <a:cubicBezTo>
                    <a:pt x="1" y="1"/>
                    <a:pt x="0" y="2"/>
                    <a:pt x="0" y="2"/>
                  </a:cubicBezTo>
                  <a:cubicBezTo>
                    <a:pt x="0" y="6"/>
                    <a:pt x="7" y="13"/>
                    <a:pt x="11" y="15"/>
                  </a:cubicBezTo>
                  <a:lnTo>
                    <a:pt x="12" y="15"/>
                  </a:lnTo>
                  <a:close/>
                  <a:moveTo>
                    <a:pt x="4" y="2"/>
                  </a:moveTo>
                  <a:cubicBezTo>
                    <a:pt x="8" y="2"/>
                    <a:pt x="10" y="10"/>
                    <a:pt x="11" y="13"/>
                  </a:cubicBezTo>
                  <a:cubicBezTo>
                    <a:pt x="7" y="10"/>
                    <a:pt x="1" y="5"/>
                    <a:pt x="2" y="3"/>
                  </a:cubicBezTo>
                  <a:cubicBezTo>
                    <a:pt x="2" y="3"/>
                    <a:pt x="2" y="2"/>
                    <a:pt x="3" y="2"/>
                  </a:cubicBezTo>
                  <a:lnTo>
                    <a:pt x="4" y="2"/>
                  </a:ln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ïśļíḓé"/>
            <p:cNvSpPr/>
            <p:nvPr/>
          </p:nvSpPr>
          <p:spPr bwMode="auto">
            <a:xfrm>
              <a:off x="6804026" y="3241676"/>
              <a:ext cx="358775" cy="80963"/>
            </a:xfrm>
            <a:custGeom>
              <a:avLst/>
              <a:gdLst>
                <a:gd name="T0" fmla="*/ 136 w 144"/>
                <a:gd name="T1" fmla="*/ 1 h 32"/>
                <a:gd name="T2" fmla="*/ 144 w 144"/>
                <a:gd name="T3" fmla="*/ 12 h 32"/>
                <a:gd name="T4" fmla="*/ 142 w 144"/>
                <a:gd name="T5" fmla="*/ 14 h 32"/>
                <a:gd name="T6" fmla="*/ 5 w 144"/>
                <a:gd name="T7" fmla="*/ 32 h 32"/>
                <a:gd name="T8" fmla="*/ 2 w 144"/>
                <a:gd name="T9" fmla="*/ 31 h 32"/>
                <a:gd name="T10" fmla="*/ 0 w 144"/>
                <a:gd name="T11" fmla="*/ 20 h 32"/>
                <a:gd name="T12" fmla="*/ 2 w 144"/>
                <a:gd name="T13" fmla="*/ 18 h 32"/>
                <a:gd name="T14" fmla="*/ 134 w 144"/>
                <a:gd name="T15" fmla="*/ 0 h 32"/>
                <a:gd name="T16" fmla="*/ 136 w 144"/>
                <a:gd name="T17"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32">
                  <a:moveTo>
                    <a:pt x="136" y="1"/>
                  </a:moveTo>
                  <a:cubicBezTo>
                    <a:pt x="144" y="12"/>
                    <a:pt x="144" y="12"/>
                    <a:pt x="144" y="12"/>
                  </a:cubicBezTo>
                  <a:cubicBezTo>
                    <a:pt x="144" y="12"/>
                    <a:pt x="143" y="13"/>
                    <a:pt x="142" y="14"/>
                  </a:cubicBezTo>
                  <a:cubicBezTo>
                    <a:pt x="5" y="32"/>
                    <a:pt x="5" y="32"/>
                    <a:pt x="5" y="32"/>
                  </a:cubicBezTo>
                  <a:cubicBezTo>
                    <a:pt x="3" y="32"/>
                    <a:pt x="2" y="32"/>
                    <a:pt x="2" y="31"/>
                  </a:cubicBezTo>
                  <a:cubicBezTo>
                    <a:pt x="0" y="20"/>
                    <a:pt x="0" y="20"/>
                    <a:pt x="0" y="20"/>
                  </a:cubicBezTo>
                  <a:cubicBezTo>
                    <a:pt x="0" y="19"/>
                    <a:pt x="1" y="18"/>
                    <a:pt x="2" y="18"/>
                  </a:cubicBezTo>
                  <a:cubicBezTo>
                    <a:pt x="134" y="0"/>
                    <a:pt x="134" y="0"/>
                    <a:pt x="134" y="0"/>
                  </a:cubicBezTo>
                  <a:cubicBezTo>
                    <a:pt x="135" y="0"/>
                    <a:pt x="136" y="0"/>
                    <a:pt x="136" y="1"/>
                  </a:cubicBezTo>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ïSlîḓé"/>
            <p:cNvSpPr/>
            <p:nvPr/>
          </p:nvSpPr>
          <p:spPr bwMode="auto">
            <a:xfrm>
              <a:off x="6804026" y="3241676"/>
              <a:ext cx="358775" cy="80963"/>
            </a:xfrm>
            <a:custGeom>
              <a:avLst/>
              <a:gdLst>
                <a:gd name="T0" fmla="*/ 135 w 144"/>
                <a:gd name="T1" fmla="*/ 0 h 32"/>
                <a:gd name="T2" fmla="*/ 134 w 144"/>
                <a:gd name="T3" fmla="*/ 0 h 32"/>
                <a:gd name="T4" fmla="*/ 134 w 144"/>
                <a:gd name="T5" fmla="*/ 0 h 32"/>
                <a:gd name="T6" fmla="*/ 2 w 144"/>
                <a:gd name="T7" fmla="*/ 18 h 32"/>
                <a:gd name="T8" fmla="*/ 2 w 144"/>
                <a:gd name="T9" fmla="*/ 18 h 32"/>
                <a:gd name="T10" fmla="*/ 0 w 144"/>
                <a:gd name="T11" fmla="*/ 19 h 32"/>
                <a:gd name="T12" fmla="*/ 0 w 144"/>
                <a:gd name="T13" fmla="*/ 20 h 32"/>
                <a:gd name="T14" fmla="*/ 2 w 144"/>
                <a:gd name="T15" fmla="*/ 31 h 32"/>
                <a:gd name="T16" fmla="*/ 4 w 144"/>
                <a:gd name="T17" fmla="*/ 32 h 32"/>
                <a:gd name="T18" fmla="*/ 5 w 144"/>
                <a:gd name="T19" fmla="*/ 32 h 32"/>
                <a:gd name="T20" fmla="*/ 142 w 144"/>
                <a:gd name="T21" fmla="*/ 14 h 32"/>
                <a:gd name="T22" fmla="*/ 144 w 144"/>
                <a:gd name="T23" fmla="*/ 12 h 32"/>
                <a:gd name="T24" fmla="*/ 144 w 144"/>
                <a:gd name="T25" fmla="*/ 12 h 32"/>
                <a:gd name="T26" fmla="*/ 136 w 144"/>
                <a:gd name="T27" fmla="*/ 1 h 32"/>
                <a:gd name="T28" fmla="*/ 135 w 144"/>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32">
                  <a:moveTo>
                    <a:pt x="135" y="0"/>
                  </a:moveTo>
                  <a:cubicBezTo>
                    <a:pt x="135" y="0"/>
                    <a:pt x="134" y="0"/>
                    <a:pt x="134" y="0"/>
                  </a:cubicBezTo>
                  <a:cubicBezTo>
                    <a:pt x="134" y="0"/>
                    <a:pt x="134" y="0"/>
                    <a:pt x="134" y="0"/>
                  </a:cubicBezTo>
                  <a:cubicBezTo>
                    <a:pt x="2" y="18"/>
                    <a:pt x="2" y="18"/>
                    <a:pt x="2" y="18"/>
                  </a:cubicBezTo>
                  <a:cubicBezTo>
                    <a:pt x="2" y="18"/>
                    <a:pt x="2" y="18"/>
                    <a:pt x="2" y="18"/>
                  </a:cubicBezTo>
                  <a:cubicBezTo>
                    <a:pt x="1" y="18"/>
                    <a:pt x="0" y="19"/>
                    <a:pt x="0" y="19"/>
                  </a:cubicBezTo>
                  <a:cubicBezTo>
                    <a:pt x="0" y="20"/>
                    <a:pt x="0" y="20"/>
                    <a:pt x="0" y="20"/>
                  </a:cubicBezTo>
                  <a:cubicBezTo>
                    <a:pt x="2" y="31"/>
                    <a:pt x="2" y="31"/>
                    <a:pt x="2" y="31"/>
                  </a:cubicBezTo>
                  <a:cubicBezTo>
                    <a:pt x="2" y="32"/>
                    <a:pt x="3" y="32"/>
                    <a:pt x="4" y="32"/>
                  </a:cubicBezTo>
                  <a:cubicBezTo>
                    <a:pt x="4" y="32"/>
                    <a:pt x="4" y="32"/>
                    <a:pt x="5" y="32"/>
                  </a:cubicBezTo>
                  <a:cubicBezTo>
                    <a:pt x="142" y="14"/>
                    <a:pt x="142" y="14"/>
                    <a:pt x="142" y="14"/>
                  </a:cubicBezTo>
                  <a:cubicBezTo>
                    <a:pt x="143" y="14"/>
                    <a:pt x="144" y="13"/>
                    <a:pt x="144" y="12"/>
                  </a:cubicBezTo>
                  <a:cubicBezTo>
                    <a:pt x="144" y="12"/>
                    <a:pt x="144" y="12"/>
                    <a:pt x="144" y="12"/>
                  </a:cubicBezTo>
                  <a:cubicBezTo>
                    <a:pt x="136" y="1"/>
                    <a:pt x="136" y="1"/>
                    <a:pt x="136" y="1"/>
                  </a:cubicBezTo>
                  <a:cubicBezTo>
                    <a:pt x="136" y="0"/>
                    <a:pt x="135" y="0"/>
                    <a:pt x="135" y="0"/>
                  </a:cubicBezTo>
                </a:path>
              </a:pathLst>
            </a:custGeom>
            <a:solidFill>
              <a:srgbClr val="A0BD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isḻíḍê"/>
            <p:cNvSpPr/>
            <p:nvPr/>
          </p:nvSpPr>
          <p:spPr bwMode="auto">
            <a:xfrm>
              <a:off x="7091363" y="3244851"/>
              <a:ext cx="23813" cy="42863"/>
            </a:xfrm>
            <a:custGeom>
              <a:avLst/>
              <a:gdLst>
                <a:gd name="T0" fmla="*/ 5 w 10"/>
                <a:gd name="T1" fmla="*/ 17 h 17"/>
                <a:gd name="T2" fmla="*/ 9 w 10"/>
                <a:gd name="T3" fmla="*/ 16 h 17"/>
                <a:gd name="T4" fmla="*/ 10 w 10"/>
                <a:gd name="T5" fmla="*/ 15 h 17"/>
                <a:gd name="T6" fmla="*/ 7 w 10"/>
                <a:gd name="T7" fmla="*/ 1 h 17"/>
                <a:gd name="T8" fmla="*/ 5 w 10"/>
                <a:gd name="T9" fmla="*/ 0 h 17"/>
                <a:gd name="T10" fmla="*/ 2 w 10"/>
                <a:gd name="T11" fmla="*/ 0 h 17"/>
                <a:gd name="T12" fmla="*/ 1 w 10"/>
                <a:gd name="T13" fmla="*/ 1 h 17"/>
                <a:gd name="T14" fmla="*/ 4 w 10"/>
                <a:gd name="T15" fmla="*/ 16 h 17"/>
                <a:gd name="T16" fmla="*/ 5 w 10"/>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7">
                  <a:moveTo>
                    <a:pt x="5" y="17"/>
                  </a:moveTo>
                  <a:cubicBezTo>
                    <a:pt x="9" y="16"/>
                    <a:pt x="9" y="16"/>
                    <a:pt x="9" y="16"/>
                  </a:cubicBezTo>
                  <a:cubicBezTo>
                    <a:pt x="9" y="16"/>
                    <a:pt x="10" y="16"/>
                    <a:pt x="10" y="15"/>
                  </a:cubicBezTo>
                  <a:cubicBezTo>
                    <a:pt x="7" y="1"/>
                    <a:pt x="7" y="1"/>
                    <a:pt x="7" y="1"/>
                  </a:cubicBezTo>
                  <a:cubicBezTo>
                    <a:pt x="7" y="0"/>
                    <a:pt x="6" y="0"/>
                    <a:pt x="5" y="0"/>
                  </a:cubicBezTo>
                  <a:cubicBezTo>
                    <a:pt x="2" y="0"/>
                    <a:pt x="2" y="0"/>
                    <a:pt x="2" y="0"/>
                  </a:cubicBezTo>
                  <a:cubicBezTo>
                    <a:pt x="1" y="0"/>
                    <a:pt x="0" y="1"/>
                    <a:pt x="1" y="1"/>
                  </a:cubicBezTo>
                  <a:cubicBezTo>
                    <a:pt x="4" y="16"/>
                    <a:pt x="4" y="16"/>
                    <a:pt x="4" y="16"/>
                  </a:cubicBezTo>
                  <a:cubicBezTo>
                    <a:pt x="4" y="17"/>
                    <a:pt x="5" y="17"/>
                    <a:pt x="5" y="17"/>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íşlîḋe"/>
            <p:cNvSpPr/>
            <p:nvPr/>
          </p:nvSpPr>
          <p:spPr bwMode="auto">
            <a:xfrm>
              <a:off x="6869113" y="3275013"/>
              <a:ext cx="22225" cy="41275"/>
            </a:xfrm>
            <a:custGeom>
              <a:avLst/>
              <a:gdLst>
                <a:gd name="T0" fmla="*/ 5 w 9"/>
                <a:gd name="T1" fmla="*/ 17 h 17"/>
                <a:gd name="T2" fmla="*/ 8 w 9"/>
                <a:gd name="T3" fmla="*/ 17 h 17"/>
                <a:gd name="T4" fmla="*/ 9 w 9"/>
                <a:gd name="T5" fmla="*/ 16 h 17"/>
                <a:gd name="T6" fmla="*/ 6 w 9"/>
                <a:gd name="T7" fmla="*/ 1 h 17"/>
                <a:gd name="T8" fmla="*/ 5 w 9"/>
                <a:gd name="T9" fmla="*/ 0 h 17"/>
                <a:gd name="T10" fmla="*/ 1 w 9"/>
                <a:gd name="T11" fmla="*/ 1 h 17"/>
                <a:gd name="T12" fmla="*/ 0 w 9"/>
                <a:gd name="T13" fmla="*/ 2 h 17"/>
                <a:gd name="T14" fmla="*/ 3 w 9"/>
                <a:gd name="T15" fmla="*/ 16 h 17"/>
                <a:gd name="T16" fmla="*/ 5 w 9"/>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7">
                  <a:moveTo>
                    <a:pt x="5" y="17"/>
                  </a:moveTo>
                  <a:cubicBezTo>
                    <a:pt x="8" y="17"/>
                    <a:pt x="8" y="17"/>
                    <a:pt x="8" y="17"/>
                  </a:cubicBezTo>
                  <a:cubicBezTo>
                    <a:pt x="9" y="16"/>
                    <a:pt x="9" y="16"/>
                    <a:pt x="9" y="16"/>
                  </a:cubicBezTo>
                  <a:cubicBezTo>
                    <a:pt x="6" y="1"/>
                    <a:pt x="6" y="1"/>
                    <a:pt x="6" y="1"/>
                  </a:cubicBezTo>
                  <a:cubicBezTo>
                    <a:pt x="6" y="0"/>
                    <a:pt x="5" y="0"/>
                    <a:pt x="5" y="0"/>
                  </a:cubicBezTo>
                  <a:cubicBezTo>
                    <a:pt x="1" y="1"/>
                    <a:pt x="1" y="1"/>
                    <a:pt x="1" y="1"/>
                  </a:cubicBezTo>
                  <a:cubicBezTo>
                    <a:pt x="0" y="1"/>
                    <a:pt x="0" y="1"/>
                    <a:pt x="0" y="2"/>
                  </a:cubicBezTo>
                  <a:cubicBezTo>
                    <a:pt x="3" y="16"/>
                    <a:pt x="3" y="16"/>
                    <a:pt x="3" y="16"/>
                  </a:cubicBezTo>
                  <a:cubicBezTo>
                    <a:pt x="3" y="17"/>
                    <a:pt x="4" y="17"/>
                    <a:pt x="5" y="17"/>
                  </a:cubicBezTo>
                  <a:close/>
                </a:path>
              </a:pathLst>
            </a:custGeom>
            <a:solidFill>
              <a:srgbClr val="407B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8" name="Text Placeholder 3"/>
          <p:cNvSpPr txBox="1"/>
          <p:nvPr/>
        </p:nvSpPr>
        <p:spPr>
          <a:xfrm>
            <a:off x="3345815" y="2030377"/>
            <a:ext cx="5500370" cy="36933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defRPr/>
            </a:pPr>
            <a:r>
              <a:rPr lang="zh-CN" altLang="en-US" sz="2400" dirty="0">
                <a:solidFill>
                  <a:srgbClr val="17082E"/>
                </a:solidFill>
                <a:latin typeface="Arial" panose="020B0604020202020204"/>
                <a:ea typeface="微软雅黑" panose="020B0503020204020204" charset="-122"/>
                <a:cs typeface="+mn-ea"/>
                <a:sym typeface="+mn-lt"/>
              </a:rPr>
              <a:t>办理银行存款转帐和现金的收取</a:t>
            </a:r>
          </a:p>
        </p:txBody>
      </p:sp>
      <p:sp>
        <p:nvSpPr>
          <p:cNvPr id="189" name="Text Placeholder 3"/>
          <p:cNvSpPr txBox="1"/>
          <p:nvPr/>
        </p:nvSpPr>
        <p:spPr>
          <a:xfrm>
            <a:off x="519779" y="3133436"/>
            <a:ext cx="3346313" cy="20281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85750" indent="-285750" algn="l">
              <a:lnSpc>
                <a:spcPct val="150000"/>
              </a:lnSpc>
              <a:buFont typeface="Wingdings" panose="05000000000000000000" charset="0"/>
              <a:buChar char="Ø"/>
              <a:defRPr/>
            </a:pPr>
            <a:r>
              <a:rPr lang="zh-CN" altLang="en-US" sz="1800" dirty="0">
                <a:solidFill>
                  <a:srgbClr val="17082E"/>
                </a:solidFill>
                <a:latin typeface="Arial" panose="020B0604020202020204"/>
                <a:ea typeface="微软雅黑" panose="020B0503020204020204" charset="-122"/>
                <a:cs typeface="+mn-ea"/>
                <a:sym typeface="+mn-lt"/>
              </a:rPr>
              <a:t>负责现金支票、发票</a:t>
            </a:r>
            <a:r>
              <a:rPr lang="en-US" altLang="zh-CN" sz="1800" dirty="0">
                <a:solidFill>
                  <a:srgbClr val="17082E"/>
                </a:solidFill>
                <a:latin typeface="Arial" panose="020B0604020202020204"/>
                <a:ea typeface="微软雅黑" panose="020B0503020204020204" charset="-122"/>
                <a:cs typeface="+mn-ea"/>
                <a:sym typeface="+mn-lt"/>
              </a:rPr>
              <a:t>.</a:t>
            </a:r>
            <a:r>
              <a:rPr lang="zh-CN" altLang="en-US" sz="1800" dirty="0">
                <a:solidFill>
                  <a:srgbClr val="17082E"/>
                </a:solidFill>
                <a:latin typeface="Arial" panose="020B0604020202020204"/>
                <a:ea typeface="微软雅黑" panose="020B0503020204020204" charset="-122"/>
                <a:cs typeface="+mn-ea"/>
                <a:sym typeface="+mn-lt"/>
              </a:rPr>
              <a:t>收据的填开和管理。随时掌握银行存款余额</a:t>
            </a:r>
            <a:r>
              <a:rPr lang="en-US" altLang="zh-CN" sz="1800" dirty="0">
                <a:solidFill>
                  <a:srgbClr val="17082E"/>
                </a:solidFill>
                <a:latin typeface="Arial" panose="020B0604020202020204"/>
                <a:ea typeface="微软雅黑" panose="020B0503020204020204" charset="-122"/>
                <a:cs typeface="+mn-ea"/>
                <a:sym typeface="+mn-lt"/>
              </a:rPr>
              <a:t>,</a:t>
            </a:r>
            <a:r>
              <a:rPr lang="zh-CN" altLang="en-US" sz="1800" dirty="0">
                <a:solidFill>
                  <a:srgbClr val="17082E"/>
                </a:solidFill>
                <a:latin typeface="Arial" panose="020B0604020202020204"/>
                <a:ea typeface="微软雅黑" panose="020B0503020204020204" charset="-122"/>
                <a:cs typeface="+mn-ea"/>
                <a:sym typeface="+mn-lt"/>
              </a:rPr>
              <a:t>不签发空头支票。妥善保管好收付款凭证，月末及时转交给孔经理</a:t>
            </a:r>
          </a:p>
        </p:txBody>
      </p:sp>
      <p:sp>
        <p:nvSpPr>
          <p:cNvPr id="190" name="Text Placeholder 3"/>
          <p:cNvSpPr txBox="1"/>
          <p:nvPr/>
        </p:nvSpPr>
        <p:spPr>
          <a:xfrm>
            <a:off x="8268150" y="3133436"/>
            <a:ext cx="3346313" cy="16126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285750" indent="-285750" algn="l">
              <a:lnSpc>
                <a:spcPct val="150000"/>
              </a:lnSpc>
              <a:buFont typeface="Wingdings" panose="05000000000000000000" charset="0"/>
              <a:buChar char="Ø"/>
              <a:defRPr/>
            </a:pPr>
            <a:r>
              <a:rPr lang="zh-CN" altLang="en-US" sz="1800" dirty="0">
                <a:solidFill>
                  <a:srgbClr val="17082E"/>
                </a:solidFill>
                <a:latin typeface="Arial" panose="020B0604020202020204"/>
                <a:ea typeface="微软雅黑" panose="020B0503020204020204" charset="-122"/>
                <a:cs typeface="+mn-ea"/>
                <a:sym typeface="+mn-lt"/>
              </a:rPr>
              <a:t>往来款项的收付、依据当天的收入和支出按照凭证认真准确的填写财务日报表和短信报表</a:t>
            </a:r>
            <a:r>
              <a:rPr lang="en-US" altLang="zh-CN" sz="1800" dirty="0">
                <a:solidFill>
                  <a:srgbClr val="17082E"/>
                </a:solidFill>
                <a:latin typeface="Arial" panose="020B0604020202020204"/>
                <a:ea typeface="微软雅黑" panose="020B0503020204020204" charset="-122"/>
                <a:cs typeface="+mn-ea"/>
                <a:sym typeface="+mn-lt"/>
              </a:rPr>
              <a:t>,</a:t>
            </a:r>
            <a:r>
              <a:rPr lang="zh-CN" altLang="en-US" sz="1800" dirty="0">
                <a:solidFill>
                  <a:srgbClr val="17082E"/>
                </a:solidFill>
                <a:latin typeface="Arial" panose="020B0604020202020204"/>
                <a:ea typeface="微软雅黑" panose="020B0503020204020204" charset="-122"/>
                <a:cs typeface="+mn-ea"/>
                <a:sym typeface="+mn-lt"/>
              </a:rPr>
              <a:t>及时发送给各领导审核查实</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9"/>
                                        </p:tgtEl>
                                        <p:attrNameLst>
                                          <p:attrName>style.visibility</p:attrName>
                                        </p:attrNameLst>
                                      </p:cBhvr>
                                      <p:to>
                                        <p:strVal val="visible"/>
                                      </p:to>
                                    </p:set>
                                    <p:animEffect transition="in" filter="barn(inVertical)">
                                      <p:cBhvr>
                                        <p:cTn id="15" dur="500"/>
                                        <p:tgtEl>
                                          <p:spTgt spid="18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90"/>
                                        </p:tgtEl>
                                        <p:attrNameLst>
                                          <p:attrName>style.visibility</p:attrName>
                                        </p:attrNameLst>
                                      </p:cBhvr>
                                      <p:to>
                                        <p:strVal val="visible"/>
                                      </p:to>
                                    </p:set>
                                    <p:animEffect transition="in" filter="barn(inVertical)">
                                      <p:cBhvr>
                                        <p:cTn id="19" dur="500"/>
                                        <p:tgtEl>
                                          <p:spTgt spid="19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88"/>
                                        </p:tgtEl>
                                        <p:attrNameLst>
                                          <p:attrName>style.visibility</p:attrName>
                                        </p:attrNameLst>
                                      </p:cBhvr>
                                      <p:to>
                                        <p:strVal val="visible"/>
                                      </p:to>
                                    </p:set>
                                    <p:animEffect transition="in" filter="barn(inVertical)">
                                      <p:cBhvr>
                                        <p:cTn id="23"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8" grpId="0"/>
      <p:bldP spid="189" grpId="0"/>
      <p:bldP spid="19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矩形 158"/>
          <p:cNvSpPr/>
          <p:nvPr/>
        </p:nvSpPr>
        <p:spPr>
          <a:xfrm>
            <a:off x="263951" y="4723549"/>
            <a:ext cx="11660956" cy="1028699"/>
          </a:xfrm>
          <a:prstGeom prst="rect">
            <a:avLst/>
          </a:prstGeom>
          <a:solidFill>
            <a:srgbClr val="4EA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出纳主要工作</a:t>
            </a:r>
          </a:p>
        </p:txBody>
      </p:sp>
      <p:grpSp>
        <p:nvGrpSpPr>
          <p:cNvPr id="3" name="3d71e3c9-5a02-4307-afaa-20a210f014a3"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468808" y="1586239"/>
            <a:ext cx="6162675" cy="4175126"/>
            <a:chOff x="3017838" y="1347788"/>
            <a:chExt cx="6162675" cy="4175126"/>
          </a:xfrm>
        </p:grpSpPr>
        <p:sp>
          <p:nvSpPr>
            <p:cNvPr id="4" name="ïśļïḍe"/>
            <p:cNvSpPr/>
            <p:nvPr/>
          </p:nvSpPr>
          <p:spPr bwMode="auto">
            <a:xfrm>
              <a:off x="3687763" y="2079626"/>
              <a:ext cx="5189538" cy="3443288"/>
            </a:xfrm>
            <a:custGeom>
              <a:avLst/>
              <a:gdLst>
                <a:gd name="T0" fmla="*/ 46 w 1573"/>
                <a:gd name="T1" fmla="*/ 892 h 1045"/>
                <a:gd name="T2" fmla="*/ 10 w 1573"/>
                <a:gd name="T3" fmla="*/ 743 h 1045"/>
                <a:gd name="T4" fmla="*/ 97 w 1573"/>
                <a:gd name="T5" fmla="*/ 603 h 1045"/>
                <a:gd name="T6" fmla="*/ 126 w 1573"/>
                <a:gd name="T7" fmla="*/ 397 h 1045"/>
                <a:gd name="T8" fmla="*/ 76 w 1573"/>
                <a:gd name="T9" fmla="*/ 210 h 1045"/>
                <a:gd name="T10" fmla="*/ 130 w 1573"/>
                <a:gd name="T11" fmla="*/ 33 h 1045"/>
                <a:gd name="T12" fmla="*/ 297 w 1573"/>
                <a:gd name="T13" fmla="*/ 33 h 1045"/>
                <a:gd name="T14" fmla="*/ 436 w 1573"/>
                <a:gd name="T15" fmla="*/ 138 h 1045"/>
                <a:gd name="T16" fmla="*/ 593 w 1573"/>
                <a:gd name="T17" fmla="*/ 208 h 1045"/>
                <a:gd name="T18" fmla="*/ 861 w 1573"/>
                <a:gd name="T19" fmla="*/ 114 h 1045"/>
                <a:gd name="T20" fmla="*/ 1006 w 1573"/>
                <a:gd name="T21" fmla="*/ 156 h 1045"/>
                <a:gd name="T22" fmla="*/ 1164 w 1573"/>
                <a:gd name="T23" fmla="*/ 322 h 1045"/>
                <a:gd name="T24" fmla="*/ 1436 w 1573"/>
                <a:gd name="T25" fmla="*/ 338 h 1045"/>
                <a:gd name="T26" fmla="*/ 1559 w 1573"/>
                <a:gd name="T27" fmla="*/ 536 h 1045"/>
                <a:gd name="T28" fmla="*/ 1506 w 1573"/>
                <a:gd name="T29" fmla="*/ 808 h 1045"/>
                <a:gd name="T30" fmla="*/ 1484 w 1573"/>
                <a:gd name="T31" fmla="*/ 844 h 1045"/>
                <a:gd name="T32" fmla="*/ 1523 w 1573"/>
                <a:gd name="T33" fmla="*/ 941 h 1045"/>
                <a:gd name="T34" fmla="*/ 1435 w 1573"/>
                <a:gd name="T35" fmla="*/ 1033 h 1045"/>
                <a:gd name="T36" fmla="*/ 259 w 1573"/>
                <a:gd name="T37" fmla="*/ 1033 h 1045"/>
                <a:gd name="T38" fmla="*/ 46 w 1573"/>
                <a:gd name="T39" fmla="*/ 892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3" h="1045">
                  <a:moveTo>
                    <a:pt x="46" y="892"/>
                  </a:moveTo>
                  <a:cubicBezTo>
                    <a:pt x="23" y="860"/>
                    <a:pt x="0" y="782"/>
                    <a:pt x="10" y="743"/>
                  </a:cubicBezTo>
                  <a:cubicBezTo>
                    <a:pt x="28" y="680"/>
                    <a:pt x="83" y="623"/>
                    <a:pt x="97" y="603"/>
                  </a:cubicBezTo>
                  <a:cubicBezTo>
                    <a:pt x="143" y="531"/>
                    <a:pt x="140" y="482"/>
                    <a:pt x="126" y="397"/>
                  </a:cubicBezTo>
                  <a:cubicBezTo>
                    <a:pt x="115" y="333"/>
                    <a:pt x="87" y="273"/>
                    <a:pt x="76" y="210"/>
                  </a:cubicBezTo>
                  <a:cubicBezTo>
                    <a:pt x="65" y="146"/>
                    <a:pt x="77" y="71"/>
                    <a:pt x="130" y="33"/>
                  </a:cubicBezTo>
                  <a:cubicBezTo>
                    <a:pt x="178" y="0"/>
                    <a:pt x="245" y="7"/>
                    <a:pt x="297" y="33"/>
                  </a:cubicBezTo>
                  <a:cubicBezTo>
                    <a:pt x="349" y="60"/>
                    <a:pt x="391" y="102"/>
                    <a:pt x="436" y="138"/>
                  </a:cubicBezTo>
                  <a:cubicBezTo>
                    <a:pt x="482" y="175"/>
                    <a:pt x="535" y="207"/>
                    <a:pt x="593" y="208"/>
                  </a:cubicBezTo>
                  <a:cubicBezTo>
                    <a:pt x="689" y="209"/>
                    <a:pt x="766" y="127"/>
                    <a:pt x="861" y="114"/>
                  </a:cubicBezTo>
                  <a:cubicBezTo>
                    <a:pt x="912" y="107"/>
                    <a:pt x="966" y="123"/>
                    <a:pt x="1006" y="156"/>
                  </a:cubicBezTo>
                  <a:cubicBezTo>
                    <a:pt x="1065" y="205"/>
                    <a:pt x="1094" y="290"/>
                    <a:pt x="1164" y="322"/>
                  </a:cubicBezTo>
                  <a:cubicBezTo>
                    <a:pt x="1248" y="360"/>
                    <a:pt x="1350" y="305"/>
                    <a:pt x="1436" y="338"/>
                  </a:cubicBezTo>
                  <a:cubicBezTo>
                    <a:pt x="1512" y="368"/>
                    <a:pt x="1547" y="456"/>
                    <a:pt x="1559" y="536"/>
                  </a:cubicBezTo>
                  <a:cubicBezTo>
                    <a:pt x="1573" y="630"/>
                    <a:pt x="1566" y="734"/>
                    <a:pt x="1506" y="808"/>
                  </a:cubicBezTo>
                  <a:cubicBezTo>
                    <a:pt x="1497" y="819"/>
                    <a:pt x="1487" y="830"/>
                    <a:pt x="1484" y="844"/>
                  </a:cubicBezTo>
                  <a:cubicBezTo>
                    <a:pt x="1478" y="879"/>
                    <a:pt x="1523" y="905"/>
                    <a:pt x="1523" y="941"/>
                  </a:cubicBezTo>
                  <a:cubicBezTo>
                    <a:pt x="1524" y="975"/>
                    <a:pt x="1469" y="1027"/>
                    <a:pt x="1435" y="1033"/>
                  </a:cubicBezTo>
                  <a:cubicBezTo>
                    <a:pt x="1373" y="1045"/>
                    <a:pt x="288" y="1038"/>
                    <a:pt x="259" y="1033"/>
                  </a:cubicBezTo>
                  <a:cubicBezTo>
                    <a:pt x="224" y="1028"/>
                    <a:pt x="74" y="931"/>
                    <a:pt x="46" y="892"/>
                  </a:cubicBezTo>
                  <a:close/>
                </a:path>
              </a:pathLst>
            </a:custGeom>
            <a:solidFill>
              <a:srgbClr val="E7E3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îšlîďe"/>
            <p:cNvSpPr/>
            <p:nvPr/>
          </p:nvSpPr>
          <p:spPr bwMode="auto">
            <a:xfrm>
              <a:off x="8323263" y="1577976"/>
              <a:ext cx="339725" cy="442913"/>
            </a:xfrm>
            <a:prstGeom prst="ellipse">
              <a:avLst/>
            </a:pr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îṡļíḑe"/>
            <p:cNvSpPr/>
            <p:nvPr/>
          </p:nvSpPr>
          <p:spPr bwMode="auto">
            <a:xfrm>
              <a:off x="8375651" y="1785938"/>
              <a:ext cx="234950" cy="201613"/>
            </a:xfrm>
            <a:custGeom>
              <a:avLst/>
              <a:gdLst>
                <a:gd name="T0" fmla="*/ 20 w 71"/>
                <a:gd name="T1" fmla="*/ 61 h 61"/>
                <a:gd name="T2" fmla="*/ 8 w 71"/>
                <a:gd name="T3" fmla="*/ 39 h 61"/>
                <a:gd name="T4" fmla="*/ 4 w 71"/>
                <a:gd name="T5" fmla="*/ 27 h 61"/>
                <a:gd name="T6" fmla="*/ 1 w 71"/>
                <a:gd name="T7" fmla="*/ 15 h 61"/>
                <a:gd name="T8" fmla="*/ 2 w 71"/>
                <a:gd name="T9" fmla="*/ 7 h 61"/>
                <a:gd name="T10" fmla="*/ 4 w 71"/>
                <a:gd name="T11" fmla="*/ 5 h 61"/>
                <a:gd name="T12" fmla="*/ 5 w 71"/>
                <a:gd name="T13" fmla="*/ 4 h 61"/>
                <a:gd name="T14" fmla="*/ 9 w 71"/>
                <a:gd name="T15" fmla="*/ 2 h 61"/>
                <a:gd name="T16" fmla="*/ 23 w 71"/>
                <a:gd name="T17" fmla="*/ 2 h 61"/>
                <a:gd name="T18" fmla="*/ 34 w 71"/>
                <a:gd name="T19" fmla="*/ 12 h 61"/>
                <a:gd name="T20" fmla="*/ 35 w 71"/>
                <a:gd name="T21" fmla="*/ 27 h 61"/>
                <a:gd name="T22" fmla="*/ 31 w 71"/>
                <a:gd name="T23" fmla="*/ 22 h 61"/>
                <a:gd name="T24" fmla="*/ 40 w 71"/>
                <a:gd name="T25" fmla="*/ 22 h 61"/>
                <a:gd name="T26" fmla="*/ 36 w 71"/>
                <a:gd name="T27" fmla="*/ 27 h 61"/>
                <a:gd name="T28" fmla="*/ 37 w 71"/>
                <a:gd name="T29" fmla="*/ 12 h 61"/>
                <a:gd name="T30" fmla="*/ 48 w 71"/>
                <a:gd name="T31" fmla="*/ 2 h 61"/>
                <a:gd name="T32" fmla="*/ 62 w 71"/>
                <a:gd name="T33" fmla="*/ 2 h 61"/>
                <a:gd name="T34" fmla="*/ 66 w 71"/>
                <a:gd name="T35" fmla="*/ 4 h 61"/>
                <a:gd name="T36" fmla="*/ 67 w 71"/>
                <a:gd name="T37" fmla="*/ 5 h 61"/>
                <a:gd name="T38" fmla="*/ 69 w 71"/>
                <a:gd name="T39" fmla="*/ 7 h 61"/>
                <a:gd name="T40" fmla="*/ 70 w 71"/>
                <a:gd name="T41" fmla="*/ 15 h 61"/>
                <a:gd name="T42" fmla="*/ 67 w 71"/>
                <a:gd name="T43" fmla="*/ 27 h 61"/>
                <a:gd name="T44" fmla="*/ 63 w 71"/>
                <a:gd name="T45" fmla="*/ 39 h 61"/>
                <a:gd name="T46" fmla="*/ 51 w 71"/>
                <a:gd name="T47" fmla="*/ 61 h 61"/>
                <a:gd name="T48" fmla="*/ 59 w 71"/>
                <a:gd name="T49" fmla="*/ 38 h 61"/>
                <a:gd name="T50" fmla="*/ 65 w 71"/>
                <a:gd name="T51" fmla="*/ 14 h 61"/>
                <a:gd name="T52" fmla="*/ 64 w 71"/>
                <a:gd name="T53" fmla="*/ 10 h 61"/>
                <a:gd name="T54" fmla="*/ 64 w 71"/>
                <a:gd name="T55" fmla="*/ 10 h 61"/>
                <a:gd name="T56" fmla="*/ 63 w 71"/>
                <a:gd name="T57" fmla="*/ 9 h 61"/>
                <a:gd name="T58" fmla="*/ 60 w 71"/>
                <a:gd name="T59" fmla="*/ 8 h 61"/>
                <a:gd name="T60" fmla="*/ 50 w 71"/>
                <a:gd name="T61" fmla="*/ 9 h 61"/>
                <a:gd name="T62" fmla="*/ 44 w 71"/>
                <a:gd name="T63" fmla="*/ 25 h 61"/>
                <a:gd name="T64" fmla="*/ 45 w 71"/>
                <a:gd name="T65" fmla="*/ 30 h 61"/>
                <a:gd name="T66" fmla="*/ 40 w 71"/>
                <a:gd name="T67" fmla="*/ 30 h 61"/>
                <a:gd name="T68" fmla="*/ 31 w 71"/>
                <a:gd name="T69" fmla="*/ 30 h 61"/>
                <a:gd name="T70" fmla="*/ 26 w 71"/>
                <a:gd name="T71" fmla="*/ 30 h 61"/>
                <a:gd name="T72" fmla="*/ 27 w 71"/>
                <a:gd name="T73" fmla="*/ 25 h 61"/>
                <a:gd name="T74" fmla="*/ 21 w 71"/>
                <a:gd name="T75" fmla="*/ 9 h 61"/>
                <a:gd name="T76" fmla="*/ 11 w 71"/>
                <a:gd name="T77" fmla="*/ 8 h 61"/>
                <a:gd name="T78" fmla="*/ 9 w 71"/>
                <a:gd name="T79" fmla="*/ 9 h 61"/>
                <a:gd name="T80" fmla="*/ 8 w 71"/>
                <a:gd name="T81" fmla="*/ 10 h 61"/>
                <a:gd name="T82" fmla="*/ 7 w 71"/>
                <a:gd name="T83" fmla="*/ 10 h 61"/>
                <a:gd name="T84" fmla="*/ 6 w 71"/>
                <a:gd name="T85" fmla="*/ 14 h 61"/>
                <a:gd name="T86" fmla="*/ 12 w 71"/>
                <a:gd name="T87" fmla="*/ 38 h 61"/>
                <a:gd name="T88" fmla="*/ 20 w 71"/>
                <a:gd name="T8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 h="61">
                  <a:moveTo>
                    <a:pt x="20" y="61"/>
                  </a:moveTo>
                  <a:cubicBezTo>
                    <a:pt x="16" y="54"/>
                    <a:pt x="12" y="46"/>
                    <a:pt x="8" y="39"/>
                  </a:cubicBezTo>
                  <a:cubicBezTo>
                    <a:pt x="7" y="35"/>
                    <a:pt x="5" y="31"/>
                    <a:pt x="4" y="27"/>
                  </a:cubicBezTo>
                  <a:cubicBezTo>
                    <a:pt x="2" y="23"/>
                    <a:pt x="1" y="19"/>
                    <a:pt x="1" y="15"/>
                  </a:cubicBezTo>
                  <a:cubicBezTo>
                    <a:pt x="1" y="12"/>
                    <a:pt x="0" y="10"/>
                    <a:pt x="2" y="7"/>
                  </a:cubicBezTo>
                  <a:cubicBezTo>
                    <a:pt x="2" y="6"/>
                    <a:pt x="3" y="5"/>
                    <a:pt x="4" y="5"/>
                  </a:cubicBezTo>
                  <a:cubicBezTo>
                    <a:pt x="4" y="4"/>
                    <a:pt x="5" y="4"/>
                    <a:pt x="5" y="4"/>
                  </a:cubicBezTo>
                  <a:cubicBezTo>
                    <a:pt x="6" y="3"/>
                    <a:pt x="8" y="3"/>
                    <a:pt x="9" y="2"/>
                  </a:cubicBezTo>
                  <a:cubicBezTo>
                    <a:pt x="13" y="0"/>
                    <a:pt x="18" y="0"/>
                    <a:pt x="23" y="2"/>
                  </a:cubicBezTo>
                  <a:cubicBezTo>
                    <a:pt x="28" y="3"/>
                    <a:pt x="32" y="7"/>
                    <a:pt x="34" y="12"/>
                  </a:cubicBezTo>
                  <a:cubicBezTo>
                    <a:pt x="36" y="17"/>
                    <a:pt x="36" y="22"/>
                    <a:pt x="35" y="27"/>
                  </a:cubicBezTo>
                  <a:cubicBezTo>
                    <a:pt x="31" y="22"/>
                    <a:pt x="31" y="22"/>
                    <a:pt x="31" y="22"/>
                  </a:cubicBezTo>
                  <a:cubicBezTo>
                    <a:pt x="34" y="22"/>
                    <a:pt x="37" y="22"/>
                    <a:pt x="40" y="22"/>
                  </a:cubicBezTo>
                  <a:cubicBezTo>
                    <a:pt x="36" y="27"/>
                    <a:pt x="36" y="27"/>
                    <a:pt x="36" y="27"/>
                  </a:cubicBezTo>
                  <a:cubicBezTo>
                    <a:pt x="35" y="22"/>
                    <a:pt x="35" y="17"/>
                    <a:pt x="37" y="12"/>
                  </a:cubicBezTo>
                  <a:cubicBezTo>
                    <a:pt x="39" y="7"/>
                    <a:pt x="43" y="3"/>
                    <a:pt x="48" y="2"/>
                  </a:cubicBezTo>
                  <a:cubicBezTo>
                    <a:pt x="53" y="0"/>
                    <a:pt x="58" y="0"/>
                    <a:pt x="62" y="2"/>
                  </a:cubicBezTo>
                  <a:cubicBezTo>
                    <a:pt x="64" y="2"/>
                    <a:pt x="65" y="3"/>
                    <a:pt x="66" y="4"/>
                  </a:cubicBezTo>
                  <a:cubicBezTo>
                    <a:pt x="66" y="4"/>
                    <a:pt x="67" y="4"/>
                    <a:pt x="67" y="5"/>
                  </a:cubicBezTo>
                  <a:cubicBezTo>
                    <a:pt x="68" y="5"/>
                    <a:pt x="69" y="6"/>
                    <a:pt x="69" y="7"/>
                  </a:cubicBezTo>
                  <a:cubicBezTo>
                    <a:pt x="71" y="10"/>
                    <a:pt x="71" y="12"/>
                    <a:pt x="70" y="15"/>
                  </a:cubicBezTo>
                  <a:cubicBezTo>
                    <a:pt x="70" y="19"/>
                    <a:pt x="69" y="23"/>
                    <a:pt x="67" y="27"/>
                  </a:cubicBezTo>
                  <a:cubicBezTo>
                    <a:pt x="66" y="31"/>
                    <a:pt x="65" y="35"/>
                    <a:pt x="63" y="39"/>
                  </a:cubicBezTo>
                  <a:cubicBezTo>
                    <a:pt x="59" y="46"/>
                    <a:pt x="56" y="54"/>
                    <a:pt x="51" y="61"/>
                  </a:cubicBezTo>
                  <a:cubicBezTo>
                    <a:pt x="54" y="53"/>
                    <a:pt x="57" y="45"/>
                    <a:pt x="59" y="38"/>
                  </a:cubicBezTo>
                  <a:cubicBezTo>
                    <a:pt x="62" y="30"/>
                    <a:pt x="64" y="22"/>
                    <a:pt x="65" y="14"/>
                  </a:cubicBezTo>
                  <a:cubicBezTo>
                    <a:pt x="65" y="12"/>
                    <a:pt x="64" y="11"/>
                    <a:pt x="64" y="10"/>
                  </a:cubicBezTo>
                  <a:cubicBezTo>
                    <a:pt x="64" y="10"/>
                    <a:pt x="64" y="10"/>
                    <a:pt x="64" y="10"/>
                  </a:cubicBezTo>
                  <a:cubicBezTo>
                    <a:pt x="63" y="10"/>
                    <a:pt x="63" y="9"/>
                    <a:pt x="63" y="9"/>
                  </a:cubicBezTo>
                  <a:cubicBezTo>
                    <a:pt x="62" y="9"/>
                    <a:pt x="61" y="9"/>
                    <a:pt x="60" y="8"/>
                  </a:cubicBezTo>
                  <a:cubicBezTo>
                    <a:pt x="57" y="7"/>
                    <a:pt x="53" y="7"/>
                    <a:pt x="50" y="9"/>
                  </a:cubicBezTo>
                  <a:cubicBezTo>
                    <a:pt x="44" y="11"/>
                    <a:pt x="42" y="18"/>
                    <a:pt x="44" y="25"/>
                  </a:cubicBezTo>
                  <a:cubicBezTo>
                    <a:pt x="45" y="30"/>
                    <a:pt x="45" y="30"/>
                    <a:pt x="45" y="30"/>
                  </a:cubicBezTo>
                  <a:cubicBezTo>
                    <a:pt x="40" y="30"/>
                    <a:pt x="40" y="30"/>
                    <a:pt x="40" y="30"/>
                  </a:cubicBezTo>
                  <a:cubicBezTo>
                    <a:pt x="37" y="30"/>
                    <a:pt x="34" y="30"/>
                    <a:pt x="31" y="30"/>
                  </a:cubicBezTo>
                  <a:cubicBezTo>
                    <a:pt x="26" y="30"/>
                    <a:pt x="26" y="30"/>
                    <a:pt x="26" y="30"/>
                  </a:cubicBezTo>
                  <a:cubicBezTo>
                    <a:pt x="27" y="25"/>
                    <a:pt x="27" y="25"/>
                    <a:pt x="27" y="25"/>
                  </a:cubicBezTo>
                  <a:cubicBezTo>
                    <a:pt x="29" y="18"/>
                    <a:pt x="27" y="11"/>
                    <a:pt x="21" y="9"/>
                  </a:cubicBezTo>
                  <a:cubicBezTo>
                    <a:pt x="18" y="7"/>
                    <a:pt x="14" y="7"/>
                    <a:pt x="11" y="8"/>
                  </a:cubicBezTo>
                  <a:cubicBezTo>
                    <a:pt x="10" y="9"/>
                    <a:pt x="9" y="9"/>
                    <a:pt x="9" y="9"/>
                  </a:cubicBezTo>
                  <a:cubicBezTo>
                    <a:pt x="8" y="9"/>
                    <a:pt x="8" y="10"/>
                    <a:pt x="8" y="10"/>
                  </a:cubicBezTo>
                  <a:cubicBezTo>
                    <a:pt x="7" y="10"/>
                    <a:pt x="7" y="10"/>
                    <a:pt x="7" y="10"/>
                  </a:cubicBezTo>
                  <a:cubicBezTo>
                    <a:pt x="7" y="11"/>
                    <a:pt x="6" y="12"/>
                    <a:pt x="6" y="14"/>
                  </a:cubicBezTo>
                  <a:cubicBezTo>
                    <a:pt x="7" y="22"/>
                    <a:pt x="9" y="30"/>
                    <a:pt x="12" y="38"/>
                  </a:cubicBezTo>
                  <a:cubicBezTo>
                    <a:pt x="14" y="45"/>
                    <a:pt x="17" y="53"/>
                    <a:pt x="20" y="61"/>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íṣ1îḑe"/>
            <p:cNvSpPr/>
            <p:nvPr/>
          </p:nvSpPr>
          <p:spPr bwMode="auto">
            <a:xfrm>
              <a:off x="8375651" y="1957388"/>
              <a:ext cx="234950" cy="187325"/>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 name="iṩļïḋè"/>
            <p:cNvSpPr/>
            <p:nvPr/>
          </p:nvSpPr>
          <p:spPr bwMode="auto">
            <a:xfrm>
              <a:off x="8405813" y="2112963"/>
              <a:ext cx="174625" cy="92075"/>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iṧḻîďé"/>
            <p:cNvSpPr/>
            <p:nvPr/>
          </p:nvSpPr>
          <p:spPr bwMode="auto">
            <a:xfrm>
              <a:off x="8375651" y="1970088"/>
              <a:ext cx="234950" cy="30163"/>
            </a:xfrm>
            <a:custGeom>
              <a:avLst/>
              <a:gdLst>
                <a:gd name="T0" fmla="*/ 0 w 71"/>
                <a:gd name="T1" fmla="*/ 4 h 9"/>
                <a:gd name="T2" fmla="*/ 18 w 71"/>
                <a:gd name="T3" fmla="*/ 3 h 9"/>
                <a:gd name="T4" fmla="*/ 36 w 71"/>
                <a:gd name="T5" fmla="*/ 1 h 9"/>
                <a:gd name="T6" fmla="*/ 53 w 71"/>
                <a:gd name="T7" fmla="*/ 1 h 9"/>
                <a:gd name="T8" fmla="*/ 71 w 71"/>
                <a:gd name="T9" fmla="*/ 4 h 9"/>
                <a:gd name="T10" fmla="*/ 71 w 71"/>
                <a:gd name="T11" fmla="*/ 5 h 9"/>
                <a:gd name="T12" fmla="*/ 53 w 71"/>
                <a:gd name="T13" fmla="*/ 9 h 9"/>
                <a:gd name="T14" fmla="*/ 36 w 71"/>
                <a:gd name="T15" fmla="*/ 8 h 9"/>
                <a:gd name="T16" fmla="*/ 18 w 71"/>
                <a:gd name="T17" fmla="*/ 7 h 9"/>
                <a:gd name="T18" fmla="*/ 0 w 71"/>
                <a:gd name="T19" fmla="*/ 5 h 9"/>
                <a:gd name="T20" fmla="*/ 0 w 71"/>
                <a:gd name="T2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9">
                  <a:moveTo>
                    <a:pt x="0" y="4"/>
                  </a:moveTo>
                  <a:cubicBezTo>
                    <a:pt x="6" y="4"/>
                    <a:pt x="12" y="3"/>
                    <a:pt x="18" y="3"/>
                  </a:cubicBezTo>
                  <a:cubicBezTo>
                    <a:pt x="36" y="1"/>
                    <a:pt x="36" y="1"/>
                    <a:pt x="36" y="1"/>
                  </a:cubicBezTo>
                  <a:cubicBezTo>
                    <a:pt x="41" y="1"/>
                    <a:pt x="47" y="0"/>
                    <a:pt x="53" y="1"/>
                  </a:cubicBezTo>
                  <a:cubicBezTo>
                    <a:pt x="59" y="1"/>
                    <a:pt x="65" y="2"/>
                    <a:pt x="71" y="4"/>
                  </a:cubicBezTo>
                  <a:cubicBezTo>
                    <a:pt x="71" y="5"/>
                    <a:pt x="71" y="5"/>
                    <a:pt x="71" y="5"/>
                  </a:cubicBezTo>
                  <a:cubicBezTo>
                    <a:pt x="65" y="7"/>
                    <a:pt x="59" y="8"/>
                    <a:pt x="53" y="9"/>
                  </a:cubicBezTo>
                  <a:cubicBezTo>
                    <a:pt x="47" y="9"/>
                    <a:pt x="41" y="8"/>
                    <a:pt x="36" y="8"/>
                  </a:cubicBezTo>
                  <a:cubicBezTo>
                    <a:pt x="18" y="7"/>
                    <a:pt x="18" y="7"/>
                    <a:pt x="18" y="7"/>
                  </a:cubicBezTo>
                  <a:cubicBezTo>
                    <a:pt x="12" y="6"/>
                    <a:pt x="6" y="6"/>
                    <a:pt x="0" y="5"/>
                  </a:cubicBezTo>
                  <a:lnTo>
                    <a:pt x="0" y="4"/>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íSḷiḋè"/>
            <p:cNvSpPr/>
            <p:nvPr/>
          </p:nvSpPr>
          <p:spPr bwMode="auto">
            <a:xfrm>
              <a:off x="8375651" y="2009776"/>
              <a:ext cx="234950" cy="33338"/>
            </a:xfrm>
            <a:custGeom>
              <a:avLst/>
              <a:gdLst>
                <a:gd name="T0" fmla="*/ 0 w 71"/>
                <a:gd name="T1" fmla="*/ 5 h 10"/>
                <a:gd name="T2" fmla="*/ 18 w 71"/>
                <a:gd name="T3" fmla="*/ 3 h 10"/>
                <a:gd name="T4" fmla="*/ 36 w 71"/>
                <a:gd name="T5" fmla="*/ 2 h 10"/>
                <a:gd name="T6" fmla="*/ 53 w 71"/>
                <a:gd name="T7" fmla="*/ 1 h 10"/>
                <a:gd name="T8" fmla="*/ 71 w 71"/>
                <a:gd name="T9" fmla="*/ 5 h 10"/>
                <a:gd name="T10" fmla="*/ 71 w 71"/>
                <a:gd name="T11" fmla="*/ 5 h 10"/>
                <a:gd name="T12" fmla="*/ 53 w 71"/>
                <a:gd name="T13" fmla="*/ 9 h 10"/>
                <a:gd name="T14" fmla="*/ 36 w 71"/>
                <a:gd name="T15" fmla="*/ 8 h 10"/>
                <a:gd name="T16" fmla="*/ 18 w 71"/>
                <a:gd name="T17" fmla="*/ 7 h 10"/>
                <a:gd name="T18" fmla="*/ 0 w 71"/>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
                  <a:moveTo>
                    <a:pt x="0" y="5"/>
                  </a:moveTo>
                  <a:cubicBezTo>
                    <a:pt x="6" y="4"/>
                    <a:pt x="12" y="4"/>
                    <a:pt x="18" y="3"/>
                  </a:cubicBezTo>
                  <a:cubicBezTo>
                    <a:pt x="36" y="2"/>
                    <a:pt x="36" y="2"/>
                    <a:pt x="36" y="2"/>
                  </a:cubicBezTo>
                  <a:cubicBezTo>
                    <a:pt x="41" y="1"/>
                    <a:pt x="47" y="0"/>
                    <a:pt x="53" y="1"/>
                  </a:cubicBezTo>
                  <a:cubicBezTo>
                    <a:pt x="59" y="2"/>
                    <a:pt x="65" y="2"/>
                    <a:pt x="71" y="5"/>
                  </a:cubicBezTo>
                  <a:cubicBezTo>
                    <a:pt x="71" y="5"/>
                    <a:pt x="71" y="5"/>
                    <a:pt x="71" y="5"/>
                  </a:cubicBezTo>
                  <a:cubicBezTo>
                    <a:pt x="65" y="8"/>
                    <a:pt x="59" y="8"/>
                    <a:pt x="53" y="9"/>
                  </a:cubicBezTo>
                  <a:cubicBezTo>
                    <a:pt x="47" y="10"/>
                    <a:pt x="41" y="9"/>
                    <a:pt x="36" y="8"/>
                  </a:cubicBezTo>
                  <a:cubicBezTo>
                    <a:pt x="18" y="7"/>
                    <a:pt x="18" y="7"/>
                    <a:pt x="18" y="7"/>
                  </a:cubicBezTo>
                  <a:cubicBezTo>
                    <a:pt x="12" y="6"/>
                    <a:pt x="6" y="6"/>
                    <a:pt x="0" y="5"/>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îś1ïḓè"/>
            <p:cNvSpPr/>
            <p:nvPr/>
          </p:nvSpPr>
          <p:spPr bwMode="auto">
            <a:xfrm>
              <a:off x="8375651" y="2052638"/>
              <a:ext cx="234950" cy="30163"/>
            </a:xfrm>
            <a:custGeom>
              <a:avLst/>
              <a:gdLst>
                <a:gd name="T0" fmla="*/ 0 w 71"/>
                <a:gd name="T1" fmla="*/ 4 h 9"/>
                <a:gd name="T2" fmla="*/ 18 w 71"/>
                <a:gd name="T3" fmla="*/ 2 h 9"/>
                <a:gd name="T4" fmla="*/ 36 w 71"/>
                <a:gd name="T5" fmla="*/ 1 h 9"/>
                <a:gd name="T6" fmla="*/ 53 w 71"/>
                <a:gd name="T7" fmla="*/ 0 h 9"/>
                <a:gd name="T8" fmla="*/ 71 w 71"/>
                <a:gd name="T9" fmla="*/ 4 h 9"/>
                <a:gd name="T10" fmla="*/ 71 w 71"/>
                <a:gd name="T11" fmla="*/ 5 h 9"/>
                <a:gd name="T12" fmla="*/ 53 w 71"/>
                <a:gd name="T13" fmla="*/ 8 h 9"/>
                <a:gd name="T14" fmla="*/ 36 w 71"/>
                <a:gd name="T15" fmla="*/ 8 h 9"/>
                <a:gd name="T16" fmla="*/ 18 w 71"/>
                <a:gd name="T17" fmla="*/ 6 h 9"/>
                <a:gd name="T18" fmla="*/ 0 w 71"/>
                <a:gd name="T19" fmla="*/ 5 h 9"/>
                <a:gd name="T20" fmla="*/ 0 w 71"/>
                <a:gd name="T2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9">
                  <a:moveTo>
                    <a:pt x="0" y="4"/>
                  </a:moveTo>
                  <a:cubicBezTo>
                    <a:pt x="6" y="3"/>
                    <a:pt x="12" y="3"/>
                    <a:pt x="18" y="2"/>
                  </a:cubicBezTo>
                  <a:cubicBezTo>
                    <a:pt x="36" y="1"/>
                    <a:pt x="36" y="1"/>
                    <a:pt x="36" y="1"/>
                  </a:cubicBezTo>
                  <a:cubicBezTo>
                    <a:pt x="41" y="1"/>
                    <a:pt x="47" y="0"/>
                    <a:pt x="53" y="0"/>
                  </a:cubicBezTo>
                  <a:cubicBezTo>
                    <a:pt x="59" y="1"/>
                    <a:pt x="65" y="2"/>
                    <a:pt x="71" y="4"/>
                  </a:cubicBezTo>
                  <a:cubicBezTo>
                    <a:pt x="71" y="5"/>
                    <a:pt x="71" y="5"/>
                    <a:pt x="71" y="5"/>
                  </a:cubicBezTo>
                  <a:cubicBezTo>
                    <a:pt x="65" y="7"/>
                    <a:pt x="59" y="8"/>
                    <a:pt x="53" y="8"/>
                  </a:cubicBezTo>
                  <a:cubicBezTo>
                    <a:pt x="47" y="9"/>
                    <a:pt x="41" y="8"/>
                    <a:pt x="36" y="8"/>
                  </a:cubicBezTo>
                  <a:cubicBezTo>
                    <a:pt x="18" y="6"/>
                    <a:pt x="18" y="6"/>
                    <a:pt x="18" y="6"/>
                  </a:cubicBezTo>
                  <a:cubicBezTo>
                    <a:pt x="12" y="6"/>
                    <a:pt x="6" y="5"/>
                    <a:pt x="0" y="5"/>
                  </a:cubicBezTo>
                  <a:lnTo>
                    <a:pt x="0" y="4"/>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iSlîḑê"/>
            <p:cNvSpPr/>
            <p:nvPr/>
          </p:nvSpPr>
          <p:spPr bwMode="auto">
            <a:xfrm>
              <a:off x="8375651" y="2092326"/>
              <a:ext cx="234950" cy="30163"/>
            </a:xfrm>
            <a:custGeom>
              <a:avLst/>
              <a:gdLst>
                <a:gd name="T0" fmla="*/ 0 w 71"/>
                <a:gd name="T1" fmla="*/ 4 h 9"/>
                <a:gd name="T2" fmla="*/ 18 w 71"/>
                <a:gd name="T3" fmla="*/ 3 h 9"/>
                <a:gd name="T4" fmla="*/ 36 w 71"/>
                <a:gd name="T5" fmla="*/ 2 h 9"/>
                <a:gd name="T6" fmla="*/ 53 w 71"/>
                <a:gd name="T7" fmla="*/ 1 h 9"/>
                <a:gd name="T8" fmla="*/ 71 w 71"/>
                <a:gd name="T9" fmla="*/ 4 h 9"/>
                <a:gd name="T10" fmla="*/ 71 w 71"/>
                <a:gd name="T11" fmla="*/ 5 h 9"/>
                <a:gd name="T12" fmla="*/ 53 w 71"/>
                <a:gd name="T13" fmla="*/ 9 h 9"/>
                <a:gd name="T14" fmla="*/ 36 w 71"/>
                <a:gd name="T15" fmla="*/ 8 h 9"/>
                <a:gd name="T16" fmla="*/ 18 w 71"/>
                <a:gd name="T17" fmla="*/ 7 h 9"/>
                <a:gd name="T18" fmla="*/ 0 w 71"/>
                <a:gd name="T19" fmla="*/ 5 h 9"/>
                <a:gd name="T20" fmla="*/ 0 w 71"/>
                <a:gd name="T2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9">
                  <a:moveTo>
                    <a:pt x="0" y="4"/>
                  </a:moveTo>
                  <a:cubicBezTo>
                    <a:pt x="6" y="4"/>
                    <a:pt x="12" y="3"/>
                    <a:pt x="18" y="3"/>
                  </a:cubicBezTo>
                  <a:cubicBezTo>
                    <a:pt x="36" y="2"/>
                    <a:pt x="36" y="2"/>
                    <a:pt x="36" y="2"/>
                  </a:cubicBezTo>
                  <a:cubicBezTo>
                    <a:pt x="41" y="1"/>
                    <a:pt x="47" y="0"/>
                    <a:pt x="53" y="1"/>
                  </a:cubicBezTo>
                  <a:cubicBezTo>
                    <a:pt x="59" y="1"/>
                    <a:pt x="65" y="2"/>
                    <a:pt x="71" y="4"/>
                  </a:cubicBezTo>
                  <a:cubicBezTo>
                    <a:pt x="71" y="5"/>
                    <a:pt x="71" y="5"/>
                    <a:pt x="71" y="5"/>
                  </a:cubicBezTo>
                  <a:cubicBezTo>
                    <a:pt x="65" y="7"/>
                    <a:pt x="59" y="8"/>
                    <a:pt x="53" y="9"/>
                  </a:cubicBezTo>
                  <a:cubicBezTo>
                    <a:pt x="47" y="9"/>
                    <a:pt x="41" y="8"/>
                    <a:pt x="36" y="8"/>
                  </a:cubicBezTo>
                  <a:cubicBezTo>
                    <a:pt x="18" y="7"/>
                    <a:pt x="18" y="7"/>
                    <a:pt x="18" y="7"/>
                  </a:cubicBezTo>
                  <a:cubicBezTo>
                    <a:pt x="12" y="6"/>
                    <a:pt x="6" y="6"/>
                    <a:pt x="0" y="5"/>
                  </a:cubicBezTo>
                  <a:lnTo>
                    <a:pt x="0" y="4"/>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íṡļîďê"/>
            <p:cNvSpPr/>
            <p:nvPr/>
          </p:nvSpPr>
          <p:spPr bwMode="auto">
            <a:xfrm>
              <a:off x="8405813" y="2132013"/>
              <a:ext cx="174625" cy="30163"/>
            </a:xfrm>
            <a:custGeom>
              <a:avLst/>
              <a:gdLst>
                <a:gd name="T0" fmla="*/ 0 w 53"/>
                <a:gd name="T1" fmla="*/ 4 h 9"/>
                <a:gd name="T2" fmla="*/ 13 w 53"/>
                <a:gd name="T3" fmla="*/ 2 h 9"/>
                <a:gd name="T4" fmla="*/ 27 w 53"/>
                <a:gd name="T5" fmla="*/ 1 h 9"/>
                <a:gd name="T6" fmla="*/ 40 w 53"/>
                <a:gd name="T7" fmla="*/ 0 h 9"/>
                <a:gd name="T8" fmla="*/ 53 w 53"/>
                <a:gd name="T9" fmla="*/ 4 h 9"/>
                <a:gd name="T10" fmla="*/ 53 w 53"/>
                <a:gd name="T11" fmla="*/ 5 h 9"/>
                <a:gd name="T12" fmla="*/ 40 w 53"/>
                <a:gd name="T13" fmla="*/ 8 h 9"/>
                <a:gd name="T14" fmla="*/ 27 w 53"/>
                <a:gd name="T15" fmla="*/ 7 h 9"/>
                <a:gd name="T16" fmla="*/ 13 w 53"/>
                <a:gd name="T17" fmla="*/ 6 h 9"/>
                <a:gd name="T18" fmla="*/ 0 w 53"/>
                <a:gd name="T19" fmla="*/ 5 h 9"/>
                <a:gd name="T20" fmla="*/ 0 w 53"/>
                <a:gd name="T2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9">
                  <a:moveTo>
                    <a:pt x="0" y="4"/>
                  </a:moveTo>
                  <a:cubicBezTo>
                    <a:pt x="4" y="3"/>
                    <a:pt x="9" y="3"/>
                    <a:pt x="13" y="2"/>
                  </a:cubicBezTo>
                  <a:cubicBezTo>
                    <a:pt x="18" y="2"/>
                    <a:pt x="22" y="1"/>
                    <a:pt x="27" y="1"/>
                  </a:cubicBezTo>
                  <a:cubicBezTo>
                    <a:pt x="31" y="1"/>
                    <a:pt x="35" y="0"/>
                    <a:pt x="40" y="0"/>
                  </a:cubicBezTo>
                  <a:cubicBezTo>
                    <a:pt x="44" y="1"/>
                    <a:pt x="49" y="2"/>
                    <a:pt x="53" y="4"/>
                  </a:cubicBezTo>
                  <a:cubicBezTo>
                    <a:pt x="53" y="5"/>
                    <a:pt x="53" y="5"/>
                    <a:pt x="53" y="5"/>
                  </a:cubicBezTo>
                  <a:cubicBezTo>
                    <a:pt x="49" y="7"/>
                    <a:pt x="44" y="8"/>
                    <a:pt x="40" y="8"/>
                  </a:cubicBezTo>
                  <a:cubicBezTo>
                    <a:pt x="35" y="9"/>
                    <a:pt x="31" y="8"/>
                    <a:pt x="27" y="7"/>
                  </a:cubicBezTo>
                  <a:cubicBezTo>
                    <a:pt x="22" y="7"/>
                    <a:pt x="18" y="7"/>
                    <a:pt x="13" y="6"/>
                  </a:cubicBezTo>
                  <a:cubicBezTo>
                    <a:pt x="9" y="6"/>
                    <a:pt x="4" y="5"/>
                    <a:pt x="0" y="5"/>
                  </a:cubicBezTo>
                  <a:lnTo>
                    <a:pt x="0" y="4"/>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íŝļïḍe"/>
            <p:cNvSpPr/>
            <p:nvPr/>
          </p:nvSpPr>
          <p:spPr bwMode="auto">
            <a:xfrm>
              <a:off x="8494713" y="1347788"/>
              <a:ext cx="0" cy="165100"/>
            </a:xfrm>
            <a:prstGeom prst="line">
              <a:avLst/>
            </a:prstGeom>
            <a:noFill/>
            <a:ln w="25400" cap="flat">
              <a:solidFill>
                <a:srgbClr val="15213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išľïdé"/>
            <p:cNvSpPr/>
            <p:nvPr/>
          </p:nvSpPr>
          <p:spPr bwMode="auto">
            <a:xfrm>
              <a:off x="8313738" y="1397001"/>
              <a:ext cx="82550" cy="141288"/>
            </a:xfrm>
            <a:prstGeom prst="line">
              <a:avLst/>
            </a:prstGeom>
            <a:noFill/>
            <a:ln w="25400" cap="flat">
              <a:solidFill>
                <a:srgbClr val="15213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6" name="ísľîďè"/>
            <p:cNvSpPr/>
            <p:nvPr/>
          </p:nvSpPr>
          <p:spPr bwMode="auto">
            <a:xfrm>
              <a:off x="8180388" y="1528763"/>
              <a:ext cx="146050" cy="82550"/>
            </a:xfrm>
            <a:prstGeom prst="line">
              <a:avLst/>
            </a:prstGeom>
            <a:noFill/>
            <a:ln w="25400" cap="flat">
              <a:solidFill>
                <a:srgbClr val="15213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7" name="isḷiďe"/>
            <p:cNvSpPr/>
            <p:nvPr/>
          </p:nvSpPr>
          <p:spPr bwMode="auto">
            <a:xfrm flipH="1">
              <a:off x="8662988" y="1525588"/>
              <a:ext cx="141288" cy="82550"/>
            </a:xfrm>
            <a:prstGeom prst="line">
              <a:avLst/>
            </a:prstGeom>
            <a:noFill/>
            <a:ln w="25400" cap="flat">
              <a:solidFill>
                <a:srgbClr val="15213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8" name="iṥliḍè"/>
            <p:cNvSpPr/>
            <p:nvPr/>
          </p:nvSpPr>
          <p:spPr bwMode="auto">
            <a:xfrm flipH="1">
              <a:off x="8589963" y="1397001"/>
              <a:ext cx="82550" cy="141288"/>
            </a:xfrm>
            <a:prstGeom prst="line">
              <a:avLst/>
            </a:prstGeom>
            <a:noFill/>
            <a:ln w="25400" cap="flat">
              <a:solidFill>
                <a:srgbClr val="15213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9" name="ïŝ1ïḓè"/>
            <p:cNvSpPr/>
            <p:nvPr/>
          </p:nvSpPr>
          <p:spPr bwMode="auto">
            <a:xfrm>
              <a:off x="7653338" y="2205038"/>
              <a:ext cx="841375" cy="873125"/>
            </a:xfrm>
            <a:custGeom>
              <a:avLst/>
              <a:gdLst>
                <a:gd name="T0" fmla="*/ 530 w 530"/>
                <a:gd name="T1" fmla="*/ 0 h 550"/>
                <a:gd name="T2" fmla="*/ 530 w 530"/>
                <a:gd name="T3" fmla="*/ 550 h 550"/>
                <a:gd name="T4" fmla="*/ 0 w 530"/>
                <a:gd name="T5" fmla="*/ 550 h 550"/>
              </a:gdLst>
              <a:ahLst/>
              <a:cxnLst>
                <a:cxn ang="0">
                  <a:pos x="T0" y="T1"/>
                </a:cxn>
                <a:cxn ang="0">
                  <a:pos x="T2" y="T3"/>
                </a:cxn>
                <a:cxn ang="0">
                  <a:pos x="T4" y="T5"/>
                </a:cxn>
              </a:cxnLst>
              <a:rect l="0" t="0" r="r" b="b"/>
              <a:pathLst>
                <a:path w="530" h="550">
                  <a:moveTo>
                    <a:pt x="530" y="0"/>
                  </a:moveTo>
                  <a:lnTo>
                    <a:pt x="530" y="550"/>
                  </a:lnTo>
                  <a:lnTo>
                    <a:pt x="0" y="550"/>
                  </a:lnTo>
                </a:path>
              </a:pathLst>
            </a:custGeom>
            <a:noFill/>
            <a:ln w="25400" cap="flat">
              <a:solidFill>
                <a:srgbClr val="15213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0" name="ïṣḷïḓê"/>
            <p:cNvSpPr/>
            <p:nvPr/>
          </p:nvSpPr>
          <p:spPr bwMode="auto">
            <a:xfrm flipV="1">
              <a:off x="8088313" y="3078163"/>
              <a:ext cx="0" cy="477838"/>
            </a:xfrm>
            <a:prstGeom prst="line">
              <a:avLst/>
            </a:prstGeom>
            <a:noFill/>
            <a:ln w="25400" cap="flat">
              <a:solidFill>
                <a:srgbClr val="15213D"/>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1" name="ï$ḻîḍè"/>
            <p:cNvSpPr/>
            <p:nvPr/>
          </p:nvSpPr>
          <p:spPr bwMode="auto">
            <a:xfrm>
              <a:off x="3384551" y="5483226"/>
              <a:ext cx="5611813" cy="0"/>
            </a:xfrm>
            <a:prstGeom prst="line">
              <a:avLst/>
            </a:prstGeom>
            <a:noFill/>
            <a:ln w="25400" cap="flat">
              <a:solidFill>
                <a:srgbClr val="473F7A"/>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2" name="íŝľiḑê"/>
            <p:cNvSpPr/>
            <p:nvPr/>
          </p:nvSpPr>
          <p:spPr bwMode="auto">
            <a:xfrm>
              <a:off x="6548438" y="4435476"/>
              <a:ext cx="282575" cy="619125"/>
            </a:xfrm>
            <a:custGeom>
              <a:avLst/>
              <a:gdLst>
                <a:gd name="T0" fmla="*/ 31 w 86"/>
                <a:gd name="T1" fmla="*/ 112 h 188"/>
                <a:gd name="T2" fmla="*/ 16 w 86"/>
                <a:gd name="T3" fmla="*/ 80 h 188"/>
                <a:gd name="T4" fmla="*/ 2 w 86"/>
                <a:gd name="T5" fmla="*/ 21 h 188"/>
                <a:gd name="T6" fmla="*/ 12 w 86"/>
                <a:gd name="T7" fmla="*/ 2 h 188"/>
                <a:gd name="T8" fmla="*/ 28 w 86"/>
                <a:gd name="T9" fmla="*/ 4 h 188"/>
                <a:gd name="T10" fmla="*/ 40 w 86"/>
                <a:gd name="T11" fmla="*/ 15 h 188"/>
                <a:gd name="T12" fmla="*/ 83 w 86"/>
                <a:gd name="T13" fmla="*/ 116 h 188"/>
                <a:gd name="T14" fmla="*/ 84 w 86"/>
                <a:gd name="T15" fmla="*/ 170 h 188"/>
                <a:gd name="T16" fmla="*/ 62 w 86"/>
                <a:gd name="T17" fmla="*/ 169 h 188"/>
                <a:gd name="T18" fmla="*/ 31 w 86"/>
                <a:gd name="T19" fmla="*/ 11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 h="188">
                  <a:moveTo>
                    <a:pt x="31" y="112"/>
                  </a:moveTo>
                  <a:cubicBezTo>
                    <a:pt x="26" y="102"/>
                    <a:pt x="21" y="91"/>
                    <a:pt x="16" y="80"/>
                  </a:cubicBezTo>
                  <a:cubicBezTo>
                    <a:pt x="7" y="61"/>
                    <a:pt x="0" y="41"/>
                    <a:pt x="2" y="21"/>
                  </a:cubicBezTo>
                  <a:cubicBezTo>
                    <a:pt x="3" y="14"/>
                    <a:pt x="5" y="6"/>
                    <a:pt x="12" y="2"/>
                  </a:cubicBezTo>
                  <a:cubicBezTo>
                    <a:pt x="17" y="0"/>
                    <a:pt x="23" y="1"/>
                    <a:pt x="28" y="4"/>
                  </a:cubicBezTo>
                  <a:cubicBezTo>
                    <a:pt x="33" y="6"/>
                    <a:pt x="37" y="11"/>
                    <a:pt x="40" y="15"/>
                  </a:cubicBezTo>
                  <a:cubicBezTo>
                    <a:pt x="63" y="45"/>
                    <a:pt x="77" y="80"/>
                    <a:pt x="83" y="116"/>
                  </a:cubicBezTo>
                  <a:cubicBezTo>
                    <a:pt x="85" y="134"/>
                    <a:pt x="86" y="152"/>
                    <a:pt x="84" y="170"/>
                  </a:cubicBezTo>
                  <a:cubicBezTo>
                    <a:pt x="82" y="188"/>
                    <a:pt x="70" y="178"/>
                    <a:pt x="62" y="169"/>
                  </a:cubicBezTo>
                  <a:cubicBezTo>
                    <a:pt x="49" y="153"/>
                    <a:pt x="41" y="131"/>
                    <a:pt x="31" y="112"/>
                  </a:cubicBezTo>
                  <a:close/>
                </a:path>
              </a:pathLst>
            </a:custGeom>
            <a:solidFill>
              <a:srgbClr val="FC6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i$ḻíḓê"/>
            <p:cNvSpPr/>
            <p:nvPr/>
          </p:nvSpPr>
          <p:spPr bwMode="auto">
            <a:xfrm>
              <a:off x="6604001" y="4498976"/>
              <a:ext cx="207963" cy="536575"/>
            </a:xfrm>
            <a:custGeom>
              <a:avLst/>
              <a:gdLst>
                <a:gd name="T0" fmla="*/ 0 w 63"/>
                <a:gd name="T1" fmla="*/ 0 h 163"/>
                <a:gd name="T2" fmla="*/ 20 w 63"/>
                <a:gd name="T3" fmla="*/ 39 h 163"/>
                <a:gd name="T4" fmla="*/ 38 w 63"/>
                <a:gd name="T5" fmla="*/ 79 h 163"/>
                <a:gd name="T6" fmla="*/ 54 w 63"/>
                <a:gd name="T7" fmla="*/ 120 h 163"/>
                <a:gd name="T8" fmla="*/ 63 w 63"/>
                <a:gd name="T9" fmla="*/ 163 h 163"/>
                <a:gd name="T10" fmla="*/ 62 w 63"/>
                <a:gd name="T11" fmla="*/ 163 h 163"/>
                <a:gd name="T12" fmla="*/ 47 w 63"/>
                <a:gd name="T13" fmla="*/ 123 h 163"/>
                <a:gd name="T14" fmla="*/ 32 w 63"/>
                <a:gd name="T15" fmla="*/ 81 h 163"/>
                <a:gd name="T16" fmla="*/ 17 w 63"/>
                <a:gd name="T17" fmla="*/ 41 h 163"/>
                <a:gd name="T18" fmla="*/ 0 w 63"/>
                <a:gd name="T19" fmla="*/ 1 h 163"/>
                <a:gd name="T20" fmla="*/ 0 w 63"/>
                <a:gd name="T21"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 h="163">
                  <a:moveTo>
                    <a:pt x="0" y="0"/>
                  </a:moveTo>
                  <a:cubicBezTo>
                    <a:pt x="7" y="13"/>
                    <a:pt x="14" y="26"/>
                    <a:pt x="20" y="39"/>
                  </a:cubicBezTo>
                  <a:cubicBezTo>
                    <a:pt x="27" y="52"/>
                    <a:pt x="33" y="66"/>
                    <a:pt x="38" y="79"/>
                  </a:cubicBezTo>
                  <a:cubicBezTo>
                    <a:pt x="44" y="93"/>
                    <a:pt x="50" y="106"/>
                    <a:pt x="54" y="120"/>
                  </a:cubicBezTo>
                  <a:cubicBezTo>
                    <a:pt x="58" y="134"/>
                    <a:pt x="62" y="149"/>
                    <a:pt x="63" y="163"/>
                  </a:cubicBezTo>
                  <a:cubicBezTo>
                    <a:pt x="62" y="163"/>
                    <a:pt x="62" y="163"/>
                    <a:pt x="62" y="163"/>
                  </a:cubicBezTo>
                  <a:cubicBezTo>
                    <a:pt x="56" y="150"/>
                    <a:pt x="52" y="136"/>
                    <a:pt x="47" y="123"/>
                  </a:cubicBezTo>
                  <a:cubicBezTo>
                    <a:pt x="41" y="109"/>
                    <a:pt x="37" y="95"/>
                    <a:pt x="32" y="81"/>
                  </a:cubicBezTo>
                  <a:cubicBezTo>
                    <a:pt x="27" y="68"/>
                    <a:pt x="22" y="54"/>
                    <a:pt x="17" y="41"/>
                  </a:cubicBezTo>
                  <a:cubicBezTo>
                    <a:pt x="11" y="27"/>
                    <a:pt x="6" y="14"/>
                    <a:pt x="0" y="1"/>
                  </a:cubicBezTo>
                  <a:lnTo>
                    <a:pt x="0"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ïşļiďè"/>
            <p:cNvSpPr/>
            <p:nvPr/>
          </p:nvSpPr>
          <p:spPr bwMode="auto">
            <a:xfrm>
              <a:off x="6726238" y="4337051"/>
              <a:ext cx="168275" cy="668338"/>
            </a:xfrm>
            <a:custGeom>
              <a:avLst/>
              <a:gdLst>
                <a:gd name="T0" fmla="*/ 23 w 51"/>
                <a:gd name="T1" fmla="*/ 189 h 203"/>
                <a:gd name="T2" fmla="*/ 1 w 51"/>
                <a:gd name="T3" fmla="*/ 27 h 203"/>
                <a:gd name="T4" fmla="*/ 8 w 51"/>
                <a:gd name="T5" fmla="*/ 3 h 203"/>
                <a:gd name="T6" fmla="*/ 25 w 51"/>
                <a:gd name="T7" fmla="*/ 4 h 203"/>
                <a:gd name="T8" fmla="*/ 48 w 51"/>
                <a:gd name="T9" fmla="*/ 25 h 203"/>
                <a:gd name="T10" fmla="*/ 51 w 51"/>
                <a:gd name="T11" fmla="*/ 44 h 203"/>
                <a:gd name="T12" fmla="*/ 47 w 51"/>
                <a:gd name="T13" fmla="*/ 140 h 203"/>
                <a:gd name="T14" fmla="*/ 40 w 51"/>
                <a:gd name="T15" fmla="*/ 187 h 203"/>
                <a:gd name="T16" fmla="*/ 33 w 51"/>
                <a:gd name="T17" fmla="*/ 202 h 203"/>
                <a:gd name="T18" fmla="*/ 23 w 51"/>
                <a:gd name="T19" fmla="*/ 18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203">
                  <a:moveTo>
                    <a:pt x="23" y="189"/>
                  </a:moveTo>
                  <a:cubicBezTo>
                    <a:pt x="10" y="136"/>
                    <a:pt x="5" y="81"/>
                    <a:pt x="1" y="27"/>
                  </a:cubicBezTo>
                  <a:cubicBezTo>
                    <a:pt x="0" y="18"/>
                    <a:pt x="0" y="7"/>
                    <a:pt x="8" y="3"/>
                  </a:cubicBezTo>
                  <a:cubicBezTo>
                    <a:pt x="13" y="0"/>
                    <a:pt x="20" y="1"/>
                    <a:pt x="25" y="4"/>
                  </a:cubicBezTo>
                  <a:cubicBezTo>
                    <a:pt x="35" y="8"/>
                    <a:pt x="45" y="15"/>
                    <a:pt x="48" y="25"/>
                  </a:cubicBezTo>
                  <a:cubicBezTo>
                    <a:pt x="51" y="31"/>
                    <a:pt x="51" y="37"/>
                    <a:pt x="51" y="44"/>
                  </a:cubicBezTo>
                  <a:cubicBezTo>
                    <a:pt x="51" y="76"/>
                    <a:pt x="50" y="108"/>
                    <a:pt x="47" y="140"/>
                  </a:cubicBezTo>
                  <a:cubicBezTo>
                    <a:pt x="46" y="155"/>
                    <a:pt x="43" y="171"/>
                    <a:pt x="40" y="187"/>
                  </a:cubicBezTo>
                  <a:cubicBezTo>
                    <a:pt x="39" y="192"/>
                    <a:pt x="39" y="201"/>
                    <a:pt x="33" y="202"/>
                  </a:cubicBezTo>
                  <a:cubicBezTo>
                    <a:pt x="26" y="203"/>
                    <a:pt x="24" y="194"/>
                    <a:pt x="23" y="189"/>
                  </a:cubicBezTo>
                  <a:close/>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íṩľïďè"/>
            <p:cNvSpPr/>
            <p:nvPr/>
          </p:nvSpPr>
          <p:spPr bwMode="auto">
            <a:xfrm>
              <a:off x="6799263" y="4392613"/>
              <a:ext cx="55563" cy="652463"/>
            </a:xfrm>
            <a:custGeom>
              <a:avLst/>
              <a:gdLst>
                <a:gd name="T0" fmla="*/ 1 w 17"/>
                <a:gd name="T1" fmla="*/ 0 h 198"/>
                <a:gd name="T2" fmla="*/ 9 w 17"/>
                <a:gd name="T3" fmla="*/ 49 h 198"/>
                <a:gd name="T4" fmla="*/ 14 w 17"/>
                <a:gd name="T5" fmla="*/ 98 h 198"/>
                <a:gd name="T6" fmla="*/ 16 w 17"/>
                <a:gd name="T7" fmla="*/ 148 h 198"/>
                <a:gd name="T8" fmla="*/ 9 w 17"/>
                <a:gd name="T9" fmla="*/ 198 h 198"/>
                <a:gd name="T10" fmla="*/ 9 w 17"/>
                <a:gd name="T11" fmla="*/ 198 h 198"/>
                <a:gd name="T12" fmla="*/ 8 w 17"/>
                <a:gd name="T13" fmla="*/ 148 h 198"/>
                <a:gd name="T14" fmla="*/ 8 w 17"/>
                <a:gd name="T15" fmla="*/ 99 h 198"/>
                <a:gd name="T16" fmla="*/ 5 w 17"/>
                <a:gd name="T17" fmla="*/ 49 h 198"/>
                <a:gd name="T18" fmla="*/ 0 w 17"/>
                <a:gd name="T19" fmla="*/ 0 h 198"/>
                <a:gd name="T20" fmla="*/ 1 w 17"/>
                <a:gd name="T21" fmla="*/ 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98">
                  <a:moveTo>
                    <a:pt x="1" y="0"/>
                  </a:moveTo>
                  <a:cubicBezTo>
                    <a:pt x="4" y="16"/>
                    <a:pt x="7" y="32"/>
                    <a:pt x="9" y="49"/>
                  </a:cubicBezTo>
                  <a:cubicBezTo>
                    <a:pt x="11" y="65"/>
                    <a:pt x="13" y="82"/>
                    <a:pt x="14" y="98"/>
                  </a:cubicBezTo>
                  <a:cubicBezTo>
                    <a:pt x="16" y="115"/>
                    <a:pt x="17" y="132"/>
                    <a:pt x="16" y="148"/>
                  </a:cubicBezTo>
                  <a:cubicBezTo>
                    <a:pt x="16" y="165"/>
                    <a:pt x="14" y="182"/>
                    <a:pt x="9" y="198"/>
                  </a:cubicBezTo>
                  <a:cubicBezTo>
                    <a:pt x="9" y="198"/>
                    <a:pt x="9" y="198"/>
                    <a:pt x="9" y="198"/>
                  </a:cubicBezTo>
                  <a:cubicBezTo>
                    <a:pt x="8" y="148"/>
                    <a:pt x="8" y="148"/>
                    <a:pt x="8" y="148"/>
                  </a:cubicBezTo>
                  <a:cubicBezTo>
                    <a:pt x="8" y="132"/>
                    <a:pt x="9" y="115"/>
                    <a:pt x="8" y="99"/>
                  </a:cubicBezTo>
                  <a:cubicBezTo>
                    <a:pt x="8" y="82"/>
                    <a:pt x="7" y="66"/>
                    <a:pt x="5" y="49"/>
                  </a:cubicBezTo>
                  <a:cubicBezTo>
                    <a:pt x="4" y="33"/>
                    <a:pt x="2" y="16"/>
                    <a:pt x="0" y="0"/>
                  </a:cubicBezTo>
                  <a:lnTo>
                    <a:pt x="1"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î$ľïḋé"/>
            <p:cNvSpPr/>
            <p:nvPr/>
          </p:nvSpPr>
          <p:spPr bwMode="auto">
            <a:xfrm>
              <a:off x="6824663" y="4389438"/>
              <a:ext cx="304800" cy="646113"/>
            </a:xfrm>
            <a:custGeom>
              <a:avLst/>
              <a:gdLst>
                <a:gd name="T0" fmla="*/ 5 w 92"/>
                <a:gd name="T1" fmla="*/ 186 h 196"/>
                <a:gd name="T2" fmla="*/ 2 w 92"/>
                <a:gd name="T3" fmla="*/ 153 h 196"/>
                <a:gd name="T4" fmla="*/ 15 w 92"/>
                <a:gd name="T5" fmla="*/ 89 h 196"/>
                <a:gd name="T6" fmla="*/ 62 w 92"/>
                <a:gd name="T7" fmla="*/ 5 h 196"/>
                <a:gd name="T8" fmla="*/ 75 w 92"/>
                <a:gd name="T9" fmla="*/ 1 h 196"/>
                <a:gd name="T10" fmla="*/ 83 w 92"/>
                <a:gd name="T11" fmla="*/ 8 h 196"/>
                <a:gd name="T12" fmla="*/ 84 w 92"/>
                <a:gd name="T13" fmla="*/ 54 h 196"/>
                <a:gd name="T14" fmla="*/ 55 w 92"/>
                <a:gd name="T15" fmla="*/ 130 h 196"/>
                <a:gd name="T16" fmla="*/ 9 w 92"/>
                <a:gd name="T17"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96">
                  <a:moveTo>
                    <a:pt x="5" y="186"/>
                  </a:moveTo>
                  <a:cubicBezTo>
                    <a:pt x="0" y="176"/>
                    <a:pt x="1" y="164"/>
                    <a:pt x="2" y="153"/>
                  </a:cubicBezTo>
                  <a:cubicBezTo>
                    <a:pt x="4" y="131"/>
                    <a:pt x="10" y="110"/>
                    <a:pt x="15" y="89"/>
                  </a:cubicBezTo>
                  <a:cubicBezTo>
                    <a:pt x="24" y="57"/>
                    <a:pt x="36" y="24"/>
                    <a:pt x="62" y="5"/>
                  </a:cubicBezTo>
                  <a:cubicBezTo>
                    <a:pt x="66" y="2"/>
                    <a:pt x="71" y="0"/>
                    <a:pt x="75" y="1"/>
                  </a:cubicBezTo>
                  <a:cubicBezTo>
                    <a:pt x="79" y="2"/>
                    <a:pt x="82" y="5"/>
                    <a:pt x="83" y="8"/>
                  </a:cubicBezTo>
                  <a:cubicBezTo>
                    <a:pt x="92" y="22"/>
                    <a:pt x="88" y="39"/>
                    <a:pt x="84" y="54"/>
                  </a:cubicBezTo>
                  <a:cubicBezTo>
                    <a:pt x="76" y="80"/>
                    <a:pt x="67" y="106"/>
                    <a:pt x="55" y="130"/>
                  </a:cubicBezTo>
                  <a:cubicBezTo>
                    <a:pt x="44" y="155"/>
                    <a:pt x="30" y="179"/>
                    <a:pt x="9" y="196"/>
                  </a:cubicBezTo>
                </a:path>
              </a:pathLst>
            </a:custGeom>
            <a:solidFill>
              <a:srgbClr val="FC6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iṩlïḓé"/>
            <p:cNvSpPr/>
            <p:nvPr/>
          </p:nvSpPr>
          <p:spPr bwMode="auto">
            <a:xfrm>
              <a:off x="6838951" y="4481513"/>
              <a:ext cx="217488" cy="587375"/>
            </a:xfrm>
            <a:custGeom>
              <a:avLst/>
              <a:gdLst>
                <a:gd name="T0" fmla="*/ 66 w 66"/>
                <a:gd name="T1" fmla="*/ 0 h 178"/>
                <a:gd name="T2" fmla="*/ 51 w 66"/>
                <a:gd name="T3" fmla="*/ 45 h 178"/>
                <a:gd name="T4" fmla="*/ 35 w 66"/>
                <a:gd name="T5" fmla="*/ 90 h 178"/>
                <a:gd name="T6" fmla="*/ 20 w 66"/>
                <a:gd name="T7" fmla="*/ 134 h 178"/>
                <a:gd name="T8" fmla="*/ 1 w 66"/>
                <a:gd name="T9" fmla="*/ 178 h 178"/>
                <a:gd name="T10" fmla="*/ 0 w 66"/>
                <a:gd name="T11" fmla="*/ 177 h 178"/>
                <a:gd name="T12" fmla="*/ 12 w 66"/>
                <a:gd name="T13" fmla="*/ 131 h 178"/>
                <a:gd name="T14" fmla="*/ 29 w 66"/>
                <a:gd name="T15" fmla="*/ 87 h 178"/>
                <a:gd name="T16" fmla="*/ 47 w 66"/>
                <a:gd name="T17" fmla="*/ 43 h 178"/>
                <a:gd name="T18" fmla="*/ 65 w 66"/>
                <a:gd name="T19" fmla="*/ 0 h 178"/>
                <a:gd name="T20" fmla="*/ 66 w 66"/>
                <a:gd name="T21"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178">
                  <a:moveTo>
                    <a:pt x="66" y="0"/>
                  </a:moveTo>
                  <a:cubicBezTo>
                    <a:pt x="51" y="45"/>
                    <a:pt x="51" y="45"/>
                    <a:pt x="51" y="45"/>
                  </a:cubicBezTo>
                  <a:cubicBezTo>
                    <a:pt x="35" y="90"/>
                    <a:pt x="35" y="90"/>
                    <a:pt x="35" y="90"/>
                  </a:cubicBezTo>
                  <a:cubicBezTo>
                    <a:pt x="30" y="104"/>
                    <a:pt x="26" y="120"/>
                    <a:pt x="20" y="134"/>
                  </a:cubicBezTo>
                  <a:cubicBezTo>
                    <a:pt x="14" y="149"/>
                    <a:pt x="8" y="163"/>
                    <a:pt x="1" y="178"/>
                  </a:cubicBezTo>
                  <a:cubicBezTo>
                    <a:pt x="0" y="177"/>
                    <a:pt x="0" y="177"/>
                    <a:pt x="0" y="177"/>
                  </a:cubicBezTo>
                  <a:cubicBezTo>
                    <a:pt x="3" y="162"/>
                    <a:pt x="7" y="146"/>
                    <a:pt x="12" y="131"/>
                  </a:cubicBezTo>
                  <a:cubicBezTo>
                    <a:pt x="17" y="116"/>
                    <a:pt x="23" y="102"/>
                    <a:pt x="29" y="87"/>
                  </a:cubicBezTo>
                  <a:cubicBezTo>
                    <a:pt x="47" y="43"/>
                    <a:pt x="47" y="43"/>
                    <a:pt x="47" y="43"/>
                  </a:cubicBezTo>
                  <a:cubicBezTo>
                    <a:pt x="65" y="0"/>
                    <a:pt x="65" y="0"/>
                    <a:pt x="65" y="0"/>
                  </a:cubicBezTo>
                  <a:lnTo>
                    <a:pt x="66"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iṧ1íḓè"/>
            <p:cNvSpPr/>
            <p:nvPr/>
          </p:nvSpPr>
          <p:spPr bwMode="auto">
            <a:xfrm>
              <a:off x="6488113" y="4695826"/>
              <a:ext cx="330200" cy="369888"/>
            </a:xfrm>
            <a:custGeom>
              <a:avLst/>
              <a:gdLst>
                <a:gd name="T0" fmla="*/ 47 w 100"/>
                <a:gd name="T1" fmla="*/ 29 h 112"/>
                <a:gd name="T2" fmla="*/ 22 w 100"/>
                <a:gd name="T3" fmla="*/ 3 h 112"/>
                <a:gd name="T4" fmla="*/ 12 w 100"/>
                <a:gd name="T5" fmla="*/ 0 h 112"/>
                <a:gd name="T6" fmla="*/ 0 w 100"/>
                <a:gd name="T7" fmla="*/ 16 h 112"/>
                <a:gd name="T8" fmla="*/ 8 w 100"/>
                <a:gd name="T9" fmla="*/ 36 h 112"/>
                <a:gd name="T10" fmla="*/ 80 w 100"/>
                <a:gd name="T11" fmla="*/ 99 h 112"/>
                <a:gd name="T12" fmla="*/ 93 w 100"/>
                <a:gd name="T13" fmla="*/ 112 h 112"/>
                <a:gd name="T14" fmla="*/ 76 w 100"/>
                <a:gd name="T15" fmla="*/ 73 h 112"/>
                <a:gd name="T16" fmla="*/ 47 w 100"/>
                <a:gd name="T17" fmla="*/ 2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12">
                  <a:moveTo>
                    <a:pt x="47" y="29"/>
                  </a:moveTo>
                  <a:cubicBezTo>
                    <a:pt x="40" y="19"/>
                    <a:pt x="32" y="9"/>
                    <a:pt x="22" y="3"/>
                  </a:cubicBezTo>
                  <a:cubicBezTo>
                    <a:pt x="19" y="1"/>
                    <a:pt x="16" y="0"/>
                    <a:pt x="12" y="0"/>
                  </a:cubicBezTo>
                  <a:cubicBezTo>
                    <a:pt x="5" y="1"/>
                    <a:pt x="0" y="9"/>
                    <a:pt x="0" y="16"/>
                  </a:cubicBezTo>
                  <a:cubicBezTo>
                    <a:pt x="0" y="23"/>
                    <a:pt x="4" y="30"/>
                    <a:pt x="8" y="36"/>
                  </a:cubicBezTo>
                  <a:cubicBezTo>
                    <a:pt x="27" y="61"/>
                    <a:pt x="55" y="79"/>
                    <a:pt x="80" y="99"/>
                  </a:cubicBezTo>
                  <a:cubicBezTo>
                    <a:pt x="85" y="103"/>
                    <a:pt x="89" y="108"/>
                    <a:pt x="93" y="112"/>
                  </a:cubicBezTo>
                  <a:cubicBezTo>
                    <a:pt x="100" y="106"/>
                    <a:pt x="80" y="79"/>
                    <a:pt x="76" y="73"/>
                  </a:cubicBezTo>
                  <a:cubicBezTo>
                    <a:pt x="67" y="58"/>
                    <a:pt x="57" y="43"/>
                    <a:pt x="47" y="29"/>
                  </a:cubicBezTo>
                  <a:close/>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îṡḷïďê"/>
            <p:cNvSpPr/>
            <p:nvPr/>
          </p:nvSpPr>
          <p:spPr bwMode="auto">
            <a:xfrm>
              <a:off x="6534151" y="4768851"/>
              <a:ext cx="277813" cy="328613"/>
            </a:xfrm>
            <a:custGeom>
              <a:avLst/>
              <a:gdLst>
                <a:gd name="T0" fmla="*/ 0 w 84"/>
                <a:gd name="T1" fmla="*/ 0 h 100"/>
                <a:gd name="T2" fmla="*/ 26 w 84"/>
                <a:gd name="T3" fmla="*/ 20 h 100"/>
                <a:gd name="T4" fmla="*/ 51 w 84"/>
                <a:gd name="T5" fmla="*/ 42 h 100"/>
                <a:gd name="T6" fmla="*/ 72 w 84"/>
                <a:gd name="T7" fmla="*/ 68 h 100"/>
                <a:gd name="T8" fmla="*/ 80 w 84"/>
                <a:gd name="T9" fmla="*/ 83 h 100"/>
                <a:gd name="T10" fmla="*/ 83 w 84"/>
                <a:gd name="T11" fmla="*/ 91 h 100"/>
                <a:gd name="T12" fmla="*/ 84 w 84"/>
                <a:gd name="T13" fmla="*/ 100 h 100"/>
                <a:gd name="T14" fmla="*/ 83 w 84"/>
                <a:gd name="T15" fmla="*/ 100 h 100"/>
                <a:gd name="T16" fmla="*/ 66 w 84"/>
                <a:gd name="T17" fmla="*/ 72 h 100"/>
                <a:gd name="T18" fmla="*/ 46 w 84"/>
                <a:gd name="T19" fmla="*/ 47 h 100"/>
                <a:gd name="T20" fmla="*/ 24 w 84"/>
                <a:gd name="T21" fmla="*/ 23 h 100"/>
                <a:gd name="T22" fmla="*/ 0 w 84"/>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00">
                  <a:moveTo>
                    <a:pt x="0" y="0"/>
                  </a:moveTo>
                  <a:cubicBezTo>
                    <a:pt x="9" y="6"/>
                    <a:pt x="18" y="13"/>
                    <a:pt x="26" y="20"/>
                  </a:cubicBezTo>
                  <a:cubicBezTo>
                    <a:pt x="35" y="27"/>
                    <a:pt x="43" y="35"/>
                    <a:pt x="51" y="42"/>
                  </a:cubicBezTo>
                  <a:cubicBezTo>
                    <a:pt x="59" y="50"/>
                    <a:pt x="66" y="58"/>
                    <a:pt x="72" y="68"/>
                  </a:cubicBezTo>
                  <a:cubicBezTo>
                    <a:pt x="76" y="73"/>
                    <a:pt x="78" y="78"/>
                    <a:pt x="80" y="83"/>
                  </a:cubicBezTo>
                  <a:cubicBezTo>
                    <a:pt x="81" y="86"/>
                    <a:pt x="82" y="88"/>
                    <a:pt x="83" y="91"/>
                  </a:cubicBezTo>
                  <a:cubicBezTo>
                    <a:pt x="83" y="94"/>
                    <a:pt x="84" y="97"/>
                    <a:pt x="84" y="100"/>
                  </a:cubicBezTo>
                  <a:cubicBezTo>
                    <a:pt x="83" y="100"/>
                    <a:pt x="83" y="100"/>
                    <a:pt x="83" y="100"/>
                  </a:cubicBezTo>
                  <a:cubicBezTo>
                    <a:pt x="79" y="90"/>
                    <a:pt x="72" y="81"/>
                    <a:pt x="66" y="72"/>
                  </a:cubicBezTo>
                  <a:cubicBezTo>
                    <a:pt x="59" y="64"/>
                    <a:pt x="53" y="55"/>
                    <a:pt x="46" y="47"/>
                  </a:cubicBezTo>
                  <a:cubicBezTo>
                    <a:pt x="39" y="39"/>
                    <a:pt x="31" y="31"/>
                    <a:pt x="24" y="23"/>
                  </a:cubicBezTo>
                  <a:cubicBezTo>
                    <a:pt x="16" y="15"/>
                    <a:pt x="8" y="8"/>
                    <a:pt x="0" y="0"/>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íşlîḋê"/>
            <p:cNvSpPr/>
            <p:nvPr/>
          </p:nvSpPr>
          <p:spPr bwMode="auto">
            <a:xfrm>
              <a:off x="6881813" y="4692651"/>
              <a:ext cx="328613" cy="373063"/>
            </a:xfrm>
            <a:custGeom>
              <a:avLst/>
              <a:gdLst>
                <a:gd name="T0" fmla="*/ 2 w 100"/>
                <a:gd name="T1" fmla="*/ 96 h 113"/>
                <a:gd name="T2" fmla="*/ 63 w 100"/>
                <a:gd name="T3" fmla="*/ 10 h 113"/>
                <a:gd name="T4" fmla="*/ 90 w 100"/>
                <a:gd name="T5" fmla="*/ 2 h 113"/>
                <a:gd name="T6" fmla="*/ 95 w 100"/>
                <a:gd name="T7" fmla="*/ 6 h 113"/>
                <a:gd name="T8" fmla="*/ 97 w 100"/>
                <a:gd name="T9" fmla="*/ 11 h 113"/>
                <a:gd name="T10" fmla="*/ 100 w 100"/>
                <a:gd name="T11" fmla="*/ 27 h 113"/>
                <a:gd name="T12" fmla="*/ 99 w 100"/>
                <a:gd name="T13" fmla="*/ 35 h 113"/>
                <a:gd name="T14" fmla="*/ 91 w 100"/>
                <a:gd name="T15" fmla="*/ 43 h 113"/>
                <a:gd name="T16" fmla="*/ 0 w 100"/>
                <a:gd name="T17" fmla="*/ 113 h 113"/>
                <a:gd name="T18" fmla="*/ 2 w 100"/>
                <a:gd name="T19" fmla="*/ 9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13">
                  <a:moveTo>
                    <a:pt x="2" y="96"/>
                  </a:moveTo>
                  <a:cubicBezTo>
                    <a:pt x="11" y="61"/>
                    <a:pt x="33" y="30"/>
                    <a:pt x="63" y="10"/>
                  </a:cubicBezTo>
                  <a:cubicBezTo>
                    <a:pt x="71" y="4"/>
                    <a:pt x="81" y="0"/>
                    <a:pt x="90" y="2"/>
                  </a:cubicBezTo>
                  <a:cubicBezTo>
                    <a:pt x="92" y="3"/>
                    <a:pt x="94" y="4"/>
                    <a:pt x="95" y="6"/>
                  </a:cubicBezTo>
                  <a:cubicBezTo>
                    <a:pt x="97" y="7"/>
                    <a:pt x="97" y="9"/>
                    <a:pt x="97" y="11"/>
                  </a:cubicBezTo>
                  <a:cubicBezTo>
                    <a:pt x="98" y="17"/>
                    <a:pt x="99" y="22"/>
                    <a:pt x="100" y="27"/>
                  </a:cubicBezTo>
                  <a:cubicBezTo>
                    <a:pt x="100" y="30"/>
                    <a:pt x="100" y="33"/>
                    <a:pt x="99" y="35"/>
                  </a:cubicBezTo>
                  <a:cubicBezTo>
                    <a:pt x="98" y="39"/>
                    <a:pt x="94" y="41"/>
                    <a:pt x="91" y="43"/>
                  </a:cubicBezTo>
                  <a:cubicBezTo>
                    <a:pt x="58" y="63"/>
                    <a:pt x="28" y="87"/>
                    <a:pt x="0" y="113"/>
                  </a:cubicBezTo>
                  <a:lnTo>
                    <a:pt x="2" y="96"/>
                  </a:lnTo>
                  <a:close/>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ïṡḷiḑè"/>
            <p:cNvSpPr/>
            <p:nvPr/>
          </p:nvSpPr>
          <p:spPr bwMode="auto">
            <a:xfrm>
              <a:off x="6864351" y="4768851"/>
              <a:ext cx="300038" cy="328613"/>
            </a:xfrm>
            <a:custGeom>
              <a:avLst/>
              <a:gdLst>
                <a:gd name="T0" fmla="*/ 91 w 91"/>
                <a:gd name="T1" fmla="*/ 0 h 100"/>
                <a:gd name="T2" fmla="*/ 66 w 91"/>
                <a:gd name="T3" fmla="*/ 23 h 100"/>
                <a:gd name="T4" fmla="*/ 42 w 91"/>
                <a:gd name="T5" fmla="*/ 47 h 100"/>
                <a:gd name="T6" fmla="*/ 20 w 91"/>
                <a:gd name="T7" fmla="*/ 73 h 100"/>
                <a:gd name="T8" fmla="*/ 9 w 91"/>
                <a:gd name="T9" fmla="*/ 86 h 100"/>
                <a:gd name="T10" fmla="*/ 1 w 91"/>
                <a:gd name="T11" fmla="*/ 100 h 100"/>
                <a:gd name="T12" fmla="*/ 0 w 91"/>
                <a:gd name="T13" fmla="*/ 100 h 100"/>
                <a:gd name="T14" fmla="*/ 5 w 91"/>
                <a:gd name="T15" fmla="*/ 83 h 100"/>
                <a:gd name="T16" fmla="*/ 14 w 91"/>
                <a:gd name="T17" fmla="*/ 68 h 100"/>
                <a:gd name="T18" fmla="*/ 38 w 91"/>
                <a:gd name="T19" fmla="*/ 43 h 100"/>
                <a:gd name="T20" fmla="*/ 91 w 91"/>
                <a:gd name="T21"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1" h="100">
                  <a:moveTo>
                    <a:pt x="91" y="0"/>
                  </a:moveTo>
                  <a:cubicBezTo>
                    <a:pt x="83" y="8"/>
                    <a:pt x="74" y="15"/>
                    <a:pt x="66" y="23"/>
                  </a:cubicBezTo>
                  <a:cubicBezTo>
                    <a:pt x="58" y="31"/>
                    <a:pt x="50" y="39"/>
                    <a:pt x="42" y="47"/>
                  </a:cubicBezTo>
                  <a:cubicBezTo>
                    <a:pt x="34" y="56"/>
                    <a:pt x="27" y="64"/>
                    <a:pt x="20" y="73"/>
                  </a:cubicBezTo>
                  <a:cubicBezTo>
                    <a:pt x="16" y="77"/>
                    <a:pt x="13" y="81"/>
                    <a:pt x="9" y="86"/>
                  </a:cubicBezTo>
                  <a:cubicBezTo>
                    <a:pt x="6" y="90"/>
                    <a:pt x="3" y="94"/>
                    <a:pt x="1" y="100"/>
                  </a:cubicBezTo>
                  <a:cubicBezTo>
                    <a:pt x="0" y="100"/>
                    <a:pt x="0" y="100"/>
                    <a:pt x="0" y="100"/>
                  </a:cubicBezTo>
                  <a:cubicBezTo>
                    <a:pt x="0" y="94"/>
                    <a:pt x="2" y="88"/>
                    <a:pt x="5" y="83"/>
                  </a:cubicBezTo>
                  <a:cubicBezTo>
                    <a:pt x="7" y="77"/>
                    <a:pt x="10" y="72"/>
                    <a:pt x="14" y="68"/>
                  </a:cubicBezTo>
                  <a:cubicBezTo>
                    <a:pt x="21" y="58"/>
                    <a:pt x="29" y="51"/>
                    <a:pt x="38" y="43"/>
                  </a:cubicBezTo>
                  <a:cubicBezTo>
                    <a:pt x="55" y="27"/>
                    <a:pt x="72" y="13"/>
                    <a:pt x="91" y="0"/>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íśḻiḋè"/>
            <p:cNvSpPr/>
            <p:nvPr/>
          </p:nvSpPr>
          <p:spPr bwMode="auto">
            <a:xfrm>
              <a:off x="6630988" y="4986338"/>
              <a:ext cx="425450" cy="496888"/>
            </a:xfrm>
            <a:custGeom>
              <a:avLst/>
              <a:gdLst>
                <a:gd name="T0" fmla="*/ 230 w 268"/>
                <a:gd name="T1" fmla="*/ 313 h 313"/>
                <a:gd name="T2" fmla="*/ 37 w 268"/>
                <a:gd name="T3" fmla="*/ 313 h 313"/>
                <a:gd name="T4" fmla="*/ 0 w 268"/>
                <a:gd name="T5" fmla="*/ 0 h 313"/>
                <a:gd name="T6" fmla="*/ 268 w 268"/>
                <a:gd name="T7" fmla="*/ 0 h 313"/>
                <a:gd name="T8" fmla="*/ 230 w 268"/>
                <a:gd name="T9" fmla="*/ 313 h 313"/>
              </a:gdLst>
              <a:ahLst/>
              <a:cxnLst>
                <a:cxn ang="0">
                  <a:pos x="T0" y="T1"/>
                </a:cxn>
                <a:cxn ang="0">
                  <a:pos x="T2" y="T3"/>
                </a:cxn>
                <a:cxn ang="0">
                  <a:pos x="T4" y="T5"/>
                </a:cxn>
                <a:cxn ang="0">
                  <a:pos x="T6" y="T7"/>
                </a:cxn>
                <a:cxn ang="0">
                  <a:pos x="T8" y="T9"/>
                </a:cxn>
              </a:cxnLst>
              <a:rect l="0" t="0" r="r" b="b"/>
              <a:pathLst>
                <a:path w="268" h="313">
                  <a:moveTo>
                    <a:pt x="230" y="313"/>
                  </a:moveTo>
                  <a:lnTo>
                    <a:pt x="37" y="313"/>
                  </a:lnTo>
                  <a:lnTo>
                    <a:pt x="0" y="0"/>
                  </a:lnTo>
                  <a:lnTo>
                    <a:pt x="268" y="0"/>
                  </a:lnTo>
                  <a:lnTo>
                    <a:pt x="230" y="313"/>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îs1ïďe"/>
            <p:cNvSpPr/>
            <p:nvPr/>
          </p:nvSpPr>
          <p:spPr bwMode="auto">
            <a:xfrm>
              <a:off x="6604001" y="4986338"/>
              <a:ext cx="477838" cy="76200"/>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4" name="íSḷiḍè"/>
            <p:cNvSpPr/>
            <p:nvPr/>
          </p:nvSpPr>
          <p:spPr bwMode="auto">
            <a:xfrm>
              <a:off x="6643688" y="5045076"/>
              <a:ext cx="388938" cy="30163"/>
            </a:xfrm>
            <a:custGeom>
              <a:avLst/>
              <a:gdLst>
                <a:gd name="T0" fmla="*/ 0 w 118"/>
                <a:gd name="T1" fmla="*/ 4 h 9"/>
                <a:gd name="T2" fmla="*/ 30 w 118"/>
                <a:gd name="T3" fmla="*/ 3 h 9"/>
                <a:gd name="T4" fmla="*/ 59 w 118"/>
                <a:gd name="T5" fmla="*/ 1 h 9"/>
                <a:gd name="T6" fmla="*/ 88 w 118"/>
                <a:gd name="T7" fmla="*/ 1 h 9"/>
                <a:gd name="T8" fmla="*/ 118 w 118"/>
                <a:gd name="T9" fmla="*/ 4 h 9"/>
                <a:gd name="T10" fmla="*/ 118 w 118"/>
                <a:gd name="T11" fmla="*/ 5 h 9"/>
                <a:gd name="T12" fmla="*/ 88 w 118"/>
                <a:gd name="T13" fmla="*/ 9 h 9"/>
                <a:gd name="T14" fmla="*/ 59 w 118"/>
                <a:gd name="T15" fmla="*/ 8 h 9"/>
                <a:gd name="T16" fmla="*/ 30 w 118"/>
                <a:gd name="T17" fmla="*/ 7 h 9"/>
                <a:gd name="T18" fmla="*/ 0 w 118"/>
                <a:gd name="T19" fmla="*/ 5 h 9"/>
                <a:gd name="T20" fmla="*/ 0 w 118"/>
                <a:gd name="T2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9">
                  <a:moveTo>
                    <a:pt x="0" y="4"/>
                  </a:moveTo>
                  <a:cubicBezTo>
                    <a:pt x="10" y="3"/>
                    <a:pt x="20" y="3"/>
                    <a:pt x="30" y="3"/>
                  </a:cubicBezTo>
                  <a:cubicBezTo>
                    <a:pt x="59" y="1"/>
                    <a:pt x="59" y="1"/>
                    <a:pt x="59" y="1"/>
                  </a:cubicBezTo>
                  <a:cubicBezTo>
                    <a:pt x="69" y="1"/>
                    <a:pt x="79" y="0"/>
                    <a:pt x="88" y="1"/>
                  </a:cubicBezTo>
                  <a:cubicBezTo>
                    <a:pt x="98" y="1"/>
                    <a:pt x="108" y="2"/>
                    <a:pt x="118" y="4"/>
                  </a:cubicBezTo>
                  <a:cubicBezTo>
                    <a:pt x="118" y="5"/>
                    <a:pt x="118" y="5"/>
                    <a:pt x="118" y="5"/>
                  </a:cubicBezTo>
                  <a:cubicBezTo>
                    <a:pt x="108" y="7"/>
                    <a:pt x="98" y="8"/>
                    <a:pt x="88" y="9"/>
                  </a:cubicBezTo>
                  <a:cubicBezTo>
                    <a:pt x="79" y="9"/>
                    <a:pt x="69" y="8"/>
                    <a:pt x="59" y="8"/>
                  </a:cubicBezTo>
                  <a:cubicBezTo>
                    <a:pt x="30" y="7"/>
                    <a:pt x="30" y="7"/>
                    <a:pt x="30" y="7"/>
                  </a:cubicBezTo>
                  <a:cubicBezTo>
                    <a:pt x="20" y="6"/>
                    <a:pt x="10" y="6"/>
                    <a:pt x="0" y="5"/>
                  </a:cubicBezTo>
                  <a:lnTo>
                    <a:pt x="0" y="4"/>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îṧlîḑè"/>
            <p:cNvSpPr/>
            <p:nvPr/>
          </p:nvSpPr>
          <p:spPr bwMode="auto">
            <a:xfrm>
              <a:off x="3149601" y="3938588"/>
              <a:ext cx="679450" cy="1400175"/>
            </a:xfrm>
            <a:custGeom>
              <a:avLst/>
              <a:gdLst>
                <a:gd name="T0" fmla="*/ 133 w 206"/>
                <a:gd name="T1" fmla="*/ 128 h 425"/>
                <a:gd name="T2" fmla="*/ 85 w 206"/>
                <a:gd name="T3" fmla="*/ 24 h 425"/>
                <a:gd name="T4" fmla="*/ 61 w 206"/>
                <a:gd name="T5" fmla="*/ 6 h 425"/>
                <a:gd name="T6" fmla="*/ 8 w 206"/>
                <a:gd name="T7" fmla="*/ 39 h 425"/>
                <a:gd name="T8" fmla="*/ 11 w 206"/>
                <a:gd name="T9" fmla="*/ 107 h 425"/>
                <a:gd name="T10" fmla="*/ 155 w 206"/>
                <a:gd name="T11" fmla="*/ 370 h 425"/>
                <a:gd name="T12" fmla="*/ 179 w 206"/>
                <a:gd name="T13" fmla="*/ 425 h 425"/>
                <a:gd name="T14" fmla="*/ 170 w 206"/>
                <a:gd name="T15" fmla="*/ 290 h 425"/>
                <a:gd name="T16" fmla="*/ 133 w 206"/>
                <a:gd name="T17" fmla="*/ 128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6" h="425">
                  <a:moveTo>
                    <a:pt x="133" y="128"/>
                  </a:moveTo>
                  <a:cubicBezTo>
                    <a:pt x="123" y="91"/>
                    <a:pt x="111" y="53"/>
                    <a:pt x="85" y="24"/>
                  </a:cubicBezTo>
                  <a:cubicBezTo>
                    <a:pt x="79" y="16"/>
                    <a:pt x="71" y="9"/>
                    <a:pt x="61" y="6"/>
                  </a:cubicBezTo>
                  <a:cubicBezTo>
                    <a:pt x="39" y="0"/>
                    <a:pt x="15" y="17"/>
                    <a:pt x="8" y="39"/>
                  </a:cubicBezTo>
                  <a:cubicBezTo>
                    <a:pt x="0" y="61"/>
                    <a:pt x="5" y="85"/>
                    <a:pt x="11" y="107"/>
                  </a:cubicBezTo>
                  <a:cubicBezTo>
                    <a:pt x="39" y="203"/>
                    <a:pt x="102" y="285"/>
                    <a:pt x="155" y="370"/>
                  </a:cubicBezTo>
                  <a:cubicBezTo>
                    <a:pt x="166" y="388"/>
                    <a:pt x="171" y="407"/>
                    <a:pt x="179" y="425"/>
                  </a:cubicBezTo>
                  <a:cubicBezTo>
                    <a:pt x="206" y="414"/>
                    <a:pt x="174" y="313"/>
                    <a:pt x="170" y="290"/>
                  </a:cubicBezTo>
                  <a:cubicBezTo>
                    <a:pt x="159" y="236"/>
                    <a:pt x="147" y="182"/>
                    <a:pt x="133" y="128"/>
                  </a:cubicBezTo>
                  <a:close/>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íṣlíďè"/>
            <p:cNvSpPr/>
            <p:nvPr/>
          </p:nvSpPr>
          <p:spPr bwMode="auto">
            <a:xfrm>
              <a:off x="3289301" y="4171951"/>
              <a:ext cx="471488" cy="1308100"/>
            </a:xfrm>
            <a:custGeom>
              <a:avLst/>
              <a:gdLst>
                <a:gd name="T0" fmla="*/ 0 w 143"/>
                <a:gd name="T1" fmla="*/ 0 h 397"/>
                <a:gd name="T2" fmla="*/ 52 w 143"/>
                <a:gd name="T3" fmla="*/ 93 h 397"/>
                <a:gd name="T4" fmla="*/ 98 w 143"/>
                <a:gd name="T5" fmla="*/ 190 h 397"/>
                <a:gd name="T6" fmla="*/ 133 w 143"/>
                <a:gd name="T7" fmla="*/ 291 h 397"/>
                <a:gd name="T8" fmla="*/ 142 w 143"/>
                <a:gd name="T9" fmla="*/ 344 h 397"/>
                <a:gd name="T10" fmla="*/ 143 w 143"/>
                <a:gd name="T11" fmla="*/ 357 h 397"/>
                <a:gd name="T12" fmla="*/ 143 w 143"/>
                <a:gd name="T13" fmla="*/ 371 h 397"/>
                <a:gd name="T14" fmla="*/ 142 w 143"/>
                <a:gd name="T15" fmla="*/ 384 h 397"/>
                <a:gd name="T16" fmla="*/ 140 w 143"/>
                <a:gd name="T17" fmla="*/ 397 h 397"/>
                <a:gd name="T18" fmla="*/ 139 w 143"/>
                <a:gd name="T19" fmla="*/ 397 h 397"/>
                <a:gd name="T20" fmla="*/ 140 w 143"/>
                <a:gd name="T21" fmla="*/ 384 h 397"/>
                <a:gd name="T22" fmla="*/ 139 w 143"/>
                <a:gd name="T23" fmla="*/ 371 h 397"/>
                <a:gd name="T24" fmla="*/ 138 w 143"/>
                <a:gd name="T25" fmla="*/ 358 h 397"/>
                <a:gd name="T26" fmla="*/ 137 w 143"/>
                <a:gd name="T27" fmla="*/ 345 h 397"/>
                <a:gd name="T28" fmla="*/ 125 w 143"/>
                <a:gd name="T29" fmla="*/ 293 h 397"/>
                <a:gd name="T30" fmla="*/ 92 w 143"/>
                <a:gd name="T31" fmla="*/ 192 h 397"/>
                <a:gd name="T32" fmla="*/ 49 w 143"/>
                <a:gd name="T33" fmla="*/ 95 h 397"/>
                <a:gd name="T34" fmla="*/ 0 w 143"/>
                <a:gd name="T35" fmla="*/ 1 h 397"/>
                <a:gd name="T36" fmla="*/ 0 w 143"/>
                <a:gd name="T3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397">
                  <a:moveTo>
                    <a:pt x="0" y="0"/>
                  </a:moveTo>
                  <a:cubicBezTo>
                    <a:pt x="19" y="31"/>
                    <a:pt x="36" y="62"/>
                    <a:pt x="52" y="93"/>
                  </a:cubicBezTo>
                  <a:cubicBezTo>
                    <a:pt x="69" y="125"/>
                    <a:pt x="84" y="157"/>
                    <a:pt x="98" y="190"/>
                  </a:cubicBezTo>
                  <a:cubicBezTo>
                    <a:pt x="112" y="223"/>
                    <a:pt x="125" y="256"/>
                    <a:pt x="133" y="291"/>
                  </a:cubicBezTo>
                  <a:cubicBezTo>
                    <a:pt x="137" y="308"/>
                    <a:pt x="140" y="326"/>
                    <a:pt x="142" y="344"/>
                  </a:cubicBezTo>
                  <a:cubicBezTo>
                    <a:pt x="143" y="357"/>
                    <a:pt x="143" y="357"/>
                    <a:pt x="143" y="357"/>
                  </a:cubicBezTo>
                  <a:cubicBezTo>
                    <a:pt x="143" y="371"/>
                    <a:pt x="143" y="371"/>
                    <a:pt x="143" y="371"/>
                  </a:cubicBezTo>
                  <a:cubicBezTo>
                    <a:pt x="142" y="384"/>
                    <a:pt x="142" y="384"/>
                    <a:pt x="142" y="384"/>
                  </a:cubicBezTo>
                  <a:cubicBezTo>
                    <a:pt x="142" y="389"/>
                    <a:pt x="141" y="393"/>
                    <a:pt x="140" y="397"/>
                  </a:cubicBezTo>
                  <a:cubicBezTo>
                    <a:pt x="139" y="397"/>
                    <a:pt x="139" y="397"/>
                    <a:pt x="139" y="397"/>
                  </a:cubicBezTo>
                  <a:cubicBezTo>
                    <a:pt x="140" y="384"/>
                    <a:pt x="140" y="384"/>
                    <a:pt x="140" y="384"/>
                  </a:cubicBezTo>
                  <a:cubicBezTo>
                    <a:pt x="139" y="371"/>
                    <a:pt x="139" y="371"/>
                    <a:pt x="139" y="371"/>
                  </a:cubicBezTo>
                  <a:cubicBezTo>
                    <a:pt x="138" y="358"/>
                    <a:pt x="138" y="358"/>
                    <a:pt x="138" y="358"/>
                  </a:cubicBezTo>
                  <a:cubicBezTo>
                    <a:pt x="137" y="345"/>
                    <a:pt x="137" y="345"/>
                    <a:pt x="137" y="345"/>
                  </a:cubicBezTo>
                  <a:cubicBezTo>
                    <a:pt x="134" y="327"/>
                    <a:pt x="130" y="310"/>
                    <a:pt x="125" y="293"/>
                  </a:cubicBezTo>
                  <a:cubicBezTo>
                    <a:pt x="116" y="259"/>
                    <a:pt x="105" y="225"/>
                    <a:pt x="92" y="192"/>
                  </a:cubicBezTo>
                  <a:cubicBezTo>
                    <a:pt x="79" y="159"/>
                    <a:pt x="64" y="127"/>
                    <a:pt x="49" y="95"/>
                  </a:cubicBezTo>
                  <a:cubicBezTo>
                    <a:pt x="33" y="63"/>
                    <a:pt x="17" y="32"/>
                    <a:pt x="0" y="1"/>
                  </a:cubicBezTo>
                  <a:lnTo>
                    <a:pt x="0"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ïslîďè"/>
            <p:cNvSpPr/>
            <p:nvPr/>
          </p:nvSpPr>
          <p:spPr bwMode="auto">
            <a:xfrm>
              <a:off x="7429501" y="2633663"/>
              <a:ext cx="1104900" cy="454025"/>
            </a:xfrm>
            <a:custGeom>
              <a:avLst/>
              <a:gdLst>
                <a:gd name="T0" fmla="*/ 3 w 335"/>
                <a:gd name="T1" fmla="*/ 73 h 138"/>
                <a:gd name="T2" fmla="*/ 16 w 335"/>
                <a:gd name="T3" fmla="*/ 57 h 138"/>
                <a:gd name="T4" fmla="*/ 158 w 335"/>
                <a:gd name="T5" fmla="*/ 4 h 138"/>
                <a:gd name="T6" fmla="*/ 310 w 335"/>
                <a:gd name="T7" fmla="*/ 21 h 138"/>
                <a:gd name="T8" fmla="*/ 335 w 335"/>
                <a:gd name="T9" fmla="*/ 33 h 138"/>
                <a:gd name="T10" fmla="*/ 320 w 335"/>
                <a:gd name="T11" fmla="*/ 50 h 138"/>
                <a:gd name="T12" fmla="*/ 200 w 335"/>
                <a:gd name="T13" fmla="*/ 118 h 138"/>
                <a:gd name="T14" fmla="*/ 92 w 335"/>
                <a:gd name="T15" fmla="*/ 134 h 138"/>
                <a:gd name="T16" fmla="*/ 3 w 335"/>
                <a:gd name="T17" fmla="*/ 78 h 138"/>
                <a:gd name="T18" fmla="*/ 3 w 335"/>
                <a:gd name="T19" fmla="*/ 7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5" h="138">
                  <a:moveTo>
                    <a:pt x="3" y="73"/>
                  </a:moveTo>
                  <a:cubicBezTo>
                    <a:pt x="5" y="67"/>
                    <a:pt x="10" y="62"/>
                    <a:pt x="16" y="57"/>
                  </a:cubicBezTo>
                  <a:cubicBezTo>
                    <a:pt x="55" y="25"/>
                    <a:pt x="106" y="8"/>
                    <a:pt x="158" y="4"/>
                  </a:cubicBezTo>
                  <a:cubicBezTo>
                    <a:pt x="209" y="0"/>
                    <a:pt x="261" y="9"/>
                    <a:pt x="310" y="21"/>
                  </a:cubicBezTo>
                  <a:cubicBezTo>
                    <a:pt x="319" y="24"/>
                    <a:pt x="329" y="26"/>
                    <a:pt x="335" y="33"/>
                  </a:cubicBezTo>
                  <a:cubicBezTo>
                    <a:pt x="331" y="40"/>
                    <a:pt x="325" y="45"/>
                    <a:pt x="320" y="50"/>
                  </a:cubicBezTo>
                  <a:cubicBezTo>
                    <a:pt x="286" y="82"/>
                    <a:pt x="243" y="103"/>
                    <a:pt x="200" y="118"/>
                  </a:cubicBezTo>
                  <a:cubicBezTo>
                    <a:pt x="165" y="129"/>
                    <a:pt x="128" y="138"/>
                    <a:pt x="92" y="134"/>
                  </a:cubicBezTo>
                  <a:cubicBezTo>
                    <a:pt x="56" y="130"/>
                    <a:pt x="20" y="111"/>
                    <a:pt x="3" y="78"/>
                  </a:cubicBezTo>
                  <a:cubicBezTo>
                    <a:pt x="3" y="78"/>
                    <a:pt x="0" y="80"/>
                    <a:pt x="3" y="73"/>
                  </a:cubicBezTo>
                  <a:close/>
                </a:path>
              </a:pathLst>
            </a:custGeom>
            <a:solidFill>
              <a:srgbClr val="FC6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îślídê"/>
            <p:cNvSpPr/>
            <p:nvPr/>
          </p:nvSpPr>
          <p:spPr bwMode="auto">
            <a:xfrm>
              <a:off x="7439026" y="2741613"/>
              <a:ext cx="982663" cy="152400"/>
            </a:xfrm>
            <a:custGeom>
              <a:avLst/>
              <a:gdLst>
                <a:gd name="T0" fmla="*/ 298 w 298"/>
                <a:gd name="T1" fmla="*/ 1 h 46"/>
                <a:gd name="T2" fmla="*/ 148 w 298"/>
                <a:gd name="T3" fmla="*/ 22 h 46"/>
                <a:gd name="T4" fmla="*/ 74 w 298"/>
                <a:gd name="T5" fmla="*/ 33 h 46"/>
                <a:gd name="T6" fmla="*/ 0 w 298"/>
                <a:gd name="T7" fmla="*/ 46 h 46"/>
                <a:gd name="T8" fmla="*/ 0 w 298"/>
                <a:gd name="T9" fmla="*/ 45 h 46"/>
                <a:gd name="T10" fmla="*/ 18 w 298"/>
                <a:gd name="T11" fmla="*/ 38 h 46"/>
                <a:gd name="T12" fmla="*/ 36 w 298"/>
                <a:gd name="T13" fmla="*/ 33 h 46"/>
                <a:gd name="T14" fmla="*/ 73 w 298"/>
                <a:gd name="T15" fmla="*/ 25 h 46"/>
                <a:gd name="T16" fmla="*/ 148 w 298"/>
                <a:gd name="T17" fmla="*/ 15 h 46"/>
                <a:gd name="T18" fmla="*/ 223 w 298"/>
                <a:gd name="T19" fmla="*/ 8 h 46"/>
                <a:gd name="T20" fmla="*/ 297 w 298"/>
                <a:gd name="T21" fmla="*/ 0 h 46"/>
                <a:gd name="T22" fmla="*/ 298 w 298"/>
                <a:gd name="T23" fmla="*/ 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8" h="46">
                  <a:moveTo>
                    <a:pt x="298" y="1"/>
                  </a:moveTo>
                  <a:cubicBezTo>
                    <a:pt x="248" y="10"/>
                    <a:pt x="198" y="15"/>
                    <a:pt x="148" y="22"/>
                  </a:cubicBezTo>
                  <a:cubicBezTo>
                    <a:pt x="124" y="25"/>
                    <a:pt x="99" y="29"/>
                    <a:pt x="74" y="33"/>
                  </a:cubicBezTo>
                  <a:cubicBezTo>
                    <a:pt x="49" y="36"/>
                    <a:pt x="25" y="41"/>
                    <a:pt x="0" y="46"/>
                  </a:cubicBezTo>
                  <a:cubicBezTo>
                    <a:pt x="0" y="45"/>
                    <a:pt x="0" y="45"/>
                    <a:pt x="0" y="45"/>
                  </a:cubicBezTo>
                  <a:cubicBezTo>
                    <a:pt x="6" y="43"/>
                    <a:pt x="12" y="41"/>
                    <a:pt x="18" y="38"/>
                  </a:cubicBezTo>
                  <a:cubicBezTo>
                    <a:pt x="24" y="37"/>
                    <a:pt x="30" y="35"/>
                    <a:pt x="36" y="33"/>
                  </a:cubicBezTo>
                  <a:cubicBezTo>
                    <a:pt x="48" y="30"/>
                    <a:pt x="60" y="27"/>
                    <a:pt x="73" y="25"/>
                  </a:cubicBezTo>
                  <a:cubicBezTo>
                    <a:pt x="98" y="20"/>
                    <a:pt x="123" y="18"/>
                    <a:pt x="148" y="15"/>
                  </a:cubicBezTo>
                  <a:cubicBezTo>
                    <a:pt x="223" y="8"/>
                    <a:pt x="223" y="8"/>
                    <a:pt x="223" y="8"/>
                  </a:cubicBezTo>
                  <a:cubicBezTo>
                    <a:pt x="248" y="6"/>
                    <a:pt x="273" y="3"/>
                    <a:pt x="297" y="0"/>
                  </a:cubicBezTo>
                  <a:lnTo>
                    <a:pt x="298"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îṩ1iḋe"/>
            <p:cNvSpPr/>
            <p:nvPr/>
          </p:nvSpPr>
          <p:spPr bwMode="auto">
            <a:xfrm>
              <a:off x="8112126" y="2676526"/>
              <a:ext cx="95250" cy="107950"/>
            </a:xfrm>
            <a:custGeom>
              <a:avLst/>
              <a:gdLst>
                <a:gd name="T0" fmla="*/ 29 w 29"/>
                <a:gd name="T1" fmla="*/ 1 h 33"/>
                <a:gd name="T2" fmla="*/ 23 w 29"/>
                <a:gd name="T3" fmla="*/ 10 h 33"/>
                <a:gd name="T4" fmla="*/ 17 w 29"/>
                <a:gd name="T5" fmla="*/ 19 h 33"/>
                <a:gd name="T6" fmla="*/ 10 w 29"/>
                <a:gd name="T7" fmla="*/ 27 h 33"/>
                <a:gd name="T8" fmla="*/ 0 w 29"/>
                <a:gd name="T9" fmla="*/ 33 h 33"/>
                <a:gd name="T10" fmla="*/ 0 w 29"/>
                <a:gd name="T11" fmla="*/ 32 h 33"/>
                <a:gd name="T12" fmla="*/ 4 w 29"/>
                <a:gd name="T13" fmla="*/ 22 h 33"/>
                <a:gd name="T14" fmla="*/ 12 w 29"/>
                <a:gd name="T15" fmla="*/ 14 h 33"/>
                <a:gd name="T16" fmla="*/ 20 w 29"/>
                <a:gd name="T17" fmla="*/ 7 h 33"/>
                <a:gd name="T18" fmla="*/ 29 w 29"/>
                <a:gd name="T19" fmla="*/ 0 h 33"/>
                <a:gd name="T20" fmla="*/ 29 w 29"/>
                <a:gd name="T21"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3">
                  <a:moveTo>
                    <a:pt x="29" y="1"/>
                  </a:moveTo>
                  <a:cubicBezTo>
                    <a:pt x="27" y="4"/>
                    <a:pt x="25" y="7"/>
                    <a:pt x="23" y="10"/>
                  </a:cubicBezTo>
                  <a:cubicBezTo>
                    <a:pt x="21" y="13"/>
                    <a:pt x="19" y="16"/>
                    <a:pt x="17" y="19"/>
                  </a:cubicBezTo>
                  <a:cubicBezTo>
                    <a:pt x="15" y="22"/>
                    <a:pt x="13" y="25"/>
                    <a:pt x="10" y="27"/>
                  </a:cubicBezTo>
                  <a:cubicBezTo>
                    <a:pt x="7" y="29"/>
                    <a:pt x="4" y="31"/>
                    <a:pt x="0" y="33"/>
                  </a:cubicBezTo>
                  <a:cubicBezTo>
                    <a:pt x="0" y="32"/>
                    <a:pt x="0" y="32"/>
                    <a:pt x="0" y="32"/>
                  </a:cubicBezTo>
                  <a:cubicBezTo>
                    <a:pt x="0" y="28"/>
                    <a:pt x="2" y="25"/>
                    <a:pt x="4" y="22"/>
                  </a:cubicBezTo>
                  <a:cubicBezTo>
                    <a:pt x="6" y="19"/>
                    <a:pt x="9" y="17"/>
                    <a:pt x="12" y="14"/>
                  </a:cubicBezTo>
                  <a:cubicBezTo>
                    <a:pt x="15" y="12"/>
                    <a:pt x="17" y="10"/>
                    <a:pt x="20" y="7"/>
                  </a:cubicBezTo>
                  <a:cubicBezTo>
                    <a:pt x="23" y="5"/>
                    <a:pt x="26" y="3"/>
                    <a:pt x="29" y="0"/>
                  </a:cubicBezTo>
                  <a:lnTo>
                    <a:pt x="29"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išḻíḍê"/>
            <p:cNvSpPr/>
            <p:nvPr/>
          </p:nvSpPr>
          <p:spPr bwMode="auto">
            <a:xfrm>
              <a:off x="7904163" y="2668588"/>
              <a:ext cx="125413" cy="139700"/>
            </a:xfrm>
            <a:custGeom>
              <a:avLst/>
              <a:gdLst>
                <a:gd name="T0" fmla="*/ 38 w 38"/>
                <a:gd name="T1" fmla="*/ 1 h 42"/>
                <a:gd name="T2" fmla="*/ 30 w 38"/>
                <a:gd name="T3" fmla="*/ 12 h 42"/>
                <a:gd name="T4" fmla="*/ 22 w 38"/>
                <a:gd name="T5" fmla="*/ 23 h 42"/>
                <a:gd name="T6" fmla="*/ 13 w 38"/>
                <a:gd name="T7" fmla="*/ 34 h 42"/>
                <a:gd name="T8" fmla="*/ 1 w 38"/>
                <a:gd name="T9" fmla="*/ 42 h 42"/>
                <a:gd name="T10" fmla="*/ 0 w 38"/>
                <a:gd name="T11" fmla="*/ 41 h 42"/>
                <a:gd name="T12" fmla="*/ 7 w 38"/>
                <a:gd name="T13" fmla="*/ 28 h 42"/>
                <a:gd name="T14" fmla="*/ 17 w 38"/>
                <a:gd name="T15" fmla="*/ 19 h 42"/>
                <a:gd name="T16" fmla="*/ 27 w 38"/>
                <a:gd name="T17" fmla="*/ 9 h 42"/>
                <a:gd name="T18" fmla="*/ 38 w 38"/>
                <a:gd name="T19" fmla="*/ 0 h 42"/>
                <a:gd name="T20" fmla="*/ 38 w 38"/>
                <a:gd name="T21" fmla="*/ 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42">
                  <a:moveTo>
                    <a:pt x="38" y="1"/>
                  </a:moveTo>
                  <a:cubicBezTo>
                    <a:pt x="36" y="5"/>
                    <a:pt x="33" y="8"/>
                    <a:pt x="30" y="12"/>
                  </a:cubicBezTo>
                  <a:cubicBezTo>
                    <a:pt x="27" y="16"/>
                    <a:pt x="25" y="20"/>
                    <a:pt x="22" y="23"/>
                  </a:cubicBezTo>
                  <a:cubicBezTo>
                    <a:pt x="19" y="27"/>
                    <a:pt x="16" y="31"/>
                    <a:pt x="13" y="34"/>
                  </a:cubicBezTo>
                  <a:cubicBezTo>
                    <a:pt x="9" y="37"/>
                    <a:pt x="5" y="40"/>
                    <a:pt x="1" y="42"/>
                  </a:cubicBezTo>
                  <a:cubicBezTo>
                    <a:pt x="0" y="41"/>
                    <a:pt x="0" y="41"/>
                    <a:pt x="0" y="41"/>
                  </a:cubicBezTo>
                  <a:cubicBezTo>
                    <a:pt x="2" y="36"/>
                    <a:pt x="4" y="32"/>
                    <a:pt x="7" y="28"/>
                  </a:cubicBezTo>
                  <a:cubicBezTo>
                    <a:pt x="10" y="25"/>
                    <a:pt x="14" y="22"/>
                    <a:pt x="17" y="19"/>
                  </a:cubicBezTo>
                  <a:cubicBezTo>
                    <a:pt x="20" y="16"/>
                    <a:pt x="24" y="13"/>
                    <a:pt x="27" y="9"/>
                  </a:cubicBezTo>
                  <a:cubicBezTo>
                    <a:pt x="31" y="6"/>
                    <a:pt x="34" y="3"/>
                    <a:pt x="38" y="0"/>
                  </a:cubicBezTo>
                  <a:lnTo>
                    <a:pt x="38"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iṧļîḓé"/>
            <p:cNvSpPr/>
            <p:nvPr/>
          </p:nvSpPr>
          <p:spPr bwMode="auto">
            <a:xfrm>
              <a:off x="8012113" y="2790826"/>
              <a:ext cx="225425" cy="88900"/>
            </a:xfrm>
            <a:custGeom>
              <a:avLst/>
              <a:gdLst>
                <a:gd name="T0" fmla="*/ 68 w 68"/>
                <a:gd name="T1" fmla="*/ 27 h 27"/>
                <a:gd name="T2" fmla="*/ 50 w 68"/>
                <a:gd name="T3" fmla="*/ 22 h 27"/>
                <a:gd name="T4" fmla="*/ 33 w 68"/>
                <a:gd name="T5" fmla="*/ 17 h 27"/>
                <a:gd name="T6" fmla="*/ 16 w 68"/>
                <a:gd name="T7" fmla="*/ 11 h 27"/>
                <a:gd name="T8" fmla="*/ 0 w 68"/>
                <a:gd name="T9" fmla="*/ 1 h 27"/>
                <a:gd name="T10" fmla="*/ 0 w 68"/>
                <a:gd name="T11" fmla="*/ 0 h 27"/>
                <a:gd name="T12" fmla="*/ 18 w 68"/>
                <a:gd name="T13" fmla="*/ 3 h 27"/>
                <a:gd name="T14" fmla="*/ 35 w 68"/>
                <a:gd name="T15" fmla="*/ 11 h 27"/>
                <a:gd name="T16" fmla="*/ 52 w 68"/>
                <a:gd name="T17" fmla="*/ 18 h 27"/>
                <a:gd name="T18" fmla="*/ 68 w 68"/>
                <a:gd name="T19" fmla="*/ 26 h 27"/>
                <a:gd name="T20" fmla="*/ 68 w 68"/>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27">
                  <a:moveTo>
                    <a:pt x="68" y="27"/>
                  </a:moveTo>
                  <a:cubicBezTo>
                    <a:pt x="62" y="25"/>
                    <a:pt x="56" y="24"/>
                    <a:pt x="50" y="22"/>
                  </a:cubicBezTo>
                  <a:cubicBezTo>
                    <a:pt x="33" y="17"/>
                    <a:pt x="33" y="17"/>
                    <a:pt x="33" y="17"/>
                  </a:cubicBezTo>
                  <a:cubicBezTo>
                    <a:pt x="27" y="15"/>
                    <a:pt x="21" y="14"/>
                    <a:pt x="16" y="11"/>
                  </a:cubicBezTo>
                  <a:cubicBezTo>
                    <a:pt x="10" y="8"/>
                    <a:pt x="5" y="5"/>
                    <a:pt x="0" y="1"/>
                  </a:cubicBezTo>
                  <a:cubicBezTo>
                    <a:pt x="0" y="0"/>
                    <a:pt x="0" y="0"/>
                    <a:pt x="0" y="0"/>
                  </a:cubicBezTo>
                  <a:cubicBezTo>
                    <a:pt x="7" y="0"/>
                    <a:pt x="13" y="2"/>
                    <a:pt x="18" y="3"/>
                  </a:cubicBezTo>
                  <a:cubicBezTo>
                    <a:pt x="24" y="5"/>
                    <a:pt x="30" y="8"/>
                    <a:pt x="35" y="11"/>
                  </a:cubicBezTo>
                  <a:cubicBezTo>
                    <a:pt x="52" y="18"/>
                    <a:pt x="52" y="18"/>
                    <a:pt x="52" y="18"/>
                  </a:cubicBezTo>
                  <a:cubicBezTo>
                    <a:pt x="57" y="21"/>
                    <a:pt x="63" y="23"/>
                    <a:pt x="68" y="26"/>
                  </a:cubicBezTo>
                  <a:lnTo>
                    <a:pt x="68" y="27"/>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iṩlîďê"/>
            <p:cNvSpPr/>
            <p:nvPr/>
          </p:nvSpPr>
          <p:spPr bwMode="auto">
            <a:xfrm>
              <a:off x="7729538" y="2827338"/>
              <a:ext cx="266700" cy="165100"/>
            </a:xfrm>
            <a:custGeom>
              <a:avLst/>
              <a:gdLst>
                <a:gd name="T0" fmla="*/ 81 w 81"/>
                <a:gd name="T1" fmla="*/ 50 h 50"/>
                <a:gd name="T2" fmla="*/ 60 w 81"/>
                <a:gd name="T3" fmla="*/ 39 h 50"/>
                <a:gd name="T4" fmla="*/ 39 w 81"/>
                <a:gd name="T5" fmla="*/ 28 h 50"/>
                <a:gd name="T6" fmla="*/ 19 w 81"/>
                <a:gd name="T7" fmla="*/ 16 h 50"/>
                <a:gd name="T8" fmla="*/ 0 w 81"/>
                <a:gd name="T9" fmla="*/ 1 h 50"/>
                <a:gd name="T10" fmla="*/ 1 w 81"/>
                <a:gd name="T11" fmla="*/ 0 h 50"/>
                <a:gd name="T12" fmla="*/ 23 w 81"/>
                <a:gd name="T13" fmla="*/ 10 h 50"/>
                <a:gd name="T14" fmla="*/ 43 w 81"/>
                <a:gd name="T15" fmla="*/ 23 h 50"/>
                <a:gd name="T16" fmla="*/ 62 w 81"/>
                <a:gd name="T17" fmla="*/ 36 h 50"/>
                <a:gd name="T18" fmla="*/ 81 w 81"/>
                <a:gd name="T1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 h="50">
                  <a:moveTo>
                    <a:pt x="81" y="50"/>
                  </a:moveTo>
                  <a:cubicBezTo>
                    <a:pt x="74" y="47"/>
                    <a:pt x="67" y="43"/>
                    <a:pt x="60" y="39"/>
                  </a:cubicBezTo>
                  <a:cubicBezTo>
                    <a:pt x="39" y="28"/>
                    <a:pt x="39" y="28"/>
                    <a:pt x="39" y="28"/>
                  </a:cubicBezTo>
                  <a:cubicBezTo>
                    <a:pt x="32" y="24"/>
                    <a:pt x="25" y="21"/>
                    <a:pt x="19" y="16"/>
                  </a:cubicBezTo>
                  <a:cubicBezTo>
                    <a:pt x="12" y="12"/>
                    <a:pt x="6" y="7"/>
                    <a:pt x="0" y="1"/>
                  </a:cubicBezTo>
                  <a:cubicBezTo>
                    <a:pt x="1" y="0"/>
                    <a:pt x="1" y="0"/>
                    <a:pt x="1" y="0"/>
                  </a:cubicBezTo>
                  <a:cubicBezTo>
                    <a:pt x="9" y="3"/>
                    <a:pt x="16" y="6"/>
                    <a:pt x="23" y="10"/>
                  </a:cubicBezTo>
                  <a:cubicBezTo>
                    <a:pt x="30" y="13"/>
                    <a:pt x="36" y="18"/>
                    <a:pt x="43" y="23"/>
                  </a:cubicBezTo>
                  <a:cubicBezTo>
                    <a:pt x="62" y="36"/>
                    <a:pt x="62" y="36"/>
                    <a:pt x="62" y="36"/>
                  </a:cubicBezTo>
                  <a:cubicBezTo>
                    <a:pt x="68" y="41"/>
                    <a:pt x="75" y="45"/>
                    <a:pt x="81" y="50"/>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iṣ1íḑe"/>
            <p:cNvSpPr/>
            <p:nvPr/>
          </p:nvSpPr>
          <p:spPr bwMode="auto">
            <a:xfrm>
              <a:off x="7558088" y="2860676"/>
              <a:ext cx="233363" cy="168275"/>
            </a:xfrm>
            <a:custGeom>
              <a:avLst/>
              <a:gdLst>
                <a:gd name="T0" fmla="*/ 71 w 71"/>
                <a:gd name="T1" fmla="*/ 51 h 51"/>
                <a:gd name="T2" fmla="*/ 52 w 71"/>
                <a:gd name="T3" fmla="*/ 40 h 51"/>
                <a:gd name="T4" fmla="*/ 34 w 71"/>
                <a:gd name="T5" fmla="*/ 28 h 51"/>
                <a:gd name="T6" fmla="*/ 16 w 71"/>
                <a:gd name="T7" fmla="*/ 16 h 51"/>
                <a:gd name="T8" fmla="*/ 0 w 71"/>
                <a:gd name="T9" fmla="*/ 1 h 51"/>
                <a:gd name="T10" fmla="*/ 1 w 71"/>
                <a:gd name="T11" fmla="*/ 0 h 51"/>
                <a:gd name="T12" fmla="*/ 21 w 71"/>
                <a:gd name="T13" fmla="*/ 10 h 51"/>
                <a:gd name="T14" fmla="*/ 38 w 71"/>
                <a:gd name="T15" fmla="*/ 23 h 51"/>
                <a:gd name="T16" fmla="*/ 55 w 71"/>
                <a:gd name="T17" fmla="*/ 36 h 51"/>
                <a:gd name="T18" fmla="*/ 71 w 71"/>
                <a:gd name="T19" fmla="*/ 50 h 51"/>
                <a:gd name="T20" fmla="*/ 71 w 71"/>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51">
                  <a:moveTo>
                    <a:pt x="71" y="51"/>
                  </a:moveTo>
                  <a:cubicBezTo>
                    <a:pt x="65" y="47"/>
                    <a:pt x="58" y="43"/>
                    <a:pt x="52" y="40"/>
                  </a:cubicBezTo>
                  <a:cubicBezTo>
                    <a:pt x="34" y="28"/>
                    <a:pt x="34" y="28"/>
                    <a:pt x="34" y="28"/>
                  </a:cubicBezTo>
                  <a:cubicBezTo>
                    <a:pt x="28" y="24"/>
                    <a:pt x="21" y="21"/>
                    <a:pt x="16" y="16"/>
                  </a:cubicBezTo>
                  <a:cubicBezTo>
                    <a:pt x="10" y="12"/>
                    <a:pt x="5" y="7"/>
                    <a:pt x="0" y="1"/>
                  </a:cubicBezTo>
                  <a:cubicBezTo>
                    <a:pt x="1" y="0"/>
                    <a:pt x="1" y="0"/>
                    <a:pt x="1" y="0"/>
                  </a:cubicBezTo>
                  <a:cubicBezTo>
                    <a:pt x="8" y="3"/>
                    <a:pt x="14" y="6"/>
                    <a:pt x="21" y="10"/>
                  </a:cubicBezTo>
                  <a:cubicBezTo>
                    <a:pt x="27" y="14"/>
                    <a:pt x="32" y="19"/>
                    <a:pt x="38" y="23"/>
                  </a:cubicBezTo>
                  <a:cubicBezTo>
                    <a:pt x="55" y="36"/>
                    <a:pt x="55" y="36"/>
                    <a:pt x="55" y="36"/>
                  </a:cubicBezTo>
                  <a:cubicBezTo>
                    <a:pt x="60" y="41"/>
                    <a:pt x="66" y="46"/>
                    <a:pt x="71" y="50"/>
                  </a:cubicBezTo>
                  <a:lnTo>
                    <a:pt x="71" y="5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íSḷîďe"/>
            <p:cNvSpPr/>
            <p:nvPr/>
          </p:nvSpPr>
          <p:spPr bwMode="auto">
            <a:xfrm>
              <a:off x="3017838" y="4581526"/>
              <a:ext cx="746125" cy="889000"/>
            </a:xfrm>
            <a:custGeom>
              <a:avLst/>
              <a:gdLst>
                <a:gd name="T0" fmla="*/ 202 w 226"/>
                <a:gd name="T1" fmla="*/ 268 h 270"/>
                <a:gd name="T2" fmla="*/ 182 w 226"/>
                <a:gd name="T3" fmla="*/ 265 h 270"/>
                <a:gd name="T4" fmla="*/ 65 w 226"/>
                <a:gd name="T5" fmla="*/ 168 h 270"/>
                <a:gd name="T6" fmla="*/ 5 w 226"/>
                <a:gd name="T7" fmla="*/ 26 h 270"/>
                <a:gd name="T8" fmla="*/ 3 w 226"/>
                <a:gd name="T9" fmla="*/ 0 h 270"/>
                <a:gd name="T10" fmla="*/ 25 w 226"/>
                <a:gd name="T11" fmla="*/ 4 h 270"/>
                <a:gd name="T12" fmla="*/ 143 w 226"/>
                <a:gd name="T13" fmla="*/ 75 h 270"/>
                <a:gd name="T14" fmla="*/ 210 w 226"/>
                <a:gd name="T15" fmla="*/ 161 h 270"/>
                <a:gd name="T16" fmla="*/ 206 w 226"/>
                <a:gd name="T17" fmla="*/ 266 h 270"/>
                <a:gd name="T18" fmla="*/ 202 w 226"/>
                <a:gd name="T19" fmla="*/ 26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6" h="270">
                  <a:moveTo>
                    <a:pt x="202" y="268"/>
                  </a:moveTo>
                  <a:cubicBezTo>
                    <a:pt x="195" y="270"/>
                    <a:pt x="188" y="268"/>
                    <a:pt x="182" y="265"/>
                  </a:cubicBezTo>
                  <a:cubicBezTo>
                    <a:pt x="133" y="247"/>
                    <a:pt x="94" y="211"/>
                    <a:pt x="65" y="168"/>
                  </a:cubicBezTo>
                  <a:cubicBezTo>
                    <a:pt x="36" y="125"/>
                    <a:pt x="18" y="76"/>
                    <a:pt x="5" y="26"/>
                  </a:cubicBezTo>
                  <a:cubicBezTo>
                    <a:pt x="2" y="18"/>
                    <a:pt x="0" y="8"/>
                    <a:pt x="3" y="0"/>
                  </a:cubicBezTo>
                  <a:cubicBezTo>
                    <a:pt x="11" y="0"/>
                    <a:pt x="18" y="2"/>
                    <a:pt x="25" y="4"/>
                  </a:cubicBezTo>
                  <a:cubicBezTo>
                    <a:pt x="69" y="17"/>
                    <a:pt x="108" y="45"/>
                    <a:pt x="143" y="75"/>
                  </a:cubicBezTo>
                  <a:cubicBezTo>
                    <a:pt x="170" y="100"/>
                    <a:pt x="196" y="127"/>
                    <a:pt x="210" y="161"/>
                  </a:cubicBezTo>
                  <a:cubicBezTo>
                    <a:pt x="224" y="194"/>
                    <a:pt x="226" y="235"/>
                    <a:pt x="206" y="266"/>
                  </a:cubicBezTo>
                  <a:cubicBezTo>
                    <a:pt x="206" y="266"/>
                    <a:pt x="209" y="267"/>
                    <a:pt x="202" y="268"/>
                  </a:cubicBezTo>
                  <a:close/>
                </a:path>
              </a:pathLst>
            </a:custGeom>
            <a:solidFill>
              <a:srgbClr val="FC6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íṡliḋê"/>
            <p:cNvSpPr/>
            <p:nvPr/>
          </p:nvSpPr>
          <p:spPr bwMode="auto">
            <a:xfrm>
              <a:off x="3084513" y="4676776"/>
              <a:ext cx="612775" cy="781050"/>
            </a:xfrm>
            <a:custGeom>
              <a:avLst/>
              <a:gdLst>
                <a:gd name="T0" fmla="*/ 0 w 186"/>
                <a:gd name="T1" fmla="*/ 0 h 237"/>
                <a:gd name="T2" fmla="*/ 92 w 186"/>
                <a:gd name="T3" fmla="*/ 119 h 237"/>
                <a:gd name="T4" fmla="*/ 138 w 186"/>
                <a:gd name="T5" fmla="*/ 178 h 237"/>
                <a:gd name="T6" fmla="*/ 186 w 186"/>
                <a:gd name="T7" fmla="*/ 236 h 237"/>
                <a:gd name="T8" fmla="*/ 186 w 186"/>
                <a:gd name="T9" fmla="*/ 237 h 237"/>
                <a:gd name="T10" fmla="*/ 171 w 186"/>
                <a:gd name="T11" fmla="*/ 225 h 237"/>
                <a:gd name="T12" fmla="*/ 158 w 186"/>
                <a:gd name="T13" fmla="*/ 212 h 237"/>
                <a:gd name="T14" fmla="*/ 132 w 186"/>
                <a:gd name="T15" fmla="*/ 184 h 237"/>
                <a:gd name="T16" fmla="*/ 87 w 186"/>
                <a:gd name="T17" fmla="*/ 123 h 237"/>
                <a:gd name="T18" fmla="*/ 44 w 186"/>
                <a:gd name="T19" fmla="*/ 61 h 237"/>
                <a:gd name="T20" fmla="*/ 0 w 186"/>
                <a:gd name="T21"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237">
                  <a:moveTo>
                    <a:pt x="0" y="0"/>
                  </a:moveTo>
                  <a:cubicBezTo>
                    <a:pt x="33" y="38"/>
                    <a:pt x="62" y="79"/>
                    <a:pt x="92" y="119"/>
                  </a:cubicBezTo>
                  <a:cubicBezTo>
                    <a:pt x="107" y="139"/>
                    <a:pt x="123" y="159"/>
                    <a:pt x="138" y="178"/>
                  </a:cubicBezTo>
                  <a:cubicBezTo>
                    <a:pt x="154" y="198"/>
                    <a:pt x="170" y="218"/>
                    <a:pt x="186" y="236"/>
                  </a:cubicBezTo>
                  <a:cubicBezTo>
                    <a:pt x="186" y="237"/>
                    <a:pt x="186" y="237"/>
                    <a:pt x="186" y="237"/>
                  </a:cubicBezTo>
                  <a:cubicBezTo>
                    <a:pt x="181" y="233"/>
                    <a:pt x="176" y="229"/>
                    <a:pt x="171" y="225"/>
                  </a:cubicBezTo>
                  <a:cubicBezTo>
                    <a:pt x="167" y="220"/>
                    <a:pt x="162" y="216"/>
                    <a:pt x="158" y="212"/>
                  </a:cubicBezTo>
                  <a:cubicBezTo>
                    <a:pt x="149" y="203"/>
                    <a:pt x="140" y="193"/>
                    <a:pt x="132" y="184"/>
                  </a:cubicBezTo>
                  <a:cubicBezTo>
                    <a:pt x="116" y="164"/>
                    <a:pt x="102" y="144"/>
                    <a:pt x="87" y="123"/>
                  </a:cubicBezTo>
                  <a:cubicBezTo>
                    <a:pt x="44" y="61"/>
                    <a:pt x="44" y="61"/>
                    <a:pt x="44" y="61"/>
                  </a:cubicBezTo>
                  <a:cubicBezTo>
                    <a:pt x="29" y="41"/>
                    <a:pt x="15" y="20"/>
                    <a:pt x="0" y="0"/>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íṥļíḍe"/>
            <p:cNvSpPr/>
            <p:nvPr/>
          </p:nvSpPr>
          <p:spPr bwMode="auto">
            <a:xfrm>
              <a:off x="3133726" y="4894263"/>
              <a:ext cx="138113" cy="36513"/>
            </a:xfrm>
            <a:custGeom>
              <a:avLst/>
              <a:gdLst>
                <a:gd name="T0" fmla="*/ 0 w 42"/>
                <a:gd name="T1" fmla="*/ 0 h 11"/>
                <a:gd name="T2" fmla="*/ 11 w 42"/>
                <a:gd name="T3" fmla="*/ 1 h 11"/>
                <a:gd name="T4" fmla="*/ 21 w 42"/>
                <a:gd name="T5" fmla="*/ 2 h 11"/>
                <a:gd name="T6" fmla="*/ 32 w 42"/>
                <a:gd name="T7" fmla="*/ 3 h 11"/>
                <a:gd name="T8" fmla="*/ 42 w 42"/>
                <a:gd name="T9" fmla="*/ 9 h 11"/>
                <a:gd name="T10" fmla="*/ 42 w 42"/>
                <a:gd name="T11" fmla="*/ 10 h 11"/>
                <a:gd name="T12" fmla="*/ 30 w 42"/>
                <a:gd name="T13" fmla="*/ 11 h 11"/>
                <a:gd name="T14" fmla="*/ 20 w 42"/>
                <a:gd name="T15" fmla="*/ 8 h 11"/>
                <a:gd name="T16" fmla="*/ 10 w 42"/>
                <a:gd name="T17" fmla="*/ 4 h 11"/>
                <a:gd name="T18" fmla="*/ 0 w 42"/>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11">
                  <a:moveTo>
                    <a:pt x="0" y="0"/>
                  </a:moveTo>
                  <a:cubicBezTo>
                    <a:pt x="3" y="0"/>
                    <a:pt x="7" y="0"/>
                    <a:pt x="11" y="1"/>
                  </a:cubicBezTo>
                  <a:cubicBezTo>
                    <a:pt x="14" y="1"/>
                    <a:pt x="18" y="1"/>
                    <a:pt x="21" y="2"/>
                  </a:cubicBezTo>
                  <a:cubicBezTo>
                    <a:pt x="25" y="2"/>
                    <a:pt x="29" y="2"/>
                    <a:pt x="32" y="3"/>
                  </a:cubicBezTo>
                  <a:cubicBezTo>
                    <a:pt x="35" y="5"/>
                    <a:pt x="39" y="6"/>
                    <a:pt x="42" y="9"/>
                  </a:cubicBezTo>
                  <a:cubicBezTo>
                    <a:pt x="42" y="10"/>
                    <a:pt x="42" y="10"/>
                    <a:pt x="42" y="10"/>
                  </a:cubicBezTo>
                  <a:cubicBezTo>
                    <a:pt x="38" y="11"/>
                    <a:pt x="34" y="11"/>
                    <a:pt x="30" y="11"/>
                  </a:cubicBezTo>
                  <a:cubicBezTo>
                    <a:pt x="27" y="11"/>
                    <a:pt x="23" y="9"/>
                    <a:pt x="20" y="8"/>
                  </a:cubicBezTo>
                  <a:cubicBezTo>
                    <a:pt x="17" y="7"/>
                    <a:pt x="13" y="6"/>
                    <a:pt x="10" y="4"/>
                  </a:cubicBezTo>
                  <a:cubicBezTo>
                    <a:pt x="6" y="3"/>
                    <a:pt x="3" y="2"/>
                    <a:pt x="0" y="0"/>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ïšļîḍé"/>
            <p:cNvSpPr/>
            <p:nvPr/>
          </p:nvSpPr>
          <p:spPr bwMode="auto">
            <a:xfrm>
              <a:off x="3213101" y="5048251"/>
              <a:ext cx="180975" cy="49213"/>
            </a:xfrm>
            <a:custGeom>
              <a:avLst/>
              <a:gdLst>
                <a:gd name="T0" fmla="*/ 1 w 55"/>
                <a:gd name="T1" fmla="*/ 0 h 15"/>
                <a:gd name="T2" fmla="*/ 14 w 55"/>
                <a:gd name="T3" fmla="*/ 2 h 15"/>
                <a:gd name="T4" fmla="*/ 28 w 55"/>
                <a:gd name="T5" fmla="*/ 4 h 15"/>
                <a:gd name="T6" fmla="*/ 42 w 55"/>
                <a:gd name="T7" fmla="*/ 6 h 15"/>
                <a:gd name="T8" fmla="*/ 55 w 55"/>
                <a:gd name="T9" fmla="*/ 13 h 15"/>
                <a:gd name="T10" fmla="*/ 54 w 55"/>
                <a:gd name="T11" fmla="*/ 14 h 15"/>
                <a:gd name="T12" fmla="*/ 40 w 55"/>
                <a:gd name="T13" fmla="*/ 14 h 15"/>
                <a:gd name="T14" fmla="*/ 27 w 55"/>
                <a:gd name="T15" fmla="*/ 10 h 15"/>
                <a:gd name="T16" fmla="*/ 14 w 55"/>
                <a:gd name="T17" fmla="*/ 6 h 15"/>
                <a:gd name="T18" fmla="*/ 0 w 55"/>
                <a:gd name="T19" fmla="*/ 1 h 15"/>
                <a:gd name="T20" fmla="*/ 1 w 55"/>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15">
                  <a:moveTo>
                    <a:pt x="1" y="0"/>
                  </a:moveTo>
                  <a:cubicBezTo>
                    <a:pt x="5" y="1"/>
                    <a:pt x="10" y="2"/>
                    <a:pt x="14" y="2"/>
                  </a:cubicBezTo>
                  <a:cubicBezTo>
                    <a:pt x="19" y="3"/>
                    <a:pt x="24" y="3"/>
                    <a:pt x="28" y="4"/>
                  </a:cubicBezTo>
                  <a:cubicBezTo>
                    <a:pt x="33" y="5"/>
                    <a:pt x="38" y="5"/>
                    <a:pt x="42" y="6"/>
                  </a:cubicBezTo>
                  <a:cubicBezTo>
                    <a:pt x="46" y="8"/>
                    <a:pt x="51" y="10"/>
                    <a:pt x="55" y="13"/>
                  </a:cubicBezTo>
                  <a:cubicBezTo>
                    <a:pt x="54" y="14"/>
                    <a:pt x="54" y="14"/>
                    <a:pt x="54" y="14"/>
                  </a:cubicBezTo>
                  <a:cubicBezTo>
                    <a:pt x="49" y="15"/>
                    <a:pt x="45" y="15"/>
                    <a:pt x="40" y="14"/>
                  </a:cubicBezTo>
                  <a:cubicBezTo>
                    <a:pt x="35" y="14"/>
                    <a:pt x="31" y="12"/>
                    <a:pt x="27" y="10"/>
                  </a:cubicBezTo>
                  <a:cubicBezTo>
                    <a:pt x="22" y="9"/>
                    <a:pt x="18" y="7"/>
                    <a:pt x="14" y="6"/>
                  </a:cubicBezTo>
                  <a:cubicBezTo>
                    <a:pt x="9" y="4"/>
                    <a:pt x="5" y="3"/>
                    <a:pt x="0" y="1"/>
                  </a:cubicBezTo>
                  <a:lnTo>
                    <a:pt x="1"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íşļidé"/>
            <p:cNvSpPr/>
            <p:nvPr/>
          </p:nvSpPr>
          <p:spPr bwMode="auto">
            <a:xfrm>
              <a:off x="3292476" y="4768851"/>
              <a:ext cx="42863" cy="236538"/>
            </a:xfrm>
            <a:custGeom>
              <a:avLst/>
              <a:gdLst>
                <a:gd name="T0" fmla="*/ 1 w 13"/>
                <a:gd name="T1" fmla="*/ 0 h 72"/>
                <a:gd name="T2" fmla="*/ 5 w 13"/>
                <a:gd name="T3" fmla="*/ 18 h 72"/>
                <a:gd name="T4" fmla="*/ 9 w 13"/>
                <a:gd name="T5" fmla="*/ 36 h 72"/>
                <a:gd name="T6" fmla="*/ 12 w 13"/>
                <a:gd name="T7" fmla="*/ 53 h 72"/>
                <a:gd name="T8" fmla="*/ 12 w 13"/>
                <a:gd name="T9" fmla="*/ 72 h 72"/>
                <a:gd name="T10" fmla="*/ 11 w 13"/>
                <a:gd name="T11" fmla="*/ 72 h 72"/>
                <a:gd name="T12" fmla="*/ 5 w 13"/>
                <a:gd name="T13" fmla="*/ 55 h 72"/>
                <a:gd name="T14" fmla="*/ 3 w 13"/>
                <a:gd name="T15" fmla="*/ 36 h 72"/>
                <a:gd name="T16" fmla="*/ 1 w 13"/>
                <a:gd name="T17" fmla="*/ 18 h 72"/>
                <a:gd name="T18" fmla="*/ 0 w 13"/>
                <a:gd name="T19" fmla="*/ 0 h 72"/>
                <a:gd name="T20" fmla="*/ 1 w 13"/>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2">
                  <a:moveTo>
                    <a:pt x="1" y="0"/>
                  </a:moveTo>
                  <a:cubicBezTo>
                    <a:pt x="2" y="6"/>
                    <a:pt x="3" y="12"/>
                    <a:pt x="5" y="18"/>
                  </a:cubicBezTo>
                  <a:cubicBezTo>
                    <a:pt x="9" y="36"/>
                    <a:pt x="9" y="36"/>
                    <a:pt x="9" y="36"/>
                  </a:cubicBezTo>
                  <a:cubicBezTo>
                    <a:pt x="10" y="41"/>
                    <a:pt x="12" y="47"/>
                    <a:pt x="12" y="53"/>
                  </a:cubicBezTo>
                  <a:cubicBezTo>
                    <a:pt x="13" y="60"/>
                    <a:pt x="13" y="66"/>
                    <a:pt x="12" y="72"/>
                  </a:cubicBezTo>
                  <a:cubicBezTo>
                    <a:pt x="11" y="72"/>
                    <a:pt x="11" y="72"/>
                    <a:pt x="11" y="72"/>
                  </a:cubicBezTo>
                  <a:cubicBezTo>
                    <a:pt x="8" y="66"/>
                    <a:pt x="6" y="61"/>
                    <a:pt x="5" y="55"/>
                  </a:cubicBezTo>
                  <a:cubicBezTo>
                    <a:pt x="3" y="49"/>
                    <a:pt x="3" y="43"/>
                    <a:pt x="3" y="36"/>
                  </a:cubicBezTo>
                  <a:cubicBezTo>
                    <a:pt x="1" y="18"/>
                    <a:pt x="1" y="18"/>
                    <a:pt x="1" y="18"/>
                  </a:cubicBezTo>
                  <a:cubicBezTo>
                    <a:pt x="1" y="12"/>
                    <a:pt x="0" y="6"/>
                    <a:pt x="0" y="0"/>
                  </a:cubicBezTo>
                  <a:lnTo>
                    <a:pt x="1"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iŝľïdè"/>
            <p:cNvSpPr/>
            <p:nvPr/>
          </p:nvSpPr>
          <p:spPr bwMode="auto">
            <a:xfrm>
              <a:off x="3486151" y="4919663"/>
              <a:ext cx="33338" cy="314325"/>
            </a:xfrm>
            <a:custGeom>
              <a:avLst/>
              <a:gdLst>
                <a:gd name="T0" fmla="*/ 7 w 10"/>
                <a:gd name="T1" fmla="*/ 1 h 95"/>
                <a:gd name="T2" fmla="*/ 8 w 10"/>
                <a:gd name="T3" fmla="*/ 24 h 95"/>
                <a:gd name="T4" fmla="*/ 9 w 10"/>
                <a:gd name="T5" fmla="*/ 48 h 95"/>
                <a:gd name="T6" fmla="*/ 9 w 10"/>
                <a:gd name="T7" fmla="*/ 71 h 95"/>
                <a:gd name="T8" fmla="*/ 4 w 10"/>
                <a:gd name="T9" fmla="*/ 95 h 95"/>
                <a:gd name="T10" fmla="*/ 4 w 10"/>
                <a:gd name="T11" fmla="*/ 95 h 95"/>
                <a:gd name="T12" fmla="*/ 1 w 10"/>
                <a:gd name="T13" fmla="*/ 71 h 95"/>
                <a:gd name="T14" fmla="*/ 2 w 10"/>
                <a:gd name="T15" fmla="*/ 48 h 95"/>
                <a:gd name="T16" fmla="*/ 4 w 10"/>
                <a:gd name="T17" fmla="*/ 24 h 95"/>
                <a:gd name="T18" fmla="*/ 7 w 10"/>
                <a:gd name="T19" fmla="*/ 0 h 95"/>
                <a:gd name="T20" fmla="*/ 7 w 10"/>
                <a:gd name="T21" fmla="*/ 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95">
                  <a:moveTo>
                    <a:pt x="7" y="1"/>
                  </a:moveTo>
                  <a:cubicBezTo>
                    <a:pt x="8" y="8"/>
                    <a:pt x="8" y="16"/>
                    <a:pt x="8" y="24"/>
                  </a:cubicBezTo>
                  <a:cubicBezTo>
                    <a:pt x="9" y="48"/>
                    <a:pt x="9" y="48"/>
                    <a:pt x="9" y="48"/>
                  </a:cubicBezTo>
                  <a:cubicBezTo>
                    <a:pt x="9" y="56"/>
                    <a:pt x="10" y="64"/>
                    <a:pt x="9" y="71"/>
                  </a:cubicBezTo>
                  <a:cubicBezTo>
                    <a:pt x="8" y="79"/>
                    <a:pt x="7" y="87"/>
                    <a:pt x="4" y="95"/>
                  </a:cubicBezTo>
                  <a:cubicBezTo>
                    <a:pt x="4" y="95"/>
                    <a:pt x="4" y="95"/>
                    <a:pt x="4" y="95"/>
                  </a:cubicBezTo>
                  <a:cubicBezTo>
                    <a:pt x="2" y="87"/>
                    <a:pt x="1" y="79"/>
                    <a:pt x="1" y="71"/>
                  </a:cubicBezTo>
                  <a:cubicBezTo>
                    <a:pt x="0" y="63"/>
                    <a:pt x="2" y="55"/>
                    <a:pt x="2" y="48"/>
                  </a:cubicBezTo>
                  <a:cubicBezTo>
                    <a:pt x="4" y="24"/>
                    <a:pt x="4" y="24"/>
                    <a:pt x="4" y="24"/>
                  </a:cubicBezTo>
                  <a:cubicBezTo>
                    <a:pt x="5" y="16"/>
                    <a:pt x="6" y="8"/>
                    <a:pt x="7" y="0"/>
                  </a:cubicBezTo>
                  <a:lnTo>
                    <a:pt x="7"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iṣḷíḋè"/>
            <p:cNvSpPr/>
            <p:nvPr/>
          </p:nvSpPr>
          <p:spPr bwMode="auto">
            <a:xfrm>
              <a:off x="3605213" y="5081588"/>
              <a:ext cx="36513" cy="284163"/>
            </a:xfrm>
            <a:custGeom>
              <a:avLst/>
              <a:gdLst>
                <a:gd name="T0" fmla="*/ 11 w 11"/>
                <a:gd name="T1" fmla="*/ 0 h 86"/>
                <a:gd name="T2" fmla="*/ 11 w 11"/>
                <a:gd name="T3" fmla="*/ 22 h 86"/>
                <a:gd name="T4" fmla="*/ 10 w 11"/>
                <a:gd name="T5" fmla="*/ 44 h 86"/>
                <a:gd name="T6" fmla="*/ 8 w 11"/>
                <a:gd name="T7" fmla="*/ 65 h 86"/>
                <a:gd name="T8" fmla="*/ 3 w 11"/>
                <a:gd name="T9" fmla="*/ 86 h 86"/>
                <a:gd name="T10" fmla="*/ 2 w 11"/>
                <a:gd name="T11" fmla="*/ 86 h 86"/>
                <a:gd name="T12" fmla="*/ 0 w 11"/>
                <a:gd name="T13" fmla="*/ 64 h 86"/>
                <a:gd name="T14" fmla="*/ 3 w 11"/>
                <a:gd name="T15" fmla="*/ 43 h 86"/>
                <a:gd name="T16" fmla="*/ 7 w 11"/>
                <a:gd name="T17" fmla="*/ 22 h 86"/>
                <a:gd name="T18" fmla="*/ 11 w 11"/>
                <a:gd name="T19"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86">
                  <a:moveTo>
                    <a:pt x="11" y="0"/>
                  </a:moveTo>
                  <a:cubicBezTo>
                    <a:pt x="11" y="8"/>
                    <a:pt x="11" y="15"/>
                    <a:pt x="11" y="22"/>
                  </a:cubicBezTo>
                  <a:cubicBezTo>
                    <a:pt x="10" y="44"/>
                    <a:pt x="10" y="44"/>
                    <a:pt x="10" y="44"/>
                  </a:cubicBezTo>
                  <a:cubicBezTo>
                    <a:pt x="9" y="51"/>
                    <a:pt x="10" y="58"/>
                    <a:pt x="8" y="65"/>
                  </a:cubicBezTo>
                  <a:cubicBezTo>
                    <a:pt x="7" y="72"/>
                    <a:pt x="6" y="79"/>
                    <a:pt x="3" y="86"/>
                  </a:cubicBezTo>
                  <a:cubicBezTo>
                    <a:pt x="2" y="86"/>
                    <a:pt x="2" y="86"/>
                    <a:pt x="2" y="86"/>
                  </a:cubicBezTo>
                  <a:cubicBezTo>
                    <a:pt x="0" y="79"/>
                    <a:pt x="0" y="72"/>
                    <a:pt x="0" y="64"/>
                  </a:cubicBezTo>
                  <a:cubicBezTo>
                    <a:pt x="1" y="57"/>
                    <a:pt x="2" y="50"/>
                    <a:pt x="3" y="43"/>
                  </a:cubicBezTo>
                  <a:cubicBezTo>
                    <a:pt x="7" y="22"/>
                    <a:pt x="7" y="22"/>
                    <a:pt x="7" y="22"/>
                  </a:cubicBezTo>
                  <a:cubicBezTo>
                    <a:pt x="8" y="14"/>
                    <a:pt x="9" y="7"/>
                    <a:pt x="11" y="0"/>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íSlíḋè"/>
            <p:cNvSpPr/>
            <p:nvPr/>
          </p:nvSpPr>
          <p:spPr bwMode="auto">
            <a:xfrm>
              <a:off x="7372351" y="1865313"/>
              <a:ext cx="654050" cy="1096963"/>
            </a:xfrm>
            <a:custGeom>
              <a:avLst/>
              <a:gdLst>
                <a:gd name="T0" fmla="*/ 46 w 198"/>
                <a:gd name="T1" fmla="*/ 133 h 333"/>
                <a:gd name="T2" fmla="*/ 189 w 198"/>
                <a:gd name="T3" fmla="*/ 0 h 333"/>
                <a:gd name="T4" fmla="*/ 162 w 198"/>
                <a:gd name="T5" fmla="*/ 198 h 333"/>
                <a:gd name="T6" fmla="*/ 55 w 198"/>
                <a:gd name="T7" fmla="*/ 317 h 333"/>
                <a:gd name="T8" fmla="*/ 21 w 198"/>
                <a:gd name="T9" fmla="*/ 332 h 333"/>
                <a:gd name="T10" fmla="*/ 6 w 198"/>
                <a:gd name="T11" fmla="*/ 306 h 333"/>
                <a:gd name="T12" fmla="*/ 7 w 198"/>
                <a:gd name="T13" fmla="*/ 223 h 333"/>
                <a:gd name="T14" fmla="*/ 46 w 198"/>
                <a:gd name="T15" fmla="*/ 1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 h="333">
                  <a:moveTo>
                    <a:pt x="46" y="133"/>
                  </a:moveTo>
                  <a:cubicBezTo>
                    <a:pt x="82" y="78"/>
                    <a:pt x="134" y="37"/>
                    <a:pt x="189" y="0"/>
                  </a:cubicBezTo>
                  <a:cubicBezTo>
                    <a:pt x="198" y="67"/>
                    <a:pt x="190" y="137"/>
                    <a:pt x="162" y="198"/>
                  </a:cubicBezTo>
                  <a:cubicBezTo>
                    <a:pt x="139" y="247"/>
                    <a:pt x="102" y="289"/>
                    <a:pt x="55" y="317"/>
                  </a:cubicBezTo>
                  <a:cubicBezTo>
                    <a:pt x="46" y="322"/>
                    <a:pt x="32" y="333"/>
                    <a:pt x="21" y="332"/>
                  </a:cubicBezTo>
                  <a:cubicBezTo>
                    <a:pt x="9" y="330"/>
                    <a:pt x="8" y="315"/>
                    <a:pt x="6" y="306"/>
                  </a:cubicBezTo>
                  <a:cubicBezTo>
                    <a:pt x="0" y="278"/>
                    <a:pt x="1" y="250"/>
                    <a:pt x="7" y="223"/>
                  </a:cubicBezTo>
                  <a:cubicBezTo>
                    <a:pt x="14" y="191"/>
                    <a:pt x="28" y="160"/>
                    <a:pt x="46" y="133"/>
                  </a:cubicBezTo>
                  <a:close/>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iṣliḑé"/>
            <p:cNvSpPr/>
            <p:nvPr/>
          </p:nvSpPr>
          <p:spPr bwMode="auto">
            <a:xfrm>
              <a:off x="7435851" y="2024063"/>
              <a:ext cx="517525" cy="909638"/>
            </a:xfrm>
            <a:custGeom>
              <a:avLst/>
              <a:gdLst>
                <a:gd name="T0" fmla="*/ 157 w 157"/>
                <a:gd name="T1" fmla="*/ 1 h 276"/>
                <a:gd name="T2" fmla="*/ 129 w 157"/>
                <a:gd name="T3" fmla="*/ 75 h 276"/>
                <a:gd name="T4" fmla="*/ 92 w 157"/>
                <a:gd name="T5" fmla="*/ 145 h 276"/>
                <a:gd name="T6" fmla="*/ 49 w 157"/>
                <a:gd name="T7" fmla="*/ 212 h 276"/>
                <a:gd name="T8" fmla="*/ 26 w 157"/>
                <a:gd name="T9" fmla="*/ 245 h 276"/>
                <a:gd name="T10" fmla="*/ 14 w 157"/>
                <a:gd name="T11" fmla="*/ 260 h 276"/>
                <a:gd name="T12" fmla="*/ 1 w 157"/>
                <a:gd name="T13" fmla="*/ 276 h 276"/>
                <a:gd name="T14" fmla="*/ 0 w 157"/>
                <a:gd name="T15" fmla="*/ 275 h 276"/>
                <a:gd name="T16" fmla="*/ 11 w 157"/>
                <a:gd name="T17" fmla="*/ 258 h 276"/>
                <a:gd name="T18" fmla="*/ 21 w 157"/>
                <a:gd name="T19" fmla="*/ 241 h 276"/>
                <a:gd name="T20" fmla="*/ 42 w 157"/>
                <a:gd name="T21" fmla="*/ 208 h 276"/>
                <a:gd name="T22" fmla="*/ 86 w 157"/>
                <a:gd name="T23" fmla="*/ 142 h 276"/>
                <a:gd name="T24" fmla="*/ 125 w 157"/>
                <a:gd name="T25" fmla="*/ 73 h 276"/>
                <a:gd name="T26" fmla="*/ 156 w 157"/>
                <a:gd name="T27" fmla="*/ 0 h 276"/>
                <a:gd name="T28" fmla="*/ 157 w 157"/>
                <a:gd name="T29" fmla="*/ 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276">
                  <a:moveTo>
                    <a:pt x="157" y="1"/>
                  </a:moveTo>
                  <a:cubicBezTo>
                    <a:pt x="149" y="26"/>
                    <a:pt x="140" y="51"/>
                    <a:pt x="129" y="75"/>
                  </a:cubicBezTo>
                  <a:cubicBezTo>
                    <a:pt x="117" y="99"/>
                    <a:pt x="105" y="122"/>
                    <a:pt x="92" y="145"/>
                  </a:cubicBezTo>
                  <a:cubicBezTo>
                    <a:pt x="78" y="168"/>
                    <a:pt x="64" y="191"/>
                    <a:pt x="49" y="212"/>
                  </a:cubicBezTo>
                  <a:cubicBezTo>
                    <a:pt x="41" y="223"/>
                    <a:pt x="34" y="234"/>
                    <a:pt x="26" y="245"/>
                  </a:cubicBezTo>
                  <a:cubicBezTo>
                    <a:pt x="14" y="260"/>
                    <a:pt x="14" y="260"/>
                    <a:pt x="14" y="260"/>
                  </a:cubicBezTo>
                  <a:cubicBezTo>
                    <a:pt x="9" y="265"/>
                    <a:pt x="5" y="271"/>
                    <a:pt x="1" y="276"/>
                  </a:cubicBezTo>
                  <a:cubicBezTo>
                    <a:pt x="0" y="275"/>
                    <a:pt x="0" y="275"/>
                    <a:pt x="0" y="275"/>
                  </a:cubicBezTo>
                  <a:cubicBezTo>
                    <a:pt x="4" y="270"/>
                    <a:pt x="7" y="264"/>
                    <a:pt x="11" y="258"/>
                  </a:cubicBezTo>
                  <a:cubicBezTo>
                    <a:pt x="21" y="241"/>
                    <a:pt x="21" y="241"/>
                    <a:pt x="21" y="241"/>
                  </a:cubicBezTo>
                  <a:cubicBezTo>
                    <a:pt x="28" y="230"/>
                    <a:pt x="35" y="219"/>
                    <a:pt x="42" y="208"/>
                  </a:cubicBezTo>
                  <a:cubicBezTo>
                    <a:pt x="57" y="186"/>
                    <a:pt x="72" y="164"/>
                    <a:pt x="86" y="142"/>
                  </a:cubicBezTo>
                  <a:cubicBezTo>
                    <a:pt x="100" y="120"/>
                    <a:pt x="113" y="97"/>
                    <a:pt x="125" y="73"/>
                  </a:cubicBezTo>
                  <a:cubicBezTo>
                    <a:pt x="137" y="50"/>
                    <a:pt x="148" y="25"/>
                    <a:pt x="156" y="0"/>
                  </a:cubicBezTo>
                  <a:lnTo>
                    <a:pt x="157"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îŝḷide"/>
            <p:cNvSpPr/>
            <p:nvPr/>
          </p:nvSpPr>
          <p:spPr bwMode="auto">
            <a:xfrm>
              <a:off x="7708901" y="2125663"/>
              <a:ext cx="85725" cy="260350"/>
            </a:xfrm>
            <a:custGeom>
              <a:avLst/>
              <a:gdLst>
                <a:gd name="T0" fmla="*/ 1 w 26"/>
                <a:gd name="T1" fmla="*/ 0 h 79"/>
                <a:gd name="T2" fmla="*/ 9 w 26"/>
                <a:gd name="T3" fmla="*/ 20 h 79"/>
                <a:gd name="T4" fmla="*/ 16 w 26"/>
                <a:gd name="T5" fmla="*/ 39 h 79"/>
                <a:gd name="T6" fmla="*/ 23 w 26"/>
                <a:gd name="T7" fmla="*/ 58 h 79"/>
                <a:gd name="T8" fmla="*/ 25 w 26"/>
                <a:gd name="T9" fmla="*/ 79 h 79"/>
                <a:gd name="T10" fmla="*/ 25 w 26"/>
                <a:gd name="T11" fmla="*/ 79 h 79"/>
                <a:gd name="T12" fmla="*/ 15 w 26"/>
                <a:gd name="T13" fmla="*/ 61 h 79"/>
                <a:gd name="T14" fmla="*/ 10 w 26"/>
                <a:gd name="T15" fmla="*/ 41 h 79"/>
                <a:gd name="T16" fmla="*/ 5 w 26"/>
                <a:gd name="T17" fmla="*/ 21 h 79"/>
                <a:gd name="T18" fmla="*/ 0 w 26"/>
                <a:gd name="T19" fmla="*/ 1 h 79"/>
                <a:gd name="T20" fmla="*/ 1 w 26"/>
                <a:gd name="T2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79">
                  <a:moveTo>
                    <a:pt x="1" y="0"/>
                  </a:moveTo>
                  <a:cubicBezTo>
                    <a:pt x="4" y="7"/>
                    <a:pt x="6" y="13"/>
                    <a:pt x="9" y="20"/>
                  </a:cubicBezTo>
                  <a:cubicBezTo>
                    <a:pt x="16" y="39"/>
                    <a:pt x="16" y="39"/>
                    <a:pt x="16" y="39"/>
                  </a:cubicBezTo>
                  <a:cubicBezTo>
                    <a:pt x="18" y="45"/>
                    <a:pt x="21" y="52"/>
                    <a:pt x="23" y="58"/>
                  </a:cubicBezTo>
                  <a:cubicBezTo>
                    <a:pt x="24" y="65"/>
                    <a:pt x="26" y="72"/>
                    <a:pt x="25" y="79"/>
                  </a:cubicBezTo>
                  <a:cubicBezTo>
                    <a:pt x="25" y="79"/>
                    <a:pt x="25" y="79"/>
                    <a:pt x="25" y="79"/>
                  </a:cubicBezTo>
                  <a:cubicBezTo>
                    <a:pt x="21" y="73"/>
                    <a:pt x="18" y="67"/>
                    <a:pt x="15" y="61"/>
                  </a:cubicBezTo>
                  <a:cubicBezTo>
                    <a:pt x="13" y="54"/>
                    <a:pt x="12" y="47"/>
                    <a:pt x="10" y="41"/>
                  </a:cubicBezTo>
                  <a:cubicBezTo>
                    <a:pt x="5" y="21"/>
                    <a:pt x="5" y="21"/>
                    <a:pt x="5" y="21"/>
                  </a:cubicBezTo>
                  <a:cubicBezTo>
                    <a:pt x="3" y="14"/>
                    <a:pt x="2" y="7"/>
                    <a:pt x="0" y="1"/>
                  </a:cubicBezTo>
                  <a:lnTo>
                    <a:pt x="1"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îSľîdè"/>
            <p:cNvSpPr/>
            <p:nvPr/>
          </p:nvSpPr>
          <p:spPr bwMode="auto">
            <a:xfrm>
              <a:off x="7583488" y="2257426"/>
              <a:ext cx="106363" cy="306388"/>
            </a:xfrm>
            <a:custGeom>
              <a:avLst/>
              <a:gdLst>
                <a:gd name="T0" fmla="*/ 1 w 32"/>
                <a:gd name="T1" fmla="*/ 0 h 93"/>
                <a:gd name="T2" fmla="*/ 10 w 32"/>
                <a:gd name="T3" fmla="*/ 23 h 93"/>
                <a:gd name="T4" fmla="*/ 19 w 32"/>
                <a:gd name="T5" fmla="*/ 46 h 93"/>
                <a:gd name="T6" fmla="*/ 27 w 32"/>
                <a:gd name="T7" fmla="*/ 68 h 93"/>
                <a:gd name="T8" fmla="*/ 32 w 32"/>
                <a:gd name="T9" fmla="*/ 93 h 93"/>
                <a:gd name="T10" fmla="*/ 31 w 32"/>
                <a:gd name="T11" fmla="*/ 93 h 93"/>
                <a:gd name="T12" fmla="*/ 20 w 32"/>
                <a:gd name="T13" fmla="*/ 71 h 93"/>
                <a:gd name="T14" fmla="*/ 13 w 32"/>
                <a:gd name="T15" fmla="*/ 48 h 93"/>
                <a:gd name="T16" fmla="*/ 6 w 32"/>
                <a:gd name="T17" fmla="*/ 24 h 93"/>
                <a:gd name="T18" fmla="*/ 0 w 32"/>
                <a:gd name="T19" fmla="*/ 1 h 93"/>
                <a:gd name="T20" fmla="*/ 1 w 32"/>
                <a:gd name="T2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93">
                  <a:moveTo>
                    <a:pt x="1" y="0"/>
                  </a:moveTo>
                  <a:cubicBezTo>
                    <a:pt x="4" y="8"/>
                    <a:pt x="7" y="15"/>
                    <a:pt x="10" y="23"/>
                  </a:cubicBezTo>
                  <a:cubicBezTo>
                    <a:pt x="19" y="46"/>
                    <a:pt x="19" y="46"/>
                    <a:pt x="19" y="46"/>
                  </a:cubicBezTo>
                  <a:cubicBezTo>
                    <a:pt x="22" y="53"/>
                    <a:pt x="25" y="61"/>
                    <a:pt x="27" y="68"/>
                  </a:cubicBezTo>
                  <a:cubicBezTo>
                    <a:pt x="29" y="76"/>
                    <a:pt x="31" y="84"/>
                    <a:pt x="32" y="93"/>
                  </a:cubicBezTo>
                  <a:cubicBezTo>
                    <a:pt x="31" y="93"/>
                    <a:pt x="31" y="93"/>
                    <a:pt x="31" y="93"/>
                  </a:cubicBezTo>
                  <a:cubicBezTo>
                    <a:pt x="26" y="86"/>
                    <a:pt x="23" y="78"/>
                    <a:pt x="20" y="71"/>
                  </a:cubicBezTo>
                  <a:cubicBezTo>
                    <a:pt x="17" y="63"/>
                    <a:pt x="15" y="55"/>
                    <a:pt x="13" y="48"/>
                  </a:cubicBezTo>
                  <a:cubicBezTo>
                    <a:pt x="6" y="24"/>
                    <a:pt x="6" y="24"/>
                    <a:pt x="6" y="24"/>
                  </a:cubicBezTo>
                  <a:cubicBezTo>
                    <a:pt x="4" y="16"/>
                    <a:pt x="2" y="8"/>
                    <a:pt x="0" y="1"/>
                  </a:cubicBezTo>
                  <a:lnTo>
                    <a:pt x="1"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îṣľiḋê"/>
            <p:cNvSpPr/>
            <p:nvPr/>
          </p:nvSpPr>
          <p:spPr bwMode="auto">
            <a:xfrm>
              <a:off x="7475538" y="2511426"/>
              <a:ext cx="88900" cy="239713"/>
            </a:xfrm>
            <a:custGeom>
              <a:avLst/>
              <a:gdLst>
                <a:gd name="T0" fmla="*/ 1 w 27"/>
                <a:gd name="T1" fmla="*/ 0 h 73"/>
                <a:gd name="T2" fmla="*/ 9 w 27"/>
                <a:gd name="T3" fmla="*/ 17 h 73"/>
                <a:gd name="T4" fmla="*/ 17 w 27"/>
                <a:gd name="T5" fmla="*/ 35 h 73"/>
                <a:gd name="T6" fmla="*/ 24 w 27"/>
                <a:gd name="T7" fmla="*/ 53 h 73"/>
                <a:gd name="T8" fmla="*/ 27 w 27"/>
                <a:gd name="T9" fmla="*/ 73 h 73"/>
                <a:gd name="T10" fmla="*/ 26 w 27"/>
                <a:gd name="T11" fmla="*/ 73 h 73"/>
                <a:gd name="T12" fmla="*/ 16 w 27"/>
                <a:gd name="T13" fmla="*/ 56 h 73"/>
                <a:gd name="T14" fmla="*/ 11 w 27"/>
                <a:gd name="T15" fmla="*/ 37 h 73"/>
                <a:gd name="T16" fmla="*/ 5 w 27"/>
                <a:gd name="T17" fmla="*/ 19 h 73"/>
                <a:gd name="T18" fmla="*/ 0 w 27"/>
                <a:gd name="T19" fmla="*/ 0 h 73"/>
                <a:gd name="T20" fmla="*/ 1 w 27"/>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73">
                  <a:moveTo>
                    <a:pt x="1" y="0"/>
                  </a:moveTo>
                  <a:cubicBezTo>
                    <a:pt x="4" y="6"/>
                    <a:pt x="6" y="12"/>
                    <a:pt x="9" y="17"/>
                  </a:cubicBezTo>
                  <a:cubicBezTo>
                    <a:pt x="17" y="35"/>
                    <a:pt x="17" y="35"/>
                    <a:pt x="17" y="35"/>
                  </a:cubicBezTo>
                  <a:cubicBezTo>
                    <a:pt x="19" y="41"/>
                    <a:pt x="22" y="47"/>
                    <a:pt x="24" y="53"/>
                  </a:cubicBezTo>
                  <a:cubicBezTo>
                    <a:pt x="25" y="60"/>
                    <a:pt x="27" y="66"/>
                    <a:pt x="27" y="73"/>
                  </a:cubicBezTo>
                  <a:cubicBezTo>
                    <a:pt x="26" y="73"/>
                    <a:pt x="26" y="73"/>
                    <a:pt x="26" y="73"/>
                  </a:cubicBezTo>
                  <a:cubicBezTo>
                    <a:pt x="22" y="68"/>
                    <a:pt x="19" y="62"/>
                    <a:pt x="16" y="56"/>
                  </a:cubicBezTo>
                  <a:cubicBezTo>
                    <a:pt x="13" y="50"/>
                    <a:pt x="12" y="44"/>
                    <a:pt x="11" y="37"/>
                  </a:cubicBezTo>
                  <a:cubicBezTo>
                    <a:pt x="5" y="19"/>
                    <a:pt x="5" y="19"/>
                    <a:pt x="5" y="19"/>
                  </a:cubicBezTo>
                  <a:cubicBezTo>
                    <a:pt x="4" y="12"/>
                    <a:pt x="2" y="6"/>
                    <a:pt x="0" y="0"/>
                  </a:cubicBezTo>
                  <a:lnTo>
                    <a:pt x="1"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íṡļiḍè"/>
            <p:cNvSpPr/>
            <p:nvPr/>
          </p:nvSpPr>
          <p:spPr bwMode="auto">
            <a:xfrm>
              <a:off x="7742238" y="2327276"/>
              <a:ext cx="231775" cy="147638"/>
            </a:xfrm>
            <a:custGeom>
              <a:avLst/>
              <a:gdLst>
                <a:gd name="T0" fmla="*/ 70 w 70"/>
                <a:gd name="T1" fmla="*/ 1 h 45"/>
                <a:gd name="T2" fmla="*/ 53 w 70"/>
                <a:gd name="T3" fmla="*/ 13 h 45"/>
                <a:gd name="T4" fmla="*/ 37 w 70"/>
                <a:gd name="T5" fmla="*/ 25 h 45"/>
                <a:gd name="T6" fmla="*/ 20 w 70"/>
                <a:gd name="T7" fmla="*/ 37 h 45"/>
                <a:gd name="T8" fmla="*/ 0 w 70"/>
                <a:gd name="T9" fmla="*/ 45 h 45"/>
                <a:gd name="T10" fmla="*/ 0 w 70"/>
                <a:gd name="T11" fmla="*/ 44 h 45"/>
                <a:gd name="T12" fmla="*/ 15 w 70"/>
                <a:gd name="T13" fmla="*/ 30 h 45"/>
                <a:gd name="T14" fmla="*/ 33 w 70"/>
                <a:gd name="T15" fmla="*/ 20 h 45"/>
                <a:gd name="T16" fmla="*/ 51 w 70"/>
                <a:gd name="T17" fmla="*/ 10 h 45"/>
                <a:gd name="T18" fmla="*/ 70 w 70"/>
                <a:gd name="T19" fmla="*/ 0 h 45"/>
                <a:gd name="T20" fmla="*/ 70 w 70"/>
                <a:gd name="T21" fmla="*/ 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45">
                  <a:moveTo>
                    <a:pt x="70" y="1"/>
                  </a:moveTo>
                  <a:cubicBezTo>
                    <a:pt x="65" y="5"/>
                    <a:pt x="59" y="9"/>
                    <a:pt x="53" y="13"/>
                  </a:cubicBezTo>
                  <a:cubicBezTo>
                    <a:pt x="37" y="25"/>
                    <a:pt x="37" y="25"/>
                    <a:pt x="37" y="25"/>
                  </a:cubicBezTo>
                  <a:cubicBezTo>
                    <a:pt x="31" y="29"/>
                    <a:pt x="26" y="34"/>
                    <a:pt x="20" y="37"/>
                  </a:cubicBezTo>
                  <a:cubicBezTo>
                    <a:pt x="13" y="40"/>
                    <a:pt x="7" y="43"/>
                    <a:pt x="0" y="45"/>
                  </a:cubicBezTo>
                  <a:cubicBezTo>
                    <a:pt x="0" y="44"/>
                    <a:pt x="0" y="44"/>
                    <a:pt x="0" y="44"/>
                  </a:cubicBezTo>
                  <a:cubicBezTo>
                    <a:pt x="4" y="39"/>
                    <a:pt x="10" y="34"/>
                    <a:pt x="15" y="30"/>
                  </a:cubicBezTo>
                  <a:cubicBezTo>
                    <a:pt x="21" y="26"/>
                    <a:pt x="27" y="23"/>
                    <a:pt x="33" y="20"/>
                  </a:cubicBezTo>
                  <a:cubicBezTo>
                    <a:pt x="51" y="10"/>
                    <a:pt x="51" y="10"/>
                    <a:pt x="51" y="10"/>
                  </a:cubicBezTo>
                  <a:cubicBezTo>
                    <a:pt x="57" y="7"/>
                    <a:pt x="63" y="4"/>
                    <a:pt x="70" y="0"/>
                  </a:cubicBezTo>
                  <a:lnTo>
                    <a:pt x="70"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íSḷidè"/>
            <p:cNvSpPr/>
            <p:nvPr/>
          </p:nvSpPr>
          <p:spPr bwMode="auto">
            <a:xfrm>
              <a:off x="7623176" y="2593976"/>
              <a:ext cx="244475" cy="71438"/>
            </a:xfrm>
            <a:custGeom>
              <a:avLst/>
              <a:gdLst>
                <a:gd name="T0" fmla="*/ 74 w 74"/>
                <a:gd name="T1" fmla="*/ 1 h 22"/>
                <a:gd name="T2" fmla="*/ 56 w 74"/>
                <a:gd name="T3" fmla="*/ 8 h 22"/>
                <a:gd name="T4" fmla="*/ 38 w 74"/>
                <a:gd name="T5" fmla="*/ 14 h 22"/>
                <a:gd name="T6" fmla="*/ 19 w 74"/>
                <a:gd name="T7" fmla="*/ 20 h 22"/>
                <a:gd name="T8" fmla="*/ 0 w 74"/>
                <a:gd name="T9" fmla="*/ 21 h 22"/>
                <a:gd name="T10" fmla="*/ 0 w 74"/>
                <a:gd name="T11" fmla="*/ 21 h 22"/>
                <a:gd name="T12" fmla="*/ 17 w 74"/>
                <a:gd name="T13" fmla="*/ 12 h 22"/>
                <a:gd name="T14" fmla="*/ 36 w 74"/>
                <a:gd name="T15" fmla="*/ 8 h 22"/>
                <a:gd name="T16" fmla="*/ 55 w 74"/>
                <a:gd name="T17" fmla="*/ 4 h 22"/>
                <a:gd name="T18" fmla="*/ 74 w 74"/>
                <a:gd name="T19" fmla="*/ 0 h 22"/>
                <a:gd name="T20" fmla="*/ 74 w 74"/>
                <a:gd name="T21"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22">
                  <a:moveTo>
                    <a:pt x="74" y="1"/>
                  </a:moveTo>
                  <a:cubicBezTo>
                    <a:pt x="68" y="3"/>
                    <a:pt x="62" y="6"/>
                    <a:pt x="56" y="8"/>
                  </a:cubicBezTo>
                  <a:cubicBezTo>
                    <a:pt x="38" y="14"/>
                    <a:pt x="38" y="14"/>
                    <a:pt x="38" y="14"/>
                  </a:cubicBezTo>
                  <a:cubicBezTo>
                    <a:pt x="32" y="16"/>
                    <a:pt x="26" y="19"/>
                    <a:pt x="19" y="20"/>
                  </a:cubicBezTo>
                  <a:cubicBezTo>
                    <a:pt x="13" y="21"/>
                    <a:pt x="7" y="22"/>
                    <a:pt x="0" y="21"/>
                  </a:cubicBezTo>
                  <a:cubicBezTo>
                    <a:pt x="0" y="21"/>
                    <a:pt x="0" y="21"/>
                    <a:pt x="0" y="21"/>
                  </a:cubicBezTo>
                  <a:cubicBezTo>
                    <a:pt x="5" y="17"/>
                    <a:pt x="11" y="14"/>
                    <a:pt x="17" y="12"/>
                  </a:cubicBezTo>
                  <a:cubicBezTo>
                    <a:pt x="23" y="10"/>
                    <a:pt x="30" y="9"/>
                    <a:pt x="36" y="8"/>
                  </a:cubicBezTo>
                  <a:cubicBezTo>
                    <a:pt x="55" y="4"/>
                    <a:pt x="55" y="4"/>
                    <a:pt x="55" y="4"/>
                  </a:cubicBezTo>
                  <a:cubicBezTo>
                    <a:pt x="61" y="3"/>
                    <a:pt x="68" y="1"/>
                    <a:pt x="74" y="0"/>
                  </a:cubicBezTo>
                  <a:lnTo>
                    <a:pt x="74"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íşlîḋè"/>
            <p:cNvSpPr/>
            <p:nvPr/>
          </p:nvSpPr>
          <p:spPr bwMode="auto">
            <a:xfrm>
              <a:off x="8094663" y="3898901"/>
              <a:ext cx="785813" cy="1562100"/>
            </a:xfrm>
            <a:custGeom>
              <a:avLst/>
              <a:gdLst>
                <a:gd name="T0" fmla="*/ 43 w 238"/>
                <a:gd name="T1" fmla="*/ 202 h 474"/>
                <a:gd name="T2" fmla="*/ 216 w 238"/>
                <a:gd name="T3" fmla="*/ 0 h 474"/>
                <a:gd name="T4" fmla="*/ 209 w 238"/>
                <a:gd name="T5" fmla="*/ 272 h 474"/>
                <a:gd name="T6" fmla="*/ 83 w 238"/>
                <a:gd name="T7" fmla="*/ 449 h 474"/>
                <a:gd name="T8" fmla="*/ 39 w 238"/>
                <a:gd name="T9" fmla="*/ 474 h 474"/>
                <a:gd name="T10" fmla="*/ 14 w 238"/>
                <a:gd name="T11" fmla="*/ 441 h 474"/>
                <a:gd name="T12" fmla="*/ 4 w 238"/>
                <a:gd name="T13" fmla="*/ 328 h 474"/>
                <a:gd name="T14" fmla="*/ 43 w 238"/>
                <a:gd name="T15" fmla="*/ 202 h 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474">
                  <a:moveTo>
                    <a:pt x="43" y="202"/>
                  </a:moveTo>
                  <a:cubicBezTo>
                    <a:pt x="83" y="122"/>
                    <a:pt x="148" y="58"/>
                    <a:pt x="216" y="0"/>
                  </a:cubicBezTo>
                  <a:cubicBezTo>
                    <a:pt x="238" y="89"/>
                    <a:pt x="238" y="185"/>
                    <a:pt x="209" y="272"/>
                  </a:cubicBezTo>
                  <a:cubicBezTo>
                    <a:pt x="185" y="341"/>
                    <a:pt x="141" y="405"/>
                    <a:pt x="83" y="449"/>
                  </a:cubicBezTo>
                  <a:cubicBezTo>
                    <a:pt x="72" y="457"/>
                    <a:pt x="53" y="474"/>
                    <a:pt x="39" y="474"/>
                  </a:cubicBezTo>
                  <a:cubicBezTo>
                    <a:pt x="22" y="473"/>
                    <a:pt x="18" y="453"/>
                    <a:pt x="14" y="441"/>
                  </a:cubicBezTo>
                  <a:cubicBezTo>
                    <a:pt x="3" y="404"/>
                    <a:pt x="0" y="366"/>
                    <a:pt x="4" y="328"/>
                  </a:cubicBezTo>
                  <a:cubicBezTo>
                    <a:pt x="9" y="284"/>
                    <a:pt x="22" y="241"/>
                    <a:pt x="43" y="202"/>
                  </a:cubicBezTo>
                  <a:close/>
                </a:path>
              </a:pathLst>
            </a:custGeom>
            <a:solidFill>
              <a:srgbClr val="FC6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ïSļïḓè"/>
            <p:cNvSpPr/>
            <p:nvPr/>
          </p:nvSpPr>
          <p:spPr bwMode="auto">
            <a:xfrm>
              <a:off x="8210551" y="4122738"/>
              <a:ext cx="565150" cy="1301750"/>
            </a:xfrm>
            <a:custGeom>
              <a:avLst/>
              <a:gdLst>
                <a:gd name="T0" fmla="*/ 171 w 171"/>
                <a:gd name="T1" fmla="*/ 0 h 395"/>
                <a:gd name="T2" fmla="*/ 143 w 171"/>
                <a:gd name="T3" fmla="*/ 104 h 395"/>
                <a:gd name="T4" fmla="*/ 103 w 171"/>
                <a:gd name="T5" fmla="*/ 205 h 395"/>
                <a:gd name="T6" fmla="*/ 55 w 171"/>
                <a:gd name="T7" fmla="*/ 302 h 395"/>
                <a:gd name="T8" fmla="*/ 1 w 171"/>
                <a:gd name="T9" fmla="*/ 395 h 395"/>
                <a:gd name="T10" fmla="*/ 0 w 171"/>
                <a:gd name="T11" fmla="*/ 394 h 395"/>
                <a:gd name="T12" fmla="*/ 48 w 171"/>
                <a:gd name="T13" fmla="*/ 298 h 395"/>
                <a:gd name="T14" fmla="*/ 97 w 171"/>
                <a:gd name="T15" fmla="*/ 202 h 395"/>
                <a:gd name="T16" fmla="*/ 139 w 171"/>
                <a:gd name="T17" fmla="*/ 103 h 395"/>
                <a:gd name="T18" fmla="*/ 170 w 171"/>
                <a:gd name="T19" fmla="*/ 0 h 395"/>
                <a:gd name="T20" fmla="*/ 171 w 171"/>
                <a:gd name="T21" fmla="*/ 0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395">
                  <a:moveTo>
                    <a:pt x="171" y="0"/>
                  </a:moveTo>
                  <a:cubicBezTo>
                    <a:pt x="164" y="35"/>
                    <a:pt x="154" y="70"/>
                    <a:pt x="143" y="104"/>
                  </a:cubicBezTo>
                  <a:cubicBezTo>
                    <a:pt x="131" y="138"/>
                    <a:pt x="118" y="172"/>
                    <a:pt x="103" y="205"/>
                  </a:cubicBezTo>
                  <a:cubicBezTo>
                    <a:pt x="88" y="238"/>
                    <a:pt x="73" y="270"/>
                    <a:pt x="55" y="302"/>
                  </a:cubicBezTo>
                  <a:cubicBezTo>
                    <a:pt x="38" y="333"/>
                    <a:pt x="20" y="364"/>
                    <a:pt x="1" y="395"/>
                  </a:cubicBezTo>
                  <a:cubicBezTo>
                    <a:pt x="0" y="394"/>
                    <a:pt x="0" y="394"/>
                    <a:pt x="0" y="394"/>
                  </a:cubicBezTo>
                  <a:cubicBezTo>
                    <a:pt x="16" y="362"/>
                    <a:pt x="32" y="330"/>
                    <a:pt x="48" y="298"/>
                  </a:cubicBezTo>
                  <a:cubicBezTo>
                    <a:pt x="65" y="266"/>
                    <a:pt x="82" y="234"/>
                    <a:pt x="97" y="202"/>
                  </a:cubicBezTo>
                  <a:cubicBezTo>
                    <a:pt x="113" y="170"/>
                    <a:pt x="127" y="137"/>
                    <a:pt x="139" y="103"/>
                  </a:cubicBezTo>
                  <a:cubicBezTo>
                    <a:pt x="152" y="69"/>
                    <a:pt x="162" y="35"/>
                    <a:pt x="170" y="0"/>
                  </a:cubicBezTo>
                  <a:lnTo>
                    <a:pt x="171"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iṥḻïďé"/>
            <p:cNvSpPr/>
            <p:nvPr/>
          </p:nvSpPr>
          <p:spPr bwMode="auto">
            <a:xfrm>
              <a:off x="8461376" y="4294188"/>
              <a:ext cx="152400" cy="342900"/>
            </a:xfrm>
            <a:custGeom>
              <a:avLst/>
              <a:gdLst>
                <a:gd name="T0" fmla="*/ 1 w 46"/>
                <a:gd name="T1" fmla="*/ 0 h 104"/>
                <a:gd name="T2" fmla="*/ 14 w 46"/>
                <a:gd name="T3" fmla="*/ 25 h 104"/>
                <a:gd name="T4" fmla="*/ 26 w 46"/>
                <a:gd name="T5" fmla="*/ 51 h 104"/>
                <a:gd name="T6" fmla="*/ 38 w 46"/>
                <a:gd name="T7" fmla="*/ 76 h 104"/>
                <a:gd name="T8" fmla="*/ 46 w 46"/>
                <a:gd name="T9" fmla="*/ 103 h 104"/>
                <a:gd name="T10" fmla="*/ 45 w 46"/>
                <a:gd name="T11" fmla="*/ 104 h 104"/>
                <a:gd name="T12" fmla="*/ 30 w 46"/>
                <a:gd name="T13" fmla="*/ 79 h 104"/>
                <a:gd name="T14" fmla="*/ 20 w 46"/>
                <a:gd name="T15" fmla="*/ 53 h 104"/>
                <a:gd name="T16" fmla="*/ 10 w 46"/>
                <a:gd name="T17" fmla="*/ 27 h 104"/>
                <a:gd name="T18" fmla="*/ 0 w 46"/>
                <a:gd name="T19" fmla="*/ 1 h 104"/>
                <a:gd name="T20" fmla="*/ 1 w 46"/>
                <a:gd name="T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04">
                  <a:moveTo>
                    <a:pt x="1" y="0"/>
                  </a:moveTo>
                  <a:cubicBezTo>
                    <a:pt x="5" y="9"/>
                    <a:pt x="9" y="17"/>
                    <a:pt x="14" y="25"/>
                  </a:cubicBezTo>
                  <a:cubicBezTo>
                    <a:pt x="26" y="51"/>
                    <a:pt x="26" y="51"/>
                    <a:pt x="26" y="51"/>
                  </a:cubicBezTo>
                  <a:cubicBezTo>
                    <a:pt x="30" y="59"/>
                    <a:pt x="34" y="67"/>
                    <a:pt x="38" y="76"/>
                  </a:cubicBezTo>
                  <a:cubicBezTo>
                    <a:pt x="41" y="85"/>
                    <a:pt x="44" y="94"/>
                    <a:pt x="46" y="103"/>
                  </a:cubicBezTo>
                  <a:cubicBezTo>
                    <a:pt x="45" y="104"/>
                    <a:pt x="45" y="104"/>
                    <a:pt x="45" y="104"/>
                  </a:cubicBezTo>
                  <a:cubicBezTo>
                    <a:pt x="39" y="96"/>
                    <a:pt x="35" y="88"/>
                    <a:pt x="30" y="79"/>
                  </a:cubicBezTo>
                  <a:cubicBezTo>
                    <a:pt x="26" y="71"/>
                    <a:pt x="23" y="62"/>
                    <a:pt x="20" y="53"/>
                  </a:cubicBezTo>
                  <a:cubicBezTo>
                    <a:pt x="10" y="27"/>
                    <a:pt x="10" y="27"/>
                    <a:pt x="10" y="27"/>
                  </a:cubicBezTo>
                  <a:cubicBezTo>
                    <a:pt x="7" y="18"/>
                    <a:pt x="3" y="9"/>
                    <a:pt x="0" y="1"/>
                  </a:cubicBezTo>
                  <a:lnTo>
                    <a:pt x="1"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ïSľíḓe"/>
            <p:cNvSpPr/>
            <p:nvPr/>
          </p:nvSpPr>
          <p:spPr bwMode="auto">
            <a:xfrm>
              <a:off x="8313738" y="4491038"/>
              <a:ext cx="184150" cy="400050"/>
            </a:xfrm>
            <a:custGeom>
              <a:avLst/>
              <a:gdLst>
                <a:gd name="T0" fmla="*/ 0 w 56"/>
                <a:gd name="T1" fmla="*/ 0 h 121"/>
                <a:gd name="T2" fmla="*/ 16 w 56"/>
                <a:gd name="T3" fmla="*/ 29 h 121"/>
                <a:gd name="T4" fmla="*/ 30 w 56"/>
                <a:gd name="T5" fmla="*/ 59 h 121"/>
                <a:gd name="T6" fmla="*/ 45 w 56"/>
                <a:gd name="T7" fmla="*/ 89 h 121"/>
                <a:gd name="T8" fmla="*/ 56 w 56"/>
                <a:gd name="T9" fmla="*/ 120 h 121"/>
                <a:gd name="T10" fmla="*/ 55 w 56"/>
                <a:gd name="T11" fmla="*/ 121 h 121"/>
                <a:gd name="T12" fmla="*/ 38 w 56"/>
                <a:gd name="T13" fmla="*/ 92 h 121"/>
                <a:gd name="T14" fmla="*/ 25 w 56"/>
                <a:gd name="T15" fmla="*/ 62 h 121"/>
                <a:gd name="T16" fmla="*/ 12 w 56"/>
                <a:gd name="T17" fmla="*/ 31 h 121"/>
                <a:gd name="T18" fmla="*/ 0 w 56"/>
                <a:gd name="T1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121">
                  <a:moveTo>
                    <a:pt x="0" y="0"/>
                  </a:moveTo>
                  <a:cubicBezTo>
                    <a:pt x="16" y="29"/>
                    <a:pt x="16" y="29"/>
                    <a:pt x="16" y="29"/>
                  </a:cubicBezTo>
                  <a:cubicBezTo>
                    <a:pt x="30" y="59"/>
                    <a:pt x="30" y="59"/>
                    <a:pt x="30" y="59"/>
                  </a:cubicBezTo>
                  <a:cubicBezTo>
                    <a:pt x="35" y="69"/>
                    <a:pt x="41" y="78"/>
                    <a:pt x="45" y="89"/>
                  </a:cubicBezTo>
                  <a:cubicBezTo>
                    <a:pt x="49" y="99"/>
                    <a:pt x="53" y="109"/>
                    <a:pt x="56" y="120"/>
                  </a:cubicBezTo>
                  <a:cubicBezTo>
                    <a:pt x="55" y="121"/>
                    <a:pt x="55" y="121"/>
                    <a:pt x="55" y="121"/>
                  </a:cubicBezTo>
                  <a:cubicBezTo>
                    <a:pt x="48" y="112"/>
                    <a:pt x="43" y="102"/>
                    <a:pt x="38" y="92"/>
                  </a:cubicBezTo>
                  <a:cubicBezTo>
                    <a:pt x="33" y="82"/>
                    <a:pt x="29" y="72"/>
                    <a:pt x="25" y="62"/>
                  </a:cubicBezTo>
                  <a:cubicBezTo>
                    <a:pt x="12" y="31"/>
                    <a:pt x="12" y="31"/>
                    <a:pt x="12" y="31"/>
                  </a:cubicBezTo>
                  <a:cubicBezTo>
                    <a:pt x="0" y="0"/>
                    <a:pt x="0" y="0"/>
                    <a:pt x="0" y="0"/>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iṩlíḓê"/>
            <p:cNvSpPr/>
            <p:nvPr/>
          </p:nvSpPr>
          <p:spPr bwMode="auto">
            <a:xfrm>
              <a:off x="8201026" y="4848226"/>
              <a:ext cx="155575" cy="315913"/>
            </a:xfrm>
            <a:custGeom>
              <a:avLst/>
              <a:gdLst>
                <a:gd name="T0" fmla="*/ 1 w 47"/>
                <a:gd name="T1" fmla="*/ 0 h 96"/>
                <a:gd name="T2" fmla="*/ 14 w 47"/>
                <a:gd name="T3" fmla="*/ 23 h 96"/>
                <a:gd name="T4" fmla="*/ 27 w 47"/>
                <a:gd name="T5" fmla="*/ 47 h 96"/>
                <a:gd name="T6" fmla="*/ 39 w 47"/>
                <a:gd name="T7" fmla="*/ 70 h 96"/>
                <a:gd name="T8" fmla="*/ 47 w 47"/>
                <a:gd name="T9" fmla="*/ 95 h 96"/>
                <a:gd name="T10" fmla="*/ 46 w 47"/>
                <a:gd name="T11" fmla="*/ 96 h 96"/>
                <a:gd name="T12" fmla="*/ 31 w 47"/>
                <a:gd name="T13" fmla="*/ 73 h 96"/>
                <a:gd name="T14" fmla="*/ 21 w 47"/>
                <a:gd name="T15" fmla="*/ 49 h 96"/>
                <a:gd name="T16" fmla="*/ 10 w 47"/>
                <a:gd name="T17" fmla="*/ 25 h 96"/>
                <a:gd name="T18" fmla="*/ 0 w 47"/>
                <a:gd name="T19" fmla="*/ 0 h 96"/>
                <a:gd name="T20" fmla="*/ 1 w 47"/>
                <a:gd name="T2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96">
                  <a:moveTo>
                    <a:pt x="1" y="0"/>
                  </a:moveTo>
                  <a:cubicBezTo>
                    <a:pt x="6" y="8"/>
                    <a:pt x="10" y="16"/>
                    <a:pt x="14" y="23"/>
                  </a:cubicBezTo>
                  <a:cubicBezTo>
                    <a:pt x="27" y="47"/>
                    <a:pt x="27" y="47"/>
                    <a:pt x="27" y="47"/>
                  </a:cubicBezTo>
                  <a:cubicBezTo>
                    <a:pt x="31" y="54"/>
                    <a:pt x="35" y="62"/>
                    <a:pt x="39" y="70"/>
                  </a:cubicBezTo>
                  <a:cubicBezTo>
                    <a:pt x="42" y="78"/>
                    <a:pt x="45" y="86"/>
                    <a:pt x="47" y="95"/>
                  </a:cubicBezTo>
                  <a:cubicBezTo>
                    <a:pt x="46" y="96"/>
                    <a:pt x="46" y="96"/>
                    <a:pt x="46" y="96"/>
                  </a:cubicBezTo>
                  <a:cubicBezTo>
                    <a:pt x="40" y="89"/>
                    <a:pt x="36" y="81"/>
                    <a:pt x="31" y="73"/>
                  </a:cubicBezTo>
                  <a:cubicBezTo>
                    <a:pt x="27" y="66"/>
                    <a:pt x="24" y="57"/>
                    <a:pt x="21" y="49"/>
                  </a:cubicBezTo>
                  <a:cubicBezTo>
                    <a:pt x="10" y="25"/>
                    <a:pt x="10" y="25"/>
                    <a:pt x="10" y="25"/>
                  </a:cubicBezTo>
                  <a:cubicBezTo>
                    <a:pt x="7" y="17"/>
                    <a:pt x="4" y="9"/>
                    <a:pt x="0" y="0"/>
                  </a:cubicBezTo>
                  <a:lnTo>
                    <a:pt x="1"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íṩ1iḋe"/>
            <p:cNvSpPr/>
            <p:nvPr/>
          </p:nvSpPr>
          <p:spPr bwMode="auto">
            <a:xfrm>
              <a:off x="8553451" y="4527551"/>
              <a:ext cx="293688" cy="234950"/>
            </a:xfrm>
            <a:custGeom>
              <a:avLst/>
              <a:gdLst>
                <a:gd name="T0" fmla="*/ 89 w 89"/>
                <a:gd name="T1" fmla="*/ 1 h 71"/>
                <a:gd name="T2" fmla="*/ 68 w 89"/>
                <a:gd name="T3" fmla="*/ 20 h 71"/>
                <a:gd name="T4" fmla="*/ 47 w 89"/>
                <a:gd name="T5" fmla="*/ 38 h 71"/>
                <a:gd name="T6" fmla="*/ 25 w 89"/>
                <a:gd name="T7" fmla="*/ 56 h 71"/>
                <a:gd name="T8" fmla="*/ 1 w 89"/>
                <a:gd name="T9" fmla="*/ 71 h 71"/>
                <a:gd name="T10" fmla="*/ 0 w 89"/>
                <a:gd name="T11" fmla="*/ 70 h 71"/>
                <a:gd name="T12" fmla="*/ 20 w 89"/>
                <a:gd name="T13" fmla="*/ 50 h 71"/>
                <a:gd name="T14" fmla="*/ 43 w 89"/>
                <a:gd name="T15" fmla="*/ 33 h 71"/>
                <a:gd name="T16" fmla="*/ 65 w 89"/>
                <a:gd name="T17" fmla="*/ 16 h 71"/>
                <a:gd name="T18" fmla="*/ 88 w 89"/>
                <a:gd name="T19" fmla="*/ 0 h 71"/>
                <a:gd name="T20" fmla="*/ 89 w 89"/>
                <a:gd name="T21" fmla="*/ 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 h="71">
                  <a:moveTo>
                    <a:pt x="89" y="1"/>
                  </a:moveTo>
                  <a:cubicBezTo>
                    <a:pt x="82" y="7"/>
                    <a:pt x="75" y="13"/>
                    <a:pt x="68" y="20"/>
                  </a:cubicBezTo>
                  <a:cubicBezTo>
                    <a:pt x="47" y="38"/>
                    <a:pt x="47" y="38"/>
                    <a:pt x="47" y="38"/>
                  </a:cubicBezTo>
                  <a:cubicBezTo>
                    <a:pt x="39" y="44"/>
                    <a:pt x="33" y="51"/>
                    <a:pt x="25" y="56"/>
                  </a:cubicBezTo>
                  <a:cubicBezTo>
                    <a:pt x="17" y="61"/>
                    <a:pt x="10" y="66"/>
                    <a:pt x="1" y="71"/>
                  </a:cubicBezTo>
                  <a:cubicBezTo>
                    <a:pt x="0" y="70"/>
                    <a:pt x="0" y="70"/>
                    <a:pt x="0" y="70"/>
                  </a:cubicBezTo>
                  <a:cubicBezTo>
                    <a:pt x="6" y="62"/>
                    <a:pt x="13" y="56"/>
                    <a:pt x="20" y="50"/>
                  </a:cubicBezTo>
                  <a:cubicBezTo>
                    <a:pt x="27" y="43"/>
                    <a:pt x="35" y="38"/>
                    <a:pt x="43" y="33"/>
                  </a:cubicBezTo>
                  <a:cubicBezTo>
                    <a:pt x="65" y="16"/>
                    <a:pt x="65" y="16"/>
                    <a:pt x="65" y="16"/>
                  </a:cubicBezTo>
                  <a:cubicBezTo>
                    <a:pt x="73" y="11"/>
                    <a:pt x="81" y="6"/>
                    <a:pt x="88" y="0"/>
                  </a:cubicBezTo>
                  <a:lnTo>
                    <a:pt x="89"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iṧliḍe"/>
            <p:cNvSpPr/>
            <p:nvPr/>
          </p:nvSpPr>
          <p:spPr bwMode="auto">
            <a:xfrm>
              <a:off x="8421688" y="4903788"/>
              <a:ext cx="323850" cy="128588"/>
            </a:xfrm>
            <a:custGeom>
              <a:avLst/>
              <a:gdLst>
                <a:gd name="T0" fmla="*/ 98 w 98"/>
                <a:gd name="T1" fmla="*/ 1 h 39"/>
                <a:gd name="T2" fmla="*/ 74 w 98"/>
                <a:gd name="T3" fmla="*/ 12 h 39"/>
                <a:gd name="T4" fmla="*/ 50 w 98"/>
                <a:gd name="T5" fmla="*/ 23 h 39"/>
                <a:gd name="T6" fmla="*/ 26 w 98"/>
                <a:gd name="T7" fmla="*/ 33 h 39"/>
                <a:gd name="T8" fmla="*/ 0 w 98"/>
                <a:gd name="T9" fmla="*/ 39 h 39"/>
                <a:gd name="T10" fmla="*/ 0 w 98"/>
                <a:gd name="T11" fmla="*/ 39 h 39"/>
                <a:gd name="T12" fmla="*/ 23 w 98"/>
                <a:gd name="T13" fmla="*/ 26 h 39"/>
                <a:gd name="T14" fmla="*/ 48 w 98"/>
                <a:gd name="T15" fmla="*/ 17 h 39"/>
                <a:gd name="T16" fmla="*/ 72 w 98"/>
                <a:gd name="T17" fmla="*/ 9 h 39"/>
                <a:gd name="T18" fmla="*/ 97 w 98"/>
                <a:gd name="T19" fmla="*/ 0 h 39"/>
                <a:gd name="T20" fmla="*/ 98 w 98"/>
                <a:gd name="T21"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39">
                  <a:moveTo>
                    <a:pt x="98" y="1"/>
                  </a:moveTo>
                  <a:cubicBezTo>
                    <a:pt x="90" y="5"/>
                    <a:pt x="82" y="9"/>
                    <a:pt x="74" y="12"/>
                  </a:cubicBezTo>
                  <a:cubicBezTo>
                    <a:pt x="50" y="23"/>
                    <a:pt x="50" y="23"/>
                    <a:pt x="50" y="23"/>
                  </a:cubicBezTo>
                  <a:cubicBezTo>
                    <a:pt x="42" y="26"/>
                    <a:pt x="34" y="31"/>
                    <a:pt x="26" y="33"/>
                  </a:cubicBezTo>
                  <a:cubicBezTo>
                    <a:pt x="18" y="36"/>
                    <a:pt x="9" y="38"/>
                    <a:pt x="0" y="39"/>
                  </a:cubicBezTo>
                  <a:cubicBezTo>
                    <a:pt x="0" y="39"/>
                    <a:pt x="0" y="39"/>
                    <a:pt x="0" y="39"/>
                  </a:cubicBezTo>
                  <a:cubicBezTo>
                    <a:pt x="7" y="34"/>
                    <a:pt x="15" y="30"/>
                    <a:pt x="23" y="26"/>
                  </a:cubicBezTo>
                  <a:cubicBezTo>
                    <a:pt x="31" y="22"/>
                    <a:pt x="39" y="20"/>
                    <a:pt x="48" y="17"/>
                  </a:cubicBezTo>
                  <a:cubicBezTo>
                    <a:pt x="72" y="9"/>
                    <a:pt x="72" y="9"/>
                    <a:pt x="72" y="9"/>
                  </a:cubicBezTo>
                  <a:cubicBezTo>
                    <a:pt x="81" y="6"/>
                    <a:pt x="89" y="3"/>
                    <a:pt x="97" y="0"/>
                  </a:cubicBezTo>
                  <a:lnTo>
                    <a:pt x="98"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iṥļídê"/>
            <p:cNvSpPr/>
            <p:nvPr/>
          </p:nvSpPr>
          <p:spPr bwMode="auto">
            <a:xfrm>
              <a:off x="8310563" y="4438651"/>
              <a:ext cx="869950" cy="965200"/>
            </a:xfrm>
            <a:custGeom>
              <a:avLst/>
              <a:gdLst>
                <a:gd name="T0" fmla="*/ 143 w 264"/>
                <a:gd name="T1" fmla="*/ 193 h 293"/>
                <a:gd name="T2" fmla="*/ 193 w 264"/>
                <a:gd name="T3" fmla="*/ 147 h 293"/>
                <a:gd name="T4" fmla="*/ 259 w 264"/>
                <a:gd name="T5" fmla="*/ 51 h 293"/>
                <a:gd name="T6" fmla="*/ 254 w 264"/>
                <a:gd name="T7" fmla="*/ 11 h 293"/>
                <a:gd name="T8" fmla="*/ 224 w 264"/>
                <a:gd name="T9" fmla="*/ 2 h 293"/>
                <a:gd name="T10" fmla="*/ 194 w 264"/>
                <a:gd name="T11" fmla="*/ 14 h 293"/>
                <a:gd name="T12" fmla="*/ 49 w 264"/>
                <a:gd name="T13" fmla="*/ 165 h 293"/>
                <a:gd name="T14" fmla="*/ 9 w 264"/>
                <a:gd name="T15" fmla="*/ 260 h 293"/>
                <a:gd name="T16" fmla="*/ 48 w 264"/>
                <a:gd name="T17" fmla="*/ 274 h 293"/>
                <a:gd name="T18" fmla="*/ 143 w 264"/>
                <a:gd name="T19" fmla="*/ 1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293">
                  <a:moveTo>
                    <a:pt x="143" y="193"/>
                  </a:moveTo>
                  <a:cubicBezTo>
                    <a:pt x="160" y="178"/>
                    <a:pt x="177" y="163"/>
                    <a:pt x="193" y="147"/>
                  </a:cubicBezTo>
                  <a:cubicBezTo>
                    <a:pt x="221" y="120"/>
                    <a:pt x="249" y="89"/>
                    <a:pt x="259" y="51"/>
                  </a:cubicBezTo>
                  <a:cubicBezTo>
                    <a:pt x="263" y="37"/>
                    <a:pt x="264" y="21"/>
                    <a:pt x="254" y="11"/>
                  </a:cubicBezTo>
                  <a:cubicBezTo>
                    <a:pt x="247" y="3"/>
                    <a:pt x="235" y="0"/>
                    <a:pt x="224" y="2"/>
                  </a:cubicBezTo>
                  <a:cubicBezTo>
                    <a:pt x="213" y="3"/>
                    <a:pt x="203" y="9"/>
                    <a:pt x="194" y="14"/>
                  </a:cubicBezTo>
                  <a:cubicBezTo>
                    <a:pt x="133" y="51"/>
                    <a:pt x="83" y="104"/>
                    <a:pt x="49" y="165"/>
                  </a:cubicBezTo>
                  <a:cubicBezTo>
                    <a:pt x="32" y="195"/>
                    <a:pt x="18" y="227"/>
                    <a:pt x="9" y="260"/>
                  </a:cubicBezTo>
                  <a:cubicBezTo>
                    <a:pt x="0" y="293"/>
                    <a:pt x="27" y="285"/>
                    <a:pt x="48" y="274"/>
                  </a:cubicBezTo>
                  <a:cubicBezTo>
                    <a:pt x="84" y="254"/>
                    <a:pt x="113" y="220"/>
                    <a:pt x="143" y="193"/>
                  </a:cubicBezTo>
                  <a:close/>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íṥliḋê"/>
            <p:cNvSpPr/>
            <p:nvPr/>
          </p:nvSpPr>
          <p:spPr bwMode="auto">
            <a:xfrm>
              <a:off x="8247063" y="4560888"/>
              <a:ext cx="831850" cy="925513"/>
            </a:xfrm>
            <a:custGeom>
              <a:avLst/>
              <a:gdLst>
                <a:gd name="T0" fmla="*/ 252 w 252"/>
                <a:gd name="T1" fmla="*/ 1 h 281"/>
                <a:gd name="T2" fmla="*/ 186 w 252"/>
                <a:gd name="T3" fmla="*/ 68 h 281"/>
                <a:gd name="T4" fmla="*/ 122 w 252"/>
                <a:gd name="T5" fmla="*/ 137 h 281"/>
                <a:gd name="T6" fmla="*/ 61 w 252"/>
                <a:gd name="T7" fmla="*/ 208 h 281"/>
                <a:gd name="T8" fmla="*/ 46 w 252"/>
                <a:gd name="T9" fmla="*/ 226 h 281"/>
                <a:gd name="T10" fmla="*/ 38 w 252"/>
                <a:gd name="T11" fmla="*/ 235 h 281"/>
                <a:gd name="T12" fmla="*/ 30 w 252"/>
                <a:gd name="T13" fmla="*/ 244 h 281"/>
                <a:gd name="T14" fmla="*/ 0 w 252"/>
                <a:gd name="T15" fmla="*/ 281 h 281"/>
                <a:gd name="T16" fmla="*/ 0 w 252"/>
                <a:gd name="T17" fmla="*/ 280 h 281"/>
                <a:gd name="T18" fmla="*/ 12 w 252"/>
                <a:gd name="T19" fmla="*/ 260 h 281"/>
                <a:gd name="T20" fmla="*/ 26 w 252"/>
                <a:gd name="T21" fmla="*/ 241 h 281"/>
                <a:gd name="T22" fmla="*/ 40 w 252"/>
                <a:gd name="T23" fmla="*/ 222 h 281"/>
                <a:gd name="T24" fmla="*/ 55 w 252"/>
                <a:gd name="T25" fmla="*/ 203 h 281"/>
                <a:gd name="T26" fmla="*/ 118 w 252"/>
                <a:gd name="T27" fmla="*/ 133 h 281"/>
                <a:gd name="T28" fmla="*/ 183 w 252"/>
                <a:gd name="T29" fmla="*/ 65 h 281"/>
                <a:gd name="T30" fmla="*/ 252 w 252"/>
                <a:gd name="T31" fmla="*/ 0 h 281"/>
                <a:gd name="T32" fmla="*/ 252 w 252"/>
                <a:gd name="T33" fmla="*/ 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2" h="281">
                  <a:moveTo>
                    <a:pt x="252" y="1"/>
                  </a:moveTo>
                  <a:cubicBezTo>
                    <a:pt x="230" y="23"/>
                    <a:pt x="208" y="45"/>
                    <a:pt x="186" y="68"/>
                  </a:cubicBezTo>
                  <a:cubicBezTo>
                    <a:pt x="165" y="91"/>
                    <a:pt x="143" y="114"/>
                    <a:pt x="122" y="137"/>
                  </a:cubicBezTo>
                  <a:cubicBezTo>
                    <a:pt x="101" y="161"/>
                    <a:pt x="81" y="185"/>
                    <a:pt x="61" y="208"/>
                  </a:cubicBezTo>
                  <a:cubicBezTo>
                    <a:pt x="56" y="214"/>
                    <a:pt x="51" y="220"/>
                    <a:pt x="46" y="226"/>
                  </a:cubicBezTo>
                  <a:cubicBezTo>
                    <a:pt x="38" y="235"/>
                    <a:pt x="38" y="235"/>
                    <a:pt x="38" y="235"/>
                  </a:cubicBezTo>
                  <a:cubicBezTo>
                    <a:pt x="30" y="244"/>
                    <a:pt x="30" y="244"/>
                    <a:pt x="30" y="244"/>
                  </a:cubicBezTo>
                  <a:cubicBezTo>
                    <a:pt x="20" y="256"/>
                    <a:pt x="11" y="269"/>
                    <a:pt x="0" y="281"/>
                  </a:cubicBezTo>
                  <a:cubicBezTo>
                    <a:pt x="0" y="280"/>
                    <a:pt x="0" y="280"/>
                    <a:pt x="0" y="280"/>
                  </a:cubicBezTo>
                  <a:cubicBezTo>
                    <a:pt x="4" y="273"/>
                    <a:pt x="8" y="267"/>
                    <a:pt x="12" y="260"/>
                  </a:cubicBezTo>
                  <a:cubicBezTo>
                    <a:pt x="17" y="254"/>
                    <a:pt x="21" y="247"/>
                    <a:pt x="26" y="241"/>
                  </a:cubicBezTo>
                  <a:cubicBezTo>
                    <a:pt x="30" y="234"/>
                    <a:pt x="35" y="228"/>
                    <a:pt x="40" y="222"/>
                  </a:cubicBezTo>
                  <a:cubicBezTo>
                    <a:pt x="45" y="216"/>
                    <a:pt x="50" y="209"/>
                    <a:pt x="55" y="203"/>
                  </a:cubicBezTo>
                  <a:cubicBezTo>
                    <a:pt x="74" y="179"/>
                    <a:pt x="96" y="156"/>
                    <a:pt x="118" y="133"/>
                  </a:cubicBezTo>
                  <a:cubicBezTo>
                    <a:pt x="139" y="110"/>
                    <a:pt x="161" y="88"/>
                    <a:pt x="183" y="65"/>
                  </a:cubicBezTo>
                  <a:cubicBezTo>
                    <a:pt x="206" y="43"/>
                    <a:pt x="229" y="22"/>
                    <a:pt x="252" y="0"/>
                  </a:cubicBezTo>
                  <a:lnTo>
                    <a:pt x="252" y="1"/>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ïsliḑê"/>
            <p:cNvSpPr/>
            <p:nvPr/>
          </p:nvSpPr>
          <p:spPr bwMode="auto">
            <a:xfrm>
              <a:off x="5086351" y="1670051"/>
              <a:ext cx="263525" cy="342900"/>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iṡlîḍè"/>
            <p:cNvSpPr/>
            <p:nvPr/>
          </p:nvSpPr>
          <p:spPr bwMode="auto">
            <a:xfrm>
              <a:off x="4641851" y="1776413"/>
              <a:ext cx="428625" cy="428625"/>
            </a:xfrm>
            <a:custGeom>
              <a:avLst/>
              <a:gdLst>
                <a:gd name="T0" fmla="*/ 270 w 270"/>
                <a:gd name="T1" fmla="*/ 154 h 270"/>
                <a:gd name="T2" fmla="*/ 151 w 270"/>
                <a:gd name="T3" fmla="*/ 270 h 270"/>
                <a:gd name="T4" fmla="*/ 0 w 270"/>
                <a:gd name="T5" fmla="*/ 118 h 270"/>
                <a:gd name="T6" fmla="*/ 116 w 270"/>
                <a:gd name="T7" fmla="*/ 0 h 270"/>
                <a:gd name="T8" fmla="*/ 270 w 270"/>
                <a:gd name="T9" fmla="*/ 154 h 270"/>
              </a:gdLst>
              <a:ahLst/>
              <a:cxnLst>
                <a:cxn ang="0">
                  <a:pos x="T0" y="T1"/>
                </a:cxn>
                <a:cxn ang="0">
                  <a:pos x="T2" y="T3"/>
                </a:cxn>
                <a:cxn ang="0">
                  <a:pos x="T4" y="T5"/>
                </a:cxn>
                <a:cxn ang="0">
                  <a:pos x="T6" y="T7"/>
                </a:cxn>
                <a:cxn ang="0">
                  <a:pos x="T8" y="T9"/>
                </a:cxn>
              </a:cxnLst>
              <a:rect l="0" t="0" r="r" b="b"/>
              <a:pathLst>
                <a:path w="270" h="270">
                  <a:moveTo>
                    <a:pt x="270" y="154"/>
                  </a:moveTo>
                  <a:lnTo>
                    <a:pt x="151" y="270"/>
                  </a:lnTo>
                  <a:lnTo>
                    <a:pt x="0" y="118"/>
                  </a:lnTo>
                  <a:lnTo>
                    <a:pt x="116" y="0"/>
                  </a:lnTo>
                  <a:lnTo>
                    <a:pt x="270" y="154"/>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íSľïḑe"/>
            <p:cNvSpPr/>
            <p:nvPr/>
          </p:nvSpPr>
          <p:spPr bwMode="auto">
            <a:xfrm>
              <a:off x="4532313" y="2224088"/>
              <a:ext cx="342900" cy="263525"/>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 name="íšļide"/>
            <p:cNvSpPr/>
            <p:nvPr/>
          </p:nvSpPr>
          <p:spPr bwMode="auto">
            <a:xfrm>
              <a:off x="4641851" y="2508251"/>
              <a:ext cx="428625" cy="428625"/>
            </a:xfrm>
            <a:custGeom>
              <a:avLst/>
              <a:gdLst>
                <a:gd name="T0" fmla="*/ 151 w 270"/>
                <a:gd name="T1" fmla="*/ 0 h 270"/>
                <a:gd name="T2" fmla="*/ 270 w 270"/>
                <a:gd name="T3" fmla="*/ 116 h 270"/>
                <a:gd name="T4" fmla="*/ 116 w 270"/>
                <a:gd name="T5" fmla="*/ 270 h 270"/>
                <a:gd name="T6" fmla="*/ 0 w 270"/>
                <a:gd name="T7" fmla="*/ 151 h 270"/>
                <a:gd name="T8" fmla="*/ 151 w 270"/>
                <a:gd name="T9" fmla="*/ 0 h 270"/>
              </a:gdLst>
              <a:ahLst/>
              <a:cxnLst>
                <a:cxn ang="0">
                  <a:pos x="T0" y="T1"/>
                </a:cxn>
                <a:cxn ang="0">
                  <a:pos x="T2" y="T3"/>
                </a:cxn>
                <a:cxn ang="0">
                  <a:pos x="T4" y="T5"/>
                </a:cxn>
                <a:cxn ang="0">
                  <a:pos x="T6" y="T7"/>
                </a:cxn>
                <a:cxn ang="0">
                  <a:pos x="T8" y="T9"/>
                </a:cxn>
              </a:cxnLst>
              <a:rect l="0" t="0" r="r" b="b"/>
              <a:pathLst>
                <a:path w="270" h="270">
                  <a:moveTo>
                    <a:pt x="151" y="0"/>
                  </a:moveTo>
                  <a:lnTo>
                    <a:pt x="270" y="116"/>
                  </a:lnTo>
                  <a:lnTo>
                    <a:pt x="116" y="270"/>
                  </a:lnTo>
                  <a:lnTo>
                    <a:pt x="0" y="151"/>
                  </a:lnTo>
                  <a:lnTo>
                    <a:pt x="151" y="0"/>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îṧľîďe"/>
            <p:cNvSpPr/>
            <p:nvPr/>
          </p:nvSpPr>
          <p:spPr bwMode="auto">
            <a:xfrm>
              <a:off x="5086351" y="2698751"/>
              <a:ext cx="263525" cy="342900"/>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 name="ïślide"/>
            <p:cNvSpPr/>
            <p:nvPr/>
          </p:nvSpPr>
          <p:spPr bwMode="auto">
            <a:xfrm>
              <a:off x="5370513" y="2508251"/>
              <a:ext cx="428625" cy="428625"/>
            </a:xfrm>
            <a:custGeom>
              <a:avLst/>
              <a:gdLst>
                <a:gd name="T0" fmla="*/ 0 w 270"/>
                <a:gd name="T1" fmla="*/ 116 h 270"/>
                <a:gd name="T2" fmla="*/ 116 w 270"/>
                <a:gd name="T3" fmla="*/ 0 h 270"/>
                <a:gd name="T4" fmla="*/ 270 w 270"/>
                <a:gd name="T5" fmla="*/ 151 h 270"/>
                <a:gd name="T6" fmla="*/ 152 w 270"/>
                <a:gd name="T7" fmla="*/ 270 h 270"/>
                <a:gd name="T8" fmla="*/ 0 w 270"/>
                <a:gd name="T9" fmla="*/ 116 h 270"/>
              </a:gdLst>
              <a:ahLst/>
              <a:cxnLst>
                <a:cxn ang="0">
                  <a:pos x="T0" y="T1"/>
                </a:cxn>
                <a:cxn ang="0">
                  <a:pos x="T2" y="T3"/>
                </a:cxn>
                <a:cxn ang="0">
                  <a:pos x="T4" y="T5"/>
                </a:cxn>
                <a:cxn ang="0">
                  <a:pos x="T6" y="T7"/>
                </a:cxn>
                <a:cxn ang="0">
                  <a:pos x="T8" y="T9"/>
                </a:cxn>
              </a:cxnLst>
              <a:rect l="0" t="0" r="r" b="b"/>
              <a:pathLst>
                <a:path w="270" h="270">
                  <a:moveTo>
                    <a:pt x="0" y="116"/>
                  </a:moveTo>
                  <a:lnTo>
                    <a:pt x="116" y="0"/>
                  </a:lnTo>
                  <a:lnTo>
                    <a:pt x="270" y="151"/>
                  </a:lnTo>
                  <a:lnTo>
                    <a:pt x="152" y="270"/>
                  </a:lnTo>
                  <a:lnTo>
                    <a:pt x="0" y="116"/>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ï$1íde"/>
            <p:cNvSpPr/>
            <p:nvPr/>
          </p:nvSpPr>
          <p:spPr bwMode="auto">
            <a:xfrm>
              <a:off x="5564188" y="2224088"/>
              <a:ext cx="344488" cy="263525"/>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 name="ïṥ1íde"/>
            <p:cNvSpPr/>
            <p:nvPr/>
          </p:nvSpPr>
          <p:spPr bwMode="auto">
            <a:xfrm>
              <a:off x="5370513" y="1776413"/>
              <a:ext cx="428625" cy="428625"/>
            </a:xfrm>
            <a:custGeom>
              <a:avLst/>
              <a:gdLst>
                <a:gd name="T0" fmla="*/ 116 w 270"/>
                <a:gd name="T1" fmla="*/ 270 h 270"/>
                <a:gd name="T2" fmla="*/ 0 w 270"/>
                <a:gd name="T3" fmla="*/ 154 h 270"/>
                <a:gd name="T4" fmla="*/ 152 w 270"/>
                <a:gd name="T5" fmla="*/ 0 h 270"/>
                <a:gd name="T6" fmla="*/ 270 w 270"/>
                <a:gd name="T7" fmla="*/ 118 h 270"/>
                <a:gd name="T8" fmla="*/ 116 w 270"/>
                <a:gd name="T9" fmla="*/ 270 h 270"/>
              </a:gdLst>
              <a:ahLst/>
              <a:cxnLst>
                <a:cxn ang="0">
                  <a:pos x="T0" y="T1"/>
                </a:cxn>
                <a:cxn ang="0">
                  <a:pos x="T2" y="T3"/>
                </a:cxn>
                <a:cxn ang="0">
                  <a:pos x="T4" y="T5"/>
                </a:cxn>
                <a:cxn ang="0">
                  <a:pos x="T6" y="T7"/>
                </a:cxn>
                <a:cxn ang="0">
                  <a:pos x="T8" y="T9"/>
                </a:cxn>
              </a:cxnLst>
              <a:rect l="0" t="0" r="r" b="b"/>
              <a:pathLst>
                <a:path w="270" h="270">
                  <a:moveTo>
                    <a:pt x="116" y="270"/>
                  </a:moveTo>
                  <a:lnTo>
                    <a:pt x="0" y="154"/>
                  </a:lnTo>
                  <a:lnTo>
                    <a:pt x="152" y="0"/>
                  </a:lnTo>
                  <a:lnTo>
                    <a:pt x="270" y="118"/>
                  </a:lnTo>
                  <a:lnTo>
                    <a:pt x="116" y="270"/>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íṩḻiḓè"/>
            <p:cNvSpPr/>
            <p:nvPr/>
          </p:nvSpPr>
          <p:spPr bwMode="auto">
            <a:xfrm>
              <a:off x="4752976" y="1892301"/>
              <a:ext cx="930275" cy="928688"/>
            </a:xfrm>
            <a:custGeom>
              <a:avLst/>
              <a:gdLst>
                <a:gd name="T0" fmla="*/ 141 w 282"/>
                <a:gd name="T1" fmla="*/ 282 h 282"/>
                <a:gd name="T2" fmla="*/ 0 w 282"/>
                <a:gd name="T3" fmla="*/ 141 h 282"/>
                <a:gd name="T4" fmla="*/ 141 w 282"/>
                <a:gd name="T5" fmla="*/ 0 h 282"/>
                <a:gd name="T6" fmla="*/ 282 w 282"/>
                <a:gd name="T7" fmla="*/ 141 h 282"/>
                <a:gd name="T8" fmla="*/ 141 w 282"/>
                <a:gd name="T9" fmla="*/ 282 h 282"/>
                <a:gd name="T10" fmla="*/ 141 w 282"/>
                <a:gd name="T11" fmla="*/ 100 h 282"/>
                <a:gd name="T12" fmla="*/ 100 w 282"/>
                <a:gd name="T13" fmla="*/ 141 h 282"/>
                <a:gd name="T14" fmla="*/ 141 w 282"/>
                <a:gd name="T15" fmla="*/ 182 h 282"/>
                <a:gd name="T16" fmla="*/ 182 w 282"/>
                <a:gd name="T17" fmla="*/ 141 h 282"/>
                <a:gd name="T18" fmla="*/ 141 w 282"/>
                <a:gd name="T19" fmla="*/ 10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2" h="282">
                  <a:moveTo>
                    <a:pt x="141" y="282"/>
                  </a:moveTo>
                  <a:cubicBezTo>
                    <a:pt x="63" y="282"/>
                    <a:pt x="0" y="219"/>
                    <a:pt x="0" y="141"/>
                  </a:cubicBezTo>
                  <a:cubicBezTo>
                    <a:pt x="0" y="63"/>
                    <a:pt x="63" y="0"/>
                    <a:pt x="141" y="0"/>
                  </a:cubicBezTo>
                  <a:cubicBezTo>
                    <a:pt x="219" y="0"/>
                    <a:pt x="282" y="63"/>
                    <a:pt x="282" y="141"/>
                  </a:cubicBezTo>
                  <a:cubicBezTo>
                    <a:pt x="282" y="219"/>
                    <a:pt x="219" y="282"/>
                    <a:pt x="141" y="282"/>
                  </a:cubicBezTo>
                  <a:close/>
                  <a:moveTo>
                    <a:pt x="141" y="100"/>
                  </a:moveTo>
                  <a:cubicBezTo>
                    <a:pt x="119" y="100"/>
                    <a:pt x="100" y="118"/>
                    <a:pt x="100" y="141"/>
                  </a:cubicBezTo>
                  <a:cubicBezTo>
                    <a:pt x="100" y="164"/>
                    <a:pt x="119" y="182"/>
                    <a:pt x="141" y="182"/>
                  </a:cubicBezTo>
                  <a:cubicBezTo>
                    <a:pt x="164" y="182"/>
                    <a:pt x="182" y="164"/>
                    <a:pt x="182" y="141"/>
                  </a:cubicBezTo>
                  <a:cubicBezTo>
                    <a:pt x="182" y="118"/>
                    <a:pt x="164" y="100"/>
                    <a:pt x="141" y="100"/>
                  </a:cubicBez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íṧḻïḍê"/>
            <p:cNvSpPr/>
            <p:nvPr/>
          </p:nvSpPr>
          <p:spPr bwMode="auto">
            <a:xfrm>
              <a:off x="4875213" y="2012951"/>
              <a:ext cx="688975" cy="685800"/>
            </a:xfrm>
            <a:prstGeom prst="ellipse">
              <a:avLst/>
            </a:prstGeom>
            <a:noFill/>
            <a:ln w="25400" cap="flat">
              <a:solidFill>
                <a:srgbClr val="15213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77" name="íṥľiďe"/>
            <p:cNvSpPr/>
            <p:nvPr/>
          </p:nvSpPr>
          <p:spPr bwMode="auto">
            <a:xfrm>
              <a:off x="7772401" y="3500438"/>
              <a:ext cx="247650" cy="236538"/>
            </a:xfrm>
            <a:custGeom>
              <a:avLst/>
              <a:gdLst>
                <a:gd name="T0" fmla="*/ 156 w 156"/>
                <a:gd name="T1" fmla="*/ 72 h 149"/>
                <a:gd name="T2" fmla="*/ 100 w 156"/>
                <a:gd name="T3" fmla="*/ 149 h 149"/>
                <a:gd name="T4" fmla="*/ 0 w 156"/>
                <a:gd name="T5" fmla="*/ 76 h 149"/>
                <a:gd name="T6" fmla="*/ 56 w 156"/>
                <a:gd name="T7" fmla="*/ 0 h 149"/>
                <a:gd name="T8" fmla="*/ 156 w 156"/>
                <a:gd name="T9" fmla="*/ 72 h 149"/>
              </a:gdLst>
              <a:ahLst/>
              <a:cxnLst>
                <a:cxn ang="0">
                  <a:pos x="T0" y="T1"/>
                </a:cxn>
                <a:cxn ang="0">
                  <a:pos x="T2" y="T3"/>
                </a:cxn>
                <a:cxn ang="0">
                  <a:pos x="T4" y="T5"/>
                </a:cxn>
                <a:cxn ang="0">
                  <a:pos x="T6" y="T7"/>
                </a:cxn>
                <a:cxn ang="0">
                  <a:pos x="T8" y="T9"/>
                </a:cxn>
              </a:cxnLst>
              <a:rect l="0" t="0" r="r" b="b"/>
              <a:pathLst>
                <a:path w="156" h="149">
                  <a:moveTo>
                    <a:pt x="156" y="72"/>
                  </a:moveTo>
                  <a:lnTo>
                    <a:pt x="100" y="149"/>
                  </a:lnTo>
                  <a:lnTo>
                    <a:pt x="0" y="76"/>
                  </a:lnTo>
                  <a:lnTo>
                    <a:pt x="56" y="0"/>
                  </a:lnTo>
                  <a:lnTo>
                    <a:pt x="156" y="72"/>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i$ḻídè"/>
            <p:cNvSpPr/>
            <p:nvPr/>
          </p:nvSpPr>
          <p:spPr bwMode="auto">
            <a:xfrm>
              <a:off x="7732713" y="3746501"/>
              <a:ext cx="217488" cy="180975"/>
            </a:xfrm>
            <a:custGeom>
              <a:avLst/>
              <a:gdLst>
                <a:gd name="T0" fmla="*/ 122 w 137"/>
                <a:gd name="T1" fmla="*/ 0 h 114"/>
                <a:gd name="T2" fmla="*/ 137 w 137"/>
                <a:gd name="T3" fmla="*/ 96 h 114"/>
                <a:gd name="T4" fmla="*/ 14 w 137"/>
                <a:gd name="T5" fmla="*/ 114 h 114"/>
                <a:gd name="T6" fmla="*/ 0 w 137"/>
                <a:gd name="T7" fmla="*/ 19 h 114"/>
                <a:gd name="T8" fmla="*/ 122 w 137"/>
                <a:gd name="T9" fmla="*/ 0 h 114"/>
              </a:gdLst>
              <a:ahLst/>
              <a:cxnLst>
                <a:cxn ang="0">
                  <a:pos x="T0" y="T1"/>
                </a:cxn>
                <a:cxn ang="0">
                  <a:pos x="T2" y="T3"/>
                </a:cxn>
                <a:cxn ang="0">
                  <a:pos x="T4" y="T5"/>
                </a:cxn>
                <a:cxn ang="0">
                  <a:pos x="T6" y="T7"/>
                </a:cxn>
                <a:cxn ang="0">
                  <a:pos x="T8" y="T9"/>
                </a:cxn>
              </a:cxnLst>
              <a:rect l="0" t="0" r="r" b="b"/>
              <a:pathLst>
                <a:path w="137" h="114">
                  <a:moveTo>
                    <a:pt x="122" y="0"/>
                  </a:moveTo>
                  <a:lnTo>
                    <a:pt x="137" y="96"/>
                  </a:lnTo>
                  <a:lnTo>
                    <a:pt x="14" y="114"/>
                  </a:lnTo>
                  <a:lnTo>
                    <a:pt x="0" y="19"/>
                  </a:lnTo>
                  <a:lnTo>
                    <a:pt x="122" y="0"/>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ïṧḻîḋé"/>
            <p:cNvSpPr/>
            <p:nvPr/>
          </p:nvSpPr>
          <p:spPr bwMode="auto">
            <a:xfrm>
              <a:off x="7837488" y="3908426"/>
              <a:ext cx="241300" cy="247650"/>
            </a:xfrm>
            <a:custGeom>
              <a:avLst/>
              <a:gdLst>
                <a:gd name="T0" fmla="*/ 75 w 152"/>
                <a:gd name="T1" fmla="*/ 0 h 156"/>
                <a:gd name="T2" fmla="*/ 152 w 152"/>
                <a:gd name="T3" fmla="*/ 56 h 156"/>
                <a:gd name="T4" fmla="*/ 77 w 152"/>
                <a:gd name="T5" fmla="*/ 156 h 156"/>
                <a:gd name="T6" fmla="*/ 0 w 152"/>
                <a:gd name="T7" fmla="*/ 100 h 156"/>
                <a:gd name="T8" fmla="*/ 75 w 152"/>
                <a:gd name="T9" fmla="*/ 0 h 156"/>
              </a:gdLst>
              <a:ahLst/>
              <a:cxnLst>
                <a:cxn ang="0">
                  <a:pos x="T0" y="T1"/>
                </a:cxn>
                <a:cxn ang="0">
                  <a:pos x="T2" y="T3"/>
                </a:cxn>
                <a:cxn ang="0">
                  <a:pos x="T4" y="T5"/>
                </a:cxn>
                <a:cxn ang="0">
                  <a:pos x="T6" y="T7"/>
                </a:cxn>
                <a:cxn ang="0">
                  <a:pos x="T8" y="T9"/>
                </a:cxn>
              </a:cxnLst>
              <a:rect l="0" t="0" r="r" b="b"/>
              <a:pathLst>
                <a:path w="152" h="156">
                  <a:moveTo>
                    <a:pt x="75" y="0"/>
                  </a:moveTo>
                  <a:lnTo>
                    <a:pt x="152" y="56"/>
                  </a:lnTo>
                  <a:lnTo>
                    <a:pt x="77" y="156"/>
                  </a:lnTo>
                  <a:lnTo>
                    <a:pt x="0" y="100"/>
                  </a:lnTo>
                  <a:lnTo>
                    <a:pt x="75" y="0"/>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iśḷídè"/>
            <p:cNvSpPr/>
            <p:nvPr/>
          </p:nvSpPr>
          <p:spPr bwMode="auto">
            <a:xfrm>
              <a:off x="8088313" y="3978276"/>
              <a:ext cx="179388" cy="217488"/>
            </a:xfrm>
            <a:custGeom>
              <a:avLst/>
              <a:gdLst>
                <a:gd name="T0" fmla="*/ 0 w 113"/>
                <a:gd name="T1" fmla="*/ 14 h 137"/>
                <a:gd name="T2" fmla="*/ 94 w 113"/>
                <a:gd name="T3" fmla="*/ 0 h 137"/>
                <a:gd name="T4" fmla="*/ 113 w 113"/>
                <a:gd name="T5" fmla="*/ 122 h 137"/>
                <a:gd name="T6" fmla="*/ 19 w 113"/>
                <a:gd name="T7" fmla="*/ 137 h 137"/>
                <a:gd name="T8" fmla="*/ 0 w 113"/>
                <a:gd name="T9" fmla="*/ 14 h 137"/>
              </a:gdLst>
              <a:ahLst/>
              <a:cxnLst>
                <a:cxn ang="0">
                  <a:pos x="T0" y="T1"/>
                </a:cxn>
                <a:cxn ang="0">
                  <a:pos x="T2" y="T3"/>
                </a:cxn>
                <a:cxn ang="0">
                  <a:pos x="T4" y="T5"/>
                </a:cxn>
                <a:cxn ang="0">
                  <a:pos x="T6" y="T7"/>
                </a:cxn>
                <a:cxn ang="0">
                  <a:pos x="T8" y="T9"/>
                </a:cxn>
              </a:cxnLst>
              <a:rect l="0" t="0" r="r" b="b"/>
              <a:pathLst>
                <a:path w="113" h="137">
                  <a:moveTo>
                    <a:pt x="0" y="14"/>
                  </a:moveTo>
                  <a:lnTo>
                    <a:pt x="94" y="0"/>
                  </a:lnTo>
                  <a:lnTo>
                    <a:pt x="113" y="122"/>
                  </a:lnTo>
                  <a:lnTo>
                    <a:pt x="19" y="137"/>
                  </a:lnTo>
                  <a:lnTo>
                    <a:pt x="0" y="14"/>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iṣľïḓe"/>
            <p:cNvSpPr/>
            <p:nvPr/>
          </p:nvSpPr>
          <p:spPr bwMode="auto">
            <a:xfrm>
              <a:off x="8247063" y="3849688"/>
              <a:ext cx="250825" cy="236538"/>
            </a:xfrm>
            <a:custGeom>
              <a:avLst/>
              <a:gdLst>
                <a:gd name="T0" fmla="*/ 0 w 158"/>
                <a:gd name="T1" fmla="*/ 76 h 149"/>
                <a:gd name="T2" fmla="*/ 58 w 158"/>
                <a:gd name="T3" fmla="*/ 0 h 149"/>
                <a:gd name="T4" fmla="*/ 158 w 158"/>
                <a:gd name="T5" fmla="*/ 74 h 149"/>
                <a:gd name="T6" fmla="*/ 100 w 158"/>
                <a:gd name="T7" fmla="*/ 149 h 149"/>
                <a:gd name="T8" fmla="*/ 0 w 158"/>
                <a:gd name="T9" fmla="*/ 76 h 149"/>
              </a:gdLst>
              <a:ahLst/>
              <a:cxnLst>
                <a:cxn ang="0">
                  <a:pos x="T0" y="T1"/>
                </a:cxn>
                <a:cxn ang="0">
                  <a:pos x="T2" y="T3"/>
                </a:cxn>
                <a:cxn ang="0">
                  <a:pos x="T4" y="T5"/>
                </a:cxn>
                <a:cxn ang="0">
                  <a:pos x="T6" y="T7"/>
                </a:cxn>
                <a:cxn ang="0">
                  <a:pos x="T8" y="T9"/>
                </a:cxn>
              </a:cxnLst>
              <a:rect l="0" t="0" r="r" b="b"/>
              <a:pathLst>
                <a:path w="158" h="149">
                  <a:moveTo>
                    <a:pt x="0" y="76"/>
                  </a:moveTo>
                  <a:lnTo>
                    <a:pt x="58" y="0"/>
                  </a:lnTo>
                  <a:lnTo>
                    <a:pt x="158" y="74"/>
                  </a:lnTo>
                  <a:lnTo>
                    <a:pt x="100" y="149"/>
                  </a:lnTo>
                  <a:lnTo>
                    <a:pt x="0" y="76"/>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işḷídé"/>
            <p:cNvSpPr/>
            <p:nvPr/>
          </p:nvSpPr>
          <p:spPr bwMode="auto">
            <a:xfrm>
              <a:off x="8320088" y="3657601"/>
              <a:ext cx="217488" cy="180975"/>
            </a:xfrm>
            <a:custGeom>
              <a:avLst/>
              <a:gdLst>
                <a:gd name="T0" fmla="*/ 14 w 137"/>
                <a:gd name="T1" fmla="*/ 114 h 114"/>
                <a:gd name="T2" fmla="*/ 0 w 137"/>
                <a:gd name="T3" fmla="*/ 19 h 114"/>
                <a:gd name="T4" fmla="*/ 122 w 137"/>
                <a:gd name="T5" fmla="*/ 0 h 114"/>
                <a:gd name="T6" fmla="*/ 137 w 137"/>
                <a:gd name="T7" fmla="*/ 96 h 114"/>
                <a:gd name="T8" fmla="*/ 14 w 137"/>
                <a:gd name="T9" fmla="*/ 114 h 114"/>
              </a:gdLst>
              <a:ahLst/>
              <a:cxnLst>
                <a:cxn ang="0">
                  <a:pos x="T0" y="T1"/>
                </a:cxn>
                <a:cxn ang="0">
                  <a:pos x="T2" y="T3"/>
                </a:cxn>
                <a:cxn ang="0">
                  <a:pos x="T4" y="T5"/>
                </a:cxn>
                <a:cxn ang="0">
                  <a:pos x="T6" y="T7"/>
                </a:cxn>
                <a:cxn ang="0">
                  <a:pos x="T8" y="T9"/>
                </a:cxn>
              </a:cxnLst>
              <a:rect l="0" t="0" r="r" b="b"/>
              <a:pathLst>
                <a:path w="137" h="114">
                  <a:moveTo>
                    <a:pt x="14" y="114"/>
                  </a:moveTo>
                  <a:lnTo>
                    <a:pt x="0" y="19"/>
                  </a:lnTo>
                  <a:lnTo>
                    <a:pt x="122" y="0"/>
                  </a:lnTo>
                  <a:lnTo>
                    <a:pt x="137" y="96"/>
                  </a:lnTo>
                  <a:lnTo>
                    <a:pt x="14" y="114"/>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îṧḷïḋê"/>
            <p:cNvSpPr/>
            <p:nvPr/>
          </p:nvSpPr>
          <p:spPr bwMode="auto">
            <a:xfrm>
              <a:off x="8191501" y="3430588"/>
              <a:ext cx="236538" cy="247650"/>
            </a:xfrm>
            <a:custGeom>
              <a:avLst/>
              <a:gdLst>
                <a:gd name="T0" fmla="*/ 77 w 149"/>
                <a:gd name="T1" fmla="*/ 156 h 156"/>
                <a:gd name="T2" fmla="*/ 0 w 149"/>
                <a:gd name="T3" fmla="*/ 100 h 156"/>
                <a:gd name="T4" fmla="*/ 72 w 149"/>
                <a:gd name="T5" fmla="*/ 0 h 156"/>
                <a:gd name="T6" fmla="*/ 149 w 149"/>
                <a:gd name="T7" fmla="*/ 56 h 156"/>
                <a:gd name="T8" fmla="*/ 77 w 149"/>
                <a:gd name="T9" fmla="*/ 156 h 156"/>
              </a:gdLst>
              <a:ahLst/>
              <a:cxnLst>
                <a:cxn ang="0">
                  <a:pos x="T0" y="T1"/>
                </a:cxn>
                <a:cxn ang="0">
                  <a:pos x="T2" y="T3"/>
                </a:cxn>
                <a:cxn ang="0">
                  <a:pos x="T4" y="T5"/>
                </a:cxn>
                <a:cxn ang="0">
                  <a:pos x="T6" y="T7"/>
                </a:cxn>
                <a:cxn ang="0">
                  <a:pos x="T8" y="T9"/>
                </a:cxn>
              </a:cxnLst>
              <a:rect l="0" t="0" r="r" b="b"/>
              <a:pathLst>
                <a:path w="149" h="156">
                  <a:moveTo>
                    <a:pt x="77" y="156"/>
                  </a:moveTo>
                  <a:lnTo>
                    <a:pt x="0" y="100"/>
                  </a:lnTo>
                  <a:lnTo>
                    <a:pt x="72" y="0"/>
                  </a:lnTo>
                  <a:lnTo>
                    <a:pt x="149" y="56"/>
                  </a:lnTo>
                  <a:lnTo>
                    <a:pt x="77" y="156"/>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isľîḋê"/>
            <p:cNvSpPr/>
            <p:nvPr/>
          </p:nvSpPr>
          <p:spPr bwMode="auto">
            <a:xfrm>
              <a:off x="7999413" y="3390901"/>
              <a:ext cx="180975" cy="217488"/>
            </a:xfrm>
            <a:custGeom>
              <a:avLst/>
              <a:gdLst>
                <a:gd name="T0" fmla="*/ 114 w 114"/>
                <a:gd name="T1" fmla="*/ 123 h 137"/>
                <a:gd name="T2" fmla="*/ 19 w 114"/>
                <a:gd name="T3" fmla="*/ 137 h 137"/>
                <a:gd name="T4" fmla="*/ 0 w 114"/>
                <a:gd name="T5" fmla="*/ 15 h 137"/>
                <a:gd name="T6" fmla="*/ 96 w 114"/>
                <a:gd name="T7" fmla="*/ 0 h 137"/>
                <a:gd name="T8" fmla="*/ 114 w 114"/>
                <a:gd name="T9" fmla="*/ 123 h 137"/>
              </a:gdLst>
              <a:ahLst/>
              <a:cxnLst>
                <a:cxn ang="0">
                  <a:pos x="T0" y="T1"/>
                </a:cxn>
                <a:cxn ang="0">
                  <a:pos x="T2" y="T3"/>
                </a:cxn>
                <a:cxn ang="0">
                  <a:pos x="T4" y="T5"/>
                </a:cxn>
                <a:cxn ang="0">
                  <a:pos x="T6" y="T7"/>
                </a:cxn>
                <a:cxn ang="0">
                  <a:pos x="T8" y="T9"/>
                </a:cxn>
              </a:cxnLst>
              <a:rect l="0" t="0" r="r" b="b"/>
              <a:pathLst>
                <a:path w="114" h="137">
                  <a:moveTo>
                    <a:pt x="114" y="123"/>
                  </a:moveTo>
                  <a:lnTo>
                    <a:pt x="19" y="137"/>
                  </a:lnTo>
                  <a:lnTo>
                    <a:pt x="0" y="15"/>
                  </a:lnTo>
                  <a:lnTo>
                    <a:pt x="96" y="0"/>
                  </a:lnTo>
                  <a:lnTo>
                    <a:pt x="114" y="123"/>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íŝļíďe"/>
            <p:cNvSpPr/>
            <p:nvPr/>
          </p:nvSpPr>
          <p:spPr bwMode="auto">
            <a:xfrm>
              <a:off x="7808913" y="3467101"/>
              <a:ext cx="652463" cy="612775"/>
            </a:xfrm>
            <a:custGeom>
              <a:avLst/>
              <a:gdLst>
                <a:gd name="T0" fmla="*/ 99 w 198"/>
                <a:gd name="T1" fmla="*/ 186 h 186"/>
                <a:gd name="T2" fmla="*/ 47 w 198"/>
                <a:gd name="T3" fmla="*/ 169 h 186"/>
                <a:gd name="T4" fmla="*/ 29 w 198"/>
                <a:gd name="T5" fmla="*/ 47 h 186"/>
                <a:gd name="T6" fmla="*/ 151 w 198"/>
                <a:gd name="T7" fmla="*/ 29 h 186"/>
                <a:gd name="T8" fmla="*/ 151 w 198"/>
                <a:gd name="T9" fmla="*/ 29 h 186"/>
                <a:gd name="T10" fmla="*/ 169 w 198"/>
                <a:gd name="T11" fmla="*/ 151 h 186"/>
                <a:gd name="T12" fmla="*/ 112 w 198"/>
                <a:gd name="T13" fmla="*/ 185 h 186"/>
                <a:gd name="T14" fmla="*/ 99 w 198"/>
                <a:gd name="T15" fmla="*/ 186 h 186"/>
                <a:gd name="T16" fmla="*/ 99 w 198"/>
                <a:gd name="T17" fmla="*/ 48 h 186"/>
                <a:gd name="T18" fmla="*/ 58 w 198"/>
                <a:gd name="T19" fmla="*/ 69 h 186"/>
                <a:gd name="T20" fmla="*/ 69 w 198"/>
                <a:gd name="T21" fmla="*/ 140 h 186"/>
                <a:gd name="T22" fmla="*/ 106 w 198"/>
                <a:gd name="T23" fmla="*/ 149 h 186"/>
                <a:gd name="T24" fmla="*/ 140 w 198"/>
                <a:gd name="T25" fmla="*/ 129 h 186"/>
                <a:gd name="T26" fmla="*/ 129 w 198"/>
                <a:gd name="T27" fmla="*/ 58 h 186"/>
                <a:gd name="T28" fmla="*/ 129 w 198"/>
                <a:gd name="T29" fmla="*/ 58 h 186"/>
                <a:gd name="T30" fmla="*/ 99 w 198"/>
                <a:gd name="T31" fmla="*/ 4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186">
                  <a:moveTo>
                    <a:pt x="99" y="186"/>
                  </a:moveTo>
                  <a:cubicBezTo>
                    <a:pt x="80" y="186"/>
                    <a:pt x="62" y="180"/>
                    <a:pt x="47" y="169"/>
                  </a:cubicBezTo>
                  <a:cubicBezTo>
                    <a:pt x="8" y="141"/>
                    <a:pt x="0" y="86"/>
                    <a:pt x="29" y="47"/>
                  </a:cubicBezTo>
                  <a:cubicBezTo>
                    <a:pt x="57" y="8"/>
                    <a:pt x="112" y="0"/>
                    <a:pt x="151" y="29"/>
                  </a:cubicBezTo>
                  <a:cubicBezTo>
                    <a:pt x="151" y="29"/>
                    <a:pt x="151" y="29"/>
                    <a:pt x="151" y="29"/>
                  </a:cubicBezTo>
                  <a:cubicBezTo>
                    <a:pt x="189" y="57"/>
                    <a:pt x="198" y="112"/>
                    <a:pt x="169" y="151"/>
                  </a:cubicBezTo>
                  <a:cubicBezTo>
                    <a:pt x="155" y="170"/>
                    <a:pt x="135" y="182"/>
                    <a:pt x="112" y="185"/>
                  </a:cubicBezTo>
                  <a:cubicBezTo>
                    <a:pt x="107" y="186"/>
                    <a:pt x="103" y="186"/>
                    <a:pt x="99" y="186"/>
                  </a:cubicBezTo>
                  <a:close/>
                  <a:moveTo>
                    <a:pt x="99" y="48"/>
                  </a:moveTo>
                  <a:cubicBezTo>
                    <a:pt x="83" y="48"/>
                    <a:pt x="68" y="55"/>
                    <a:pt x="58" y="69"/>
                  </a:cubicBezTo>
                  <a:cubicBezTo>
                    <a:pt x="41" y="91"/>
                    <a:pt x="46" y="123"/>
                    <a:pt x="69" y="140"/>
                  </a:cubicBezTo>
                  <a:cubicBezTo>
                    <a:pt x="80" y="148"/>
                    <a:pt x="93" y="151"/>
                    <a:pt x="106" y="149"/>
                  </a:cubicBezTo>
                  <a:cubicBezTo>
                    <a:pt x="120" y="147"/>
                    <a:pt x="132" y="140"/>
                    <a:pt x="140" y="129"/>
                  </a:cubicBezTo>
                  <a:cubicBezTo>
                    <a:pt x="156" y="107"/>
                    <a:pt x="152" y="75"/>
                    <a:pt x="129" y="58"/>
                  </a:cubicBezTo>
                  <a:cubicBezTo>
                    <a:pt x="129" y="58"/>
                    <a:pt x="129" y="58"/>
                    <a:pt x="129" y="58"/>
                  </a:cubicBezTo>
                  <a:cubicBezTo>
                    <a:pt x="120" y="51"/>
                    <a:pt x="109" y="48"/>
                    <a:pt x="99" y="48"/>
                  </a:cubicBez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isľïďe"/>
            <p:cNvSpPr/>
            <p:nvPr/>
          </p:nvSpPr>
          <p:spPr bwMode="auto">
            <a:xfrm>
              <a:off x="7864476" y="3522663"/>
              <a:ext cx="541338" cy="508000"/>
            </a:xfrm>
            <a:custGeom>
              <a:avLst/>
              <a:gdLst>
                <a:gd name="T0" fmla="*/ 82 w 164"/>
                <a:gd name="T1" fmla="*/ 154 h 154"/>
                <a:gd name="T2" fmla="*/ 39 w 164"/>
                <a:gd name="T3" fmla="*/ 140 h 154"/>
                <a:gd name="T4" fmla="*/ 24 w 164"/>
                <a:gd name="T5" fmla="*/ 39 h 154"/>
                <a:gd name="T6" fmla="*/ 125 w 164"/>
                <a:gd name="T7" fmla="*/ 24 h 154"/>
                <a:gd name="T8" fmla="*/ 125 w 164"/>
                <a:gd name="T9" fmla="*/ 24 h 154"/>
                <a:gd name="T10" fmla="*/ 140 w 164"/>
                <a:gd name="T11" fmla="*/ 125 h 154"/>
                <a:gd name="T12" fmla="*/ 93 w 164"/>
                <a:gd name="T13" fmla="*/ 153 h 154"/>
                <a:gd name="T14" fmla="*/ 82 w 164"/>
                <a:gd name="T15" fmla="*/ 154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54">
                  <a:moveTo>
                    <a:pt x="82" y="154"/>
                  </a:moveTo>
                  <a:cubicBezTo>
                    <a:pt x="66" y="154"/>
                    <a:pt x="52" y="149"/>
                    <a:pt x="39" y="140"/>
                  </a:cubicBezTo>
                  <a:cubicBezTo>
                    <a:pt x="7" y="117"/>
                    <a:pt x="0" y="71"/>
                    <a:pt x="24" y="39"/>
                  </a:cubicBezTo>
                  <a:cubicBezTo>
                    <a:pt x="47" y="7"/>
                    <a:pt x="93" y="0"/>
                    <a:pt x="125" y="24"/>
                  </a:cubicBezTo>
                  <a:cubicBezTo>
                    <a:pt x="125" y="24"/>
                    <a:pt x="125" y="24"/>
                    <a:pt x="125" y="24"/>
                  </a:cubicBezTo>
                  <a:cubicBezTo>
                    <a:pt x="157" y="47"/>
                    <a:pt x="164" y="93"/>
                    <a:pt x="140" y="125"/>
                  </a:cubicBezTo>
                  <a:cubicBezTo>
                    <a:pt x="129" y="140"/>
                    <a:pt x="112" y="151"/>
                    <a:pt x="93" y="153"/>
                  </a:cubicBezTo>
                  <a:cubicBezTo>
                    <a:pt x="89" y="154"/>
                    <a:pt x="85" y="154"/>
                    <a:pt x="82" y="154"/>
                  </a:cubicBezTo>
                  <a:close/>
                </a:path>
              </a:pathLst>
            </a:custGeom>
            <a:noFill/>
            <a:ln w="25400" cap="flat">
              <a:solidFill>
                <a:srgbClr val="15213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7" name="îsļïde"/>
            <p:cNvSpPr/>
            <p:nvPr/>
          </p:nvSpPr>
          <p:spPr bwMode="auto">
            <a:xfrm>
              <a:off x="6683376" y="2049463"/>
              <a:ext cx="263525" cy="342900"/>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îṥḷídè"/>
            <p:cNvSpPr/>
            <p:nvPr/>
          </p:nvSpPr>
          <p:spPr bwMode="auto">
            <a:xfrm>
              <a:off x="6175376" y="2122488"/>
              <a:ext cx="398463" cy="428625"/>
            </a:xfrm>
            <a:custGeom>
              <a:avLst/>
              <a:gdLst>
                <a:gd name="T0" fmla="*/ 251 w 251"/>
                <a:gd name="T1" fmla="*/ 187 h 270"/>
                <a:gd name="T2" fmla="*/ 108 w 251"/>
                <a:gd name="T3" fmla="*/ 270 h 270"/>
                <a:gd name="T4" fmla="*/ 0 w 251"/>
                <a:gd name="T5" fmla="*/ 83 h 270"/>
                <a:gd name="T6" fmla="*/ 143 w 251"/>
                <a:gd name="T7" fmla="*/ 0 h 270"/>
                <a:gd name="T8" fmla="*/ 251 w 251"/>
                <a:gd name="T9" fmla="*/ 187 h 270"/>
              </a:gdLst>
              <a:ahLst/>
              <a:cxnLst>
                <a:cxn ang="0">
                  <a:pos x="T0" y="T1"/>
                </a:cxn>
                <a:cxn ang="0">
                  <a:pos x="T2" y="T3"/>
                </a:cxn>
                <a:cxn ang="0">
                  <a:pos x="T4" y="T5"/>
                </a:cxn>
                <a:cxn ang="0">
                  <a:pos x="T6" y="T7"/>
                </a:cxn>
                <a:cxn ang="0">
                  <a:pos x="T8" y="T9"/>
                </a:cxn>
              </a:cxnLst>
              <a:rect l="0" t="0" r="r" b="b"/>
              <a:pathLst>
                <a:path w="251" h="270">
                  <a:moveTo>
                    <a:pt x="251" y="187"/>
                  </a:moveTo>
                  <a:lnTo>
                    <a:pt x="108" y="270"/>
                  </a:lnTo>
                  <a:lnTo>
                    <a:pt x="0" y="83"/>
                  </a:lnTo>
                  <a:lnTo>
                    <a:pt x="143" y="0"/>
                  </a:lnTo>
                  <a:lnTo>
                    <a:pt x="251" y="187"/>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ïs1iḋe"/>
            <p:cNvSpPr/>
            <p:nvPr/>
          </p:nvSpPr>
          <p:spPr bwMode="auto">
            <a:xfrm>
              <a:off x="5838826" y="2459038"/>
              <a:ext cx="428625" cy="398463"/>
            </a:xfrm>
            <a:custGeom>
              <a:avLst/>
              <a:gdLst>
                <a:gd name="T0" fmla="*/ 270 w 270"/>
                <a:gd name="T1" fmla="*/ 108 h 251"/>
                <a:gd name="T2" fmla="*/ 187 w 270"/>
                <a:gd name="T3" fmla="*/ 251 h 251"/>
                <a:gd name="T4" fmla="*/ 0 w 270"/>
                <a:gd name="T5" fmla="*/ 143 h 251"/>
                <a:gd name="T6" fmla="*/ 83 w 270"/>
                <a:gd name="T7" fmla="*/ 0 h 251"/>
                <a:gd name="T8" fmla="*/ 270 w 270"/>
                <a:gd name="T9" fmla="*/ 108 h 251"/>
              </a:gdLst>
              <a:ahLst/>
              <a:cxnLst>
                <a:cxn ang="0">
                  <a:pos x="T0" y="T1"/>
                </a:cxn>
                <a:cxn ang="0">
                  <a:pos x="T2" y="T3"/>
                </a:cxn>
                <a:cxn ang="0">
                  <a:pos x="T4" y="T5"/>
                </a:cxn>
                <a:cxn ang="0">
                  <a:pos x="T6" y="T7"/>
                </a:cxn>
                <a:cxn ang="0">
                  <a:pos x="T8" y="T9"/>
                </a:cxn>
              </a:cxnLst>
              <a:rect l="0" t="0" r="r" b="b"/>
              <a:pathLst>
                <a:path w="270" h="251">
                  <a:moveTo>
                    <a:pt x="270" y="108"/>
                  </a:moveTo>
                  <a:lnTo>
                    <a:pt x="187" y="251"/>
                  </a:lnTo>
                  <a:lnTo>
                    <a:pt x="0" y="143"/>
                  </a:lnTo>
                  <a:lnTo>
                    <a:pt x="83" y="0"/>
                  </a:lnTo>
                  <a:lnTo>
                    <a:pt x="270" y="108"/>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ïṣľíḍê"/>
            <p:cNvSpPr/>
            <p:nvPr/>
          </p:nvSpPr>
          <p:spPr bwMode="auto">
            <a:xfrm>
              <a:off x="5765801" y="2965451"/>
              <a:ext cx="342900" cy="263525"/>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 name="îŝ1îḋê"/>
            <p:cNvSpPr/>
            <p:nvPr/>
          </p:nvSpPr>
          <p:spPr bwMode="auto">
            <a:xfrm>
              <a:off x="5838826" y="3335338"/>
              <a:ext cx="428625" cy="398463"/>
            </a:xfrm>
            <a:custGeom>
              <a:avLst/>
              <a:gdLst>
                <a:gd name="T0" fmla="*/ 187 w 270"/>
                <a:gd name="T1" fmla="*/ 0 h 251"/>
                <a:gd name="T2" fmla="*/ 270 w 270"/>
                <a:gd name="T3" fmla="*/ 143 h 251"/>
                <a:gd name="T4" fmla="*/ 83 w 270"/>
                <a:gd name="T5" fmla="*/ 251 h 251"/>
                <a:gd name="T6" fmla="*/ 0 w 270"/>
                <a:gd name="T7" fmla="*/ 108 h 251"/>
                <a:gd name="T8" fmla="*/ 187 w 270"/>
                <a:gd name="T9" fmla="*/ 0 h 251"/>
              </a:gdLst>
              <a:ahLst/>
              <a:cxnLst>
                <a:cxn ang="0">
                  <a:pos x="T0" y="T1"/>
                </a:cxn>
                <a:cxn ang="0">
                  <a:pos x="T2" y="T3"/>
                </a:cxn>
                <a:cxn ang="0">
                  <a:pos x="T4" y="T5"/>
                </a:cxn>
                <a:cxn ang="0">
                  <a:pos x="T6" y="T7"/>
                </a:cxn>
                <a:cxn ang="0">
                  <a:pos x="T8" y="T9"/>
                </a:cxn>
              </a:cxnLst>
              <a:rect l="0" t="0" r="r" b="b"/>
              <a:pathLst>
                <a:path w="270" h="251">
                  <a:moveTo>
                    <a:pt x="187" y="0"/>
                  </a:moveTo>
                  <a:lnTo>
                    <a:pt x="270" y="143"/>
                  </a:lnTo>
                  <a:lnTo>
                    <a:pt x="83" y="251"/>
                  </a:lnTo>
                  <a:lnTo>
                    <a:pt x="0" y="108"/>
                  </a:lnTo>
                  <a:lnTo>
                    <a:pt x="187" y="0"/>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iṥḻîḋe"/>
            <p:cNvSpPr/>
            <p:nvPr/>
          </p:nvSpPr>
          <p:spPr bwMode="auto">
            <a:xfrm>
              <a:off x="6175376" y="3641726"/>
              <a:ext cx="398463" cy="428625"/>
            </a:xfrm>
            <a:custGeom>
              <a:avLst/>
              <a:gdLst>
                <a:gd name="T0" fmla="*/ 108 w 251"/>
                <a:gd name="T1" fmla="*/ 0 h 270"/>
                <a:gd name="T2" fmla="*/ 251 w 251"/>
                <a:gd name="T3" fmla="*/ 83 h 270"/>
                <a:gd name="T4" fmla="*/ 143 w 251"/>
                <a:gd name="T5" fmla="*/ 270 h 270"/>
                <a:gd name="T6" fmla="*/ 0 w 251"/>
                <a:gd name="T7" fmla="*/ 187 h 270"/>
                <a:gd name="T8" fmla="*/ 108 w 251"/>
                <a:gd name="T9" fmla="*/ 0 h 270"/>
              </a:gdLst>
              <a:ahLst/>
              <a:cxnLst>
                <a:cxn ang="0">
                  <a:pos x="T0" y="T1"/>
                </a:cxn>
                <a:cxn ang="0">
                  <a:pos x="T2" y="T3"/>
                </a:cxn>
                <a:cxn ang="0">
                  <a:pos x="T4" y="T5"/>
                </a:cxn>
                <a:cxn ang="0">
                  <a:pos x="T6" y="T7"/>
                </a:cxn>
                <a:cxn ang="0">
                  <a:pos x="T8" y="T9"/>
                </a:cxn>
              </a:cxnLst>
              <a:rect l="0" t="0" r="r" b="b"/>
              <a:pathLst>
                <a:path w="251" h="270">
                  <a:moveTo>
                    <a:pt x="108" y="0"/>
                  </a:moveTo>
                  <a:lnTo>
                    <a:pt x="251" y="83"/>
                  </a:lnTo>
                  <a:lnTo>
                    <a:pt x="143" y="270"/>
                  </a:lnTo>
                  <a:lnTo>
                    <a:pt x="0" y="187"/>
                  </a:lnTo>
                  <a:lnTo>
                    <a:pt x="108" y="0"/>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iśḻídé"/>
            <p:cNvSpPr/>
            <p:nvPr/>
          </p:nvSpPr>
          <p:spPr bwMode="auto">
            <a:xfrm>
              <a:off x="6683376" y="3803651"/>
              <a:ext cx="263525" cy="341313"/>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isļiḑé"/>
            <p:cNvSpPr/>
            <p:nvPr/>
          </p:nvSpPr>
          <p:spPr bwMode="auto">
            <a:xfrm>
              <a:off x="7053263" y="3641726"/>
              <a:ext cx="398463" cy="428625"/>
            </a:xfrm>
            <a:custGeom>
              <a:avLst/>
              <a:gdLst>
                <a:gd name="T0" fmla="*/ 0 w 251"/>
                <a:gd name="T1" fmla="*/ 83 h 270"/>
                <a:gd name="T2" fmla="*/ 143 w 251"/>
                <a:gd name="T3" fmla="*/ 0 h 270"/>
                <a:gd name="T4" fmla="*/ 251 w 251"/>
                <a:gd name="T5" fmla="*/ 187 h 270"/>
                <a:gd name="T6" fmla="*/ 108 w 251"/>
                <a:gd name="T7" fmla="*/ 270 h 270"/>
                <a:gd name="T8" fmla="*/ 0 w 251"/>
                <a:gd name="T9" fmla="*/ 83 h 270"/>
              </a:gdLst>
              <a:ahLst/>
              <a:cxnLst>
                <a:cxn ang="0">
                  <a:pos x="T0" y="T1"/>
                </a:cxn>
                <a:cxn ang="0">
                  <a:pos x="T2" y="T3"/>
                </a:cxn>
                <a:cxn ang="0">
                  <a:pos x="T4" y="T5"/>
                </a:cxn>
                <a:cxn ang="0">
                  <a:pos x="T6" y="T7"/>
                </a:cxn>
                <a:cxn ang="0">
                  <a:pos x="T8" y="T9"/>
                </a:cxn>
              </a:cxnLst>
              <a:rect l="0" t="0" r="r" b="b"/>
              <a:pathLst>
                <a:path w="251" h="270">
                  <a:moveTo>
                    <a:pt x="0" y="83"/>
                  </a:moveTo>
                  <a:lnTo>
                    <a:pt x="143" y="0"/>
                  </a:lnTo>
                  <a:lnTo>
                    <a:pt x="251" y="187"/>
                  </a:lnTo>
                  <a:lnTo>
                    <a:pt x="108" y="270"/>
                  </a:lnTo>
                  <a:lnTo>
                    <a:pt x="0" y="83"/>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işḻídè"/>
            <p:cNvSpPr/>
            <p:nvPr/>
          </p:nvSpPr>
          <p:spPr bwMode="auto">
            <a:xfrm>
              <a:off x="7359651" y="3335338"/>
              <a:ext cx="428625" cy="398463"/>
            </a:xfrm>
            <a:custGeom>
              <a:avLst/>
              <a:gdLst>
                <a:gd name="T0" fmla="*/ 0 w 270"/>
                <a:gd name="T1" fmla="*/ 143 h 251"/>
                <a:gd name="T2" fmla="*/ 83 w 270"/>
                <a:gd name="T3" fmla="*/ 0 h 251"/>
                <a:gd name="T4" fmla="*/ 270 w 270"/>
                <a:gd name="T5" fmla="*/ 108 h 251"/>
                <a:gd name="T6" fmla="*/ 187 w 270"/>
                <a:gd name="T7" fmla="*/ 251 h 251"/>
                <a:gd name="T8" fmla="*/ 0 w 270"/>
                <a:gd name="T9" fmla="*/ 143 h 251"/>
              </a:gdLst>
              <a:ahLst/>
              <a:cxnLst>
                <a:cxn ang="0">
                  <a:pos x="T0" y="T1"/>
                </a:cxn>
                <a:cxn ang="0">
                  <a:pos x="T2" y="T3"/>
                </a:cxn>
                <a:cxn ang="0">
                  <a:pos x="T4" y="T5"/>
                </a:cxn>
                <a:cxn ang="0">
                  <a:pos x="T6" y="T7"/>
                </a:cxn>
                <a:cxn ang="0">
                  <a:pos x="T8" y="T9"/>
                </a:cxn>
              </a:cxnLst>
              <a:rect l="0" t="0" r="r" b="b"/>
              <a:pathLst>
                <a:path w="270" h="251">
                  <a:moveTo>
                    <a:pt x="0" y="143"/>
                  </a:moveTo>
                  <a:lnTo>
                    <a:pt x="83" y="0"/>
                  </a:lnTo>
                  <a:lnTo>
                    <a:pt x="270" y="108"/>
                  </a:lnTo>
                  <a:lnTo>
                    <a:pt x="187" y="251"/>
                  </a:lnTo>
                  <a:lnTo>
                    <a:pt x="0" y="143"/>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ï$ļîḋè"/>
            <p:cNvSpPr/>
            <p:nvPr/>
          </p:nvSpPr>
          <p:spPr bwMode="auto">
            <a:xfrm>
              <a:off x="7521576" y="2965451"/>
              <a:ext cx="342900" cy="263525"/>
            </a:xfrm>
            <a:prstGeom prst="rect">
              <a:avLst/>
            </a:prstGeom>
            <a:solidFill>
              <a:srgbClr val="473F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 name="ïšlïḋé"/>
            <p:cNvSpPr/>
            <p:nvPr/>
          </p:nvSpPr>
          <p:spPr bwMode="auto">
            <a:xfrm>
              <a:off x="7359651" y="2459038"/>
              <a:ext cx="428625" cy="398463"/>
            </a:xfrm>
            <a:custGeom>
              <a:avLst/>
              <a:gdLst>
                <a:gd name="T0" fmla="*/ 83 w 270"/>
                <a:gd name="T1" fmla="*/ 251 h 251"/>
                <a:gd name="T2" fmla="*/ 0 w 270"/>
                <a:gd name="T3" fmla="*/ 108 h 251"/>
                <a:gd name="T4" fmla="*/ 187 w 270"/>
                <a:gd name="T5" fmla="*/ 0 h 251"/>
                <a:gd name="T6" fmla="*/ 270 w 270"/>
                <a:gd name="T7" fmla="*/ 143 h 251"/>
                <a:gd name="T8" fmla="*/ 83 w 270"/>
                <a:gd name="T9" fmla="*/ 251 h 251"/>
              </a:gdLst>
              <a:ahLst/>
              <a:cxnLst>
                <a:cxn ang="0">
                  <a:pos x="T0" y="T1"/>
                </a:cxn>
                <a:cxn ang="0">
                  <a:pos x="T2" y="T3"/>
                </a:cxn>
                <a:cxn ang="0">
                  <a:pos x="T4" y="T5"/>
                </a:cxn>
                <a:cxn ang="0">
                  <a:pos x="T6" y="T7"/>
                </a:cxn>
                <a:cxn ang="0">
                  <a:pos x="T8" y="T9"/>
                </a:cxn>
              </a:cxnLst>
              <a:rect l="0" t="0" r="r" b="b"/>
              <a:pathLst>
                <a:path w="270" h="251">
                  <a:moveTo>
                    <a:pt x="83" y="251"/>
                  </a:moveTo>
                  <a:lnTo>
                    <a:pt x="0" y="108"/>
                  </a:lnTo>
                  <a:lnTo>
                    <a:pt x="187" y="0"/>
                  </a:lnTo>
                  <a:lnTo>
                    <a:pt x="270" y="143"/>
                  </a:lnTo>
                  <a:lnTo>
                    <a:pt x="83" y="251"/>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îśḷïḓê"/>
            <p:cNvSpPr/>
            <p:nvPr/>
          </p:nvSpPr>
          <p:spPr bwMode="auto">
            <a:xfrm>
              <a:off x="7053263" y="2122488"/>
              <a:ext cx="398463" cy="428625"/>
            </a:xfrm>
            <a:custGeom>
              <a:avLst/>
              <a:gdLst>
                <a:gd name="T0" fmla="*/ 143 w 251"/>
                <a:gd name="T1" fmla="*/ 270 h 270"/>
                <a:gd name="T2" fmla="*/ 0 w 251"/>
                <a:gd name="T3" fmla="*/ 187 h 270"/>
                <a:gd name="T4" fmla="*/ 108 w 251"/>
                <a:gd name="T5" fmla="*/ 0 h 270"/>
                <a:gd name="T6" fmla="*/ 251 w 251"/>
                <a:gd name="T7" fmla="*/ 83 h 270"/>
                <a:gd name="T8" fmla="*/ 143 w 251"/>
                <a:gd name="T9" fmla="*/ 270 h 270"/>
              </a:gdLst>
              <a:ahLst/>
              <a:cxnLst>
                <a:cxn ang="0">
                  <a:pos x="T0" y="T1"/>
                </a:cxn>
                <a:cxn ang="0">
                  <a:pos x="T2" y="T3"/>
                </a:cxn>
                <a:cxn ang="0">
                  <a:pos x="T4" y="T5"/>
                </a:cxn>
                <a:cxn ang="0">
                  <a:pos x="T6" y="T7"/>
                </a:cxn>
                <a:cxn ang="0">
                  <a:pos x="T8" y="T9"/>
                </a:cxn>
              </a:cxnLst>
              <a:rect l="0" t="0" r="r" b="b"/>
              <a:pathLst>
                <a:path w="251" h="270">
                  <a:moveTo>
                    <a:pt x="143" y="270"/>
                  </a:moveTo>
                  <a:lnTo>
                    <a:pt x="0" y="187"/>
                  </a:lnTo>
                  <a:lnTo>
                    <a:pt x="108" y="0"/>
                  </a:lnTo>
                  <a:lnTo>
                    <a:pt x="251" y="83"/>
                  </a:lnTo>
                  <a:lnTo>
                    <a:pt x="143" y="270"/>
                  </a:ln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iṥļîḋè"/>
            <p:cNvSpPr/>
            <p:nvPr/>
          </p:nvSpPr>
          <p:spPr bwMode="auto">
            <a:xfrm>
              <a:off x="5976938" y="2260601"/>
              <a:ext cx="1676400" cy="1674813"/>
            </a:xfrm>
            <a:custGeom>
              <a:avLst/>
              <a:gdLst>
                <a:gd name="T0" fmla="*/ 254 w 508"/>
                <a:gd name="T1" fmla="*/ 508 h 508"/>
                <a:gd name="T2" fmla="*/ 0 w 508"/>
                <a:gd name="T3" fmla="*/ 254 h 508"/>
                <a:gd name="T4" fmla="*/ 254 w 508"/>
                <a:gd name="T5" fmla="*/ 0 h 508"/>
                <a:gd name="T6" fmla="*/ 508 w 508"/>
                <a:gd name="T7" fmla="*/ 254 h 508"/>
                <a:gd name="T8" fmla="*/ 254 w 508"/>
                <a:gd name="T9" fmla="*/ 508 h 508"/>
                <a:gd name="T10" fmla="*/ 254 w 508"/>
                <a:gd name="T11" fmla="*/ 80 h 508"/>
                <a:gd name="T12" fmla="*/ 80 w 508"/>
                <a:gd name="T13" fmla="*/ 254 h 508"/>
                <a:gd name="T14" fmla="*/ 254 w 508"/>
                <a:gd name="T15" fmla="*/ 428 h 508"/>
                <a:gd name="T16" fmla="*/ 428 w 508"/>
                <a:gd name="T17" fmla="*/ 254 h 508"/>
                <a:gd name="T18" fmla="*/ 254 w 508"/>
                <a:gd name="T19" fmla="*/ 80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8" h="508">
                  <a:moveTo>
                    <a:pt x="254" y="508"/>
                  </a:moveTo>
                  <a:cubicBezTo>
                    <a:pt x="114" y="508"/>
                    <a:pt x="0" y="394"/>
                    <a:pt x="0" y="254"/>
                  </a:cubicBezTo>
                  <a:cubicBezTo>
                    <a:pt x="0" y="114"/>
                    <a:pt x="114" y="0"/>
                    <a:pt x="254" y="0"/>
                  </a:cubicBezTo>
                  <a:cubicBezTo>
                    <a:pt x="394" y="0"/>
                    <a:pt x="508" y="114"/>
                    <a:pt x="508" y="254"/>
                  </a:cubicBezTo>
                  <a:cubicBezTo>
                    <a:pt x="508" y="394"/>
                    <a:pt x="394" y="508"/>
                    <a:pt x="254" y="508"/>
                  </a:cubicBezTo>
                  <a:close/>
                  <a:moveTo>
                    <a:pt x="254" y="80"/>
                  </a:moveTo>
                  <a:cubicBezTo>
                    <a:pt x="158" y="80"/>
                    <a:pt x="80" y="158"/>
                    <a:pt x="80" y="254"/>
                  </a:cubicBezTo>
                  <a:cubicBezTo>
                    <a:pt x="80" y="350"/>
                    <a:pt x="158" y="428"/>
                    <a:pt x="254" y="428"/>
                  </a:cubicBezTo>
                  <a:cubicBezTo>
                    <a:pt x="350" y="428"/>
                    <a:pt x="428" y="350"/>
                    <a:pt x="428" y="254"/>
                  </a:cubicBezTo>
                  <a:cubicBezTo>
                    <a:pt x="428" y="158"/>
                    <a:pt x="350" y="80"/>
                    <a:pt x="254" y="80"/>
                  </a:cubicBez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íṡ1íḑè"/>
            <p:cNvSpPr/>
            <p:nvPr/>
          </p:nvSpPr>
          <p:spPr bwMode="auto">
            <a:xfrm>
              <a:off x="6102351" y="2386013"/>
              <a:ext cx="1422400" cy="1420813"/>
            </a:xfrm>
            <a:prstGeom prst="ellipse">
              <a:avLst/>
            </a:prstGeom>
            <a:noFill/>
            <a:ln w="25400" cap="flat">
              <a:solidFill>
                <a:srgbClr val="15213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1" name="ïšļîḑe"/>
            <p:cNvSpPr/>
            <p:nvPr/>
          </p:nvSpPr>
          <p:spPr bwMode="auto">
            <a:xfrm>
              <a:off x="6386513" y="2668588"/>
              <a:ext cx="857250" cy="854075"/>
            </a:xfrm>
            <a:custGeom>
              <a:avLst/>
              <a:gdLst>
                <a:gd name="T0" fmla="*/ 130 w 260"/>
                <a:gd name="T1" fmla="*/ 259 h 259"/>
                <a:gd name="T2" fmla="*/ 0 w 260"/>
                <a:gd name="T3" fmla="*/ 130 h 259"/>
                <a:gd name="T4" fmla="*/ 130 w 260"/>
                <a:gd name="T5" fmla="*/ 0 h 259"/>
                <a:gd name="T6" fmla="*/ 260 w 260"/>
                <a:gd name="T7" fmla="*/ 130 h 259"/>
                <a:gd name="T8" fmla="*/ 130 w 260"/>
                <a:gd name="T9" fmla="*/ 259 h 259"/>
                <a:gd name="T10" fmla="*/ 130 w 260"/>
                <a:gd name="T11" fmla="*/ 41 h 259"/>
                <a:gd name="T12" fmla="*/ 41 w 260"/>
                <a:gd name="T13" fmla="*/ 130 h 259"/>
                <a:gd name="T14" fmla="*/ 130 w 260"/>
                <a:gd name="T15" fmla="*/ 219 h 259"/>
                <a:gd name="T16" fmla="*/ 219 w 260"/>
                <a:gd name="T17" fmla="*/ 130 h 259"/>
                <a:gd name="T18" fmla="*/ 130 w 260"/>
                <a:gd name="T19" fmla="*/ 4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0" h="259">
                  <a:moveTo>
                    <a:pt x="130" y="259"/>
                  </a:moveTo>
                  <a:cubicBezTo>
                    <a:pt x="58" y="259"/>
                    <a:pt x="0" y="201"/>
                    <a:pt x="0" y="130"/>
                  </a:cubicBezTo>
                  <a:cubicBezTo>
                    <a:pt x="0" y="58"/>
                    <a:pt x="58" y="0"/>
                    <a:pt x="130" y="0"/>
                  </a:cubicBezTo>
                  <a:cubicBezTo>
                    <a:pt x="201" y="0"/>
                    <a:pt x="260" y="58"/>
                    <a:pt x="260" y="130"/>
                  </a:cubicBezTo>
                  <a:cubicBezTo>
                    <a:pt x="260" y="201"/>
                    <a:pt x="201" y="259"/>
                    <a:pt x="130" y="259"/>
                  </a:cubicBezTo>
                  <a:close/>
                  <a:moveTo>
                    <a:pt x="130" y="41"/>
                  </a:moveTo>
                  <a:cubicBezTo>
                    <a:pt x="81" y="41"/>
                    <a:pt x="41" y="81"/>
                    <a:pt x="41" y="130"/>
                  </a:cubicBezTo>
                  <a:cubicBezTo>
                    <a:pt x="41" y="179"/>
                    <a:pt x="81" y="219"/>
                    <a:pt x="130" y="219"/>
                  </a:cubicBezTo>
                  <a:cubicBezTo>
                    <a:pt x="179" y="219"/>
                    <a:pt x="219" y="179"/>
                    <a:pt x="219" y="130"/>
                  </a:cubicBezTo>
                  <a:cubicBezTo>
                    <a:pt x="219" y="81"/>
                    <a:pt x="179" y="41"/>
                    <a:pt x="130" y="41"/>
                  </a:cubicBezTo>
                  <a:close/>
                </a:path>
              </a:pathLst>
            </a:cu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îṣ1îḍe"/>
            <p:cNvSpPr/>
            <p:nvPr/>
          </p:nvSpPr>
          <p:spPr bwMode="auto">
            <a:xfrm>
              <a:off x="6616701" y="2900363"/>
              <a:ext cx="393700" cy="392113"/>
            </a:xfrm>
            <a:prstGeom prst="ellipse">
              <a:avLst/>
            </a:prstGeom>
            <a:solidFill>
              <a:srgbClr val="473F7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îśḻiḓè"/>
            <p:cNvSpPr/>
            <p:nvPr/>
          </p:nvSpPr>
          <p:spPr bwMode="auto">
            <a:xfrm>
              <a:off x="6677026" y="2959101"/>
              <a:ext cx="273050" cy="273050"/>
            </a:xfrm>
            <a:prstGeom prst="ellipse">
              <a:avLst/>
            </a:prstGeom>
            <a:noFill/>
            <a:ln w="25400" cap="flat">
              <a:solidFill>
                <a:srgbClr val="15213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04" name="ïśliḋè"/>
            <p:cNvSpPr/>
            <p:nvPr/>
          </p:nvSpPr>
          <p:spPr bwMode="auto">
            <a:xfrm flipH="1">
              <a:off x="3776663" y="3065463"/>
              <a:ext cx="722313" cy="2417763"/>
            </a:xfrm>
            <a:prstGeom prst="line">
              <a:avLst/>
            </a:prstGeom>
            <a:noFill/>
            <a:ln w="52388" cap="flat">
              <a:solidFill>
                <a:srgbClr val="CD484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5" name="ï$ḻíḍê"/>
            <p:cNvSpPr/>
            <p:nvPr/>
          </p:nvSpPr>
          <p:spPr bwMode="auto">
            <a:xfrm flipH="1">
              <a:off x="4456113" y="3065463"/>
              <a:ext cx="719138" cy="2417763"/>
            </a:xfrm>
            <a:prstGeom prst="line">
              <a:avLst/>
            </a:prstGeom>
            <a:noFill/>
            <a:ln w="52388" cap="flat">
              <a:solidFill>
                <a:srgbClr val="CD484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6" name="íṣlïďè"/>
            <p:cNvSpPr/>
            <p:nvPr/>
          </p:nvSpPr>
          <p:spPr bwMode="auto">
            <a:xfrm>
              <a:off x="4397376" y="3397251"/>
              <a:ext cx="679450" cy="0"/>
            </a:xfrm>
            <a:prstGeom prst="line">
              <a:avLst/>
            </a:prstGeom>
            <a:noFill/>
            <a:ln w="52388" cap="flat">
              <a:solidFill>
                <a:srgbClr val="CD484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7" name="ïşļîḋe"/>
            <p:cNvSpPr/>
            <p:nvPr/>
          </p:nvSpPr>
          <p:spPr bwMode="auto">
            <a:xfrm>
              <a:off x="4259263" y="3832226"/>
              <a:ext cx="688975" cy="0"/>
            </a:xfrm>
            <a:prstGeom prst="line">
              <a:avLst/>
            </a:prstGeom>
            <a:noFill/>
            <a:ln w="52388" cap="flat">
              <a:solidFill>
                <a:srgbClr val="CD484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8" name="îṥ1íde"/>
            <p:cNvSpPr/>
            <p:nvPr/>
          </p:nvSpPr>
          <p:spPr bwMode="auto">
            <a:xfrm>
              <a:off x="4140201" y="4267201"/>
              <a:ext cx="679450" cy="0"/>
            </a:xfrm>
            <a:prstGeom prst="line">
              <a:avLst/>
            </a:prstGeom>
            <a:noFill/>
            <a:ln w="52388" cap="flat">
              <a:solidFill>
                <a:srgbClr val="CD484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9" name="ísḷïḍe"/>
            <p:cNvSpPr/>
            <p:nvPr/>
          </p:nvSpPr>
          <p:spPr bwMode="auto">
            <a:xfrm>
              <a:off x="4017963" y="4702176"/>
              <a:ext cx="669925" cy="0"/>
            </a:xfrm>
            <a:prstGeom prst="line">
              <a:avLst/>
            </a:prstGeom>
            <a:noFill/>
            <a:ln w="52388" cap="flat">
              <a:solidFill>
                <a:srgbClr val="CD484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0" name="işļiḓè"/>
            <p:cNvSpPr/>
            <p:nvPr/>
          </p:nvSpPr>
          <p:spPr bwMode="auto">
            <a:xfrm>
              <a:off x="3879851" y="5133976"/>
              <a:ext cx="679450" cy="0"/>
            </a:xfrm>
            <a:prstGeom prst="line">
              <a:avLst/>
            </a:prstGeom>
            <a:noFill/>
            <a:ln w="52388" cap="flat">
              <a:solidFill>
                <a:srgbClr val="CD484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1" name="i$líḋê"/>
            <p:cNvSpPr/>
            <p:nvPr/>
          </p:nvSpPr>
          <p:spPr bwMode="auto">
            <a:xfrm>
              <a:off x="7696201" y="3849688"/>
              <a:ext cx="79375" cy="266700"/>
            </a:xfrm>
            <a:custGeom>
              <a:avLst/>
              <a:gdLst>
                <a:gd name="T0" fmla="*/ 20 w 24"/>
                <a:gd name="T1" fmla="*/ 25 h 81"/>
                <a:gd name="T2" fmla="*/ 15 w 24"/>
                <a:gd name="T3" fmla="*/ 0 h 81"/>
                <a:gd name="T4" fmla="*/ 13 w 24"/>
                <a:gd name="T5" fmla="*/ 48 h 81"/>
                <a:gd name="T6" fmla="*/ 20 w 24"/>
                <a:gd name="T7" fmla="*/ 25 h 81"/>
              </a:gdLst>
              <a:ahLst/>
              <a:cxnLst>
                <a:cxn ang="0">
                  <a:pos x="T0" y="T1"/>
                </a:cxn>
                <a:cxn ang="0">
                  <a:pos x="T2" y="T3"/>
                </a:cxn>
                <a:cxn ang="0">
                  <a:pos x="T4" y="T5"/>
                </a:cxn>
                <a:cxn ang="0">
                  <a:pos x="T6" y="T7"/>
                </a:cxn>
              </a:cxnLst>
              <a:rect l="0" t="0" r="r" b="b"/>
              <a:pathLst>
                <a:path w="24" h="81">
                  <a:moveTo>
                    <a:pt x="20" y="25"/>
                  </a:moveTo>
                  <a:cubicBezTo>
                    <a:pt x="15" y="0"/>
                    <a:pt x="15" y="0"/>
                    <a:pt x="15" y="0"/>
                  </a:cubicBezTo>
                  <a:cubicBezTo>
                    <a:pt x="15" y="0"/>
                    <a:pt x="0" y="12"/>
                    <a:pt x="13" y="48"/>
                  </a:cubicBezTo>
                  <a:cubicBezTo>
                    <a:pt x="24" y="81"/>
                    <a:pt x="20" y="25"/>
                    <a:pt x="20" y="25"/>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ïṣlîdê"/>
            <p:cNvSpPr/>
            <p:nvPr/>
          </p:nvSpPr>
          <p:spPr bwMode="auto">
            <a:xfrm>
              <a:off x="7735888" y="3948113"/>
              <a:ext cx="355600" cy="352425"/>
            </a:xfrm>
            <a:custGeom>
              <a:avLst/>
              <a:gdLst>
                <a:gd name="T0" fmla="*/ 92 w 108"/>
                <a:gd name="T1" fmla="*/ 25 h 107"/>
                <a:gd name="T2" fmla="*/ 10 w 108"/>
                <a:gd name="T3" fmla="*/ 0 h 107"/>
                <a:gd name="T4" fmla="*/ 0 w 108"/>
                <a:gd name="T5" fmla="*/ 23 h 107"/>
                <a:gd name="T6" fmla="*/ 95 w 108"/>
                <a:gd name="T7" fmla="*/ 64 h 107"/>
                <a:gd name="T8" fmla="*/ 92 w 108"/>
                <a:gd name="T9" fmla="*/ 25 h 107"/>
              </a:gdLst>
              <a:ahLst/>
              <a:cxnLst>
                <a:cxn ang="0">
                  <a:pos x="T0" y="T1"/>
                </a:cxn>
                <a:cxn ang="0">
                  <a:pos x="T2" y="T3"/>
                </a:cxn>
                <a:cxn ang="0">
                  <a:pos x="T4" y="T5"/>
                </a:cxn>
                <a:cxn ang="0">
                  <a:pos x="T6" y="T7"/>
                </a:cxn>
                <a:cxn ang="0">
                  <a:pos x="T8" y="T9"/>
                </a:cxn>
              </a:cxnLst>
              <a:rect l="0" t="0" r="r" b="b"/>
              <a:pathLst>
                <a:path w="108" h="107">
                  <a:moveTo>
                    <a:pt x="92" y="25"/>
                  </a:moveTo>
                  <a:cubicBezTo>
                    <a:pt x="92" y="25"/>
                    <a:pt x="38" y="57"/>
                    <a:pt x="10" y="0"/>
                  </a:cubicBezTo>
                  <a:cubicBezTo>
                    <a:pt x="7" y="6"/>
                    <a:pt x="0" y="23"/>
                    <a:pt x="0" y="23"/>
                  </a:cubicBezTo>
                  <a:cubicBezTo>
                    <a:pt x="0" y="23"/>
                    <a:pt x="29" y="107"/>
                    <a:pt x="95" y="64"/>
                  </a:cubicBezTo>
                  <a:cubicBezTo>
                    <a:pt x="108" y="56"/>
                    <a:pt x="92" y="25"/>
                    <a:pt x="92" y="25"/>
                  </a:cubicBezTo>
                  <a:close/>
                </a:path>
              </a:pathLst>
            </a:custGeom>
            <a:solidFill>
              <a:srgbClr val="CD48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î$1iḋé"/>
            <p:cNvSpPr/>
            <p:nvPr/>
          </p:nvSpPr>
          <p:spPr bwMode="auto">
            <a:xfrm>
              <a:off x="8494713" y="3717926"/>
              <a:ext cx="76200" cy="239713"/>
            </a:xfrm>
            <a:custGeom>
              <a:avLst/>
              <a:gdLst>
                <a:gd name="T0" fmla="*/ 1 w 23"/>
                <a:gd name="T1" fmla="*/ 26 h 73"/>
                <a:gd name="T2" fmla="*/ 8 w 23"/>
                <a:gd name="T3" fmla="*/ 0 h 73"/>
                <a:gd name="T4" fmla="*/ 13 w 23"/>
                <a:gd name="T5" fmla="*/ 40 h 73"/>
                <a:gd name="T6" fmla="*/ 1 w 23"/>
                <a:gd name="T7" fmla="*/ 26 h 73"/>
              </a:gdLst>
              <a:ahLst/>
              <a:cxnLst>
                <a:cxn ang="0">
                  <a:pos x="T0" y="T1"/>
                </a:cxn>
                <a:cxn ang="0">
                  <a:pos x="T2" y="T3"/>
                </a:cxn>
                <a:cxn ang="0">
                  <a:pos x="T4" y="T5"/>
                </a:cxn>
                <a:cxn ang="0">
                  <a:pos x="T6" y="T7"/>
                </a:cxn>
              </a:cxnLst>
              <a:rect l="0" t="0" r="r" b="b"/>
              <a:pathLst>
                <a:path w="23" h="73">
                  <a:moveTo>
                    <a:pt x="1" y="26"/>
                  </a:moveTo>
                  <a:cubicBezTo>
                    <a:pt x="8" y="0"/>
                    <a:pt x="8" y="0"/>
                    <a:pt x="8" y="0"/>
                  </a:cubicBezTo>
                  <a:cubicBezTo>
                    <a:pt x="8" y="0"/>
                    <a:pt x="23" y="14"/>
                    <a:pt x="13" y="40"/>
                  </a:cubicBezTo>
                  <a:cubicBezTo>
                    <a:pt x="0" y="73"/>
                    <a:pt x="1" y="26"/>
                    <a:pt x="1" y="26"/>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íṥ1ïďe"/>
            <p:cNvSpPr/>
            <p:nvPr/>
          </p:nvSpPr>
          <p:spPr bwMode="auto">
            <a:xfrm>
              <a:off x="8296276" y="3819526"/>
              <a:ext cx="254000" cy="333375"/>
            </a:xfrm>
            <a:custGeom>
              <a:avLst/>
              <a:gdLst>
                <a:gd name="T0" fmla="*/ 0 w 77"/>
                <a:gd name="T1" fmla="*/ 65 h 101"/>
                <a:gd name="T2" fmla="*/ 56 w 77"/>
                <a:gd name="T3" fmla="*/ 0 h 101"/>
                <a:gd name="T4" fmla="*/ 77 w 77"/>
                <a:gd name="T5" fmla="*/ 13 h 101"/>
                <a:gd name="T6" fmla="*/ 19 w 77"/>
                <a:gd name="T7" fmla="*/ 99 h 101"/>
                <a:gd name="T8" fmla="*/ 0 w 77"/>
                <a:gd name="T9" fmla="*/ 65 h 101"/>
              </a:gdLst>
              <a:ahLst/>
              <a:cxnLst>
                <a:cxn ang="0">
                  <a:pos x="T0" y="T1"/>
                </a:cxn>
                <a:cxn ang="0">
                  <a:pos x="T2" y="T3"/>
                </a:cxn>
                <a:cxn ang="0">
                  <a:pos x="T4" y="T5"/>
                </a:cxn>
                <a:cxn ang="0">
                  <a:pos x="T6" y="T7"/>
                </a:cxn>
                <a:cxn ang="0">
                  <a:pos x="T8" y="T9"/>
                </a:cxn>
              </a:cxnLst>
              <a:rect l="0" t="0" r="r" b="b"/>
              <a:pathLst>
                <a:path w="77" h="101">
                  <a:moveTo>
                    <a:pt x="0" y="65"/>
                  </a:moveTo>
                  <a:cubicBezTo>
                    <a:pt x="0" y="65"/>
                    <a:pt x="62" y="62"/>
                    <a:pt x="56" y="0"/>
                  </a:cubicBezTo>
                  <a:cubicBezTo>
                    <a:pt x="62" y="3"/>
                    <a:pt x="77" y="13"/>
                    <a:pt x="77" y="13"/>
                  </a:cubicBezTo>
                  <a:cubicBezTo>
                    <a:pt x="77" y="13"/>
                    <a:pt x="75" y="94"/>
                    <a:pt x="19" y="99"/>
                  </a:cubicBezTo>
                  <a:cubicBezTo>
                    <a:pt x="3" y="101"/>
                    <a:pt x="0" y="65"/>
                    <a:pt x="0" y="65"/>
                  </a:cubicBezTo>
                  <a:close/>
                </a:path>
              </a:pathLst>
            </a:custGeom>
            <a:solidFill>
              <a:srgbClr val="CD48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iṩliḓe"/>
            <p:cNvSpPr/>
            <p:nvPr/>
          </p:nvSpPr>
          <p:spPr bwMode="auto">
            <a:xfrm>
              <a:off x="7983538" y="4395788"/>
              <a:ext cx="376238" cy="1044575"/>
            </a:xfrm>
            <a:custGeom>
              <a:avLst/>
              <a:gdLst>
                <a:gd name="T0" fmla="*/ 110 w 114"/>
                <a:gd name="T1" fmla="*/ 36 h 317"/>
                <a:gd name="T2" fmla="*/ 100 w 114"/>
                <a:gd name="T3" fmla="*/ 308 h 317"/>
                <a:gd name="T4" fmla="*/ 80 w 114"/>
                <a:gd name="T5" fmla="*/ 305 h 317"/>
                <a:gd name="T6" fmla="*/ 58 w 114"/>
                <a:gd name="T7" fmla="*/ 107 h 317"/>
                <a:gd name="T8" fmla="*/ 24 w 114"/>
                <a:gd name="T9" fmla="*/ 309 h 317"/>
                <a:gd name="T10" fmla="*/ 5 w 114"/>
                <a:gd name="T11" fmla="*/ 304 h 317"/>
                <a:gd name="T12" fmla="*/ 26 w 114"/>
                <a:gd name="T13" fmla="*/ 17 h 317"/>
                <a:gd name="T14" fmla="*/ 110 w 114"/>
                <a:gd name="T15" fmla="*/ 36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317">
                  <a:moveTo>
                    <a:pt x="110" y="36"/>
                  </a:moveTo>
                  <a:cubicBezTo>
                    <a:pt x="114" y="53"/>
                    <a:pt x="104" y="308"/>
                    <a:pt x="100" y="308"/>
                  </a:cubicBezTo>
                  <a:cubicBezTo>
                    <a:pt x="100" y="308"/>
                    <a:pt x="89" y="304"/>
                    <a:pt x="80" y="305"/>
                  </a:cubicBezTo>
                  <a:cubicBezTo>
                    <a:pt x="71" y="305"/>
                    <a:pt x="63" y="133"/>
                    <a:pt x="58" y="107"/>
                  </a:cubicBezTo>
                  <a:cubicBezTo>
                    <a:pt x="48" y="140"/>
                    <a:pt x="32" y="307"/>
                    <a:pt x="24" y="309"/>
                  </a:cubicBezTo>
                  <a:cubicBezTo>
                    <a:pt x="14" y="312"/>
                    <a:pt x="6" y="317"/>
                    <a:pt x="5" y="304"/>
                  </a:cubicBezTo>
                  <a:cubicBezTo>
                    <a:pt x="0" y="235"/>
                    <a:pt x="10" y="32"/>
                    <a:pt x="26" y="17"/>
                  </a:cubicBezTo>
                  <a:cubicBezTo>
                    <a:pt x="44" y="0"/>
                    <a:pt x="104" y="10"/>
                    <a:pt x="110" y="36"/>
                  </a:cubicBezTo>
                  <a:close/>
                </a:path>
              </a:pathLst>
            </a:custGeom>
            <a:solidFill>
              <a:srgbClr val="1B2A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îş1iḍe"/>
            <p:cNvSpPr/>
            <p:nvPr/>
          </p:nvSpPr>
          <p:spPr bwMode="auto">
            <a:xfrm>
              <a:off x="7962901" y="5375276"/>
              <a:ext cx="106363" cy="107950"/>
            </a:xfrm>
            <a:custGeom>
              <a:avLst/>
              <a:gdLst>
                <a:gd name="T0" fmla="*/ 0 w 32"/>
                <a:gd name="T1" fmla="*/ 24 h 33"/>
                <a:gd name="T2" fmla="*/ 18 w 32"/>
                <a:gd name="T3" fmla="*/ 33 h 33"/>
                <a:gd name="T4" fmla="*/ 32 w 32"/>
                <a:gd name="T5" fmla="*/ 19 h 33"/>
                <a:gd name="T6" fmla="*/ 20 w 32"/>
                <a:gd name="T7" fmla="*/ 0 h 33"/>
                <a:gd name="T8" fmla="*/ 0 w 32"/>
                <a:gd name="T9" fmla="*/ 24 h 33"/>
              </a:gdLst>
              <a:ahLst/>
              <a:cxnLst>
                <a:cxn ang="0">
                  <a:pos x="T0" y="T1"/>
                </a:cxn>
                <a:cxn ang="0">
                  <a:pos x="T2" y="T3"/>
                </a:cxn>
                <a:cxn ang="0">
                  <a:pos x="T4" y="T5"/>
                </a:cxn>
                <a:cxn ang="0">
                  <a:pos x="T6" y="T7"/>
                </a:cxn>
                <a:cxn ang="0">
                  <a:pos x="T8" y="T9"/>
                </a:cxn>
              </a:cxnLst>
              <a:rect l="0" t="0" r="r" b="b"/>
              <a:pathLst>
                <a:path w="32" h="33">
                  <a:moveTo>
                    <a:pt x="0" y="24"/>
                  </a:moveTo>
                  <a:cubicBezTo>
                    <a:pt x="0" y="33"/>
                    <a:pt x="11" y="33"/>
                    <a:pt x="18" y="33"/>
                  </a:cubicBezTo>
                  <a:cubicBezTo>
                    <a:pt x="25" y="33"/>
                    <a:pt x="32" y="33"/>
                    <a:pt x="32" y="19"/>
                  </a:cubicBezTo>
                  <a:cubicBezTo>
                    <a:pt x="32" y="9"/>
                    <a:pt x="27" y="0"/>
                    <a:pt x="20" y="0"/>
                  </a:cubicBezTo>
                  <a:cubicBezTo>
                    <a:pt x="13" y="0"/>
                    <a:pt x="0" y="14"/>
                    <a:pt x="0" y="24"/>
                  </a:cubicBezTo>
                  <a:close/>
                </a:path>
              </a:pathLst>
            </a:custGeom>
            <a:solidFill>
              <a:srgbClr val="4A45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ïṡlíḋé"/>
            <p:cNvSpPr/>
            <p:nvPr/>
          </p:nvSpPr>
          <p:spPr bwMode="auto">
            <a:xfrm>
              <a:off x="8220076" y="5375276"/>
              <a:ext cx="106363" cy="107950"/>
            </a:xfrm>
            <a:custGeom>
              <a:avLst/>
              <a:gdLst>
                <a:gd name="T0" fmla="*/ 0 w 32"/>
                <a:gd name="T1" fmla="*/ 24 h 33"/>
                <a:gd name="T2" fmla="*/ 18 w 32"/>
                <a:gd name="T3" fmla="*/ 33 h 33"/>
                <a:gd name="T4" fmla="*/ 32 w 32"/>
                <a:gd name="T5" fmla="*/ 19 h 33"/>
                <a:gd name="T6" fmla="*/ 20 w 32"/>
                <a:gd name="T7" fmla="*/ 0 h 33"/>
                <a:gd name="T8" fmla="*/ 0 w 32"/>
                <a:gd name="T9" fmla="*/ 24 h 33"/>
              </a:gdLst>
              <a:ahLst/>
              <a:cxnLst>
                <a:cxn ang="0">
                  <a:pos x="T0" y="T1"/>
                </a:cxn>
                <a:cxn ang="0">
                  <a:pos x="T2" y="T3"/>
                </a:cxn>
                <a:cxn ang="0">
                  <a:pos x="T4" y="T5"/>
                </a:cxn>
                <a:cxn ang="0">
                  <a:pos x="T6" y="T7"/>
                </a:cxn>
                <a:cxn ang="0">
                  <a:pos x="T8" y="T9"/>
                </a:cxn>
              </a:cxnLst>
              <a:rect l="0" t="0" r="r" b="b"/>
              <a:pathLst>
                <a:path w="32" h="33">
                  <a:moveTo>
                    <a:pt x="0" y="24"/>
                  </a:moveTo>
                  <a:cubicBezTo>
                    <a:pt x="0" y="33"/>
                    <a:pt x="12" y="33"/>
                    <a:pt x="18" y="33"/>
                  </a:cubicBezTo>
                  <a:cubicBezTo>
                    <a:pt x="25" y="33"/>
                    <a:pt x="32" y="33"/>
                    <a:pt x="32" y="19"/>
                  </a:cubicBezTo>
                  <a:cubicBezTo>
                    <a:pt x="32" y="9"/>
                    <a:pt x="27" y="0"/>
                    <a:pt x="20" y="0"/>
                  </a:cubicBezTo>
                  <a:cubicBezTo>
                    <a:pt x="14" y="0"/>
                    <a:pt x="0" y="14"/>
                    <a:pt x="0" y="24"/>
                  </a:cubicBezTo>
                  <a:close/>
                </a:path>
              </a:pathLst>
            </a:custGeom>
            <a:solidFill>
              <a:srgbClr val="4A45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îṧḻïde"/>
            <p:cNvSpPr/>
            <p:nvPr/>
          </p:nvSpPr>
          <p:spPr bwMode="auto">
            <a:xfrm>
              <a:off x="8078788" y="3825876"/>
              <a:ext cx="198438" cy="184150"/>
            </a:xfrm>
            <a:custGeom>
              <a:avLst/>
              <a:gdLst>
                <a:gd name="T0" fmla="*/ 32 w 60"/>
                <a:gd name="T1" fmla="*/ 0 h 56"/>
                <a:gd name="T2" fmla="*/ 49 w 60"/>
                <a:gd name="T3" fmla="*/ 46 h 56"/>
                <a:gd name="T4" fmla="*/ 15 w 60"/>
                <a:gd name="T5" fmla="*/ 53 h 56"/>
                <a:gd name="T6" fmla="*/ 9 w 60"/>
                <a:gd name="T7" fmla="*/ 34 h 56"/>
                <a:gd name="T8" fmla="*/ 32 w 60"/>
                <a:gd name="T9" fmla="*/ 0 h 56"/>
              </a:gdLst>
              <a:ahLst/>
              <a:cxnLst>
                <a:cxn ang="0">
                  <a:pos x="T0" y="T1"/>
                </a:cxn>
                <a:cxn ang="0">
                  <a:pos x="T2" y="T3"/>
                </a:cxn>
                <a:cxn ang="0">
                  <a:pos x="T4" y="T5"/>
                </a:cxn>
                <a:cxn ang="0">
                  <a:pos x="T6" y="T7"/>
                </a:cxn>
                <a:cxn ang="0">
                  <a:pos x="T8" y="T9"/>
                </a:cxn>
              </a:cxnLst>
              <a:rect l="0" t="0" r="r" b="b"/>
              <a:pathLst>
                <a:path w="60" h="56">
                  <a:moveTo>
                    <a:pt x="32" y="0"/>
                  </a:moveTo>
                  <a:cubicBezTo>
                    <a:pt x="32" y="0"/>
                    <a:pt x="38" y="36"/>
                    <a:pt x="49" y="46"/>
                  </a:cubicBezTo>
                  <a:cubicBezTo>
                    <a:pt x="60" y="56"/>
                    <a:pt x="15" y="53"/>
                    <a:pt x="15" y="53"/>
                  </a:cubicBezTo>
                  <a:cubicBezTo>
                    <a:pt x="15" y="53"/>
                    <a:pt x="19" y="35"/>
                    <a:pt x="9" y="34"/>
                  </a:cubicBezTo>
                  <a:cubicBezTo>
                    <a:pt x="0" y="33"/>
                    <a:pt x="32" y="0"/>
                    <a:pt x="32" y="0"/>
                  </a:cubicBezTo>
                  <a:close/>
                </a:path>
              </a:pathLst>
            </a:custGeom>
            <a:solidFill>
              <a:srgbClr val="CD48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isļïḓè"/>
            <p:cNvSpPr/>
            <p:nvPr/>
          </p:nvSpPr>
          <p:spPr bwMode="auto">
            <a:xfrm>
              <a:off x="8016876" y="3932238"/>
              <a:ext cx="371475" cy="638175"/>
            </a:xfrm>
            <a:custGeom>
              <a:avLst/>
              <a:gdLst>
                <a:gd name="T0" fmla="*/ 68 w 113"/>
                <a:gd name="T1" fmla="*/ 1 h 194"/>
                <a:gd name="T2" fmla="*/ 95 w 113"/>
                <a:gd name="T3" fmla="*/ 22 h 194"/>
                <a:gd name="T4" fmla="*/ 100 w 113"/>
                <a:gd name="T5" fmla="*/ 177 h 194"/>
                <a:gd name="T6" fmla="*/ 10 w 113"/>
                <a:gd name="T7" fmla="*/ 175 h 194"/>
                <a:gd name="T8" fmla="*/ 0 w 113"/>
                <a:gd name="T9" fmla="*/ 34 h 194"/>
                <a:gd name="T10" fmla="*/ 32 w 113"/>
                <a:gd name="T11" fmla="*/ 12 h 194"/>
                <a:gd name="T12" fmla="*/ 68 w 113"/>
                <a:gd name="T13" fmla="*/ 1 h 194"/>
              </a:gdLst>
              <a:ahLst/>
              <a:cxnLst>
                <a:cxn ang="0">
                  <a:pos x="T0" y="T1"/>
                </a:cxn>
                <a:cxn ang="0">
                  <a:pos x="T2" y="T3"/>
                </a:cxn>
                <a:cxn ang="0">
                  <a:pos x="T4" y="T5"/>
                </a:cxn>
                <a:cxn ang="0">
                  <a:pos x="T6" y="T7"/>
                </a:cxn>
                <a:cxn ang="0">
                  <a:pos x="T8" y="T9"/>
                </a:cxn>
                <a:cxn ang="0">
                  <a:pos x="T10" y="T11"/>
                </a:cxn>
                <a:cxn ang="0">
                  <a:pos x="T12" y="T13"/>
                </a:cxn>
              </a:cxnLst>
              <a:rect l="0" t="0" r="r" b="b"/>
              <a:pathLst>
                <a:path w="113" h="194">
                  <a:moveTo>
                    <a:pt x="68" y="1"/>
                  </a:moveTo>
                  <a:cubicBezTo>
                    <a:pt x="67" y="15"/>
                    <a:pt x="85" y="18"/>
                    <a:pt x="95" y="22"/>
                  </a:cubicBezTo>
                  <a:cubicBezTo>
                    <a:pt x="113" y="30"/>
                    <a:pt x="110" y="166"/>
                    <a:pt x="100" y="177"/>
                  </a:cubicBezTo>
                  <a:cubicBezTo>
                    <a:pt x="100" y="177"/>
                    <a:pt x="27" y="194"/>
                    <a:pt x="10" y="175"/>
                  </a:cubicBezTo>
                  <a:cubicBezTo>
                    <a:pt x="2" y="166"/>
                    <a:pt x="0" y="34"/>
                    <a:pt x="0" y="34"/>
                  </a:cubicBezTo>
                  <a:cubicBezTo>
                    <a:pt x="6" y="30"/>
                    <a:pt x="33" y="19"/>
                    <a:pt x="32" y="12"/>
                  </a:cubicBezTo>
                  <a:cubicBezTo>
                    <a:pt x="32" y="8"/>
                    <a:pt x="65" y="0"/>
                    <a:pt x="68" y="1"/>
                  </a:cubicBezTo>
                  <a:close/>
                </a:path>
              </a:pathLst>
            </a:custGeom>
            <a:solidFill>
              <a:srgbClr val="CD48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íśliḋé"/>
            <p:cNvSpPr/>
            <p:nvPr/>
          </p:nvSpPr>
          <p:spPr bwMode="auto">
            <a:xfrm>
              <a:off x="8059738" y="3763963"/>
              <a:ext cx="111125" cy="203200"/>
            </a:xfrm>
            <a:custGeom>
              <a:avLst/>
              <a:gdLst>
                <a:gd name="T0" fmla="*/ 34 w 34"/>
                <a:gd name="T1" fmla="*/ 39 h 62"/>
                <a:gd name="T2" fmla="*/ 17 w 34"/>
                <a:gd name="T3" fmla="*/ 62 h 62"/>
                <a:gd name="T4" fmla="*/ 0 w 34"/>
                <a:gd name="T5" fmla="*/ 39 h 62"/>
                <a:gd name="T6" fmla="*/ 15 w 34"/>
                <a:gd name="T7" fmla="*/ 0 h 62"/>
                <a:gd name="T8" fmla="*/ 34 w 34"/>
                <a:gd name="T9" fmla="*/ 39 h 62"/>
              </a:gdLst>
              <a:ahLst/>
              <a:cxnLst>
                <a:cxn ang="0">
                  <a:pos x="T0" y="T1"/>
                </a:cxn>
                <a:cxn ang="0">
                  <a:pos x="T2" y="T3"/>
                </a:cxn>
                <a:cxn ang="0">
                  <a:pos x="T4" y="T5"/>
                </a:cxn>
                <a:cxn ang="0">
                  <a:pos x="T6" y="T7"/>
                </a:cxn>
                <a:cxn ang="0">
                  <a:pos x="T8" y="T9"/>
                </a:cxn>
              </a:cxnLst>
              <a:rect l="0" t="0" r="r" b="b"/>
              <a:pathLst>
                <a:path w="34" h="62">
                  <a:moveTo>
                    <a:pt x="34" y="39"/>
                  </a:moveTo>
                  <a:cubicBezTo>
                    <a:pt x="34" y="52"/>
                    <a:pt x="27" y="62"/>
                    <a:pt x="17" y="62"/>
                  </a:cubicBezTo>
                  <a:cubicBezTo>
                    <a:pt x="8" y="62"/>
                    <a:pt x="0" y="52"/>
                    <a:pt x="0" y="39"/>
                  </a:cubicBezTo>
                  <a:cubicBezTo>
                    <a:pt x="0" y="26"/>
                    <a:pt x="6" y="0"/>
                    <a:pt x="15" y="0"/>
                  </a:cubicBezTo>
                  <a:cubicBezTo>
                    <a:pt x="25" y="0"/>
                    <a:pt x="34" y="26"/>
                    <a:pt x="34" y="39"/>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îšḻíďe"/>
            <p:cNvSpPr/>
            <p:nvPr/>
          </p:nvSpPr>
          <p:spPr bwMode="auto">
            <a:xfrm>
              <a:off x="8020051" y="3714751"/>
              <a:ext cx="368300" cy="506413"/>
            </a:xfrm>
            <a:custGeom>
              <a:avLst/>
              <a:gdLst>
                <a:gd name="T0" fmla="*/ 86 w 112"/>
                <a:gd name="T1" fmla="*/ 56 h 154"/>
                <a:gd name="T2" fmla="*/ 107 w 112"/>
                <a:gd name="T3" fmla="*/ 85 h 154"/>
                <a:gd name="T4" fmla="*/ 69 w 112"/>
                <a:gd name="T5" fmla="*/ 150 h 154"/>
                <a:gd name="T6" fmla="*/ 9 w 112"/>
                <a:gd name="T7" fmla="*/ 117 h 154"/>
                <a:gd name="T8" fmla="*/ 28 w 112"/>
                <a:gd name="T9" fmla="*/ 70 h 154"/>
                <a:gd name="T10" fmla="*/ 51 w 112"/>
                <a:gd name="T11" fmla="*/ 1 h 154"/>
                <a:gd name="T12" fmla="*/ 86 w 112"/>
                <a:gd name="T13" fmla="*/ 56 h 154"/>
              </a:gdLst>
              <a:ahLst/>
              <a:cxnLst>
                <a:cxn ang="0">
                  <a:pos x="T0" y="T1"/>
                </a:cxn>
                <a:cxn ang="0">
                  <a:pos x="T2" y="T3"/>
                </a:cxn>
                <a:cxn ang="0">
                  <a:pos x="T4" y="T5"/>
                </a:cxn>
                <a:cxn ang="0">
                  <a:pos x="T6" y="T7"/>
                </a:cxn>
                <a:cxn ang="0">
                  <a:pos x="T8" y="T9"/>
                </a:cxn>
                <a:cxn ang="0">
                  <a:pos x="T10" y="T11"/>
                </a:cxn>
                <a:cxn ang="0">
                  <a:pos x="T12" y="T13"/>
                </a:cxn>
              </a:cxnLst>
              <a:rect l="0" t="0" r="r" b="b"/>
              <a:pathLst>
                <a:path w="112" h="154">
                  <a:moveTo>
                    <a:pt x="86" y="56"/>
                  </a:moveTo>
                  <a:cubicBezTo>
                    <a:pt x="82" y="69"/>
                    <a:pt x="103" y="68"/>
                    <a:pt x="107" y="85"/>
                  </a:cubicBezTo>
                  <a:cubicBezTo>
                    <a:pt x="112" y="106"/>
                    <a:pt x="98" y="144"/>
                    <a:pt x="69" y="150"/>
                  </a:cubicBezTo>
                  <a:cubicBezTo>
                    <a:pt x="43" y="154"/>
                    <a:pt x="14" y="135"/>
                    <a:pt x="9" y="117"/>
                  </a:cubicBezTo>
                  <a:cubicBezTo>
                    <a:pt x="4" y="100"/>
                    <a:pt x="37" y="84"/>
                    <a:pt x="28" y="70"/>
                  </a:cubicBezTo>
                  <a:cubicBezTo>
                    <a:pt x="12" y="46"/>
                    <a:pt x="0" y="1"/>
                    <a:pt x="51" y="1"/>
                  </a:cubicBezTo>
                  <a:cubicBezTo>
                    <a:pt x="82" y="0"/>
                    <a:pt x="93" y="28"/>
                    <a:pt x="86" y="56"/>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îṩḷïdê"/>
            <p:cNvSpPr/>
            <p:nvPr/>
          </p:nvSpPr>
          <p:spPr bwMode="auto">
            <a:xfrm>
              <a:off x="4970463" y="2327276"/>
              <a:ext cx="155575" cy="239713"/>
            </a:xfrm>
            <a:custGeom>
              <a:avLst/>
              <a:gdLst>
                <a:gd name="T0" fmla="*/ 24 w 47"/>
                <a:gd name="T1" fmla="*/ 22 h 73"/>
                <a:gd name="T2" fmla="*/ 35 w 47"/>
                <a:gd name="T3" fmla="*/ 0 h 73"/>
                <a:gd name="T4" fmla="*/ 22 w 47"/>
                <a:gd name="T5" fmla="*/ 46 h 73"/>
                <a:gd name="T6" fmla="*/ 24 w 47"/>
                <a:gd name="T7" fmla="*/ 22 h 73"/>
              </a:gdLst>
              <a:ahLst/>
              <a:cxnLst>
                <a:cxn ang="0">
                  <a:pos x="T0" y="T1"/>
                </a:cxn>
                <a:cxn ang="0">
                  <a:pos x="T2" y="T3"/>
                </a:cxn>
                <a:cxn ang="0">
                  <a:pos x="T4" y="T5"/>
                </a:cxn>
                <a:cxn ang="0">
                  <a:pos x="T6" y="T7"/>
                </a:cxn>
              </a:cxnLst>
              <a:rect l="0" t="0" r="r" b="b"/>
              <a:pathLst>
                <a:path w="47" h="73">
                  <a:moveTo>
                    <a:pt x="24" y="22"/>
                  </a:moveTo>
                  <a:cubicBezTo>
                    <a:pt x="35" y="0"/>
                    <a:pt x="35" y="0"/>
                    <a:pt x="35" y="0"/>
                  </a:cubicBezTo>
                  <a:cubicBezTo>
                    <a:pt x="35" y="0"/>
                    <a:pt x="47" y="17"/>
                    <a:pt x="22" y="46"/>
                  </a:cubicBezTo>
                  <a:cubicBezTo>
                    <a:pt x="0" y="73"/>
                    <a:pt x="24" y="22"/>
                    <a:pt x="24" y="22"/>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íSlîḋe"/>
            <p:cNvSpPr/>
            <p:nvPr/>
          </p:nvSpPr>
          <p:spPr bwMode="auto">
            <a:xfrm>
              <a:off x="4694238" y="2370138"/>
              <a:ext cx="346075" cy="312738"/>
            </a:xfrm>
            <a:custGeom>
              <a:avLst/>
              <a:gdLst>
                <a:gd name="T0" fmla="*/ 29 w 105"/>
                <a:gd name="T1" fmla="*/ 0 h 95"/>
                <a:gd name="T2" fmla="*/ 103 w 105"/>
                <a:gd name="T3" fmla="*/ 14 h 95"/>
                <a:gd name="T4" fmla="*/ 105 w 105"/>
                <a:gd name="T5" fmla="*/ 39 h 95"/>
                <a:gd name="T6" fmla="*/ 10 w 105"/>
                <a:gd name="T7" fmla="*/ 32 h 95"/>
                <a:gd name="T8" fmla="*/ 29 w 105"/>
                <a:gd name="T9" fmla="*/ 0 h 95"/>
              </a:gdLst>
              <a:ahLst/>
              <a:cxnLst>
                <a:cxn ang="0">
                  <a:pos x="T0" y="T1"/>
                </a:cxn>
                <a:cxn ang="0">
                  <a:pos x="T2" y="T3"/>
                </a:cxn>
                <a:cxn ang="0">
                  <a:pos x="T4" y="T5"/>
                </a:cxn>
                <a:cxn ang="0">
                  <a:pos x="T6" y="T7"/>
                </a:cxn>
                <a:cxn ang="0">
                  <a:pos x="T8" y="T9"/>
                </a:cxn>
              </a:cxnLst>
              <a:rect l="0" t="0" r="r" b="b"/>
              <a:pathLst>
                <a:path w="105" h="95">
                  <a:moveTo>
                    <a:pt x="29" y="0"/>
                  </a:moveTo>
                  <a:cubicBezTo>
                    <a:pt x="29" y="0"/>
                    <a:pt x="58" y="57"/>
                    <a:pt x="103" y="14"/>
                  </a:cubicBezTo>
                  <a:cubicBezTo>
                    <a:pt x="104" y="20"/>
                    <a:pt x="105" y="39"/>
                    <a:pt x="105" y="39"/>
                  </a:cubicBezTo>
                  <a:cubicBezTo>
                    <a:pt x="105" y="39"/>
                    <a:pt x="56" y="95"/>
                    <a:pt x="10" y="32"/>
                  </a:cubicBezTo>
                  <a:cubicBezTo>
                    <a:pt x="0" y="19"/>
                    <a:pt x="29" y="0"/>
                    <a:pt x="29" y="0"/>
                  </a:cubicBezTo>
                  <a:close/>
                </a:path>
              </a:pathLst>
            </a:custGeom>
            <a:solidFill>
              <a:srgbClr val="FC6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i$ľïďé"/>
            <p:cNvSpPr/>
            <p:nvPr/>
          </p:nvSpPr>
          <p:spPr bwMode="auto">
            <a:xfrm>
              <a:off x="4376738" y="2159001"/>
              <a:ext cx="241300" cy="98425"/>
            </a:xfrm>
            <a:custGeom>
              <a:avLst/>
              <a:gdLst>
                <a:gd name="T0" fmla="*/ 55 w 73"/>
                <a:gd name="T1" fmla="*/ 21 h 30"/>
                <a:gd name="T2" fmla="*/ 73 w 73"/>
                <a:gd name="T3" fmla="*/ 23 h 30"/>
                <a:gd name="T4" fmla="*/ 32 w 73"/>
                <a:gd name="T5" fmla="*/ 15 h 30"/>
                <a:gd name="T6" fmla="*/ 55 w 73"/>
                <a:gd name="T7" fmla="*/ 21 h 30"/>
              </a:gdLst>
              <a:ahLst/>
              <a:cxnLst>
                <a:cxn ang="0">
                  <a:pos x="T0" y="T1"/>
                </a:cxn>
                <a:cxn ang="0">
                  <a:pos x="T2" y="T3"/>
                </a:cxn>
                <a:cxn ang="0">
                  <a:pos x="T4" y="T5"/>
                </a:cxn>
                <a:cxn ang="0">
                  <a:pos x="T6" y="T7"/>
                </a:cxn>
              </a:cxnLst>
              <a:rect l="0" t="0" r="r" b="b"/>
              <a:pathLst>
                <a:path w="73" h="30">
                  <a:moveTo>
                    <a:pt x="55" y="21"/>
                  </a:moveTo>
                  <a:cubicBezTo>
                    <a:pt x="73" y="23"/>
                    <a:pt x="73" y="23"/>
                    <a:pt x="73" y="23"/>
                  </a:cubicBezTo>
                  <a:cubicBezTo>
                    <a:pt x="73" y="23"/>
                    <a:pt x="66" y="0"/>
                    <a:pt x="32" y="15"/>
                  </a:cubicBezTo>
                  <a:cubicBezTo>
                    <a:pt x="0" y="30"/>
                    <a:pt x="55" y="21"/>
                    <a:pt x="55" y="21"/>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íšlïďe"/>
            <p:cNvSpPr/>
            <p:nvPr/>
          </p:nvSpPr>
          <p:spPr bwMode="auto">
            <a:xfrm>
              <a:off x="4275138" y="2208213"/>
              <a:ext cx="266700" cy="339725"/>
            </a:xfrm>
            <a:custGeom>
              <a:avLst/>
              <a:gdLst>
                <a:gd name="T0" fmla="*/ 81 w 81"/>
                <a:gd name="T1" fmla="*/ 63 h 103"/>
                <a:gd name="T2" fmla="*/ 81 w 81"/>
                <a:gd name="T3" fmla="*/ 9 h 103"/>
                <a:gd name="T4" fmla="*/ 57 w 81"/>
                <a:gd name="T5" fmla="*/ 0 h 103"/>
                <a:gd name="T6" fmla="*/ 49 w 81"/>
                <a:gd name="T7" fmla="*/ 90 h 103"/>
                <a:gd name="T8" fmla="*/ 81 w 81"/>
                <a:gd name="T9" fmla="*/ 63 h 103"/>
              </a:gdLst>
              <a:ahLst/>
              <a:cxnLst>
                <a:cxn ang="0">
                  <a:pos x="T0" y="T1"/>
                </a:cxn>
                <a:cxn ang="0">
                  <a:pos x="T2" y="T3"/>
                </a:cxn>
                <a:cxn ang="0">
                  <a:pos x="T4" y="T5"/>
                </a:cxn>
                <a:cxn ang="0">
                  <a:pos x="T6" y="T7"/>
                </a:cxn>
                <a:cxn ang="0">
                  <a:pos x="T8" y="T9"/>
                </a:cxn>
              </a:cxnLst>
              <a:rect l="0" t="0" r="r" b="b"/>
              <a:pathLst>
                <a:path w="81" h="103">
                  <a:moveTo>
                    <a:pt x="81" y="63"/>
                  </a:moveTo>
                  <a:cubicBezTo>
                    <a:pt x="81" y="63"/>
                    <a:pt x="37" y="39"/>
                    <a:pt x="81" y="9"/>
                  </a:cubicBezTo>
                  <a:cubicBezTo>
                    <a:pt x="74" y="6"/>
                    <a:pt x="57" y="0"/>
                    <a:pt x="57" y="0"/>
                  </a:cubicBezTo>
                  <a:cubicBezTo>
                    <a:pt x="57" y="0"/>
                    <a:pt x="0" y="29"/>
                    <a:pt x="49" y="90"/>
                  </a:cubicBezTo>
                  <a:cubicBezTo>
                    <a:pt x="59" y="103"/>
                    <a:pt x="81" y="63"/>
                    <a:pt x="81" y="63"/>
                  </a:cubicBezTo>
                  <a:close/>
                </a:path>
              </a:pathLst>
            </a:custGeom>
            <a:solidFill>
              <a:srgbClr val="FC6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îş1îḓè"/>
            <p:cNvSpPr/>
            <p:nvPr/>
          </p:nvSpPr>
          <p:spPr bwMode="auto">
            <a:xfrm>
              <a:off x="4446588" y="2725738"/>
              <a:ext cx="376238" cy="1041400"/>
            </a:xfrm>
            <a:custGeom>
              <a:avLst/>
              <a:gdLst>
                <a:gd name="T0" fmla="*/ 4 w 114"/>
                <a:gd name="T1" fmla="*/ 36 h 316"/>
                <a:gd name="T2" fmla="*/ 14 w 114"/>
                <a:gd name="T3" fmla="*/ 307 h 316"/>
                <a:gd name="T4" fmla="*/ 34 w 114"/>
                <a:gd name="T5" fmla="*/ 304 h 316"/>
                <a:gd name="T6" fmla="*/ 56 w 114"/>
                <a:gd name="T7" fmla="*/ 106 h 316"/>
                <a:gd name="T8" fmla="*/ 90 w 114"/>
                <a:gd name="T9" fmla="*/ 308 h 316"/>
                <a:gd name="T10" fmla="*/ 109 w 114"/>
                <a:gd name="T11" fmla="*/ 303 h 316"/>
                <a:gd name="T12" fmla="*/ 88 w 114"/>
                <a:gd name="T13" fmla="*/ 16 h 316"/>
                <a:gd name="T14" fmla="*/ 4 w 114"/>
                <a:gd name="T15" fmla="*/ 36 h 3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 h="316">
                  <a:moveTo>
                    <a:pt x="4" y="36"/>
                  </a:moveTo>
                  <a:cubicBezTo>
                    <a:pt x="0" y="52"/>
                    <a:pt x="10" y="307"/>
                    <a:pt x="14" y="307"/>
                  </a:cubicBezTo>
                  <a:cubicBezTo>
                    <a:pt x="14" y="307"/>
                    <a:pt x="25" y="303"/>
                    <a:pt x="34" y="304"/>
                  </a:cubicBezTo>
                  <a:cubicBezTo>
                    <a:pt x="43" y="305"/>
                    <a:pt x="50" y="132"/>
                    <a:pt x="56" y="106"/>
                  </a:cubicBezTo>
                  <a:cubicBezTo>
                    <a:pt x="66" y="139"/>
                    <a:pt x="82" y="306"/>
                    <a:pt x="90" y="308"/>
                  </a:cubicBezTo>
                  <a:cubicBezTo>
                    <a:pt x="100" y="311"/>
                    <a:pt x="108" y="316"/>
                    <a:pt x="109" y="303"/>
                  </a:cubicBezTo>
                  <a:cubicBezTo>
                    <a:pt x="114" y="234"/>
                    <a:pt x="104" y="31"/>
                    <a:pt x="88" y="16"/>
                  </a:cubicBezTo>
                  <a:cubicBezTo>
                    <a:pt x="70" y="0"/>
                    <a:pt x="10" y="10"/>
                    <a:pt x="4" y="36"/>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îṡḻïḋé"/>
            <p:cNvSpPr/>
            <p:nvPr/>
          </p:nvSpPr>
          <p:spPr bwMode="auto">
            <a:xfrm>
              <a:off x="4737101" y="3700463"/>
              <a:ext cx="104775" cy="112713"/>
            </a:xfrm>
            <a:custGeom>
              <a:avLst/>
              <a:gdLst>
                <a:gd name="T0" fmla="*/ 32 w 32"/>
                <a:gd name="T1" fmla="*/ 24 h 34"/>
                <a:gd name="T2" fmla="*/ 14 w 32"/>
                <a:gd name="T3" fmla="*/ 34 h 34"/>
                <a:gd name="T4" fmla="*/ 0 w 32"/>
                <a:gd name="T5" fmla="*/ 19 h 34"/>
                <a:gd name="T6" fmla="*/ 12 w 32"/>
                <a:gd name="T7" fmla="*/ 0 h 34"/>
                <a:gd name="T8" fmla="*/ 32 w 32"/>
                <a:gd name="T9" fmla="*/ 24 h 34"/>
              </a:gdLst>
              <a:ahLst/>
              <a:cxnLst>
                <a:cxn ang="0">
                  <a:pos x="T0" y="T1"/>
                </a:cxn>
                <a:cxn ang="0">
                  <a:pos x="T2" y="T3"/>
                </a:cxn>
                <a:cxn ang="0">
                  <a:pos x="T4" y="T5"/>
                </a:cxn>
                <a:cxn ang="0">
                  <a:pos x="T6" y="T7"/>
                </a:cxn>
                <a:cxn ang="0">
                  <a:pos x="T8" y="T9"/>
                </a:cxn>
              </a:cxnLst>
              <a:rect l="0" t="0" r="r" b="b"/>
              <a:pathLst>
                <a:path w="32" h="34">
                  <a:moveTo>
                    <a:pt x="32" y="24"/>
                  </a:moveTo>
                  <a:cubicBezTo>
                    <a:pt x="32" y="33"/>
                    <a:pt x="20" y="34"/>
                    <a:pt x="14" y="34"/>
                  </a:cubicBezTo>
                  <a:cubicBezTo>
                    <a:pt x="7" y="34"/>
                    <a:pt x="0" y="34"/>
                    <a:pt x="0" y="19"/>
                  </a:cubicBezTo>
                  <a:cubicBezTo>
                    <a:pt x="0" y="10"/>
                    <a:pt x="5" y="0"/>
                    <a:pt x="12" y="0"/>
                  </a:cubicBezTo>
                  <a:cubicBezTo>
                    <a:pt x="18" y="0"/>
                    <a:pt x="32" y="14"/>
                    <a:pt x="32" y="24"/>
                  </a:cubicBezTo>
                  <a:close/>
                </a:path>
              </a:pathLst>
            </a:custGeom>
            <a:solidFill>
              <a:srgbClr val="4A45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î$1îḍé"/>
            <p:cNvSpPr/>
            <p:nvPr/>
          </p:nvSpPr>
          <p:spPr bwMode="auto">
            <a:xfrm>
              <a:off x="4479926" y="3700463"/>
              <a:ext cx="104775" cy="112713"/>
            </a:xfrm>
            <a:custGeom>
              <a:avLst/>
              <a:gdLst>
                <a:gd name="T0" fmla="*/ 32 w 32"/>
                <a:gd name="T1" fmla="*/ 24 h 34"/>
                <a:gd name="T2" fmla="*/ 13 w 32"/>
                <a:gd name="T3" fmla="*/ 34 h 34"/>
                <a:gd name="T4" fmla="*/ 0 w 32"/>
                <a:gd name="T5" fmla="*/ 19 h 34"/>
                <a:gd name="T6" fmla="*/ 11 w 32"/>
                <a:gd name="T7" fmla="*/ 0 h 34"/>
                <a:gd name="T8" fmla="*/ 32 w 32"/>
                <a:gd name="T9" fmla="*/ 24 h 34"/>
              </a:gdLst>
              <a:ahLst/>
              <a:cxnLst>
                <a:cxn ang="0">
                  <a:pos x="T0" y="T1"/>
                </a:cxn>
                <a:cxn ang="0">
                  <a:pos x="T2" y="T3"/>
                </a:cxn>
                <a:cxn ang="0">
                  <a:pos x="T4" y="T5"/>
                </a:cxn>
                <a:cxn ang="0">
                  <a:pos x="T6" y="T7"/>
                </a:cxn>
                <a:cxn ang="0">
                  <a:pos x="T8" y="T9"/>
                </a:cxn>
              </a:cxnLst>
              <a:rect l="0" t="0" r="r" b="b"/>
              <a:pathLst>
                <a:path w="32" h="34">
                  <a:moveTo>
                    <a:pt x="32" y="24"/>
                  </a:moveTo>
                  <a:cubicBezTo>
                    <a:pt x="32" y="33"/>
                    <a:pt x="20" y="34"/>
                    <a:pt x="13" y="34"/>
                  </a:cubicBezTo>
                  <a:cubicBezTo>
                    <a:pt x="7" y="34"/>
                    <a:pt x="0" y="34"/>
                    <a:pt x="0" y="19"/>
                  </a:cubicBezTo>
                  <a:cubicBezTo>
                    <a:pt x="0" y="10"/>
                    <a:pt x="5" y="0"/>
                    <a:pt x="11" y="0"/>
                  </a:cubicBezTo>
                  <a:cubicBezTo>
                    <a:pt x="18" y="0"/>
                    <a:pt x="32" y="14"/>
                    <a:pt x="32" y="24"/>
                  </a:cubicBezTo>
                  <a:close/>
                </a:path>
              </a:pathLst>
            </a:custGeom>
            <a:solidFill>
              <a:srgbClr val="4A45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iŝ1iḓe"/>
            <p:cNvSpPr/>
            <p:nvPr/>
          </p:nvSpPr>
          <p:spPr bwMode="auto">
            <a:xfrm>
              <a:off x="4529138" y="2152651"/>
              <a:ext cx="198438" cy="184150"/>
            </a:xfrm>
            <a:custGeom>
              <a:avLst/>
              <a:gdLst>
                <a:gd name="T0" fmla="*/ 28 w 60"/>
                <a:gd name="T1" fmla="*/ 0 h 56"/>
                <a:gd name="T2" fmla="*/ 11 w 60"/>
                <a:gd name="T3" fmla="*/ 46 h 56"/>
                <a:gd name="T4" fmla="*/ 45 w 60"/>
                <a:gd name="T5" fmla="*/ 53 h 56"/>
                <a:gd name="T6" fmla="*/ 50 w 60"/>
                <a:gd name="T7" fmla="*/ 34 h 56"/>
                <a:gd name="T8" fmla="*/ 28 w 60"/>
                <a:gd name="T9" fmla="*/ 0 h 56"/>
              </a:gdLst>
              <a:ahLst/>
              <a:cxnLst>
                <a:cxn ang="0">
                  <a:pos x="T0" y="T1"/>
                </a:cxn>
                <a:cxn ang="0">
                  <a:pos x="T2" y="T3"/>
                </a:cxn>
                <a:cxn ang="0">
                  <a:pos x="T4" y="T5"/>
                </a:cxn>
                <a:cxn ang="0">
                  <a:pos x="T6" y="T7"/>
                </a:cxn>
                <a:cxn ang="0">
                  <a:pos x="T8" y="T9"/>
                </a:cxn>
              </a:cxnLst>
              <a:rect l="0" t="0" r="r" b="b"/>
              <a:pathLst>
                <a:path w="60" h="56">
                  <a:moveTo>
                    <a:pt x="28" y="0"/>
                  </a:moveTo>
                  <a:cubicBezTo>
                    <a:pt x="28" y="0"/>
                    <a:pt x="22" y="36"/>
                    <a:pt x="11" y="46"/>
                  </a:cubicBezTo>
                  <a:cubicBezTo>
                    <a:pt x="0" y="56"/>
                    <a:pt x="45" y="53"/>
                    <a:pt x="45" y="53"/>
                  </a:cubicBezTo>
                  <a:cubicBezTo>
                    <a:pt x="45" y="53"/>
                    <a:pt x="41" y="35"/>
                    <a:pt x="50" y="34"/>
                  </a:cubicBezTo>
                  <a:cubicBezTo>
                    <a:pt x="60" y="33"/>
                    <a:pt x="28" y="0"/>
                    <a:pt x="28" y="0"/>
                  </a:cubicBezTo>
                  <a:close/>
                </a:path>
              </a:pathLst>
            </a:custGeom>
            <a:solidFill>
              <a:srgbClr val="CD48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íŝ1iďê"/>
            <p:cNvSpPr/>
            <p:nvPr/>
          </p:nvSpPr>
          <p:spPr bwMode="auto">
            <a:xfrm>
              <a:off x="4416426" y="2257426"/>
              <a:ext cx="373063" cy="639763"/>
            </a:xfrm>
            <a:custGeom>
              <a:avLst/>
              <a:gdLst>
                <a:gd name="T0" fmla="*/ 44 w 113"/>
                <a:gd name="T1" fmla="*/ 1 h 194"/>
                <a:gd name="T2" fmla="*/ 18 w 113"/>
                <a:gd name="T3" fmla="*/ 23 h 194"/>
                <a:gd name="T4" fmla="*/ 13 w 113"/>
                <a:gd name="T5" fmla="*/ 178 h 194"/>
                <a:gd name="T6" fmla="*/ 102 w 113"/>
                <a:gd name="T7" fmla="*/ 175 h 194"/>
                <a:gd name="T8" fmla="*/ 113 w 113"/>
                <a:gd name="T9" fmla="*/ 34 h 194"/>
                <a:gd name="T10" fmla="*/ 80 w 113"/>
                <a:gd name="T11" fmla="*/ 12 h 194"/>
                <a:gd name="T12" fmla="*/ 44 w 113"/>
                <a:gd name="T13" fmla="*/ 1 h 194"/>
              </a:gdLst>
              <a:ahLst/>
              <a:cxnLst>
                <a:cxn ang="0">
                  <a:pos x="T0" y="T1"/>
                </a:cxn>
                <a:cxn ang="0">
                  <a:pos x="T2" y="T3"/>
                </a:cxn>
                <a:cxn ang="0">
                  <a:pos x="T4" y="T5"/>
                </a:cxn>
                <a:cxn ang="0">
                  <a:pos x="T6" y="T7"/>
                </a:cxn>
                <a:cxn ang="0">
                  <a:pos x="T8" y="T9"/>
                </a:cxn>
                <a:cxn ang="0">
                  <a:pos x="T10" y="T11"/>
                </a:cxn>
                <a:cxn ang="0">
                  <a:pos x="T12" y="T13"/>
                </a:cxn>
              </a:cxnLst>
              <a:rect l="0" t="0" r="r" b="b"/>
              <a:pathLst>
                <a:path w="113" h="194">
                  <a:moveTo>
                    <a:pt x="44" y="1"/>
                  </a:moveTo>
                  <a:cubicBezTo>
                    <a:pt x="46" y="15"/>
                    <a:pt x="27" y="18"/>
                    <a:pt x="18" y="23"/>
                  </a:cubicBezTo>
                  <a:cubicBezTo>
                    <a:pt x="0" y="31"/>
                    <a:pt x="3" y="166"/>
                    <a:pt x="13" y="178"/>
                  </a:cubicBezTo>
                  <a:cubicBezTo>
                    <a:pt x="13" y="178"/>
                    <a:pt x="86" y="194"/>
                    <a:pt x="102" y="175"/>
                  </a:cubicBezTo>
                  <a:cubicBezTo>
                    <a:pt x="111" y="166"/>
                    <a:pt x="113" y="34"/>
                    <a:pt x="113" y="34"/>
                  </a:cubicBezTo>
                  <a:cubicBezTo>
                    <a:pt x="107" y="31"/>
                    <a:pt x="79" y="20"/>
                    <a:pt x="80" y="12"/>
                  </a:cubicBezTo>
                  <a:cubicBezTo>
                    <a:pt x="81" y="8"/>
                    <a:pt x="48" y="0"/>
                    <a:pt x="44" y="1"/>
                  </a:cubicBezTo>
                  <a:close/>
                </a:path>
              </a:pathLst>
            </a:custGeom>
            <a:solidFill>
              <a:srgbClr val="FC6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ïšļíḋe"/>
            <p:cNvSpPr/>
            <p:nvPr/>
          </p:nvSpPr>
          <p:spPr bwMode="auto">
            <a:xfrm>
              <a:off x="4605338" y="2063751"/>
              <a:ext cx="141288" cy="223838"/>
            </a:xfrm>
            <a:custGeom>
              <a:avLst/>
              <a:gdLst>
                <a:gd name="T0" fmla="*/ 41 w 43"/>
                <a:gd name="T1" fmla="*/ 27 h 68"/>
                <a:gd name="T2" fmla="*/ 36 w 43"/>
                <a:gd name="T3" fmla="*/ 66 h 68"/>
                <a:gd name="T4" fmla="*/ 13 w 43"/>
                <a:gd name="T5" fmla="*/ 52 h 68"/>
                <a:gd name="T6" fmla="*/ 11 w 43"/>
                <a:gd name="T7" fmla="*/ 30 h 68"/>
                <a:gd name="T8" fmla="*/ 15 w 43"/>
                <a:gd name="T9" fmla="*/ 0 h 68"/>
                <a:gd name="T10" fmla="*/ 41 w 43"/>
                <a:gd name="T11" fmla="*/ 27 h 68"/>
              </a:gdLst>
              <a:ahLst/>
              <a:cxnLst>
                <a:cxn ang="0">
                  <a:pos x="T0" y="T1"/>
                </a:cxn>
                <a:cxn ang="0">
                  <a:pos x="T2" y="T3"/>
                </a:cxn>
                <a:cxn ang="0">
                  <a:pos x="T4" y="T5"/>
                </a:cxn>
                <a:cxn ang="0">
                  <a:pos x="T6" y="T7"/>
                </a:cxn>
                <a:cxn ang="0">
                  <a:pos x="T8" y="T9"/>
                </a:cxn>
                <a:cxn ang="0">
                  <a:pos x="T10" y="T11"/>
                </a:cxn>
              </a:cxnLst>
              <a:rect l="0" t="0" r="r" b="b"/>
              <a:pathLst>
                <a:path w="43" h="68">
                  <a:moveTo>
                    <a:pt x="41" y="27"/>
                  </a:moveTo>
                  <a:cubicBezTo>
                    <a:pt x="41" y="41"/>
                    <a:pt x="43" y="63"/>
                    <a:pt x="36" y="66"/>
                  </a:cubicBezTo>
                  <a:cubicBezTo>
                    <a:pt x="29" y="68"/>
                    <a:pt x="18" y="60"/>
                    <a:pt x="13" y="52"/>
                  </a:cubicBezTo>
                  <a:cubicBezTo>
                    <a:pt x="9" y="44"/>
                    <a:pt x="11" y="38"/>
                    <a:pt x="11" y="30"/>
                  </a:cubicBezTo>
                  <a:cubicBezTo>
                    <a:pt x="11" y="15"/>
                    <a:pt x="0" y="0"/>
                    <a:pt x="15" y="0"/>
                  </a:cubicBezTo>
                  <a:cubicBezTo>
                    <a:pt x="29" y="0"/>
                    <a:pt x="41" y="12"/>
                    <a:pt x="41" y="27"/>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ïšlîďê"/>
            <p:cNvSpPr/>
            <p:nvPr/>
          </p:nvSpPr>
          <p:spPr bwMode="auto">
            <a:xfrm>
              <a:off x="4591051" y="2039938"/>
              <a:ext cx="207963" cy="104775"/>
            </a:xfrm>
            <a:custGeom>
              <a:avLst/>
              <a:gdLst>
                <a:gd name="T0" fmla="*/ 25 w 63"/>
                <a:gd name="T1" fmla="*/ 0 h 32"/>
                <a:gd name="T2" fmla="*/ 63 w 63"/>
                <a:gd name="T3" fmla="*/ 20 h 32"/>
                <a:gd name="T4" fmla="*/ 39 w 63"/>
                <a:gd name="T5" fmla="*/ 29 h 32"/>
                <a:gd name="T6" fmla="*/ 17 w 63"/>
                <a:gd name="T7" fmla="*/ 24 h 32"/>
                <a:gd name="T8" fmla="*/ 4 w 63"/>
                <a:gd name="T9" fmla="*/ 8 h 32"/>
                <a:gd name="T10" fmla="*/ 25 w 63"/>
                <a:gd name="T11" fmla="*/ 0 h 32"/>
              </a:gdLst>
              <a:ahLst/>
              <a:cxnLst>
                <a:cxn ang="0">
                  <a:pos x="T0" y="T1"/>
                </a:cxn>
                <a:cxn ang="0">
                  <a:pos x="T2" y="T3"/>
                </a:cxn>
                <a:cxn ang="0">
                  <a:pos x="T4" y="T5"/>
                </a:cxn>
                <a:cxn ang="0">
                  <a:pos x="T6" y="T7"/>
                </a:cxn>
                <a:cxn ang="0">
                  <a:pos x="T8" y="T9"/>
                </a:cxn>
                <a:cxn ang="0">
                  <a:pos x="T10" y="T11"/>
                </a:cxn>
              </a:cxnLst>
              <a:rect l="0" t="0" r="r" b="b"/>
              <a:pathLst>
                <a:path w="63" h="32">
                  <a:moveTo>
                    <a:pt x="25" y="0"/>
                  </a:moveTo>
                  <a:cubicBezTo>
                    <a:pt x="39" y="1"/>
                    <a:pt x="49" y="21"/>
                    <a:pt x="63" y="20"/>
                  </a:cubicBezTo>
                  <a:cubicBezTo>
                    <a:pt x="58" y="25"/>
                    <a:pt x="49" y="32"/>
                    <a:pt x="39" y="29"/>
                  </a:cubicBezTo>
                  <a:cubicBezTo>
                    <a:pt x="32" y="27"/>
                    <a:pt x="24" y="25"/>
                    <a:pt x="17" y="24"/>
                  </a:cubicBezTo>
                  <a:cubicBezTo>
                    <a:pt x="9" y="22"/>
                    <a:pt x="0" y="18"/>
                    <a:pt x="4" y="8"/>
                  </a:cubicBezTo>
                  <a:cubicBezTo>
                    <a:pt x="7" y="1"/>
                    <a:pt x="17" y="0"/>
                    <a:pt x="25" y="0"/>
                  </a:cubicBezTo>
                  <a:close/>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iṩḻîḍé"/>
            <p:cNvSpPr/>
            <p:nvPr/>
          </p:nvSpPr>
          <p:spPr bwMode="auto">
            <a:xfrm>
              <a:off x="4559301" y="2066926"/>
              <a:ext cx="165100" cy="177800"/>
            </a:xfrm>
            <a:custGeom>
              <a:avLst/>
              <a:gdLst>
                <a:gd name="T0" fmla="*/ 15 w 50"/>
                <a:gd name="T1" fmla="*/ 0 h 54"/>
                <a:gd name="T2" fmla="*/ 4 w 50"/>
                <a:gd name="T3" fmla="*/ 21 h 54"/>
                <a:gd name="T4" fmla="*/ 2 w 50"/>
                <a:gd name="T5" fmla="*/ 28 h 54"/>
                <a:gd name="T6" fmla="*/ 12 w 50"/>
                <a:gd name="T7" fmla="*/ 52 h 54"/>
                <a:gd name="T8" fmla="*/ 24 w 50"/>
                <a:gd name="T9" fmla="*/ 53 h 54"/>
                <a:gd name="T10" fmla="*/ 38 w 50"/>
                <a:gd name="T11" fmla="*/ 47 h 54"/>
                <a:gd name="T12" fmla="*/ 42 w 50"/>
                <a:gd name="T13" fmla="*/ 37 h 54"/>
                <a:gd name="T14" fmla="*/ 49 w 50"/>
                <a:gd name="T15" fmla="*/ 21 h 54"/>
                <a:gd name="T16" fmla="*/ 44 w 50"/>
                <a:gd name="T17" fmla="*/ 9 h 54"/>
                <a:gd name="T18" fmla="*/ 37 w 50"/>
                <a:gd name="T19" fmla="*/ 5 h 54"/>
                <a:gd name="T20" fmla="*/ 21 w 50"/>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54">
                  <a:moveTo>
                    <a:pt x="15" y="0"/>
                  </a:moveTo>
                  <a:cubicBezTo>
                    <a:pt x="10" y="6"/>
                    <a:pt x="7" y="14"/>
                    <a:pt x="4" y="21"/>
                  </a:cubicBezTo>
                  <a:cubicBezTo>
                    <a:pt x="3" y="24"/>
                    <a:pt x="3" y="26"/>
                    <a:pt x="2" y="28"/>
                  </a:cubicBezTo>
                  <a:cubicBezTo>
                    <a:pt x="0" y="38"/>
                    <a:pt x="4" y="48"/>
                    <a:pt x="12" y="52"/>
                  </a:cubicBezTo>
                  <a:cubicBezTo>
                    <a:pt x="16" y="53"/>
                    <a:pt x="20" y="54"/>
                    <a:pt x="24" y="53"/>
                  </a:cubicBezTo>
                  <a:cubicBezTo>
                    <a:pt x="29" y="53"/>
                    <a:pt x="35" y="51"/>
                    <a:pt x="38" y="47"/>
                  </a:cubicBezTo>
                  <a:cubicBezTo>
                    <a:pt x="40" y="44"/>
                    <a:pt x="41" y="41"/>
                    <a:pt x="42" y="37"/>
                  </a:cubicBezTo>
                  <a:cubicBezTo>
                    <a:pt x="43" y="31"/>
                    <a:pt x="48" y="27"/>
                    <a:pt x="49" y="21"/>
                  </a:cubicBezTo>
                  <a:cubicBezTo>
                    <a:pt x="50" y="18"/>
                    <a:pt x="46" y="11"/>
                    <a:pt x="44" y="9"/>
                  </a:cubicBezTo>
                  <a:cubicBezTo>
                    <a:pt x="43" y="7"/>
                    <a:pt x="40" y="6"/>
                    <a:pt x="37" y="5"/>
                  </a:cubicBezTo>
                  <a:cubicBezTo>
                    <a:pt x="32" y="3"/>
                    <a:pt x="26" y="1"/>
                    <a:pt x="21" y="0"/>
                  </a:cubicBezTo>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îŝľîḓe"/>
            <p:cNvSpPr/>
            <p:nvPr/>
          </p:nvSpPr>
          <p:spPr bwMode="auto">
            <a:xfrm>
              <a:off x="4684713" y="2135188"/>
              <a:ext cx="25400" cy="69850"/>
            </a:xfrm>
            <a:prstGeom prst="ellipse">
              <a:avLst/>
            </a:pr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iṩ1iḋe"/>
            <p:cNvSpPr/>
            <p:nvPr/>
          </p:nvSpPr>
          <p:spPr bwMode="auto">
            <a:xfrm>
              <a:off x="5337176" y="5368926"/>
              <a:ext cx="220663" cy="131763"/>
            </a:xfrm>
            <a:custGeom>
              <a:avLst/>
              <a:gdLst>
                <a:gd name="T0" fmla="*/ 11 w 67"/>
                <a:gd name="T1" fmla="*/ 29 h 40"/>
                <a:gd name="T2" fmla="*/ 61 w 67"/>
                <a:gd name="T3" fmla="*/ 34 h 40"/>
                <a:gd name="T4" fmla="*/ 67 w 67"/>
                <a:gd name="T5" fmla="*/ 33 h 40"/>
                <a:gd name="T6" fmla="*/ 67 w 67"/>
                <a:gd name="T7" fmla="*/ 0 h 40"/>
                <a:gd name="T8" fmla="*/ 50 w 67"/>
                <a:gd name="T9" fmla="*/ 0 h 40"/>
                <a:gd name="T10" fmla="*/ 41 w 67"/>
                <a:gd name="T11" fmla="*/ 16 h 40"/>
                <a:gd name="T12" fmla="*/ 11 w 67"/>
                <a:gd name="T13" fmla="*/ 29 h 40"/>
              </a:gdLst>
              <a:ahLst/>
              <a:cxnLst>
                <a:cxn ang="0">
                  <a:pos x="T0" y="T1"/>
                </a:cxn>
                <a:cxn ang="0">
                  <a:pos x="T2" y="T3"/>
                </a:cxn>
                <a:cxn ang="0">
                  <a:pos x="T4" y="T5"/>
                </a:cxn>
                <a:cxn ang="0">
                  <a:pos x="T6" y="T7"/>
                </a:cxn>
                <a:cxn ang="0">
                  <a:pos x="T8" y="T9"/>
                </a:cxn>
                <a:cxn ang="0">
                  <a:pos x="T10" y="T11"/>
                </a:cxn>
                <a:cxn ang="0">
                  <a:pos x="T12" y="T13"/>
                </a:cxn>
              </a:cxnLst>
              <a:rect l="0" t="0" r="r" b="b"/>
              <a:pathLst>
                <a:path w="67" h="40">
                  <a:moveTo>
                    <a:pt x="11" y="29"/>
                  </a:moveTo>
                  <a:cubicBezTo>
                    <a:pt x="29" y="40"/>
                    <a:pt x="61" y="34"/>
                    <a:pt x="61" y="34"/>
                  </a:cubicBezTo>
                  <a:cubicBezTo>
                    <a:pt x="67" y="33"/>
                    <a:pt x="67" y="33"/>
                    <a:pt x="67" y="33"/>
                  </a:cubicBezTo>
                  <a:cubicBezTo>
                    <a:pt x="67" y="0"/>
                    <a:pt x="67" y="0"/>
                    <a:pt x="67" y="0"/>
                  </a:cubicBezTo>
                  <a:cubicBezTo>
                    <a:pt x="50" y="0"/>
                    <a:pt x="50" y="0"/>
                    <a:pt x="50" y="0"/>
                  </a:cubicBezTo>
                  <a:cubicBezTo>
                    <a:pt x="50" y="0"/>
                    <a:pt x="51" y="12"/>
                    <a:pt x="41" y="16"/>
                  </a:cubicBezTo>
                  <a:cubicBezTo>
                    <a:pt x="26" y="22"/>
                    <a:pt x="0" y="22"/>
                    <a:pt x="11" y="29"/>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íṩļïḓè"/>
            <p:cNvSpPr/>
            <p:nvPr/>
          </p:nvSpPr>
          <p:spPr bwMode="auto">
            <a:xfrm>
              <a:off x="5572126" y="5368926"/>
              <a:ext cx="217488" cy="131763"/>
            </a:xfrm>
            <a:custGeom>
              <a:avLst/>
              <a:gdLst>
                <a:gd name="T0" fmla="*/ 11 w 66"/>
                <a:gd name="T1" fmla="*/ 29 h 40"/>
                <a:gd name="T2" fmla="*/ 61 w 66"/>
                <a:gd name="T3" fmla="*/ 34 h 40"/>
                <a:gd name="T4" fmla="*/ 66 w 66"/>
                <a:gd name="T5" fmla="*/ 33 h 40"/>
                <a:gd name="T6" fmla="*/ 66 w 66"/>
                <a:gd name="T7" fmla="*/ 0 h 40"/>
                <a:gd name="T8" fmla="*/ 50 w 66"/>
                <a:gd name="T9" fmla="*/ 0 h 40"/>
                <a:gd name="T10" fmla="*/ 41 w 66"/>
                <a:gd name="T11" fmla="*/ 16 h 40"/>
                <a:gd name="T12" fmla="*/ 11 w 66"/>
                <a:gd name="T13" fmla="*/ 29 h 40"/>
              </a:gdLst>
              <a:ahLst/>
              <a:cxnLst>
                <a:cxn ang="0">
                  <a:pos x="T0" y="T1"/>
                </a:cxn>
                <a:cxn ang="0">
                  <a:pos x="T2" y="T3"/>
                </a:cxn>
                <a:cxn ang="0">
                  <a:pos x="T4" y="T5"/>
                </a:cxn>
                <a:cxn ang="0">
                  <a:pos x="T6" y="T7"/>
                </a:cxn>
                <a:cxn ang="0">
                  <a:pos x="T8" y="T9"/>
                </a:cxn>
                <a:cxn ang="0">
                  <a:pos x="T10" y="T11"/>
                </a:cxn>
                <a:cxn ang="0">
                  <a:pos x="T12" y="T13"/>
                </a:cxn>
              </a:cxnLst>
              <a:rect l="0" t="0" r="r" b="b"/>
              <a:pathLst>
                <a:path w="66" h="40">
                  <a:moveTo>
                    <a:pt x="11" y="29"/>
                  </a:moveTo>
                  <a:cubicBezTo>
                    <a:pt x="29" y="40"/>
                    <a:pt x="61" y="34"/>
                    <a:pt x="61" y="34"/>
                  </a:cubicBezTo>
                  <a:cubicBezTo>
                    <a:pt x="66" y="33"/>
                    <a:pt x="66" y="33"/>
                    <a:pt x="66" y="33"/>
                  </a:cubicBezTo>
                  <a:cubicBezTo>
                    <a:pt x="66" y="0"/>
                    <a:pt x="66" y="0"/>
                    <a:pt x="66" y="0"/>
                  </a:cubicBezTo>
                  <a:cubicBezTo>
                    <a:pt x="50" y="0"/>
                    <a:pt x="50" y="0"/>
                    <a:pt x="50" y="0"/>
                  </a:cubicBezTo>
                  <a:cubicBezTo>
                    <a:pt x="50" y="0"/>
                    <a:pt x="50" y="12"/>
                    <a:pt x="41" y="16"/>
                  </a:cubicBezTo>
                  <a:cubicBezTo>
                    <a:pt x="26" y="22"/>
                    <a:pt x="0" y="22"/>
                    <a:pt x="11" y="29"/>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iSḻïďé"/>
            <p:cNvSpPr/>
            <p:nvPr/>
          </p:nvSpPr>
          <p:spPr bwMode="auto">
            <a:xfrm>
              <a:off x="5422901" y="4422776"/>
              <a:ext cx="280988" cy="974725"/>
            </a:xfrm>
            <a:custGeom>
              <a:avLst/>
              <a:gdLst>
                <a:gd name="T0" fmla="*/ 15 w 85"/>
                <a:gd name="T1" fmla="*/ 292 h 296"/>
                <a:gd name="T2" fmla="*/ 47 w 85"/>
                <a:gd name="T3" fmla="*/ 289 h 296"/>
                <a:gd name="T4" fmla="*/ 85 w 85"/>
                <a:gd name="T5" fmla="*/ 25 h 296"/>
                <a:gd name="T6" fmla="*/ 50 w 85"/>
                <a:gd name="T7" fmla="*/ 0 h 296"/>
                <a:gd name="T8" fmla="*/ 15 w 85"/>
                <a:gd name="T9" fmla="*/ 292 h 296"/>
              </a:gdLst>
              <a:ahLst/>
              <a:cxnLst>
                <a:cxn ang="0">
                  <a:pos x="T0" y="T1"/>
                </a:cxn>
                <a:cxn ang="0">
                  <a:pos x="T2" y="T3"/>
                </a:cxn>
                <a:cxn ang="0">
                  <a:pos x="T4" y="T5"/>
                </a:cxn>
                <a:cxn ang="0">
                  <a:pos x="T6" y="T7"/>
                </a:cxn>
                <a:cxn ang="0">
                  <a:pos x="T8" y="T9"/>
                </a:cxn>
              </a:cxnLst>
              <a:rect l="0" t="0" r="r" b="b"/>
              <a:pathLst>
                <a:path w="85" h="296">
                  <a:moveTo>
                    <a:pt x="15" y="292"/>
                  </a:moveTo>
                  <a:cubicBezTo>
                    <a:pt x="15" y="292"/>
                    <a:pt x="32" y="296"/>
                    <a:pt x="47" y="289"/>
                  </a:cubicBezTo>
                  <a:cubicBezTo>
                    <a:pt x="33" y="160"/>
                    <a:pt x="52" y="131"/>
                    <a:pt x="85" y="25"/>
                  </a:cubicBezTo>
                  <a:cubicBezTo>
                    <a:pt x="73" y="16"/>
                    <a:pt x="62" y="8"/>
                    <a:pt x="50" y="0"/>
                  </a:cubicBezTo>
                  <a:cubicBezTo>
                    <a:pt x="5" y="109"/>
                    <a:pt x="0" y="206"/>
                    <a:pt x="15" y="292"/>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íṡḷidè"/>
            <p:cNvSpPr/>
            <p:nvPr/>
          </p:nvSpPr>
          <p:spPr bwMode="auto">
            <a:xfrm>
              <a:off x="5621338" y="4438651"/>
              <a:ext cx="184150" cy="946150"/>
            </a:xfrm>
            <a:custGeom>
              <a:avLst/>
              <a:gdLst>
                <a:gd name="T0" fmla="*/ 62 w 116"/>
                <a:gd name="T1" fmla="*/ 596 h 596"/>
                <a:gd name="T2" fmla="*/ 116 w 116"/>
                <a:gd name="T3" fmla="*/ 594 h 596"/>
                <a:gd name="T4" fmla="*/ 108 w 116"/>
                <a:gd name="T5" fmla="*/ 0 h 596"/>
                <a:gd name="T6" fmla="*/ 0 w 116"/>
                <a:gd name="T7" fmla="*/ 50 h 596"/>
                <a:gd name="T8" fmla="*/ 62 w 116"/>
                <a:gd name="T9" fmla="*/ 596 h 596"/>
              </a:gdLst>
              <a:ahLst/>
              <a:cxnLst>
                <a:cxn ang="0">
                  <a:pos x="T0" y="T1"/>
                </a:cxn>
                <a:cxn ang="0">
                  <a:pos x="T2" y="T3"/>
                </a:cxn>
                <a:cxn ang="0">
                  <a:pos x="T4" y="T5"/>
                </a:cxn>
                <a:cxn ang="0">
                  <a:pos x="T6" y="T7"/>
                </a:cxn>
                <a:cxn ang="0">
                  <a:pos x="T8" y="T9"/>
                </a:cxn>
              </a:cxnLst>
              <a:rect l="0" t="0" r="r" b="b"/>
              <a:pathLst>
                <a:path w="116" h="596">
                  <a:moveTo>
                    <a:pt x="62" y="596"/>
                  </a:moveTo>
                  <a:lnTo>
                    <a:pt x="116" y="594"/>
                  </a:lnTo>
                  <a:lnTo>
                    <a:pt x="108" y="0"/>
                  </a:lnTo>
                  <a:lnTo>
                    <a:pt x="0" y="50"/>
                  </a:lnTo>
                  <a:lnTo>
                    <a:pt x="62" y="596"/>
                  </a:lnTo>
                  <a:close/>
                </a:path>
              </a:pathLst>
            </a:custGeom>
            <a:solidFill>
              <a:srgbClr val="1B2A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iŝlíḑe"/>
            <p:cNvSpPr/>
            <p:nvPr/>
          </p:nvSpPr>
          <p:spPr bwMode="auto">
            <a:xfrm>
              <a:off x="5475288" y="4037013"/>
              <a:ext cx="93663" cy="65088"/>
            </a:xfrm>
            <a:custGeom>
              <a:avLst/>
              <a:gdLst>
                <a:gd name="T0" fmla="*/ 17 w 28"/>
                <a:gd name="T1" fmla="*/ 1 h 20"/>
                <a:gd name="T2" fmla="*/ 19 w 28"/>
                <a:gd name="T3" fmla="*/ 2 h 20"/>
                <a:gd name="T4" fmla="*/ 25 w 28"/>
                <a:gd name="T5" fmla="*/ 8 h 20"/>
                <a:gd name="T6" fmla="*/ 26 w 28"/>
                <a:gd name="T7" fmla="*/ 9 h 20"/>
                <a:gd name="T8" fmla="*/ 27 w 28"/>
                <a:gd name="T9" fmla="*/ 19 h 20"/>
                <a:gd name="T10" fmla="*/ 13 w 28"/>
                <a:gd name="T11" fmla="*/ 14 h 20"/>
                <a:gd name="T12" fmla="*/ 0 w 28"/>
                <a:gd name="T13" fmla="*/ 10 h 20"/>
                <a:gd name="T14" fmla="*/ 17 w 28"/>
                <a:gd name="T15" fmla="*/ 1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0">
                  <a:moveTo>
                    <a:pt x="17" y="1"/>
                  </a:moveTo>
                  <a:cubicBezTo>
                    <a:pt x="18" y="1"/>
                    <a:pt x="18" y="1"/>
                    <a:pt x="19" y="2"/>
                  </a:cubicBezTo>
                  <a:cubicBezTo>
                    <a:pt x="20" y="2"/>
                    <a:pt x="25" y="6"/>
                    <a:pt x="25" y="8"/>
                  </a:cubicBezTo>
                  <a:cubicBezTo>
                    <a:pt x="25" y="8"/>
                    <a:pt x="26" y="9"/>
                    <a:pt x="26" y="9"/>
                  </a:cubicBezTo>
                  <a:cubicBezTo>
                    <a:pt x="25" y="10"/>
                    <a:pt x="28" y="18"/>
                    <a:pt x="27" y="19"/>
                  </a:cubicBezTo>
                  <a:cubicBezTo>
                    <a:pt x="26" y="20"/>
                    <a:pt x="21" y="18"/>
                    <a:pt x="13" y="14"/>
                  </a:cubicBezTo>
                  <a:cubicBezTo>
                    <a:pt x="7" y="12"/>
                    <a:pt x="0" y="15"/>
                    <a:pt x="0" y="10"/>
                  </a:cubicBezTo>
                  <a:cubicBezTo>
                    <a:pt x="1" y="3"/>
                    <a:pt x="10" y="0"/>
                    <a:pt x="17" y="1"/>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îṡ1íḋê"/>
            <p:cNvSpPr/>
            <p:nvPr/>
          </p:nvSpPr>
          <p:spPr bwMode="auto">
            <a:xfrm>
              <a:off x="5465763" y="4033838"/>
              <a:ext cx="66675" cy="61913"/>
            </a:xfrm>
            <a:custGeom>
              <a:avLst/>
              <a:gdLst>
                <a:gd name="T0" fmla="*/ 4 w 42"/>
                <a:gd name="T1" fmla="*/ 39 h 39"/>
                <a:gd name="T2" fmla="*/ 0 w 42"/>
                <a:gd name="T3" fmla="*/ 37 h 39"/>
                <a:gd name="T4" fmla="*/ 40 w 42"/>
                <a:gd name="T5" fmla="*/ 0 h 39"/>
                <a:gd name="T6" fmla="*/ 42 w 42"/>
                <a:gd name="T7" fmla="*/ 2 h 39"/>
                <a:gd name="T8" fmla="*/ 4 w 42"/>
                <a:gd name="T9" fmla="*/ 39 h 39"/>
              </a:gdLst>
              <a:ahLst/>
              <a:cxnLst>
                <a:cxn ang="0">
                  <a:pos x="T0" y="T1"/>
                </a:cxn>
                <a:cxn ang="0">
                  <a:pos x="T2" y="T3"/>
                </a:cxn>
                <a:cxn ang="0">
                  <a:pos x="T4" y="T5"/>
                </a:cxn>
                <a:cxn ang="0">
                  <a:pos x="T6" y="T7"/>
                </a:cxn>
                <a:cxn ang="0">
                  <a:pos x="T8" y="T9"/>
                </a:cxn>
              </a:cxnLst>
              <a:rect l="0" t="0" r="r" b="b"/>
              <a:pathLst>
                <a:path w="42" h="39">
                  <a:moveTo>
                    <a:pt x="4" y="39"/>
                  </a:moveTo>
                  <a:lnTo>
                    <a:pt x="0" y="37"/>
                  </a:lnTo>
                  <a:lnTo>
                    <a:pt x="40" y="0"/>
                  </a:lnTo>
                  <a:lnTo>
                    <a:pt x="42" y="2"/>
                  </a:lnTo>
                  <a:lnTo>
                    <a:pt x="4" y="39"/>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iṧḷíḍé"/>
            <p:cNvSpPr/>
            <p:nvPr/>
          </p:nvSpPr>
          <p:spPr bwMode="auto">
            <a:xfrm>
              <a:off x="5462588" y="4092576"/>
              <a:ext cx="9525" cy="9525"/>
            </a:xfrm>
            <a:custGeom>
              <a:avLst/>
              <a:gdLst>
                <a:gd name="T0" fmla="*/ 2 w 6"/>
                <a:gd name="T1" fmla="*/ 0 h 6"/>
                <a:gd name="T2" fmla="*/ 0 w 6"/>
                <a:gd name="T3" fmla="*/ 6 h 6"/>
                <a:gd name="T4" fmla="*/ 6 w 6"/>
                <a:gd name="T5" fmla="*/ 2 h 6"/>
                <a:gd name="T6" fmla="*/ 2 w 6"/>
                <a:gd name="T7" fmla="*/ 0 h 6"/>
              </a:gdLst>
              <a:ahLst/>
              <a:cxnLst>
                <a:cxn ang="0">
                  <a:pos x="T0" y="T1"/>
                </a:cxn>
                <a:cxn ang="0">
                  <a:pos x="T2" y="T3"/>
                </a:cxn>
                <a:cxn ang="0">
                  <a:pos x="T4" y="T5"/>
                </a:cxn>
                <a:cxn ang="0">
                  <a:pos x="T6" y="T7"/>
                </a:cxn>
              </a:cxnLst>
              <a:rect l="0" t="0" r="r" b="b"/>
              <a:pathLst>
                <a:path w="6" h="6">
                  <a:moveTo>
                    <a:pt x="2" y="0"/>
                  </a:moveTo>
                  <a:lnTo>
                    <a:pt x="0" y="6"/>
                  </a:lnTo>
                  <a:lnTo>
                    <a:pt x="6" y="2"/>
                  </a:lnTo>
                  <a:lnTo>
                    <a:pt x="2" y="0"/>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ísḷíḑè"/>
            <p:cNvSpPr/>
            <p:nvPr/>
          </p:nvSpPr>
          <p:spPr bwMode="auto">
            <a:xfrm>
              <a:off x="5475288" y="4049713"/>
              <a:ext cx="82550" cy="36513"/>
            </a:xfrm>
            <a:custGeom>
              <a:avLst/>
              <a:gdLst>
                <a:gd name="T0" fmla="*/ 3 w 25"/>
                <a:gd name="T1" fmla="*/ 9 h 11"/>
                <a:gd name="T2" fmla="*/ 1 w 25"/>
                <a:gd name="T3" fmla="*/ 5 h 11"/>
                <a:gd name="T4" fmla="*/ 3 w 25"/>
                <a:gd name="T5" fmla="*/ 4 h 11"/>
                <a:gd name="T6" fmla="*/ 17 w 25"/>
                <a:gd name="T7" fmla="*/ 0 h 11"/>
                <a:gd name="T8" fmla="*/ 15 w 25"/>
                <a:gd name="T9" fmla="*/ 7 h 11"/>
                <a:gd name="T10" fmla="*/ 3 w 25"/>
                <a:gd name="T11" fmla="*/ 9 h 11"/>
              </a:gdLst>
              <a:ahLst/>
              <a:cxnLst>
                <a:cxn ang="0">
                  <a:pos x="T0" y="T1"/>
                </a:cxn>
                <a:cxn ang="0">
                  <a:pos x="T2" y="T3"/>
                </a:cxn>
                <a:cxn ang="0">
                  <a:pos x="T4" y="T5"/>
                </a:cxn>
                <a:cxn ang="0">
                  <a:pos x="T6" y="T7"/>
                </a:cxn>
                <a:cxn ang="0">
                  <a:pos x="T8" y="T9"/>
                </a:cxn>
                <a:cxn ang="0">
                  <a:pos x="T10" y="T11"/>
                </a:cxn>
              </a:cxnLst>
              <a:rect l="0" t="0" r="r" b="b"/>
              <a:pathLst>
                <a:path w="25" h="11">
                  <a:moveTo>
                    <a:pt x="3" y="9"/>
                  </a:moveTo>
                  <a:cubicBezTo>
                    <a:pt x="2" y="8"/>
                    <a:pt x="0" y="6"/>
                    <a:pt x="1" y="5"/>
                  </a:cubicBezTo>
                  <a:cubicBezTo>
                    <a:pt x="2" y="4"/>
                    <a:pt x="2" y="4"/>
                    <a:pt x="3" y="4"/>
                  </a:cubicBezTo>
                  <a:cubicBezTo>
                    <a:pt x="7" y="2"/>
                    <a:pt x="12" y="1"/>
                    <a:pt x="17" y="0"/>
                  </a:cubicBezTo>
                  <a:cubicBezTo>
                    <a:pt x="25" y="0"/>
                    <a:pt x="18" y="5"/>
                    <a:pt x="15" y="7"/>
                  </a:cubicBezTo>
                  <a:cubicBezTo>
                    <a:pt x="11" y="8"/>
                    <a:pt x="7" y="11"/>
                    <a:pt x="3" y="9"/>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îŝḷïḋè"/>
            <p:cNvSpPr/>
            <p:nvPr/>
          </p:nvSpPr>
          <p:spPr bwMode="auto">
            <a:xfrm>
              <a:off x="5532438" y="4043363"/>
              <a:ext cx="114300" cy="223838"/>
            </a:xfrm>
            <a:custGeom>
              <a:avLst/>
              <a:gdLst>
                <a:gd name="T0" fmla="*/ 6 w 72"/>
                <a:gd name="T1" fmla="*/ 0 h 141"/>
                <a:gd name="T2" fmla="*/ 0 w 72"/>
                <a:gd name="T3" fmla="*/ 35 h 141"/>
                <a:gd name="T4" fmla="*/ 50 w 72"/>
                <a:gd name="T5" fmla="*/ 141 h 141"/>
                <a:gd name="T6" fmla="*/ 72 w 72"/>
                <a:gd name="T7" fmla="*/ 73 h 141"/>
                <a:gd name="T8" fmla="*/ 6 w 72"/>
                <a:gd name="T9" fmla="*/ 0 h 141"/>
              </a:gdLst>
              <a:ahLst/>
              <a:cxnLst>
                <a:cxn ang="0">
                  <a:pos x="T0" y="T1"/>
                </a:cxn>
                <a:cxn ang="0">
                  <a:pos x="T2" y="T3"/>
                </a:cxn>
                <a:cxn ang="0">
                  <a:pos x="T4" y="T5"/>
                </a:cxn>
                <a:cxn ang="0">
                  <a:pos x="T6" y="T7"/>
                </a:cxn>
                <a:cxn ang="0">
                  <a:pos x="T8" y="T9"/>
                </a:cxn>
              </a:cxnLst>
              <a:rect l="0" t="0" r="r" b="b"/>
              <a:pathLst>
                <a:path w="72" h="141">
                  <a:moveTo>
                    <a:pt x="6" y="0"/>
                  </a:moveTo>
                  <a:lnTo>
                    <a:pt x="0" y="35"/>
                  </a:lnTo>
                  <a:lnTo>
                    <a:pt x="50" y="141"/>
                  </a:lnTo>
                  <a:lnTo>
                    <a:pt x="72" y="73"/>
                  </a:lnTo>
                  <a:lnTo>
                    <a:pt x="6" y="0"/>
                  </a:lnTo>
                  <a:close/>
                </a:path>
              </a:pathLst>
            </a:custGeom>
            <a:solidFill>
              <a:srgbClr val="FC6D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íşľïďè"/>
            <p:cNvSpPr/>
            <p:nvPr/>
          </p:nvSpPr>
          <p:spPr bwMode="auto">
            <a:xfrm>
              <a:off x="5614988" y="3813176"/>
              <a:ext cx="125413" cy="236538"/>
            </a:xfrm>
            <a:custGeom>
              <a:avLst/>
              <a:gdLst>
                <a:gd name="T0" fmla="*/ 28 w 38"/>
                <a:gd name="T1" fmla="*/ 0 h 72"/>
                <a:gd name="T2" fmla="*/ 38 w 38"/>
                <a:gd name="T3" fmla="*/ 61 h 72"/>
                <a:gd name="T4" fmla="*/ 10 w 38"/>
                <a:gd name="T5" fmla="*/ 72 h 72"/>
                <a:gd name="T6" fmla="*/ 4 w 38"/>
                <a:gd name="T7" fmla="*/ 28 h 72"/>
                <a:gd name="T8" fmla="*/ 28 w 38"/>
                <a:gd name="T9" fmla="*/ 0 h 72"/>
              </a:gdLst>
              <a:ahLst/>
              <a:cxnLst>
                <a:cxn ang="0">
                  <a:pos x="T0" y="T1"/>
                </a:cxn>
                <a:cxn ang="0">
                  <a:pos x="T2" y="T3"/>
                </a:cxn>
                <a:cxn ang="0">
                  <a:pos x="T4" y="T5"/>
                </a:cxn>
                <a:cxn ang="0">
                  <a:pos x="T6" y="T7"/>
                </a:cxn>
                <a:cxn ang="0">
                  <a:pos x="T8" y="T9"/>
                </a:cxn>
              </a:cxnLst>
              <a:rect l="0" t="0" r="r" b="b"/>
              <a:pathLst>
                <a:path w="38" h="72">
                  <a:moveTo>
                    <a:pt x="28" y="0"/>
                  </a:moveTo>
                  <a:cubicBezTo>
                    <a:pt x="38" y="61"/>
                    <a:pt x="38" y="61"/>
                    <a:pt x="38" y="61"/>
                  </a:cubicBezTo>
                  <a:cubicBezTo>
                    <a:pt x="10" y="72"/>
                    <a:pt x="10" y="72"/>
                    <a:pt x="10" y="72"/>
                  </a:cubicBezTo>
                  <a:cubicBezTo>
                    <a:pt x="10" y="72"/>
                    <a:pt x="9" y="30"/>
                    <a:pt x="4" y="28"/>
                  </a:cubicBezTo>
                  <a:cubicBezTo>
                    <a:pt x="0" y="25"/>
                    <a:pt x="28" y="0"/>
                    <a:pt x="28" y="0"/>
                  </a:cubicBezTo>
                  <a:close/>
                </a:path>
              </a:pathLst>
            </a:custGeom>
            <a:solidFill>
              <a:srgbClr val="CD48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îšḷíḍè"/>
            <p:cNvSpPr/>
            <p:nvPr/>
          </p:nvSpPr>
          <p:spPr bwMode="auto">
            <a:xfrm>
              <a:off x="5526088" y="3957638"/>
              <a:ext cx="300038" cy="679450"/>
            </a:xfrm>
            <a:custGeom>
              <a:avLst/>
              <a:gdLst>
                <a:gd name="T0" fmla="*/ 62 w 91"/>
                <a:gd name="T1" fmla="*/ 0 h 206"/>
                <a:gd name="T2" fmla="*/ 22 w 91"/>
                <a:gd name="T3" fmla="*/ 33 h 206"/>
                <a:gd name="T4" fmla="*/ 17 w 91"/>
                <a:gd name="T5" fmla="*/ 119 h 206"/>
                <a:gd name="T6" fmla="*/ 0 w 91"/>
                <a:gd name="T7" fmla="*/ 184 h 206"/>
                <a:gd name="T8" fmla="*/ 82 w 91"/>
                <a:gd name="T9" fmla="*/ 178 h 206"/>
                <a:gd name="T10" fmla="*/ 77 w 91"/>
                <a:gd name="T11" fmla="*/ 53 h 206"/>
                <a:gd name="T12" fmla="*/ 62 w 91"/>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91" h="206">
                  <a:moveTo>
                    <a:pt x="62" y="0"/>
                  </a:moveTo>
                  <a:cubicBezTo>
                    <a:pt x="62" y="0"/>
                    <a:pt x="29" y="8"/>
                    <a:pt x="22" y="33"/>
                  </a:cubicBezTo>
                  <a:cubicBezTo>
                    <a:pt x="17" y="51"/>
                    <a:pt x="20" y="96"/>
                    <a:pt x="17" y="119"/>
                  </a:cubicBezTo>
                  <a:cubicBezTo>
                    <a:pt x="15" y="136"/>
                    <a:pt x="0" y="184"/>
                    <a:pt x="0" y="184"/>
                  </a:cubicBezTo>
                  <a:cubicBezTo>
                    <a:pt x="0" y="184"/>
                    <a:pt x="62" y="206"/>
                    <a:pt x="82" y="178"/>
                  </a:cubicBezTo>
                  <a:cubicBezTo>
                    <a:pt x="91" y="168"/>
                    <a:pt x="71" y="126"/>
                    <a:pt x="77" y="53"/>
                  </a:cubicBezTo>
                  <a:cubicBezTo>
                    <a:pt x="80" y="13"/>
                    <a:pt x="76" y="5"/>
                    <a:pt x="62" y="0"/>
                  </a:cubicBezTo>
                  <a:close/>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íṣḷiďe"/>
            <p:cNvSpPr/>
            <p:nvPr/>
          </p:nvSpPr>
          <p:spPr bwMode="auto">
            <a:xfrm>
              <a:off x="5330826" y="4119563"/>
              <a:ext cx="184150" cy="257175"/>
            </a:xfrm>
            <a:custGeom>
              <a:avLst/>
              <a:gdLst>
                <a:gd name="T0" fmla="*/ 47 w 56"/>
                <a:gd name="T1" fmla="*/ 74 h 78"/>
                <a:gd name="T2" fmla="*/ 4 w 56"/>
                <a:gd name="T3" fmla="*/ 4 h 78"/>
                <a:gd name="T4" fmla="*/ 11 w 56"/>
                <a:gd name="T5" fmla="*/ 1 h 78"/>
                <a:gd name="T6" fmla="*/ 22 w 56"/>
                <a:gd name="T7" fmla="*/ 40 h 78"/>
                <a:gd name="T8" fmla="*/ 41 w 56"/>
                <a:gd name="T9" fmla="*/ 57 h 78"/>
                <a:gd name="T10" fmla="*/ 47 w 56"/>
                <a:gd name="T11" fmla="*/ 74 h 78"/>
              </a:gdLst>
              <a:ahLst/>
              <a:cxnLst>
                <a:cxn ang="0">
                  <a:pos x="T0" y="T1"/>
                </a:cxn>
                <a:cxn ang="0">
                  <a:pos x="T2" y="T3"/>
                </a:cxn>
                <a:cxn ang="0">
                  <a:pos x="T4" y="T5"/>
                </a:cxn>
                <a:cxn ang="0">
                  <a:pos x="T6" y="T7"/>
                </a:cxn>
                <a:cxn ang="0">
                  <a:pos x="T8" y="T9"/>
                </a:cxn>
                <a:cxn ang="0">
                  <a:pos x="T10" y="T11"/>
                </a:cxn>
              </a:cxnLst>
              <a:rect l="0" t="0" r="r" b="b"/>
              <a:pathLst>
                <a:path w="56" h="78">
                  <a:moveTo>
                    <a:pt x="47" y="74"/>
                  </a:moveTo>
                  <a:cubicBezTo>
                    <a:pt x="0" y="53"/>
                    <a:pt x="2" y="17"/>
                    <a:pt x="4" y="4"/>
                  </a:cubicBezTo>
                  <a:cubicBezTo>
                    <a:pt x="5" y="2"/>
                    <a:pt x="8" y="0"/>
                    <a:pt x="11" y="1"/>
                  </a:cubicBezTo>
                  <a:cubicBezTo>
                    <a:pt x="21" y="5"/>
                    <a:pt x="17" y="29"/>
                    <a:pt x="22" y="40"/>
                  </a:cubicBezTo>
                  <a:cubicBezTo>
                    <a:pt x="26" y="49"/>
                    <a:pt x="35" y="54"/>
                    <a:pt x="41" y="57"/>
                  </a:cubicBezTo>
                  <a:cubicBezTo>
                    <a:pt x="51" y="62"/>
                    <a:pt x="56" y="78"/>
                    <a:pt x="47" y="74"/>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ïS1íďê"/>
            <p:cNvSpPr/>
            <p:nvPr/>
          </p:nvSpPr>
          <p:spPr bwMode="auto">
            <a:xfrm>
              <a:off x="5337176" y="4076701"/>
              <a:ext cx="373063" cy="395288"/>
            </a:xfrm>
            <a:custGeom>
              <a:avLst/>
              <a:gdLst>
                <a:gd name="T0" fmla="*/ 79 w 113"/>
                <a:gd name="T1" fmla="*/ 8 h 120"/>
                <a:gd name="T2" fmla="*/ 23 w 113"/>
                <a:gd name="T3" fmla="*/ 53 h 120"/>
                <a:gd name="T4" fmla="*/ 0 w 113"/>
                <a:gd name="T5" fmla="*/ 57 h 120"/>
                <a:gd name="T6" fmla="*/ 102 w 113"/>
                <a:gd name="T7" fmla="*/ 46 h 120"/>
                <a:gd name="T8" fmla="*/ 79 w 113"/>
                <a:gd name="T9" fmla="*/ 8 h 120"/>
              </a:gdLst>
              <a:ahLst/>
              <a:cxnLst>
                <a:cxn ang="0">
                  <a:pos x="T0" y="T1"/>
                </a:cxn>
                <a:cxn ang="0">
                  <a:pos x="T2" y="T3"/>
                </a:cxn>
                <a:cxn ang="0">
                  <a:pos x="T4" y="T5"/>
                </a:cxn>
                <a:cxn ang="0">
                  <a:pos x="T6" y="T7"/>
                </a:cxn>
                <a:cxn ang="0">
                  <a:pos x="T8" y="T9"/>
                </a:cxn>
              </a:cxnLst>
              <a:rect l="0" t="0" r="r" b="b"/>
              <a:pathLst>
                <a:path w="113" h="120">
                  <a:moveTo>
                    <a:pt x="79" y="8"/>
                  </a:moveTo>
                  <a:cubicBezTo>
                    <a:pt x="76" y="61"/>
                    <a:pt x="39" y="74"/>
                    <a:pt x="23" y="53"/>
                  </a:cubicBezTo>
                  <a:cubicBezTo>
                    <a:pt x="9" y="34"/>
                    <a:pt x="0" y="57"/>
                    <a:pt x="0" y="57"/>
                  </a:cubicBezTo>
                  <a:cubicBezTo>
                    <a:pt x="18" y="120"/>
                    <a:pt x="92" y="91"/>
                    <a:pt x="102" y="46"/>
                  </a:cubicBezTo>
                  <a:cubicBezTo>
                    <a:pt x="113" y="0"/>
                    <a:pt x="79" y="8"/>
                    <a:pt x="79" y="8"/>
                  </a:cubicBezTo>
                  <a:close/>
                </a:path>
              </a:pathLst>
            </a:custGeom>
            <a:solidFill>
              <a:srgbClr val="FFBB0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îŝlïḓê"/>
            <p:cNvSpPr/>
            <p:nvPr/>
          </p:nvSpPr>
          <p:spPr bwMode="auto">
            <a:xfrm>
              <a:off x="5337176" y="4033838"/>
              <a:ext cx="146050" cy="187325"/>
            </a:xfrm>
            <a:custGeom>
              <a:avLst/>
              <a:gdLst>
                <a:gd name="T0" fmla="*/ 92 w 92"/>
                <a:gd name="T1" fmla="*/ 89 h 118"/>
                <a:gd name="T2" fmla="*/ 35 w 92"/>
                <a:gd name="T3" fmla="*/ 118 h 118"/>
                <a:gd name="T4" fmla="*/ 0 w 92"/>
                <a:gd name="T5" fmla="*/ 29 h 118"/>
                <a:gd name="T6" fmla="*/ 56 w 92"/>
                <a:gd name="T7" fmla="*/ 0 h 118"/>
                <a:gd name="T8" fmla="*/ 92 w 92"/>
                <a:gd name="T9" fmla="*/ 89 h 118"/>
              </a:gdLst>
              <a:ahLst/>
              <a:cxnLst>
                <a:cxn ang="0">
                  <a:pos x="T0" y="T1"/>
                </a:cxn>
                <a:cxn ang="0">
                  <a:pos x="T2" y="T3"/>
                </a:cxn>
                <a:cxn ang="0">
                  <a:pos x="T4" y="T5"/>
                </a:cxn>
                <a:cxn ang="0">
                  <a:pos x="T6" y="T7"/>
                </a:cxn>
                <a:cxn ang="0">
                  <a:pos x="T8" y="T9"/>
                </a:cxn>
              </a:cxnLst>
              <a:rect l="0" t="0" r="r" b="b"/>
              <a:pathLst>
                <a:path w="92" h="118">
                  <a:moveTo>
                    <a:pt x="92" y="89"/>
                  </a:moveTo>
                  <a:lnTo>
                    <a:pt x="35" y="118"/>
                  </a:lnTo>
                  <a:lnTo>
                    <a:pt x="0" y="29"/>
                  </a:lnTo>
                  <a:lnTo>
                    <a:pt x="56" y="0"/>
                  </a:lnTo>
                  <a:lnTo>
                    <a:pt x="92" y="8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íṥ1ïdè"/>
            <p:cNvSpPr/>
            <p:nvPr/>
          </p:nvSpPr>
          <p:spPr bwMode="auto">
            <a:xfrm>
              <a:off x="5353051" y="4056063"/>
              <a:ext cx="76200" cy="42863"/>
            </a:xfrm>
            <a:custGeom>
              <a:avLst/>
              <a:gdLst>
                <a:gd name="T0" fmla="*/ 3 w 48"/>
                <a:gd name="T1" fmla="*/ 27 h 27"/>
                <a:gd name="T2" fmla="*/ 0 w 48"/>
                <a:gd name="T3" fmla="*/ 23 h 27"/>
                <a:gd name="T4" fmla="*/ 46 w 48"/>
                <a:gd name="T5" fmla="*/ 0 h 27"/>
                <a:gd name="T6" fmla="*/ 48 w 48"/>
                <a:gd name="T7" fmla="*/ 5 h 27"/>
                <a:gd name="T8" fmla="*/ 3 w 48"/>
                <a:gd name="T9" fmla="*/ 27 h 27"/>
              </a:gdLst>
              <a:ahLst/>
              <a:cxnLst>
                <a:cxn ang="0">
                  <a:pos x="T0" y="T1"/>
                </a:cxn>
                <a:cxn ang="0">
                  <a:pos x="T2" y="T3"/>
                </a:cxn>
                <a:cxn ang="0">
                  <a:pos x="T4" y="T5"/>
                </a:cxn>
                <a:cxn ang="0">
                  <a:pos x="T6" y="T7"/>
                </a:cxn>
                <a:cxn ang="0">
                  <a:pos x="T8" y="T9"/>
                </a:cxn>
              </a:cxnLst>
              <a:rect l="0" t="0" r="r" b="b"/>
              <a:pathLst>
                <a:path w="48" h="27">
                  <a:moveTo>
                    <a:pt x="3" y="27"/>
                  </a:moveTo>
                  <a:lnTo>
                    <a:pt x="0" y="23"/>
                  </a:lnTo>
                  <a:lnTo>
                    <a:pt x="46" y="0"/>
                  </a:lnTo>
                  <a:lnTo>
                    <a:pt x="48" y="5"/>
                  </a:lnTo>
                  <a:lnTo>
                    <a:pt x="3" y="27"/>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í$ḻiḑè"/>
            <p:cNvSpPr/>
            <p:nvPr/>
          </p:nvSpPr>
          <p:spPr bwMode="auto">
            <a:xfrm>
              <a:off x="5364163" y="4079876"/>
              <a:ext cx="71438" cy="42863"/>
            </a:xfrm>
            <a:custGeom>
              <a:avLst/>
              <a:gdLst>
                <a:gd name="T0" fmla="*/ 2 w 45"/>
                <a:gd name="T1" fmla="*/ 27 h 27"/>
                <a:gd name="T2" fmla="*/ 0 w 45"/>
                <a:gd name="T3" fmla="*/ 23 h 27"/>
                <a:gd name="T4" fmla="*/ 43 w 45"/>
                <a:gd name="T5" fmla="*/ 0 h 27"/>
                <a:gd name="T6" fmla="*/ 45 w 45"/>
                <a:gd name="T7" fmla="*/ 4 h 27"/>
                <a:gd name="T8" fmla="*/ 2 w 45"/>
                <a:gd name="T9" fmla="*/ 27 h 27"/>
              </a:gdLst>
              <a:ahLst/>
              <a:cxnLst>
                <a:cxn ang="0">
                  <a:pos x="T0" y="T1"/>
                </a:cxn>
                <a:cxn ang="0">
                  <a:pos x="T2" y="T3"/>
                </a:cxn>
                <a:cxn ang="0">
                  <a:pos x="T4" y="T5"/>
                </a:cxn>
                <a:cxn ang="0">
                  <a:pos x="T6" y="T7"/>
                </a:cxn>
                <a:cxn ang="0">
                  <a:pos x="T8" y="T9"/>
                </a:cxn>
              </a:cxnLst>
              <a:rect l="0" t="0" r="r" b="b"/>
              <a:pathLst>
                <a:path w="45" h="27">
                  <a:moveTo>
                    <a:pt x="2" y="27"/>
                  </a:moveTo>
                  <a:lnTo>
                    <a:pt x="0" y="23"/>
                  </a:lnTo>
                  <a:lnTo>
                    <a:pt x="43" y="0"/>
                  </a:lnTo>
                  <a:lnTo>
                    <a:pt x="45" y="4"/>
                  </a:lnTo>
                  <a:lnTo>
                    <a:pt x="2" y="27"/>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îšļíḋê"/>
            <p:cNvSpPr/>
            <p:nvPr/>
          </p:nvSpPr>
          <p:spPr bwMode="auto">
            <a:xfrm>
              <a:off x="5373688" y="4098926"/>
              <a:ext cx="73025" cy="42863"/>
            </a:xfrm>
            <a:custGeom>
              <a:avLst/>
              <a:gdLst>
                <a:gd name="T0" fmla="*/ 2 w 46"/>
                <a:gd name="T1" fmla="*/ 27 h 27"/>
                <a:gd name="T2" fmla="*/ 0 w 46"/>
                <a:gd name="T3" fmla="*/ 25 h 27"/>
                <a:gd name="T4" fmla="*/ 44 w 46"/>
                <a:gd name="T5" fmla="*/ 0 h 27"/>
                <a:gd name="T6" fmla="*/ 46 w 46"/>
                <a:gd name="T7" fmla="*/ 5 h 27"/>
                <a:gd name="T8" fmla="*/ 2 w 46"/>
                <a:gd name="T9" fmla="*/ 27 h 27"/>
              </a:gdLst>
              <a:ahLst/>
              <a:cxnLst>
                <a:cxn ang="0">
                  <a:pos x="T0" y="T1"/>
                </a:cxn>
                <a:cxn ang="0">
                  <a:pos x="T2" y="T3"/>
                </a:cxn>
                <a:cxn ang="0">
                  <a:pos x="T4" y="T5"/>
                </a:cxn>
                <a:cxn ang="0">
                  <a:pos x="T6" y="T7"/>
                </a:cxn>
                <a:cxn ang="0">
                  <a:pos x="T8" y="T9"/>
                </a:cxn>
              </a:cxnLst>
              <a:rect l="0" t="0" r="r" b="b"/>
              <a:pathLst>
                <a:path w="46" h="27">
                  <a:moveTo>
                    <a:pt x="2" y="27"/>
                  </a:moveTo>
                  <a:lnTo>
                    <a:pt x="0" y="25"/>
                  </a:lnTo>
                  <a:lnTo>
                    <a:pt x="44" y="0"/>
                  </a:lnTo>
                  <a:lnTo>
                    <a:pt x="46" y="5"/>
                  </a:lnTo>
                  <a:lnTo>
                    <a:pt x="2" y="27"/>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îṥḷîde"/>
            <p:cNvSpPr/>
            <p:nvPr/>
          </p:nvSpPr>
          <p:spPr bwMode="auto">
            <a:xfrm>
              <a:off x="5380038" y="4119563"/>
              <a:ext cx="76200" cy="46038"/>
            </a:xfrm>
            <a:custGeom>
              <a:avLst/>
              <a:gdLst>
                <a:gd name="T0" fmla="*/ 2 w 48"/>
                <a:gd name="T1" fmla="*/ 29 h 29"/>
                <a:gd name="T2" fmla="*/ 0 w 48"/>
                <a:gd name="T3" fmla="*/ 25 h 29"/>
                <a:gd name="T4" fmla="*/ 46 w 48"/>
                <a:gd name="T5" fmla="*/ 0 h 29"/>
                <a:gd name="T6" fmla="*/ 48 w 48"/>
                <a:gd name="T7" fmla="*/ 4 h 29"/>
                <a:gd name="T8" fmla="*/ 2 w 48"/>
                <a:gd name="T9" fmla="*/ 29 h 29"/>
              </a:gdLst>
              <a:ahLst/>
              <a:cxnLst>
                <a:cxn ang="0">
                  <a:pos x="T0" y="T1"/>
                </a:cxn>
                <a:cxn ang="0">
                  <a:pos x="T2" y="T3"/>
                </a:cxn>
                <a:cxn ang="0">
                  <a:pos x="T4" y="T5"/>
                </a:cxn>
                <a:cxn ang="0">
                  <a:pos x="T6" y="T7"/>
                </a:cxn>
                <a:cxn ang="0">
                  <a:pos x="T8" y="T9"/>
                </a:cxn>
              </a:cxnLst>
              <a:rect l="0" t="0" r="r" b="b"/>
              <a:pathLst>
                <a:path w="48" h="29">
                  <a:moveTo>
                    <a:pt x="2" y="29"/>
                  </a:moveTo>
                  <a:lnTo>
                    <a:pt x="0" y="25"/>
                  </a:lnTo>
                  <a:lnTo>
                    <a:pt x="46" y="0"/>
                  </a:lnTo>
                  <a:lnTo>
                    <a:pt x="48" y="4"/>
                  </a:lnTo>
                  <a:lnTo>
                    <a:pt x="2" y="29"/>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íS1íde"/>
            <p:cNvSpPr/>
            <p:nvPr/>
          </p:nvSpPr>
          <p:spPr bwMode="auto">
            <a:xfrm>
              <a:off x="5389563" y="4141788"/>
              <a:ext cx="76200" cy="42863"/>
            </a:xfrm>
            <a:custGeom>
              <a:avLst/>
              <a:gdLst>
                <a:gd name="T0" fmla="*/ 2 w 48"/>
                <a:gd name="T1" fmla="*/ 27 h 27"/>
                <a:gd name="T2" fmla="*/ 0 w 48"/>
                <a:gd name="T3" fmla="*/ 23 h 27"/>
                <a:gd name="T4" fmla="*/ 46 w 48"/>
                <a:gd name="T5" fmla="*/ 0 h 27"/>
                <a:gd name="T6" fmla="*/ 48 w 48"/>
                <a:gd name="T7" fmla="*/ 5 h 27"/>
                <a:gd name="T8" fmla="*/ 2 w 48"/>
                <a:gd name="T9" fmla="*/ 27 h 27"/>
              </a:gdLst>
              <a:ahLst/>
              <a:cxnLst>
                <a:cxn ang="0">
                  <a:pos x="T0" y="T1"/>
                </a:cxn>
                <a:cxn ang="0">
                  <a:pos x="T2" y="T3"/>
                </a:cxn>
                <a:cxn ang="0">
                  <a:pos x="T4" y="T5"/>
                </a:cxn>
                <a:cxn ang="0">
                  <a:pos x="T6" y="T7"/>
                </a:cxn>
                <a:cxn ang="0">
                  <a:pos x="T8" y="T9"/>
                </a:cxn>
              </a:cxnLst>
              <a:rect l="0" t="0" r="r" b="b"/>
              <a:pathLst>
                <a:path w="48" h="27">
                  <a:moveTo>
                    <a:pt x="2" y="27"/>
                  </a:moveTo>
                  <a:lnTo>
                    <a:pt x="0" y="23"/>
                  </a:lnTo>
                  <a:lnTo>
                    <a:pt x="46" y="0"/>
                  </a:lnTo>
                  <a:lnTo>
                    <a:pt x="48" y="5"/>
                  </a:lnTo>
                  <a:lnTo>
                    <a:pt x="2" y="27"/>
                  </a:ln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iṧ1ïďê"/>
            <p:cNvSpPr/>
            <p:nvPr/>
          </p:nvSpPr>
          <p:spPr bwMode="auto">
            <a:xfrm>
              <a:off x="5370513" y="4159251"/>
              <a:ext cx="33338" cy="76200"/>
            </a:xfrm>
            <a:custGeom>
              <a:avLst/>
              <a:gdLst>
                <a:gd name="T0" fmla="*/ 6 w 10"/>
                <a:gd name="T1" fmla="*/ 1 h 23"/>
                <a:gd name="T2" fmla="*/ 10 w 10"/>
                <a:gd name="T3" fmla="*/ 1 h 23"/>
                <a:gd name="T4" fmla="*/ 10 w 10"/>
                <a:gd name="T5" fmla="*/ 4 h 23"/>
                <a:gd name="T6" fmla="*/ 5 w 10"/>
                <a:gd name="T7" fmla="*/ 17 h 23"/>
                <a:gd name="T8" fmla="*/ 1 w 10"/>
                <a:gd name="T9" fmla="*/ 11 h 23"/>
                <a:gd name="T10" fmla="*/ 6 w 10"/>
                <a:gd name="T11" fmla="*/ 1 h 23"/>
              </a:gdLst>
              <a:ahLst/>
              <a:cxnLst>
                <a:cxn ang="0">
                  <a:pos x="T0" y="T1"/>
                </a:cxn>
                <a:cxn ang="0">
                  <a:pos x="T2" y="T3"/>
                </a:cxn>
                <a:cxn ang="0">
                  <a:pos x="T4" y="T5"/>
                </a:cxn>
                <a:cxn ang="0">
                  <a:pos x="T6" y="T7"/>
                </a:cxn>
                <a:cxn ang="0">
                  <a:pos x="T8" y="T9"/>
                </a:cxn>
                <a:cxn ang="0">
                  <a:pos x="T10" y="T11"/>
                </a:cxn>
              </a:cxnLst>
              <a:rect l="0" t="0" r="r" b="b"/>
              <a:pathLst>
                <a:path w="10" h="23">
                  <a:moveTo>
                    <a:pt x="6" y="1"/>
                  </a:moveTo>
                  <a:cubicBezTo>
                    <a:pt x="7" y="0"/>
                    <a:pt x="9" y="0"/>
                    <a:pt x="10" y="1"/>
                  </a:cubicBezTo>
                  <a:cubicBezTo>
                    <a:pt x="10" y="2"/>
                    <a:pt x="10" y="3"/>
                    <a:pt x="10" y="4"/>
                  </a:cubicBezTo>
                  <a:cubicBezTo>
                    <a:pt x="9" y="8"/>
                    <a:pt x="7" y="13"/>
                    <a:pt x="5" y="17"/>
                  </a:cubicBezTo>
                  <a:cubicBezTo>
                    <a:pt x="1" y="23"/>
                    <a:pt x="0" y="15"/>
                    <a:pt x="1" y="11"/>
                  </a:cubicBezTo>
                  <a:cubicBezTo>
                    <a:pt x="1" y="8"/>
                    <a:pt x="2" y="3"/>
                    <a:pt x="6" y="1"/>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iṩľíḓé"/>
            <p:cNvSpPr/>
            <p:nvPr/>
          </p:nvSpPr>
          <p:spPr bwMode="auto">
            <a:xfrm>
              <a:off x="5572126" y="3749676"/>
              <a:ext cx="160338" cy="250825"/>
            </a:xfrm>
            <a:custGeom>
              <a:avLst/>
              <a:gdLst>
                <a:gd name="T0" fmla="*/ 9 w 49"/>
                <a:gd name="T1" fmla="*/ 53 h 76"/>
                <a:gd name="T2" fmla="*/ 47 w 49"/>
                <a:gd name="T3" fmla="*/ 29 h 76"/>
                <a:gd name="T4" fmla="*/ 35 w 49"/>
                <a:gd name="T5" fmla="*/ 1 h 76"/>
                <a:gd name="T6" fmla="*/ 9 w 49"/>
                <a:gd name="T7" fmla="*/ 53 h 76"/>
              </a:gdLst>
              <a:ahLst/>
              <a:cxnLst>
                <a:cxn ang="0">
                  <a:pos x="T0" y="T1"/>
                </a:cxn>
                <a:cxn ang="0">
                  <a:pos x="T2" y="T3"/>
                </a:cxn>
                <a:cxn ang="0">
                  <a:pos x="T4" y="T5"/>
                </a:cxn>
                <a:cxn ang="0">
                  <a:pos x="T6" y="T7"/>
                </a:cxn>
              </a:cxnLst>
              <a:rect l="0" t="0" r="r" b="b"/>
              <a:pathLst>
                <a:path w="49" h="76">
                  <a:moveTo>
                    <a:pt x="9" y="53"/>
                  </a:moveTo>
                  <a:cubicBezTo>
                    <a:pt x="28" y="76"/>
                    <a:pt x="46" y="45"/>
                    <a:pt x="47" y="29"/>
                  </a:cubicBezTo>
                  <a:cubicBezTo>
                    <a:pt x="48" y="12"/>
                    <a:pt x="49" y="1"/>
                    <a:pt x="35" y="1"/>
                  </a:cubicBezTo>
                  <a:cubicBezTo>
                    <a:pt x="22" y="0"/>
                    <a:pt x="0" y="42"/>
                    <a:pt x="9" y="53"/>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iṣľîḑe"/>
            <p:cNvSpPr/>
            <p:nvPr/>
          </p:nvSpPr>
          <p:spPr bwMode="auto">
            <a:xfrm>
              <a:off x="5591176" y="3717926"/>
              <a:ext cx="165100" cy="117475"/>
            </a:xfrm>
            <a:custGeom>
              <a:avLst/>
              <a:gdLst>
                <a:gd name="T0" fmla="*/ 18 w 50"/>
                <a:gd name="T1" fmla="*/ 28 h 36"/>
                <a:gd name="T2" fmla="*/ 48 w 50"/>
                <a:gd name="T3" fmla="*/ 35 h 36"/>
                <a:gd name="T4" fmla="*/ 47 w 50"/>
                <a:gd name="T5" fmla="*/ 19 h 36"/>
                <a:gd name="T6" fmla="*/ 42 w 50"/>
                <a:gd name="T7" fmla="*/ 14 h 36"/>
                <a:gd name="T8" fmla="*/ 23 w 50"/>
                <a:gd name="T9" fmla="*/ 10 h 36"/>
                <a:gd name="T10" fmla="*/ 4 w 50"/>
                <a:gd name="T11" fmla="*/ 0 h 36"/>
                <a:gd name="T12" fmla="*/ 18 w 50"/>
                <a:gd name="T13" fmla="*/ 28 h 36"/>
              </a:gdLst>
              <a:ahLst/>
              <a:cxnLst>
                <a:cxn ang="0">
                  <a:pos x="T0" y="T1"/>
                </a:cxn>
                <a:cxn ang="0">
                  <a:pos x="T2" y="T3"/>
                </a:cxn>
                <a:cxn ang="0">
                  <a:pos x="T4" y="T5"/>
                </a:cxn>
                <a:cxn ang="0">
                  <a:pos x="T6" y="T7"/>
                </a:cxn>
                <a:cxn ang="0">
                  <a:pos x="T8" y="T9"/>
                </a:cxn>
                <a:cxn ang="0">
                  <a:pos x="T10" y="T11"/>
                </a:cxn>
                <a:cxn ang="0">
                  <a:pos x="T12" y="T13"/>
                </a:cxn>
              </a:cxnLst>
              <a:rect l="0" t="0" r="r" b="b"/>
              <a:pathLst>
                <a:path w="50" h="36">
                  <a:moveTo>
                    <a:pt x="18" y="28"/>
                  </a:moveTo>
                  <a:cubicBezTo>
                    <a:pt x="26" y="34"/>
                    <a:pt x="37" y="36"/>
                    <a:pt x="48" y="35"/>
                  </a:cubicBezTo>
                  <a:cubicBezTo>
                    <a:pt x="50" y="30"/>
                    <a:pt x="49" y="24"/>
                    <a:pt x="47" y="19"/>
                  </a:cubicBezTo>
                  <a:cubicBezTo>
                    <a:pt x="46" y="17"/>
                    <a:pt x="44" y="15"/>
                    <a:pt x="42" y="14"/>
                  </a:cubicBezTo>
                  <a:cubicBezTo>
                    <a:pt x="37" y="10"/>
                    <a:pt x="30" y="11"/>
                    <a:pt x="23" y="10"/>
                  </a:cubicBezTo>
                  <a:cubicBezTo>
                    <a:pt x="14" y="9"/>
                    <a:pt x="10" y="4"/>
                    <a:pt x="4" y="0"/>
                  </a:cubicBezTo>
                  <a:cubicBezTo>
                    <a:pt x="0" y="8"/>
                    <a:pt x="12" y="23"/>
                    <a:pt x="18" y="28"/>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íśľíḋe"/>
            <p:cNvSpPr/>
            <p:nvPr/>
          </p:nvSpPr>
          <p:spPr bwMode="auto">
            <a:xfrm>
              <a:off x="5713413" y="3792538"/>
              <a:ext cx="69850" cy="134938"/>
            </a:xfrm>
            <a:custGeom>
              <a:avLst/>
              <a:gdLst>
                <a:gd name="T0" fmla="*/ 0 w 21"/>
                <a:gd name="T1" fmla="*/ 30 h 41"/>
                <a:gd name="T2" fmla="*/ 4 w 21"/>
                <a:gd name="T3" fmla="*/ 40 h 41"/>
                <a:gd name="T4" fmla="*/ 9 w 21"/>
                <a:gd name="T5" fmla="*/ 39 h 41"/>
                <a:gd name="T6" fmla="*/ 13 w 21"/>
                <a:gd name="T7" fmla="*/ 35 h 41"/>
                <a:gd name="T8" fmla="*/ 20 w 21"/>
                <a:gd name="T9" fmla="*/ 17 h 41"/>
                <a:gd name="T10" fmla="*/ 7 w 21"/>
                <a:gd name="T11" fmla="*/ 5 h 41"/>
                <a:gd name="T12" fmla="*/ 0 w 21"/>
                <a:gd name="T13" fmla="*/ 30 h 41"/>
              </a:gdLst>
              <a:ahLst/>
              <a:cxnLst>
                <a:cxn ang="0">
                  <a:pos x="T0" y="T1"/>
                </a:cxn>
                <a:cxn ang="0">
                  <a:pos x="T2" y="T3"/>
                </a:cxn>
                <a:cxn ang="0">
                  <a:pos x="T4" y="T5"/>
                </a:cxn>
                <a:cxn ang="0">
                  <a:pos x="T6" y="T7"/>
                </a:cxn>
                <a:cxn ang="0">
                  <a:pos x="T8" y="T9"/>
                </a:cxn>
                <a:cxn ang="0">
                  <a:pos x="T10" y="T11"/>
                </a:cxn>
                <a:cxn ang="0">
                  <a:pos x="T12" y="T13"/>
                </a:cxn>
              </a:cxnLst>
              <a:rect l="0" t="0" r="r" b="b"/>
              <a:pathLst>
                <a:path w="21" h="41">
                  <a:moveTo>
                    <a:pt x="0" y="30"/>
                  </a:moveTo>
                  <a:cubicBezTo>
                    <a:pt x="0" y="34"/>
                    <a:pt x="0" y="39"/>
                    <a:pt x="4" y="40"/>
                  </a:cubicBezTo>
                  <a:cubicBezTo>
                    <a:pt x="5" y="41"/>
                    <a:pt x="8" y="40"/>
                    <a:pt x="9" y="39"/>
                  </a:cubicBezTo>
                  <a:cubicBezTo>
                    <a:pt x="11" y="38"/>
                    <a:pt x="12" y="37"/>
                    <a:pt x="13" y="35"/>
                  </a:cubicBezTo>
                  <a:cubicBezTo>
                    <a:pt x="17" y="30"/>
                    <a:pt x="21" y="24"/>
                    <a:pt x="20" y="17"/>
                  </a:cubicBezTo>
                  <a:cubicBezTo>
                    <a:pt x="20" y="11"/>
                    <a:pt x="14" y="0"/>
                    <a:pt x="7" y="5"/>
                  </a:cubicBezTo>
                  <a:cubicBezTo>
                    <a:pt x="0" y="9"/>
                    <a:pt x="0" y="23"/>
                    <a:pt x="0" y="30"/>
                  </a:cubicBezTo>
                  <a:close/>
                </a:path>
              </a:pathLst>
            </a:custGeom>
            <a:solidFill>
              <a:srgbClr val="15213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iŝľïḑe"/>
            <p:cNvSpPr/>
            <p:nvPr/>
          </p:nvSpPr>
          <p:spPr bwMode="auto">
            <a:xfrm>
              <a:off x="5700713" y="3843338"/>
              <a:ext cx="39688" cy="55563"/>
            </a:xfrm>
            <a:custGeom>
              <a:avLst/>
              <a:gdLst>
                <a:gd name="T0" fmla="*/ 11 w 12"/>
                <a:gd name="T1" fmla="*/ 10 h 17"/>
                <a:gd name="T2" fmla="*/ 4 w 12"/>
                <a:gd name="T3" fmla="*/ 17 h 17"/>
                <a:gd name="T4" fmla="*/ 2 w 12"/>
                <a:gd name="T5" fmla="*/ 8 h 17"/>
                <a:gd name="T6" fmla="*/ 8 w 12"/>
                <a:gd name="T7" fmla="*/ 1 h 17"/>
                <a:gd name="T8" fmla="*/ 11 w 12"/>
                <a:gd name="T9" fmla="*/ 10 h 17"/>
              </a:gdLst>
              <a:ahLst/>
              <a:cxnLst>
                <a:cxn ang="0">
                  <a:pos x="T0" y="T1"/>
                </a:cxn>
                <a:cxn ang="0">
                  <a:pos x="T2" y="T3"/>
                </a:cxn>
                <a:cxn ang="0">
                  <a:pos x="T4" y="T5"/>
                </a:cxn>
                <a:cxn ang="0">
                  <a:pos x="T6" y="T7"/>
                </a:cxn>
                <a:cxn ang="0">
                  <a:pos x="T8" y="T9"/>
                </a:cxn>
              </a:cxnLst>
              <a:rect l="0" t="0" r="r" b="b"/>
              <a:pathLst>
                <a:path w="12" h="17">
                  <a:moveTo>
                    <a:pt x="11" y="10"/>
                  </a:moveTo>
                  <a:cubicBezTo>
                    <a:pt x="9" y="14"/>
                    <a:pt x="6" y="17"/>
                    <a:pt x="4" y="17"/>
                  </a:cubicBezTo>
                  <a:cubicBezTo>
                    <a:pt x="1" y="16"/>
                    <a:pt x="0" y="12"/>
                    <a:pt x="2" y="8"/>
                  </a:cubicBezTo>
                  <a:cubicBezTo>
                    <a:pt x="3" y="3"/>
                    <a:pt x="6" y="0"/>
                    <a:pt x="8" y="1"/>
                  </a:cubicBezTo>
                  <a:cubicBezTo>
                    <a:pt x="11" y="2"/>
                    <a:pt x="12" y="6"/>
                    <a:pt x="11" y="10"/>
                  </a:cubicBezTo>
                  <a:close/>
                </a:path>
              </a:pathLst>
            </a:custGeom>
            <a:solidFill>
              <a:srgbClr val="E88D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0" name="文本框 159"/>
          <p:cNvSpPr txBox="1"/>
          <p:nvPr/>
        </p:nvSpPr>
        <p:spPr>
          <a:xfrm>
            <a:off x="834241" y="2337761"/>
            <a:ext cx="5341004" cy="1704954"/>
          </a:xfrm>
          <a:prstGeom prst="rect">
            <a:avLst/>
          </a:prstGeom>
          <a:noFill/>
        </p:spPr>
        <p:txBody>
          <a:bodyPr wrap="square" rtlCol="0">
            <a:spAutoFit/>
          </a:bodyPr>
          <a:lstStyle/>
          <a:p>
            <a:pPr marL="285750" indent="-285750" algn="just" hangingPunct="0">
              <a:lnSpc>
                <a:spcPct val="150000"/>
              </a:lnSpc>
              <a:buFont typeface="Arial" panose="020B0604020202020204" pitchFamily="34" charset="0"/>
              <a:buChar char="•"/>
            </a:pPr>
            <a:r>
              <a:rPr lang="zh-CN" altLang="en-US" dirty="0">
                <a:solidFill>
                  <a:srgbClr val="17082E"/>
                </a:solidFill>
                <a:latin typeface="Arial" panose="020B0604020202020204"/>
                <a:ea typeface="微软雅黑" panose="020B0503020204020204" charset="-122"/>
                <a:cs typeface="+mn-ea"/>
                <a:sym typeface="+mn-lt"/>
              </a:rPr>
              <a:t>按公司规定开贸发票时核对客户轻卡车系是否交够三万</a:t>
            </a:r>
            <a:r>
              <a:rPr lang="en-US" altLang="zh-CN" dirty="0">
                <a:solidFill>
                  <a:srgbClr val="17082E"/>
                </a:solidFill>
                <a:latin typeface="Arial" panose="020B0604020202020204"/>
                <a:ea typeface="微软雅黑" panose="020B0503020204020204" charset="-122"/>
                <a:cs typeface="+mn-ea"/>
                <a:sym typeface="+mn-lt"/>
              </a:rPr>
              <a:t>, SUV</a:t>
            </a:r>
            <a:r>
              <a:rPr lang="zh-CN" altLang="en-US" dirty="0">
                <a:solidFill>
                  <a:srgbClr val="17082E"/>
                </a:solidFill>
                <a:latin typeface="Arial" panose="020B0604020202020204"/>
                <a:ea typeface="微软雅黑" panose="020B0503020204020204" charset="-122"/>
                <a:cs typeface="+mn-ea"/>
                <a:sym typeface="+mn-lt"/>
              </a:rPr>
              <a:t>车系是否交够五万</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否者不予开票</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开票时</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认真专注 审核票面信息填写无误时再打印发票，确保票面的准确性。</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59"/>
                                        </p:tgtEl>
                                        <p:attrNameLst>
                                          <p:attrName>style.visibility</p:attrName>
                                        </p:attrNameLst>
                                      </p:cBhvr>
                                      <p:to>
                                        <p:strVal val="visible"/>
                                      </p:to>
                                    </p:set>
                                    <p:animEffect transition="in" filter="wipe(right)">
                                      <p:cBhvr>
                                        <p:cTn id="15" dur="500"/>
                                        <p:tgtEl>
                                          <p:spTgt spid="15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60"/>
                                        </p:tgtEl>
                                        <p:attrNameLst>
                                          <p:attrName>style.visibility</p:attrName>
                                        </p:attrNameLst>
                                      </p:cBhvr>
                                      <p:to>
                                        <p:strVal val="visible"/>
                                      </p:to>
                                    </p:set>
                                    <p:animEffect transition="in" filter="barn(inVertical)">
                                      <p:cBhvr>
                                        <p:cTn id="19"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2" grpId="0"/>
      <p:bldP spid="1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出纳主要工作</a:t>
            </a:r>
          </a:p>
        </p:txBody>
      </p:sp>
      <p:grpSp>
        <p:nvGrpSpPr>
          <p:cNvPr id="3" name="47169b03-2c82-439c-9f4f-6a145731177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584527" y="1780831"/>
            <a:ext cx="4254500" cy="4276725"/>
            <a:chOff x="3968750" y="1290638"/>
            <a:chExt cx="4254500" cy="4276725"/>
          </a:xfrm>
        </p:grpSpPr>
        <p:sp>
          <p:nvSpPr>
            <p:cNvPr id="4" name="ïSḻïḑe"/>
            <p:cNvSpPr/>
            <p:nvPr/>
          </p:nvSpPr>
          <p:spPr bwMode="auto">
            <a:xfrm>
              <a:off x="7119938" y="3984625"/>
              <a:ext cx="719138" cy="487363"/>
            </a:xfrm>
            <a:custGeom>
              <a:avLst/>
              <a:gdLst>
                <a:gd name="T0" fmla="*/ 83 w 90"/>
                <a:gd name="T1" fmla="*/ 3 h 61"/>
                <a:gd name="T2" fmla="*/ 49 w 90"/>
                <a:gd name="T3" fmla="*/ 36 h 61"/>
                <a:gd name="T4" fmla="*/ 0 w 90"/>
                <a:gd name="T5" fmla="*/ 51 h 61"/>
                <a:gd name="T6" fmla="*/ 1 w 90"/>
                <a:gd name="T7" fmla="*/ 61 h 61"/>
                <a:gd name="T8" fmla="*/ 61 w 90"/>
                <a:gd name="T9" fmla="*/ 49 h 61"/>
                <a:gd name="T10" fmla="*/ 87 w 90"/>
                <a:gd name="T11" fmla="*/ 19 h 61"/>
                <a:gd name="T12" fmla="*/ 83 w 90"/>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90" h="61">
                  <a:moveTo>
                    <a:pt x="83" y="3"/>
                  </a:moveTo>
                  <a:cubicBezTo>
                    <a:pt x="72" y="7"/>
                    <a:pt x="49" y="36"/>
                    <a:pt x="49" y="36"/>
                  </a:cubicBezTo>
                  <a:cubicBezTo>
                    <a:pt x="0" y="51"/>
                    <a:pt x="0" y="51"/>
                    <a:pt x="0" y="51"/>
                  </a:cubicBezTo>
                  <a:cubicBezTo>
                    <a:pt x="1" y="61"/>
                    <a:pt x="1" y="61"/>
                    <a:pt x="1" y="61"/>
                  </a:cubicBezTo>
                  <a:cubicBezTo>
                    <a:pt x="61" y="49"/>
                    <a:pt x="61" y="49"/>
                    <a:pt x="61" y="49"/>
                  </a:cubicBezTo>
                  <a:cubicBezTo>
                    <a:pt x="61" y="49"/>
                    <a:pt x="84" y="29"/>
                    <a:pt x="87" y="19"/>
                  </a:cubicBezTo>
                  <a:cubicBezTo>
                    <a:pt x="90" y="8"/>
                    <a:pt x="89" y="0"/>
                    <a:pt x="83" y="3"/>
                  </a:cubicBezTo>
                  <a:close/>
                </a:path>
              </a:pathLst>
            </a:custGeom>
            <a:solidFill>
              <a:srgbClr val="608C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 name="îšḷîďé"/>
            <p:cNvSpPr/>
            <p:nvPr/>
          </p:nvSpPr>
          <p:spPr bwMode="auto">
            <a:xfrm>
              <a:off x="4319588" y="3984625"/>
              <a:ext cx="728663" cy="487363"/>
            </a:xfrm>
            <a:custGeom>
              <a:avLst/>
              <a:gdLst>
                <a:gd name="T0" fmla="*/ 8 w 91"/>
                <a:gd name="T1" fmla="*/ 3 h 61"/>
                <a:gd name="T2" fmla="*/ 41 w 91"/>
                <a:gd name="T3" fmla="*/ 36 h 61"/>
                <a:gd name="T4" fmla="*/ 91 w 91"/>
                <a:gd name="T5" fmla="*/ 51 h 61"/>
                <a:gd name="T6" fmla="*/ 90 w 91"/>
                <a:gd name="T7" fmla="*/ 61 h 61"/>
                <a:gd name="T8" fmla="*/ 30 w 91"/>
                <a:gd name="T9" fmla="*/ 49 h 61"/>
                <a:gd name="T10" fmla="*/ 3 w 91"/>
                <a:gd name="T11" fmla="*/ 19 h 61"/>
                <a:gd name="T12" fmla="*/ 8 w 91"/>
                <a:gd name="T13" fmla="*/ 3 h 61"/>
              </a:gdLst>
              <a:ahLst/>
              <a:cxnLst>
                <a:cxn ang="0">
                  <a:pos x="T0" y="T1"/>
                </a:cxn>
                <a:cxn ang="0">
                  <a:pos x="T2" y="T3"/>
                </a:cxn>
                <a:cxn ang="0">
                  <a:pos x="T4" y="T5"/>
                </a:cxn>
                <a:cxn ang="0">
                  <a:pos x="T6" y="T7"/>
                </a:cxn>
                <a:cxn ang="0">
                  <a:pos x="T8" y="T9"/>
                </a:cxn>
                <a:cxn ang="0">
                  <a:pos x="T10" y="T11"/>
                </a:cxn>
                <a:cxn ang="0">
                  <a:pos x="T12" y="T13"/>
                </a:cxn>
              </a:cxnLst>
              <a:rect l="0" t="0" r="r" b="b"/>
              <a:pathLst>
                <a:path w="91" h="61">
                  <a:moveTo>
                    <a:pt x="8" y="3"/>
                  </a:moveTo>
                  <a:cubicBezTo>
                    <a:pt x="19" y="7"/>
                    <a:pt x="41" y="36"/>
                    <a:pt x="41" y="36"/>
                  </a:cubicBezTo>
                  <a:cubicBezTo>
                    <a:pt x="91" y="51"/>
                    <a:pt x="91" y="51"/>
                    <a:pt x="91" y="51"/>
                  </a:cubicBezTo>
                  <a:cubicBezTo>
                    <a:pt x="90" y="61"/>
                    <a:pt x="90" y="61"/>
                    <a:pt x="90" y="61"/>
                  </a:cubicBezTo>
                  <a:cubicBezTo>
                    <a:pt x="30" y="49"/>
                    <a:pt x="30" y="49"/>
                    <a:pt x="30" y="49"/>
                  </a:cubicBezTo>
                  <a:cubicBezTo>
                    <a:pt x="30" y="49"/>
                    <a:pt x="6" y="29"/>
                    <a:pt x="3" y="19"/>
                  </a:cubicBezTo>
                  <a:cubicBezTo>
                    <a:pt x="0" y="8"/>
                    <a:pt x="2" y="0"/>
                    <a:pt x="8" y="3"/>
                  </a:cubicBezTo>
                  <a:close/>
                </a:path>
              </a:pathLst>
            </a:custGeom>
            <a:solidFill>
              <a:srgbClr val="A2F2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ïslídè"/>
            <p:cNvSpPr/>
            <p:nvPr/>
          </p:nvSpPr>
          <p:spPr bwMode="auto">
            <a:xfrm>
              <a:off x="4808538" y="1290638"/>
              <a:ext cx="2559050" cy="3860800"/>
            </a:xfrm>
            <a:custGeom>
              <a:avLst/>
              <a:gdLst>
                <a:gd name="T0" fmla="*/ 1612 w 1612"/>
                <a:gd name="T1" fmla="*/ 2432 h 2432"/>
                <a:gd name="T2" fmla="*/ 0 w 1612"/>
                <a:gd name="T3" fmla="*/ 2432 h 2432"/>
                <a:gd name="T4" fmla="*/ 0 w 1612"/>
                <a:gd name="T5" fmla="*/ 0 h 2432"/>
                <a:gd name="T6" fmla="*/ 1274 w 1612"/>
                <a:gd name="T7" fmla="*/ 0 h 2432"/>
                <a:gd name="T8" fmla="*/ 1612 w 1612"/>
                <a:gd name="T9" fmla="*/ 352 h 2432"/>
                <a:gd name="T10" fmla="*/ 1612 w 1612"/>
                <a:gd name="T11" fmla="*/ 2432 h 2432"/>
              </a:gdLst>
              <a:ahLst/>
              <a:cxnLst>
                <a:cxn ang="0">
                  <a:pos x="T0" y="T1"/>
                </a:cxn>
                <a:cxn ang="0">
                  <a:pos x="T2" y="T3"/>
                </a:cxn>
                <a:cxn ang="0">
                  <a:pos x="T4" y="T5"/>
                </a:cxn>
                <a:cxn ang="0">
                  <a:pos x="T6" y="T7"/>
                </a:cxn>
                <a:cxn ang="0">
                  <a:pos x="T8" y="T9"/>
                </a:cxn>
                <a:cxn ang="0">
                  <a:pos x="T10" y="T11"/>
                </a:cxn>
              </a:cxnLst>
              <a:rect l="0" t="0" r="r" b="b"/>
              <a:pathLst>
                <a:path w="1612" h="2432">
                  <a:moveTo>
                    <a:pt x="1612" y="2432"/>
                  </a:moveTo>
                  <a:lnTo>
                    <a:pt x="0" y="2432"/>
                  </a:lnTo>
                  <a:lnTo>
                    <a:pt x="0" y="0"/>
                  </a:lnTo>
                  <a:lnTo>
                    <a:pt x="1274" y="0"/>
                  </a:lnTo>
                  <a:lnTo>
                    <a:pt x="1612" y="352"/>
                  </a:lnTo>
                  <a:lnTo>
                    <a:pt x="1612" y="2432"/>
                  </a:lnTo>
                  <a:close/>
                </a:path>
              </a:pathLst>
            </a:custGeom>
            <a:solidFill>
              <a:srgbClr val="D0E0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i$ḻiḍê"/>
            <p:cNvSpPr/>
            <p:nvPr/>
          </p:nvSpPr>
          <p:spPr bwMode="auto">
            <a:xfrm>
              <a:off x="6831013" y="1290638"/>
              <a:ext cx="536575" cy="558800"/>
            </a:xfrm>
            <a:custGeom>
              <a:avLst/>
              <a:gdLst>
                <a:gd name="T0" fmla="*/ 0 w 338"/>
                <a:gd name="T1" fmla="*/ 0 h 352"/>
                <a:gd name="T2" fmla="*/ 338 w 338"/>
                <a:gd name="T3" fmla="*/ 352 h 352"/>
                <a:gd name="T4" fmla="*/ 0 w 338"/>
                <a:gd name="T5" fmla="*/ 352 h 352"/>
                <a:gd name="T6" fmla="*/ 0 w 338"/>
                <a:gd name="T7" fmla="*/ 0 h 352"/>
              </a:gdLst>
              <a:ahLst/>
              <a:cxnLst>
                <a:cxn ang="0">
                  <a:pos x="T0" y="T1"/>
                </a:cxn>
                <a:cxn ang="0">
                  <a:pos x="T2" y="T3"/>
                </a:cxn>
                <a:cxn ang="0">
                  <a:pos x="T4" y="T5"/>
                </a:cxn>
                <a:cxn ang="0">
                  <a:pos x="T6" y="T7"/>
                </a:cxn>
              </a:cxnLst>
              <a:rect l="0" t="0" r="r" b="b"/>
              <a:pathLst>
                <a:path w="338" h="352">
                  <a:moveTo>
                    <a:pt x="0" y="0"/>
                  </a:moveTo>
                  <a:lnTo>
                    <a:pt x="338" y="352"/>
                  </a:lnTo>
                  <a:lnTo>
                    <a:pt x="0" y="352"/>
                  </a:lnTo>
                  <a:lnTo>
                    <a:pt x="0" y="0"/>
                  </a:lnTo>
                  <a:close/>
                </a:path>
              </a:pathLst>
            </a:custGeom>
            <a:solidFill>
              <a:srgbClr val="91C1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íṡḷiďè"/>
            <p:cNvSpPr/>
            <p:nvPr/>
          </p:nvSpPr>
          <p:spPr bwMode="auto">
            <a:xfrm>
              <a:off x="5072063" y="2857500"/>
              <a:ext cx="855663" cy="879475"/>
            </a:xfrm>
            <a:custGeom>
              <a:avLst/>
              <a:gdLst>
                <a:gd name="T0" fmla="*/ 107 w 107"/>
                <a:gd name="T1" fmla="*/ 32 h 110"/>
                <a:gd name="T2" fmla="*/ 84 w 107"/>
                <a:gd name="T3" fmla="*/ 0 h 110"/>
                <a:gd name="T4" fmla="*/ 0 w 107"/>
                <a:gd name="T5" fmla="*/ 9 h 110"/>
                <a:gd name="T6" fmla="*/ 73 w 107"/>
                <a:gd name="T7" fmla="*/ 110 h 110"/>
                <a:gd name="T8" fmla="*/ 107 w 107"/>
                <a:gd name="T9" fmla="*/ 32 h 110"/>
              </a:gdLst>
              <a:ahLst/>
              <a:cxnLst>
                <a:cxn ang="0">
                  <a:pos x="T0" y="T1"/>
                </a:cxn>
                <a:cxn ang="0">
                  <a:pos x="T2" y="T3"/>
                </a:cxn>
                <a:cxn ang="0">
                  <a:pos x="T4" y="T5"/>
                </a:cxn>
                <a:cxn ang="0">
                  <a:pos x="T6" y="T7"/>
                </a:cxn>
                <a:cxn ang="0">
                  <a:pos x="T8" y="T9"/>
                </a:cxn>
              </a:cxnLst>
              <a:rect l="0" t="0" r="r" b="b"/>
              <a:pathLst>
                <a:path w="107" h="110">
                  <a:moveTo>
                    <a:pt x="107" y="32"/>
                  </a:moveTo>
                  <a:cubicBezTo>
                    <a:pt x="94" y="26"/>
                    <a:pt x="86" y="13"/>
                    <a:pt x="84" y="0"/>
                  </a:cubicBezTo>
                  <a:cubicBezTo>
                    <a:pt x="0" y="9"/>
                    <a:pt x="0" y="9"/>
                    <a:pt x="0" y="9"/>
                  </a:cubicBezTo>
                  <a:cubicBezTo>
                    <a:pt x="5" y="52"/>
                    <a:pt x="32" y="91"/>
                    <a:pt x="73" y="110"/>
                  </a:cubicBezTo>
                  <a:lnTo>
                    <a:pt x="107" y="32"/>
                  </a:ln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i$1îḍê"/>
            <p:cNvSpPr/>
            <p:nvPr/>
          </p:nvSpPr>
          <p:spPr bwMode="auto">
            <a:xfrm>
              <a:off x="5695950" y="1881188"/>
              <a:ext cx="1550988" cy="2079625"/>
            </a:xfrm>
            <a:custGeom>
              <a:avLst/>
              <a:gdLst>
                <a:gd name="T0" fmla="*/ 70 w 194"/>
                <a:gd name="T1" fmla="*/ 78 h 260"/>
                <a:gd name="T2" fmla="*/ 89 w 194"/>
                <a:gd name="T3" fmla="*/ 133 h 260"/>
                <a:gd name="T4" fmla="*/ 34 w 194"/>
                <a:gd name="T5" fmla="*/ 156 h 260"/>
                <a:gd name="T6" fmla="*/ 0 w 194"/>
                <a:gd name="T7" fmla="*/ 234 h 260"/>
                <a:gd name="T8" fmla="*/ 166 w 194"/>
                <a:gd name="T9" fmla="*/ 167 h 260"/>
                <a:gd name="T10" fmla="*/ 104 w 194"/>
                <a:gd name="T11" fmla="*/ 0 h 260"/>
                <a:gd name="T12" fmla="*/ 70 w 194"/>
                <a:gd name="T13" fmla="*/ 78 h 260"/>
              </a:gdLst>
              <a:ahLst/>
              <a:cxnLst>
                <a:cxn ang="0">
                  <a:pos x="T0" y="T1"/>
                </a:cxn>
                <a:cxn ang="0">
                  <a:pos x="T2" y="T3"/>
                </a:cxn>
                <a:cxn ang="0">
                  <a:pos x="T4" y="T5"/>
                </a:cxn>
                <a:cxn ang="0">
                  <a:pos x="T6" y="T7"/>
                </a:cxn>
                <a:cxn ang="0">
                  <a:pos x="T8" y="T9"/>
                </a:cxn>
                <a:cxn ang="0">
                  <a:pos x="T10" y="T11"/>
                </a:cxn>
                <a:cxn ang="0">
                  <a:pos x="T12" y="T13"/>
                </a:cxn>
              </a:cxnLst>
              <a:rect l="0" t="0" r="r" b="b"/>
              <a:pathLst>
                <a:path w="194" h="260">
                  <a:moveTo>
                    <a:pt x="70" y="78"/>
                  </a:moveTo>
                  <a:cubicBezTo>
                    <a:pt x="89" y="89"/>
                    <a:pt x="98" y="112"/>
                    <a:pt x="89" y="133"/>
                  </a:cubicBezTo>
                  <a:cubicBezTo>
                    <a:pt x="79" y="154"/>
                    <a:pt x="55" y="164"/>
                    <a:pt x="34" y="156"/>
                  </a:cubicBezTo>
                  <a:cubicBezTo>
                    <a:pt x="0" y="234"/>
                    <a:pt x="0" y="234"/>
                    <a:pt x="0" y="234"/>
                  </a:cubicBezTo>
                  <a:cubicBezTo>
                    <a:pt x="64" y="260"/>
                    <a:pt x="138" y="231"/>
                    <a:pt x="166" y="167"/>
                  </a:cubicBezTo>
                  <a:cubicBezTo>
                    <a:pt x="194" y="104"/>
                    <a:pt x="166" y="30"/>
                    <a:pt x="104" y="0"/>
                  </a:cubicBezTo>
                  <a:lnTo>
                    <a:pt x="70" y="78"/>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ïşļiďê"/>
            <p:cNvSpPr/>
            <p:nvPr/>
          </p:nvSpPr>
          <p:spPr bwMode="auto">
            <a:xfrm>
              <a:off x="5056188" y="1649413"/>
              <a:ext cx="1439863" cy="1239838"/>
            </a:xfrm>
            <a:custGeom>
              <a:avLst/>
              <a:gdLst>
                <a:gd name="T0" fmla="*/ 85 w 180"/>
                <a:gd name="T1" fmla="*/ 146 h 155"/>
                <a:gd name="T2" fmla="*/ 89 w 180"/>
                <a:gd name="T3" fmla="*/ 127 h 155"/>
                <a:gd name="T4" fmla="*/ 146 w 180"/>
                <a:gd name="T5" fmla="*/ 105 h 155"/>
                <a:gd name="T6" fmla="*/ 180 w 180"/>
                <a:gd name="T7" fmla="*/ 27 h 155"/>
                <a:gd name="T8" fmla="*/ 12 w 180"/>
                <a:gd name="T9" fmla="*/ 93 h 155"/>
                <a:gd name="T10" fmla="*/ 2 w 180"/>
                <a:gd name="T11" fmla="*/ 155 h 155"/>
                <a:gd name="T12" fmla="*/ 85 w 180"/>
                <a:gd name="T13" fmla="*/ 146 h 155"/>
              </a:gdLst>
              <a:ahLst/>
              <a:cxnLst>
                <a:cxn ang="0">
                  <a:pos x="T0" y="T1"/>
                </a:cxn>
                <a:cxn ang="0">
                  <a:pos x="T2" y="T3"/>
                </a:cxn>
                <a:cxn ang="0">
                  <a:pos x="T4" y="T5"/>
                </a:cxn>
                <a:cxn ang="0">
                  <a:pos x="T6" y="T7"/>
                </a:cxn>
                <a:cxn ang="0">
                  <a:pos x="T8" y="T9"/>
                </a:cxn>
                <a:cxn ang="0">
                  <a:pos x="T10" y="T11"/>
                </a:cxn>
                <a:cxn ang="0">
                  <a:pos x="T12" y="T13"/>
                </a:cxn>
              </a:cxnLst>
              <a:rect l="0" t="0" r="r" b="b"/>
              <a:pathLst>
                <a:path w="180" h="155">
                  <a:moveTo>
                    <a:pt x="85" y="146"/>
                  </a:moveTo>
                  <a:cubicBezTo>
                    <a:pt x="85" y="140"/>
                    <a:pt x="86" y="133"/>
                    <a:pt x="89" y="127"/>
                  </a:cubicBezTo>
                  <a:cubicBezTo>
                    <a:pt x="99" y="105"/>
                    <a:pt x="124" y="95"/>
                    <a:pt x="146" y="105"/>
                  </a:cubicBezTo>
                  <a:cubicBezTo>
                    <a:pt x="180" y="27"/>
                    <a:pt x="180" y="27"/>
                    <a:pt x="180" y="27"/>
                  </a:cubicBezTo>
                  <a:cubicBezTo>
                    <a:pt x="115" y="0"/>
                    <a:pt x="40" y="29"/>
                    <a:pt x="12" y="93"/>
                  </a:cubicBezTo>
                  <a:cubicBezTo>
                    <a:pt x="3" y="114"/>
                    <a:pt x="0" y="135"/>
                    <a:pt x="2" y="155"/>
                  </a:cubicBezTo>
                  <a:lnTo>
                    <a:pt x="85" y="146"/>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ïṡlíḍe"/>
            <p:cNvSpPr/>
            <p:nvPr/>
          </p:nvSpPr>
          <p:spPr bwMode="auto">
            <a:xfrm>
              <a:off x="5064125" y="4479925"/>
              <a:ext cx="215900" cy="312738"/>
            </a:xfrm>
            <a:prstGeom prst="rect">
              <a:avLst/>
            </a:prstGeom>
            <a:solidFill>
              <a:srgbClr val="8CB3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îsḻïḑe"/>
            <p:cNvSpPr/>
            <p:nvPr/>
          </p:nvSpPr>
          <p:spPr bwMode="auto">
            <a:xfrm>
              <a:off x="5327650" y="4352925"/>
              <a:ext cx="207963" cy="439738"/>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3" name="iṣḷïḍe"/>
            <p:cNvSpPr/>
            <p:nvPr/>
          </p:nvSpPr>
          <p:spPr bwMode="auto">
            <a:xfrm>
              <a:off x="5592763" y="4224338"/>
              <a:ext cx="206375" cy="568325"/>
            </a:xfrm>
            <a:prstGeom prst="rect">
              <a:avLst/>
            </a:prstGeom>
            <a:solidFill>
              <a:srgbClr val="FF5C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 name="íṡḻíḑé"/>
            <p:cNvSpPr/>
            <p:nvPr/>
          </p:nvSpPr>
          <p:spPr bwMode="auto">
            <a:xfrm>
              <a:off x="5848350" y="4327525"/>
              <a:ext cx="215900" cy="465138"/>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 name="îśļíḍe"/>
            <p:cNvSpPr/>
            <p:nvPr/>
          </p:nvSpPr>
          <p:spPr bwMode="auto">
            <a:xfrm>
              <a:off x="6111875" y="4271963"/>
              <a:ext cx="207963" cy="520700"/>
            </a:xfrm>
            <a:prstGeom prst="rect">
              <a:avLst/>
            </a:prstGeom>
            <a:solidFill>
              <a:srgbClr val="8CB3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ïSliḋê"/>
            <p:cNvSpPr/>
            <p:nvPr/>
          </p:nvSpPr>
          <p:spPr bwMode="auto">
            <a:xfrm>
              <a:off x="6375400" y="4160838"/>
              <a:ext cx="207963" cy="631825"/>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7" name="îSḻîḑê"/>
            <p:cNvSpPr/>
            <p:nvPr/>
          </p:nvSpPr>
          <p:spPr bwMode="auto">
            <a:xfrm>
              <a:off x="6630988" y="4048125"/>
              <a:ext cx="215900" cy="744538"/>
            </a:xfrm>
            <a:prstGeom prst="rect">
              <a:avLst/>
            </a:prstGeom>
            <a:solidFill>
              <a:srgbClr val="62D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íSļiḑê"/>
            <p:cNvSpPr/>
            <p:nvPr/>
          </p:nvSpPr>
          <p:spPr bwMode="auto">
            <a:xfrm>
              <a:off x="6896100" y="3937000"/>
              <a:ext cx="215900" cy="855663"/>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9" name="iṧļíďé"/>
            <p:cNvSpPr/>
            <p:nvPr/>
          </p:nvSpPr>
          <p:spPr bwMode="auto">
            <a:xfrm>
              <a:off x="4000500" y="3992563"/>
              <a:ext cx="584200" cy="639763"/>
            </a:xfrm>
            <a:custGeom>
              <a:avLst/>
              <a:gdLst>
                <a:gd name="T0" fmla="*/ 24 w 73"/>
                <a:gd name="T1" fmla="*/ 80 h 80"/>
                <a:gd name="T2" fmla="*/ 73 w 73"/>
                <a:gd name="T3" fmla="*/ 80 h 80"/>
                <a:gd name="T4" fmla="*/ 59 w 73"/>
                <a:gd name="T5" fmla="*/ 18 h 80"/>
                <a:gd name="T6" fmla="*/ 43 w 73"/>
                <a:gd name="T7" fmla="*/ 1 h 80"/>
                <a:gd name="T8" fmla="*/ 8 w 73"/>
                <a:gd name="T9" fmla="*/ 12 h 80"/>
                <a:gd name="T10" fmla="*/ 2 w 73"/>
                <a:gd name="T11" fmla="*/ 24 h 80"/>
                <a:gd name="T12" fmla="*/ 24 w 73"/>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73" h="80">
                  <a:moveTo>
                    <a:pt x="24" y="80"/>
                  </a:moveTo>
                  <a:cubicBezTo>
                    <a:pt x="73" y="80"/>
                    <a:pt x="73" y="80"/>
                    <a:pt x="73" y="80"/>
                  </a:cubicBezTo>
                  <a:cubicBezTo>
                    <a:pt x="59" y="18"/>
                    <a:pt x="59" y="18"/>
                    <a:pt x="59" y="18"/>
                  </a:cubicBezTo>
                  <a:cubicBezTo>
                    <a:pt x="57" y="7"/>
                    <a:pt x="48" y="0"/>
                    <a:pt x="43" y="1"/>
                  </a:cubicBezTo>
                  <a:cubicBezTo>
                    <a:pt x="8" y="12"/>
                    <a:pt x="8" y="12"/>
                    <a:pt x="8" y="12"/>
                  </a:cubicBezTo>
                  <a:cubicBezTo>
                    <a:pt x="3" y="13"/>
                    <a:pt x="0" y="19"/>
                    <a:pt x="2" y="24"/>
                  </a:cubicBezTo>
                  <a:lnTo>
                    <a:pt x="24" y="80"/>
                  </a:lnTo>
                  <a:close/>
                </a:path>
              </a:pathLst>
            </a:custGeom>
            <a:solidFill>
              <a:srgbClr val="7EE5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iṥḷíḓe"/>
            <p:cNvSpPr/>
            <p:nvPr/>
          </p:nvSpPr>
          <p:spPr bwMode="auto">
            <a:xfrm>
              <a:off x="4121150" y="3944938"/>
              <a:ext cx="127000" cy="142875"/>
            </a:xfrm>
            <a:custGeom>
              <a:avLst/>
              <a:gdLst>
                <a:gd name="T0" fmla="*/ 7 w 16"/>
                <a:gd name="T1" fmla="*/ 17 h 18"/>
                <a:gd name="T2" fmla="*/ 13 w 16"/>
                <a:gd name="T3" fmla="*/ 15 h 18"/>
                <a:gd name="T4" fmla="*/ 15 w 16"/>
                <a:gd name="T5" fmla="*/ 10 h 18"/>
                <a:gd name="T6" fmla="*/ 13 w 16"/>
                <a:gd name="T7" fmla="*/ 3 h 18"/>
                <a:gd name="T8" fmla="*/ 9 w 16"/>
                <a:gd name="T9" fmla="*/ 0 h 18"/>
                <a:gd name="T10" fmla="*/ 3 w 16"/>
                <a:gd name="T11" fmla="*/ 2 h 18"/>
                <a:gd name="T12" fmla="*/ 0 w 16"/>
                <a:gd name="T13" fmla="*/ 7 h 18"/>
                <a:gd name="T14" fmla="*/ 3 w 16"/>
                <a:gd name="T15" fmla="*/ 14 h 18"/>
                <a:gd name="T16" fmla="*/ 7 w 16"/>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8">
                  <a:moveTo>
                    <a:pt x="7" y="17"/>
                  </a:moveTo>
                  <a:cubicBezTo>
                    <a:pt x="13" y="15"/>
                    <a:pt x="13" y="15"/>
                    <a:pt x="13" y="15"/>
                  </a:cubicBezTo>
                  <a:cubicBezTo>
                    <a:pt x="15" y="15"/>
                    <a:pt x="16" y="13"/>
                    <a:pt x="15" y="10"/>
                  </a:cubicBezTo>
                  <a:cubicBezTo>
                    <a:pt x="13" y="3"/>
                    <a:pt x="13" y="3"/>
                    <a:pt x="13" y="3"/>
                  </a:cubicBezTo>
                  <a:cubicBezTo>
                    <a:pt x="13" y="1"/>
                    <a:pt x="11" y="0"/>
                    <a:pt x="9" y="0"/>
                  </a:cubicBezTo>
                  <a:cubicBezTo>
                    <a:pt x="3" y="2"/>
                    <a:pt x="3" y="2"/>
                    <a:pt x="3" y="2"/>
                  </a:cubicBezTo>
                  <a:cubicBezTo>
                    <a:pt x="1" y="3"/>
                    <a:pt x="0" y="5"/>
                    <a:pt x="0" y="7"/>
                  </a:cubicBezTo>
                  <a:cubicBezTo>
                    <a:pt x="3" y="14"/>
                    <a:pt x="3" y="14"/>
                    <a:pt x="3" y="14"/>
                  </a:cubicBezTo>
                  <a:cubicBezTo>
                    <a:pt x="3" y="17"/>
                    <a:pt x="5" y="18"/>
                    <a:pt x="7" y="17"/>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î$ļïḋé"/>
            <p:cNvSpPr/>
            <p:nvPr/>
          </p:nvSpPr>
          <p:spPr bwMode="auto">
            <a:xfrm>
              <a:off x="4016375" y="3736975"/>
              <a:ext cx="263525" cy="263525"/>
            </a:xfrm>
            <a:custGeom>
              <a:avLst/>
              <a:gdLst>
                <a:gd name="T0" fmla="*/ 33 w 33"/>
                <a:gd name="T1" fmla="*/ 23 h 33"/>
                <a:gd name="T2" fmla="*/ 17 w 33"/>
                <a:gd name="T3" fmla="*/ 33 h 33"/>
                <a:gd name="T4" fmla="*/ 1 w 33"/>
                <a:gd name="T5" fmla="*/ 16 h 33"/>
                <a:gd name="T6" fmla="*/ 17 w 33"/>
                <a:gd name="T7" fmla="*/ 0 h 33"/>
                <a:gd name="T8" fmla="*/ 33 w 33"/>
                <a:gd name="T9" fmla="*/ 23 h 33"/>
              </a:gdLst>
              <a:ahLst/>
              <a:cxnLst>
                <a:cxn ang="0">
                  <a:pos x="T0" y="T1"/>
                </a:cxn>
                <a:cxn ang="0">
                  <a:pos x="T2" y="T3"/>
                </a:cxn>
                <a:cxn ang="0">
                  <a:pos x="T4" y="T5"/>
                </a:cxn>
                <a:cxn ang="0">
                  <a:pos x="T6" y="T7"/>
                </a:cxn>
                <a:cxn ang="0">
                  <a:pos x="T8" y="T9"/>
                </a:cxn>
              </a:cxnLst>
              <a:rect l="0" t="0" r="r" b="b"/>
              <a:pathLst>
                <a:path w="33" h="33">
                  <a:moveTo>
                    <a:pt x="33" y="23"/>
                  </a:moveTo>
                  <a:cubicBezTo>
                    <a:pt x="33" y="32"/>
                    <a:pt x="26" y="32"/>
                    <a:pt x="17" y="33"/>
                  </a:cubicBezTo>
                  <a:cubicBezTo>
                    <a:pt x="8" y="33"/>
                    <a:pt x="1" y="25"/>
                    <a:pt x="1" y="16"/>
                  </a:cubicBezTo>
                  <a:cubicBezTo>
                    <a:pt x="0" y="7"/>
                    <a:pt x="8" y="0"/>
                    <a:pt x="17" y="0"/>
                  </a:cubicBezTo>
                  <a:cubicBezTo>
                    <a:pt x="26" y="0"/>
                    <a:pt x="33" y="14"/>
                    <a:pt x="33" y="23"/>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ïSľîḋè"/>
            <p:cNvSpPr/>
            <p:nvPr/>
          </p:nvSpPr>
          <p:spPr bwMode="auto">
            <a:xfrm>
              <a:off x="4024313" y="4632325"/>
              <a:ext cx="560388" cy="879475"/>
            </a:xfrm>
            <a:custGeom>
              <a:avLst/>
              <a:gdLst>
                <a:gd name="T0" fmla="*/ 21 w 70"/>
                <a:gd name="T1" fmla="*/ 0 h 110"/>
                <a:gd name="T2" fmla="*/ 70 w 70"/>
                <a:gd name="T3" fmla="*/ 0 h 110"/>
                <a:gd name="T4" fmla="*/ 70 w 70"/>
                <a:gd name="T5" fmla="*/ 110 h 110"/>
                <a:gd name="T6" fmla="*/ 60 w 70"/>
                <a:gd name="T7" fmla="*/ 110 h 110"/>
                <a:gd name="T8" fmla="*/ 50 w 70"/>
                <a:gd name="T9" fmla="*/ 26 h 110"/>
                <a:gd name="T10" fmla="*/ 43 w 70"/>
                <a:gd name="T11" fmla="*/ 26 h 110"/>
                <a:gd name="T12" fmla="*/ 44 w 70"/>
                <a:gd name="T13" fmla="*/ 68 h 110"/>
                <a:gd name="T14" fmla="*/ 5 w 70"/>
                <a:gd name="T15" fmla="*/ 102 h 110"/>
                <a:gd name="T16" fmla="*/ 0 w 70"/>
                <a:gd name="T17" fmla="*/ 94 h 110"/>
                <a:gd name="T18" fmla="*/ 26 w 70"/>
                <a:gd name="T19" fmla="*/ 60 h 110"/>
                <a:gd name="T20" fmla="*/ 21 w 70"/>
                <a:gd name="T21" fmla="*/ 9 h 110"/>
                <a:gd name="T22" fmla="*/ 21 w 70"/>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10">
                  <a:moveTo>
                    <a:pt x="21" y="0"/>
                  </a:moveTo>
                  <a:cubicBezTo>
                    <a:pt x="70" y="0"/>
                    <a:pt x="70" y="0"/>
                    <a:pt x="70" y="0"/>
                  </a:cubicBezTo>
                  <a:cubicBezTo>
                    <a:pt x="70" y="110"/>
                    <a:pt x="70" y="110"/>
                    <a:pt x="70" y="110"/>
                  </a:cubicBezTo>
                  <a:cubicBezTo>
                    <a:pt x="60" y="110"/>
                    <a:pt x="60" y="110"/>
                    <a:pt x="60" y="110"/>
                  </a:cubicBezTo>
                  <a:cubicBezTo>
                    <a:pt x="60" y="110"/>
                    <a:pt x="53" y="56"/>
                    <a:pt x="50" y="26"/>
                  </a:cubicBezTo>
                  <a:cubicBezTo>
                    <a:pt x="43" y="26"/>
                    <a:pt x="43" y="26"/>
                    <a:pt x="43" y="26"/>
                  </a:cubicBezTo>
                  <a:cubicBezTo>
                    <a:pt x="44" y="68"/>
                    <a:pt x="44" y="68"/>
                    <a:pt x="44" y="68"/>
                  </a:cubicBezTo>
                  <a:cubicBezTo>
                    <a:pt x="5" y="102"/>
                    <a:pt x="5" y="102"/>
                    <a:pt x="5" y="102"/>
                  </a:cubicBezTo>
                  <a:cubicBezTo>
                    <a:pt x="0" y="94"/>
                    <a:pt x="0" y="94"/>
                    <a:pt x="0" y="94"/>
                  </a:cubicBezTo>
                  <a:cubicBezTo>
                    <a:pt x="26" y="60"/>
                    <a:pt x="26" y="60"/>
                    <a:pt x="26" y="60"/>
                  </a:cubicBezTo>
                  <a:cubicBezTo>
                    <a:pt x="26" y="60"/>
                    <a:pt x="21" y="17"/>
                    <a:pt x="21" y="9"/>
                  </a:cubicBezTo>
                  <a:cubicBezTo>
                    <a:pt x="21" y="8"/>
                    <a:pt x="21" y="0"/>
                    <a:pt x="21" y="0"/>
                  </a:cubicBez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íŝḻiďé"/>
            <p:cNvSpPr/>
            <p:nvPr/>
          </p:nvSpPr>
          <p:spPr bwMode="auto">
            <a:xfrm>
              <a:off x="4503738" y="5511800"/>
              <a:ext cx="176213" cy="55563"/>
            </a:xfrm>
            <a:custGeom>
              <a:avLst/>
              <a:gdLst>
                <a:gd name="T0" fmla="*/ 10 w 22"/>
                <a:gd name="T1" fmla="*/ 0 h 7"/>
                <a:gd name="T2" fmla="*/ 0 w 22"/>
                <a:gd name="T3" fmla="*/ 0 h 7"/>
                <a:gd name="T4" fmla="*/ 0 w 22"/>
                <a:gd name="T5" fmla="*/ 7 h 7"/>
                <a:gd name="T6" fmla="*/ 20 w 22"/>
                <a:gd name="T7" fmla="*/ 7 h 7"/>
                <a:gd name="T8" fmla="*/ 20 w 22"/>
                <a:gd name="T9" fmla="*/ 3 h 7"/>
                <a:gd name="T10" fmla="*/ 10 w 22"/>
                <a:gd name="T11" fmla="*/ 0 h 7"/>
              </a:gdLst>
              <a:ahLst/>
              <a:cxnLst>
                <a:cxn ang="0">
                  <a:pos x="T0" y="T1"/>
                </a:cxn>
                <a:cxn ang="0">
                  <a:pos x="T2" y="T3"/>
                </a:cxn>
                <a:cxn ang="0">
                  <a:pos x="T4" y="T5"/>
                </a:cxn>
                <a:cxn ang="0">
                  <a:pos x="T6" y="T7"/>
                </a:cxn>
                <a:cxn ang="0">
                  <a:pos x="T8" y="T9"/>
                </a:cxn>
                <a:cxn ang="0">
                  <a:pos x="T10" y="T11"/>
                </a:cxn>
              </a:cxnLst>
              <a:rect l="0" t="0" r="r" b="b"/>
              <a:pathLst>
                <a:path w="22" h="7">
                  <a:moveTo>
                    <a:pt x="10" y="0"/>
                  </a:moveTo>
                  <a:cubicBezTo>
                    <a:pt x="0" y="0"/>
                    <a:pt x="0" y="0"/>
                    <a:pt x="0" y="0"/>
                  </a:cubicBezTo>
                  <a:cubicBezTo>
                    <a:pt x="0" y="7"/>
                    <a:pt x="0" y="7"/>
                    <a:pt x="0" y="7"/>
                  </a:cubicBezTo>
                  <a:cubicBezTo>
                    <a:pt x="20" y="7"/>
                    <a:pt x="20" y="7"/>
                    <a:pt x="20" y="7"/>
                  </a:cubicBezTo>
                  <a:cubicBezTo>
                    <a:pt x="21" y="7"/>
                    <a:pt x="22" y="4"/>
                    <a:pt x="20" y="3"/>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iṩḷïḍé"/>
            <p:cNvSpPr/>
            <p:nvPr/>
          </p:nvSpPr>
          <p:spPr bwMode="auto">
            <a:xfrm>
              <a:off x="3976688" y="5383213"/>
              <a:ext cx="111125" cy="168275"/>
            </a:xfrm>
            <a:custGeom>
              <a:avLst/>
              <a:gdLst>
                <a:gd name="T0" fmla="*/ 11 w 14"/>
                <a:gd name="T1" fmla="*/ 8 h 21"/>
                <a:gd name="T2" fmla="*/ 6 w 14"/>
                <a:gd name="T3" fmla="*/ 0 h 21"/>
                <a:gd name="T4" fmla="*/ 0 w 14"/>
                <a:gd name="T5" fmla="*/ 4 h 21"/>
                <a:gd name="T6" fmla="*/ 10 w 14"/>
                <a:gd name="T7" fmla="*/ 20 h 21"/>
                <a:gd name="T8" fmla="*/ 14 w 14"/>
                <a:gd name="T9" fmla="*/ 19 h 21"/>
                <a:gd name="T10" fmla="*/ 11 w 14"/>
                <a:gd name="T11" fmla="*/ 8 h 21"/>
              </a:gdLst>
              <a:ahLst/>
              <a:cxnLst>
                <a:cxn ang="0">
                  <a:pos x="T0" y="T1"/>
                </a:cxn>
                <a:cxn ang="0">
                  <a:pos x="T2" y="T3"/>
                </a:cxn>
                <a:cxn ang="0">
                  <a:pos x="T4" y="T5"/>
                </a:cxn>
                <a:cxn ang="0">
                  <a:pos x="T6" y="T7"/>
                </a:cxn>
                <a:cxn ang="0">
                  <a:pos x="T8" y="T9"/>
                </a:cxn>
                <a:cxn ang="0">
                  <a:pos x="T10" y="T11"/>
                </a:cxn>
              </a:cxnLst>
              <a:rect l="0" t="0" r="r" b="b"/>
              <a:pathLst>
                <a:path w="14" h="21">
                  <a:moveTo>
                    <a:pt x="11" y="8"/>
                  </a:moveTo>
                  <a:cubicBezTo>
                    <a:pt x="6" y="0"/>
                    <a:pt x="6" y="0"/>
                    <a:pt x="6" y="0"/>
                  </a:cubicBezTo>
                  <a:cubicBezTo>
                    <a:pt x="0" y="4"/>
                    <a:pt x="0" y="4"/>
                    <a:pt x="0" y="4"/>
                  </a:cubicBezTo>
                  <a:cubicBezTo>
                    <a:pt x="10" y="20"/>
                    <a:pt x="10" y="20"/>
                    <a:pt x="10" y="20"/>
                  </a:cubicBezTo>
                  <a:cubicBezTo>
                    <a:pt x="11" y="21"/>
                    <a:pt x="14" y="20"/>
                    <a:pt x="14" y="19"/>
                  </a:cubicBezTo>
                  <a:lnTo>
                    <a:pt x="11" y="8"/>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îṡ1îdê"/>
            <p:cNvSpPr/>
            <p:nvPr/>
          </p:nvSpPr>
          <p:spPr bwMode="auto">
            <a:xfrm>
              <a:off x="3992563" y="4087813"/>
              <a:ext cx="742950" cy="481013"/>
            </a:xfrm>
            <a:custGeom>
              <a:avLst/>
              <a:gdLst>
                <a:gd name="T0" fmla="*/ 10 w 93"/>
                <a:gd name="T1" fmla="*/ 0 h 60"/>
                <a:gd name="T2" fmla="*/ 50 w 93"/>
                <a:gd name="T3" fmla="*/ 38 h 60"/>
                <a:gd name="T4" fmla="*/ 93 w 93"/>
                <a:gd name="T5" fmla="*/ 50 h 60"/>
                <a:gd name="T6" fmla="*/ 92 w 93"/>
                <a:gd name="T7" fmla="*/ 60 h 60"/>
                <a:gd name="T8" fmla="*/ 41 w 93"/>
                <a:gd name="T9" fmla="*/ 54 h 60"/>
                <a:gd name="T10" fmla="*/ 4 w 93"/>
                <a:gd name="T11" fmla="*/ 16 h 60"/>
                <a:gd name="T12" fmla="*/ 10 w 93"/>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93" h="60">
                  <a:moveTo>
                    <a:pt x="10" y="0"/>
                  </a:moveTo>
                  <a:cubicBezTo>
                    <a:pt x="50" y="38"/>
                    <a:pt x="50" y="38"/>
                    <a:pt x="50" y="38"/>
                  </a:cubicBezTo>
                  <a:cubicBezTo>
                    <a:pt x="93" y="50"/>
                    <a:pt x="93" y="50"/>
                    <a:pt x="93" y="50"/>
                  </a:cubicBezTo>
                  <a:cubicBezTo>
                    <a:pt x="92" y="60"/>
                    <a:pt x="92" y="60"/>
                    <a:pt x="92" y="60"/>
                  </a:cubicBezTo>
                  <a:cubicBezTo>
                    <a:pt x="41" y="54"/>
                    <a:pt x="41" y="54"/>
                    <a:pt x="41" y="54"/>
                  </a:cubicBezTo>
                  <a:cubicBezTo>
                    <a:pt x="41" y="54"/>
                    <a:pt x="9" y="26"/>
                    <a:pt x="4" y="16"/>
                  </a:cubicBezTo>
                  <a:cubicBezTo>
                    <a:pt x="0" y="7"/>
                    <a:pt x="3" y="0"/>
                    <a:pt x="10" y="0"/>
                  </a:cubicBezTo>
                  <a:close/>
                </a:path>
              </a:pathLst>
            </a:custGeom>
            <a:solidFill>
              <a:srgbClr val="A2F2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íślîďè"/>
            <p:cNvSpPr/>
            <p:nvPr/>
          </p:nvSpPr>
          <p:spPr bwMode="auto">
            <a:xfrm>
              <a:off x="4727575" y="4471988"/>
              <a:ext cx="152400" cy="104775"/>
            </a:xfrm>
            <a:custGeom>
              <a:avLst/>
              <a:gdLst>
                <a:gd name="T0" fmla="*/ 1 w 19"/>
                <a:gd name="T1" fmla="*/ 2 h 13"/>
                <a:gd name="T2" fmla="*/ 0 w 19"/>
                <a:gd name="T3" fmla="*/ 12 h 13"/>
                <a:gd name="T4" fmla="*/ 15 w 19"/>
                <a:gd name="T5" fmla="*/ 11 h 13"/>
                <a:gd name="T6" fmla="*/ 17 w 19"/>
                <a:gd name="T7" fmla="*/ 2 h 13"/>
                <a:gd name="T8" fmla="*/ 1 w 19"/>
                <a:gd name="T9" fmla="*/ 2 h 13"/>
              </a:gdLst>
              <a:ahLst/>
              <a:cxnLst>
                <a:cxn ang="0">
                  <a:pos x="T0" y="T1"/>
                </a:cxn>
                <a:cxn ang="0">
                  <a:pos x="T2" y="T3"/>
                </a:cxn>
                <a:cxn ang="0">
                  <a:pos x="T4" y="T5"/>
                </a:cxn>
                <a:cxn ang="0">
                  <a:pos x="T6" y="T7"/>
                </a:cxn>
                <a:cxn ang="0">
                  <a:pos x="T8" y="T9"/>
                </a:cxn>
              </a:cxnLst>
              <a:rect l="0" t="0" r="r" b="b"/>
              <a:pathLst>
                <a:path w="19" h="13">
                  <a:moveTo>
                    <a:pt x="1" y="2"/>
                  </a:moveTo>
                  <a:cubicBezTo>
                    <a:pt x="0" y="12"/>
                    <a:pt x="0" y="12"/>
                    <a:pt x="0" y="12"/>
                  </a:cubicBezTo>
                  <a:cubicBezTo>
                    <a:pt x="0" y="12"/>
                    <a:pt x="13" y="13"/>
                    <a:pt x="15" y="11"/>
                  </a:cubicBezTo>
                  <a:cubicBezTo>
                    <a:pt x="19" y="6"/>
                    <a:pt x="19" y="3"/>
                    <a:pt x="17" y="2"/>
                  </a:cubicBezTo>
                  <a:cubicBezTo>
                    <a:pt x="14" y="0"/>
                    <a:pt x="1" y="2"/>
                    <a:pt x="1" y="2"/>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iṩḻiḋè"/>
            <p:cNvSpPr/>
            <p:nvPr/>
          </p:nvSpPr>
          <p:spPr bwMode="auto">
            <a:xfrm>
              <a:off x="4024313" y="4240213"/>
              <a:ext cx="560388" cy="320675"/>
            </a:xfrm>
            <a:custGeom>
              <a:avLst/>
              <a:gdLst>
                <a:gd name="T0" fmla="*/ 353 w 353"/>
                <a:gd name="T1" fmla="*/ 202 h 202"/>
                <a:gd name="T2" fmla="*/ 176 w 353"/>
                <a:gd name="T3" fmla="*/ 181 h 202"/>
                <a:gd name="T4" fmla="*/ 0 w 353"/>
                <a:gd name="T5" fmla="*/ 0 h 202"/>
                <a:gd name="T6" fmla="*/ 5 w 353"/>
                <a:gd name="T7" fmla="*/ 0 h 202"/>
                <a:gd name="T8" fmla="*/ 181 w 353"/>
                <a:gd name="T9" fmla="*/ 176 h 202"/>
                <a:gd name="T10" fmla="*/ 353 w 353"/>
                <a:gd name="T11" fmla="*/ 202 h 202"/>
                <a:gd name="T12" fmla="*/ 353 w 353"/>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353" h="202">
                  <a:moveTo>
                    <a:pt x="353" y="202"/>
                  </a:moveTo>
                  <a:lnTo>
                    <a:pt x="176" y="181"/>
                  </a:lnTo>
                  <a:lnTo>
                    <a:pt x="0" y="0"/>
                  </a:lnTo>
                  <a:lnTo>
                    <a:pt x="5" y="0"/>
                  </a:lnTo>
                  <a:lnTo>
                    <a:pt x="181" y="176"/>
                  </a:lnTo>
                  <a:lnTo>
                    <a:pt x="353" y="202"/>
                  </a:lnTo>
                  <a:lnTo>
                    <a:pt x="353" y="202"/>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îṡļide"/>
            <p:cNvSpPr/>
            <p:nvPr/>
          </p:nvSpPr>
          <p:spPr bwMode="auto">
            <a:xfrm>
              <a:off x="4200525" y="4216400"/>
              <a:ext cx="368300" cy="223838"/>
            </a:xfrm>
            <a:custGeom>
              <a:avLst/>
              <a:gdLst>
                <a:gd name="T0" fmla="*/ 232 w 232"/>
                <a:gd name="T1" fmla="*/ 141 h 141"/>
                <a:gd name="T2" fmla="*/ 121 w 232"/>
                <a:gd name="T3" fmla="*/ 111 h 141"/>
                <a:gd name="T4" fmla="*/ 0 w 232"/>
                <a:gd name="T5" fmla="*/ 5 h 141"/>
                <a:gd name="T6" fmla="*/ 5 w 232"/>
                <a:gd name="T7" fmla="*/ 0 h 141"/>
                <a:gd name="T8" fmla="*/ 121 w 232"/>
                <a:gd name="T9" fmla="*/ 106 h 141"/>
                <a:gd name="T10" fmla="*/ 232 w 232"/>
                <a:gd name="T11" fmla="*/ 136 h 141"/>
                <a:gd name="T12" fmla="*/ 232 w 232"/>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232" h="141">
                  <a:moveTo>
                    <a:pt x="232" y="141"/>
                  </a:moveTo>
                  <a:lnTo>
                    <a:pt x="121" y="111"/>
                  </a:lnTo>
                  <a:lnTo>
                    <a:pt x="0" y="5"/>
                  </a:lnTo>
                  <a:lnTo>
                    <a:pt x="5" y="0"/>
                  </a:lnTo>
                  <a:lnTo>
                    <a:pt x="121" y="106"/>
                  </a:lnTo>
                  <a:lnTo>
                    <a:pt x="232" y="136"/>
                  </a:lnTo>
                  <a:lnTo>
                    <a:pt x="232" y="141"/>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îšļiḋè"/>
            <p:cNvSpPr/>
            <p:nvPr/>
          </p:nvSpPr>
          <p:spPr bwMode="auto">
            <a:xfrm>
              <a:off x="3968750" y="3656013"/>
              <a:ext cx="334963" cy="328613"/>
            </a:xfrm>
            <a:custGeom>
              <a:avLst/>
              <a:gdLst>
                <a:gd name="T0" fmla="*/ 11 w 42"/>
                <a:gd name="T1" fmla="*/ 38 h 41"/>
                <a:gd name="T2" fmla="*/ 7 w 42"/>
                <a:gd name="T3" fmla="*/ 16 h 41"/>
                <a:gd name="T4" fmla="*/ 25 w 42"/>
                <a:gd name="T5" fmla="*/ 8 h 41"/>
                <a:gd name="T6" fmla="*/ 31 w 42"/>
                <a:gd name="T7" fmla="*/ 2 h 41"/>
                <a:gd name="T8" fmla="*/ 37 w 42"/>
                <a:gd name="T9" fmla="*/ 17 h 41"/>
                <a:gd name="T10" fmla="*/ 18 w 42"/>
                <a:gd name="T11" fmla="*/ 23 h 41"/>
                <a:gd name="T12" fmla="*/ 19 w 42"/>
                <a:gd name="T13" fmla="*/ 30 h 41"/>
                <a:gd name="T14" fmla="*/ 21 w 42"/>
                <a:gd name="T15" fmla="*/ 34 h 41"/>
                <a:gd name="T16" fmla="*/ 14 w 42"/>
                <a:gd name="T17" fmla="*/ 32 h 41"/>
                <a:gd name="T18" fmla="*/ 11 w 42"/>
                <a:gd name="T19"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41">
                  <a:moveTo>
                    <a:pt x="11" y="38"/>
                  </a:moveTo>
                  <a:cubicBezTo>
                    <a:pt x="10" y="41"/>
                    <a:pt x="0" y="26"/>
                    <a:pt x="7" y="16"/>
                  </a:cubicBezTo>
                  <a:cubicBezTo>
                    <a:pt x="14" y="7"/>
                    <a:pt x="22" y="9"/>
                    <a:pt x="25" y="8"/>
                  </a:cubicBezTo>
                  <a:cubicBezTo>
                    <a:pt x="33" y="6"/>
                    <a:pt x="30" y="3"/>
                    <a:pt x="31" y="2"/>
                  </a:cubicBezTo>
                  <a:cubicBezTo>
                    <a:pt x="32" y="0"/>
                    <a:pt x="42" y="9"/>
                    <a:pt x="37" y="17"/>
                  </a:cubicBezTo>
                  <a:cubicBezTo>
                    <a:pt x="32" y="24"/>
                    <a:pt x="25" y="22"/>
                    <a:pt x="18" y="23"/>
                  </a:cubicBezTo>
                  <a:cubicBezTo>
                    <a:pt x="14" y="23"/>
                    <a:pt x="16" y="28"/>
                    <a:pt x="19" y="30"/>
                  </a:cubicBezTo>
                  <a:cubicBezTo>
                    <a:pt x="22" y="32"/>
                    <a:pt x="23" y="33"/>
                    <a:pt x="21" y="34"/>
                  </a:cubicBezTo>
                  <a:cubicBezTo>
                    <a:pt x="20" y="35"/>
                    <a:pt x="18" y="35"/>
                    <a:pt x="14" y="32"/>
                  </a:cubicBezTo>
                  <a:cubicBezTo>
                    <a:pt x="11" y="30"/>
                    <a:pt x="11" y="37"/>
                    <a:pt x="11" y="38"/>
                  </a:cubicBez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íṧḷïḍê"/>
            <p:cNvSpPr/>
            <p:nvPr/>
          </p:nvSpPr>
          <p:spPr bwMode="auto">
            <a:xfrm>
              <a:off x="7583488" y="3992563"/>
              <a:ext cx="584200" cy="639763"/>
            </a:xfrm>
            <a:custGeom>
              <a:avLst/>
              <a:gdLst>
                <a:gd name="T0" fmla="*/ 48 w 73"/>
                <a:gd name="T1" fmla="*/ 80 h 80"/>
                <a:gd name="T2" fmla="*/ 0 w 73"/>
                <a:gd name="T3" fmla="*/ 80 h 80"/>
                <a:gd name="T4" fmla="*/ 14 w 73"/>
                <a:gd name="T5" fmla="*/ 18 h 80"/>
                <a:gd name="T6" fmla="*/ 30 w 73"/>
                <a:gd name="T7" fmla="*/ 1 h 80"/>
                <a:gd name="T8" fmla="*/ 65 w 73"/>
                <a:gd name="T9" fmla="*/ 12 h 80"/>
                <a:gd name="T10" fmla="*/ 71 w 73"/>
                <a:gd name="T11" fmla="*/ 24 h 80"/>
                <a:gd name="T12" fmla="*/ 48 w 73"/>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73" h="80">
                  <a:moveTo>
                    <a:pt x="48" y="80"/>
                  </a:moveTo>
                  <a:cubicBezTo>
                    <a:pt x="0" y="80"/>
                    <a:pt x="0" y="80"/>
                    <a:pt x="0" y="80"/>
                  </a:cubicBezTo>
                  <a:cubicBezTo>
                    <a:pt x="14" y="18"/>
                    <a:pt x="14" y="18"/>
                    <a:pt x="14" y="18"/>
                  </a:cubicBezTo>
                  <a:cubicBezTo>
                    <a:pt x="16" y="7"/>
                    <a:pt x="25" y="0"/>
                    <a:pt x="30" y="1"/>
                  </a:cubicBezTo>
                  <a:cubicBezTo>
                    <a:pt x="65" y="12"/>
                    <a:pt x="65" y="12"/>
                    <a:pt x="65" y="12"/>
                  </a:cubicBezTo>
                  <a:cubicBezTo>
                    <a:pt x="70" y="13"/>
                    <a:pt x="73" y="19"/>
                    <a:pt x="71" y="24"/>
                  </a:cubicBezTo>
                  <a:lnTo>
                    <a:pt x="48" y="80"/>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ís1îḍê"/>
            <p:cNvSpPr/>
            <p:nvPr/>
          </p:nvSpPr>
          <p:spPr bwMode="auto">
            <a:xfrm>
              <a:off x="7920038" y="3944938"/>
              <a:ext cx="127000" cy="142875"/>
            </a:xfrm>
            <a:custGeom>
              <a:avLst/>
              <a:gdLst>
                <a:gd name="T0" fmla="*/ 9 w 16"/>
                <a:gd name="T1" fmla="*/ 17 h 18"/>
                <a:gd name="T2" fmla="*/ 2 w 16"/>
                <a:gd name="T3" fmla="*/ 15 h 18"/>
                <a:gd name="T4" fmla="*/ 0 w 16"/>
                <a:gd name="T5" fmla="*/ 10 h 18"/>
                <a:gd name="T6" fmla="*/ 2 w 16"/>
                <a:gd name="T7" fmla="*/ 3 h 18"/>
                <a:gd name="T8" fmla="*/ 7 w 16"/>
                <a:gd name="T9" fmla="*/ 0 h 18"/>
                <a:gd name="T10" fmla="*/ 13 w 16"/>
                <a:gd name="T11" fmla="*/ 2 h 18"/>
                <a:gd name="T12" fmla="*/ 15 w 16"/>
                <a:gd name="T13" fmla="*/ 7 h 18"/>
                <a:gd name="T14" fmla="*/ 13 w 16"/>
                <a:gd name="T15" fmla="*/ 14 h 18"/>
                <a:gd name="T16" fmla="*/ 9 w 16"/>
                <a:gd name="T1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8">
                  <a:moveTo>
                    <a:pt x="9" y="17"/>
                  </a:moveTo>
                  <a:cubicBezTo>
                    <a:pt x="2" y="15"/>
                    <a:pt x="2" y="15"/>
                    <a:pt x="2" y="15"/>
                  </a:cubicBezTo>
                  <a:cubicBezTo>
                    <a:pt x="1" y="15"/>
                    <a:pt x="0" y="13"/>
                    <a:pt x="0" y="10"/>
                  </a:cubicBezTo>
                  <a:cubicBezTo>
                    <a:pt x="2" y="3"/>
                    <a:pt x="2" y="3"/>
                    <a:pt x="2" y="3"/>
                  </a:cubicBezTo>
                  <a:cubicBezTo>
                    <a:pt x="3" y="1"/>
                    <a:pt x="5" y="0"/>
                    <a:pt x="7" y="0"/>
                  </a:cubicBezTo>
                  <a:cubicBezTo>
                    <a:pt x="13" y="2"/>
                    <a:pt x="13" y="2"/>
                    <a:pt x="13" y="2"/>
                  </a:cubicBezTo>
                  <a:cubicBezTo>
                    <a:pt x="15" y="3"/>
                    <a:pt x="16" y="5"/>
                    <a:pt x="15" y="7"/>
                  </a:cubicBezTo>
                  <a:cubicBezTo>
                    <a:pt x="13" y="14"/>
                    <a:pt x="13" y="14"/>
                    <a:pt x="13" y="14"/>
                  </a:cubicBezTo>
                  <a:cubicBezTo>
                    <a:pt x="13" y="17"/>
                    <a:pt x="10" y="18"/>
                    <a:pt x="9" y="17"/>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iṣḷîďé"/>
            <p:cNvSpPr/>
            <p:nvPr/>
          </p:nvSpPr>
          <p:spPr bwMode="auto">
            <a:xfrm>
              <a:off x="7878763" y="3736975"/>
              <a:ext cx="265113" cy="263525"/>
            </a:xfrm>
            <a:custGeom>
              <a:avLst/>
              <a:gdLst>
                <a:gd name="T0" fmla="*/ 1 w 33"/>
                <a:gd name="T1" fmla="*/ 23 h 33"/>
                <a:gd name="T2" fmla="*/ 17 w 33"/>
                <a:gd name="T3" fmla="*/ 33 h 33"/>
                <a:gd name="T4" fmla="*/ 33 w 33"/>
                <a:gd name="T5" fmla="*/ 16 h 33"/>
                <a:gd name="T6" fmla="*/ 17 w 33"/>
                <a:gd name="T7" fmla="*/ 0 h 33"/>
                <a:gd name="T8" fmla="*/ 1 w 33"/>
                <a:gd name="T9" fmla="*/ 23 h 33"/>
              </a:gdLst>
              <a:ahLst/>
              <a:cxnLst>
                <a:cxn ang="0">
                  <a:pos x="T0" y="T1"/>
                </a:cxn>
                <a:cxn ang="0">
                  <a:pos x="T2" y="T3"/>
                </a:cxn>
                <a:cxn ang="0">
                  <a:pos x="T4" y="T5"/>
                </a:cxn>
                <a:cxn ang="0">
                  <a:pos x="T6" y="T7"/>
                </a:cxn>
                <a:cxn ang="0">
                  <a:pos x="T8" y="T9"/>
                </a:cxn>
              </a:cxnLst>
              <a:rect l="0" t="0" r="r" b="b"/>
              <a:pathLst>
                <a:path w="33" h="33">
                  <a:moveTo>
                    <a:pt x="1" y="23"/>
                  </a:moveTo>
                  <a:cubicBezTo>
                    <a:pt x="0" y="32"/>
                    <a:pt x="8" y="32"/>
                    <a:pt x="17" y="33"/>
                  </a:cubicBezTo>
                  <a:cubicBezTo>
                    <a:pt x="26" y="33"/>
                    <a:pt x="33" y="25"/>
                    <a:pt x="33" y="16"/>
                  </a:cubicBezTo>
                  <a:cubicBezTo>
                    <a:pt x="33" y="7"/>
                    <a:pt x="26" y="0"/>
                    <a:pt x="17" y="0"/>
                  </a:cubicBezTo>
                  <a:cubicBezTo>
                    <a:pt x="8" y="0"/>
                    <a:pt x="1" y="14"/>
                    <a:pt x="1" y="23"/>
                  </a:cubicBezTo>
                  <a:close/>
                </a:path>
              </a:pathLst>
            </a:custGeom>
            <a:solidFill>
              <a:srgbClr val="FFB6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îS1íḋe"/>
            <p:cNvSpPr/>
            <p:nvPr/>
          </p:nvSpPr>
          <p:spPr bwMode="auto">
            <a:xfrm>
              <a:off x="7583488" y="4632325"/>
              <a:ext cx="560388" cy="879475"/>
            </a:xfrm>
            <a:custGeom>
              <a:avLst/>
              <a:gdLst>
                <a:gd name="T0" fmla="*/ 48 w 70"/>
                <a:gd name="T1" fmla="*/ 0 h 110"/>
                <a:gd name="T2" fmla="*/ 0 w 70"/>
                <a:gd name="T3" fmla="*/ 0 h 110"/>
                <a:gd name="T4" fmla="*/ 0 w 70"/>
                <a:gd name="T5" fmla="*/ 110 h 110"/>
                <a:gd name="T6" fmla="*/ 10 w 70"/>
                <a:gd name="T7" fmla="*/ 110 h 110"/>
                <a:gd name="T8" fmla="*/ 20 w 70"/>
                <a:gd name="T9" fmla="*/ 26 h 110"/>
                <a:gd name="T10" fmla="*/ 26 w 70"/>
                <a:gd name="T11" fmla="*/ 26 h 110"/>
                <a:gd name="T12" fmla="*/ 26 w 70"/>
                <a:gd name="T13" fmla="*/ 68 h 110"/>
                <a:gd name="T14" fmla="*/ 65 w 70"/>
                <a:gd name="T15" fmla="*/ 102 h 110"/>
                <a:gd name="T16" fmla="*/ 70 w 70"/>
                <a:gd name="T17" fmla="*/ 94 h 110"/>
                <a:gd name="T18" fmla="*/ 44 w 70"/>
                <a:gd name="T19" fmla="*/ 60 h 110"/>
                <a:gd name="T20" fmla="*/ 49 w 70"/>
                <a:gd name="T21" fmla="*/ 9 h 110"/>
                <a:gd name="T22" fmla="*/ 48 w 70"/>
                <a:gd name="T23"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110">
                  <a:moveTo>
                    <a:pt x="48" y="0"/>
                  </a:moveTo>
                  <a:cubicBezTo>
                    <a:pt x="0" y="0"/>
                    <a:pt x="0" y="0"/>
                    <a:pt x="0" y="0"/>
                  </a:cubicBezTo>
                  <a:cubicBezTo>
                    <a:pt x="0" y="110"/>
                    <a:pt x="0" y="110"/>
                    <a:pt x="0" y="110"/>
                  </a:cubicBezTo>
                  <a:cubicBezTo>
                    <a:pt x="10" y="110"/>
                    <a:pt x="10" y="110"/>
                    <a:pt x="10" y="110"/>
                  </a:cubicBezTo>
                  <a:cubicBezTo>
                    <a:pt x="10" y="110"/>
                    <a:pt x="17" y="56"/>
                    <a:pt x="20" y="26"/>
                  </a:cubicBezTo>
                  <a:cubicBezTo>
                    <a:pt x="26" y="26"/>
                    <a:pt x="26" y="26"/>
                    <a:pt x="26" y="26"/>
                  </a:cubicBezTo>
                  <a:cubicBezTo>
                    <a:pt x="26" y="68"/>
                    <a:pt x="26" y="68"/>
                    <a:pt x="26" y="68"/>
                  </a:cubicBezTo>
                  <a:cubicBezTo>
                    <a:pt x="65" y="102"/>
                    <a:pt x="65" y="102"/>
                    <a:pt x="65" y="102"/>
                  </a:cubicBezTo>
                  <a:cubicBezTo>
                    <a:pt x="70" y="94"/>
                    <a:pt x="70" y="94"/>
                    <a:pt x="70" y="94"/>
                  </a:cubicBezTo>
                  <a:cubicBezTo>
                    <a:pt x="44" y="60"/>
                    <a:pt x="44" y="60"/>
                    <a:pt x="44" y="60"/>
                  </a:cubicBezTo>
                  <a:cubicBezTo>
                    <a:pt x="44" y="60"/>
                    <a:pt x="49" y="17"/>
                    <a:pt x="49" y="9"/>
                  </a:cubicBezTo>
                  <a:cubicBezTo>
                    <a:pt x="49" y="8"/>
                    <a:pt x="48" y="0"/>
                    <a:pt x="48" y="0"/>
                  </a:cubicBez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iṡľïďe"/>
            <p:cNvSpPr/>
            <p:nvPr/>
          </p:nvSpPr>
          <p:spPr bwMode="auto">
            <a:xfrm>
              <a:off x="7486650" y="5511800"/>
              <a:ext cx="176213" cy="55563"/>
            </a:xfrm>
            <a:custGeom>
              <a:avLst/>
              <a:gdLst>
                <a:gd name="T0" fmla="*/ 12 w 22"/>
                <a:gd name="T1" fmla="*/ 0 h 7"/>
                <a:gd name="T2" fmla="*/ 22 w 22"/>
                <a:gd name="T3" fmla="*/ 0 h 7"/>
                <a:gd name="T4" fmla="*/ 22 w 22"/>
                <a:gd name="T5" fmla="*/ 7 h 7"/>
                <a:gd name="T6" fmla="*/ 2 w 22"/>
                <a:gd name="T7" fmla="*/ 7 h 7"/>
                <a:gd name="T8" fmla="*/ 1 w 22"/>
                <a:gd name="T9" fmla="*/ 3 h 7"/>
                <a:gd name="T10" fmla="*/ 12 w 22"/>
                <a:gd name="T11" fmla="*/ 0 h 7"/>
              </a:gdLst>
              <a:ahLst/>
              <a:cxnLst>
                <a:cxn ang="0">
                  <a:pos x="T0" y="T1"/>
                </a:cxn>
                <a:cxn ang="0">
                  <a:pos x="T2" y="T3"/>
                </a:cxn>
                <a:cxn ang="0">
                  <a:pos x="T4" y="T5"/>
                </a:cxn>
                <a:cxn ang="0">
                  <a:pos x="T6" y="T7"/>
                </a:cxn>
                <a:cxn ang="0">
                  <a:pos x="T8" y="T9"/>
                </a:cxn>
                <a:cxn ang="0">
                  <a:pos x="T10" y="T11"/>
                </a:cxn>
              </a:cxnLst>
              <a:rect l="0" t="0" r="r" b="b"/>
              <a:pathLst>
                <a:path w="22" h="7">
                  <a:moveTo>
                    <a:pt x="12" y="0"/>
                  </a:moveTo>
                  <a:cubicBezTo>
                    <a:pt x="22" y="0"/>
                    <a:pt x="22" y="0"/>
                    <a:pt x="22" y="0"/>
                  </a:cubicBezTo>
                  <a:cubicBezTo>
                    <a:pt x="22" y="7"/>
                    <a:pt x="22" y="7"/>
                    <a:pt x="22" y="7"/>
                  </a:cubicBezTo>
                  <a:cubicBezTo>
                    <a:pt x="2" y="7"/>
                    <a:pt x="2" y="7"/>
                    <a:pt x="2" y="7"/>
                  </a:cubicBezTo>
                  <a:cubicBezTo>
                    <a:pt x="1" y="7"/>
                    <a:pt x="0" y="4"/>
                    <a:pt x="1" y="3"/>
                  </a:cubicBezTo>
                  <a:lnTo>
                    <a:pt x="12" y="0"/>
                  </a:lnTo>
                  <a:close/>
                </a:path>
              </a:pathLst>
            </a:custGeom>
            <a:solidFill>
              <a:srgbClr val="8CB3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isḻïḋe"/>
            <p:cNvSpPr/>
            <p:nvPr/>
          </p:nvSpPr>
          <p:spPr bwMode="auto">
            <a:xfrm>
              <a:off x="8078788" y="5383213"/>
              <a:ext cx="112713" cy="168275"/>
            </a:xfrm>
            <a:custGeom>
              <a:avLst/>
              <a:gdLst>
                <a:gd name="T0" fmla="*/ 3 w 14"/>
                <a:gd name="T1" fmla="*/ 8 h 21"/>
                <a:gd name="T2" fmla="*/ 8 w 14"/>
                <a:gd name="T3" fmla="*/ 0 h 21"/>
                <a:gd name="T4" fmla="*/ 14 w 14"/>
                <a:gd name="T5" fmla="*/ 4 h 21"/>
                <a:gd name="T6" fmla="*/ 3 w 14"/>
                <a:gd name="T7" fmla="*/ 20 h 21"/>
                <a:gd name="T8" fmla="*/ 0 w 14"/>
                <a:gd name="T9" fmla="*/ 19 h 21"/>
                <a:gd name="T10" fmla="*/ 3 w 14"/>
                <a:gd name="T11" fmla="*/ 8 h 21"/>
              </a:gdLst>
              <a:ahLst/>
              <a:cxnLst>
                <a:cxn ang="0">
                  <a:pos x="T0" y="T1"/>
                </a:cxn>
                <a:cxn ang="0">
                  <a:pos x="T2" y="T3"/>
                </a:cxn>
                <a:cxn ang="0">
                  <a:pos x="T4" y="T5"/>
                </a:cxn>
                <a:cxn ang="0">
                  <a:pos x="T6" y="T7"/>
                </a:cxn>
                <a:cxn ang="0">
                  <a:pos x="T8" y="T9"/>
                </a:cxn>
                <a:cxn ang="0">
                  <a:pos x="T10" y="T11"/>
                </a:cxn>
              </a:cxnLst>
              <a:rect l="0" t="0" r="r" b="b"/>
              <a:pathLst>
                <a:path w="14" h="21">
                  <a:moveTo>
                    <a:pt x="3" y="8"/>
                  </a:moveTo>
                  <a:cubicBezTo>
                    <a:pt x="8" y="0"/>
                    <a:pt x="8" y="0"/>
                    <a:pt x="8" y="0"/>
                  </a:cubicBezTo>
                  <a:cubicBezTo>
                    <a:pt x="14" y="4"/>
                    <a:pt x="14" y="4"/>
                    <a:pt x="14" y="4"/>
                  </a:cubicBezTo>
                  <a:cubicBezTo>
                    <a:pt x="3" y="20"/>
                    <a:pt x="3" y="20"/>
                    <a:pt x="3" y="20"/>
                  </a:cubicBezTo>
                  <a:cubicBezTo>
                    <a:pt x="3" y="21"/>
                    <a:pt x="0" y="20"/>
                    <a:pt x="0" y="19"/>
                  </a:cubicBezTo>
                  <a:lnTo>
                    <a:pt x="3" y="8"/>
                  </a:lnTo>
                  <a:close/>
                </a:path>
              </a:pathLst>
            </a:custGeom>
            <a:solidFill>
              <a:srgbClr val="8CB3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î$ḻiḑe"/>
            <p:cNvSpPr/>
            <p:nvPr/>
          </p:nvSpPr>
          <p:spPr bwMode="auto">
            <a:xfrm>
              <a:off x="7423150" y="4087813"/>
              <a:ext cx="752475" cy="481013"/>
            </a:xfrm>
            <a:custGeom>
              <a:avLst/>
              <a:gdLst>
                <a:gd name="T0" fmla="*/ 84 w 94"/>
                <a:gd name="T1" fmla="*/ 0 h 60"/>
                <a:gd name="T2" fmla="*/ 44 w 94"/>
                <a:gd name="T3" fmla="*/ 38 h 60"/>
                <a:gd name="T4" fmla="*/ 0 w 94"/>
                <a:gd name="T5" fmla="*/ 50 h 60"/>
                <a:gd name="T6" fmla="*/ 2 w 94"/>
                <a:gd name="T7" fmla="*/ 60 h 60"/>
                <a:gd name="T8" fmla="*/ 53 w 94"/>
                <a:gd name="T9" fmla="*/ 54 h 60"/>
                <a:gd name="T10" fmla="*/ 89 w 94"/>
                <a:gd name="T11" fmla="*/ 16 h 60"/>
                <a:gd name="T12" fmla="*/ 84 w 94"/>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94" h="60">
                  <a:moveTo>
                    <a:pt x="84" y="0"/>
                  </a:moveTo>
                  <a:cubicBezTo>
                    <a:pt x="44" y="38"/>
                    <a:pt x="44" y="38"/>
                    <a:pt x="44" y="38"/>
                  </a:cubicBezTo>
                  <a:cubicBezTo>
                    <a:pt x="0" y="50"/>
                    <a:pt x="0" y="50"/>
                    <a:pt x="0" y="50"/>
                  </a:cubicBezTo>
                  <a:cubicBezTo>
                    <a:pt x="2" y="60"/>
                    <a:pt x="2" y="60"/>
                    <a:pt x="2" y="60"/>
                  </a:cubicBezTo>
                  <a:cubicBezTo>
                    <a:pt x="53" y="54"/>
                    <a:pt x="53" y="54"/>
                    <a:pt x="53" y="54"/>
                  </a:cubicBezTo>
                  <a:cubicBezTo>
                    <a:pt x="53" y="54"/>
                    <a:pt x="85" y="26"/>
                    <a:pt x="89" y="16"/>
                  </a:cubicBezTo>
                  <a:cubicBezTo>
                    <a:pt x="94" y="7"/>
                    <a:pt x="91" y="0"/>
                    <a:pt x="84" y="0"/>
                  </a:cubicBezTo>
                  <a:close/>
                </a:path>
              </a:pathLst>
            </a:custGeom>
            <a:solidFill>
              <a:srgbClr val="608C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íşḻîďè"/>
            <p:cNvSpPr/>
            <p:nvPr/>
          </p:nvSpPr>
          <p:spPr bwMode="auto">
            <a:xfrm>
              <a:off x="7288213" y="4471988"/>
              <a:ext cx="150813" cy="104775"/>
            </a:xfrm>
            <a:custGeom>
              <a:avLst/>
              <a:gdLst>
                <a:gd name="T0" fmla="*/ 17 w 19"/>
                <a:gd name="T1" fmla="*/ 2 h 13"/>
                <a:gd name="T2" fmla="*/ 19 w 19"/>
                <a:gd name="T3" fmla="*/ 12 h 13"/>
                <a:gd name="T4" fmla="*/ 4 w 19"/>
                <a:gd name="T5" fmla="*/ 11 h 13"/>
                <a:gd name="T6" fmla="*/ 2 w 19"/>
                <a:gd name="T7" fmla="*/ 2 h 13"/>
                <a:gd name="T8" fmla="*/ 17 w 19"/>
                <a:gd name="T9" fmla="*/ 2 h 13"/>
              </a:gdLst>
              <a:ahLst/>
              <a:cxnLst>
                <a:cxn ang="0">
                  <a:pos x="T0" y="T1"/>
                </a:cxn>
                <a:cxn ang="0">
                  <a:pos x="T2" y="T3"/>
                </a:cxn>
                <a:cxn ang="0">
                  <a:pos x="T4" y="T5"/>
                </a:cxn>
                <a:cxn ang="0">
                  <a:pos x="T6" y="T7"/>
                </a:cxn>
                <a:cxn ang="0">
                  <a:pos x="T8" y="T9"/>
                </a:cxn>
              </a:cxnLst>
              <a:rect l="0" t="0" r="r" b="b"/>
              <a:pathLst>
                <a:path w="19" h="13">
                  <a:moveTo>
                    <a:pt x="17" y="2"/>
                  </a:moveTo>
                  <a:cubicBezTo>
                    <a:pt x="19" y="12"/>
                    <a:pt x="19" y="12"/>
                    <a:pt x="19" y="12"/>
                  </a:cubicBezTo>
                  <a:cubicBezTo>
                    <a:pt x="19" y="12"/>
                    <a:pt x="5" y="13"/>
                    <a:pt x="4" y="11"/>
                  </a:cubicBezTo>
                  <a:cubicBezTo>
                    <a:pt x="0" y="6"/>
                    <a:pt x="0" y="3"/>
                    <a:pt x="2" y="2"/>
                  </a:cubicBezTo>
                  <a:cubicBezTo>
                    <a:pt x="5" y="0"/>
                    <a:pt x="17" y="2"/>
                    <a:pt x="17" y="2"/>
                  </a:cubicBezTo>
                  <a:close/>
                </a:path>
              </a:pathLst>
            </a:custGeom>
            <a:solidFill>
              <a:srgbClr val="F9A3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í$ḻiḍe"/>
            <p:cNvSpPr/>
            <p:nvPr/>
          </p:nvSpPr>
          <p:spPr bwMode="auto">
            <a:xfrm>
              <a:off x="7575550" y="4240213"/>
              <a:ext cx="560388" cy="320675"/>
            </a:xfrm>
            <a:custGeom>
              <a:avLst/>
              <a:gdLst>
                <a:gd name="T0" fmla="*/ 0 w 353"/>
                <a:gd name="T1" fmla="*/ 202 h 202"/>
                <a:gd name="T2" fmla="*/ 176 w 353"/>
                <a:gd name="T3" fmla="*/ 181 h 202"/>
                <a:gd name="T4" fmla="*/ 353 w 353"/>
                <a:gd name="T5" fmla="*/ 0 h 202"/>
                <a:gd name="T6" fmla="*/ 353 w 353"/>
                <a:gd name="T7" fmla="*/ 0 h 202"/>
                <a:gd name="T8" fmla="*/ 176 w 353"/>
                <a:gd name="T9" fmla="*/ 176 h 202"/>
                <a:gd name="T10" fmla="*/ 0 w 353"/>
                <a:gd name="T11" fmla="*/ 202 h 202"/>
                <a:gd name="T12" fmla="*/ 0 w 353"/>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353" h="202">
                  <a:moveTo>
                    <a:pt x="0" y="202"/>
                  </a:moveTo>
                  <a:lnTo>
                    <a:pt x="176" y="181"/>
                  </a:lnTo>
                  <a:lnTo>
                    <a:pt x="353" y="0"/>
                  </a:lnTo>
                  <a:lnTo>
                    <a:pt x="353" y="0"/>
                  </a:lnTo>
                  <a:lnTo>
                    <a:pt x="176" y="176"/>
                  </a:lnTo>
                  <a:lnTo>
                    <a:pt x="0" y="202"/>
                  </a:lnTo>
                  <a:lnTo>
                    <a:pt x="0" y="202"/>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ísļïḓe"/>
            <p:cNvSpPr/>
            <p:nvPr/>
          </p:nvSpPr>
          <p:spPr bwMode="auto">
            <a:xfrm>
              <a:off x="7599363" y="4216400"/>
              <a:ext cx="368300" cy="223838"/>
            </a:xfrm>
            <a:custGeom>
              <a:avLst/>
              <a:gdLst>
                <a:gd name="T0" fmla="*/ 0 w 232"/>
                <a:gd name="T1" fmla="*/ 141 h 141"/>
                <a:gd name="T2" fmla="*/ 111 w 232"/>
                <a:gd name="T3" fmla="*/ 111 h 141"/>
                <a:gd name="T4" fmla="*/ 232 w 232"/>
                <a:gd name="T5" fmla="*/ 5 h 141"/>
                <a:gd name="T6" fmla="*/ 227 w 232"/>
                <a:gd name="T7" fmla="*/ 0 h 141"/>
                <a:gd name="T8" fmla="*/ 106 w 232"/>
                <a:gd name="T9" fmla="*/ 106 h 141"/>
                <a:gd name="T10" fmla="*/ 0 w 232"/>
                <a:gd name="T11" fmla="*/ 136 h 141"/>
                <a:gd name="T12" fmla="*/ 0 w 232"/>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232" h="141">
                  <a:moveTo>
                    <a:pt x="0" y="141"/>
                  </a:moveTo>
                  <a:lnTo>
                    <a:pt x="111" y="111"/>
                  </a:lnTo>
                  <a:lnTo>
                    <a:pt x="232" y="5"/>
                  </a:lnTo>
                  <a:lnTo>
                    <a:pt x="227" y="0"/>
                  </a:lnTo>
                  <a:lnTo>
                    <a:pt x="106" y="106"/>
                  </a:lnTo>
                  <a:lnTo>
                    <a:pt x="0" y="136"/>
                  </a:lnTo>
                  <a:lnTo>
                    <a:pt x="0" y="141"/>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íṩlïḋè"/>
            <p:cNvSpPr/>
            <p:nvPr/>
          </p:nvSpPr>
          <p:spPr bwMode="auto">
            <a:xfrm>
              <a:off x="7886700" y="3656013"/>
              <a:ext cx="336550" cy="360363"/>
            </a:xfrm>
            <a:custGeom>
              <a:avLst/>
              <a:gdLst>
                <a:gd name="T0" fmla="*/ 4 w 42"/>
                <a:gd name="T1" fmla="*/ 17 h 45"/>
                <a:gd name="T2" fmla="*/ 6 w 42"/>
                <a:gd name="T3" fmla="*/ 4 h 45"/>
                <a:gd name="T4" fmla="*/ 20 w 42"/>
                <a:gd name="T5" fmla="*/ 8 h 45"/>
                <a:gd name="T6" fmla="*/ 33 w 42"/>
                <a:gd name="T7" fmla="*/ 6 h 45"/>
                <a:gd name="T8" fmla="*/ 34 w 42"/>
                <a:gd name="T9" fmla="*/ 19 h 45"/>
                <a:gd name="T10" fmla="*/ 40 w 42"/>
                <a:gd name="T11" fmla="*/ 29 h 45"/>
                <a:gd name="T12" fmla="*/ 31 w 42"/>
                <a:gd name="T13" fmla="*/ 35 h 45"/>
                <a:gd name="T14" fmla="*/ 25 w 42"/>
                <a:gd name="T15" fmla="*/ 44 h 45"/>
                <a:gd name="T16" fmla="*/ 18 w 42"/>
                <a:gd name="T17" fmla="*/ 34 h 45"/>
                <a:gd name="T18" fmla="*/ 25 w 42"/>
                <a:gd name="T19" fmla="*/ 30 h 45"/>
                <a:gd name="T20" fmla="*/ 18 w 42"/>
                <a:gd name="T21" fmla="*/ 25 h 45"/>
                <a:gd name="T22" fmla="*/ 17 w 42"/>
                <a:gd name="T23" fmla="*/ 17 h 45"/>
                <a:gd name="T24" fmla="*/ 4 w 42"/>
                <a:gd name="T25"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5">
                  <a:moveTo>
                    <a:pt x="4" y="17"/>
                  </a:moveTo>
                  <a:cubicBezTo>
                    <a:pt x="2" y="15"/>
                    <a:pt x="0" y="8"/>
                    <a:pt x="6" y="4"/>
                  </a:cubicBezTo>
                  <a:cubicBezTo>
                    <a:pt x="12" y="0"/>
                    <a:pt x="18" y="6"/>
                    <a:pt x="20" y="8"/>
                  </a:cubicBezTo>
                  <a:cubicBezTo>
                    <a:pt x="22" y="9"/>
                    <a:pt x="25" y="2"/>
                    <a:pt x="33" y="6"/>
                  </a:cubicBezTo>
                  <a:cubicBezTo>
                    <a:pt x="40" y="11"/>
                    <a:pt x="34" y="18"/>
                    <a:pt x="34" y="19"/>
                  </a:cubicBezTo>
                  <a:cubicBezTo>
                    <a:pt x="35" y="20"/>
                    <a:pt x="42" y="21"/>
                    <a:pt x="40" y="29"/>
                  </a:cubicBezTo>
                  <a:cubicBezTo>
                    <a:pt x="38" y="34"/>
                    <a:pt x="32" y="34"/>
                    <a:pt x="31" y="35"/>
                  </a:cubicBezTo>
                  <a:cubicBezTo>
                    <a:pt x="29" y="36"/>
                    <a:pt x="32" y="43"/>
                    <a:pt x="25" y="44"/>
                  </a:cubicBezTo>
                  <a:cubicBezTo>
                    <a:pt x="19" y="45"/>
                    <a:pt x="16" y="38"/>
                    <a:pt x="18" y="34"/>
                  </a:cubicBezTo>
                  <a:cubicBezTo>
                    <a:pt x="21" y="30"/>
                    <a:pt x="25" y="32"/>
                    <a:pt x="25" y="30"/>
                  </a:cubicBezTo>
                  <a:cubicBezTo>
                    <a:pt x="25" y="29"/>
                    <a:pt x="19" y="28"/>
                    <a:pt x="18" y="25"/>
                  </a:cubicBezTo>
                  <a:cubicBezTo>
                    <a:pt x="16" y="20"/>
                    <a:pt x="18" y="17"/>
                    <a:pt x="17" y="17"/>
                  </a:cubicBezTo>
                  <a:cubicBezTo>
                    <a:pt x="15" y="17"/>
                    <a:pt x="11" y="21"/>
                    <a:pt x="4" y="17"/>
                  </a:cubicBezTo>
                  <a:close/>
                </a:path>
              </a:pathLst>
            </a:custGeom>
            <a:solidFill>
              <a:srgbClr val="7050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ïṡlîďê"/>
            <p:cNvSpPr/>
            <p:nvPr/>
          </p:nvSpPr>
          <p:spPr bwMode="auto">
            <a:xfrm>
              <a:off x="7870825" y="3905250"/>
              <a:ext cx="144463" cy="111125"/>
            </a:xfrm>
            <a:custGeom>
              <a:avLst/>
              <a:gdLst>
                <a:gd name="T0" fmla="*/ 2 w 18"/>
                <a:gd name="T1" fmla="*/ 1 h 14"/>
                <a:gd name="T2" fmla="*/ 4 w 18"/>
                <a:gd name="T3" fmla="*/ 11 h 14"/>
                <a:gd name="T4" fmla="*/ 18 w 18"/>
                <a:gd name="T5" fmla="*/ 12 h 14"/>
                <a:gd name="T6" fmla="*/ 9 w 18"/>
                <a:gd name="T7" fmla="*/ 6 h 14"/>
                <a:gd name="T8" fmla="*/ 2 w 18"/>
                <a:gd name="T9" fmla="*/ 1 h 14"/>
              </a:gdLst>
              <a:ahLst/>
              <a:cxnLst>
                <a:cxn ang="0">
                  <a:pos x="T0" y="T1"/>
                </a:cxn>
                <a:cxn ang="0">
                  <a:pos x="T2" y="T3"/>
                </a:cxn>
                <a:cxn ang="0">
                  <a:pos x="T4" y="T5"/>
                </a:cxn>
                <a:cxn ang="0">
                  <a:pos x="T6" y="T7"/>
                </a:cxn>
                <a:cxn ang="0">
                  <a:pos x="T8" y="T9"/>
                </a:cxn>
              </a:cxnLst>
              <a:rect l="0" t="0" r="r" b="b"/>
              <a:pathLst>
                <a:path w="18" h="14">
                  <a:moveTo>
                    <a:pt x="2" y="1"/>
                  </a:moveTo>
                  <a:cubicBezTo>
                    <a:pt x="1" y="0"/>
                    <a:pt x="0" y="9"/>
                    <a:pt x="4" y="11"/>
                  </a:cubicBezTo>
                  <a:cubicBezTo>
                    <a:pt x="8" y="14"/>
                    <a:pt x="18" y="13"/>
                    <a:pt x="18" y="12"/>
                  </a:cubicBezTo>
                  <a:cubicBezTo>
                    <a:pt x="18" y="10"/>
                    <a:pt x="16" y="8"/>
                    <a:pt x="9" y="6"/>
                  </a:cubicBezTo>
                  <a:cubicBezTo>
                    <a:pt x="5" y="4"/>
                    <a:pt x="4" y="1"/>
                    <a:pt x="2" y="1"/>
                  </a:cubicBezTo>
                  <a:close/>
                </a:path>
              </a:pathLst>
            </a:custGeom>
            <a:solidFill>
              <a:srgbClr val="70505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56" name="组合 55"/>
          <p:cNvGrpSpPr/>
          <p:nvPr/>
        </p:nvGrpSpPr>
        <p:grpSpPr>
          <a:xfrm>
            <a:off x="4958090" y="1405879"/>
            <a:ext cx="3415809" cy="3415809"/>
            <a:chOff x="5134301" y="1837451"/>
            <a:chExt cx="3415809" cy="3415809"/>
          </a:xfrm>
        </p:grpSpPr>
        <p:sp>
          <p:nvSpPr>
            <p:cNvPr id="48" name="任意多边形: 形状 47"/>
            <p:cNvSpPr/>
            <p:nvPr/>
          </p:nvSpPr>
          <p:spPr>
            <a:xfrm>
              <a:off x="5134301" y="1837451"/>
              <a:ext cx="3415809" cy="3415809"/>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5350E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sp>
          <p:nvSpPr>
            <p:cNvPr id="55" name="文本框 54"/>
            <p:cNvSpPr txBox="1"/>
            <p:nvPr/>
          </p:nvSpPr>
          <p:spPr>
            <a:xfrm>
              <a:off x="5782002" y="2595622"/>
              <a:ext cx="2202502" cy="1895071"/>
            </a:xfrm>
            <a:prstGeom prst="rect">
              <a:avLst/>
            </a:prstGeom>
            <a:noFill/>
          </p:spPr>
          <p:txBody>
            <a:bodyPr wrap="square">
              <a:spAutoFit/>
            </a:bodyPr>
            <a:lstStyle/>
            <a:p>
              <a:pPr marR="0" lvl="0" algn="just" defTabSz="914400" rtl="0" eaLnBrk="1" fontAlgn="auto" latinLnBrk="0" hangingPunct="0">
                <a:lnSpc>
                  <a:spcPct val="150000"/>
                </a:lnSpc>
                <a:spcBef>
                  <a:spcPts val="0"/>
                </a:spcBef>
                <a:spcAft>
                  <a:spcPts val="0"/>
                </a:spcAft>
                <a:buClrTx/>
                <a:buSzTx/>
                <a:defRPr/>
              </a:pPr>
              <a:r>
                <a:rPr kumimoji="0" lang="zh-CN" altLang="en-US" sz="1600" b="0"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ea"/>
                  <a:sym typeface="+mn-lt"/>
                </a:rPr>
                <a:t>负责各部门</a:t>
              </a:r>
              <a:r>
                <a:rPr kumimoji="0" lang="en-US" altLang="zh-CN" sz="1600" b="0"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ea"/>
                  <a:sym typeface="+mn-lt"/>
                </a:rPr>
                <a:t>]</a:t>
              </a:r>
              <a:r>
                <a:rPr kumimoji="0" lang="zh-CN" altLang="en-US" sz="1600" b="0"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ea"/>
                  <a:sym typeface="+mn-lt"/>
                </a:rPr>
                <a:t>报销费用支出和员工借款工作。坚持财务手续，严格审核</a:t>
              </a:r>
              <a:r>
                <a:rPr kumimoji="0" lang="en-US" altLang="zh-CN" sz="1600" b="0"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ea"/>
                  <a:sym typeface="+mn-lt"/>
                </a:rPr>
                <a:t>,</a:t>
              </a:r>
              <a:r>
                <a:rPr kumimoji="0" lang="zh-CN" altLang="en-US" sz="1600" b="0"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ea"/>
                  <a:sym typeface="+mn-lt"/>
                </a:rPr>
                <a:t>对不符手续的凭证拒付、拒收</a:t>
              </a:r>
              <a:endParaRPr kumimoji="0" lang="en-US" altLang="zh-CN" sz="1600" b="0"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ea"/>
                <a:sym typeface="+mn-lt"/>
              </a:endParaRPr>
            </a:p>
          </p:txBody>
        </p:sp>
      </p:grpSp>
      <p:grpSp>
        <p:nvGrpSpPr>
          <p:cNvPr id="57" name="组合 56"/>
          <p:cNvGrpSpPr/>
          <p:nvPr/>
        </p:nvGrpSpPr>
        <p:grpSpPr>
          <a:xfrm>
            <a:off x="8100882" y="3299905"/>
            <a:ext cx="2657638" cy="2657638"/>
            <a:chOff x="5134301" y="1837451"/>
            <a:chExt cx="3415809" cy="3415809"/>
          </a:xfrm>
        </p:grpSpPr>
        <p:sp>
          <p:nvSpPr>
            <p:cNvPr id="58" name="任意多边形: 形状 57"/>
            <p:cNvSpPr/>
            <p:nvPr/>
          </p:nvSpPr>
          <p:spPr>
            <a:xfrm>
              <a:off x="5134301" y="1837451"/>
              <a:ext cx="3415809" cy="3415809"/>
            </a:xfrm>
            <a:custGeom>
              <a:avLst/>
              <a:gdLst>
                <a:gd name="connsiteX0" fmla="*/ 2115406 w 2980266"/>
                <a:gd name="connsiteY0" fmla="*/ 475169 h 2980266"/>
                <a:gd name="connsiteX1" fmla="*/ 2347223 w 2980266"/>
                <a:gd name="connsiteY1" fmla="*/ 280641 h 2980266"/>
                <a:gd name="connsiteX2" fmla="*/ 2532418 w 2980266"/>
                <a:gd name="connsiteY2" fmla="*/ 436038 h 2980266"/>
                <a:gd name="connsiteX3" fmla="*/ 2381100 w 2980266"/>
                <a:gd name="connsiteY3" fmla="*/ 698113 h 2980266"/>
                <a:gd name="connsiteX4" fmla="*/ 2621526 w 2980266"/>
                <a:gd name="connsiteY4" fmla="*/ 1114543 h 2980266"/>
                <a:gd name="connsiteX5" fmla="*/ 2924149 w 2980266"/>
                <a:gd name="connsiteY5" fmla="*/ 1114535 h 2980266"/>
                <a:gd name="connsiteX6" fmla="*/ 2966129 w 2980266"/>
                <a:gd name="connsiteY6" fmla="*/ 1352617 h 2980266"/>
                <a:gd name="connsiteX7" fmla="*/ 2681754 w 2980266"/>
                <a:gd name="connsiteY7" fmla="*/ 1456113 h 2980266"/>
                <a:gd name="connsiteX8" fmla="*/ 2598255 w 2980266"/>
                <a:gd name="connsiteY8" fmla="*/ 1929659 h 2980266"/>
                <a:gd name="connsiteX9" fmla="*/ 2830082 w 2980266"/>
                <a:gd name="connsiteY9" fmla="*/ 2124176 h 2980266"/>
                <a:gd name="connsiteX10" fmla="*/ 2709205 w 2980266"/>
                <a:gd name="connsiteY10" fmla="*/ 2333542 h 2980266"/>
                <a:gd name="connsiteX11" fmla="*/ 2424835 w 2980266"/>
                <a:gd name="connsiteY11" fmla="*/ 2230031 h 2980266"/>
                <a:gd name="connsiteX12" fmla="*/ 2056481 w 2980266"/>
                <a:gd name="connsiteY12" fmla="*/ 2539116 h 2980266"/>
                <a:gd name="connsiteX13" fmla="*/ 2109039 w 2980266"/>
                <a:gd name="connsiteY13" fmla="*/ 2837141 h 2980266"/>
                <a:gd name="connsiteX14" fmla="*/ 1881863 w 2980266"/>
                <a:gd name="connsiteY14" fmla="*/ 2919826 h 2980266"/>
                <a:gd name="connsiteX15" fmla="*/ 1730559 w 2980266"/>
                <a:gd name="connsiteY15" fmla="*/ 2657743 h 2980266"/>
                <a:gd name="connsiteX16" fmla="*/ 1249707 w 2980266"/>
                <a:gd name="connsiteY16" fmla="*/ 2657743 h 2980266"/>
                <a:gd name="connsiteX17" fmla="*/ 1098403 w 2980266"/>
                <a:gd name="connsiteY17" fmla="*/ 2919826 h 2980266"/>
                <a:gd name="connsiteX18" fmla="*/ 871227 w 2980266"/>
                <a:gd name="connsiteY18" fmla="*/ 2837141 h 2980266"/>
                <a:gd name="connsiteX19" fmla="*/ 923785 w 2980266"/>
                <a:gd name="connsiteY19" fmla="*/ 2539117 h 2980266"/>
                <a:gd name="connsiteX20" fmla="*/ 555431 w 2980266"/>
                <a:gd name="connsiteY20" fmla="*/ 2230032 h 2980266"/>
                <a:gd name="connsiteX21" fmla="*/ 271061 w 2980266"/>
                <a:gd name="connsiteY21" fmla="*/ 2333542 h 2980266"/>
                <a:gd name="connsiteX22" fmla="*/ 150184 w 2980266"/>
                <a:gd name="connsiteY22" fmla="*/ 2124176 h 2980266"/>
                <a:gd name="connsiteX23" fmla="*/ 382011 w 2980266"/>
                <a:gd name="connsiteY23" fmla="*/ 1929660 h 2980266"/>
                <a:gd name="connsiteX24" fmla="*/ 298512 w 2980266"/>
                <a:gd name="connsiteY24" fmla="*/ 1456114 h 2980266"/>
                <a:gd name="connsiteX25" fmla="*/ 14137 w 2980266"/>
                <a:gd name="connsiteY25" fmla="*/ 1352617 h 2980266"/>
                <a:gd name="connsiteX26" fmla="*/ 56117 w 2980266"/>
                <a:gd name="connsiteY26" fmla="*/ 1114535 h 2980266"/>
                <a:gd name="connsiteX27" fmla="*/ 358740 w 2980266"/>
                <a:gd name="connsiteY27" fmla="*/ 1114543 h 2980266"/>
                <a:gd name="connsiteX28" fmla="*/ 599166 w 2980266"/>
                <a:gd name="connsiteY28" fmla="*/ 698113 h 2980266"/>
                <a:gd name="connsiteX29" fmla="*/ 447848 w 2980266"/>
                <a:gd name="connsiteY29" fmla="*/ 436038 h 2980266"/>
                <a:gd name="connsiteX30" fmla="*/ 633043 w 2980266"/>
                <a:gd name="connsiteY30" fmla="*/ 280641 h 2980266"/>
                <a:gd name="connsiteX31" fmla="*/ 864860 w 2980266"/>
                <a:gd name="connsiteY31" fmla="*/ 475169 h 2980266"/>
                <a:gd name="connsiteX32" fmla="*/ 1316713 w 2980266"/>
                <a:gd name="connsiteY32" fmla="*/ 310708 h 2980266"/>
                <a:gd name="connsiteX33" fmla="*/ 1369255 w 2980266"/>
                <a:gd name="connsiteY33" fmla="*/ 12681 h 2980266"/>
                <a:gd name="connsiteX34" fmla="*/ 1611011 w 2980266"/>
                <a:gd name="connsiteY34" fmla="*/ 12681 h 2980266"/>
                <a:gd name="connsiteX35" fmla="*/ 1663553 w 2980266"/>
                <a:gd name="connsiteY35" fmla="*/ 310708 h 2980266"/>
                <a:gd name="connsiteX36" fmla="*/ 2115406 w 2980266"/>
                <a:gd name="connsiteY36" fmla="*/ 475169 h 2980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80266" h="2980266">
                  <a:moveTo>
                    <a:pt x="2115406" y="475169"/>
                  </a:moveTo>
                  <a:lnTo>
                    <a:pt x="2347223" y="280641"/>
                  </a:lnTo>
                  <a:lnTo>
                    <a:pt x="2532418" y="436038"/>
                  </a:lnTo>
                  <a:lnTo>
                    <a:pt x="2381100" y="698113"/>
                  </a:lnTo>
                  <a:cubicBezTo>
                    <a:pt x="2488696" y="819151"/>
                    <a:pt x="2570502" y="960843"/>
                    <a:pt x="2621526" y="1114543"/>
                  </a:cubicBezTo>
                  <a:lnTo>
                    <a:pt x="2924149" y="1114535"/>
                  </a:lnTo>
                  <a:lnTo>
                    <a:pt x="2966129" y="1352617"/>
                  </a:lnTo>
                  <a:lnTo>
                    <a:pt x="2681754" y="1456113"/>
                  </a:lnTo>
                  <a:cubicBezTo>
                    <a:pt x="2686376" y="1617995"/>
                    <a:pt x="2657965" y="1779121"/>
                    <a:pt x="2598255" y="1929659"/>
                  </a:cubicBezTo>
                  <a:lnTo>
                    <a:pt x="2830082" y="2124176"/>
                  </a:lnTo>
                  <a:lnTo>
                    <a:pt x="2709205" y="2333542"/>
                  </a:lnTo>
                  <a:lnTo>
                    <a:pt x="2424835" y="2230031"/>
                  </a:lnTo>
                  <a:cubicBezTo>
                    <a:pt x="2324320" y="2357010"/>
                    <a:pt x="2198986" y="2462178"/>
                    <a:pt x="2056481" y="2539116"/>
                  </a:cubicBezTo>
                  <a:lnTo>
                    <a:pt x="2109039" y="2837141"/>
                  </a:lnTo>
                  <a:lnTo>
                    <a:pt x="1881863" y="2919826"/>
                  </a:lnTo>
                  <a:lnTo>
                    <a:pt x="1730559" y="2657743"/>
                  </a:lnTo>
                  <a:cubicBezTo>
                    <a:pt x="1571939" y="2690405"/>
                    <a:pt x="1408327" y="2690405"/>
                    <a:pt x="1249707" y="2657743"/>
                  </a:cubicBezTo>
                  <a:lnTo>
                    <a:pt x="1098403" y="2919826"/>
                  </a:lnTo>
                  <a:lnTo>
                    <a:pt x="871227" y="2837141"/>
                  </a:lnTo>
                  <a:lnTo>
                    <a:pt x="923785" y="2539117"/>
                  </a:lnTo>
                  <a:cubicBezTo>
                    <a:pt x="781280" y="2462179"/>
                    <a:pt x="655947" y="2357011"/>
                    <a:pt x="555431" y="2230032"/>
                  </a:cubicBezTo>
                  <a:lnTo>
                    <a:pt x="271061" y="2333542"/>
                  </a:lnTo>
                  <a:lnTo>
                    <a:pt x="150184" y="2124176"/>
                  </a:lnTo>
                  <a:lnTo>
                    <a:pt x="382011" y="1929660"/>
                  </a:lnTo>
                  <a:cubicBezTo>
                    <a:pt x="322301" y="1779122"/>
                    <a:pt x="293890" y="1617995"/>
                    <a:pt x="298512" y="1456114"/>
                  </a:cubicBezTo>
                  <a:lnTo>
                    <a:pt x="14137" y="1352617"/>
                  </a:lnTo>
                  <a:lnTo>
                    <a:pt x="56117" y="1114535"/>
                  </a:lnTo>
                  <a:lnTo>
                    <a:pt x="358740" y="1114543"/>
                  </a:lnTo>
                  <a:cubicBezTo>
                    <a:pt x="409764" y="960843"/>
                    <a:pt x="491570" y="819151"/>
                    <a:pt x="599166" y="698113"/>
                  </a:cubicBezTo>
                  <a:lnTo>
                    <a:pt x="447848" y="436038"/>
                  </a:lnTo>
                  <a:lnTo>
                    <a:pt x="633043" y="280641"/>
                  </a:lnTo>
                  <a:lnTo>
                    <a:pt x="864860" y="475169"/>
                  </a:lnTo>
                  <a:cubicBezTo>
                    <a:pt x="1002743" y="390226"/>
                    <a:pt x="1156488" y="334267"/>
                    <a:pt x="1316713" y="310708"/>
                  </a:cubicBezTo>
                  <a:lnTo>
                    <a:pt x="1369255" y="12681"/>
                  </a:lnTo>
                  <a:lnTo>
                    <a:pt x="1611011" y="12681"/>
                  </a:lnTo>
                  <a:lnTo>
                    <a:pt x="1663553" y="310708"/>
                  </a:lnTo>
                  <a:cubicBezTo>
                    <a:pt x="1823778" y="334267"/>
                    <a:pt x="1977523" y="390226"/>
                    <a:pt x="2115406" y="475169"/>
                  </a:cubicBezTo>
                  <a:close/>
                </a:path>
              </a:pathLst>
            </a:custGeom>
            <a:solidFill>
              <a:srgbClr val="4D98D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0286" tIns="769233" rIns="670286" bIns="821355" numCol="1" spcCol="1270" anchor="ctr" anchorCtr="0">
              <a:noAutofit/>
            </a:bodyPr>
            <a:lstStyle/>
            <a:p>
              <a:pPr marL="0" lvl="0" indent="0" algn="ctr" defTabSz="2489200">
                <a:lnSpc>
                  <a:spcPct val="90000"/>
                </a:lnSpc>
                <a:spcBef>
                  <a:spcPct val="0"/>
                </a:spcBef>
                <a:spcAft>
                  <a:spcPct val="35000"/>
                </a:spcAft>
                <a:buNone/>
              </a:pPr>
              <a:endParaRPr lang="zh-CN" altLang="en-US" sz="5600" kern="1200"/>
            </a:p>
          </p:txBody>
        </p:sp>
        <p:sp>
          <p:nvSpPr>
            <p:cNvPr id="59" name="文本框 58"/>
            <p:cNvSpPr txBox="1"/>
            <p:nvPr/>
          </p:nvSpPr>
          <p:spPr>
            <a:xfrm>
              <a:off x="5779377" y="2966859"/>
              <a:ext cx="2202502" cy="1123279"/>
            </a:xfrm>
            <a:prstGeom prst="rect">
              <a:avLst/>
            </a:prstGeom>
            <a:noFill/>
          </p:spPr>
          <p:txBody>
            <a:bodyPr wrap="square">
              <a:spAutoFit/>
            </a:bodyPr>
            <a:lstStyle/>
            <a:p>
              <a:pPr marR="0" lvl="0" algn="ctr" defTabSz="914400" rtl="0" eaLnBrk="1" fontAlgn="auto" latinLnBrk="0" hangingPunct="0">
                <a:lnSpc>
                  <a:spcPct val="150000"/>
                </a:lnSpc>
                <a:spcBef>
                  <a:spcPts val="0"/>
                </a:spcBef>
                <a:spcAft>
                  <a:spcPts val="0"/>
                </a:spcAft>
                <a:buClrTx/>
                <a:buSzTx/>
                <a:defRPr/>
              </a:pPr>
              <a:r>
                <a:rPr kumimoji="0" lang="zh-CN" altLang="en-US" b="0" i="0" u="none" strike="noStrike" kern="1200" cap="none" spc="0" normalizeH="0" baseline="0" noProof="0" dirty="0">
                  <a:ln>
                    <a:noFill/>
                  </a:ln>
                  <a:solidFill>
                    <a:schemeClr val="bg1"/>
                  </a:solidFill>
                  <a:effectLst/>
                  <a:uLnTx/>
                  <a:uFillTx/>
                  <a:latin typeface="Arial" panose="020B0604020202020204"/>
                  <a:ea typeface="微软雅黑" panose="020B0503020204020204" charset="-122"/>
                  <a:cs typeface="+mn-ea"/>
                  <a:sym typeface="+mn-lt"/>
                </a:rPr>
                <a:t>员工工资的发放。</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出纳主要工作</a:t>
            </a:r>
          </a:p>
        </p:txBody>
      </p:sp>
      <p:grpSp>
        <p:nvGrpSpPr>
          <p:cNvPr id="3" name="2e7f08a2-656b-478f-899a-1dfa6f82e47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6803211" y="1979630"/>
            <a:ext cx="5024793" cy="4119399"/>
            <a:chOff x="3432176" y="1279525"/>
            <a:chExt cx="5303837" cy="4348163"/>
          </a:xfrm>
        </p:grpSpPr>
        <p:sp>
          <p:nvSpPr>
            <p:cNvPr id="4" name="îŝľïďè"/>
            <p:cNvSpPr/>
            <p:nvPr/>
          </p:nvSpPr>
          <p:spPr bwMode="auto">
            <a:xfrm>
              <a:off x="5470526" y="3095625"/>
              <a:ext cx="1214438" cy="2419350"/>
            </a:xfrm>
            <a:custGeom>
              <a:avLst/>
              <a:gdLst>
                <a:gd name="T0" fmla="*/ 89 w 97"/>
                <a:gd name="T1" fmla="*/ 83 h 193"/>
                <a:gd name="T2" fmla="*/ 72 w 97"/>
                <a:gd name="T3" fmla="*/ 30 h 193"/>
                <a:gd name="T4" fmla="*/ 70 w 97"/>
                <a:gd name="T5" fmla="*/ 30 h 193"/>
                <a:gd name="T6" fmla="*/ 71 w 97"/>
                <a:gd name="T7" fmla="*/ 25 h 193"/>
                <a:gd name="T8" fmla="*/ 61 w 97"/>
                <a:gd name="T9" fmla="*/ 0 h 193"/>
                <a:gd name="T10" fmla="*/ 61 w 97"/>
                <a:gd name="T11" fmla="*/ 0 h 193"/>
                <a:gd name="T12" fmla="*/ 39 w 97"/>
                <a:gd name="T13" fmla="*/ 3 h 193"/>
                <a:gd name="T14" fmla="*/ 17 w 97"/>
                <a:gd name="T15" fmla="*/ 1 h 193"/>
                <a:gd name="T16" fmla="*/ 22 w 97"/>
                <a:gd name="T17" fmla="*/ 31 h 193"/>
                <a:gd name="T18" fmla="*/ 10 w 97"/>
                <a:gd name="T19" fmla="*/ 29 h 193"/>
                <a:gd name="T20" fmla="*/ 2 w 97"/>
                <a:gd name="T21" fmla="*/ 4 h 193"/>
                <a:gd name="T22" fmla="*/ 1 w 97"/>
                <a:gd name="T23" fmla="*/ 49 h 193"/>
                <a:gd name="T24" fmla="*/ 6 w 97"/>
                <a:gd name="T25" fmla="*/ 121 h 193"/>
                <a:gd name="T26" fmla="*/ 16 w 97"/>
                <a:gd name="T27" fmla="*/ 190 h 193"/>
                <a:gd name="T28" fmla="*/ 17 w 97"/>
                <a:gd name="T29" fmla="*/ 191 h 193"/>
                <a:gd name="T30" fmla="*/ 29 w 97"/>
                <a:gd name="T31" fmla="*/ 191 h 193"/>
                <a:gd name="T32" fmla="*/ 29 w 97"/>
                <a:gd name="T33" fmla="*/ 191 h 193"/>
                <a:gd name="T34" fmla="*/ 31 w 97"/>
                <a:gd name="T35" fmla="*/ 114 h 193"/>
                <a:gd name="T36" fmla="*/ 34 w 97"/>
                <a:gd name="T37" fmla="*/ 41 h 193"/>
                <a:gd name="T38" fmla="*/ 41 w 97"/>
                <a:gd name="T39" fmla="*/ 32 h 193"/>
                <a:gd name="T40" fmla="*/ 64 w 97"/>
                <a:gd name="T41" fmla="*/ 88 h 193"/>
                <a:gd name="T42" fmla="*/ 71 w 97"/>
                <a:gd name="T43" fmla="*/ 123 h 193"/>
                <a:gd name="T44" fmla="*/ 58 w 97"/>
                <a:gd name="T45" fmla="*/ 188 h 193"/>
                <a:gd name="T46" fmla="*/ 58 w 97"/>
                <a:gd name="T47" fmla="*/ 189 h 193"/>
                <a:gd name="T48" fmla="*/ 66 w 97"/>
                <a:gd name="T49" fmla="*/ 190 h 193"/>
                <a:gd name="T50" fmla="*/ 70 w 97"/>
                <a:gd name="T51" fmla="*/ 189 h 193"/>
                <a:gd name="T52" fmla="*/ 76 w 97"/>
                <a:gd name="T53" fmla="*/ 181 h 193"/>
                <a:gd name="T54" fmla="*/ 95 w 97"/>
                <a:gd name="T55" fmla="*/ 124 h 193"/>
                <a:gd name="T56" fmla="*/ 89 w 97"/>
                <a:gd name="T57" fmla="*/ 8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193">
                  <a:moveTo>
                    <a:pt x="89" y="83"/>
                  </a:moveTo>
                  <a:cubicBezTo>
                    <a:pt x="86" y="70"/>
                    <a:pt x="77" y="42"/>
                    <a:pt x="72" y="30"/>
                  </a:cubicBezTo>
                  <a:cubicBezTo>
                    <a:pt x="71" y="30"/>
                    <a:pt x="70" y="30"/>
                    <a:pt x="70" y="30"/>
                  </a:cubicBezTo>
                  <a:cubicBezTo>
                    <a:pt x="70" y="30"/>
                    <a:pt x="71" y="28"/>
                    <a:pt x="71" y="25"/>
                  </a:cubicBezTo>
                  <a:cubicBezTo>
                    <a:pt x="68" y="16"/>
                    <a:pt x="63" y="4"/>
                    <a:pt x="61" y="0"/>
                  </a:cubicBezTo>
                  <a:cubicBezTo>
                    <a:pt x="61" y="0"/>
                    <a:pt x="61" y="0"/>
                    <a:pt x="61" y="0"/>
                  </a:cubicBezTo>
                  <a:cubicBezTo>
                    <a:pt x="61" y="1"/>
                    <a:pt x="55" y="3"/>
                    <a:pt x="39" y="3"/>
                  </a:cubicBezTo>
                  <a:cubicBezTo>
                    <a:pt x="22" y="3"/>
                    <a:pt x="17" y="1"/>
                    <a:pt x="17" y="1"/>
                  </a:cubicBezTo>
                  <a:cubicBezTo>
                    <a:pt x="18" y="10"/>
                    <a:pt x="22" y="31"/>
                    <a:pt x="22" y="31"/>
                  </a:cubicBezTo>
                  <a:cubicBezTo>
                    <a:pt x="20" y="30"/>
                    <a:pt x="10" y="29"/>
                    <a:pt x="10" y="29"/>
                  </a:cubicBezTo>
                  <a:cubicBezTo>
                    <a:pt x="9" y="26"/>
                    <a:pt x="5" y="16"/>
                    <a:pt x="2" y="4"/>
                  </a:cubicBezTo>
                  <a:cubicBezTo>
                    <a:pt x="1" y="13"/>
                    <a:pt x="0" y="29"/>
                    <a:pt x="1" y="49"/>
                  </a:cubicBezTo>
                  <a:cubicBezTo>
                    <a:pt x="1" y="70"/>
                    <a:pt x="4" y="105"/>
                    <a:pt x="6" y="121"/>
                  </a:cubicBezTo>
                  <a:cubicBezTo>
                    <a:pt x="8" y="137"/>
                    <a:pt x="15" y="184"/>
                    <a:pt x="16" y="190"/>
                  </a:cubicBezTo>
                  <a:cubicBezTo>
                    <a:pt x="16" y="190"/>
                    <a:pt x="17" y="191"/>
                    <a:pt x="17" y="191"/>
                  </a:cubicBezTo>
                  <a:cubicBezTo>
                    <a:pt x="17" y="191"/>
                    <a:pt x="25" y="193"/>
                    <a:pt x="29" y="191"/>
                  </a:cubicBezTo>
                  <a:cubicBezTo>
                    <a:pt x="29" y="191"/>
                    <a:pt x="29" y="191"/>
                    <a:pt x="29" y="191"/>
                  </a:cubicBezTo>
                  <a:cubicBezTo>
                    <a:pt x="29" y="187"/>
                    <a:pt x="31" y="138"/>
                    <a:pt x="31" y="114"/>
                  </a:cubicBezTo>
                  <a:cubicBezTo>
                    <a:pt x="32" y="89"/>
                    <a:pt x="33" y="50"/>
                    <a:pt x="34" y="41"/>
                  </a:cubicBezTo>
                  <a:cubicBezTo>
                    <a:pt x="34" y="33"/>
                    <a:pt x="38" y="25"/>
                    <a:pt x="41" y="32"/>
                  </a:cubicBezTo>
                  <a:cubicBezTo>
                    <a:pt x="44" y="40"/>
                    <a:pt x="58" y="73"/>
                    <a:pt x="64" y="88"/>
                  </a:cubicBezTo>
                  <a:cubicBezTo>
                    <a:pt x="70" y="103"/>
                    <a:pt x="73" y="110"/>
                    <a:pt x="71" y="123"/>
                  </a:cubicBezTo>
                  <a:cubicBezTo>
                    <a:pt x="70" y="135"/>
                    <a:pt x="59" y="182"/>
                    <a:pt x="58" y="188"/>
                  </a:cubicBezTo>
                  <a:cubicBezTo>
                    <a:pt x="58" y="189"/>
                    <a:pt x="58" y="189"/>
                    <a:pt x="58" y="189"/>
                  </a:cubicBezTo>
                  <a:cubicBezTo>
                    <a:pt x="58" y="189"/>
                    <a:pt x="61" y="190"/>
                    <a:pt x="66" y="190"/>
                  </a:cubicBezTo>
                  <a:cubicBezTo>
                    <a:pt x="67" y="190"/>
                    <a:pt x="69" y="189"/>
                    <a:pt x="70" y="189"/>
                  </a:cubicBezTo>
                  <a:cubicBezTo>
                    <a:pt x="72" y="187"/>
                    <a:pt x="73" y="185"/>
                    <a:pt x="76" y="181"/>
                  </a:cubicBezTo>
                  <a:cubicBezTo>
                    <a:pt x="79" y="176"/>
                    <a:pt x="94" y="140"/>
                    <a:pt x="95" y="124"/>
                  </a:cubicBezTo>
                  <a:cubicBezTo>
                    <a:pt x="97" y="107"/>
                    <a:pt x="93" y="97"/>
                    <a:pt x="89" y="83"/>
                  </a:cubicBezTo>
                  <a:close/>
                </a:path>
              </a:pathLst>
            </a:custGeom>
            <a:solidFill>
              <a:srgbClr val="15007A"/>
            </a:solidFill>
            <a:ln>
              <a:noFill/>
            </a:ln>
          </p:spPr>
          <p:txBody>
            <a:bodyPr vert="horz" wrap="square" lIns="91440" tIns="45720" rIns="91440" bIns="45720" numCol="1" anchor="t" anchorCtr="0" compatLnSpc="1"/>
            <a:lstStyle/>
            <a:p>
              <a:endParaRPr lang="zh-CN" altLang="en-US"/>
            </a:p>
          </p:txBody>
        </p:sp>
        <p:sp>
          <p:nvSpPr>
            <p:cNvPr id="5" name="iṥľïḍé"/>
            <p:cNvSpPr/>
            <p:nvPr/>
          </p:nvSpPr>
          <p:spPr bwMode="auto">
            <a:xfrm>
              <a:off x="3632201" y="2532063"/>
              <a:ext cx="1676400" cy="1203325"/>
            </a:xfrm>
            <a:custGeom>
              <a:avLst/>
              <a:gdLst>
                <a:gd name="T0" fmla="*/ 134 w 134"/>
                <a:gd name="T1" fmla="*/ 76 h 96"/>
                <a:gd name="T2" fmla="*/ 102 w 134"/>
                <a:gd name="T3" fmla="*/ 66 h 96"/>
                <a:gd name="T4" fmla="*/ 81 w 134"/>
                <a:gd name="T5" fmla="*/ 29 h 96"/>
                <a:gd name="T6" fmla="*/ 70 w 134"/>
                <a:gd name="T7" fmla="*/ 2 h 96"/>
                <a:gd name="T8" fmla="*/ 46 w 134"/>
                <a:gd name="T9" fmla="*/ 0 h 96"/>
                <a:gd name="T10" fmla="*/ 47 w 134"/>
                <a:gd name="T11" fmla="*/ 3 h 96"/>
                <a:gd name="T12" fmla="*/ 42 w 134"/>
                <a:gd name="T13" fmla="*/ 5 h 96"/>
                <a:gd name="T14" fmla="*/ 37 w 134"/>
                <a:gd name="T15" fmla="*/ 2 h 96"/>
                <a:gd name="T16" fmla="*/ 36 w 134"/>
                <a:gd name="T17" fmla="*/ 4 h 96"/>
                <a:gd name="T18" fmla="*/ 41 w 134"/>
                <a:gd name="T19" fmla="*/ 21 h 96"/>
                <a:gd name="T20" fmla="*/ 21 w 134"/>
                <a:gd name="T21" fmla="*/ 29 h 96"/>
                <a:gd name="T22" fmla="*/ 8 w 134"/>
                <a:gd name="T23" fmla="*/ 12 h 96"/>
                <a:gd name="T24" fmla="*/ 17 w 134"/>
                <a:gd name="T25" fmla="*/ 3 h 96"/>
                <a:gd name="T26" fmla="*/ 17 w 134"/>
                <a:gd name="T27" fmla="*/ 3 h 96"/>
                <a:gd name="T28" fmla="*/ 2 w 134"/>
                <a:gd name="T29" fmla="*/ 16 h 96"/>
                <a:gd name="T30" fmla="*/ 2 w 134"/>
                <a:gd name="T31" fmla="*/ 47 h 96"/>
                <a:gd name="T32" fmla="*/ 3 w 134"/>
                <a:gd name="T33" fmla="*/ 51 h 96"/>
                <a:gd name="T34" fmla="*/ 7 w 134"/>
                <a:gd name="T35" fmla="*/ 77 h 96"/>
                <a:gd name="T36" fmla="*/ 5 w 134"/>
                <a:gd name="T37" fmla="*/ 90 h 96"/>
                <a:gd name="T38" fmla="*/ 8 w 134"/>
                <a:gd name="T39" fmla="*/ 91 h 96"/>
                <a:gd name="T40" fmla="*/ 33 w 134"/>
                <a:gd name="T41" fmla="*/ 95 h 96"/>
                <a:gd name="T42" fmla="*/ 54 w 134"/>
                <a:gd name="T43" fmla="*/ 91 h 96"/>
                <a:gd name="T44" fmla="*/ 55 w 134"/>
                <a:gd name="T45" fmla="*/ 81 h 96"/>
                <a:gd name="T46" fmla="*/ 92 w 134"/>
                <a:gd name="T47" fmla="*/ 82 h 96"/>
                <a:gd name="T48" fmla="*/ 92 w 134"/>
                <a:gd name="T49" fmla="*/ 78 h 96"/>
                <a:gd name="T50" fmla="*/ 108 w 134"/>
                <a:gd name="T51" fmla="*/ 81 h 96"/>
                <a:gd name="T52" fmla="*/ 134 w 134"/>
                <a:gd name="T53" fmla="*/ 81 h 96"/>
                <a:gd name="T54" fmla="*/ 134 w 134"/>
                <a:gd name="T55" fmla="*/ 76 h 96"/>
                <a:gd name="T56" fmla="*/ 71 w 134"/>
                <a:gd name="T57" fmla="*/ 70 h 96"/>
                <a:gd name="T58" fmla="*/ 57 w 134"/>
                <a:gd name="T59" fmla="*/ 63 h 96"/>
                <a:gd name="T60" fmla="*/ 60 w 134"/>
                <a:gd name="T61" fmla="*/ 49 h 96"/>
                <a:gd name="T62" fmla="*/ 67 w 134"/>
                <a:gd name="T63" fmla="*/ 47 h 96"/>
                <a:gd name="T64" fmla="*/ 67 w 134"/>
                <a:gd name="T65" fmla="*/ 46 h 96"/>
                <a:gd name="T66" fmla="*/ 67 w 134"/>
                <a:gd name="T67" fmla="*/ 46 h 96"/>
                <a:gd name="T68" fmla="*/ 68 w 134"/>
                <a:gd name="T69" fmla="*/ 46 h 96"/>
                <a:gd name="T70" fmla="*/ 68 w 134"/>
                <a:gd name="T71" fmla="*/ 46 h 96"/>
                <a:gd name="T72" fmla="*/ 73 w 134"/>
                <a:gd name="T73" fmla="*/ 62 h 96"/>
                <a:gd name="T74" fmla="*/ 80 w 134"/>
                <a:gd name="T75" fmla="*/ 72 h 96"/>
                <a:gd name="T76" fmla="*/ 71 w 134"/>
                <a:gd name="T77" fmla="*/ 7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4" h="96">
                  <a:moveTo>
                    <a:pt x="134" y="76"/>
                  </a:moveTo>
                  <a:cubicBezTo>
                    <a:pt x="134" y="76"/>
                    <a:pt x="113" y="71"/>
                    <a:pt x="102" y="66"/>
                  </a:cubicBezTo>
                  <a:cubicBezTo>
                    <a:pt x="92" y="60"/>
                    <a:pt x="86" y="46"/>
                    <a:pt x="81" y="29"/>
                  </a:cubicBezTo>
                  <a:cubicBezTo>
                    <a:pt x="76" y="12"/>
                    <a:pt x="73" y="3"/>
                    <a:pt x="70" y="2"/>
                  </a:cubicBezTo>
                  <a:cubicBezTo>
                    <a:pt x="68" y="1"/>
                    <a:pt x="63" y="0"/>
                    <a:pt x="46" y="0"/>
                  </a:cubicBezTo>
                  <a:cubicBezTo>
                    <a:pt x="46" y="1"/>
                    <a:pt x="47" y="2"/>
                    <a:pt x="47" y="3"/>
                  </a:cubicBezTo>
                  <a:cubicBezTo>
                    <a:pt x="49" y="4"/>
                    <a:pt x="46" y="6"/>
                    <a:pt x="42" y="5"/>
                  </a:cubicBezTo>
                  <a:cubicBezTo>
                    <a:pt x="39" y="5"/>
                    <a:pt x="37" y="4"/>
                    <a:pt x="37" y="2"/>
                  </a:cubicBezTo>
                  <a:cubicBezTo>
                    <a:pt x="36" y="2"/>
                    <a:pt x="36" y="3"/>
                    <a:pt x="36" y="4"/>
                  </a:cubicBezTo>
                  <a:cubicBezTo>
                    <a:pt x="37" y="7"/>
                    <a:pt x="43" y="14"/>
                    <a:pt x="41" y="21"/>
                  </a:cubicBezTo>
                  <a:cubicBezTo>
                    <a:pt x="38" y="29"/>
                    <a:pt x="32" y="32"/>
                    <a:pt x="21" y="29"/>
                  </a:cubicBezTo>
                  <a:cubicBezTo>
                    <a:pt x="10" y="27"/>
                    <a:pt x="5" y="18"/>
                    <a:pt x="8" y="12"/>
                  </a:cubicBezTo>
                  <a:cubicBezTo>
                    <a:pt x="12" y="6"/>
                    <a:pt x="14" y="5"/>
                    <a:pt x="17" y="3"/>
                  </a:cubicBezTo>
                  <a:cubicBezTo>
                    <a:pt x="17" y="3"/>
                    <a:pt x="17" y="3"/>
                    <a:pt x="17" y="3"/>
                  </a:cubicBezTo>
                  <a:cubicBezTo>
                    <a:pt x="11" y="5"/>
                    <a:pt x="3" y="11"/>
                    <a:pt x="2" y="16"/>
                  </a:cubicBezTo>
                  <a:cubicBezTo>
                    <a:pt x="0" y="23"/>
                    <a:pt x="1" y="35"/>
                    <a:pt x="2" y="47"/>
                  </a:cubicBezTo>
                  <a:cubicBezTo>
                    <a:pt x="3" y="48"/>
                    <a:pt x="3" y="50"/>
                    <a:pt x="3" y="51"/>
                  </a:cubicBezTo>
                  <a:cubicBezTo>
                    <a:pt x="5" y="64"/>
                    <a:pt x="7" y="72"/>
                    <a:pt x="7" y="77"/>
                  </a:cubicBezTo>
                  <a:cubicBezTo>
                    <a:pt x="7" y="81"/>
                    <a:pt x="5" y="90"/>
                    <a:pt x="5" y="90"/>
                  </a:cubicBezTo>
                  <a:cubicBezTo>
                    <a:pt x="5" y="90"/>
                    <a:pt x="6" y="91"/>
                    <a:pt x="8" y="91"/>
                  </a:cubicBezTo>
                  <a:cubicBezTo>
                    <a:pt x="13" y="92"/>
                    <a:pt x="23" y="95"/>
                    <a:pt x="33" y="95"/>
                  </a:cubicBezTo>
                  <a:cubicBezTo>
                    <a:pt x="47" y="96"/>
                    <a:pt x="54" y="93"/>
                    <a:pt x="54" y="91"/>
                  </a:cubicBezTo>
                  <a:cubicBezTo>
                    <a:pt x="54" y="90"/>
                    <a:pt x="55" y="81"/>
                    <a:pt x="55" y="81"/>
                  </a:cubicBezTo>
                  <a:cubicBezTo>
                    <a:pt x="55" y="81"/>
                    <a:pt x="81" y="87"/>
                    <a:pt x="92" y="82"/>
                  </a:cubicBezTo>
                  <a:cubicBezTo>
                    <a:pt x="92" y="82"/>
                    <a:pt x="92" y="80"/>
                    <a:pt x="92" y="78"/>
                  </a:cubicBezTo>
                  <a:cubicBezTo>
                    <a:pt x="96" y="79"/>
                    <a:pt x="101" y="80"/>
                    <a:pt x="108" y="81"/>
                  </a:cubicBezTo>
                  <a:cubicBezTo>
                    <a:pt x="134" y="83"/>
                    <a:pt x="134" y="81"/>
                    <a:pt x="134" y="81"/>
                  </a:cubicBezTo>
                  <a:lnTo>
                    <a:pt x="134" y="76"/>
                  </a:lnTo>
                  <a:close/>
                  <a:moveTo>
                    <a:pt x="71" y="70"/>
                  </a:moveTo>
                  <a:cubicBezTo>
                    <a:pt x="61" y="67"/>
                    <a:pt x="57" y="64"/>
                    <a:pt x="57" y="63"/>
                  </a:cubicBezTo>
                  <a:cubicBezTo>
                    <a:pt x="57" y="62"/>
                    <a:pt x="58" y="50"/>
                    <a:pt x="60" y="49"/>
                  </a:cubicBezTo>
                  <a:cubicBezTo>
                    <a:pt x="61" y="49"/>
                    <a:pt x="65" y="48"/>
                    <a:pt x="67" y="47"/>
                  </a:cubicBezTo>
                  <a:cubicBezTo>
                    <a:pt x="67" y="47"/>
                    <a:pt x="67" y="47"/>
                    <a:pt x="67" y="46"/>
                  </a:cubicBezTo>
                  <a:cubicBezTo>
                    <a:pt x="67" y="46"/>
                    <a:pt x="67" y="46"/>
                    <a:pt x="67" y="46"/>
                  </a:cubicBezTo>
                  <a:cubicBezTo>
                    <a:pt x="67" y="46"/>
                    <a:pt x="67" y="46"/>
                    <a:pt x="68" y="46"/>
                  </a:cubicBezTo>
                  <a:cubicBezTo>
                    <a:pt x="68" y="46"/>
                    <a:pt x="68" y="46"/>
                    <a:pt x="68" y="46"/>
                  </a:cubicBezTo>
                  <a:cubicBezTo>
                    <a:pt x="68" y="48"/>
                    <a:pt x="70" y="56"/>
                    <a:pt x="73" y="62"/>
                  </a:cubicBezTo>
                  <a:cubicBezTo>
                    <a:pt x="74" y="65"/>
                    <a:pt x="76" y="69"/>
                    <a:pt x="80" y="72"/>
                  </a:cubicBezTo>
                  <a:cubicBezTo>
                    <a:pt x="77" y="71"/>
                    <a:pt x="74" y="70"/>
                    <a:pt x="71" y="70"/>
                  </a:cubicBezTo>
                  <a:close/>
                </a:path>
              </a:pathLst>
            </a:custGeom>
            <a:solidFill>
              <a:srgbClr val="130073"/>
            </a:solidFill>
            <a:ln>
              <a:noFill/>
            </a:ln>
          </p:spPr>
          <p:txBody>
            <a:bodyPr vert="horz" wrap="square" lIns="91440" tIns="45720" rIns="91440" bIns="45720" numCol="1" anchor="t" anchorCtr="0" compatLnSpc="1"/>
            <a:lstStyle/>
            <a:p>
              <a:endParaRPr lang="zh-CN" altLang="en-US"/>
            </a:p>
          </p:txBody>
        </p:sp>
        <p:sp>
          <p:nvSpPr>
            <p:cNvPr id="6" name="ísḷîḑe"/>
            <p:cNvSpPr/>
            <p:nvPr/>
          </p:nvSpPr>
          <p:spPr bwMode="auto">
            <a:xfrm>
              <a:off x="4770438" y="3435350"/>
              <a:ext cx="187325" cy="138113"/>
            </a:xfrm>
            <a:custGeom>
              <a:avLst/>
              <a:gdLst>
                <a:gd name="T0" fmla="*/ 1 w 15"/>
                <a:gd name="T1" fmla="*/ 4 h 11"/>
                <a:gd name="T2" fmla="*/ 10 w 15"/>
                <a:gd name="T3" fmla="*/ 2 h 11"/>
                <a:gd name="T4" fmla="*/ 15 w 15"/>
                <a:gd name="T5" fmla="*/ 8 h 11"/>
                <a:gd name="T6" fmla="*/ 10 w 15"/>
                <a:gd name="T7" fmla="*/ 5 h 11"/>
                <a:gd name="T8" fmla="*/ 12 w 15"/>
                <a:gd name="T9" fmla="*/ 9 h 11"/>
                <a:gd name="T10" fmla="*/ 7 w 15"/>
                <a:gd name="T11" fmla="*/ 7 h 11"/>
                <a:gd name="T12" fmla="*/ 9 w 15"/>
                <a:gd name="T13" fmla="*/ 10 h 11"/>
                <a:gd name="T14" fmla="*/ 5 w 15"/>
                <a:gd name="T15" fmla="*/ 7 h 11"/>
                <a:gd name="T16" fmla="*/ 5 w 15"/>
                <a:gd name="T17" fmla="*/ 10 h 11"/>
                <a:gd name="T18" fmla="*/ 1 w 15"/>
                <a:gd name="T19" fmla="*/ 9 h 11"/>
                <a:gd name="T20" fmla="*/ 1 w 15"/>
                <a:gd name="T21"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1">
                  <a:moveTo>
                    <a:pt x="1" y="4"/>
                  </a:moveTo>
                  <a:cubicBezTo>
                    <a:pt x="1" y="1"/>
                    <a:pt x="7" y="0"/>
                    <a:pt x="10" y="2"/>
                  </a:cubicBezTo>
                  <a:cubicBezTo>
                    <a:pt x="13" y="4"/>
                    <a:pt x="15" y="8"/>
                    <a:pt x="15" y="8"/>
                  </a:cubicBezTo>
                  <a:cubicBezTo>
                    <a:pt x="14" y="9"/>
                    <a:pt x="10" y="5"/>
                    <a:pt x="10" y="5"/>
                  </a:cubicBezTo>
                  <a:cubicBezTo>
                    <a:pt x="10" y="5"/>
                    <a:pt x="13" y="8"/>
                    <a:pt x="12" y="9"/>
                  </a:cubicBezTo>
                  <a:cubicBezTo>
                    <a:pt x="11" y="10"/>
                    <a:pt x="7" y="7"/>
                    <a:pt x="7" y="7"/>
                  </a:cubicBezTo>
                  <a:cubicBezTo>
                    <a:pt x="7" y="7"/>
                    <a:pt x="10" y="10"/>
                    <a:pt x="9" y="10"/>
                  </a:cubicBezTo>
                  <a:cubicBezTo>
                    <a:pt x="8" y="11"/>
                    <a:pt x="5" y="7"/>
                    <a:pt x="5" y="7"/>
                  </a:cubicBezTo>
                  <a:cubicBezTo>
                    <a:pt x="5" y="7"/>
                    <a:pt x="7" y="9"/>
                    <a:pt x="5" y="10"/>
                  </a:cubicBezTo>
                  <a:cubicBezTo>
                    <a:pt x="4" y="10"/>
                    <a:pt x="1" y="9"/>
                    <a:pt x="1" y="9"/>
                  </a:cubicBezTo>
                  <a:cubicBezTo>
                    <a:pt x="1" y="9"/>
                    <a:pt x="0" y="5"/>
                    <a:pt x="1" y="4"/>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îṧľïḑe"/>
            <p:cNvSpPr/>
            <p:nvPr/>
          </p:nvSpPr>
          <p:spPr bwMode="auto">
            <a:xfrm>
              <a:off x="5308601" y="3448050"/>
              <a:ext cx="174625" cy="100013"/>
            </a:xfrm>
            <a:custGeom>
              <a:avLst/>
              <a:gdLst>
                <a:gd name="T0" fmla="*/ 0 w 14"/>
                <a:gd name="T1" fmla="*/ 3 h 8"/>
                <a:gd name="T2" fmla="*/ 7 w 14"/>
                <a:gd name="T3" fmla="*/ 1 h 8"/>
                <a:gd name="T4" fmla="*/ 14 w 14"/>
                <a:gd name="T5" fmla="*/ 7 h 8"/>
                <a:gd name="T6" fmla="*/ 8 w 14"/>
                <a:gd name="T7" fmla="*/ 5 h 8"/>
                <a:gd name="T8" fmla="*/ 11 w 14"/>
                <a:gd name="T9" fmla="*/ 8 h 8"/>
                <a:gd name="T10" fmla="*/ 8 w 14"/>
                <a:gd name="T11" fmla="*/ 7 h 8"/>
                <a:gd name="T12" fmla="*/ 0 w 14"/>
                <a:gd name="T13" fmla="*/ 8 h 8"/>
                <a:gd name="T14" fmla="*/ 0 w 14"/>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8">
                  <a:moveTo>
                    <a:pt x="0" y="3"/>
                  </a:moveTo>
                  <a:cubicBezTo>
                    <a:pt x="2" y="2"/>
                    <a:pt x="4" y="0"/>
                    <a:pt x="7" y="1"/>
                  </a:cubicBezTo>
                  <a:cubicBezTo>
                    <a:pt x="9" y="2"/>
                    <a:pt x="14" y="6"/>
                    <a:pt x="14" y="7"/>
                  </a:cubicBezTo>
                  <a:cubicBezTo>
                    <a:pt x="13" y="8"/>
                    <a:pt x="8" y="5"/>
                    <a:pt x="8" y="5"/>
                  </a:cubicBezTo>
                  <a:cubicBezTo>
                    <a:pt x="8" y="5"/>
                    <a:pt x="12" y="7"/>
                    <a:pt x="11" y="8"/>
                  </a:cubicBezTo>
                  <a:cubicBezTo>
                    <a:pt x="10" y="8"/>
                    <a:pt x="8" y="7"/>
                    <a:pt x="8" y="7"/>
                  </a:cubicBezTo>
                  <a:cubicBezTo>
                    <a:pt x="8" y="7"/>
                    <a:pt x="10" y="8"/>
                    <a:pt x="0" y="8"/>
                  </a:cubicBezTo>
                  <a:lnTo>
                    <a:pt x="0" y="3"/>
                  </a:ln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ïṥļîḑé"/>
            <p:cNvSpPr/>
            <p:nvPr/>
          </p:nvSpPr>
          <p:spPr bwMode="auto">
            <a:xfrm>
              <a:off x="5808663" y="1379538"/>
              <a:ext cx="412750" cy="312738"/>
            </a:xfrm>
            <a:custGeom>
              <a:avLst/>
              <a:gdLst>
                <a:gd name="T0" fmla="*/ 29 w 33"/>
                <a:gd name="T1" fmla="*/ 0 h 25"/>
                <a:gd name="T2" fmla="*/ 17 w 33"/>
                <a:gd name="T3" fmla="*/ 1 h 25"/>
                <a:gd name="T4" fmla="*/ 1 w 33"/>
                <a:gd name="T5" fmla="*/ 9 h 25"/>
                <a:gd name="T6" fmla="*/ 1 w 33"/>
                <a:gd name="T7" fmla="*/ 22 h 25"/>
                <a:gd name="T8" fmla="*/ 3 w 33"/>
                <a:gd name="T9" fmla="*/ 24 h 25"/>
                <a:gd name="T10" fmla="*/ 6 w 33"/>
                <a:gd name="T11" fmla="*/ 18 h 25"/>
                <a:gd name="T12" fmla="*/ 14 w 33"/>
                <a:gd name="T13" fmla="*/ 9 h 25"/>
                <a:gd name="T14" fmla="*/ 26 w 33"/>
                <a:gd name="T15" fmla="*/ 10 h 25"/>
                <a:gd name="T16" fmla="*/ 30 w 33"/>
                <a:gd name="T17" fmla="*/ 8 h 25"/>
                <a:gd name="T18" fmla="*/ 29 w 33"/>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5">
                  <a:moveTo>
                    <a:pt x="29" y="0"/>
                  </a:moveTo>
                  <a:cubicBezTo>
                    <a:pt x="26" y="0"/>
                    <a:pt x="27" y="3"/>
                    <a:pt x="17" y="1"/>
                  </a:cubicBezTo>
                  <a:cubicBezTo>
                    <a:pt x="8" y="0"/>
                    <a:pt x="2" y="4"/>
                    <a:pt x="1" y="9"/>
                  </a:cubicBezTo>
                  <a:cubicBezTo>
                    <a:pt x="0" y="13"/>
                    <a:pt x="0" y="18"/>
                    <a:pt x="1" y="22"/>
                  </a:cubicBezTo>
                  <a:cubicBezTo>
                    <a:pt x="1" y="23"/>
                    <a:pt x="2" y="24"/>
                    <a:pt x="3" y="24"/>
                  </a:cubicBezTo>
                  <a:cubicBezTo>
                    <a:pt x="5" y="25"/>
                    <a:pt x="6" y="22"/>
                    <a:pt x="6" y="18"/>
                  </a:cubicBezTo>
                  <a:cubicBezTo>
                    <a:pt x="7" y="13"/>
                    <a:pt x="10" y="8"/>
                    <a:pt x="14" y="9"/>
                  </a:cubicBezTo>
                  <a:cubicBezTo>
                    <a:pt x="17" y="10"/>
                    <a:pt x="22" y="11"/>
                    <a:pt x="26" y="10"/>
                  </a:cubicBezTo>
                  <a:cubicBezTo>
                    <a:pt x="27" y="10"/>
                    <a:pt x="29" y="9"/>
                    <a:pt x="30" y="8"/>
                  </a:cubicBezTo>
                  <a:cubicBezTo>
                    <a:pt x="33" y="4"/>
                    <a:pt x="32" y="0"/>
                    <a:pt x="29" y="0"/>
                  </a:cubicBezTo>
                  <a:close/>
                </a:path>
              </a:pathLst>
            </a:custGeom>
            <a:solidFill>
              <a:srgbClr val="F442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išliḑê"/>
            <p:cNvSpPr/>
            <p:nvPr/>
          </p:nvSpPr>
          <p:spPr bwMode="auto">
            <a:xfrm>
              <a:off x="6346826" y="3448050"/>
              <a:ext cx="12700" cy="23813"/>
            </a:xfrm>
            <a:custGeom>
              <a:avLst/>
              <a:gdLst>
                <a:gd name="T0" fmla="*/ 1 w 1"/>
                <a:gd name="T1" fmla="*/ 0 h 2"/>
                <a:gd name="T2" fmla="*/ 0 w 1"/>
                <a:gd name="T3" fmla="*/ 2 h 2"/>
                <a:gd name="T4" fmla="*/ 1 w 1"/>
                <a:gd name="T5" fmla="*/ 0 h 2"/>
                <a:gd name="T6" fmla="*/ 1 w 1"/>
                <a:gd name="T7" fmla="*/ 0 h 2"/>
              </a:gdLst>
              <a:ahLst/>
              <a:cxnLst>
                <a:cxn ang="0">
                  <a:pos x="T0" y="T1"/>
                </a:cxn>
                <a:cxn ang="0">
                  <a:pos x="T2" y="T3"/>
                </a:cxn>
                <a:cxn ang="0">
                  <a:pos x="T4" y="T5"/>
                </a:cxn>
                <a:cxn ang="0">
                  <a:pos x="T6" y="T7"/>
                </a:cxn>
              </a:cxnLst>
              <a:rect l="0" t="0" r="r" b="b"/>
              <a:pathLst>
                <a:path w="1" h="2">
                  <a:moveTo>
                    <a:pt x="1" y="0"/>
                  </a:moveTo>
                  <a:cubicBezTo>
                    <a:pt x="0" y="2"/>
                    <a:pt x="0" y="2"/>
                    <a:pt x="0" y="2"/>
                  </a:cubicBezTo>
                  <a:cubicBezTo>
                    <a:pt x="0" y="2"/>
                    <a:pt x="1" y="1"/>
                    <a:pt x="1" y="0"/>
                  </a:cubicBezTo>
                  <a:cubicBezTo>
                    <a:pt x="1" y="0"/>
                    <a:pt x="1" y="0"/>
                    <a:pt x="1" y="0"/>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ïśliḓe"/>
            <p:cNvSpPr/>
            <p:nvPr/>
          </p:nvSpPr>
          <p:spPr bwMode="auto">
            <a:xfrm>
              <a:off x="6534151" y="3471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îṥḻîḑe"/>
            <p:cNvSpPr/>
            <p:nvPr/>
          </p:nvSpPr>
          <p:spPr bwMode="auto">
            <a:xfrm>
              <a:off x="5370513" y="1917700"/>
              <a:ext cx="1338263" cy="1566863"/>
            </a:xfrm>
            <a:custGeom>
              <a:avLst/>
              <a:gdLst>
                <a:gd name="T0" fmla="*/ 102 w 107"/>
                <a:gd name="T1" fmla="*/ 56 h 125"/>
                <a:gd name="T2" fmla="*/ 90 w 107"/>
                <a:gd name="T3" fmla="*/ 121 h 125"/>
                <a:gd name="T4" fmla="*/ 90 w 107"/>
                <a:gd name="T5" fmla="*/ 121 h 125"/>
                <a:gd name="T6" fmla="*/ 86 w 107"/>
                <a:gd name="T7" fmla="*/ 123 h 125"/>
                <a:gd name="T8" fmla="*/ 80 w 107"/>
                <a:gd name="T9" fmla="*/ 124 h 125"/>
                <a:gd name="T10" fmla="*/ 78 w 107"/>
                <a:gd name="T11" fmla="*/ 124 h 125"/>
                <a:gd name="T12" fmla="*/ 79 w 107"/>
                <a:gd name="T13" fmla="*/ 122 h 125"/>
                <a:gd name="T14" fmla="*/ 79 w 107"/>
                <a:gd name="T15" fmla="*/ 119 h 125"/>
                <a:gd name="T16" fmla="*/ 81 w 107"/>
                <a:gd name="T17" fmla="*/ 68 h 125"/>
                <a:gd name="T18" fmla="*/ 81 w 107"/>
                <a:gd name="T19" fmla="*/ 30 h 125"/>
                <a:gd name="T20" fmla="*/ 75 w 107"/>
                <a:gd name="T21" fmla="*/ 55 h 125"/>
                <a:gd name="T22" fmla="*/ 69 w 107"/>
                <a:gd name="T23" fmla="*/ 94 h 125"/>
                <a:gd name="T24" fmla="*/ 69 w 107"/>
                <a:gd name="T25" fmla="*/ 94 h 125"/>
                <a:gd name="T26" fmla="*/ 47 w 107"/>
                <a:gd name="T27" fmla="*/ 97 h 125"/>
                <a:gd name="T28" fmla="*/ 26 w 107"/>
                <a:gd name="T29" fmla="*/ 95 h 125"/>
                <a:gd name="T30" fmla="*/ 25 w 107"/>
                <a:gd name="T31" fmla="*/ 95 h 125"/>
                <a:gd name="T32" fmla="*/ 26 w 107"/>
                <a:gd name="T33" fmla="*/ 96 h 125"/>
                <a:gd name="T34" fmla="*/ 26 w 107"/>
                <a:gd name="T35" fmla="*/ 96 h 125"/>
                <a:gd name="T36" fmla="*/ 30 w 107"/>
                <a:gd name="T37" fmla="*/ 125 h 125"/>
                <a:gd name="T38" fmla="*/ 18 w 107"/>
                <a:gd name="T39" fmla="*/ 123 h 125"/>
                <a:gd name="T40" fmla="*/ 10 w 107"/>
                <a:gd name="T41" fmla="*/ 98 h 125"/>
                <a:gd name="T42" fmla="*/ 6 w 107"/>
                <a:gd name="T43" fmla="*/ 77 h 125"/>
                <a:gd name="T44" fmla="*/ 0 w 107"/>
                <a:gd name="T45" fmla="*/ 24 h 125"/>
                <a:gd name="T46" fmla="*/ 11 w 107"/>
                <a:gd name="T47" fmla="*/ 6 h 125"/>
                <a:gd name="T48" fmla="*/ 46 w 107"/>
                <a:gd name="T49" fmla="*/ 2 h 125"/>
                <a:gd name="T50" fmla="*/ 49 w 107"/>
                <a:gd name="T51" fmla="*/ 9 h 125"/>
                <a:gd name="T52" fmla="*/ 51 w 107"/>
                <a:gd name="T53" fmla="*/ 2 h 125"/>
                <a:gd name="T54" fmla="*/ 96 w 107"/>
                <a:gd name="T55" fmla="*/ 4 h 125"/>
                <a:gd name="T56" fmla="*/ 102 w 107"/>
                <a:gd name="T57" fmla="*/ 5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25">
                  <a:moveTo>
                    <a:pt x="102" y="56"/>
                  </a:moveTo>
                  <a:cubicBezTo>
                    <a:pt x="98" y="92"/>
                    <a:pt x="91" y="118"/>
                    <a:pt x="90" y="121"/>
                  </a:cubicBezTo>
                  <a:cubicBezTo>
                    <a:pt x="90" y="121"/>
                    <a:pt x="90" y="121"/>
                    <a:pt x="90" y="121"/>
                  </a:cubicBezTo>
                  <a:cubicBezTo>
                    <a:pt x="90" y="121"/>
                    <a:pt x="89" y="122"/>
                    <a:pt x="86" y="123"/>
                  </a:cubicBezTo>
                  <a:cubicBezTo>
                    <a:pt x="85" y="123"/>
                    <a:pt x="82" y="123"/>
                    <a:pt x="80" y="124"/>
                  </a:cubicBezTo>
                  <a:cubicBezTo>
                    <a:pt x="79" y="124"/>
                    <a:pt x="78" y="124"/>
                    <a:pt x="78" y="124"/>
                  </a:cubicBezTo>
                  <a:cubicBezTo>
                    <a:pt x="78" y="124"/>
                    <a:pt x="79" y="123"/>
                    <a:pt x="79" y="122"/>
                  </a:cubicBezTo>
                  <a:cubicBezTo>
                    <a:pt x="79" y="121"/>
                    <a:pt x="79" y="120"/>
                    <a:pt x="79" y="119"/>
                  </a:cubicBezTo>
                  <a:cubicBezTo>
                    <a:pt x="79" y="108"/>
                    <a:pt x="81" y="80"/>
                    <a:pt x="81" y="68"/>
                  </a:cubicBezTo>
                  <a:cubicBezTo>
                    <a:pt x="82" y="53"/>
                    <a:pt x="84" y="31"/>
                    <a:pt x="81" y="30"/>
                  </a:cubicBezTo>
                  <a:cubicBezTo>
                    <a:pt x="79" y="29"/>
                    <a:pt x="77" y="42"/>
                    <a:pt x="75" y="55"/>
                  </a:cubicBezTo>
                  <a:cubicBezTo>
                    <a:pt x="73" y="68"/>
                    <a:pt x="69" y="93"/>
                    <a:pt x="69" y="94"/>
                  </a:cubicBezTo>
                  <a:cubicBezTo>
                    <a:pt x="69" y="94"/>
                    <a:pt x="69" y="94"/>
                    <a:pt x="69" y="94"/>
                  </a:cubicBezTo>
                  <a:cubicBezTo>
                    <a:pt x="69" y="95"/>
                    <a:pt x="63" y="97"/>
                    <a:pt x="47" y="97"/>
                  </a:cubicBezTo>
                  <a:cubicBezTo>
                    <a:pt x="32" y="97"/>
                    <a:pt x="27" y="95"/>
                    <a:pt x="26" y="95"/>
                  </a:cubicBezTo>
                  <a:cubicBezTo>
                    <a:pt x="25" y="95"/>
                    <a:pt x="25" y="95"/>
                    <a:pt x="25" y="95"/>
                  </a:cubicBezTo>
                  <a:cubicBezTo>
                    <a:pt x="25" y="95"/>
                    <a:pt x="26" y="96"/>
                    <a:pt x="26" y="96"/>
                  </a:cubicBezTo>
                  <a:cubicBezTo>
                    <a:pt x="26" y="96"/>
                    <a:pt x="26" y="96"/>
                    <a:pt x="26" y="96"/>
                  </a:cubicBezTo>
                  <a:cubicBezTo>
                    <a:pt x="27" y="106"/>
                    <a:pt x="30" y="125"/>
                    <a:pt x="30" y="125"/>
                  </a:cubicBezTo>
                  <a:cubicBezTo>
                    <a:pt x="28" y="124"/>
                    <a:pt x="18" y="123"/>
                    <a:pt x="18" y="123"/>
                  </a:cubicBezTo>
                  <a:cubicBezTo>
                    <a:pt x="17" y="120"/>
                    <a:pt x="13" y="110"/>
                    <a:pt x="10" y="98"/>
                  </a:cubicBezTo>
                  <a:cubicBezTo>
                    <a:pt x="9" y="91"/>
                    <a:pt x="7" y="84"/>
                    <a:pt x="6" y="77"/>
                  </a:cubicBezTo>
                  <a:cubicBezTo>
                    <a:pt x="4" y="58"/>
                    <a:pt x="0" y="37"/>
                    <a:pt x="0" y="24"/>
                  </a:cubicBezTo>
                  <a:cubicBezTo>
                    <a:pt x="1" y="12"/>
                    <a:pt x="3" y="7"/>
                    <a:pt x="11" y="6"/>
                  </a:cubicBezTo>
                  <a:cubicBezTo>
                    <a:pt x="18" y="4"/>
                    <a:pt x="38" y="3"/>
                    <a:pt x="46" y="2"/>
                  </a:cubicBezTo>
                  <a:cubicBezTo>
                    <a:pt x="46" y="6"/>
                    <a:pt x="47" y="9"/>
                    <a:pt x="49" y="9"/>
                  </a:cubicBezTo>
                  <a:cubicBezTo>
                    <a:pt x="50" y="9"/>
                    <a:pt x="51" y="6"/>
                    <a:pt x="51" y="2"/>
                  </a:cubicBezTo>
                  <a:cubicBezTo>
                    <a:pt x="65" y="1"/>
                    <a:pt x="88" y="0"/>
                    <a:pt x="96" y="4"/>
                  </a:cubicBezTo>
                  <a:cubicBezTo>
                    <a:pt x="105" y="10"/>
                    <a:pt x="107" y="18"/>
                    <a:pt x="102" y="56"/>
                  </a:cubicBezTo>
                  <a:close/>
                </a:path>
              </a:pathLst>
            </a:custGeom>
            <a:solidFill>
              <a:srgbClr val="5350E9"/>
            </a:solidFill>
            <a:ln>
              <a:noFill/>
            </a:ln>
          </p:spPr>
          <p:txBody>
            <a:bodyPr vert="horz" wrap="square" lIns="91440" tIns="45720" rIns="91440" bIns="45720" numCol="1" anchor="t" anchorCtr="0" compatLnSpc="1"/>
            <a:lstStyle/>
            <a:p>
              <a:endParaRPr lang="zh-CN" altLang="en-US"/>
            </a:p>
          </p:txBody>
        </p:sp>
        <p:sp>
          <p:nvSpPr>
            <p:cNvPr id="12" name="î$ḷiďe"/>
            <p:cNvSpPr/>
            <p:nvPr/>
          </p:nvSpPr>
          <p:spPr bwMode="auto">
            <a:xfrm>
              <a:off x="5795963" y="1479550"/>
              <a:ext cx="350838" cy="414338"/>
            </a:xfrm>
            <a:custGeom>
              <a:avLst/>
              <a:gdLst>
                <a:gd name="T0" fmla="*/ 27 w 28"/>
                <a:gd name="T1" fmla="*/ 16 h 33"/>
                <a:gd name="T2" fmla="*/ 27 w 28"/>
                <a:gd name="T3" fmla="*/ 19 h 33"/>
                <a:gd name="T4" fmla="*/ 24 w 28"/>
                <a:gd name="T5" fmla="*/ 27 h 33"/>
                <a:gd name="T6" fmla="*/ 18 w 28"/>
                <a:gd name="T7" fmla="*/ 32 h 33"/>
                <a:gd name="T8" fmla="*/ 14 w 28"/>
                <a:gd name="T9" fmla="*/ 33 h 33"/>
                <a:gd name="T10" fmla="*/ 12 w 28"/>
                <a:gd name="T11" fmla="*/ 32 h 33"/>
                <a:gd name="T12" fmla="*/ 5 w 28"/>
                <a:gd name="T13" fmla="*/ 20 h 33"/>
                <a:gd name="T14" fmla="*/ 1 w 28"/>
                <a:gd name="T15" fmla="*/ 14 h 33"/>
                <a:gd name="T16" fmla="*/ 2 w 28"/>
                <a:gd name="T17" fmla="*/ 14 h 33"/>
                <a:gd name="T18" fmla="*/ 4 w 28"/>
                <a:gd name="T19" fmla="*/ 16 h 33"/>
                <a:gd name="T20" fmla="*/ 7 w 28"/>
                <a:gd name="T21" fmla="*/ 10 h 33"/>
                <a:gd name="T22" fmla="*/ 15 w 28"/>
                <a:gd name="T23" fmla="*/ 1 h 33"/>
                <a:gd name="T24" fmla="*/ 27 w 28"/>
                <a:gd name="T25" fmla="*/ 2 h 33"/>
                <a:gd name="T26" fmla="*/ 27 w 28"/>
                <a:gd name="T27"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 h="33">
                  <a:moveTo>
                    <a:pt x="27" y="16"/>
                  </a:moveTo>
                  <a:cubicBezTo>
                    <a:pt x="27" y="17"/>
                    <a:pt x="27" y="18"/>
                    <a:pt x="27" y="19"/>
                  </a:cubicBezTo>
                  <a:cubicBezTo>
                    <a:pt x="26" y="22"/>
                    <a:pt x="25" y="25"/>
                    <a:pt x="24" y="27"/>
                  </a:cubicBezTo>
                  <a:cubicBezTo>
                    <a:pt x="22" y="30"/>
                    <a:pt x="20" y="32"/>
                    <a:pt x="18" y="32"/>
                  </a:cubicBezTo>
                  <a:cubicBezTo>
                    <a:pt x="17" y="33"/>
                    <a:pt x="16" y="33"/>
                    <a:pt x="14" y="33"/>
                  </a:cubicBezTo>
                  <a:cubicBezTo>
                    <a:pt x="14" y="33"/>
                    <a:pt x="13" y="33"/>
                    <a:pt x="12" y="32"/>
                  </a:cubicBezTo>
                  <a:cubicBezTo>
                    <a:pt x="5" y="30"/>
                    <a:pt x="5" y="20"/>
                    <a:pt x="5" y="20"/>
                  </a:cubicBezTo>
                  <a:cubicBezTo>
                    <a:pt x="2" y="20"/>
                    <a:pt x="0" y="16"/>
                    <a:pt x="1" y="14"/>
                  </a:cubicBezTo>
                  <a:cubicBezTo>
                    <a:pt x="1" y="14"/>
                    <a:pt x="2" y="14"/>
                    <a:pt x="2" y="14"/>
                  </a:cubicBezTo>
                  <a:cubicBezTo>
                    <a:pt x="2" y="15"/>
                    <a:pt x="3" y="16"/>
                    <a:pt x="4" y="16"/>
                  </a:cubicBezTo>
                  <a:cubicBezTo>
                    <a:pt x="6" y="17"/>
                    <a:pt x="7" y="14"/>
                    <a:pt x="7" y="10"/>
                  </a:cubicBezTo>
                  <a:cubicBezTo>
                    <a:pt x="8" y="5"/>
                    <a:pt x="11" y="0"/>
                    <a:pt x="15" y="1"/>
                  </a:cubicBezTo>
                  <a:cubicBezTo>
                    <a:pt x="18" y="2"/>
                    <a:pt x="23" y="3"/>
                    <a:pt x="27" y="2"/>
                  </a:cubicBezTo>
                  <a:cubicBezTo>
                    <a:pt x="28" y="5"/>
                    <a:pt x="28" y="9"/>
                    <a:pt x="27" y="16"/>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íṣ1ídè"/>
            <p:cNvSpPr/>
            <p:nvPr/>
          </p:nvSpPr>
          <p:spPr bwMode="auto">
            <a:xfrm>
              <a:off x="5946776" y="1881188"/>
              <a:ext cx="74613" cy="149225"/>
            </a:xfrm>
            <a:custGeom>
              <a:avLst/>
              <a:gdLst>
                <a:gd name="T0" fmla="*/ 2 w 6"/>
                <a:gd name="T1" fmla="*/ 1 h 12"/>
                <a:gd name="T2" fmla="*/ 0 w 6"/>
                <a:gd name="T3" fmla="*/ 0 h 12"/>
                <a:gd name="T4" fmla="*/ 0 w 6"/>
                <a:gd name="T5" fmla="*/ 5 h 12"/>
                <a:gd name="T6" fmla="*/ 3 w 6"/>
                <a:gd name="T7" fmla="*/ 12 h 12"/>
                <a:gd name="T8" fmla="*/ 5 w 6"/>
                <a:gd name="T9" fmla="*/ 5 h 12"/>
                <a:gd name="T10" fmla="*/ 6 w 6"/>
                <a:gd name="T11" fmla="*/ 0 h 12"/>
                <a:gd name="T12" fmla="*/ 2 w 6"/>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2" y="1"/>
                  </a:moveTo>
                  <a:cubicBezTo>
                    <a:pt x="2" y="1"/>
                    <a:pt x="1" y="1"/>
                    <a:pt x="0" y="0"/>
                  </a:cubicBezTo>
                  <a:cubicBezTo>
                    <a:pt x="0" y="2"/>
                    <a:pt x="0" y="3"/>
                    <a:pt x="0" y="5"/>
                  </a:cubicBezTo>
                  <a:cubicBezTo>
                    <a:pt x="0" y="9"/>
                    <a:pt x="1" y="12"/>
                    <a:pt x="3" y="12"/>
                  </a:cubicBezTo>
                  <a:cubicBezTo>
                    <a:pt x="4" y="12"/>
                    <a:pt x="5" y="8"/>
                    <a:pt x="5" y="5"/>
                  </a:cubicBezTo>
                  <a:cubicBezTo>
                    <a:pt x="5" y="3"/>
                    <a:pt x="5" y="1"/>
                    <a:pt x="6" y="0"/>
                  </a:cubicBezTo>
                  <a:cubicBezTo>
                    <a:pt x="5" y="1"/>
                    <a:pt x="4" y="1"/>
                    <a:pt x="2" y="1"/>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îṡḻïḓé"/>
            <p:cNvSpPr/>
            <p:nvPr/>
          </p:nvSpPr>
          <p:spPr bwMode="auto">
            <a:xfrm>
              <a:off x="5570538" y="5478463"/>
              <a:ext cx="263525" cy="100013"/>
            </a:xfrm>
            <a:custGeom>
              <a:avLst/>
              <a:gdLst>
                <a:gd name="T0" fmla="*/ 9 w 21"/>
                <a:gd name="T1" fmla="*/ 1 h 8"/>
                <a:gd name="T2" fmla="*/ 8 w 21"/>
                <a:gd name="T3" fmla="*/ 0 h 8"/>
                <a:gd name="T4" fmla="*/ 1 w 21"/>
                <a:gd name="T5" fmla="*/ 5 h 8"/>
                <a:gd name="T6" fmla="*/ 14 w 21"/>
                <a:gd name="T7" fmla="*/ 5 h 8"/>
                <a:gd name="T8" fmla="*/ 21 w 21"/>
                <a:gd name="T9" fmla="*/ 2 h 8"/>
                <a:gd name="T10" fmla="*/ 21 w 21"/>
                <a:gd name="T11" fmla="*/ 1 h 8"/>
                <a:gd name="T12" fmla="*/ 21 w 21"/>
                <a:gd name="T13" fmla="*/ 1 h 8"/>
                <a:gd name="T14" fmla="*/ 9 w 21"/>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9" y="1"/>
                  </a:moveTo>
                  <a:cubicBezTo>
                    <a:pt x="9" y="1"/>
                    <a:pt x="8" y="0"/>
                    <a:pt x="8" y="0"/>
                  </a:cubicBezTo>
                  <a:cubicBezTo>
                    <a:pt x="5" y="1"/>
                    <a:pt x="0" y="2"/>
                    <a:pt x="1" y="5"/>
                  </a:cubicBezTo>
                  <a:cubicBezTo>
                    <a:pt x="2" y="8"/>
                    <a:pt x="9" y="6"/>
                    <a:pt x="14" y="5"/>
                  </a:cubicBezTo>
                  <a:cubicBezTo>
                    <a:pt x="19" y="4"/>
                    <a:pt x="21" y="3"/>
                    <a:pt x="21" y="2"/>
                  </a:cubicBezTo>
                  <a:cubicBezTo>
                    <a:pt x="21" y="2"/>
                    <a:pt x="21" y="1"/>
                    <a:pt x="21" y="1"/>
                  </a:cubicBezTo>
                  <a:cubicBezTo>
                    <a:pt x="21" y="1"/>
                    <a:pt x="21" y="1"/>
                    <a:pt x="21" y="1"/>
                  </a:cubicBezTo>
                  <a:cubicBezTo>
                    <a:pt x="17" y="3"/>
                    <a:pt x="9" y="1"/>
                    <a:pt x="9" y="1"/>
                  </a:cubicBezTo>
                  <a:close/>
                </a:path>
              </a:pathLst>
            </a:custGeom>
            <a:solidFill>
              <a:srgbClr val="A9A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í$ļïďe"/>
            <p:cNvSpPr/>
            <p:nvPr/>
          </p:nvSpPr>
          <p:spPr bwMode="auto">
            <a:xfrm>
              <a:off x="6183313" y="5453063"/>
              <a:ext cx="263525" cy="150813"/>
            </a:xfrm>
            <a:custGeom>
              <a:avLst/>
              <a:gdLst>
                <a:gd name="T0" fmla="*/ 1 w 21"/>
                <a:gd name="T1" fmla="*/ 1 h 12"/>
                <a:gd name="T2" fmla="*/ 1 w 21"/>
                <a:gd name="T3" fmla="*/ 0 h 12"/>
                <a:gd name="T4" fmla="*/ 1 w 21"/>
                <a:gd name="T5" fmla="*/ 0 h 12"/>
                <a:gd name="T6" fmla="*/ 1 w 21"/>
                <a:gd name="T7" fmla="*/ 3 h 12"/>
                <a:gd name="T8" fmla="*/ 14 w 21"/>
                <a:gd name="T9" fmla="*/ 10 h 12"/>
                <a:gd name="T10" fmla="*/ 19 w 21"/>
                <a:gd name="T11" fmla="*/ 7 h 12"/>
                <a:gd name="T12" fmla="*/ 13 w 21"/>
                <a:gd name="T13" fmla="*/ 1 h 12"/>
                <a:gd name="T14" fmla="*/ 9 w 21"/>
                <a:gd name="T15" fmla="*/ 2 h 12"/>
                <a:gd name="T16" fmla="*/ 1 w 21"/>
                <a:gd name="T1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2">
                  <a:moveTo>
                    <a:pt x="1" y="1"/>
                  </a:moveTo>
                  <a:cubicBezTo>
                    <a:pt x="1" y="1"/>
                    <a:pt x="1" y="1"/>
                    <a:pt x="1" y="0"/>
                  </a:cubicBezTo>
                  <a:cubicBezTo>
                    <a:pt x="1" y="0"/>
                    <a:pt x="1" y="0"/>
                    <a:pt x="1" y="0"/>
                  </a:cubicBezTo>
                  <a:cubicBezTo>
                    <a:pt x="0" y="2"/>
                    <a:pt x="0" y="3"/>
                    <a:pt x="1" y="3"/>
                  </a:cubicBezTo>
                  <a:cubicBezTo>
                    <a:pt x="1" y="4"/>
                    <a:pt x="9" y="9"/>
                    <a:pt x="14" y="10"/>
                  </a:cubicBezTo>
                  <a:cubicBezTo>
                    <a:pt x="20" y="12"/>
                    <a:pt x="21" y="9"/>
                    <a:pt x="19" y="7"/>
                  </a:cubicBezTo>
                  <a:cubicBezTo>
                    <a:pt x="18" y="5"/>
                    <a:pt x="14" y="2"/>
                    <a:pt x="13" y="1"/>
                  </a:cubicBezTo>
                  <a:cubicBezTo>
                    <a:pt x="12" y="1"/>
                    <a:pt x="10" y="2"/>
                    <a:pt x="9" y="2"/>
                  </a:cubicBezTo>
                  <a:cubicBezTo>
                    <a:pt x="4" y="2"/>
                    <a:pt x="1" y="1"/>
                    <a:pt x="1" y="1"/>
                  </a:cubicBezTo>
                  <a:close/>
                </a:path>
              </a:pathLst>
            </a:custGeom>
            <a:solidFill>
              <a:srgbClr val="A9A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ïṥ1íḋe"/>
            <p:cNvSpPr/>
            <p:nvPr/>
          </p:nvSpPr>
          <p:spPr bwMode="auto">
            <a:xfrm>
              <a:off x="4094163" y="2470150"/>
              <a:ext cx="150813" cy="138113"/>
            </a:xfrm>
            <a:custGeom>
              <a:avLst/>
              <a:gdLst>
                <a:gd name="T0" fmla="*/ 10 w 12"/>
                <a:gd name="T1" fmla="*/ 8 h 11"/>
                <a:gd name="T2" fmla="*/ 9 w 12"/>
                <a:gd name="T3" fmla="*/ 5 h 11"/>
                <a:gd name="T4" fmla="*/ 9 w 12"/>
                <a:gd name="T5" fmla="*/ 2 h 11"/>
                <a:gd name="T6" fmla="*/ 3 w 12"/>
                <a:gd name="T7" fmla="*/ 0 h 11"/>
                <a:gd name="T8" fmla="*/ 3 w 12"/>
                <a:gd name="T9" fmla="*/ 5 h 11"/>
                <a:gd name="T10" fmla="*/ 2 w 12"/>
                <a:gd name="T11" fmla="*/ 6 h 11"/>
                <a:gd name="T12" fmla="*/ 0 w 12"/>
                <a:gd name="T13" fmla="*/ 7 h 11"/>
                <a:gd name="T14" fmla="*/ 5 w 12"/>
                <a:gd name="T15" fmla="*/ 10 h 11"/>
                <a:gd name="T16" fmla="*/ 10 w 12"/>
                <a:gd name="T1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1">
                  <a:moveTo>
                    <a:pt x="10" y="8"/>
                  </a:moveTo>
                  <a:cubicBezTo>
                    <a:pt x="10" y="7"/>
                    <a:pt x="9" y="6"/>
                    <a:pt x="9" y="5"/>
                  </a:cubicBezTo>
                  <a:cubicBezTo>
                    <a:pt x="9" y="4"/>
                    <a:pt x="9" y="3"/>
                    <a:pt x="9" y="2"/>
                  </a:cubicBezTo>
                  <a:cubicBezTo>
                    <a:pt x="7" y="2"/>
                    <a:pt x="5" y="1"/>
                    <a:pt x="3" y="0"/>
                  </a:cubicBezTo>
                  <a:cubicBezTo>
                    <a:pt x="4" y="1"/>
                    <a:pt x="4" y="3"/>
                    <a:pt x="3" y="5"/>
                  </a:cubicBezTo>
                  <a:cubicBezTo>
                    <a:pt x="3" y="5"/>
                    <a:pt x="3" y="5"/>
                    <a:pt x="2" y="6"/>
                  </a:cubicBezTo>
                  <a:cubicBezTo>
                    <a:pt x="2" y="6"/>
                    <a:pt x="0" y="7"/>
                    <a:pt x="0" y="7"/>
                  </a:cubicBezTo>
                  <a:cubicBezTo>
                    <a:pt x="0" y="9"/>
                    <a:pt x="2" y="10"/>
                    <a:pt x="5" y="10"/>
                  </a:cubicBezTo>
                  <a:cubicBezTo>
                    <a:pt x="9" y="11"/>
                    <a:pt x="12" y="9"/>
                    <a:pt x="10" y="8"/>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iṩ1ídè"/>
            <p:cNvSpPr/>
            <p:nvPr/>
          </p:nvSpPr>
          <p:spPr bwMode="auto">
            <a:xfrm>
              <a:off x="4032251" y="2119313"/>
              <a:ext cx="325438" cy="376238"/>
            </a:xfrm>
            <a:custGeom>
              <a:avLst/>
              <a:gdLst>
                <a:gd name="T0" fmla="*/ 24 w 26"/>
                <a:gd name="T1" fmla="*/ 20 h 30"/>
                <a:gd name="T2" fmla="*/ 23 w 26"/>
                <a:gd name="T3" fmla="*/ 23 h 30"/>
                <a:gd name="T4" fmla="*/ 22 w 26"/>
                <a:gd name="T5" fmla="*/ 26 h 30"/>
                <a:gd name="T6" fmla="*/ 14 w 26"/>
                <a:gd name="T7" fmla="*/ 30 h 30"/>
                <a:gd name="T8" fmla="*/ 8 w 26"/>
                <a:gd name="T9" fmla="*/ 28 h 30"/>
                <a:gd name="T10" fmla="*/ 7 w 26"/>
                <a:gd name="T11" fmla="*/ 25 h 30"/>
                <a:gd name="T12" fmla="*/ 6 w 26"/>
                <a:gd name="T13" fmla="*/ 24 h 30"/>
                <a:gd name="T14" fmla="*/ 4 w 26"/>
                <a:gd name="T15" fmla="*/ 17 h 30"/>
                <a:gd name="T16" fmla="*/ 3 w 26"/>
                <a:gd name="T17" fmla="*/ 17 h 30"/>
                <a:gd name="T18" fmla="*/ 1 w 26"/>
                <a:gd name="T19" fmla="*/ 16 h 30"/>
                <a:gd name="T20" fmla="*/ 3 w 26"/>
                <a:gd name="T21" fmla="*/ 12 h 30"/>
                <a:gd name="T22" fmla="*/ 3 w 26"/>
                <a:gd name="T23" fmla="*/ 12 h 30"/>
                <a:gd name="T24" fmla="*/ 3 w 26"/>
                <a:gd name="T25" fmla="*/ 12 h 30"/>
                <a:gd name="T26" fmla="*/ 5 w 26"/>
                <a:gd name="T27" fmla="*/ 12 h 30"/>
                <a:gd name="T28" fmla="*/ 18 w 26"/>
                <a:gd name="T29" fmla="*/ 5 h 30"/>
                <a:gd name="T30" fmla="*/ 22 w 26"/>
                <a:gd name="T31" fmla="*/ 0 h 30"/>
                <a:gd name="T32" fmla="*/ 24 w 26"/>
                <a:gd name="T3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30">
                  <a:moveTo>
                    <a:pt x="24" y="20"/>
                  </a:moveTo>
                  <a:cubicBezTo>
                    <a:pt x="24" y="21"/>
                    <a:pt x="23" y="22"/>
                    <a:pt x="23" y="23"/>
                  </a:cubicBezTo>
                  <a:cubicBezTo>
                    <a:pt x="23" y="24"/>
                    <a:pt x="22" y="25"/>
                    <a:pt x="22" y="26"/>
                  </a:cubicBezTo>
                  <a:cubicBezTo>
                    <a:pt x="20" y="29"/>
                    <a:pt x="17" y="30"/>
                    <a:pt x="14" y="30"/>
                  </a:cubicBezTo>
                  <a:cubicBezTo>
                    <a:pt x="12" y="30"/>
                    <a:pt x="10" y="29"/>
                    <a:pt x="8" y="28"/>
                  </a:cubicBezTo>
                  <a:cubicBezTo>
                    <a:pt x="8" y="27"/>
                    <a:pt x="7" y="26"/>
                    <a:pt x="7" y="25"/>
                  </a:cubicBezTo>
                  <a:cubicBezTo>
                    <a:pt x="6" y="25"/>
                    <a:pt x="6" y="24"/>
                    <a:pt x="6" y="24"/>
                  </a:cubicBezTo>
                  <a:cubicBezTo>
                    <a:pt x="4" y="21"/>
                    <a:pt x="4" y="18"/>
                    <a:pt x="4" y="17"/>
                  </a:cubicBezTo>
                  <a:cubicBezTo>
                    <a:pt x="4" y="17"/>
                    <a:pt x="4" y="17"/>
                    <a:pt x="3" y="17"/>
                  </a:cubicBezTo>
                  <a:cubicBezTo>
                    <a:pt x="2" y="17"/>
                    <a:pt x="1" y="16"/>
                    <a:pt x="1" y="16"/>
                  </a:cubicBezTo>
                  <a:cubicBezTo>
                    <a:pt x="0" y="14"/>
                    <a:pt x="0" y="13"/>
                    <a:pt x="3" y="12"/>
                  </a:cubicBezTo>
                  <a:cubicBezTo>
                    <a:pt x="3" y="12"/>
                    <a:pt x="3" y="12"/>
                    <a:pt x="3" y="12"/>
                  </a:cubicBezTo>
                  <a:cubicBezTo>
                    <a:pt x="3" y="12"/>
                    <a:pt x="3" y="12"/>
                    <a:pt x="3" y="12"/>
                  </a:cubicBezTo>
                  <a:cubicBezTo>
                    <a:pt x="4" y="12"/>
                    <a:pt x="4" y="12"/>
                    <a:pt x="5" y="12"/>
                  </a:cubicBezTo>
                  <a:cubicBezTo>
                    <a:pt x="9" y="12"/>
                    <a:pt x="14" y="9"/>
                    <a:pt x="18" y="5"/>
                  </a:cubicBezTo>
                  <a:cubicBezTo>
                    <a:pt x="20" y="3"/>
                    <a:pt x="21" y="1"/>
                    <a:pt x="22" y="0"/>
                  </a:cubicBezTo>
                  <a:cubicBezTo>
                    <a:pt x="25" y="7"/>
                    <a:pt x="26" y="13"/>
                    <a:pt x="24" y="20"/>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ïS1iḓê"/>
            <p:cNvSpPr/>
            <p:nvPr/>
          </p:nvSpPr>
          <p:spPr bwMode="auto">
            <a:xfrm>
              <a:off x="5070476" y="3811588"/>
              <a:ext cx="463550" cy="1377950"/>
            </a:xfrm>
            <a:custGeom>
              <a:avLst/>
              <a:gdLst>
                <a:gd name="T0" fmla="*/ 31 w 37"/>
                <a:gd name="T1" fmla="*/ 4 h 110"/>
                <a:gd name="T2" fmla="*/ 0 w 37"/>
                <a:gd name="T3" fmla="*/ 0 h 110"/>
                <a:gd name="T4" fmla="*/ 3 w 37"/>
                <a:gd name="T5" fmla="*/ 2 h 110"/>
                <a:gd name="T6" fmla="*/ 13 w 37"/>
                <a:gd name="T7" fmla="*/ 52 h 110"/>
                <a:gd name="T8" fmla="*/ 16 w 37"/>
                <a:gd name="T9" fmla="*/ 110 h 110"/>
                <a:gd name="T10" fmla="*/ 33 w 37"/>
                <a:gd name="T11" fmla="*/ 33 h 110"/>
                <a:gd name="T12" fmla="*/ 31 w 37"/>
                <a:gd name="T13" fmla="*/ 4 h 110"/>
              </a:gdLst>
              <a:ahLst/>
              <a:cxnLst>
                <a:cxn ang="0">
                  <a:pos x="T0" y="T1"/>
                </a:cxn>
                <a:cxn ang="0">
                  <a:pos x="T2" y="T3"/>
                </a:cxn>
                <a:cxn ang="0">
                  <a:pos x="T4" y="T5"/>
                </a:cxn>
                <a:cxn ang="0">
                  <a:pos x="T6" y="T7"/>
                </a:cxn>
                <a:cxn ang="0">
                  <a:pos x="T8" y="T9"/>
                </a:cxn>
                <a:cxn ang="0">
                  <a:pos x="T10" y="T11"/>
                </a:cxn>
                <a:cxn ang="0">
                  <a:pos x="T12" y="T13"/>
                </a:cxn>
              </a:cxnLst>
              <a:rect l="0" t="0" r="r" b="b"/>
              <a:pathLst>
                <a:path w="37" h="110">
                  <a:moveTo>
                    <a:pt x="31" y="4"/>
                  </a:moveTo>
                  <a:cubicBezTo>
                    <a:pt x="25" y="0"/>
                    <a:pt x="0" y="0"/>
                    <a:pt x="0" y="0"/>
                  </a:cubicBezTo>
                  <a:cubicBezTo>
                    <a:pt x="1" y="1"/>
                    <a:pt x="2" y="1"/>
                    <a:pt x="3" y="2"/>
                  </a:cubicBezTo>
                  <a:cubicBezTo>
                    <a:pt x="9" y="9"/>
                    <a:pt x="11" y="30"/>
                    <a:pt x="13" y="52"/>
                  </a:cubicBezTo>
                  <a:cubicBezTo>
                    <a:pt x="14" y="67"/>
                    <a:pt x="15" y="95"/>
                    <a:pt x="16" y="110"/>
                  </a:cubicBezTo>
                  <a:cubicBezTo>
                    <a:pt x="16" y="110"/>
                    <a:pt x="31" y="43"/>
                    <a:pt x="33" y="33"/>
                  </a:cubicBezTo>
                  <a:cubicBezTo>
                    <a:pt x="34" y="23"/>
                    <a:pt x="37" y="9"/>
                    <a:pt x="31" y="4"/>
                  </a:cubicBezTo>
                  <a:close/>
                </a:path>
              </a:pathLst>
            </a:custGeom>
            <a:solidFill>
              <a:srgbClr val="DF31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îṥlïḍè"/>
            <p:cNvSpPr/>
            <p:nvPr/>
          </p:nvSpPr>
          <p:spPr bwMode="auto">
            <a:xfrm>
              <a:off x="5095876" y="5340350"/>
              <a:ext cx="300038" cy="287338"/>
            </a:xfrm>
            <a:custGeom>
              <a:avLst/>
              <a:gdLst>
                <a:gd name="T0" fmla="*/ 5 w 24"/>
                <a:gd name="T1" fmla="*/ 10 h 23"/>
                <a:gd name="T2" fmla="*/ 17 w 24"/>
                <a:gd name="T3" fmla="*/ 18 h 23"/>
                <a:gd name="T4" fmla="*/ 23 w 24"/>
                <a:gd name="T5" fmla="*/ 19 h 23"/>
                <a:gd name="T6" fmla="*/ 10 w 24"/>
                <a:gd name="T7" fmla="*/ 0 h 23"/>
                <a:gd name="T8" fmla="*/ 7 w 24"/>
                <a:gd name="T9" fmla="*/ 1 h 23"/>
                <a:gd name="T10" fmla="*/ 2 w 24"/>
                <a:gd name="T11" fmla="*/ 3 h 23"/>
                <a:gd name="T12" fmla="*/ 5 w 24"/>
                <a:gd name="T13" fmla="*/ 10 h 23"/>
              </a:gdLst>
              <a:ahLst/>
              <a:cxnLst>
                <a:cxn ang="0">
                  <a:pos x="T0" y="T1"/>
                </a:cxn>
                <a:cxn ang="0">
                  <a:pos x="T2" y="T3"/>
                </a:cxn>
                <a:cxn ang="0">
                  <a:pos x="T4" y="T5"/>
                </a:cxn>
                <a:cxn ang="0">
                  <a:pos x="T6" y="T7"/>
                </a:cxn>
                <a:cxn ang="0">
                  <a:pos x="T8" y="T9"/>
                </a:cxn>
                <a:cxn ang="0">
                  <a:pos x="T10" y="T11"/>
                </a:cxn>
                <a:cxn ang="0">
                  <a:pos x="T12" y="T13"/>
                </a:cxn>
              </a:cxnLst>
              <a:rect l="0" t="0" r="r" b="b"/>
              <a:pathLst>
                <a:path w="24" h="23">
                  <a:moveTo>
                    <a:pt x="5" y="10"/>
                  </a:moveTo>
                  <a:cubicBezTo>
                    <a:pt x="10" y="12"/>
                    <a:pt x="14" y="16"/>
                    <a:pt x="17" y="18"/>
                  </a:cubicBezTo>
                  <a:cubicBezTo>
                    <a:pt x="19" y="21"/>
                    <a:pt x="24" y="23"/>
                    <a:pt x="23" y="19"/>
                  </a:cubicBezTo>
                  <a:cubicBezTo>
                    <a:pt x="23" y="16"/>
                    <a:pt x="20" y="6"/>
                    <a:pt x="10" y="0"/>
                  </a:cubicBezTo>
                  <a:cubicBezTo>
                    <a:pt x="10" y="0"/>
                    <a:pt x="9" y="1"/>
                    <a:pt x="7" y="1"/>
                  </a:cubicBezTo>
                  <a:cubicBezTo>
                    <a:pt x="5" y="2"/>
                    <a:pt x="2" y="3"/>
                    <a:pt x="2" y="3"/>
                  </a:cubicBezTo>
                  <a:cubicBezTo>
                    <a:pt x="0" y="5"/>
                    <a:pt x="0" y="8"/>
                    <a:pt x="5" y="10"/>
                  </a:cubicBezTo>
                  <a:close/>
                </a:path>
              </a:pathLst>
            </a:custGeom>
            <a:solidFill>
              <a:srgbClr val="1300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íṧḻídè"/>
            <p:cNvSpPr/>
            <p:nvPr/>
          </p:nvSpPr>
          <p:spPr bwMode="auto">
            <a:xfrm>
              <a:off x="5121276" y="5353050"/>
              <a:ext cx="61913" cy="23813"/>
            </a:xfrm>
            <a:custGeom>
              <a:avLst/>
              <a:gdLst>
                <a:gd name="T0" fmla="*/ 5 w 5"/>
                <a:gd name="T1" fmla="*/ 0 h 2"/>
                <a:gd name="T2" fmla="*/ 0 w 5"/>
                <a:gd name="T3" fmla="*/ 2 h 2"/>
                <a:gd name="T4" fmla="*/ 5 w 5"/>
                <a:gd name="T5" fmla="*/ 0 h 2"/>
              </a:gdLst>
              <a:ahLst/>
              <a:cxnLst>
                <a:cxn ang="0">
                  <a:pos x="T0" y="T1"/>
                </a:cxn>
                <a:cxn ang="0">
                  <a:pos x="T2" y="T3"/>
                </a:cxn>
                <a:cxn ang="0">
                  <a:pos x="T4" y="T5"/>
                </a:cxn>
              </a:cxnLst>
              <a:rect l="0" t="0" r="r" b="b"/>
              <a:pathLst>
                <a:path w="5" h="2">
                  <a:moveTo>
                    <a:pt x="5" y="0"/>
                  </a:moveTo>
                  <a:cubicBezTo>
                    <a:pt x="3" y="1"/>
                    <a:pt x="0" y="1"/>
                    <a:pt x="0" y="2"/>
                  </a:cubicBezTo>
                  <a:cubicBezTo>
                    <a:pt x="0" y="2"/>
                    <a:pt x="3" y="1"/>
                    <a:pt x="5" y="0"/>
                  </a:cubicBezTo>
                  <a:close/>
                </a:path>
              </a:pathLst>
            </a:custGeom>
            <a:solidFill>
              <a:srgbClr val="A9A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îŝlîdè"/>
            <p:cNvSpPr/>
            <p:nvPr/>
          </p:nvSpPr>
          <p:spPr bwMode="auto">
            <a:xfrm>
              <a:off x="3681413" y="3660775"/>
              <a:ext cx="1601788" cy="1716088"/>
            </a:xfrm>
            <a:custGeom>
              <a:avLst/>
              <a:gdLst>
                <a:gd name="T0" fmla="*/ 127 w 128"/>
                <a:gd name="T1" fmla="*/ 122 h 137"/>
                <a:gd name="T2" fmla="*/ 124 w 128"/>
                <a:gd name="T3" fmla="*/ 64 h 137"/>
                <a:gd name="T4" fmla="*/ 114 w 128"/>
                <a:gd name="T5" fmla="*/ 14 h 137"/>
                <a:gd name="T6" fmla="*/ 111 w 128"/>
                <a:gd name="T7" fmla="*/ 12 h 137"/>
                <a:gd name="T8" fmla="*/ 50 w 128"/>
                <a:gd name="T9" fmla="*/ 1 h 137"/>
                <a:gd name="T10" fmla="*/ 29 w 128"/>
                <a:gd name="T11" fmla="*/ 5 h 137"/>
                <a:gd name="T12" fmla="*/ 4 w 128"/>
                <a:gd name="T13" fmla="*/ 1 h 137"/>
                <a:gd name="T14" fmla="*/ 1 w 128"/>
                <a:gd name="T15" fmla="*/ 0 h 137"/>
                <a:gd name="T16" fmla="*/ 7 w 128"/>
                <a:gd name="T17" fmla="*/ 26 h 137"/>
                <a:gd name="T18" fmla="*/ 51 w 128"/>
                <a:gd name="T19" fmla="*/ 39 h 137"/>
                <a:gd name="T20" fmla="*/ 78 w 128"/>
                <a:gd name="T21" fmla="*/ 38 h 137"/>
                <a:gd name="T22" fmla="*/ 90 w 128"/>
                <a:gd name="T23" fmla="*/ 36 h 137"/>
                <a:gd name="T24" fmla="*/ 99 w 128"/>
                <a:gd name="T25" fmla="*/ 51 h 137"/>
                <a:gd name="T26" fmla="*/ 107 w 128"/>
                <a:gd name="T27" fmla="*/ 101 h 137"/>
                <a:gd name="T28" fmla="*/ 115 w 128"/>
                <a:gd name="T29" fmla="*/ 137 h 137"/>
                <a:gd name="T30" fmla="*/ 120 w 128"/>
                <a:gd name="T31" fmla="*/ 135 h 137"/>
                <a:gd name="T32" fmla="*/ 123 w 128"/>
                <a:gd name="T33" fmla="*/ 134 h 137"/>
                <a:gd name="T34" fmla="*/ 128 w 128"/>
                <a:gd name="T35" fmla="*/ 133 h 137"/>
                <a:gd name="T36" fmla="*/ 127 w 128"/>
                <a:gd name="T37" fmla="*/ 12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37">
                  <a:moveTo>
                    <a:pt x="127" y="122"/>
                  </a:moveTo>
                  <a:cubicBezTo>
                    <a:pt x="126" y="107"/>
                    <a:pt x="125" y="79"/>
                    <a:pt x="124" y="64"/>
                  </a:cubicBezTo>
                  <a:cubicBezTo>
                    <a:pt x="122" y="42"/>
                    <a:pt x="120" y="21"/>
                    <a:pt x="114" y="14"/>
                  </a:cubicBezTo>
                  <a:cubicBezTo>
                    <a:pt x="113" y="13"/>
                    <a:pt x="112" y="13"/>
                    <a:pt x="111" y="12"/>
                  </a:cubicBezTo>
                  <a:cubicBezTo>
                    <a:pt x="102" y="7"/>
                    <a:pt x="74" y="3"/>
                    <a:pt x="50" y="1"/>
                  </a:cubicBezTo>
                  <a:cubicBezTo>
                    <a:pt x="50" y="3"/>
                    <a:pt x="43" y="6"/>
                    <a:pt x="29" y="5"/>
                  </a:cubicBezTo>
                  <a:cubicBezTo>
                    <a:pt x="19" y="5"/>
                    <a:pt x="9" y="2"/>
                    <a:pt x="4" y="1"/>
                  </a:cubicBezTo>
                  <a:cubicBezTo>
                    <a:pt x="2" y="1"/>
                    <a:pt x="1" y="0"/>
                    <a:pt x="1" y="0"/>
                  </a:cubicBezTo>
                  <a:cubicBezTo>
                    <a:pt x="0" y="5"/>
                    <a:pt x="0" y="17"/>
                    <a:pt x="7" y="26"/>
                  </a:cubicBezTo>
                  <a:cubicBezTo>
                    <a:pt x="14" y="34"/>
                    <a:pt x="30" y="38"/>
                    <a:pt x="51" y="39"/>
                  </a:cubicBezTo>
                  <a:cubicBezTo>
                    <a:pt x="63" y="39"/>
                    <a:pt x="72" y="39"/>
                    <a:pt x="78" y="38"/>
                  </a:cubicBezTo>
                  <a:cubicBezTo>
                    <a:pt x="83" y="37"/>
                    <a:pt x="87" y="36"/>
                    <a:pt x="90" y="36"/>
                  </a:cubicBezTo>
                  <a:cubicBezTo>
                    <a:pt x="96" y="35"/>
                    <a:pt x="97" y="40"/>
                    <a:pt x="99" y="51"/>
                  </a:cubicBezTo>
                  <a:cubicBezTo>
                    <a:pt x="101" y="61"/>
                    <a:pt x="105" y="87"/>
                    <a:pt x="107" y="101"/>
                  </a:cubicBezTo>
                  <a:cubicBezTo>
                    <a:pt x="109" y="116"/>
                    <a:pt x="115" y="137"/>
                    <a:pt x="115" y="137"/>
                  </a:cubicBezTo>
                  <a:cubicBezTo>
                    <a:pt x="115" y="136"/>
                    <a:pt x="118" y="136"/>
                    <a:pt x="120" y="135"/>
                  </a:cubicBezTo>
                  <a:cubicBezTo>
                    <a:pt x="121" y="135"/>
                    <a:pt x="122" y="135"/>
                    <a:pt x="123" y="134"/>
                  </a:cubicBezTo>
                  <a:cubicBezTo>
                    <a:pt x="126" y="134"/>
                    <a:pt x="128" y="133"/>
                    <a:pt x="128" y="133"/>
                  </a:cubicBezTo>
                  <a:cubicBezTo>
                    <a:pt x="128" y="133"/>
                    <a:pt x="128" y="129"/>
                    <a:pt x="127" y="122"/>
                  </a:cubicBezTo>
                  <a:close/>
                </a:path>
              </a:pathLst>
            </a:custGeom>
            <a:solidFill>
              <a:srgbClr val="FA493B"/>
            </a:solidFill>
            <a:ln>
              <a:noFill/>
            </a:ln>
          </p:spPr>
          <p:txBody>
            <a:bodyPr vert="horz" wrap="square" lIns="91440" tIns="45720" rIns="91440" bIns="45720" numCol="1" anchor="t" anchorCtr="0" compatLnSpc="1"/>
            <a:lstStyle/>
            <a:p>
              <a:endParaRPr lang="zh-CN" altLang="en-US"/>
            </a:p>
          </p:txBody>
        </p:sp>
        <p:sp>
          <p:nvSpPr>
            <p:cNvPr id="22" name="işľidé"/>
            <p:cNvSpPr/>
            <p:nvPr/>
          </p:nvSpPr>
          <p:spPr bwMode="auto">
            <a:xfrm>
              <a:off x="3506788" y="4237038"/>
              <a:ext cx="325438" cy="1277938"/>
            </a:xfrm>
            <a:custGeom>
              <a:avLst/>
              <a:gdLst>
                <a:gd name="T0" fmla="*/ 21 w 26"/>
                <a:gd name="T1" fmla="*/ 0 h 102"/>
                <a:gd name="T2" fmla="*/ 10 w 26"/>
                <a:gd name="T3" fmla="*/ 49 h 102"/>
                <a:gd name="T4" fmla="*/ 0 w 26"/>
                <a:gd name="T5" fmla="*/ 102 h 102"/>
                <a:gd name="T6" fmla="*/ 4 w 26"/>
                <a:gd name="T7" fmla="*/ 102 h 102"/>
                <a:gd name="T8" fmla="*/ 18 w 26"/>
                <a:gd name="T9" fmla="*/ 40 h 102"/>
                <a:gd name="T10" fmla="*/ 26 w 26"/>
                <a:gd name="T11" fmla="*/ 4 h 102"/>
                <a:gd name="T12" fmla="*/ 25 w 26"/>
                <a:gd name="T13" fmla="*/ 3 h 102"/>
                <a:gd name="T14" fmla="*/ 21 w 26"/>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02">
                  <a:moveTo>
                    <a:pt x="21" y="0"/>
                  </a:moveTo>
                  <a:cubicBezTo>
                    <a:pt x="19" y="6"/>
                    <a:pt x="12" y="37"/>
                    <a:pt x="10" y="49"/>
                  </a:cubicBezTo>
                  <a:cubicBezTo>
                    <a:pt x="7" y="63"/>
                    <a:pt x="0" y="102"/>
                    <a:pt x="0" y="102"/>
                  </a:cubicBezTo>
                  <a:cubicBezTo>
                    <a:pt x="4" y="102"/>
                    <a:pt x="4" y="102"/>
                    <a:pt x="4" y="102"/>
                  </a:cubicBezTo>
                  <a:cubicBezTo>
                    <a:pt x="4" y="102"/>
                    <a:pt x="13" y="63"/>
                    <a:pt x="18" y="40"/>
                  </a:cubicBezTo>
                  <a:cubicBezTo>
                    <a:pt x="22" y="20"/>
                    <a:pt x="25" y="7"/>
                    <a:pt x="26" y="4"/>
                  </a:cubicBezTo>
                  <a:cubicBezTo>
                    <a:pt x="26" y="3"/>
                    <a:pt x="25" y="3"/>
                    <a:pt x="25" y="3"/>
                  </a:cubicBezTo>
                  <a:cubicBezTo>
                    <a:pt x="23" y="2"/>
                    <a:pt x="22" y="1"/>
                    <a:pt x="21" y="0"/>
                  </a:cubicBezTo>
                  <a:close/>
                </a:path>
              </a:pathLst>
            </a:custGeom>
            <a:solidFill>
              <a:srgbClr val="281F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í$ľídé"/>
            <p:cNvSpPr/>
            <p:nvPr/>
          </p:nvSpPr>
          <p:spPr bwMode="auto">
            <a:xfrm>
              <a:off x="4406901" y="4324350"/>
              <a:ext cx="363538" cy="1216025"/>
            </a:xfrm>
            <a:custGeom>
              <a:avLst/>
              <a:gdLst>
                <a:gd name="T0" fmla="*/ 0 w 29"/>
                <a:gd name="T1" fmla="*/ 2 h 97"/>
                <a:gd name="T2" fmla="*/ 15 w 29"/>
                <a:gd name="T3" fmla="*/ 62 h 97"/>
                <a:gd name="T4" fmla="*/ 23 w 29"/>
                <a:gd name="T5" fmla="*/ 97 h 97"/>
                <a:gd name="T6" fmla="*/ 29 w 29"/>
                <a:gd name="T7" fmla="*/ 97 h 97"/>
                <a:gd name="T8" fmla="*/ 17 w 29"/>
                <a:gd name="T9" fmla="*/ 47 h 97"/>
                <a:gd name="T10" fmla="*/ 4 w 29"/>
                <a:gd name="T11" fmla="*/ 0 h 97"/>
                <a:gd name="T12" fmla="*/ 3 w 29"/>
                <a:gd name="T13" fmla="*/ 1 h 97"/>
                <a:gd name="T14" fmla="*/ 0 w 29"/>
                <a:gd name="T15" fmla="*/ 2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97">
                  <a:moveTo>
                    <a:pt x="0" y="2"/>
                  </a:moveTo>
                  <a:cubicBezTo>
                    <a:pt x="3" y="14"/>
                    <a:pt x="12" y="49"/>
                    <a:pt x="15" y="62"/>
                  </a:cubicBezTo>
                  <a:cubicBezTo>
                    <a:pt x="18" y="75"/>
                    <a:pt x="23" y="97"/>
                    <a:pt x="23" y="97"/>
                  </a:cubicBezTo>
                  <a:cubicBezTo>
                    <a:pt x="29" y="97"/>
                    <a:pt x="29" y="97"/>
                    <a:pt x="29" y="97"/>
                  </a:cubicBezTo>
                  <a:cubicBezTo>
                    <a:pt x="29" y="97"/>
                    <a:pt x="22" y="65"/>
                    <a:pt x="17" y="47"/>
                  </a:cubicBezTo>
                  <a:cubicBezTo>
                    <a:pt x="13" y="33"/>
                    <a:pt x="7" y="9"/>
                    <a:pt x="4" y="0"/>
                  </a:cubicBezTo>
                  <a:cubicBezTo>
                    <a:pt x="4" y="1"/>
                    <a:pt x="3" y="1"/>
                    <a:pt x="3" y="1"/>
                  </a:cubicBezTo>
                  <a:cubicBezTo>
                    <a:pt x="2" y="1"/>
                    <a:pt x="1" y="2"/>
                    <a:pt x="0" y="2"/>
                  </a:cubicBezTo>
                  <a:close/>
                </a:path>
              </a:pathLst>
            </a:custGeom>
            <a:solidFill>
              <a:srgbClr val="281F9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îśľîḋè"/>
            <p:cNvSpPr/>
            <p:nvPr/>
          </p:nvSpPr>
          <p:spPr bwMode="auto">
            <a:xfrm>
              <a:off x="3432176" y="3121025"/>
              <a:ext cx="1225550" cy="1279525"/>
            </a:xfrm>
            <a:custGeom>
              <a:avLst/>
              <a:gdLst>
                <a:gd name="T0" fmla="*/ 98 w 98"/>
                <a:gd name="T1" fmla="*/ 81 h 102"/>
                <a:gd name="T2" fmla="*/ 82 w 98"/>
                <a:gd name="T3" fmla="*/ 96 h 102"/>
                <a:gd name="T4" fmla="*/ 81 w 98"/>
                <a:gd name="T5" fmla="*/ 97 h 102"/>
                <a:gd name="T6" fmla="*/ 78 w 98"/>
                <a:gd name="T7" fmla="*/ 98 h 102"/>
                <a:gd name="T8" fmla="*/ 32 w 98"/>
                <a:gd name="T9" fmla="*/ 93 h 102"/>
                <a:gd name="T10" fmla="*/ 31 w 98"/>
                <a:gd name="T11" fmla="*/ 92 h 102"/>
                <a:gd name="T12" fmla="*/ 27 w 98"/>
                <a:gd name="T13" fmla="*/ 89 h 102"/>
                <a:gd name="T14" fmla="*/ 9 w 98"/>
                <a:gd name="T15" fmla="*/ 51 h 102"/>
                <a:gd name="T16" fmla="*/ 3 w 98"/>
                <a:gd name="T17" fmla="*/ 10 h 102"/>
                <a:gd name="T18" fmla="*/ 8 w 98"/>
                <a:gd name="T19" fmla="*/ 5 h 102"/>
                <a:gd name="T20" fmla="*/ 9 w 98"/>
                <a:gd name="T21" fmla="*/ 4 h 102"/>
                <a:gd name="T22" fmla="*/ 18 w 98"/>
                <a:gd name="T23" fmla="*/ 0 h 102"/>
                <a:gd name="T24" fmla="*/ 18 w 98"/>
                <a:gd name="T25" fmla="*/ 0 h 102"/>
                <a:gd name="T26" fmla="*/ 19 w 98"/>
                <a:gd name="T27" fmla="*/ 4 h 102"/>
                <a:gd name="T28" fmla="*/ 23 w 98"/>
                <a:gd name="T29" fmla="*/ 30 h 102"/>
                <a:gd name="T30" fmla="*/ 21 w 98"/>
                <a:gd name="T31" fmla="*/ 43 h 102"/>
                <a:gd name="T32" fmla="*/ 27 w 98"/>
                <a:gd name="T33" fmla="*/ 69 h 102"/>
                <a:gd name="T34" fmla="*/ 71 w 98"/>
                <a:gd name="T35" fmla="*/ 82 h 102"/>
                <a:gd name="T36" fmla="*/ 96 w 98"/>
                <a:gd name="T37" fmla="*/ 81 h 102"/>
                <a:gd name="T38" fmla="*/ 96 w 98"/>
                <a:gd name="T39" fmla="*/ 81 h 102"/>
                <a:gd name="T40" fmla="*/ 98 w 98"/>
                <a:gd name="T41" fmla="*/ 8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102">
                  <a:moveTo>
                    <a:pt x="98" y="81"/>
                  </a:moveTo>
                  <a:cubicBezTo>
                    <a:pt x="97" y="86"/>
                    <a:pt x="93" y="92"/>
                    <a:pt x="82" y="96"/>
                  </a:cubicBezTo>
                  <a:cubicBezTo>
                    <a:pt x="82" y="97"/>
                    <a:pt x="81" y="97"/>
                    <a:pt x="81" y="97"/>
                  </a:cubicBezTo>
                  <a:cubicBezTo>
                    <a:pt x="80" y="97"/>
                    <a:pt x="79" y="98"/>
                    <a:pt x="78" y="98"/>
                  </a:cubicBezTo>
                  <a:cubicBezTo>
                    <a:pt x="64" y="102"/>
                    <a:pt x="46" y="101"/>
                    <a:pt x="32" y="93"/>
                  </a:cubicBezTo>
                  <a:cubicBezTo>
                    <a:pt x="32" y="92"/>
                    <a:pt x="31" y="92"/>
                    <a:pt x="31" y="92"/>
                  </a:cubicBezTo>
                  <a:cubicBezTo>
                    <a:pt x="29" y="91"/>
                    <a:pt x="28" y="90"/>
                    <a:pt x="27" y="89"/>
                  </a:cubicBezTo>
                  <a:cubicBezTo>
                    <a:pt x="15" y="79"/>
                    <a:pt x="12" y="65"/>
                    <a:pt x="9" y="51"/>
                  </a:cubicBezTo>
                  <a:cubicBezTo>
                    <a:pt x="5" y="36"/>
                    <a:pt x="0" y="17"/>
                    <a:pt x="3" y="10"/>
                  </a:cubicBezTo>
                  <a:cubicBezTo>
                    <a:pt x="5" y="8"/>
                    <a:pt x="6" y="6"/>
                    <a:pt x="8" y="5"/>
                  </a:cubicBezTo>
                  <a:cubicBezTo>
                    <a:pt x="8" y="5"/>
                    <a:pt x="8" y="5"/>
                    <a:pt x="9" y="4"/>
                  </a:cubicBezTo>
                  <a:cubicBezTo>
                    <a:pt x="12" y="2"/>
                    <a:pt x="16" y="1"/>
                    <a:pt x="18" y="0"/>
                  </a:cubicBezTo>
                  <a:cubicBezTo>
                    <a:pt x="18" y="0"/>
                    <a:pt x="18" y="0"/>
                    <a:pt x="18" y="0"/>
                  </a:cubicBezTo>
                  <a:cubicBezTo>
                    <a:pt x="19" y="1"/>
                    <a:pt x="19" y="3"/>
                    <a:pt x="19" y="4"/>
                  </a:cubicBezTo>
                  <a:cubicBezTo>
                    <a:pt x="21" y="17"/>
                    <a:pt x="23" y="25"/>
                    <a:pt x="23" y="30"/>
                  </a:cubicBezTo>
                  <a:cubicBezTo>
                    <a:pt x="23" y="34"/>
                    <a:pt x="21" y="43"/>
                    <a:pt x="21" y="43"/>
                  </a:cubicBezTo>
                  <a:cubicBezTo>
                    <a:pt x="20" y="48"/>
                    <a:pt x="20" y="60"/>
                    <a:pt x="27" y="69"/>
                  </a:cubicBezTo>
                  <a:cubicBezTo>
                    <a:pt x="34" y="77"/>
                    <a:pt x="50" y="81"/>
                    <a:pt x="71" y="82"/>
                  </a:cubicBezTo>
                  <a:cubicBezTo>
                    <a:pt x="82" y="82"/>
                    <a:pt x="90" y="82"/>
                    <a:pt x="96" y="81"/>
                  </a:cubicBezTo>
                  <a:cubicBezTo>
                    <a:pt x="96" y="81"/>
                    <a:pt x="96" y="81"/>
                    <a:pt x="96" y="81"/>
                  </a:cubicBezTo>
                  <a:cubicBezTo>
                    <a:pt x="97" y="81"/>
                    <a:pt x="97" y="81"/>
                    <a:pt x="98" y="81"/>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ïS1îdè"/>
            <p:cNvSpPr/>
            <p:nvPr/>
          </p:nvSpPr>
          <p:spPr bwMode="auto">
            <a:xfrm>
              <a:off x="5308601" y="1279525"/>
              <a:ext cx="374650" cy="250825"/>
            </a:xfrm>
            <a:custGeom>
              <a:avLst/>
              <a:gdLst>
                <a:gd name="T0" fmla="*/ 25 w 30"/>
                <a:gd name="T1" fmla="*/ 4 h 20"/>
                <a:gd name="T2" fmla="*/ 24 w 30"/>
                <a:gd name="T3" fmla="*/ 2 h 20"/>
                <a:gd name="T4" fmla="*/ 24 w 30"/>
                <a:gd name="T5" fmla="*/ 2 h 20"/>
                <a:gd name="T6" fmla="*/ 24 w 30"/>
                <a:gd name="T7" fmla="*/ 2 h 20"/>
                <a:gd name="T8" fmla="*/ 21 w 30"/>
                <a:gd name="T9" fmla="*/ 0 h 20"/>
                <a:gd name="T10" fmla="*/ 4 w 30"/>
                <a:gd name="T11" fmla="*/ 0 h 20"/>
                <a:gd name="T12" fmla="*/ 0 w 30"/>
                <a:gd name="T13" fmla="*/ 4 h 20"/>
                <a:gd name="T14" fmla="*/ 0 w 30"/>
                <a:gd name="T15" fmla="*/ 11 h 20"/>
                <a:gd name="T16" fmla="*/ 4 w 30"/>
                <a:gd name="T17" fmla="*/ 15 h 20"/>
                <a:gd name="T18" fmla="*/ 21 w 30"/>
                <a:gd name="T19" fmla="*/ 15 h 20"/>
                <a:gd name="T20" fmla="*/ 24 w 30"/>
                <a:gd name="T21" fmla="*/ 14 h 20"/>
                <a:gd name="T22" fmla="*/ 29 w 30"/>
                <a:gd name="T23" fmla="*/ 19 h 20"/>
                <a:gd name="T24" fmla="*/ 25 w 30"/>
                <a:gd name="T2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0">
                  <a:moveTo>
                    <a:pt x="25" y="4"/>
                  </a:moveTo>
                  <a:cubicBezTo>
                    <a:pt x="25" y="3"/>
                    <a:pt x="25" y="2"/>
                    <a:pt x="24" y="2"/>
                  </a:cubicBezTo>
                  <a:cubicBezTo>
                    <a:pt x="24" y="2"/>
                    <a:pt x="24" y="2"/>
                    <a:pt x="24" y="2"/>
                  </a:cubicBezTo>
                  <a:cubicBezTo>
                    <a:pt x="24" y="2"/>
                    <a:pt x="24" y="2"/>
                    <a:pt x="24" y="2"/>
                  </a:cubicBezTo>
                  <a:cubicBezTo>
                    <a:pt x="24" y="1"/>
                    <a:pt x="22" y="0"/>
                    <a:pt x="21" y="0"/>
                  </a:cubicBezTo>
                  <a:cubicBezTo>
                    <a:pt x="4" y="0"/>
                    <a:pt x="4" y="0"/>
                    <a:pt x="4" y="0"/>
                  </a:cubicBezTo>
                  <a:cubicBezTo>
                    <a:pt x="2" y="0"/>
                    <a:pt x="0" y="2"/>
                    <a:pt x="0" y="4"/>
                  </a:cubicBezTo>
                  <a:cubicBezTo>
                    <a:pt x="0" y="11"/>
                    <a:pt x="0" y="11"/>
                    <a:pt x="0" y="11"/>
                  </a:cubicBezTo>
                  <a:cubicBezTo>
                    <a:pt x="0" y="13"/>
                    <a:pt x="2" y="15"/>
                    <a:pt x="4" y="15"/>
                  </a:cubicBezTo>
                  <a:cubicBezTo>
                    <a:pt x="21" y="15"/>
                    <a:pt x="21" y="15"/>
                    <a:pt x="21" y="15"/>
                  </a:cubicBezTo>
                  <a:cubicBezTo>
                    <a:pt x="22" y="15"/>
                    <a:pt x="23" y="15"/>
                    <a:pt x="24" y="14"/>
                  </a:cubicBezTo>
                  <a:cubicBezTo>
                    <a:pt x="25" y="15"/>
                    <a:pt x="29" y="20"/>
                    <a:pt x="29" y="19"/>
                  </a:cubicBezTo>
                  <a:cubicBezTo>
                    <a:pt x="30" y="17"/>
                    <a:pt x="27" y="8"/>
                    <a:pt x="25" y="4"/>
                  </a:cubicBezTo>
                  <a:close/>
                </a:path>
              </a:pathLst>
            </a:custGeom>
            <a:solidFill>
              <a:srgbClr val="FDC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iṧlîďè"/>
            <p:cNvSpPr/>
            <p:nvPr/>
          </p:nvSpPr>
          <p:spPr bwMode="auto">
            <a:xfrm>
              <a:off x="6259513" y="1504950"/>
              <a:ext cx="374650" cy="238125"/>
            </a:xfrm>
            <a:custGeom>
              <a:avLst/>
              <a:gdLst>
                <a:gd name="T0" fmla="*/ 5 w 30"/>
                <a:gd name="T1" fmla="*/ 3 h 19"/>
                <a:gd name="T2" fmla="*/ 6 w 30"/>
                <a:gd name="T3" fmla="*/ 2 h 19"/>
                <a:gd name="T4" fmla="*/ 6 w 30"/>
                <a:gd name="T5" fmla="*/ 2 h 19"/>
                <a:gd name="T6" fmla="*/ 6 w 30"/>
                <a:gd name="T7" fmla="*/ 2 h 19"/>
                <a:gd name="T8" fmla="*/ 9 w 30"/>
                <a:gd name="T9" fmla="*/ 0 h 19"/>
                <a:gd name="T10" fmla="*/ 26 w 30"/>
                <a:gd name="T11" fmla="*/ 0 h 19"/>
                <a:gd name="T12" fmla="*/ 30 w 30"/>
                <a:gd name="T13" fmla="*/ 4 h 19"/>
                <a:gd name="T14" fmla="*/ 30 w 30"/>
                <a:gd name="T15" fmla="*/ 11 h 19"/>
                <a:gd name="T16" fmla="*/ 26 w 30"/>
                <a:gd name="T17" fmla="*/ 15 h 19"/>
                <a:gd name="T18" fmla="*/ 9 w 30"/>
                <a:gd name="T19" fmla="*/ 15 h 19"/>
                <a:gd name="T20" fmla="*/ 6 w 30"/>
                <a:gd name="T21" fmla="*/ 13 h 19"/>
                <a:gd name="T22" fmla="*/ 1 w 30"/>
                <a:gd name="T23" fmla="*/ 18 h 19"/>
                <a:gd name="T24" fmla="*/ 5 w 30"/>
                <a:gd name="T2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9">
                  <a:moveTo>
                    <a:pt x="5" y="3"/>
                  </a:moveTo>
                  <a:cubicBezTo>
                    <a:pt x="5" y="3"/>
                    <a:pt x="5" y="2"/>
                    <a:pt x="6" y="2"/>
                  </a:cubicBezTo>
                  <a:cubicBezTo>
                    <a:pt x="6" y="2"/>
                    <a:pt x="6" y="2"/>
                    <a:pt x="6" y="2"/>
                  </a:cubicBezTo>
                  <a:cubicBezTo>
                    <a:pt x="6" y="2"/>
                    <a:pt x="6" y="2"/>
                    <a:pt x="6" y="2"/>
                  </a:cubicBezTo>
                  <a:cubicBezTo>
                    <a:pt x="6" y="1"/>
                    <a:pt x="8" y="0"/>
                    <a:pt x="9" y="0"/>
                  </a:cubicBezTo>
                  <a:cubicBezTo>
                    <a:pt x="26" y="0"/>
                    <a:pt x="26" y="0"/>
                    <a:pt x="26" y="0"/>
                  </a:cubicBezTo>
                  <a:cubicBezTo>
                    <a:pt x="28" y="0"/>
                    <a:pt x="30" y="2"/>
                    <a:pt x="30" y="4"/>
                  </a:cubicBezTo>
                  <a:cubicBezTo>
                    <a:pt x="30" y="11"/>
                    <a:pt x="30" y="11"/>
                    <a:pt x="30" y="11"/>
                  </a:cubicBezTo>
                  <a:cubicBezTo>
                    <a:pt x="30" y="13"/>
                    <a:pt x="28" y="15"/>
                    <a:pt x="26" y="15"/>
                  </a:cubicBezTo>
                  <a:cubicBezTo>
                    <a:pt x="9" y="15"/>
                    <a:pt x="9" y="15"/>
                    <a:pt x="9" y="15"/>
                  </a:cubicBezTo>
                  <a:cubicBezTo>
                    <a:pt x="8" y="15"/>
                    <a:pt x="7" y="14"/>
                    <a:pt x="6" y="13"/>
                  </a:cubicBezTo>
                  <a:cubicBezTo>
                    <a:pt x="5" y="15"/>
                    <a:pt x="1" y="19"/>
                    <a:pt x="1" y="18"/>
                  </a:cubicBezTo>
                  <a:cubicBezTo>
                    <a:pt x="0" y="17"/>
                    <a:pt x="3" y="8"/>
                    <a:pt x="5" y="3"/>
                  </a:cubicBezTo>
                  <a:close/>
                </a:path>
              </a:pathLst>
            </a:custGeom>
            <a:solidFill>
              <a:srgbClr val="A9A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i$ḻîdê"/>
            <p:cNvSpPr/>
            <p:nvPr/>
          </p:nvSpPr>
          <p:spPr bwMode="auto">
            <a:xfrm>
              <a:off x="4406901" y="1881188"/>
              <a:ext cx="376238" cy="238125"/>
            </a:xfrm>
            <a:custGeom>
              <a:avLst/>
              <a:gdLst>
                <a:gd name="T0" fmla="*/ 5 w 30"/>
                <a:gd name="T1" fmla="*/ 3 h 19"/>
                <a:gd name="T2" fmla="*/ 6 w 30"/>
                <a:gd name="T3" fmla="*/ 1 h 19"/>
                <a:gd name="T4" fmla="*/ 6 w 30"/>
                <a:gd name="T5" fmla="*/ 1 h 19"/>
                <a:gd name="T6" fmla="*/ 6 w 30"/>
                <a:gd name="T7" fmla="*/ 1 h 19"/>
                <a:gd name="T8" fmla="*/ 9 w 30"/>
                <a:gd name="T9" fmla="*/ 0 h 19"/>
                <a:gd name="T10" fmla="*/ 26 w 30"/>
                <a:gd name="T11" fmla="*/ 0 h 19"/>
                <a:gd name="T12" fmla="*/ 30 w 30"/>
                <a:gd name="T13" fmla="*/ 4 h 19"/>
                <a:gd name="T14" fmla="*/ 30 w 30"/>
                <a:gd name="T15" fmla="*/ 10 h 19"/>
                <a:gd name="T16" fmla="*/ 26 w 30"/>
                <a:gd name="T17" fmla="*/ 15 h 19"/>
                <a:gd name="T18" fmla="*/ 9 w 30"/>
                <a:gd name="T19" fmla="*/ 15 h 19"/>
                <a:gd name="T20" fmla="*/ 6 w 30"/>
                <a:gd name="T21" fmla="*/ 13 h 19"/>
                <a:gd name="T22" fmla="*/ 1 w 30"/>
                <a:gd name="T23" fmla="*/ 18 h 19"/>
                <a:gd name="T24" fmla="*/ 5 w 30"/>
                <a:gd name="T25"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19">
                  <a:moveTo>
                    <a:pt x="5" y="3"/>
                  </a:moveTo>
                  <a:cubicBezTo>
                    <a:pt x="5" y="3"/>
                    <a:pt x="5" y="2"/>
                    <a:pt x="6" y="1"/>
                  </a:cubicBezTo>
                  <a:cubicBezTo>
                    <a:pt x="6" y="1"/>
                    <a:pt x="6" y="1"/>
                    <a:pt x="6" y="1"/>
                  </a:cubicBezTo>
                  <a:cubicBezTo>
                    <a:pt x="6" y="1"/>
                    <a:pt x="6" y="1"/>
                    <a:pt x="6" y="1"/>
                  </a:cubicBezTo>
                  <a:cubicBezTo>
                    <a:pt x="6" y="0"/>
                    <a:pt x="8" y="0"/>
                    <a:pt x="9" y="0"/>
                  </a:cubicBezTo>
                  <a:cubicBezTo>
                    <a:pt x="26" y="0"/>
                    <a:pt x="26" y="0"/>
                    <a:pt x="26" y="0"/>
                  </a:cubicBezTo>
                  <a:cubicBezTo>
                    <a:pt x="28" y="0"/>
                    <a:pt x="30" y="1"/>
                    <a:pt x="30" y="4"/>
                  </a:cubicBezTo>
                  <a:cubicBezTo>
                    <a:pt x="30" y="10"/>
                    <a:pt x="30" y="10"/>
                    <a:pt x="30" y="10"/>
                  </a:cubicBezTo>
                  <a:cubicBezTo>
                    <a:pt x="30" y="13"/>
                    <a:pt x="28" y="15"/>
                    <a:pt x="26" y="15"/>
                  </a:cubicBezTo>
                  <a:cubicBezTo>
                    <a:pt x="9" y="15"/>
                    <a:pt x="9" y="15"/>
                    <a:pt x="9" y="15"/>
                  </a:cubicBezTo>
                  <a:cubicBezTo>
                    <a:pt x="8" y="15"/>
                    <a:pt x="7" y="14"/>
                    <a:pt x="6" y="13"/>
                  </a:cubicBezTo>
                  <a:cubicBezTo>
                    <a:pt x="5" y="15"/>
                    <a:pt x="1" y="19"/>
                    <a:pt x="1" y="18"/>
                  </a:cubicBezTo>
                  <a:cubicBezTo>
                    <a:pt x="0" y="17"/>
                    <a:pt x="3" y="7"/>
                    <a:pt x="5" y="3"/>
                  </a:cubicBezTo>
                  <a:close/>
                </a:path>
              </a:pathLst>
            </a:custGeom>
            <a:solidFill>
              <a:srgbClr val="F442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îṣľîḑe"/>
            <p:cNvSpPr/>
            <p:nvPr/>
          </p:nvSpPr>
          <p:spPr bwMode="auto">
            <a:xfrm>
              <a:off x="4695826" y="3548063"/>
              <a:ext cx="3878263" cy="100013"/>
            </a:xfrm>
            <a:prstGeom prst="rect">
              <a:avLst/>
            </a:prstGeom>
            <a:solidFill>
              <a:srgbClr val="A9A8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 name="iṧḷiďê"/>
            <p:cNvSpPr/>
            <p:nvPr/>
          </p:nvSpPr>
          <p:spPr bwMode="auto">
            <a:xfrm>
              <a:off x="4770438" y="3648075"/>
              <a:ext cx="61913" cy="1892300"/>
            </a:xfrm>
            <a:prstGeom prst="rect">
              <a:avLst/>
            </a:prstGeom>
            <a:solidFill>
              <a:srgbClr val="A9A8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0" name="ïšľïḑe"/>
            <p:cNvSpPr/>
            <p:nvPr/>
          </p:nvSpPr>
          <p:spPr bwMode="auto">
            <a:xfrm>
              <a:off x="8448676" y="3648075"/>
              <a:ext cx="49213" cy="1892300"/>
            </a:xfrm>
            <a:prstGeom prst="rect">
              <a:avLst/>
            </a:prstGeom>
            <a:solidFill>
              <a:srgbClr val="A9A8E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 name="íṩḻïďè"/>
            <p:cNvSpPr/>
            <p:nvPr/>
          </p:nvSpPr>
          <p:spPr bwMode="auto">
            <a:xfrm>
              <a:off x="7735888" y="1743075"/>
              <a:ext cx="349250" cy="363538"/>
            </a:xfrm>
            <a:custGeom>
              <a:avLst/>
              <a:gdLst>
                <a:gd name="T0" fmla="*/ 25 w 28"/>
                <a:gd name="T1" fmla="*/ 14 h 29"/>
                <a:gd name="T2" fmla="*/ 24 w 28"/>
                <a:gd name="T3" fmla="*/ 22 h 29"/>
                <a:gd name="T4" fmla="*/ 20 w 28"/>
                <a:gd name="T5" fmla="*/ 27 h 29"/>
                <a:gd name="T6" fmla="*/ 17 w 28"/>
                <a:gd name="T7" fmla="*/ 28 h 29"/>
                <a:gd name="T8" fmla="*/ 9 w 28"/>
                <a:gd name="T9" fmla="*/ 27 h 29"/>
                <a:gd name="T10" fmla="*/ 5 w 28"/>
                <a:gd name="T11" fmla="*/ 23 h 29"/>
                <a:gd name="T12" fmla="*/ 4 w 28"/>
                <a:gd name="T13" fmla="*/ 22 h 29"/>
                <a:gd name="T14" fmla="*/ 0 w 28"/>
                <a:gd name="T15" fmla="*/ 8 h 29"/>
                <a:gd name="T16" fmla="*/ 8 w 28"/>
                <a:gd name="T17" fmla="*/ 5 h 29"/>
                <a:gd name="T18" fmla="*/ 15 w 28"/>
                <a:gd name="T19" fmla="*/ 2 h 29"/>
                <a:gd name="T20" fmla="*/ 21 w 28"/>
                <a:gd name="T21" fmla="*/ 8 h 29"/>
                <a:gd name="T22" fmla="*/ 25 w 28"/>
                <a:gd name="T23" fmla="*/ 9 h 29"/>
                <a:gd name="T24" fmla="*/ 25 w 28"/>
                <a:gd name="T25" fmla="*/ 7 h 29"/>
                <a:gd name="T26" fmla="*/ 28 w 28"/>
                <a:gd name="T27" fmla="*/ 11 h 29"/>
                <a:gd name="T28" fmla="*/ 25 w 28"/>
                <a:gd name="T29" fmla="*/ 1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9">
                  <a:moveTo>
                    <a:pt x="25" y="14"/>
                  </a:moveTo>
                  <a:cubicBezTo>
                    <a:pt x="25" y="17"/>
                    <a:pt x="24" y="20"/>
                    <a:pt x="24" y="22"/>
                  </a:cubicBezTo>
                  <a:cubicBezTo>
                    <a:pt x="23" y="24"/>
                    <a:pt x="21" y="26"/>
                    <a:pt x="20" y="27"/>
                  </a:cubicBezTo>
                  <a:cubicBezTo>
                    <a:pt x="19" y="28"/>
                    <a:pt x="18" y="28"/>
                    <a:pt x="17" y="28"/>
                  </a:cubicBezTo>
                  <a:cubicBezTo>
                    <a:pt x="15" y="29"/>
                    <a:pt x="11" y="29"/>
                    <a:pt x="9" y="27"/>
                  </a:cubicBezTo>
                  <a:cubicBezTo>
                    <a:pt x="7" y="26"/>
                    <a:pt x="6" y="25"/>
                    <a:pt x="5" y="23"/>
                  </a:cubicBezTo>
                  <a:cubicBezTo>
                    <a:pt x="4" y="23"/>
                    <a:pt x="4" y="22"/>
                    <a:pt x="4" y="22"/>
                  </a:cubicBezTo>
                  <a:cubicBezTo>
                    <a:pt x="0" y="16"/>
                    <a:pt x="0" y="10"/>
                    <a:pt x="0" y="8"/>
                  </a:cubicBezTo>
                  <a:cubicBezTo>
                    <a:pt x="3" y="8"/>
                    <a:pt x="6" y="7"/>
                    <a:pt x="8" y="5"/>
                  </a:cubicBezTo>
                  <a:cubicBezTo>
                    <a:pt x="10" y="4"/>
                    <a:pt x="12" y="0"/>
                    <a:pt x="15" y="2"/>
                  </a:cubicBezTo>
                  <a:cubicBezTo>
                    <a:pt x="18" y="3"/>
                    <a:pt x="20" y="6"/>
                    <a:pt x="21" y="8"/>
                  </a:cubicBezTo>
                  <a:cubicBezTo>
                    <a:pt x="22" y="11"/>
                    <a:pt x="25" y="11"/>
                    <a:pt x="25" y="9"/>
                  </a:cubicBezTo>
                  <a:cubicBezTo>
                    <a:pt x="25" y="9"/>
                    <a:pt x="25" y="8"/>
                    <a:pt x="25" y="7"/>
                  </a:cubicBezTo>
                  <a:cubicBezTo>
                    <a:pt x="26" y="7"/>
                    <a:pt x="28" y="9"/>
                    <a:pt x="28" y="11"/>
                  </a:cubicBezTo>
                  <a:cubicBezTo>
                    <a:pt x="28" y="14"/>
                    <a:pt x="25" y="14"/>
                    <a:pt x="25" y="14"/>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íṣliḍê"/>
            <p:cNvSpPr/>
            <p:nvPr/>
          </p:nvSpPr>
          <p:spPr bwMode="auto">
            <a:xfrm>
              <a:off x="7659688" y="1630363"/>
              <a:ext cx="388938" cy="250825"/>
            </a:xfrm>
            <a:custGeom>
              <a:avLst/>
              <a:gdLst>
                <a:gd name="T0" fmla="*/ 27 w 31"/>
                <a:gd name="T1" fmla="*/ 5 h 20"/>
                <a:gd name="T2" fmla="*/ 14 w 31"/>
                <a:gd name="T3" fmla="*/ 2 h 20"/>
                <a:gd name="T4" fmla="*/ 2 w 31"/>
                <a:gd name="T5" fmla="*/ 8 h 20"/>
                <a:gd name="T6" fmla="*/ 4 w 31"/>
                <a:gd name="T7" fmla="*/ 16 h 20"/>
                <a:gd name="T8" fmla="*/ 6 w 31"/>
                <a:gd name="T9" fmla="*/ 17 h 20"/>
                <a:gd name="T10" fmla="*/ 14 w 31"/>
                <a:gd name="T11" fmla="*/ 14 h 20"/>
                <a:gd name="T12" fmla="*/ 21 w 31"/>
                <a:gd name="T13" fmla="*/ 11 h 20"/>
                <a:gd name="T14" fmla="*/ 27 w 31"/>
                <a:gd name="T15" fmla="*/ 17 h 20"/>
                <a:gd name="T16" fmla="*/ 31 w 31"/>
                <a:gd name="T17" fmla="*/ 18 h 20"/>
                <a:gd name="T18" fmla="*/ 31 w 31"/>
                <a:gd name="T19" fmla="*/ 16 h 20"/>
                <a:gd name="T20" fmla="*/ 27 w 31"/>
                <a:gd name="T21"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0">
                  <a:moveTo>
                    <a:pt x="27" y="5"/>
                  </a:moveTo>
                  <a:cubicBezTo>
                    <a:pt x="23" y="0"/>
                    <a:pt x="18" y="0"/>
                    <a:pt x="14" y="2"/>
                  </a:cubicBezTo>
                  <a:cubicBezTo>
                    <a:pt x="10" y="4"/>
                    <a:pt x="4" y="6"/>
                    <a:pt x="2" y="8"/>
                  </a:cubicBezTo>
                  <a:cubicBezTo>
                    <a:pt x="0" y="10"/>
                    <a:pt x="0" y="14"/>
                    <a:pt x="4" y="16"/>
                  </a:cubicBezTo>
                  <a:cubicBezTo>
                    <a:pt x="4" y="16"/>
                    <a:pt x="5" y="17"/>
                    <a:pt x="6" y="17"/>
                  </a:cubicBezTo>
                  <a:cubicBezTo>
                    <a:pt x="9" y="17"/>
                    <a:pt x="12" y="16"/>
                    <a:pt x="14" y="14"/>
                  </a:cubicBezTo>
                  <a:cubicBezTo>
                    <a:pt x="16" y="13"/>
                    <a:pt x="18" y="9"/>
                    <a:pt x="21" y="11"/>
                  </a:cubicBezTo>
                  <a:cubicBezTo>
                    <a:pt x="24" y="12"/>
                    <a:pt x="26" y="15"/>
                    <a:pt x="27" y="17"/>
                  </a:cubicBezTo>
                  <a:cubicBezTo>
                    <a:pt x="28" y="20"/>
                    <a:pt x="31" y="20"/>
                    <a:pt x="31" y="18"/>
                  </a:cubicBezTo>
                  <a:cubicBezTo>
                    <a:pt x="31" y="18"/>
                    <a:pt x="31" y="17"/>
                    <a:pt x="31" y="16"/>
                  </a:cubicBezTo>
                  <a:cubicBezTo>
                    <a:pt x="31" y="14"/>
                    <a:pt x="31" y="9"/>
                    <a:pt x="27" y="5"/>
                  </a:cubicBezTo>
                  <a:close/>
                </a:path>
              </a:pathLst>
            </a:custGeom>
            <a:solidFill>
              <a:srgbClr val="1300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ïşlîdé"/>
            <p:cNvSpPr/>
            <p:nvPr/>
          </p:nvSpPr>
          <p:spPr bwMode="auto">
            <a:xfrm>
              <a:off x="7985126" y="2019300"/>
              <a:ext cx="76200" cy="187325"/>
            </a:xfrm>
            <a:custGeom>
              <a:avLst/>
              <a:gdLst>
                <a:gd name="T0" fmla="*/ 5 w 6"/>
                <a:gd name="T1" fmla="*/ 6 h 15"/>
                <a:gd name="T2" fmla="*/ 4 w 6"/>
                <a:gd name="T3" fmla="*/ 0 h 15"/>
                <a:gd name="T4" fmla="*/ 0 w 6"/>
                <a:gd name="T5" fmla="*/ 5 h 15"/>
                <a:gd name="T6" fmla="*/ 1 w 6"/>
                <a:gd name="T7" fmla="*/ 8 h 15"/>
                <a:gd name="T8" fmla="*/ 5 w 6"/>
                <a:gd name="T9" fmla="*/ 14 h 15"/>
                <a:gd name="T10" fmla="*/ 5 w 6"/>
                <a:gd name="T11" fmla="*/ 6 h 15"/>
              </a:gdLst>
              <a:ahLst/>
              <a:cxnLst>
                <a:cxn ang="0">
                  <a:pos x="T0" y="T1"/>
                </a:cxn>
                <a:cxn ang="0">
                  <a:pos x="T2" y="T3"/>
                </a:cxn>
                <a:cxn ang="0">
                  <a:pos x="T4" y="T5"/>
                </a:cxn>
                <a:cxn ang="0">
                  <a:pos x="T6" y="T7"/>
                </a:cxn>
                <a:cxn ang="0">
                  <a:pos x="T8" y="T9"/>
                </a:cxn>
                <a:cxn ang="0">
                  <a:pos x="T10" y="T11"/>
                </a:cxn>
              </a:cxnLst>
              <a:rect l="0" t="0" r="r" b="b"/>
              <a:pathLst>
                <a:path w="6" h="15">
                  <a:moveTo>
                    <a:pt x="5" y="6"/>
                  </a:moveTo>
                  <a:cubicBezTo>
                    <a:pt x="5" y="3"/>
                    <a:pt x="4" y="1"/>
                    <a:pt x="4" y="0"/>
                  </a:cubicBezTo>
                  <a:cubicBezTo>
                    <a:pt x="3" y="2"/>
                    <a:pt x="1" y="4"/>
                    <a:pt x="0" y="5"/>
                  </a:cubicBezTo>
                  <a:cubicBezTo>
                    <a:pt x="0" y="6"/>
                    <a:pt x="0" y="7"/>
                    <a:pt x="1" y="8"/>
                  </a:cubicBezTo>
                  <a:cubicBezTo>
                    <a:pt x="2" y="11"/>
                    <a:pt x="3" y="15"/>
                    <a:pt x="5" y="14"/>
                  </a:cubicBezTo>
                  <a:cubicBezTo>
                    <a:pt x="6" y="13"/>
                    <a:pt x="6" y="9"/>
                    <a:pt x="5" y="6"/>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ïṡľïḑe"/>
            <p:cNvSpPr/>
            <p:nvPr/>
          </p:nvSpPr>
          <p:spPr bwMode="auto">
            <a:xfrm>
              <a:off x="6897688" y="4951413"/>
              <a:ext cx="300038" cy="150813"/>
            </a:xfrm>
            <a:custGeom>
              <a:avLst/>
              <a:gdLst>
                <a:gd name="T0" fmla="*/ 12 w 24"/>
                <a:gd name="T1" fmla="*/ 3 h 12"/>
                <a:gd name="T2" fmla="*/ 11 w 24"/>
                <a:gd name="T3" fmla="*/ 2 h 12"/>
                <a:gd name="T4" fmla="*/ 11 w 24"/>
                <a:gd name="T5" fmla="*/ 2 h 12"/>
                <a:gd name="T6" fmla="*/ 0 w 24"/>
                <a:gd name="T7" fmla="*/ 10 h 12"/>
                <a:gd name="T8" fmla="*/ 10 w 24"/>
                <a:gd name="T9" fmla="*/ 10 h 12"/>
                <a:gd name="T10" fmla="*/ 23 w 24"/>
                <a:gd name="T11" fmla="*/ 3 h 12"/>
                <a:gd name="T12" fmla="*/ 22 w 24"/>
                <a:gd name="T13" fmla="*/ 0 h 12"/>
                <a:gd name="T14" fmla="*/ 21 w 24"/>
                <a:gd name="T15" fmla="*/ 0 h 12"/>
                <a:gd name="T16" fmla="*/ 12 w 24"/>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2">
                  <a:moveTo>
                    <a:pt x="12" y="3"/>
                  </a:moveTo>
                  <a:cubicBezTo>
                    <a:pt x="12" y="3"/>
                    <a:pt x="11" y="3"/>
                    <a:pt x="11" y="2"/>
                  </a:cubicBezTo>
                  <a:cubicBezTo>
                    <a:pt x="11" y="2"/>
                    <a:pt x="11" y="2"/>
                    <a:pt x="11" y="2"/>
                  </a:cubicBezTo>
                  <a:cubicBezTo>
                    <a:pt x="8" y="4"/>
                    <a:pt x="0" y="8"/>
                    <a:pt x="0" y="10"/>
                  </a:cubicBezTo>
                  <a:cubicBezTo>
                    <a:pt x="0" y="12"/>
                    <a:pt x="2" y="12"/>
                    <a:pt x="10" y="10"/>
                  </a:cubicBezTo>
                  <a:cubicBezTo>
                    <a:pt x="17" y="8"/>
                    <a:pt x="23" y="4"/>
                    <a:pt x="23" y="3"/>
                  </a:cubicBezTo>
                  <a:cubicBezTo>
                    <a:pt x="24" y="2"/>
                    <a:pt x="22" y="0"/>
                    <a:pt x="22" y="0"/>
                  </a:cubicBezTo>
                  <a:cubicBezTo>
                    <a:pt x="22" y="0"/>
                    <a:pt x="21" y="0"/>
                    <a:pt x="21" y="0"/>
                  </a:cubicBezTo>
                  <a:cubicBezTo>
                    <a:pt x="20" y="4"/>
                    <a:pt x="13" y="4"/>
                    <a:pt x="12" y="3"/>
                  </a:cubicBezTo>
                  <a:close/>
                </a:path>
              </a:pathLst>
            </a:custGeom>
            <a:solidFill>
              <a:srgbClr val="1300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îşḻíḓe"/>
            <p:cNvSpPr/>
            <p:nvPr/>
          </p:nvSpPr>
          <p:spPr bwMode="auto">
            <a:xfrm>
              <a:off x="6772276" y="3233738"/>
              <a:ext cx="1187450" cy="1768475"/>
            </a:xfrm>
            <a:custGeom>
              <a:avLst/>
              <a:gdLst>
                <a:gd name="T0" fmla="*/ 85 w 95"/>
                <a:gd name="T1" fmla="*/ 8 h 141"/>
                <a:gd name="T2" fmla="*/ 84 w 95"/>
                <a:gd name="T3" fmla="*/ 16 h 141"/>
                <a:gd name="T4" fmla="*/ 84 w 95"/>
                <a:gd name="T5" fmla="*/ 17 h 141"/>
                <a:gd name="T6" fmla="*/ 84 w 95"/>
                <a:gd name="T7" fmla="*/ 18 h 141"/>
                <a:gd name="T8" fmla="*/ 82 w 95"/>
                <a:gd name="T9" fmla="*/ 19 h 141"/>
                <a:gd name="T10" fmla="*/ 66 w 95"/>
                <a:gd name="T11" fmla="*/ 32 h 141"/>
                <a:gd name="T12" fmla="*/ 66 w 95"/>
                <a:gd name="T13" fmla="*/ 32 h 141"/>
                <a:gd name="T14" fmla="*/ 66 w 95"/>
                <a:gd name="T15" fmla="*/ 32 h 141"/>
                <a:gd name="T16" fmla="*/ 51 w 95"/>
                <a:gd name="T17" fmla="*/ 31 h 141"/>
                <a:gd name="T18" fmla="*/ 29 w 95"/>
                <a:gd name="T19" fmla="*/ 34 h 141"/>
                <a:gd name="T20" fmla="*/ 32 w 95"/>
                <a:gd name="T21" fmla="*/ 76 h 141"/>
                <a:gd name="T22" fmla="*/ 32 w 95"/>
                <a:gd name="T23" fmla="*/ 137 h 141"/>
                <a:gd name="T24" fmla="*/ 31 w 95"/>
                <a:gd name="T25" fmla="*/ 137 h 141"/>
                <a:gd name="T26" fmla="*/ 22 w 95"/>
                <a:gd name="T27" fmla="*/ 140 h 141"/>
                <a:gd name="T28" fmla="*/ 21 w 95"/>
                <a:gd name="T29" fmla="*/ 139 h 141"/>
                <a:gd name="T30" fmla="*/ 2 w 95"/>
                <a:gd name="T31" fmla="*/ 37 h 141"/>
                <a:gd name="T32" fmla="*/ 7 w 95"/>
                <a:gd name="T33" fmla="*/ 13 h 141"/>
                <a:gd name="T34" fmla="*/ 11 w 95"/>
                <a:gd name="T35" fmla="*/ 12 h 141"/>
                <a:gd name="T36" fmla="*/ 12 w 95"/>
                <a:gd name="T37" fmla="*/ 14 h 141"/>
                <a:gd name="T38" fmla="*/ 47 w 95"/>
                <a:gd name="T39" fmla="*/ 5 h 141"/>
                <a:gd name="T40" fmla="*/ 95 w 95"/>
                <a:gd name="T41" fmla="*/ 0 h 141"/>
                <a:gd name="T42" fmla="*/ 95 w 95"/>
                <a:gd name="T43" fmla="*/ 1 h 141"/>
                <a:gd name="T44" fmla="*/ 84 w 95"/>
                <a:gd name="T45" fmla="*/ 8 h 141"/>
                <a:gd name="T46" fmla="*/ 85 w 95"/>
                <a:gd name="T47" fmla="*/ 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141">
                  <a:moveTo>
                    <a:pt x="85" y="8"/>
                  </a:moveTo>
                  <a:cubicBezTo>
                    <a:pt x="85" y="8"/>
                    <a:pt x="84" y="14"/>
                    <a:pt x="84" y="16"/>
                  </a:cubicBezTo>
                  <a:cubicBezTo>
                    <a:pt x="84" y="17"/>
                    <a:pt x="84" y="17"/>
                    <a:pt x="84" y="17"/>
                  </a:cubicBezTo>
                  <a:cubicBezTo>
                    <a:pt x="84" y="17"/>
                    <a:pt x="84" y="17"/>
                    <a:pt x="84" y="18"/>
                  </a:cubicBezTo>
                  <a:cubicBezTo>
                    <a:pt x="82" y="19"/>
                    <a:pt x="82" y="19"/>
                    <a:pt x="82" y="19"/>
                  </a:cubicBezTo>
                  <a:cubicBezTo>
                    <a:pt x="81" y="21"/>
                    <a:pt x="74" y="26"/>
                    <a:pt x="66" y="32"/>
                  </a:cubicBezTo>
                  <a:cubicBezTo>
                    <a:pt x="66" y="32"/>
                    <a:pt x="66" y="32"/>
                    <a:pt x="66" y="32"/>
                  </a:cubicBezTo>
                  <a:cubicBezTo>
                    <a:pt x="66" y="32"/>
                    <a:pt x="66" y="32"/>
                    <a:pt x="66" y="32"/>
                  </a:cubicBezTo>
                  <a:cubicBezTo>
                    <a:pt x="63" y="32"/>
                    <a:pt x="57" y="31"/>
                    <a:pt x="51" y="31"/>
                  </a:cubicBezTo>
                  <a:cubicBezTo>
                    <a:pt x="43" y="32"/>
                    <a:pt x="31" y="30"/>
                    <a:pt x="29" y="34"/>
                  </a:cubicBezTo>
                  <a:cubicBezTo>
                    <a:pt x="27" y="38"/>
                    <a:pt x="31" y="53"/>
                    <a:pt x="32" y="76"/>
                  </a:cubicBezTo>
                  <a:cubicBezTo>
                    <a:pt x="34" y="98"/>
                    <a:pt x="33" y="131"/>
                    <a:pt x="32" y="137"/>
                  </a:cubicBezTo>
                  <a:cubicBezTo>
                    <a:pt x="32" y="137"/>
                    <a:pt x="31" y="137"/>
                    <a:pt x="31" y="137"/>
                  </a:cubicBezTo>
                  <a:cubicBezTo>
                    <a:pt x="30" y="141"/>
                    <a:pt x="23" y="141"/>
                    <a:pt x="22" y="140"/>
                  </a:cubicBezTo>
                  <a:cubicBezTo>
                    <a:pt x="22" y="140"/>
                    <a:pt x="21" y="140"/>
                    <a:pt x="21" y="139"/>
                  </a:cubicBezTo>
                  <a:cubicBezTo>
                    <a:pt x="18" y="127"/>
                    <a:pt x="3" y="50"/>
                    <a:pt x="2" y="37"/>
                  </a:cubicBezTo>
                  <a:cubicBezTo>
                    <a:pt x="0" y="22"/>
                    <a:pt x="2" y="18"/>
                    <a:pt x="7" y="13"/>
                  </a:cubicBezTo>
                  <a:cubicBezTo>
                    <a:pt x="8" y="13"/>
                    <a:pt x="9" y="12"/>
                    <a:pt x="11" y="12"/>
                  </a:cubicBezTo>
                  <a:cubicBezTo>
                    <a:pt x="11" y="12"/>
                    <a:pt x="11" y="13"/>
                    <a:pt x="12" y="14"/>
                  </a:cubicBezTo>
                  <a:cubicBezTo>
                    <a:pt x="12" y="14"/>
                    <a:pt x="34" y="10"/>
                    <a:pt x="47" y="5"/>
                  </a:cubicBezTo>
                  <a:cubicBezTo>
                    <a:pt x="65" y="3"/>
                    <a:pt x="95" y="0"/>
                    <a:pt x="95" y="0"/>
                  </a:cubicBezTo>
                  <a:cubicBezTo>
                    <a:pt x="95" y="1"/>
                    <a:pt x="95" y="1"/>
                    <a:pt x="95" y="1"/>
                  </a:cubicBezTo>
                  <a:cubicBezTo>
                    <a:pt x="95" y="1"/>
                    <a:pt x="87" y="7"/>
                    <a:pt x="84" y="8"/>
                  </a:cubicBezTo>
                  <a:cubicBezTo>
                    <a:pt x="82" y="8"/>
                    <a:pt x="85" y="8"/>
                    <a:pt x="85" y="8"/>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ï$ļïḋé"/>
            <p:cNvSpPr/>
            <p:nvPr/>
          </p:nvSpPr>
          <p:spPr bwMode="auto">
            <a:xfrm>
              <a:off x="8023226" y="5114925"/>
              <a:ext cx="200025" cy="238125"/>
            </a:xfrm>
            <a:custGeom>
              <a:avLst/>
              <a:gdLst>
                <a:gd name="T0" fmla="*/ 7 w 16"/>
                <a:gd name="T1" fmla="*/ 6 h 19"/>
                <a:gd name="T2" fmla="*/ 6 w 16"/>
                <a:gd name="T3" fmla="*/ 5 h 19"/>
                <a:gd name="T4" fmla="*/ 1 w 16"/>
                <a:gd name="T5" fmla="*/ 17 h 19"/>
                <a:gd name="T6" fmla="*/ 9 w 16"/>
                <a:gd name="T7" fmla="*/ 13 h 19"/>
                <a:gd name="T8" fmla="*/ 16 w 16"/>
                <a:gd name="T9" fmla="*/ 5 h 19"/>
                <a:gd name="T10" fmla="*/ 12 w 16"/>
                <a:gd name="T11" fmla="*/ 0 h 19"/>
                <a:gd name="T12" fmla="*/ 7 w 16"/>
                <a:gd name="T13" fmla="*/ 6 h 19"/>
              </a:gdLst>
              <a:ahLst/>
              <a:cxnLst>
                <a:cxn ang="0">
                  <a:pos x="T0" y="T1"/>
                </a:cxn>
                <a:cxn ang="0">
                  <a:pos x="T2" y="T3"/>
                </a:cxn>
                <a:cxn ang="0">
                  <a:pos x="T4" y="T5"/>
                </a:cxn>
                <a:cxn ang="0">
                  <a:pos x="T6" y="T7"/>
                </a:cxn>
                <a:cxn ang="0">
                  <a:pos x="T8" y="T9"/>
                </a:cxn>
                <a:cxn ang="0">
                  <a:pos x="T10" y="T11"/>
                </a:cxn>
                <a:cxn ang="0">
                  <a:pos x="T12" y="T13"/>
                </a:cxn>
              </a:cxnLst>
              <a:rect l="0" t="0" r="r" b="b"/>
              <a:pathLst>
                <a:path w="16" h="19">
                  <a:moveTo>
                    <a:pt x="7" y="6"/>
                  </a:moveTo>
                  <a:cubicBezTo>
                    <a:pt x="7" y="6"/>
                    <a:pt x="6" y="6"/>
                    <a:pt x="6" y="5"/>
                  </a:cubicBezTo>
                  <a:cubicBezTo>
                    <a:pt x="4" y="9"/>
                    <a:pt x="0" y="15"/>
                    <a:pt x="1" y="17"/>
                  </a:cubicBezTo>
                  <a:cubicBezTo>
                    <a:pt x="2" y="19"/>
                    <a:pt x="4" y="18"/>
                    <a:pt x="9" y="13"/>
                  </a:cubicBezTo>
                  <a:cubicBezTo>
                    <a:pt x="14" y="9"/>
                    <a:pt x="16" y="5"/>
                    <a:pt x="16" y="5"/>
                  </a:cubicBezTo>
                  <a:cubicBezTo>
                    <a:pt x="16" y="4"/>
                    <a:pt x="14" y="1"/>
                    <a:pt x="12" y="0"/>
                  </a:cubicBezTo>
                  <a:cubicBezTo>
                    <a:pt x="12" y="4"/>
                    <a:pt x="8" y="7"/>
                    <a:pt x="7" y="6"/>
                  </a:cubicBezTo>
                  <a:close/>
                </a:path>
              </a:pathLst>
            </a:custGeom>
            <a:solidFill>
              <a:srgbClr val="1300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ïṣļiḋê"/>
            <p:cNvSpPr/>
            <p:nvPr/>
          </p:nvSpPr>
          <p:spPr bwMode="auto">
            <a:xfrm>
              <a:off x="7285038" y="3084513"/>
              <a:ext cx="1363663" cy="2117725"/>
            </a:xfrm>
            <a:custGeom>
              <a:avLst/>
              <a:gdLst>
                <a:gd name="T0" fmla="*/ 108 w 109"/>
                <a:gd name="T1" fmla="*/ 14 h 169"/>
                <a:gd name="T2" fmla="*/ 93 w 109"/>
                <a:gd name="T3" fmla="*/ 38 h 169"/>
                <a:gd name="T4" fmla="*/ 40 w 109"/>
                <a:gd name="T5" fmla="*/ 68 h 169"/>
                <a:gd name="T6" fmla="*/ 30 w 109"/>
                <a:gd name="T7" fmla="*/ 85 h 169"/>
                <a:gd name="T8" fmla="*/ 54 w 109"/>
                <a:gd name="T9" fmla="*/ 122 h 169"/>
                <a:gd name="T10" fmla="*/ 71 w 109"/>
                <a:gd name="T11" fmla="*/ 162 h 169"/>
                <a:gd name="T12" fmla="*/ 71 w 109"/>
                <a:gd name="T13" fmla="*/ 162 h 169"/>
                <a:gd name="T14" fmla="*/ 66 w 109"/>
                <a:gd name="T15" fmla="*/ 168 h 169"/>
                <a:gd name="T16" fmla="*/ 65 w 109"/>
                <a:gd name="T17" fmla="*/ 167 h 169"/>
                <a:gd name="T18" fmla="*/ 24 w 109"/>
                <a:gd name="T19" fmla="*/ 121 h 169"/>
                <a:gd name="T20" fmla="*/ 2 w 109"/>
                <a:gd name="T21" fmla="*/ 87 h 169"/>
                <a:gd name="T22" fmla="*/ 10 w 109"/>
                <a:gd name="T23" fmla="*/ 59 h 169"/>
                <a:gd name="T24" fmla="*/ 23 w 109"/>
                <a:gd name="T25" fmla="*/ 46 h 169"/>
                <a:gd name="T26" fmla="*/ 23 w 109"/>
                <a:gd name="T27" fmla="*/ 46 h 169"/>
                <a:gd name="T28" fmla="*/ 23 w 109"/>
                <a:gd name="T29" fmla="*/ 46 h 169"/>
                <a:gd name="T30" fmla="*/ 25 w 109"/>
                <a:gd name="T31" fmla="*/ 44 h 169"/>
                <a:gd name="T32" fmla="*/ 41 w 109"/>
                <a:gd name="T33" fmla="*/ 31 h 169"/>
                <a:gd name="T34" fmla="*/ 43 w 109"/>
                <a:gd name="T35" fmla="*/ 30 h 169"/>
                <a:gd name="T36" fmla="*/ 43 w 109"/>
                <a:gd name="T37" fmla="*/ 30 h 169"/>
                <a:gd name="T38" fmla="*/ 43 w 109"/>
                <a:gd name="T39" fmla="*/ 30 h 169"/>
                <a:gd name="T40" fmla="*/ 76 w 109"/>
                <a:gd name="T41" fmla="*/ 18 h 169"/>
                <a:gd name="T42" fmla="*/ 94 w 109"/>
                <a:gd name="T43" fmla="*/ 6 h 169"/>
                <a:gd name="T44" fmla="*/ 107 w 109"/>
                <a:gd name="T45" fmla="*/ 0 h 169"/>
                <a:gd name="T46" fmla="*/ 108 w 109"/>
                <a:gd name="T47"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9" h="169">
                  <a:moveTo>
                    <a:pt x="108" y="14"/>
                  </a:moveTo>
                  <a:cubicBezTo>
                    <a:pt x="107" y="24"/>
                    <a:pt x="105" y="30"/>
                    <a:pt x="93" y="38"/>
                  </a:cubicBezTo>
                  <a:cubicBezTo>
                    <a:pt x="80" y="45"/>
                    <a:pt x="50" y="62"/>
                    <a:pt x="40" y="68"/>
                  </a:cubicBezTo>
                  <a:cubicBezTo>
                    <a:pt x="29" y="73"/>
                    <a:pt x="28" y="78"/>
                    <a:pt x="30" y="85"/>
                  </a:cubicBezTo>
                  <a:cubicBezTo>
                    <a:pt x="32" y="91"/>
                    <a:pt x="44" y="108"/>
                    <a:pt x="54" y="122"/>
                  </a:cubicBezTo>
                  <a:cubicBezTo>
                    <a:pt x="68" y="141"/>
                    <a:pt x="71" y="157"/>
                    <a:pt x="71" y="162"/>
                  </a:cubicBezTo>
                  <a:cubicBezTo>
                    <a:pt x="71" y="162"/>
                    <a:pt x="71" y="162"/>
                    <a:pt x="71" y="162"/>
                  </a:cubicBezTo>
                  <a:cubicBezTo>
                    <a:pt x="71" y="166"/>
                    <a:pt x="67" y="169"/>
                    <a:pt x="66" y="168"/>
                  </a:cubicBezTo>
                  <a:cubicBezTo>
                    <a:pt x="66" y="168"/>
                    <a:pt x="65" y="168"/>
                    <a:pt x="65" y="167"/>
                  </a:cubicBezTo>
                  <a:cubicBezTo>
                    <a:pt x="61" y="162"/>
                    <a:pt x="35" y="135"/>
                    <a:pt x="24" y="121"/>
                  </a:cubicBezTo>
                  <a:cubicBezTo>
                    <a:pt x="11" y="106"/>
                    <a:pt x="3" y="93"/>
                    <a:pt x="2" y="87"/>
                  </a:cubicBezTo>
                  <a:cubicBezTo>
                    <a:pt x="0" y="81"/>
                    <a:pt x="0" y="72"/>
                    <a:pt x="10" y="59"/>
                  </a:cubicBezTo>
                  <a:cubicBezTo>
                    <a:pt x="13" y="55"/>
                    <a:pt x="18" y="50"/>
                    <a:pt x="23" y="46"/>
                  </a:cubicBezTo>
                  <a:cubicBezTo>
                    <a:pt x="23" y="46"/>
                    <a:pt x="23" y="46"/>
                    <a:pt x="23" y="46"/>
                  </a:cubicBezTo>
                  <a:cubicBezTo>
                    <a:pt x="23" y="46"/>
                    <a:pt x="23" y="46"/>
                    <a:pt x="23" y="46"/>
                  </a:cubicBezTo>
                  <a:cubicBezTo>
                    <a:pt x="24" y="45"/>
                    <a:pt x="25" y="45"/>
                    <a:pt x="25" y="44"/>
                  </a:cubicBezTo>
                  <a:cubicBezTo>
                    <a:pt x="33" y="38"/>
                    <a:pt x="40" y="33"/>
                    <a:pt x="41" y="31"/>
                  </a:cubicBezTo>
                  <a:cubicBezTo>
                    <a:pt x="43" y="30"/>
                    <a:pt x="43" y="30"/>
                    <a:pt x="43" y="30"/>
                  </a:cubicBezTo>
                  <a:cubicBezTo>
                    <a:pt x="43" y="30"/>
                    <a:pt x="43" y="30"/>
                    <a:pt x="43" y="30"/>
                  </a:cubicBezTo>
                  <a:cubicBezTo>
                    <a:pt x="43" y="30"/>
                    <a:pt x="43" y="30"/>
                    <a:pt x="43" y="30"/>
                  </a:cubicBezTo>
                  <a:cubicBezTo>
                    <a:pt x="45" y="31"/>
                    <a:pt x="60" y="28"/>
                    <a:pt x="76" y="18"/>
                  </a:cubicBezTo>
                  <a:cubicBezTo>
                    <a:pt x="92" y="9"/>
                    <a:pt x="94" y="6"/>
                    <a:pt x="94" y="6"/>
                  </a:cubicBezTo>
                  <a:cubicBezTo>
                    <a:pt x="94" y="6"/>
                    <a:pt x="104" y="3"/>
                    <a:pt x="107" y="0"/>
                  </a:cubicBezTo>
                  <a:cubicBezTo>
                    <a:pt x="107" y="0"/>
                    <a:pt x="109" y="3"/>
                    <a:pt x="108" y="14"/>
                  </a:cubicBezTo>
                  <a:close/>
                </a:path>
              </a:pathLst>
            </a:custGeom>
            <a:solidFill>
              <a:srgbClr val="4F4AD8"/>
            </a:solidFill>
            <a:ln>
              <a:noFill/>
            </a:ln>
          </p:spPr>
          <p:txBody>
            <a:bodyPr vert="horz" wrap="square" lIns="91440" tIns="45720" rIns="91440" bIns="45720" numCol="1" anchor="t" anchorCtr="0" compatLnSpc="1"/>
            <a:lstStyle/>
            <a:p>
              <a:endParaRPr lang="zh-CN" altLang="en-US"/>
            </a:p>
          </p:txBody>
        </p:sp>
        <p:sp>
          <p:nvSpPr>
            <p:cNvPr id="38" name="ïşľïḍê"/>
            <p:cNvSpPr/>
            <p:nvPr/>
          </p:nvSpPr>
          <p:spPr bwMode="auto">
            <a:xfrm>
              <a:off x="6759576" y="3309938"/>
              <a:ext cx="161925" cy="187325"/>
            </a:xfrm>
            <a:custGeom>
              <a:avLst/>
              <a:gdLst>
                <a:gd name="T0" fmla="*/ 10 w 13"/>
                <a:gd name="T1" fmla="*/ 1 h 15"/>
                <a:gd name="T2" fmla="*/ 3 w 13"/>
                <a:gd name="T3" fmla="*/ 2 h 15"/>
                <a:gd name="T4" fmla="*/ 6 w 13"/>
                <a:gd name="T5" fmla="*/ 2 h 15"/>
                <a:gd name="T6" fmla="*/ 1 w 13"/>
                <a:gd name="T7" fmla="*/ 7 h 15"/>
                <a:gd name="T8" fmla="*/ 5 w 13"/>
                <a:gd name="T9" fmla="*/ 6 h 15"/>
                <a:gd name="T10" fmla="*/ 0 w 13"/>
                <a:gd name="T11" fmla="*/ 11 h 15"/>
                <a:gd name="T12" fmla="*/ 6 w 13"/>
                <a:gd name="T13" fmla="*/ 8 h 15"/>
                <a:gd name="T14" fmla="*/ 2 w 13"/>
                <a:gd name="T15" fmla="*/ 14 h 15"/>
                <a:gd name="T16" fmla="*/ 7 w 13"/>
                <a:gd name="T17" fmla="*/ 9 h 15"/>
                <a:gd name="T18" fmla="*/ 6 w 13"/>
                <a:gd name="T19" fmla="*/ 13 h 15"/>
                <a:gd name="T20" fmla="*/ 13 w 13"/>
                <a:gd name="T21" fmla="*/ 8 h 15"/>
                <a:gd name="T22" fmla="*/ 10 w 13"/>
                <a:gd name="T23"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5">
                  <a:moveTo>
                    <a:pt x="10" y="1"/>
                  </a:moveTo>
                  <a:cubicBezTo>
                    <a:pt x="9" y="0"/>
                    <a:pt x="3" y="0"/>
                    <a:pt x="3" y="2"/>
                  </a:cubicBezTo>
                  <a:cubicBezTo>
                    <a:pt x="2" y="3"/>
                    <a:pt x="6" y="2"/>
                    <a:pt x="6" y="2"/>
                  </a:cubicBezTo>
                  <a:cubicBezTo>
                    <a:pt x="6" y="2"/>
                    <a:pt x="0" y="6"/>
                    <a:pt x="1" y="7"/>
                  </a:cubicBezTo>
                  <a:cubicBezTo>
                    <a:pt x="1" y="9"/>
                    <a:pt x="5" y="6"/>
                    <a:pt x="5" y="6"/>
                  </a:cubicBezTo>
                  <a:cubicBezTo>
                    <a:pt x="5" y="6"/>
                    <a:pt x="0" y="9"/>
                    <a:pt x="0" y="11"/>
                  </a:cubicBezTo>
                  <a:cubicBezTo>
                    <a:pt x="0" y="12"/>
                    <a:pt x="6" y="8"/>
                    <a:pt x="6" y="8"/>
                  </a:cubicBezTo>
                  <a:cubicBezTo>
                    <a:pt x="6" y="8"/>
                    <a:pt x="1" y="12"/>
                    <a:pt x="2" y="14"/>
                  </a:cubicBezTo>
                  <a:cubicBezTo>
                    <a:pt x="3" y="15"/>
                    <a:pt x="7" y="9"/>
                    <a:pt x="7" y="9"/>
                  </a:cubicBezTo>
                  <a:cubicBezTo>
                    <a:pt x="7" y="9"/>
                    <a:pt x="5" y="12"/>
                    <a:pt x="6" y="13"/>
                  </a:cubicBezTo>
                  <a:cubicBezTo>
                    <a:pt x="7" y="14"/>
                    <a:pt x="12" y="9"/>
                    <a:pt x="13" y="8"/>
                  </a:cubicBezTo>
                  <a:cubicBezTo>
                    <a:pt x="13" y="7"/>
                    <a:pt x="11" y="2"/>
                    <a:pt x="10" y="1"/>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îṡḷïde"/>
            <p:cNvSpPr/>
            <p:nvPr/>
          </p:nvSpPr>
          <p:spPr bwMode="auto">
            <a:xfrm>
              <a:off x="7685088" y="3422650"/>
              <a:ext cx="12700"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îṩḻïḋe"/>
            <p:cNvSpPr/>
            <p:nvPr/>
          </p:nvSpPr>
          <p:spPr bwMode="auto">
            <a:xfrm>
              <a:off x="7748588" y="3459163"/>
              <a:ext cx="11113" cy="12700"/>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1"/>
                    <a:pt x="0" y="1"/>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íšḻiḋe"/>
            <p:cNvSpPr/>
            <p:nvPr/>
          </p:nvSpPr>
          <p:spPr bwMode="auto">
            <a:xfrm>
              <a:off x="6884988" y="1930400"/>
              <a:ext cx="1851025" cy="1541463"/>
            </a:xfrm>
            <a:custGeom>
              <a:avLst/>
              <a:gdLst>
                <a:gd name="T0" fmla="*/ 147 w 148"/>
                <a:gd name="T1" fmla="*/ 46 h 123"/>
                <a:gd name="T2" fmla="*/ 136 w 148"/>
                <a:gd name="T3" fmla="*/ 5 h 123"/>
                <a:gd name="T4" fmla="*/ 111 w 148"/>
                <a:gd name="T5" fmla="*/ 4 h 123"/>
                <a:gd name="T6" fmla="*/ 93 w 148"/>
                <a:gd name="T7" fmla="*/ 13 h 123"/>
                <a:gd name="T8" fmla="*/ 93 w 148"/>
                <a:gd name="T9" fmla="*/ 21 h 123"/>
                <a:gd name="T10" fmla="*/ 89 w 148"/>
                <a:gd name="T11" fmla="*/ 15 h 123"/>
                <a:gd name="T12" fmla="*/ 63 w 148"/>
                <a:gd name="T13" fmla="*/ 28 h 123"/>
                <a:gd name="T14" fmla="*/ 51 w 148"/>
                <a:gd name="T15" fmla="*/ 42 h 123"/>
                <a:gd name="T16" fmla="*/ 48 w 148"/>
                <a:gd name="T17" fmla="*/ 74 h 123"/>
                <a:gd name="T18" fmla="*/ 34 w 148"/>
                <a:gd name="T19" fmla="*/ 93 h 123"/>
                <a:gd name="T20" fmla="*/ 0 w 148"/>
                <a:gd name="T21" fmla="*/ 111 h 123"/>
                <a:gd name="T22" fmla="*/ 2 w 148"/>
                <a:gd name="T23" fmla="*/ 116 h 123"/>
                <a:gd name="T24" fmla="*/ 3 w 148"/>
                <a:gd name="T25" fmla="*/ 118 h 123"/>
                <a:gd name="T26" fmla="*/ 38 w 148"/>
                <a:gd name="T27" fmla="*/ 109 h 123"/>
                <a:gd name="T28" fmla="*/ 41 w 148"/>
                <a:gd name="T29" fmla="*/ 108 h 123"/>
                <a:gd name="T30" fmla="*/ 68 w 148"/>
                <a:gd name="T31" fmla="*/ 82 h 123"/>
                <a:gd name="T32" fmla="*/ 68 w 148"/>
                <a:gd name="T33" fmla="*/ 53 h 123"/>
                <a:gd name="T34" fmla="*/ 71 w 148"/>
                <a:gd name="T35" fmla="*/ 49 h 123"/>
                <a:gd name="T36" fmla="*/ 81 w 148"/>
                <a:gd name="T37" fmla="*/ 85 h 123"/>
                <a:gd name="T38" fmla="*/ 86 w 148"/>
                <a:gd name="T39" fmla="*/ 104 h 123"/>
                <a:gd name="T40" fmla="*/ 86 w 148"/>
                <a:gd name="T41" fmla="*/ 105 h 123"/>
                <a:gd name="T42" fmla="*/ 75 w 148"/>
                <a:gd name="T43" fmla="*/ 112 h 123"/>
                <a:gd name="T44" fmla="*/ 75 w 148"/>
                <a:gd name="T45" fmla="*/ 112 h 123"/>
                <a:gd name="T46" fmla="*/ 76 w 148"/>
                <a:gd name="T47" fmla="*/ 112 h 123"/>
                <a:gd name="T48" fmla="*/ 76 w 148"/>
                <a:gd name="T49" fmla="*/ 112 h 123"/>
                <a:gd name="T50" fmla="*/ 76 w 148"/>
                <a:gd name="T51" fmla="*/ 112 h 123"/>
                <a:gd name="T52" fmla="*/ 75 w 148"/>
                <a:gd name="T53" fmla="*/ 122 h 123"/>
                <a:gd name="T54" fmla="*/ 75 w 148"/>
                <a:gd name="T55" fmla="*/ 122 h 123"/>
                <a:gd name="T56" fmla="*/ 75 w 148"/>
                <a:gd name="T57" fmla="*/ 122 h 123"/>
                <a:gd name="T58" fmla="*/ 75 w 148"/>
                <a:gd name="T59" fmla="*/ 122 h 123"/>
                <a:gd name="T60" fmla="*/ 108 w 148"/>
                <a:gd name="T61" fmla="*/ 110 h 123"/>
                <a:gd name="T62" fmla="*/ 126 w 148"/>
                <a:gd name="T63" fmla="*/ 98 h 123"/>
                <a:gd name="T64" fmla="*/ 139 w 148"/>
                <a:gd name="T65" fmla="*/ 92 h 123"/>
                <a:gd name="T66" fmla="*/ 139 w 148"/>
                <a:gd name="T67" fmla="*/ 77 h 123"/>
                <a:gd name="T68" fmla="*/ 147 w 148"/>
                <a:gd name="T69" fmla="*/ 4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 h="123">
                  <a:moveTo>
                    <a:pt x="147" y="46"/>
                  </a:moveTo>
                  <a:cubicBezTo>
                    <a:pt x="146" y="22"/>
                    <a:pt x="140" y="10"/>
                    <a:pt x="136" y="5"/>
                  </a:cubicBezTo>
                  <a:cubicBezTo>
                    <a:pt x="132" y="0"/>
                    <a:pt x="120" y="0"/>
                    <a:pt x="111" y="4"/>
                  </a:cubicBezTo>
                  <a:cubicBezTo>
                    <a:pt x="108" y="5"/>
                    <a:pt x="101" y="9"/>
                    <a:pt x="93" y="13"/>
                  </a:cubicBezTo>
                  <a:cubicBezTo>
                    <a:pt x="94" y="16"/>
                    <a:pt x="94" y="20"/>
                    <a:pt x="93" y="21"/>
                  </a:cubicBezTo>
                  <a:cubicBezTo>
                    <a:pt x="91" y="22"/>
                    <a:pt x="90" y="18"/>
                    <a:pt x="89" y="15"/>
                  </a:cubicBezTo>
                  <a:cubicBezTo>
                    <a:pt x="77" y="20"/>
                    <a:pt x="66" y="26"/>
                    <a:pt x="63" y="28"/>
                  </a:cubicBezTo>
                  <a:cubicBezTo>
                    <a:pt x="57" y="32"/>
                    <a:pt x="53" y="34"/>
                    <a:pt x="51" y="42"/>
                  </a:cubicBezTo>
                  <a:cubicBezTo>
                    <a:pt x="50" y="50"/>
                    <a:pt x="49" y="66"/>
                    <a:pt x="48" y="74"/>
                  </a:cubicBezTo>
                  <a:cubicBezTo>
                    <a:pt x="47" y="82"/>
                    <a:pt x="44" y="88"/>
                    <a:pt x="34" y="93"/>
                  </a:cubicBezTo>
                  <a:cubicBezTo>
                    <a:pt x="25" y="99"/>
                    <a:pt x="0" y="111"/>
                    <a:pt x="0" y="111"/>
                  </a:cubicBezTo>
                  <a:cubicBezTo>
                    <a:pt x="0" y="111"/>
                    <a:pt x="1" y="113"/>
                    <a:pt x="2" y="116"/>
                  </a:cubicBezTo>
                  <a:cubicBezTo>
                    <a:pt x="2" y="116"/>
                    <a:pt x="2" y="117"/>
                    <a:pt x="3" y="118"/>
                  </a:cubicBezTo>
                  <a:cubicBezTo>
                    <a:pt x="3" y="118"/>
                    <a:pt x="25" y="114"/>
                    <a:pt x="38" y="109"/>
                  </a:cubicBezTo>
                  <a:cubicBezTo>
                    <a:pt x="39" y="109"/>
                    <a:pt x="40" y="109"/>
                    <a:pt x="41" y="108"/>
                  </a:cubicBezTo>
                  <a:cubicBezTo>
                    <a:pt x="54" y="103"/>
                    <a:pt x="67" y="94"/>
                    <a:pt x="68" y="82"/>
                  </a:cubicBezTo>
                  <a:cubicBezTo>
                    <a:pt x="69" y="70"/>
                    <a:pt x="68" y="58"/>
                    <a:pt x="68" y="53"/>
                  </a:cubicBezTo>
                  <a:cubicBezTo>
                    <a:pt x="68" y="49"/>
                    <a:pt x="69" y="45"/>
                    <a:pt x="71" y="49"/>
                  </a:cubicBezTo>
                  <a:cubicBezTo>
                    <a:pt x="73" y="52"/>
                    <a:pt x="78" y="75"/>
                    <a:pt x="81" y="85"/>
                  </a:cubicBezTo>
                  <a:cubicBezTo>
                    <a:pt x="82" y="93"/>
                    <a:pt x="85" y="101"/>
                    <a:pt x="86" y="104"/>
                  </a:cubicBezTo>
                  <a:cubicBezTo>
                    <a:pt x="86" y="105"/>
                    <a:pt x="86" y="105"/>
                    <a:pt x="86" y="105"/>
                  </a:cubicBezTo>
                  <a:cubicBezTo>
                    <a:pt x="86" y="105"/>
                    <a:pt x="78" y="111"/>
                    <a:pt x="75" y="112"/>
                  </a:cubicBezTo>
                  <a:cubicBezTo>
                    <a:pt x="75" y="112"/>
                    <a:pt x="75" y="112"/>
                    <a:pt x="75" y="112"/>
                  </a:cubicBezTo>
                  <a:cubicBezTo>
                    <a:pt x="76" y="112"/>
                    <a:pt x="76" y="112"/>
                    <a:pt x="76" y="112"/>
                  </a:cubicBezTo>
                  <a:cubicBezTo>
                    <a:pt x="76" y="112"/>
                    <a:pt x="76" y="112"/>
                    <a:pt x="76" y="112"/>
                  </a:cubicBezTo>
                  <a:cubicBezTo>
                    <a:pt x="76" y="112"/>
                    <a:pt x="76" y="112"/>
                    <a:pt x="76" y="112"/>
                  </a:cubicBezTo>
                  <a:cubicBezTo>
                    <a:pt x="76" y="112"/>
                    <a:pt x="74" y="120"/>
                    <a:pt x="75" y="122"/>
                  </a:cubicBezTo>
                  <a:cubicBezTo>
                    <a:pt x="75" y="122"/>
                    <a:pt x="75" y="122"/>
                    <a:pt x="75" y="122"/>
                  </a:cubicBezTo>
                  <a:cubicBezTo>
                    <a:pt x="75" y="122"/>
                    <a:pt x="75" y="122"/>
                    <a:pt x="75" y="122"/>
                  </a:cubicBezTo>
                  <a:cubicBezTo>
                    <a:pt x="75" y="122"/>
                    <a:pt x="75" y="122"/>
                    <a:pt x="75" y="122"/>
                  </a:cubicBezTo>
                  <a:cubicBezTo>
                    <a:pt x="77" y="123"/>
                    <a:pt x="92" y="120"/>
                    <a:pt x="108" y="110"/>
                  </a:cubicBezTo>
                  <a:cubicBezTo>
                    <a:pt x="124" y="101"/>
                    <a:pt x="126" y="98"/>
                    <a:pt x="126" y="98"/>
                  </a:cubicBezTo>
                  <a:cubicBezTo>
                    <a:pt x="126" y="98"/>
                    <a:pt x="136" y="95"/>
                    <a:pt x="139" y="92"/>
                  </a:cubicBezTo>
                  <a:cubicBezTo>
                    <a:pt x="139" y="77"/>
                    <a:pt x="139" y="77"/>
                    <a:pt x="139" y="77"/>
                  </a:cubicBezTo>
                  <a:cubicBezTo>
                    <a:pt x="139" y="77"/>
                    <a:pt x="148" y="70"/>
                    <a:pt x="147" y="46"/>
                  </a:cubicBezTo>
                  <a:close/>
                </a:path>
              </a:pathLst>
            </a:custGeom>
            <a:solidFill>
              <a:srgbClr val="FCBD39"/>
            </a:solidFill>
            <a:ln>
              <a:noFill/>
            </a:ln>
          </p:spPr>
          <p:txBody>
            <a:bodyPr vert="horz" wrap="square" lIns="91440" tIns="45720" rIns="91440" bIns="45720" numCol="1" anchor="t" anchorCtr="0" compatLnSpc="1"/>
            <a:lstStyle/>
            <a:p>
              <a:endParaRPr lang="zh-CN" altLang="en-US"/>
            </a:p>
          </p:txBody>
        </p:sp>
        <p:sp>
          <p:nvSpPr>
            <p:cNvPr id="42" name="işļîḓè"/>
            <p:cNvSpPr/>
            <p:nvPr/>
          </p:nvSpPr>
          <p:spPr bwMode="auto">
            <a:xfrm>
              <a:off x="8072438" y="1341438"/>
              <a:ext cx="376238" cy="250825"/>
            </a:xfrm>
            <a:custGeom>
              <a:avLst/>
              <a:gdLst>
                <a:gd name="T0" fmla="*/ 5 w 30"/>
                <a:gd name="T1" fmla="*/ 4 h 20"/>
                <a:gd name="T2" fmla="*/ 6 w 30"/>
                <a:gd name="T3" fmla="*/ 2 h 20"/>
                <a:gd name="T4" fmla="*/ 6 w 30"/>
                <a:gd name="T5" fmla="*/ 2 h 20"/>
                <a:gd name="T6" fmla="*/ 6 w 30"/>
                <a:gd name="T7" fmla="*/ 2 h 20"/>
                <a:gd name="T8" fmla="*/ 9 w 30"/>
                <a:gd name="T9" fmla="*/ 0 h 20"/>
                <a:gd name="T10" fmla="*/ 26 w 30"/>
                <a:gd name="T11" fmla="*/ 0 h 20"/>
                <a:gd name="T12" fmla="*/ 30 w 30"/>
                <a:gd name="T13" fmla="*/ 5 h 20"/>
                <a:gd name="T14" fmla="*/ 30 w 30"/>
                <a:gd name="T15" fmla="*/ 11 h 20"/>
                <a:gd name="T16" fmla="*/ 26 w 30"/>
                <a:gd name="T17" fmla="*/ 15 h 20"/>
                <a:gd name="T18" fmla="*/ 9 w 30"/>
                <a:gd name="T19" fmla="*/ 15 h 20"/>
                <a:gd name="T20" fmla="*/ 6 w 30"/>
                <a:gd name="T21" fmla="*/ 14 h 20"/>
                <a:gd name="T22" fmla="*/ 1 w 30"/>
                <a:gd name="T23" fmla="*/ 19 h 20"/>
                <a:gd name="T24" fmla="*/ 5 w 30"/>
                <a:gd name="T2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0">
                  <a:moveTo>
                    <a:pt x="5" y="4"/>
                  </a:moveTo>
                  <a:cubicBezTo>
                    <a:pt x="5" y="3"/>
                    <a:pt x="5" y="3"/>
                    <a:pt x="6" y="2"/>
                  </a:cubicBezTo>
                  <a:cubicBezTo>
                    <a:pt x="6" y="2"/>
                    <a:pt x="6" y="2"/>
                    <a:pt x="6" y="2"/>
                  </a:cubicBezTo>
                  <a:cubicBezTo>
                    <a:pt x="6" y="2"/>
                    <a:pt x="6" y="2"/>
                    <a:pt x="6" y="2"/>
                  </a:cubicBezTo>
                  <a:cubicBezTo>
                    <a:pt x="7" y="1"/>
                    <a:pt x="8" y="0"/>
                    <a:pt x="9" y="0"/>
                  </a:cubicBezTo>
                  <a:cubicBezTo>
                    <a:pt x="26" y="0"/>
                    <a:pt x="26" y="0"/>
                    <a:pt x="26" y="0"/>
                  </a:cubicBezTo>
                  <a:cubicBezTo>
                    <a:pt x="28" y="0"/>
                    <a:pt x="30" y="2"/>
                    <a:pt x="30" y="5"/>
                  </a:cubicBezTo>
                  <a:cubicBezTo>
                    <a:pt x="30" y="11"/>
                    <a:pt x="30" y="11"/>
                    <a:pt x="30" y="11"/>
                  </a:cubicBezTo>
                  <a:cubicBezTo>
                    <a:pt x="30" y="13"/>
                    <a:pt x="28" y="15"/>
                    <a:pt x="26" y="15"/>
                  </a:cubicBezTo>
                  <a:cubicBezTo>
                    <a:pt x="9" y="15"/>
                    <a:pt x="9" y="15"/>
                    <a:pt x="9" y="15"/>
                  </a:cubicBezTo>
                  <a:cubicBezTo>
                    <a:pt x="8" y="15"/>
                    <a:pt x="7" y="15"/>
                    <a:pt x="6" y="14"/>
                  </a:cubicBezTo>
                  <a:cubicBezTo>
                    <a:pt x="5" y="16"/>
                    <a:pt x="2" y="20"/>
                    <a:pt x="1" y="19"/>
                  </a:cubicBezTo>
                  <a:cubicBezTo>
                    <a:pt x="0" y="18"/>
                    <a:pt x="4" y="8"/>
                    <a:pt x="5" y="4"/>
                  </a:cubicBezTo>
                  <a:close/>
                </a:path>
              </a:pathLst>
            </a:custGeom>
            <a:solidFill>
              <a:srgbClr val="1300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ïṧ1îďé"/>
            <p:cNvSpPr/>
            <p:nvPr/>
          </p:nvSpPr>
          <p:spPr bwMode="auto">
            <a:xfrm>
              <a:off x="7185026" y="1830388"/>
              <a:ext cx="374650" cy="250825"/>
            </a:xfrm>
            <a:custGeom>
              <a:avLst/>
              <a:gdLst>
                <a:gd name="T0" fmla="*/ 25 w 30"/>
                <a:gd name="T1" fmla="*/ 4 h 20"/>
                <a:gd name="T2" fmla="*/ 24 w 30"/>
                <a:gd name="T3" fmla="*/ 2 h 20"/>
                <a:gd name="T4" fmla="*/ 24 w 30"/>
                <a:gd name="T5" fmla="*/ 2 h 20"/>
                <a:gd name="T6" fmla="*/ 24 w 30"/>
                <a:gd name="T7" fmla="*/ 2 h 20"/>
                <a:gd name="T8" fmla="*/ 21 w 30"/>
                <a:gd name="T9" fmla="*/ 0 h 20"/>
                <a:gd name="T10" fmla="*/ 4 w 30"/>
                <a:gd name="T11" fmla="*/ 0 h 20"/>
                <a:gd name="T12" fmla="*/ 0 w 30"/>
                <a:gd name="T13" fmla="*/ 4 h 20"/>
                <a:gd name="T14" fmla="*/ 0 w 30"/>
                <a:gd name="T15" fmla="*/ 11 h 20"/>
                <a:gd name="T16" fmla="*/ 4 w 30"/>
                <a:gd name="T17" fmla="*/ 15 h 20"/>
                <a:gd name="T18" fmla="*/ 21 w 30"/>
                <a:gd name="T19" fmla="*/ 15 h 20"/>
                <a:gd name="T20" fmla="*/ 24 w 30"/>
                <a:gd name="T21" fmla="*/ 13 h 20"/>
                <a:gd name="T22" fmla="*/ 29 w 30"/>
                <a:gd name="T23" fmla="*/ 18 h 20"/>
                <a:gd name="T24" fmla="*/ 25 w 30"/>
                <a:gd name="T25"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0">
                  <a:moveTo>
                    <a:pt x="25" y="4"/>
                  </a:moveTo>
                  <a:cubicBezTo>
                    <a:pt x="25" y="3"/>
                    <a:pt x="25" y="2"/>
                    <a:pt x="24" y="2"/>
                  </a:cubicBezTo>
                  <a:cubicBezTo>
                    <a:pt x="24" y="2"/>
                    <a:pt x="24" y="2"/>
                    <a:pt x="24" y="2"/>
                  </a:cubicBezTo>
                  <a:cubicBezTo>
                    <a:pt x="24" y="2"/>
                    <a:pt x="24" y="2"/>
                    <a:pt x="24" y="2"/>
                  </a:cubicBezTo>
                  <a:cubicBezTo>
                    <a:pt x="24" y="1"/>
                    <a:pt x="22" y="0"/>
                    <a:pt x="21" y="0"/>
                  </a:cubicBezTo>
                  <a:cubicBezTo>
                    <a:pt x="4" y="0"/>
                    <a:pt x="4" y="0"/>
                    <a:pt x="4" y="0"/>
                  </a:cubicBezTo>
                  <a:cubicBezTo>
                    <a:pt x="2" y="0"/>
                    <a:pt x="0" y="2"/>
                    <a:pt x="0" y="4"/>
                  </a:cubicBezTo>
                  <a:cubicBezTo>
                    <a:pt x="0" y="11"/>
                    <a:pt x="0" y="11"/>
                    <a:pt x="0" y="11"/>
                  </a:cubicBezTo>
                  <a:cubicBezTo>
                    <a:pt x="0" y="13"/>
                    <a:pt x="2" y="15"/>
                    <a:pt x="4" y="15"/>
                  </a:cubicBezTo>
                  <a:cubicBezTo>
                    <a:pt x="21" y="15"/>
                    <a:pt x="21" y="15"/>
                    <a:pt x="21" y="15"/>
                  </a:cubicBezTo>
                  <a:cubicBezTo>
                    <a:pt x="22" y="15"/>
                    <a:pt x="23" y="14"/>
                    <a:pt x="24" y="13"/>
                  </a:cubicBezTo>
                  <a:cubicBezTo>
                    <a:pt x="25" y="15"/>
                    <a:pt x="29" y="20"/>
                    <a:pt x="29" y="18"/>
                  </a:cubicBezTo>
                  <a:cubicBezTo>
                    <a:pt x="30" y="17"/>
                    <a:pt x="27" y="8"/>
                    <a:pt x="25" y="4"/>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ïṧľïḓè"/>
            <p:cNvSpPr/>
            <p:nvPr/>
          </p:nvSpPr>
          <p:spPr bwMode="auto">
            <a:xfrm>
              <a:off x="4106863" y="2357438"/>
              <a:ext cx="74613" cy="100013"/>
            </a:xfrm>
            <a:custGeom>
              <a:avLst/>
              <a:gdLst>
                <a:gd name="T0" fmla="*/ 4 w 6"/>
                <a:gd name="T1" fmla="*/ 7 h 8"/>
                <a:gd name="T2" fmla="*/ 4 w 6"/>
                <a:gd name="T3" fmla="*/ 2 h 8"/>
                <a:gd name="T4" fmla="*/ 0 w 6"/>
                <a:gd name="T5" fmla="*/ 3 h 8"/>
                <a:gd name="T6" fmla="*/ 4 w 6"/>
                <a:gd name="T7" fmla="*/ 7 h 8"/>
              </a:gdLst>
              <a:ahLst/>
              <a:cxnLst>
                <a:cxn ang="0">
                  <a:pos x="T0" y="T1"/>
                </a:cxn>
                <a:cxn ang="0">
                  <a:pos x="T2" y="T3"/>
                </a:cxn>
                <a:cxn ang="0">
                  <a:pos x="T4" y="T5"/>
                </a:cxn>
                <a:cxn ang="0">
                  <a:pos x="T6" y="T7"/>
                </a:cxn>
              </a:cxnLst>
              <a:rect l="0" t="0" r="r" b="b"/>
              <a:pathLst>
                <a:path w="6" h="8">
                  <a:moveTo>
                    <a:pt x="4" y="7"/>
                  </a:moveTo>
                  <a:cubicBezTo>
                    <a:pt x="6" y="6"/>
                    <a:pt x="5" y="3"/>
                    <a:pt x="4" y="2"/>
                  </a:cubicBezTo>
                  <a:cubicBezTo>
                    <a:pt x="3" y="0"/>
                    <a:pt x="0" y="1"/>
                    <a:pt x="0" y="3"/>
                  </a:cubicBezTo>
                  <a:cubicBezTo>
                    <a:pt x="1" y="6"/>
                    <a:pt x="2" y="8"/>
                    <a:pt x="4" y="7"/>
                  </a:cubicBezTo>
                  <a:close/>
                </a:path>
              </a:pathLst>
            </a:custGeom>
            <a:solidFill>
              <a:srgbClr val="F39E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íşlíḋê"/>
            <p:cNvSpPr/>
            <p:nvPr/>
          </p:nvSpPr>
          <p:spPr bwMode="auto">
            <a:xfrm>
              <a:off x="4281488" y="2344738"/>
              <a:ext cx="50800" cy="100013"/>
            </a:xfrm>
            <a:custGeom>
              <a:avLst/>
              <a:gdLst>
                <a:gd name="T0" fmla="*/ 4 w 4"/>
                <a:gd name="T1" fmla="*/ 2 h 8"/>
                <a:gd name="T2" fmla="*/ 3 w 4"/>
                <a:gd name="T3" fmla="*/ 5 h 8"/>
                <a:gd name="T4" fmla="*/ 2 w 4"/>
                <a:gd name="T5" fmla="*/ 8 h 8"/>
                <a:gd name="T6" fmla="*/ 0 w 4"/>
                <a:gd name="T7" fmla="*/ 5 h 8"/>
                <a:gd name="T8" fmla="*/ 4 w 4"/>
                <a:gd name="T9" fmla="*/ 2 h 8"/>
              </a:gdLst>
              <a:ahLst/>
              <a:cxnLst>
                <a:cxn ang="0">
                  <a:pos x="T0" y="T1"/>
                </a:cxn>
                <a:cxn ang="0">
                  <a:pos x="T2" y="T3"/>
                </a:cxn>
                <a:cxn ang="0">
                  <a:pos x="T4" y="T5"/>
                </a:cxn>
                <a:cxn ang="0">
                  <a:pos x="T6" y="T7"/>
                </a:cxn>
                <a:cxn ang="0">
                  <a:pos x="T8" y="T9"/>
                </a:cxn>
              </a:cxnLst>
              <a:rect l="0" t="0" r="r" b="b"/>
              <a:pathLst>
                <a:path w="4" h="8">
                  <a:moveTo>
                    <a:pt x="4" y="2"/>
                  </a:moveTo>
                  <a:cubicBezTo>
                    <a:pt x="4" y="3"/>
                    <a:pt x="3" y="4"/>
                    <a:pt x="3" y="5"/>
                  </a:cubicBezTo>
                  <a:cubicBezTo>
                    <a:pt x="3" y="6"/>
                    <a:pt x="2" y="7"/>
                    <a:pt x="2" y="8"/>
                  </a:cubicBezTo>
                  <a:cubicBezTo>
                    <a:pt x="1" y="8"/>
                    <a:pt x="0" y="7"/>
                    <a:pt x="0" y="5"/>
                  </a:cubicBezTo>
                  <a:cubicBezTo>
                    <a:pt x="0" y="3"/>
                    <a:pt x="3" y="0"/>
                    <a:pt x="4" y="2"/>
                  </a:cubicBezTo>
                  <a:close/>
                </a:path>
              </a:pathLst>
            </a:custGeom>
            <a:solidFill>
              <a:srgbClr val="F39E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îsľîḓè"/>
            <p:cNvSpPr/>
            <p:nvPr/>
          </p:nvSpPr>
          <p:spPr bwMode="auto">
            <a:xfrm>
              <a:off x="4132263" y="2281238"/>
              <a:ext cx="87313" cy="38100"/>
            </a:xfrm>
            <a:custGeom>
              <a:avLst/>
              <a:gdLst>
                <a:gd name="T0" fmla="*/ 1 w 7"/>
                <a:gd name="T1" fmla="*/ 2 h 3"/>
                <a:gd name="T2" fmla="*/ 4 w 7"/>
                <a:gd name="T3" fmla="*/ 0 h 3"/>
                <a:gd name="T4" fmla="*/ 7 w 7"/>
                <a:gd name="T5" fmla="*/ 3 h 3"/>
                <a:gd name="T6" fmla="*/ 5 w 7"/>
                <a:gd name="T7" fmla="*/ 1 h 3"/>
                <a:gd name="T8" fmla="*/ 4 w 7"/>
                <a:gd name="T9" fmla="*/ 3 h 3"/>
                <a:gd name="T10" fmla="*/ 4 w 7"/>
                <a:gd name="T11" fmla="*/ 1 h 3"/>
                <a:gd name="T12" fmla="*/ 2 w 7"/>
                <a:gd name="T13" fmla="*/ 1 h 3"/>
                <a:gd name="T14" fmla="*/ 1 w 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1" y="2"/>
                  </a:moveTo>
                  <a:cubicBezTo>
                    <a:pt x="0" y="2"/>
                    <a:pt x="2" y="0"/>
                    <a:pt x="4" y="0"/>
                  </a:cubicBezTo>
                  <a:cubicBezTo>
                    <a:pt x="6" y="0"/>
                    <a:pt x="7" y="2"/>
                    <a:pt x="7" y="3"/>
                  </a:cubicBezTo>
                  <a:cubicBezTo>
                    <a:pt x="6" y="3"/>
                    <a:pt x="6" y="1"/>
                    <a:pt x="5" y="1"/>
                  </a:cubicBezTo>
                  <a:cubicBezTo>
                    <a:pt x="5" y="1"/>
                    <a:pt x="5" y="3"/>
                    <a:pt x="4" y="3"/>
                  </a:cubicBezTo>
                  <a:cubicBezTo>
                    <a:pt x="3" y="3"/>
                    <a:pt x="4" y="1"/>
                    <a:pt x="4" y="1"/>
                  </a:cubicBezTo>
                  <a:cubicBezTo>
                    <a:pt x="4" y="1"/>
                    <a:pt x="3" y="1"/>
                    <a:pt x="2" y="1"/>
                  </a:cubicBezTo>
                  <a:cubicBezTo>
                    <a:pt x="2" y="2"/>
                    <a:pt x="2" y="3"/>
                    <a:pt x="1" y="2"/>
                  </a:cubicBezTo>
                  <a:close/>
                </a:path>
              </a:pathLst>
            </a:custGeom>
            <a:solidFill>
              <a:srgbClr val="3614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iŝḷíḑè"/>
            <p:cNvSpPr/>
            <p:nvPr/>
          </p:nvSpPr>
          <p:spPr bwMode="auto">
            <a:xfrm>
              <a:off x="4270376" y="2268538"/>
              <a:ext cx="61913" cy="50800"/>
            </a:xfrm>
            <a:custGeom>
              <a:avLst/>
              <a:gdLst>
                <a:gd name="T0" fmla="*/ 0 w 5"/>
                <a:gd name="T1" fmla="*/ 3 h 4"/>
                <a:gd name="T2" fmla="*/ 3 w 5"/>
                <a:gd name="T3" fmla="*/ 0 h 4"/>
                <a:gd name="T4" fmla="*/ 5 w 5"/>
                <a:gd name="T5" fmla="*/ 3 h 4"/>
                <a:gd name="T6" fmla="*/ 3 w 5"/>
                <a:gd name="T7" fmla="*/ 1 h 4"/>
                <a:gd name="T8" fmla="*/ 3 w 5"/>
                <a:gd name="T9" fmla="*/ 4 h 4"/>
                <a:gd name="T10" fmla="*/ 2 w 5"/>
                <a:gd name="T11" fmla="*/ 1 h 4"/>
                <a:gd name="T12" fmla="*/ 1 w 5"/>
                <a:gd name="T13" fmla="*/ 2 h 4"/>
                <a:gd name="T14" fmla="*/ 0 w 5"/>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0" y="3"/>
                  </a:moveTo>
                  <a:cubicBezTo>
                    <a:pt x="0" y="3"/>
                    <a:pt x="1" y="0"/>
                    <a:pt x="3" y="0"/>
                  </a:cubicBezTo>
                  <a:cubicBezTo>
                    <a:pt x="5" y="0"/>
                    <a:pt x="5" y="3"/>
                    <a:pt x="5" y="3"/>
                  </a:cubicBezTo>
                  <a:cubicBezTo>
                    <a:pt x="5" y="3"/>
                    <a:pt x="4" y="1"/>
                    <a:pt x="3" y="1"/>
                  </a:cubicBezTo>
                  <a:cubicBezTo>
                    <a:pt x="3" y="1"/>
                    <a:pt x="4" y="3"/>
                    <a:pt x="3" y="4"/>
                  </a:cubicBezTo>
                  <a:cubicBezTo>
                    <a:pt x="1" y="4"/>
                    <a:pt x="2" y="1"/>
                    <a:pt x="2" y="1"/>
                  </a:cubicBezTo>
                  <a:cubicBezTo>
                    <a:pt x="2" y="1"/>
                    <a:pt x="1" y="2"/>
                    <a:pt x="1" y="2"/>
                  </a:cubicBezTo>
                  <a:cubicBezTo>
                    <a:pt x="1" y="3"/>
                    <a:pt x="0" y="3"/>
                    <a:pt x="0" y="3"/>
                  </a:cubicBezTo>
                  <a:close/>
                </a:path>
              </a:pathLst>
            </a:custGeom>
            <a:solidFill>
              <a:srgbClr val="3614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íşļíďe"/>
            <p:cNvSpPr/>
            <p:nvPr/>
          </p:nvSpPr>
          <p:spPr bwMode="auto">
            <a:xfrm>
              <a:off x="5883276" y="1704975"/>
              <a:ext cx="87313" cy="112713"/>
            </a:xfrm>
            <a:custGeom>
              <a:avLst/>
              <a:gdLst>
                <a:gd name="T0" fmla="*/ 3 w 7"/>
                <a:gd name="T1" fmla="*/ 9 h 9"/>
                <a:gd name="T2" fmla="*/ 6 w 7"/>
                <a:gd name="T3" fmla="*/ 3 h 9"/>
                <a:gd name="T4" fmla="*/ 1 w 7"/>
                <a:gd name="T5" fmla="*/ 2 h 9"/>
                <a:gd name="T6" fmla="*/ 3 w 7"/>
                <a:gd name="T7" fmla="*/ 9 h 9"/>
              </a:gdLst>
              <a:ahLst/>
              <a:cxnLst>
                <a:cxn ang="0">
                  <a:pos x="T0" y="T1"/>
                </a:cxn>
                <a:cxn ang="0">
                  <a:pos x="T2" y="T3"/>
                </a:cxn>
                <a:cxn ang="0">
                  <a:pos x="T4" y="T5"/>
                </a:cxn>
                <a:cxn ang="0">
                  <a:pos x="T6" y="T7"/>
                </a:cxn>
              </a:cxnLst>
              <a:rect l="0" t="0" r="r" b="b"/>
              <a:pathLst>
                <a:path w="7" h="9">
                  <a:moveTo>
                    <a:pt x="3" y="9"/>
                  </a:moveTo>
                  <a:cubicBezTo>
                    <a:pt x="5" y="9"/>
                    <a:pt x="7" y="7"/>
                    <a:pt x="6" y="3"/>
                  </a:cubicBezTo>
                  <a:cubicBezTo>
                    <a:pt x="5" y="0"/>
                    <a:pt x="2" y="0"/>
                    <a:pt x="1" y="2"/>
                  </a:cubicBezTo>
                  <a:cubicBezTo>
                    <a:pt x="0" y="4"/>
                    <a:pt x="0" y="9"/>
                    <a:pt x="3" y="9"/>
                  </a:cubicBezTo>
                  <a:close/>
                </a:path>
              </a:pathLst>
            </a:custGeom>
            <a:solidFill>
              <a:srgbClr val="F39E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isļiďè"/>
            <p:cNvSpPr/>
            <p:nvPr/>
          </p:nvSpPr>
          <p:spPr bwMode="auto">
            <a:xfrm>
              <a:off x="6059488" y="1704975"/>
              <a:ext cx="74613" cy="112713"/>
            </a:xfrm>
            <a:custGeom>
              <a:avLst/>
              <a:gdLst>
                <a:gd name="T0" fmla="*/ 6 w 6"/>
                <a:gd name="T1" fmla="*/ 1 h 9"/>
                <a:gd name="T2" fmla="*/ 3 w 6"/>
                <a:gd name="T3" fmla="*/ 9 h 9"/>
                <a:gd name="T4" fmla="*/ 1 w 6"/>
                <a:gd name="T5" fmla="*/ 3 h 9"/>
                <a:gd name="T6" fmla="*/ 6 w 6"/>
                <a:gd name="T7" fmla="*/ 1 h 9"/>
              </a:gdLst>
              <a:ahLst/>
              <a:cxnLst>
                <a:cxn ang="0">
                  <a:pos x="T0" y="T1"/>
                </a:cxn>
                <a:cxn ang="0">
                  <a:pos x="T2" y="T3"/>
                </a:cxn>
                <a:cxn ang="0">
                  <a:pos x="T4" y="T5"/>
                </a:cxn>
                <a:cxn ang="0">
                  <a:pos x="T6" y="T7"/>
                </a:cxn>
              </a:cxnLst>
              <a:rect l="0" t="0" r="r" b="b"/>
              <a:pathLst>
                <a:path w="6" h="9">
                  <a:moveTo>
                    <a:pt x="6" y="1"/>
                  </a:moveTo>
                  <a:cubicBezTo>
                    <a:pt x="5" y="4"/>
                    <a:pt x="4" y="7"/>
                    <a:pt x="3" y="9"/>
                  </a:cubicBezTo>
                  <a:cubicBezTo>
                    <a:pt x="1" y="9"/>
                    <a:pt x="0" y="6"/>
                    <a:pt x="1" y="3"/>
                  </a:cubicBezTo>
                  <a:cubicBezTo>
                    <a:pt x="2" y="0"/>
                    <a:pt x="4" y="0"/>
                    <a:pt x="6" y="1"/>
                  </a:cubicBezTo>
                  <a:close/>
                </a:path>
              </a:pathLst>
            </a:custGeom>
            <a:solidFill>
              <a:srgbClr val="F39E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îṩ1íďè"/>
            <p:cNvSpPr/>
            <p:nvPr/>
          </p:nvSpPr>
          <p:spPr bwMode="auto">
            <a:xfrm>
              <a:off x="5921376" y="1592263"/>
              <a:ext cx="87313" cy="50800"/>
            </a:xfrm>
            <a:custGeom>
              <a:avLst/>
              <a:gdLst>
                <a:gd name="T0" fmla="*/ 1 w 7"/>
                <a:gd name="T1" fmla="*/ 3 h 4"/>
                <a:gd name="T2" fmla="*/ 4 w 7"/>
                <a:gd name="T3" fmla="*/ 0 h 4"/>
                <a:gd name="T4" fmla="*/ 7 w 7"/>
                <a:gd name="T5" fmla="*/ 2 h 4"/>
                <a:gd name="T6" fmla="*/ 6 w 7"/>
                <a:gd name="T7" fmla="*/ 3 h 4"/>
                <a:gd name="T8" fmla="*/ 5 w 7"/>
                <a:gd name="T9" fmla="*/ 2 h 4"/>
                <a:gd name="T10" fmla="*/ 5 w 7"/>
                <a:gd name="T11" fmla="*/ 3 h 4"/>
                <a:gd name="T12" fmla="*/ 4 w 7"/>
                <a:gd name="T13" fmla="*/ 1 h 4"/>
                <a:gd name="T14" fmla="*/ 3 w 7"/>
                <a:gd name="T15" fmla="*/ 2 h 4"/>
                <a:gd name="T16" fmla="*/ 1 w 7"/>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1" y="3"/>
                  </a:moveTo>
                  <a:cubicBezTo>
                    <a:pt x="0" y="3"/>
                    <a:pt x="2" y="1"/>
                    <a:pt x="4" y="0"/>
                  </a:cubicBezTo>
                  <a:cubicBezTo>
                    <a:pt x="6" y="0"/>
                    <a:pt x="7" y="1"/>
                    <a:pt x="7" y="2"/>
                  </a:cubicBezTo>
                  <a:cubicBezTo>
                    <a:pt x="7" y="2"/>
                    <a:pt x="7" y="3"/>
                    <a:pt x="6" y="3"/>
                  </a:cubicBezTo>
                  <a:cubicBezTo>
                    <a:pt x="6" y="4"/>
                    <a:pt x="6" y="2"/>
                    <a:pt x="5" y="2"/>
                  </a:cubicBezTo>
                  <a:cubicBezTo>
                    <a:pt x="5" y="2"/>
                    <a:pt x="5" y="3"/>
                    <a:pt x="5" y="3"/>
                  </a:cubicBezTo>
                  <a:cubicBezTo>
                    <a:pt x="4" y="4"/>
                    <a:pt x="4" y="1"/>
                    <a:pt x="4" y="1"/>
                  </a:cubicBezTo>
                  <a:cubicBezTo>
                    <a:pt x="4" y="1"/>
                    <a:pt x="4" y="1"/>
                    <a:pt x="3" y="2"/>
                  </a:cubicBezTo>
                  <a:cubicBezTo>
                    <a:pt x="2" y="2"/>
                    <a:pt x="1" y="3"/>
                    <a:pt x="1" y="3"/>
                  </a:cubicBezTo>
                  <a:close/>
                </a:path>
              </a:pathLst>
            </a:custGeom>
            <a:solidFill>
              <a:srgbClr val="3614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ïṧḷîďé"/>
            <p:cNvSpPr/>
            <p:nvPr/>
          </p:nvSpPr>
          <p:spPr bwMode="auto">
            <a:xfrm>
              <a:off x="6059488" y="1592263"/>
              <a:ext cx="74613" cy="63500"/>
            </a:xfrm>
            <a:custGeom>
              <a:avLst/>
              <a:gdLst>
                <a:gd name="T0" fmla="*/ 1 w 6"/>
                <a:gd name="T1" fmla="*/ 3 h 5"/>
                <a:gd name="T2" fmla="*/ 4 w 6"/>
                <a:gd name="T3" fmla="*/ 1 h 5"/>
                <a:gd name="T4" fmla="*/ 6 w 6"/>
                <a:gd name="T5" fmla="*/ 3 h 5"/>
                <a:gd name="T6" fmla="*/ 6 w 6"/>
                <a:gd name="T7" fmla="*/ 5 h 5"/>
                <a:gd name="T8" fmla="*/ 4 w 6"/>
                <a:gd name="T9" fmla="*/ 2 h 5"/>
                <a:gd name="T10" fmla="*/ 3 w 6"/>
                <a:gd name="T11" fmla="*/ 4 h 5"/>
                <a:gd name="T12" fmla="*/ 3 w 6"/>
                <a:gd name="T13" fmla="*/ 2 h 5"/>
                <a:gd name="T14" fmla="*/ 2 w 6"/>
                <a:gd name="T15" fmla="*/ 2 h 5"/>
                <a:gd name="T16" fmla="*/ 1 w 6"/>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1" y="3"/>
                  </a:moveTo>
                  <a:cubicBezTo>
                    <a:pt x="0" y="3"/>
                    <a:pt x="2" y="0"/>
                    <a:pt x="4" y="1"/>
                  </a:cubicBezTo>
                  <a:cubicBezTo>
                    <a:pt x="5" y="1"/>
                    <a:pt x="5" y="2"/>
                    <a:pt x="6" y="3"/>
                  </a:cubicBezTo>
                  <a:cubicBezTo>
                    <a:pt x="6" y="4"/>
                    <a:pt x="6" y="5"/>
                    <a:pt x="6" y="5"/>
                  </a:cubicBezTo>
                  <a:cubicBezTo>
                    <a:pt x="5" y="4"/>
                    <a:pt x="5" y="3"/>
                    <a:pt x="4" y="2"/>
                  </a:cubicBezTo>
                  <a:cubicBezTo>
                    <a:pt x="4" y="2"/>
                    <a:pt x="4" y="4"/>
                    <a:pt x="3" y="4"/>
                  </a:cubicBezTo>
                  <a:cubicBezTo>
                    <a:pt x="2" y="4"/>
                    <a:pt x="3" y="2"/>
                    <a:pt x="3" y="2"/>
                  </a:cubicBezTo>
                  <a:cubicBezTo>
                    <a:pt x="3" y="2"/>
                    <a:pt x="2" y="2"/>
                    <a:pt x="2" y="2"/>
                  </a:cubicBezTo>
                  <a:cubicBezTo>
                    <a:pt x="2" y="3"/>
                    <a:pt x="1" y="3"/>
                    <a:pt x="1" y="3"/>
                  </a:cubicBezTo>
                  <a:close/>
                </a:path>
              </a:pathLst>
            </a:custGeom>
            <a:solidFill>
              <a:srgbClr val="3614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iṡ1îḍè"/>
            <p:cNvSpPr/>
            <p:nvPr/>
          </p:nvSpPr>
          <p:spPr bwMode="auto">
            <a:xfrm>
              <a:off x="7759701" y="1905000"/>
              <a:ext cx="76200" cy="63500"/>
            </a:xfrm>
            <a:custGeom>
              <a:avLst/>
              <a:gdLst>
                <a:gd name="T0" fmla="*/ 1 w 6"/>
                <a:gd name="T1" fmla="*/ 5 h 5"/>
                <a:gd name="T2" fmla="*/ 1 w 6"/>
                <a:gd name="T3" fmla="*/ 1 h 5"/>
                <a:gd name="T4" fmla="*/ 4 w 6"/>
                <a:gd name="T5" fmla="*/ 1 h 5"/>
                <a:gd name="T6" fmla="*/ 5 w 6"/>
                <a:gd name="T7" fmla="*/ 3 h 5"/>
                <a:gd name="T8" fmla="*/ 3 w 6"/>
                <a:gd name="T9" fmla="*/ 1 h 5"/>
                <a:gd name="T10" fmla="*/ 3 w 6"/>
                <a:gd name="T11" fmla="*/ 4 h 5"/>
                <a:gd name="T12" fmla="*/ 1 w 6"/>
                <a:gd name="T13" fmla="*/ 3 h 5"/>
                <a:gd name="T14" fmla="*/ 1 w 6"/>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5">
                  <a:moveTo>
                    <a:pt x="1" y="5"/>
                  </a:moveTo>
                  <a:cubicBezTo>
                    <a:pt x="1" y="5"/>
                    <a:pt x="0" y="3"/>
                    <a:pt x="1" y="1"/>
                  </a:cubicBezTo>
                  <a:cubicBezTo>
                    <a:pt x="2" y="0"/>
                    <a:pt x="3" y="0"/>
                    <a:pt x="4" y="1"/>
                  </a:cubicBezTo>
                  <a:cubicBezTo>
                    <a:pt x="5" y="1"/>
                    <a:pt x="6" y="2"/>
                    <a:pt x="5" y="3"/>
                  </a:cubicBezTo>
                  <a:cubicBezTo>
                    <a:pt x="5" y="3"/>
                    <a:pt x="4" y="1"/>
                    <a:pt x="3" y="1"/>
                  </a:cubicBezTo>
                  <a:cubicBezTo>
                    <a:pt x="3" y="1"/>
                    <a:pt x="4" y="3"/>
                    <a:pt x="3" y="4"/>
                  </a:cubicBezTo>
                  <a:cubicBezTo>
                    <a:pt x="3" y="4"/>
                    <a:pt x="1" y="3"/>
                    <a:pt x="1" y="3"/>
                  </a:cubicBezTo>
                  <a:cubicBezTo>
                    <a:pt x="1" y="3"/>
                    <a:pt x="2" y="4"/>
                    <a:pt x="1" y="5"/>
                  </a:cubicBezTo>
                  <a:close/>
                </a:path>
              </a:pathLst>
            </a:custGeom>
            <a:solidFill>
              <a:srgbClr val="3614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ïṥ1iḑê"/>
            <p:cNvSpPr/>
            <p:nvPr/>
          </p:nvSpPr>
          <p:spPr bwMode="auto">
            <a:xfrm>
              <a:off x="7872413" y="1843088"/>
              <a:ext cx="76200" cy="74613"/>
            </a:xfrm>
            <a:custGeom>
              <a:avLst/>
              <a:gdLst>
                <a:gd name="T0" fmla="*/ 1 w 6"/>
                <a:gd name="T1" fmla="*/ 5 h 6"/>
                <a:gd name="T2" fmla="*/ 1 w 6"/>
                <a:gd name="T3" fmla="*/ 1 h 6"/>
                <a:gd name="T4" fmla="*/ 4 w 6"/>
                <a:gd name="T5" fmla="*/ 1 h 6"/>
                <a:gd name="T6" fmla="*/ 5 w 6"/>
                <a:gd name="T7" fmla="*/ 3 h 6"/>
                <a:gd name="T8" fmla="*/ 2 w 6"/>
                <a:gd name="T9" fmla="*/ 2 h 6"/>
                <a:gd name="T10" fmla="*/ 3 w 6"/>
                <a:gd name="T11" fmla="*/ 5 h 6"/>
                <a:gd name="T12" fmla="*/ 1 w 6"/>
                <a:gd name="T13" fmla="*/ 4 h 6"/>
                <a:gd name="T14" fmla="*/ 1 w 6"/>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1" y="5"/>
                  </a:moveTo>
                  <a:cubicBezTo>
                    <a:pt x="0" y="5"/>
                    <a:pt x="0" y="3"/>
                    <a:pt x="1" y="1"/>
                  </a:cubicBezTo>
                  <a:cubicBezTo>
                    <a:pt x="2" y="0"/>
                    <a:pt x="3" y="1"/>
                    <a:pt x="4" y="1"/>
                  </a:cubicBezTo>
                  <a:cubicBezTo>
                    <a:pt x="5" y="2"/>
                    <a:pt x="6" y="3"/>
                    <a:pt x="5" y="3"/>
                  </a:cubicBezTo>
                  <a:cubicBezTo>
                    <a:pt x="5" y="3"/>
                    <a:pt x="4" y="1"/>
                    <a:pt x="2" y="2"/>
                  </a:cubicBezTo>
                  <a:cubicBezTo>
                    <a:pt x="2" y="2"/>
                    <a:pt x="4" y="3"/>
                    <a:pt x="3" y="5"/>
                  </a:cubicBezTo>
                  <a:cubicBezTo>
                    <a:pt x="2" y="6"/>
                    <a:pt x="1" y="4"/>
                    <a:pt x="1" y="4"/>
                  </a:cubicBezTo>
                  <a:cubicBezTo>
                    <a:pt x="1" y="4"/>
                    <a:pt x="1" y="5"/>
                    <a:pt x="1" y="5"/>
                  </a:cubicBezTo>
                  <a:close/>
                </a:path>
              </a:pathLst>
            </a:custGeom>
            <a:solidFill>
              <a:srgbClr val="3614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îS1ïḋe"/>
            <p:cNvSpPr/>
            <p:nvPr/>
          </p:nvSpPr>
          <p:spPr bwMode="auto">
            <a:xfrm>
              <a:off x="7797801" y="2019300"/>
              <a:ext cx="61913" cy="61913"/>
            </a:xfrm>
            <a:custGeom>
              <a:avLst/>
              <a:gdLst>
                <a:gd name="T0" fmla="*/ 5 w 5"/>
                <a:gd name="T1" fmla="*/ 4 h 5"/>
                <a:gd name="T2" fmla="*/ 4 w 5"/>
                <a:gd name="T3" fmla="*/ 5 h 5"/>
                <a:gd name="T4" fmla="*/ 0 w 5"/>
                <a:gd name="T5" fmla="*/ 1 h 5"/>
                <a:gd name="T6" fmla="*/ 2 w 5"/>
                <a:gd name="T7" fmla="*/ 0 h 5"/>
                <a:gd name="T8" fmla="*/ 5 w 5"/>
                <a:gd name="T9" fmla="*/ 4 h 5"/>
              </a:gdLst>
              <a:ahLst/>
              <a:cxnLst>
                <a:cxn ang="0">
                  <a:pos x="T0" y="T1"/>
                </a:cxn>
                <a:cxn ang="0">
                  <a:pos x="T2" y="T3"/>
                </a:cxn>
                <a:cxn ang="0">
                  <a:pos x="T4" y="T5"/>
                </a:cxn>
                <a:cxn ang="0">
                  <a:pos x="T6" y="T7"/>
                </a:cxn>
                <a:cxn ang="0">
                  <a:pos x="T8" y="T9"/>
                </a:cxn>
              </a:cxnLst>
              <a:rect l="0" t="0" r="r" b="b"/>
              <a:pathLst>
                <a:path w="5" h="5">
                  <a:moveTo>
                    <a:pt x="5" y="4"/>
                  </a:moveTo>
                  <a:cubicBezTo>
                    <a:pt x="5" y="4"/>
                    <a:pt x="4" y="5"/>
                    <a:pt x="4" y="5"/>
                  </a:cubicBezTo>
                  <a:cubicBezTo>
                    <a:pt x="2" y="4"/>
                    <a:pt x="1" y="3"/>
                    <a:pt x="0" y="1"/>
                  </a:cubicBezTo>
                  <a:cubicBezTo>
                    <a:pt x="0" y="0"/>
                    <a:pt x="1" y="0"/>
                    <a:pt x="2" y="0"/>
                  </a:cubicBezTo>
                  <a:cubicBezTo>
                    <a:pt x="4" y="0"/>
                    <a:pt x="5" y="2"/>
                    <a:pt x="5" y="4"/>
                  </a:cubicBezTo>
                  <a:close/>
                </a:path>
              </a:pathLst>
            </a:custGeom>
            <a:solidFill>
              <a:srgbClr val="F39E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íṥ1idè"/>
            <p:cNvSpPr/>
            <p:nvPr/>
          </p:nvSpPr>
          <p:spPr bwMode="auto">
            <a:xfrm>
              <a:off x="7935913" y="1917700"/>
              <a:ext cx="74613" cy="101600"/>
            </a:xfrm>
            <a:custGeom>
              <a:avLst/>
              <a:gdLst>
                <a:gd name="T0" fmla="*/ 2 w 6"/>
                <a:gd name="T1" fmla="*/ 8 h 8"/>
                <a:gd name="T2" fmla="*/ 6 w 6"/>
                <a:gd name="T3" fmla="*/ 4 h 8"/>
                <a:gd name="T4" fmla="*/ 2 w 6"/>
                <a:gd name="T5" fmla="*/ 1 h 8"/>
                <a:gd name="T6" fmla="*/ 2 w 6"/>
                <a:gd name="T7" fmla="*/ 8 h 8"/>
              </a:gdLst>
              <a:ahLst/>
              <a:cxnLst>
                <a:cxn ang="0">
                  <a:pos x="T0" y="T1"/>
                </a:cxn>
                <a:cxn ang="0">
                  <a:pos x="T2" y="T3"/>
                </a:cxn>
                <a:cxn ang="0">
                  <a:pos x="T4" y="T5"/>
                </a:cxn>
                <a:cxn ang="0">
                  <a:pos x="T6" y="T7"/>
                </a:cxn>
              </a:cxnLst>
              <a:rect l="0" t="0" r="r" b="b"/>
              <a:pathLst>
                <a:path w="6" h="8">
                  <a:moveTo>
                    <a:pt x="2" y="8"/>
                  </a:moveTo>
                  <a:cubicBezTo>
                    <a:pt x="4" y="8"/>
                    <a:pt x="6" y="7"/>
                    <a:pt x="6" y="4"/>
                  </a:cubicBezTo>
                  <a:cubicBezTo>
                    <a:pt x="6" y="1"/>
                    <a:pt x="4" y="0"/>
                    <a:pt x="2" y="1"/>
                  </a:cubicBezTo>
                  <a:cubicBezTo>
                    <a:pt x="0" y="2"/>
                    <a:pt x="0" y="7"/>
                    <a:pt x="2" y="8"/>
                  </a:cubicBezTo>
                  <a:close/>
                </a:path>
              </a:pathLst>
            </a:custGeom>
            <a:solidFill>
              <a:srgbClr val="F39E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íṣḷíḋê"/>
            <p:cNvSpPr/>
            <p:nvPr/>
          </p:nvSpPr>
          <p:spPr bwMode="auto">
            <a:xfrm>
              <a:off x="4144963" y="2232025"/>
              <a:ext cx="200025" cy="174625"/>
            </a:xfrm>
            <a:custGeom>
              <a:avLst/>
              <a:gdLst>
                <a:gd name="T0" fmla="*/ 0 w 16"/>
                <a:gd name="T1" fmla="*/ 4 h 14"/>
                <a:gd name="T2" fmla="*/ 0 w 16"/>
                <a:gd name="T3" fmla="*/ 4 h 14"/>
                <a:gd name="T4" fmla="*/ 1 w 16"/>
                <a:gd name="T5" fmla="*/ 3 h 14"/>
                <a:gd name="T6" fmla="*/ 3 w 16"/>
                <a:gd name="T7" fmla="*/ 2 h 14"/>
                <a:gd name="T8" fmla="*/ 4 w 16"/>
                <a:gd name="T9" fmla="*/ 1 h 14"/>
                <a:gd name="T10" fmla="*/ 5 w 16"/>
                <a:gd name="T11" fmla="*/ 2 h 14"/>
                <a:gd name="T12" fmla="*/ 7 w 16"/>
                <a:gd name="T13" fmla="*/ 5 h 14"/>
                <a:gd name="T14" fmla="*/ 7 w 16"/>
                <a:gd name="T15" fmla="*/ 6 h 14"/>
                <a:gd name="T16" fmla="*/ 7 w 16"/>
                <a:gd name="T17" fmla="*/ 8 h 14"/>
                <a:gd name="T18" fmla="*/ 7 w 16"/>
                <a:gd name="T19" fmla="*/ 11 h 14"/>
                <a:gd name="T20" fmla="*/ 8 w 16"/>
                <a:gd name="T21" fmla="*/ 13 h 14"/>
                <a:gd name="T22" fmla="*/ 8 w 16"/>
                <a:gd name="T23" fmla="*/ 14 h 14"/>
                <a:gd name="T24" fmla="*/ 8 w 16"/>
                <a:gd name="T25" fmla="*/ 14 h 14"/>
                <a:gd name="T26" fmla="*/ 8 w 16"/>
                <a:gd name="T27" fmla="*/ 14 h 14"/>
                <a:gd name="T28" fmla="*/ 8 w 16"/>
                <a:gd name="T29" fmla="*/ 14 h 14"/>
                <a:gd name="T30" fmla="*/ 9 w 16"/>
                <a:gd name="T31" fmla="*/ 12 h 14"/>
                <a:gd name="T32" fmla="*/ 9 w 16"/>
                <a:gd name="T33" fmla="*/ 10 h 14"/>
                <a:gd name="T34" fmla="*/ 9 w 16"/>
                <a:gd name="T35" fmla="*/ 7 h 14"/>
                <a:gd name="T36" fmla="*/ 9 w 16"/>
                <a:gd name="T37" fmla="*/ 3 h 14"/>
                <a:gd name="T38" fmla="*/ 10 w 16"/>
                <a:gd name="T39" fmla="*/ 2 h 14"/>
                <a:gd name="T40" fmla="*/ 10 w 16"/>
                <a:gd name="T41" fmla="*/ 2 h 14"/>
                <a:gd name="T42" fmla="*/ 10 w 16"/>
                <a:gd name="T43" fmla="*/ 1 h 14"/>
                <a:gd name="T44" fmla="*/ 11 w 16"/>
                <a:gd name="T45" fmla="*/ 1 h 14"/>
                <a:gd name="T46" fmla="*/ 14 w 16"/>
                <a:gd name="T47" fmla="*/ 1 h 14"/>
                <a:gd name="T48" fmla="*/ 15 w 16"/>
                <a:gd name="T49" fmla="*/ 2 h 14"/>
                <a:gd name="T50" fmla="*/ 16 w 16"/>
                <a:gd name="T51" fmla="*/ 3 h 14"/>
                <a:gd name="T52" fmla="*/ 16 w 16"/>
                <a:gd name="T53" fmla="*/ 4 h 14"/>
                <a:gd name="T54" fmla="*/ 16 w 16"/>
                <a:gd name="T55" fmla="*/ 4 h 14"/>
                <a:gd name="T56" fmla="*/ 16 w 16"/>
                <a:gd name="T57" fmla="*/ 4 h 14"/>
                <a:gd name="T58" fmla="*/ 16 w 16"/>
                <a:gd name="T59" fmla="*/ 4 h 14"/>
                <a:gd name="T60" fmla="*/ 15 w 16"/>
                <a:gd name="T61" fmla="*/ 4 h 14"/>
                <a:gd name="T62" fmla="*/ 15 w 16"/>
                <a:gd name="T63" fmla="*/ 3 h 14"/>
                <a:gd name="T64" fmla="*/ 14 w 16"/>
                <a:gd name="T65" fmla="*/ 1 h 14"/>
                <a:gd name="T66" fmla="*/ 11 w 16"/>
                <a:gd name="T67" fmla="*/ 2 h 14"/>
                <a:gd name="T68" fmla="*/ 11 w 16"/>
                <a:gd name="T69" fmla="*/ 2 h 14"/>
                <a:gd name="T70" fmla="*/ 11 w 16"/>
                <a:gd name="T71" fmla="*/ 2 h 14"/>
                <a:gd name="T72" fmla="*/ 10 w 16"/>
                <a:gd name="T73" fmla="*/ 2 h 14"/>
                <a:gd name="T74" fmla="*/ 10 w 16"/>
                <a:gd name="T75" fmla="*/ 4 h 14"/>
                <a:gd name="T76" fmla="*/ 9 w 16"/>
                <a:gd name="T77" fmla="*/ 7 h 14"/>
                <a:gd name="T78" fmla="*/ 9 w 16"/>
                <a:gd name="T79" fmla="*/ 10 h 14"/>
                <a:gd name="T80" fmla="*/ 9 w 16"/>
                <a:gd name="T81" fmla="*/ 12 h 14"/>
                <a:gd name="T82" fmla="*/ 9 w 16"/>
                <a:gd name="T83" fmla="*/ 14 h 14"/>
                <a:gd name="T84" fmla="*/ 8 w 16"/>
                <a:gd name="T85" fmla="*/ 14 h 14"/>
                <a:gd name="T86" fmla="*/ 8 w 16"/>
                <a:gd name="T87" fmla="*/ 14 h 14"/>
                <a:gd name="T88" fmla="*/ 8 w 16"/>
                <a:gd name="T89" fmla="*/ 14 h 14"/>
                <a:gd name="T90" fmla="*/ 7 w 16"/>
                <a:gd name="T91" fmla="*/ 13 h 14"/>
                <a:gd name="T92" fmla="*/ 7 w 16"/>
                <a:gd name="T93" fmla="*/ 12 h 14"/>
                <a:gd name="T94" fmla="*/ 7 w 16"/>
                <a:gd name="T95" fmla="*/ 8 h 14"/>
                <a:gd name="T96" fmla="*/ 7 w 16"/>
                <a:gd name="T97" fmla="*/ 6 h 14"/>
                <a:gd name="T98" fmla="*/ 7 w 16"/>
                <a:gd name="T99" fmla="*/ 5 h 14"/>
                <a:gd name="T100" fmla="*/ 5 w 16"/>
                <a:gd name="T101" fmla="*/ 3 h 14"/>
                <a:gd name="T102" fmla="*/ 4 w 16"/>
                <a:gd name="T103" fmla="*/ 2 h 14"/>
                <a:gd name="T104" fmla="*/ 3 w 16"/>
                <a:gd name="T105" fmla="*/ 2 h 14"/>
                <a:gd name="T106" fmla="*/ 1 w 16"/>
                <a:gd name="T107" fmla="*/ 3 h 14"/>
                <a:gd name="T108" fmla="*/ 0 w 16"/>
                <a:gd name="T109" fmla="*/ 4 h 14"/>
                <a:gd name="T110" fmla="*/ 0 w 16"/>
                <a:gd name="T111" fmla="*/ 4 h 14"/>
                <a:gd name="T112" fmla="*/ 0 w 16"/>
                <a:gd name="T113" fmla="*/ 4 h 14"/>
                <a:gd name="T114" fmla="*/ 0 w 16"/>
                <a:gd name="T115" fmla="*/ 4 h 14"/>
                <a:gd name="T116" fmla="*/ 0 w 16"/>
                <a:gd name="T117"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 h="14">
                  <a:moveTo>
                    <a:pt x="0" y="4"/>
                  </a:moveTo>
                  <a:cubicBezTo>
                    <a:pt x="0" y="4"/>
                    <a:pt x="0" y="4"/>
                    <a:pt x="0" y="4"/>
                  </a:cubicBezTo>
                  <a:cubicBezTo>
                    <a:pt x="0" y="3"/>
                    <a:pt x="0" y="3"/>
                    <a:pt x="1" y="3"/>
                  </a:cubicBezTo>
                  <a:cubicBezTo>
                    <a:pt x="1" y="2"/>
                    <a:pt x="2" y="2"/>
                    <a:pt x="3" y="2"/>
                  </a:cubicBezTo>
                  <a:cubicBezTo>
                    <a:pt x="3" y="1"/>
                    <a:pt x="4" y="1"/>
                    <a:pt x="4" y="1"/>
                  </a:cubicBezTo>
                  <a:cubicBezTo>
                    <a:pt x="4" y="2"/>
                    <a:pt x="5" y="2"/>
                    <a:pt x="5" y="2"/>
                  </a:cubicBezTo>
                  <a:cubicBezTo>
                    <a:pt x="6" y="2"/>
                    <a:pt x="7" y="3"/>
                    <a:pt x="7" y="5"/>
                  </a:cubicBezTo>
                  <a:cubicBezTo>
                    <a:pt x="7" y="5"/>
                    <a:pt x="7" y="6"/>
                    <a:pt x="7" y="6"/>
                  </a:cubicBezTo>
                  <a:cubicBezTo>
                    <a:pt x="7" y="7"/>
                    <a:pt x="7" y="7"/>
                    <a:pt x="7" y="8"/>
                  </a:cubicBezTo>
                  <a:cubicBezTo>
                    <a:pt x="7" y="9"/>
                    <a:pt x="7" y="10"/>
                    <a:pt x="7" y="11"/>
                  </a:cubicBezTo>
                  <a:cubicBezTo>
                    <a:pt x="8" y="12"/>
                    <a:pt x="8" y="13"/>
                    <a:pt x="8" y="13"/>
                  </a:cubicBezTo>
                  <a:cubicBezTo>
                    <a:pt x="8" y="14"/>
                    <a:pt x="8" y="14"/>
                    <a:pt x="8" y="14"/>
                  </a:cubicBezTo>
                  <a:cubicBezTo>
                    <a:pt x="8" y="14"/>
                    <a:pt x="8" y="14"/>
                    <a:pt x="8" y="14"/>
                  </a:cubicBezTo>
                  <a:cubicBezTo>
                    <a:pt x="8" y="14"/>
                    <a:pt x="8" y="14"/>
                    <a:pt x="8" y="14"/>
                  </a:cubicBezTo>
                  <a:cubicBezTo>
                    <a:pt x="8" y="14"/>
                    <a:pt x="8" y="14"/>
                    <a:pt x="8" y="14"/>
                  </a:cubicBezTo>
                  <a:cubicBezTo>
                    <a:pt x="9" y="13"/>
                    <a:pt x="9" y="13"/>
                    <a:pt x="9" y="12"/>
                  </a:cubicBezTo>
                  <a:cubicBezTo>
                    <a:pt x="9" y="11"/>
                    <a:pt x="9" y="11"/>
                    <a:pt x="9" y="10"/>
                  </a:cubicBezTo>
                  <a:cubicBezTo>
                    <a:pt x="9" y="9"/>
                    <a:pt x="9" y="8"/>
                    <a:pt x="9" y="7"/>
                  </a:cubicBezTo>
                  <a:cubicBezTo>
                    <a:pt x="9" y="6"/>
                    <a:pt x="9" y="4"/>
                    <a:pt x="9" y="3"/>
                  </a:cubicBezTo>
                  <a:cubicBezTo>
                    <a:pt x="9" y="3"/>
                    <a:pt x="9" y="2"/>
                    <a:pt x="10" y="2"/>
                  </a:cubicBezTo>
                  <a:cubicBezTo>
                    <a:pt x="10" y="2"/>
                    <a:pt x="10" y="2"/>
                    <a:pt x="10" y="2"/>
                  </a:cubicBezTo>
                  <a:cubicBezTo>
                    <a:pt x="10" y="1"/>
                    <a:pt x="10" y="1"/>
                    <a:pt x="10" y="1"/>
                  </a:cubicBezTo>
                  <a:cubicBezTo>
                    <a:pt x="11" y="1"/>
                    <a:pt x="11" y="1"/>
                    <a:pt x="11" y="1"/>
                  </a:cubicBezTo>
                  <a:cubicBezTo>
                    <a:pt x="12" y="0"/>
                    <a:pt x="13" y="0"/>
                    <a:pt x="14" y="1"/>
                  </a:cubicBezTo>
                  <a:cubicBezTo>
                    <a:pt x="15" y="1"/>
                    <a:pt x="15" y="2"/>
                    <a:pt x="15" y="2"/>
                  </a:cubicBezTo>
                  <a:cubicBezTo>
                    <a:pt x="16" y="3"/>
                    <a:pt x="16" y="3"/>
                    <a:pt x="16" y="3"/>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5" y="4"/>
                  </a:cubicBezTo>
                  <a:cubicBezTo>
                    <a:pt x="15" y="3"/>
                    <a:pt x="15" y="3"/>
                    <a:pt x="15" y="3"/>
                  </a:cubicBezTo>
                  <a:cubicBezTo>
                    <a:pt x="15" y="2"/>
                    <a:pt x="14" y="2"/>
                    <a:pt x="14" y="1"/>
                  </a:cubicBezTo>
                  <a:cubicBezTo>
                    <a:pt x="13" y="1"/>
                    <a:pt x="12" y="1"/>
                    <a:pt x="11" y="2"/>
                  </a:cubicBezTo>
                  <a:cubicBezTo>
                    <a:pt x="11" y="2"/>
                    <a:pt x="11" y="2"/>
                    <a:pt x="11" y="2"/>
                  </a:cubicBezTo>
                  <a:cubicBezTo>
                    <a:pt x="11" y="2"/>
                    <a:pt x="11" y="2"/>
                    <a:pt x="11" y="2"/>
                  </a:cubicBezTo>
                  <a:cubicBezTo>
                    <a:pt x="11" y="2"/>
                    <a:pt x="10" y="2"/>
                    <a:pt x="10" y="2"/>
                  </a:cubicBezTo>
                  <a:cubicBezTo>
                    <a:pt x="10" y="3"/>
                    <a:pt x="10" y="3"/>
                    <a:pt x="10" y="4"/>
                  </a:cubicBezTo>
                  <a:cubicBezTo>
                    <a:pt x="9" y="4"/>
                    <a:pt x="9" y="6"/>
                    <a:pt x="9" y="7"/>
                  </a:cubicBezTo>
                  <a:cubicBezTo>
                    <a:pt x="9" y="8"/>
                    <a:pt x="9" y="9"/>
                    <a:pt x="9" y="10"/>
                  </a:cubicBezTo>
                  <a:cubicBezTo>
                    <a:pt x="9" y="11"/>
                    <a:pt x="9" y="12"/>
                    <a:pt x="9" y="12"/>
                  </a:cubicBezTo>
                  <a:cubicBezTo>
                    <a:pt x="9" y="13"/>
                    <a:pt x="9" y="13"/>
                    <a:pt x="9" y="14"/>
                  </a:cubicBezTo>
                  <a:cubicBezTo>
                    <a:pt x="9" y="14"/>
                    <a:pt x="9" y="14"/>
                    <a:pt x="8" y="14"/>
                  </a:cubicBezTo>
                  <a:cubicBezTo>
                    <a:pt x="8" y="14"/>
                    <a:pt x="8" y="14"/>
                    <a:pt x="8" y="14"/>
                  </a:cubicBezTo>
                  <a:cubicBezTo>
                    <a:pt x="8" y="14"/>
                    <a:pt x="8" y="14"/>
                    <a:pt x="8" y="14"/>
                  </a:cubicBezTo>
                  <a:cubicBezTo>
                    <a:pt x="8" y="14"/>
                    <a:pt x="7" y="14"/>
                    <a:pt x="7" y="13"/>
                  </a:cubicBezTo>
                  <a:cubicBezTo>
                    <a:pt x="7" y="13"/>
                    <a:pt x="7" y="12"/>
                    <a:pt x="7" y="12"/>
                  </a:cubicBezTo>
                  <a:cubicBezTo>
                    <a:pt x="7" y="10"/>
                    <a:pt x="7" y="9"/>
                    <a:pt x="7" y="8"/>
                  </a:cubicBezTo>
                  <a:cubicBezTo>
                    <a:pt x="7" y="7"/>
                    <a:pt x="7" y="7"/>
                    <a:pt x="7" y="6"/>
                  </a:cubicBezTo>
                  <a:cubicBezTo>
                    <a:pt x="7" y="6"/>
                    <a:pt x="7" y="5"/>
                    <a:pt x="7" y="5"/>
                  </a:cubicBezTo>
                  <a:cubicBezTo>
                    <a:pt x="6" y="4"/>
                    <a:pt x="6" y="3"/>
                    <a:pt x="5" y="3"/>
                  </a:cubicBezTo>
                  <a:cubicBezTo>
                    <a:pt x="5" y="2"/>
                    <a:pt x="4" y="2"/>
                    <a:pt x="4" y="2"/>
                  </a:cubicBezTo>
                  <a:cubicBezTo>
                    <a:pt x="4" y="2"/>
                    <a:pt x="3" y="2"/>
                    <a:pt x="3" y="2"/>
                  </a:cubicBezTo>
                  <a:cubicBezTo>
                    <a:pt x="2" y="3"/>
                    <a:pt x="2" y="3"/>
                    <a:pt x="1" y="3"/>
                  </a:cubicBezTo>
                  <a:cubicBezTo>
                    <a:pt x="1" y="3"/>
                    <a:pt x="1" y="4"/>
                    <a:pt x="0" y="4"/>
                  </a:cubicBezTo>
                  <a:cubicBezTo>
                    <a:pt x="0" y="4"/>
                    <a:pt x="0" y="4"/>
                    <a:pt x="0" y="4"/>
                  </a:cubicBezTo>
                  <a:cubicBezTo>
                    <a:pt x="0" y="4"/>
                    <a:pt x="0" y="4"/>
                    <a:pt x="0" y="4"/>
                  </a:cubicBezTo>
                  <a:cubicBezTo>
                    <a:pt x="0" y="4"/>
                    <a:pt x="0" y="4"/>
                    <a:pt x="0" y="4"/>
                  </a:cubicBezTo>
                  <a:cubicBezTo>
                    <a:pt x="0" y="4"/>
                    <a:pt x="0" y="4"/>
                    <a:pt x="0" y="4"/>
                  </a:cubicBezTo>
                  <a:close/>
                </a:path>
              </a:pathLst>
            </a:custGeom>
            <a:solidFill>
              <a:srgbClr val="DC84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îṣ1iḋé"/>
            <p:cNvSpPr/>
            <p:nvPr/>
          </p:nvSpPr>
          <p:spPr bwMode="auto">
            <a:xfrm>
              <a:off x="4219576" y="2457450"/>
              <a:ext cx="38100" cy="12700"/>
            </a:xfrm>
            <a:custGeom>
              <a:avLst/>
              <a:gdLst>
                <a:gd name="T0" fmla="*/ 2 w 3"/>
                <a:gd name="T1" fmla="*/ 0 h 1"/>
                <a:gd name="T2" fmla="*/ 0 w 3"/>
                <a:gd name="T3" fmla="*/ 0 h 1"/>
                <a:gd name="T4" fmla="*/ 0 w 3"/>
                <a:gd name="T5" fmla="*/ 0 h 1"/>
                <a:gd name="T6" fmla="*/ 0 w 3"/>
                <a:gd name="T7" fmla="*/ 0 h 1"/>
                <a:gd name="T8" fmla="*/ 3 w 3"/>
                <a:gd name="T9" fmla="*/ 0 h 1"/>
                <a:gd name="T10" fmla="*/ 3 w 3"/>
                <a:gd name="T11" fmla="*/ 0 h 1"/>
                <a:gd name="T12" fmla="*/ 3 w 3"/>
                <a:gd name="T13" fmla="*/ 0 h 1"/>
                <a:gd name="T14" fmla="*/ 2 w 3"/>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2" y="0"/>
                  </a:moveTo>
                  <a:cubicBezTo>
                    <a:pt x="1" y="0"/>
                    <a:pt x="0" y="0"/>
                    <a:pt x="0" y="0"/>
                  </a:cubicBezTo>
                  <a:cubicBezTo>
                    <a:pt x="0" y="0"/>
                    <a:pt x="0" y="0"/>
                    <a:pt x="0" y="0"/>
                  </a:cubicBezTo>
                  <a:cubicBezTo>
                    <a:pt x="0" y="0"/>
                    <a:pt x="0" y="0"/>
                    <a:pt x="0" y="0"/>
                  </a:cubicBezTo>
                  <a:cubicBezTo>
                    <a:pt x="0" y="0"/>
                    <a:pt x="2" y="1"/>
                    <a:pt x="3" y="0"/>
                  </a:cubicBezTo>
                  <a:cubicBezTo>
                    <a:pt x="3" y="0"/>
                    <a:pt x="3" y="0"/>
                    <a:pt x="3" y="0"/>
                  </a:cubicBezTo>
                  <a:cubicBezTo>
                    <a:pt x="3" y="0"/>
                    <a:pt x="3" y="0"/>
                    <a:pt x="3" y="0"/>
                  </a:cubicBezTo>
                  <a:cubicBezTo>
                    <a:pt x="3" y="0"/>
                    <a:pt x="2" y="0"/>
                    <a:pt x="2" y="0"/>
                  </a:cubicBezTo>
                  <a:close/>
                </a:path>
              </a:pathLst>
            </a:custGeom>
            <a:solidFill>
              <a:srgbClr val="DA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iṥḷiḍè"/>
            <p:cNvSpPr/>
            <p:nvPr/>
          </p:nvSpPr>
          <p:spPr bwMode="auto">
            <a:xfrm>
              <a:off x="4057651" y="2293938"/>
              <a:ext cx="12700" cy="25400"/>
            </a:xfrm>
            <a:custGeom>
              <a:avLst/>
              <a:gdLst>
                <a:gd name="T0" fmla="*/ 1 w 1"/>
                <a:gd name="T1" fmla="*/ 2 h 2"/>
                <a:gd name="T2" fmla="*/ 1 w 1"/>
                <a:gd name="T3" fmla="*/ 1 h 2"/>
                <a:gd name="T4" fmla="*/ 0 w 1"/>
                <a:gd name="T5" fmla="*/ 0 h 2"/>
                <a:gd name="T6" fmla="*/ 0 w 1"/>
                <a:gd name="T7" fmla="*/ 0 h 2"/>
                <a:gd name="T8" fmla="*/ 0 w 1"/>
                <a:gd name="T9" fmla="*/ 0 h 2"/>
                <a:gd name="T10" fmla="*/ 1 w 1"/>
                <a:gd name="T11" fmla="*/ 1 h 2"/>
                <a:gd name="T12" fmla="*/ 1 w 1"/>
                <a:gd name="T13" fmla="*/ 2 h 2"/>
                <a:gd name="T14" fmla="*/ 1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1" y="2"/>
                  </a:moveTo>
                  <a:cubicBezTo>
                    <a:pt x="1" y="2"/>
                    <a:pt x="1" y="2"/>
                    <a:pt x="1" y="1"/>
                  </a:cubicBezTo>
                  <a:cubicBezTo>
                    <a:pt x="0" y="1"/>
                    <a:pt x="0" y="0"/>
                    <a:pt x="0" y="0"/>
                  </a:cubicBezTo>
                  <a:cubicBezTo>
                    <a:pt x="0" y="0"/>
                    <a:pt x="0" y="0"/>
                    <a:pt x="0" y="0"/>
                  </a:cubicBezTo>
                  <a:cubicBezTo>
                    <a:pt x="0" y="0"/>
                    <a:pt x="0" y="0"/>
                    <a:pt x="0" y="0"/>
                  </a:cubicBezTo>
                  <a:cubicBezTo>
                    <a:pt x="0" y="0"/>
                    <a:pt x="1" y="1"/>
                    <a:pt x="1" y="1"/>
                  </a:cubicBezTo>
                  <a:cubicBezTo>
                    <a:pt x="1" y="2"/>
                    <a:pt x="1" y="2"/>
                    <a:pt x="1" y="2"/>
                  </a:cubicBezTo>
                  <a:cubicBezTo>
                    <a:pt x="1" y="2"/>
                    <a:pt x="1" y="2"/>
                    <a:pt x="1" y="2"/>
                  </a:cubicBezTo>
                  <a:close/>
                </a:path>
              </a:pathLst>
            </a:custGeom>
            <a:solidFill>
              <a:srgbClr val="DC84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íṩḻiḓê"/>
            <p:cNvSpPr/>
            <p:nvPr/>
          </p:nvSpPr>
          <p:spPr bwMode="auto">
            <a:xfrm>
              <a:off x="5821363" y="1666875"/>
              <a:ext cx="12700" cy="38100"/>
            </a:xfrm>
            <a:custGeom>
              <a:avLst/>
              <a:gdLst>
                <a:gd name="T0" fmla="*/ 1 w 1"/>
                <a:gd name="T1" fmla="*/ 3 h 3"/>
                <a:gd name="T2" fmla="*/ 1 w 1"/>
                <a:gd name="T3" fmla="*/ 3 h 3"/>
                <a:gd name="T4" fmla="*/ 0 w 1"/>
                <a:gd name="T5" fmla="*/ 1 h 3"/>
                <a:gd name="T6" fmla="*/ 0 w 1"/>
                <a:gd name="T7" fmla="*/ 0 h 3"/>
                <a:gd name="T8" fmla="*/ 0 w 1"/>
                <a:gd name="T9" fmla="*/ 0 h 3"/>
                <a:gd name="T10" fmla="*/ 0 w 1"/>
                <a:gd name="T11" fmla="*/ 0 h 3"/>
                <a:gd name="T12" fmla="*/ 0 w 1"/>
                <a:gd name="T13" fmla="*/ 0 h 3"/>
                <a:gd name="T14" fmla="*/ 1 w 1"/>
                <a:gd name="T15" fmla="*/ 3 h 3"/>
                <a:gd name="T16" fmla="*/ 1 w 1"/>
                <a:gd name="T17" fmla="*/ 3 h 3"/>
                <a:gd name="T18" fmla="*/ 1 w 1"/>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3">
                  <a:moveTo>
                    <a:pt x="1" y="3"/>
                  </a:moveTo>
                  <a:cubicBezTo>
                    <a:pt x="1" y="3"/>
                    <a:pt x="1" y="3"/>
                    <a:pt x="1" y="3"/>
                  </a:cubicBezTo>
                  <a:cubicBezTo>
                    <a:pt x="1" y="2"/>
                    <a:pt x="0" y="1"/>
                    <a:pt x="0" y="1"/>
                  </a:cubicBezTo>
                  <a:cubicBezTo>
                    <a:pt x="0" y="0"/>
                    <a:pt x="0" y="0"/>
                    <a:pt x="0" y="0"/>
                  </a:cubicBezTo>
                  <a:cubicBezTo>
                    <a:pt x="0" y="0"/>
                    <a:pt x="0" y="0"/>
                    <a:pt x="0" y="0"/>
                  </a:cubicBezTo>
                  <a:cubicBezTo>
                    <a:pt x="0" y="0"/>
                    <a:pt x="0" y="0"/>
                    <a:pt x="0" y="0"/>
                  </a:cubicBezTo>
                  <a:cubicBezTo>
                    <a:pt x="0" y="0"/>
                    <a:pt x="0" y="0"/>
                    <a:pt x="0" y="0"/>
                  </a:cubicBezTo>
                  <a:cubicBezTo>
                    <a:pt x="0" y="1"/>
                    <a:pt x="1" y="2"/>
                    <a:pt x="1" y="3"/>
                  </a:cubicBezTo>
                  <a:cubicBezTo>
                    <a:pt x="1" y="3"/>
                    <a:pt x="1" y="3"/>
                    <a:pt x="1" y="3"/>
                  </a:cubicBezTo>
                  <a:cubicBezTo>
                    <a:pt x="1" y="3"/>
                    <a:pt x="1" y="3"/>
                    <a:pt x="1" y="3"/>
                  </a:cubicBezTo>
                  <a:close/>
                </a:path>
              </a:pathLst>
            </a:custGeom>
            <a:solidFill>
              <a:srgbClr val="DC84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işļîḍè"/>
            <p:cNvSpPr/>
            <p:nvPr/>
          </p:nvSpPr>
          <p:spPr bwMode="auto">
            <a:xfrm>
              <a:off x="5934076" y="1566863"/>
              <a:ext cx="200025" cy="201613"/>
            </a:xfrm>
            <a:custGeom>
              <a:avLst/>
              <a:gdLst>
                <a:gd name="T0" fmla="*/ 0 w 16"/>
                <a:gd name="T1" fmla="*/ 2 h 16"/>
                <a:gd name="T2" fmla="*/ 1 w 16"/>
                <a:gd name="T3" fmla="*/ 2 h 16"/>
                <a:gd name="T4" fmla="*/ 2 w 16"/>
                <a:gd name="T5" fmla="*/ 1 h 16"/>
                <a:gd name="T6" fmla="*/ 4 w 16"/>
                <a:gd name="T7" fmla="*/ 0 h 16"/>
                <a:gd name="T8" fmla="*/ 5 w 16"/>
                <a:gd name="T9" fmla="*/ 0 h 16"/>
                <a:gd name="T10" fmla="*/ 5 w 16"/>
                <a:gd name="T11" fmla="*/ 1 h 16"/>
                <a:gd name="T12" fmla="*/ 5 w 16"/>
                <a:gd name="T13" fmla="*/ 1 h 16"/>
                <a:gd name="T14" fmla="*/ 6 w 16"/>
                <a:gd name="T15" fmla="*/ 1 h 16"/>
                <a:gd name="T16" fmla="*/ 7 w 16"/>
                <a:gd name="T17" fmla="*/ 2 h 16"/>
                <a:gd name="T18" fmla="*/ 7 w 16"/>
                <a:gd name="T19" fmla="*/ 5 h 16"/>
                <a:gd name="T20" fmla="*/ 7 w 16"/>
                <a:gd name="T21" fmla="*/ 9 h 16"/>
                <a:gd name="T22" fmla="*/ 7 w 16"/>
                <a:gd name="T23" fmla="*/ 13 h 16"/>
                <a:gd name="T24" fmla="*/ 7 w 16"/>
                <a:gd name="T25" fmla="*/ 15 h 16"/>
                <a:gd name="T26" fmla="*/ 7 w 16"/>
                <a:gd name="T27" fmla="*/ 16 h 16"/>
                <a:gd name="T28" fmla="*/ 7 w 16"/>
                <a:gd name="T29" fmla="*/ 16 h 16"/>
                <a:gd name="T30" fmla="*/ 7 w 16"/>
                <a:gd name="T31" fmla="*/ 16 h 16"/>
                <a:gd name="T32" fmla="*/ 7 w 16"/>
                <a:gd name="T33" fmla="*/ 16 h 16"/>
                <a:gd name="T34" fmla="*/ 7 w 16"/>
                <a:gd name="T35" fmla="*/ 16 h 16"/>
                <a:gd name="T36" fmla="*/ 7 w 16"/>
                <a:gd name="T37" fmla="*/ 16 h 16"/>
                <a:gd name="T38" fmla="*/ 8 w 16"/>
                <a:gd name="T39" fmla="*/ 16 h 16"/>
                <a:gd name="T40" fmla="*/ 8 w 16"/>
                <a:gd name="T41" fmla="*/ 14 h 16"/>
                <a:gd name="T42" fmla="*/ 9 w 16"/>
                <a:gd name="T43" fmla="*/ 12 h 16"/>
                <a:gd name="T44" fmla="*/ 9 w 16"/>
                <a:gd name="T45" fmla="*/ 8 h 16"/>
                <a:gd name="T46" fmla="*/ 10 w 16"/>
                <a:gd name="T47" fmla="*/ 4 h 16"/>
                <a:gd name="T48" fmla="*/ 11 w 16"/>
                <a:gd name="T49" fmla="*/ 1 h 16"/>
                <a:gd name="T50" fmla="*/ 14 w 16"/>
                <a:gd name="T51" fmla="*/ 0 h 16"/>
                <a:gd name="T52" fmla="*/ 14 w 16"/>
                <a:gd name="T53" fmla="*/ 0 h 16"/>
                <a:gd name="T54" fmla="*/ 15 w 16"/>
                <a:gd name="T55" fmla="*/ 1 h 16"/>
                <a:gd name="T56" fmla="*/ 15 w 16"/>
                <a:gd name="T57" fmla="*/ 1 h 16"/>
                <a:gd name="T58" fmla="*/ 16 w 16"/>
                <a:gd name="T59" fmla="*/ 2 h 16"/>
                <a:gd name="T60" fmla="*/ 16 w 16"/>
                <a:gd name="T61" fmla="*/ 3 h 16"/>
                <a:gd name="T62" fmla="*/ 16 w 16"/>
                <a:gd name="T63" fmla="*/ 4 h 16"/>
                <a:gd name="T64" fmla="*/ 16 w 16"/>
                <a:gd name="T65" fmla="*/ 4 h 16"/>
                <a:gd name="T66" fmla="*/ 16 w 16"/>
                <a:gd name="T67" fmla="*/ 4 h 16"/>
                <a:gd name="T68" fmla="*/ 16 w 16"/>
                <a:gd name="T69" fmla="*/ 3 h 16"/>
                <a:gd name="T70" fmla="*/ 15 w 16"/>
                <a:gd name="T71" fmla="*/ 2 h 16"/>
                <a:gd name="T72" fmla="*/ 15 w 16"/>
                <a:gd name="T73" fmla="*/ 2 h 16"/>
                <a:gd name="T74" fmla="*/ 15 w 16"/>
                <a:gd name="T75" fmla="*/ 1 h 16"/>
                <a:gd name="T76" fmla="*/ 14 w 16"/>
                <a:gd name="T77" fmla="*/ 1 h 16"/>
                <a:gd name="T78" fmla="*/ 14 w 16"/>
                <a:gd name="T79" fmla="*/ 1 h 16"/>
                <a:gd name="T80" fmla="*/ 12 w 16"/>
                <a:gd name="T81" fmla="*/ 2 h 16"/>
                <a:gd name="T82" fmla="*/ 10 w 16"/>
                <a:gd name="T83" fmla="*/ 5 h 16"/>
                <a:gd name="T84" fmla="*/ 10 w 16"/>
                <a:gd name="T85" fmla="*/ 8 h 16"/>
                <a:gd name="T86" fmla="*/ 9 w 16"/>
                <a:gd name="T87" fmla="*/ 12 h 16"/>
                <a:gd name="T88" fmla="*/ 9 w 16"/>
                <a:gd name="T89" fmla="*/ 14 h 16"/>
                <a:gd name="T90" fmla="*/ 8 w 16"/>
                <a:gd name="T91" fmla="*/ 16 h 16"/>
                <a:gd name="T92" fmla="*/ 8 w 16"/>
                <a:gd name="T93" fmla="*/ 16 h 16"/>
                <a:gd name="T94" fmla="*/ 7 w 16"/>
                <a:gd name="T95" fmla="*/ 16 h 16"/>
                <a:gd name="T96" fmla="*/ 7 w 16"/>
                <a:gd name="T97" fmla="*/ 16 h 16"/>
                <a:gd name="T98" fmla="*/ 7 w 16"/>
                <a:gd name="T99" fmla="*/ 16 h 16"/>
                <a:gd name="T100" fmla="*/ 7 w 16"/>
                <a:gd name="T101" fmla="*/ 16 h 16"/>
                <a:gd name="T102" fmla="*/ 7 w 16"/>
                <a:gd name="T103" fmla="*/ 16 h 16"/>
                <a:gd name="T104" fmla="*/ 7 w 16"/>
                <a:gd name="T105" fmla="*/ 15 h 16"/>
                <a:gd name="T106" fmla="*/ 6 w 16"/>
                <a:gd name="T107" fmla="*/ 13 h 16"/>
                <a:gd name="T108" fmla="*/ 6 w 16"/>
                <a:gd name="T109" fmla="*/ 9 h 16"/>
                <a:gd name="T110" fmla="*/ 6 w 16"/>
                <a:gd name="T111" fmla="*/ 5 h 16"/>
                <a:gd name="T112" fmla="*/ 6 w 16"/>
                <a:gd name="T113" fmla="*/ 3 h 16"/>
                <a:gd name="T114" fmla="*/ 4 w 16"/>
                <a:gd name="T115" fmla="*/ 1 h 16"/>
                <a:gd name="T116" fmla="*/ 2 w 16"/>
                <a:gd name="T117" fmla="*/ 1 h 16"/>
                <a:gd name="T118" fmla="*/ 1 w 16"/>
                <a:gd name="T119" fmla="*/ 2 h 16"/>
                <a:gd name="T120" fmla="*/ 0 w 16"/>
                <a:gd name="T121" fmla="*/ 2 h 16"/>
                <a:gd name="T122" fmla="*/ 0 w 16"/>
                <a:gd name="T123" fmla="*/ 2 h 16"/>
                <a:gd name="T124" fmla="*/ 0 w 16"/>
                <a:gd name="T125"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 h="16">
                  <a:moveTo>
                    <a:pt x="0" y="2"/>
                  </a:moveTo>
                  <a:cubicBezTo>
                    <a:pt x="0" y="2"/>
                    <a:pt x="0" y="2"/>
                    <a:pt x="1" y="2"/>
                  </a:cubicBezTo>
                  <a:cubicBezTo>
                    <a:pt x="1" y="1"/>
                    <a:pt x="1" y="1"/>
                    <a:pt x="2" y="1"/>
                  </a:cubicBezTo>
                  <a:cubicBezTo>
                    <a:pt x="2" y="0"/>
                    <a:pt x="3" y="0"/>
                    <a:pt x="4" y="0"/>
                  </a:cubicBezTo>
                  <a:cubicBezTo>
                    <a:pt x="4" y="0"/>
                    <a:pt x="5" y="0"/>
                    <a:pt x="5" y="0"/>
                  </a:cubicBezTo>
                  <a:cubicBezTo>
                    <a:pt x="5" y="0"/>
                    <a:pt x="5" y="0"/>
                    <a:pt x="5" y="1"/>
                  </a:cubicBezTo>
                  <a:cubicBezTo>
                    <a:pt x="5" y="1"/>
                    <a:pt x="5" y="1"/>
                    <a:pt x="5" y="1"/>
                  </a:cubicBezTo>
                  <a:cubicBezTo>
                    <a:pt x="6" y="1"/>
                    <a:pt x="6" y="1"/>
                    <a:pt x="6" y="1"/>
                  </a:cubicBezTo>
                  <a:cubicBezTo>
                    <a:pt x="6" y="2"/>
                    <a:pt x="6" y="2"/>
                    <a:pt x="7" y="2"/>
                  </a:cubicBezTo>
                  <a:cubicBezTo>
                    <a:pt x="7" y="3"/>
                    <a:pt x="7" y="4"/>
                    <a:pt x="7" y="5"/>
                  </a:cubicBezTo>
                  <a:cubicBezTo>
                    <a:pt x="7" y="7"/>
                    <a:pt x="7" y="8"/>
                    <a:pt x="7" y="9"/>
                  </a:cubicBezTo>
                  <a:cubicBezTo>
                    <a:pt x="7" y="10"/>
                    <a:pt x="7" y="12"/>
                    <a:pt x="7" y="13"/>
                  </a:cubicBezTo>
                  <a:cubicBezTo>
                    <a:pt x="7" y="14"/>
                    <a:pt x="7" y="14"/>
                    <a:pt x="7" y="15"/>
                  </a:cubicBezTo>
                  <a:cubicBezTo>
                    <a:pt x="7" y="15"/>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8" y="16"/>
                    <a:pt x="8" y="16"/>
                  </a:cubicBezTo>
                  <a:cubicBezTo>
                    <a:pt x="8" y="15"/>
                    <a:pt x="8" y="14"/>
                    <a:pt x="8" y="14"/>
                  </a:cubicBezTo>
                  <a:cubicBezTo>
                    <a:pt x="8" y="13"/>
                    <a:pt x="9" y="13"/>
                    <a:pt x="9" y="12"/>
                  </a:cubicBezTo>
                  <a:cubicBezTo>
                    <a:pt x="9" y="11"/>
                    <a:pt x="9" y="9"/>
                    <a:pt x="9" y="8"/>
                  </a:cubicBezTo>
                  <a:cubicBezTo>
                    <a:pt x="9" y="7"/>
                    <a:pt x="9" y="6"/>
                    <a:pt x="10" y="4"/>
                  </a:cubicBezTo>
                  <a:cubicBezTo>
                    <a:pt x="10" y="3"/>
                    <a:pt x="10" y="2"/>
                    <a:pt x="11" y="1"/>
                  </a:cubicBezTo>
                  <a:cubicBezTo>
                    <a:pt x="12" y="0"/>
                    <a:pt x="13" y="0"/>
                    <a:pt x="14" y="0"/>
                  </a:cubicBezTo>
                  <a:cubicBezTo>
                    <a:pt x="14" y="0"/>
                    <a:pt x="14" y="0"/>
                    <a:pt x="14" y="0"/>
                  </a:cubicBezTo>
                  <a:cubicBezTo>
                    <a:pt x="15" y="1"/>
                    <a:pt x="15" y="1"/>
                    <a:pt x="15" y="1"/>
                  </a:cubicBezTo>
                  <a:cubicBezTo>
                    <a:pt x="15" y="1"/>
                    <a:pt x="15" y="1"/>
                    <a:pt x="15" y="1"/>
                  </a:cubicBezTo>
                  <a:cubicBezTo>
                    <a:pt x="16" y="1"/>
                    <a:pt x="16" y="1"/>
                    <a:pt x="16" y="2"/>
                  </a:cubicBezTo>
                  <a:cubicBezTo>
                    <a:pt x="16" y="2"/>
                    <a:pt x="16" y="3"/>
                    <a:pt x="16" y="3"/>
                  </a:cubicBezTo>
                  <a:cubicBezTo>
                    <a:pt x="16" y="3"/>
                    <a:pt x="16" y="4"/>
                    <a:pt x="16" y="4"/>
                  </a:cubicBezTo>
                  <a:cubicBezTo>
                    <a:pt x="16" y="4"/>
                    <a:pt x="16" y="4"/>
                    <a:pt x="16" y="4"/>
                  </a:cubicBezTo>
                  <a:cubicBezTo>
                    <a:pt x="16" y="4"/>
                    <a:pt x="16" y="4"/>
                    <a:pt x="16" y="4"/>
                  </a:cubicBezTo>
                  <a:cubicBezTo>
                    <a:pt x="16" y="4"/>
                    <a:pt x="16" y="3"/>
                    <a:pt x="16" y="3"/>
                  </a:cubicBezTo>
                  <a:cubicBezTo>
                    <a:pt x="16" y="3"/>
                    <a:pt x="16" y="2"/>
                    <a:pt x="15" y="2"/>
                  </a:cubicBezTo>
                  <a:cubicBezTo>
                    <a:pt x="15" y="2"/>
                    <a:pt x="15" y="2"/>
                    <a:pt x="15" y="2"/>
                  </a:cubicBezTo>
                  <a:cubicBezTo>
                    <a:pt x="15" y="2"/>
                    <a:pt x="15" y="1"/>
                    <a:pt x="15" y="1"/>
                  </a:cubicBezTo>
                  <a:cubicBezTo>
                    <a:pt x="15" y="1"/>
                    <a:pt x="14" y="1"/>
                    <a:pt x="14" y="1"/>
                  </a:cubicBezTo>
                  <a:cubicBezTo>
                    <a:pt x="14" y="1"/>
                    <a:pt x="14" y="1"/>
                    <a:pt x="14" y="1"/>
                  </a:cubicBezTo>
                  <a:cubicBezTo>
                    <a:pt x="13" y="1"/>
                    <a:pt x="12" y="1"/>
                    <a:pt x="12" y="2"/>
                  </a:cubicBezTo>
                  <a:cubicBezTo>
                    <a:pt x="11" y="2"/>
                    <a:pt x="11" y="3"/>
                    <a:pt x="10" y="5"/>
                  </a:cubicBezTo>
                  <a:cubicBezTo>
                    <a:pt x="10" y="6"/>
                    <a:pt x="10" y="7"/>
                    <a:pt x="10" y="8"/>
                  </a:cubicBezTo>
                  <a:cubicBezTo>
                    <a:pt x="10" y="9"/>
                    <a:pt x="9" y="11"/>
                    <a:pt x="9" y="12"/>
                  </a:cubicBezTo>
                  <a:cubicBezTo>
                    <a:pt x="9" y="13"/>
                    <a:pt x="9" y="13"/>
                    <a:pt x="9" y="14"/>
                  </a:cubicBezTo>
                  <a:cubicBezTo>
                    <a:pt x="9" y="15"/>
                    <a:pt x="8" y="15"/>
                    <a:pt x="8" y="16"/>
                  </a:cubicBezTo>
                  <a:cubicBezTo>
                    <a:pt x="8" y="16"/>
                    <a:pt x="8" y="16"/>
                    <a:pt x="8" y="16"/>
                  </a:cubicBezTo>
                  <a:cubicBezTo>
                    <a:pt x="7" y="16"/>
                    <a:pt x="7" y="16"/>
                    <a:pt x="7" y="16"/>
                  </a:cubicBezTo>
                  <a:cubicBezTo>
                    <a:pt x="7" y="16"/>
                    <a:pt x="7" y="16"/>
                    <a:pt x="7" y="16"/>
                  </a:cubicBezTo>
                  <a:cubicBezTo>
                    <a:pt x="7" y="16"/>
                    <a:pt x="7" y="16"/>
                    <a:pt x="7" y="16"/>
                  </a:cubicBezTo>
                  <a:cubicBezTo>
                    <a:pt x="7" y="16"/>
                    <a:pt x="7" y="16"/>
                    <a:pt x="7" y="16"/>
                  </a:cubicBezTo>
                  <a:cubicBezTo>
                    <a:pt x="7" y="16"/>
                    <a:pt x="7" y="16"/>
                    <a:pt x="7" y="16"/>
                  </a:cubicBezTo>
                  <a:cubicBezTo>
                    <a:pt x="7" y="16"/>
                    <a:pt x="7" y="15"/>
                    <a:pt x="7" y="15"/>
                  </a:cubicBezTo>
                  <a:cubicBezTo>
                    <a:pt x="6" y="14"/>
                    <a:pt x="6" y="14"/>
                    <a:pt x="6" y="13"/>
                  </a:cubicBezTo>
                  <a:cubicBezTo>
                    <a:pt x="6" y="12"/>
                    <a:pt x="6" y="10"/>
                    <a:pt x="6" y="9"/>
                  </a:cubicBezTo>
                  <a:cubicBezTo>
                    <a:pt x="6" y="8"/>
                    <a:pt x="6" y="7"/>
                    <a:pt x="6" y="5"/>
                  </a:cubicBezTo>
                  <a:cubicBezTo>
                    <a:pt x="6" y="4"/>
                    <a:pt x="6" y="3"/>
                    <a:pt x="6" y="3"/>
                  </a:cubicBezTo>
                  <a:cubicBezTo>
                    <a:pt x="5" y="2"/>
                    <a:pt x="5" y="1"/>
                    <a:pt x="4" y="1"/>
                  </a:cubicBezTo>
                  <a:cubicBezTo>
                    <a:pt x="3" y="1"/>
                    <a:pt x="3" y="1"/>
                    <a:pt x="2" y="1"/>
                  </a:cubicBezTo>
                  <a:cubicBezTo>
                    <a:pt x="2" y="2"/>
                    <a:pt x="1" y="2"/>
                    <a:pt x="1" y="2"/>
                  </a:cubicBezTo>
                  <a:cubicBezTo>
                    <a:pt x="1" y="2"/>
                    <a:pt x="0" y="2"/>
                    <a:pt x="0" y="2"/>
                  </a:cubicBezTo>
                  <a:cubicBezTo>
                    <a:pt x="0" y="2"/>
                    <a:pt x="0" y="2"/>
                    <a:pt x="0" y="2"/>
                  </a:cubicBezTo>
                  <a:cubicBezTo>
                    <a:pt x="0" y="2"/>
                    <a:pt x="0" y="2"/>
                    <a:pt x="0" y="2"/>
                  </a:cubicBezTo>
                  <a:close/>
                </a:path>
              </a:pathLst>
            </a:custGeom>
            <a:solidFill>
              <a:srgbClr val="DC84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îşlïḋé"/>
            <p:cNvSpPr/>
            <p:nvPr/>
          </p:nvSpPr>
          <p:spPr bwMode="auto">
            <a:xfrm>
              <a:off x="5995988" y="1830388"/>
              <a:ext cx="38100" cy="12700"/>
            </a:xfrm>
            <a:custGeom>
              <a:avLst/>
              <a:gdLst>
                <a:gd name="T0" fmla="*/ 1 w 3"/>
                <a:gd name="T1" fmla="*/ 1 h 1"/>
                <a:gd name="T2" fmla="*/ 0 w 3"/>
                <a:gd name="T3" fmla="*/ 0 h 1"/>
                <a:gd name="T4" fmla="*/ 0 w 3"/>
                <a:gd name="T5" fmla="*/ 0 h 1"/>
                <a:gd name="T6" fmla="*/ 0 w 3"/>
                <a:gd name="T7" fmla="*/ 0 h 1"/>
                <a:gd name="T8" fmla="*/ 2 w 3"/>
                <a:gd name="T9" fmla="*/ 0 h 1"/>
                <a:gd name="T10" fmla="*/ 3 w 3"/>
                <a:gd name="T11" fmla="*/ 0 h 1"/>
                <a:gd name="T12" fmla="*/ 2 w 3"/>
                <a:gd name="T13" fmla="*/ 1 h 1"/>
                <a:gd name="T14" fmla="*/ 1 w 3"/>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1">
                  <a:moveTo>
                    <a:pt x="1" y="1"/>
                  </a:moveTo>
                  <a:cubicBezTo>
                    <a:pt x="0" y="1"/>
                    <a:pt x="0" y="0"/>
                    <a:pt x="0" y="0"/>
                  </a:cubicBezTo>
                  <a:cubicBezTo>
                    <a:pt x="0" y="0"/>
                    <a:pt x="0" y="0"/>
                    <a:pt x="0" y="0"/>
                  </a:cubicBezTo>
                  <a:cubicBezTo>
                    <a:pt x="0" y="0"/>
                    <a:pt x="0" y="0"/>
                    <a:pt x="0" y="0"/>
                  </a:cubicBezTo>
                  <a:cubicBezTo>
                    <a:pt x="0" y="0"/>
                    <a:pt x="1" y="1"/>
                    <a:pt x="2" y="0"/>
                  </a:cubicBezTo>
                  <a:cubicBezTo>
                    <a:pt x="2" y="0"/>
                    <a:pt x="3" y="0"/>
                    <a:pt x="3" y="0"/>
                  </a:cubicBezTo>
                  <a:cubicBezTo>
                    <a:pt x="3" y="1"/>
                    <a:pt x="3" y="1"/>
                    <a:pt x="2" y="1"/>
                  </a:cubicBezTo>
                  <a:cubicBezTo>
                    <a:pt x="2" y="1"/>
                    <a:pt x="2" y="1"/>
                    <a:pt x="1" y="1"/>
                  </a:cubicBezTo>
                  <a:close/>
                </a:path>
              </a:pathLst>
            </a:custGeom>
            <a:solidFill>
              <a:srgbClr val="DA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íṩlíḋe"/>
            <p:cNvSpPr/>
            <p:nvPr/>
          </p:nvSpPr>
          <p:spPr bwMode="auto">
            <a:xfrm>
              <a:off x="7759701" y="1817688"/>
              <a:ext cx="188913" cy="212725"/>
            </a:xfrm>
            <a:custGeom>
              <a:avLst/>
              <a:gdLst>
                <a:gd name="T0" fmla="*/ 0 w 15"/>
                <a:gd name="T1" fmla="*/ 8 h 17"/>
                <a:gd name="T2" fmla="*/ 0 w 15"/>
                <a:gd name="T3" fmla="*/ 7 h 17"/>
                <a:gd name="T4" fmla="*/ 0 w 15"/>
                <a:gd name="T5" fmla="*/ 6 h 17"/>
                <a:gd name="T6" fmla="*/ 1 w 15"/>
                <a:gd name="T7" fmla="*/ 5 h 17"/>
                <a:gd name="T8" fmla="*/ 2 w 15"/>
                <a:gd name="T9" fmla="*/ 5 h 17"/>
                <a:gd name="T10" fmla="*/ 2 w 15"/>
                <a:gd name="T11" fmla="*/ 5 h 17"/>
                <a:gd name="T12" fmla="*/ 3 w 15"/>
                <a:gd name="T13" fmla="*/ 5 h 17"/>
                <a:gd name="T14" fmla="*/ 3 w 15"/>
                <a:gd name="T15" fmla="*/ 5 h 17"/>
                <a:gd name="T16" fmla="*/ 4 w 15"/>
                <a:gd name="T17" fmla="*/ 5 h 17"/>
                <a:gd name="T18" fmla="*/ 5 w 15"/>
                <a:gd name="T19" fmla="*/ 6 h 17"/>
                <a:gd name="T20" fmla="*/ 6 w 15"/>
                <a:gd name="T21" fmla="*/ 9 h 17"/>
                <a:gd name="T22" fmla="*/ 8 w 15"/>
                <a:gd name="T23" fmla="*/ 12 h 17"/>
                <a:gd name="T24" fmla="*/ 9 w 15"/>
                <a:gd name="T25" fmla="*/ 16 h 17"/>
                <a:gd name="T26" fmla="*/ 10 w 15"/>
                <a:gd name="T27" fmla="*/ 16 h 17"/>
                <a:gd name="T28" fmla="*/ 11 w 15"/>
                <a:gd name="T29" fmla="*/ 16 h 17"/>
                <a:gd name="T30" fmla="*/ 11 w 15"/>
                <a:gd name="T31" fmla="*/ 15 h 17"/>
                <a:gd name="T32" fmla="*/ 9 w 15"/>
                <a:gd name="T33" fmla="*/ 11 h 17"/>
                <a:gd name="T34" fmla="*/ 8 w 15"/>
                <a:gd name="T35" fmla="*/ 8 h 17"/>
                <a:gd name="T36" fmla="*/ 8 w 15"/>
                <a:gd name="T37" fmla="*/ 4 h 17"/>
                <a:gd name="T38" fmla="*/ 9 w 15"/>
                <a:gd name="T39" fmla="*/ 1 h 17"/>
                <a:gd name="T40" fmla="*/ 10 w 15"/>
                <a:gd name="T41" fmla="*/ 1 h 17"/>
                <a:gd name="T42" fmla="*/ 11 w 15"/>
                <a:gd name="T43" fmla="*/ 0 h 17"/>
                <a:gd name="T44" fmla="*/ 12 w 15"/>
                <a:gd name="T45" fmla="*/ 1 h 17"/>
                <a:gd name="T46" fmla="*/ 14 w 15"/>
                <a:gd name="T47" fmla="*/ 2 h 17"/>
                <a:gd name="T48" fmla="*/ 15 w 15"/>
                <a:gd name="T49" fmla="*/ 3 h 17"/>
                <a:gd name="T50" fmla="*/ 15 w 15"/>
                <a:gd name="T51" fmla="*/ 3 h 17"/>
                <a:gd name="T52" fmla="*/ 15 w 15"/>
                <a:gd name="T53" fmla="*/ 3 h 17"/>
                <a:gd name="T54" fmla="*/ 15 w 15"/>
                <a:gd name="T55" fmla="*/ 4 h 17"/>
                <a:gd name="T56" fmla="*/ 15 w 15"/>
                <a:gd name="T57" fmla="*/ 4 h 17"/>
                <a:gd name="T58" fmla="*/ 15 w 15"/>
                <a:gd name="T59" fmla="*/ 3 h 17"/>
                <a:gd name="T60" fmla="*/ 14 w 15"/>
                <a:gd name="T61" fmla="*/ 3 h 17"/>
                <a:gd name="T62" fmla="*/ 14 w 15"/>
                <a:gd name="T63" fmla="*/ 2 h 17"/>
                <a:gd name="T64" fmla="*/ 12 w 15"/>
                <a:gd name="T65" fmla="*/ 1 h 17"/>
                <a:gd name="T66" fmla="*/ 11 w 15"/>
                <a:gd name="T67" fmla="*/ 1 h 17"/>
                <a:gd name="T68" fmla="*/ 10 w 15"/>
                <a:gd name="T69" fmla="*/ 1 h 17"/>
                <a:gd name="T70" fmla="*/ 10 w 15"/>
                <a:gd name="T71" fmla="*/ 2 h 17"/>
                <a:gd name="T72" fmla="*/ 9 w 15"/>
                <a:gd name="T73" fmla="*/ 4 h 17"/>
                <a:gd name="T74" fmla="*/ 9 w 15"/>
                <a:gd name="T75" fmla="*/ 7 h 17"/>
                <a:gd name="T76" fmla="*/ 11 w 15"/>
                <a:gd name="T77" fmla="*/ 15 h 17"/>
                <a:gd name="T78" fmla="*/ 11 w 15"/>
                <a:gd name="T79" fmla="*/ 16 h 17"/>
                <a:gd name="T80" fmla="*/ 11 w 15"/>
                <a:gd name="T81" fmla="*/ 17 h 17"/>
                <a:gd name="T82" fmla="*/ 10 w 15"/>
                <a:gd name="T83" fmla="*/ 17 h 17"/>
                <a:gd name="T84" fmla="*/ 10 w 15"/>
                <a:gd name="T85" fmla="*/ 17 h 17"/>
                <a:gd name="T86" fmla="*/ 10 w 15"/>
                <a:gd name="T87" fmla="*/ 17 h 17"/>
                <a:gd name="T88" fmla="*/ 9 w 15"/>
                <a:gd name="T89" fmla="*/ 16 h 17"/>
                <a:gd name="T90" fmla="*/ 7 w 15"/>
                <a:gd name="T91" fmla="*/ 13 h 17"/>
                <a:gd name="T92" fmla="*/ 4 w 15"/>
                <a:gd name="T93" fmla="*/ 7 h 17"/>
                <a:gd name="T94" fmla="*/ 3 w 15"/>
                <a:gd name="T95" fmla="*/ 6 h 17"/>
                <a:gd name="T96" fmla="*/ 3 w 15"/>
                <a:gd name="T97" fmla="*/ 6 h 17"/>
                <a:gd name="T98" fmla="*/ 3 w 15"/>
                <a:gd name="T99" fmla="*/ 6 h 17"/>
                <a:gd name="T100" fmla="*/ 2 w 15"/>
                <a:gd name="T101" fmla="*/ 6 h 17"/>
                <a:gd name="T102" fmla="*/ 1 w 15"/>
                <a:gd name="T103" fmla="*/ 7 h 17"/>
                <a:gd name="T104" fmla="*/ 0 w 15"/>
                <a:gd name="T105" fmla="*/ 8 h 17"/>
                <a:gd name="T106" fmla="*/ 0 w 15"/>
                <a:gd name="T107" fmla="*/ 8 h 17"/>
                <a:gd name="T108" fmla="*/ 0 w 15"/>
                <a:gd name="T109" fmla="*/ 8 h 17"/>
                <a:gd name="T110" fmla="*/ 0 w 15"/>
                <a:gd name="T11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 h="17">
                  <a:moveTo>
                    <a:pt x="0" y="8"/>
                  </a:moveTo>
                  <a:cubicBezTo>
                    <a:pt x="0" y="8"/>
                    <a:pt x="0" y="8"/>
                    <a:pt x="0" y="7"/>
                  </a:cubicBezTo>
                  <a:cubicBezTo>
                    <a:pt x="0" y="7"/>
                    <a:pt x="0" y="7"/>
                    <a:pt x="0" y="6"/>
                  </a:cubicBezTo>
                  <a:cubicBezTo>
                    <a:pt x="0" y="6"/>
                    <a:pt x="1" y="5"/>
                    <a:pt x="1" y="5"/>
                  </a:cubicBezTo>
                  <a:cubicBezTo>
                    <a:pt x="1" y="5"/>
                    <a:pt x="1" y="5"/>
                    <a:pt x="2" y="5"/>
                  </a:cubicBezTo>
                  <a:cubicBezTo>
                    <a:pt x="2" y="5"/>
                    <a:pt x="2" y="5"/>
                    <a:pt x="2" y="5"/>
                  </a:cubicBezTo>
                  <a:cubicBezTo>
                    <a:pt x="2" y="5"/>
                    <a:pt x="2" y="5"/>
                    <a:pt x="3" y="5"/>
                  </a:cubicBezTo>
                  <a:cubicBezTo>
                    <a:pt x="3" y="5"/>
                    <a:pt x="3" y="5"/>
                    <a:pt x="3" y="5"/>
                  </a:cubicBezTo>
                  <a:cubicBezTo>
                    <a:pt x="3" y="5"/>
                    <a:pt x="4" y="5"/>
                    <a:pt x="4" y="5"/>
                  </a:cubicBezTo>
                  <a:cubicBezTo>
                    <a:pt x="4" y="5"/>
                    <a:pt x="5" y="6"/>
                    <a:pt x="5" y="6"/>
                  </a:cubicBezTo>
                  <a:cubicBezTo>
                    <a:pt x="6" y="7"/>
                    <a:pt x="6" y="8"/>
                    <a:pt x="6" y="9"/>
                  </a:cubicBezTo>
                  <a:cubicBezTo>
                    <a:pt x="7" y="10"/>
                    <a:pt x="7" y="11"/>
                    <a:pt x="8" y="12"/>
                  </a:cubicBezTo>
                  <a:cubicBezTo>
                    <a:pt x="8" y="13"/>
                    <a:pt x="9" y="15"/>
                    <a:pt x="9" y="16"/>
                  </a:cubicBezTo>
                  <a:cubicBezTo>
                    <a:pt x="10" y="16"/>
                    <a:pt x="10" y="17"/>
                    <a:pt x="10" y="16"/>
                  </a:cubicBezTo>
                  <a:cubicBezTo>
                    <a:pt x="10" y="16"/>
                    <a:pt x="11" y="16"/>
                    <a:pt x="11" y="16"/>
                  </a:cubicBezTo>
                  <a:cubicBezTo>
                    <a:pt x="11" y="15"/>
                    <a:pt x="11" y="15"/>
                    <a:pt x="11" y="15"/>
                  </a:cubicBezTo>
                  <a:cubicBezTo>
                    <a:pt x="10" y="13"/>
                    <a:pt x="10" y="12"/>
                    <a:pt x="9" y="11"/>
                  </a:cubicBezTo>
                  <a:cubicBezTo>
                    <a:pt x="9" y="10"/>
                    <a:pt x="8" y="9"/>
                    <a:pt x="8" y="8"/>
                  </a:cubicBezTo>
                  <a:cubicBezTo>
                    <a:pt x="8" y="6"/>
                    <a:pt x="7" y="5"/>
                    <a:pt x="8" y="4"/>
                  </a:cubicBezTo>
                  <a:cubicBezTo>
                    <a:pt x="8" y="3"/>
                    <a:pt x="9" y="2"/>
                    <a:pt x="9" y="1"/>
                  </a:cubicBezTo>
                  <a:cubicBezTo>
                    <a:pt x="10" y="1"/>
                    <a:pt x="10" y="1"/>
                    <a:pt x="10" y="1"/>
                  </a:cubicBezTo>
                  <a:cubicBezTo>
                    <a:pt x="10" y="1"/>
                    <a:pt x="11" y="0"/>
                    <a:pt x="11" y="0"/>
                  </a:cubicBezTo>
                  <a:cubicBezTo>
                    <a:pt x="11" y="0"/>
                    <a:pt x="12" y="0"/>
                    <a:pt x="12" y="1"/>
                  </a:cubicBezTo>
                  <a:cubicBezTo>
                    <a:pt x="13" y="1"/>
                    <a:pt x="14" y="1"/>
                    <a:pt x="14" y="2"/>
                  </a:cubicBezTo>
                  <a:cubicBezTo>
                    <a:pt x="14" y="2"/>
                    <a:pt x="15" y="3"/>
                    <a:pt x="15" y="3"/>
                  </a:cubicBezTo>
                  <a:cubicBezTo>
                    <a:pt x="15" y="3"/>
                    <a:pt x="15" y="3"/>
                    <a:pt x="15" y="3"/>
                  </a:cubicBezTo>
                  <a:cubicBezTo>
                    <a:pt x="15" y="3"/>
                    <a:pt x="15" y="3"/>
                    <a:pt x="15" y="3"/>
                  </a:cubicBezTo>
                  <a:cubicBezTo>
                    <a:pt x="15" y="3"/>
                    <a:pt x="15" y="4"/>
                    <a:pt x="15" y="4"/>
                  </a:cubicBezTo>
                  <a:cubicBezTo>
                    <a:pt x="15" y="4"/>
                    <a:pt x="15" y="4"/>
                    <a:pt x="15" y="4"/>
                  </a:cubicBezTo>
                  <a:cubicBezTo>
                    <a:pt x="15" y="4"/>
                    <a:pt x="15" y="4"/>
                    <a:pt x="15" y="3"/>
                  </a:cubicBezTo>
                  <a:cubicBezTo>
                    <a:pt x="15" y="3"/>
                    <a:pt x="15" y="3"/>
                    <a:pt x="14" y="3"/>
                  </a:cubicBezTo>
                  <a:cubicBezTo>
                    <a:pt x="14" y="3"/>
                    <a:pt x="14" y="3"/>
                    <a:pt x="14" y="2"/>
                  </a:cubicBezTo>
                  <a:cubicBezTo>
                    <a:pt x="13" y="2"/>
                    <a:pt x="13" y="2"/>
                    <a:pt x="12" y="1"/>
                  </a:cubicBezTo>
                  <a:cubicBezTo>
                    <a:pt x="12" y="1"/>
                    <a:pt x="11" y="1"/>
                    <a:pt x="11" y="1"/>
                  </a:cubicBezTo>
                  <a:cubicBezTo>
                    <a:pt x="11" y="1"/>
                    <a:pt x="11" y="1"/>
                    <a:pt x="10" y="1"/>
                  </a:cubicBezTo>
                  <a:cubicBezTo>
                    <a:pt x="10" y="2"/>
                    <a:pt x="10" y="2"/>
                    <a:pt x="10" y="2"/>
                  </a:cubicBezTo>
                  <a:cubicBezTo>
                    <a:pt x="9" y="2"/>
                    <a:pt x="9" y="3"/>
                    <a:pt x="9" y="4"/>
                  </a:cubicBezTo>
                  <a:cubicBezTo>
                    <a:pt x="8" y="5"/>
                    <a:pt x="9" y="6"/>
                    <a:pt x="9" y="7"/>
                  </a:cubicBezTo>
                  <a:cubicBezTo>
                    <a:pt x="10" y="10"/>
                    <a:pt x="11" y="12"/>
                    <a:pt x="11" y="15"/>
                  </a:cubicBezTo>
                  <a:cubicBezTo>
                    <a:pt x="11" y="15"/>
                    <a:pt x="11" y="15"/>
                    <a:pt x="11" y="16"/>
                  </a:cubicBezTo>
                  <a:cubicBezTo>
                    <a:pt x="11" y="16"/>
                    <a:pt x="11" y="16"/>
                    <a:pt x="11" y="17"/>
                  </a:cubicBezTo>
                  <a:cubicBezTo>
                    <a:pt x="11" y="17"/>
                    <a:pt x="11" y="17"/>
                    <a:pt x="10" y="17"/>
                  </a:cubicBezTo>
                  <a:cubicBezTo>
                    <a:pt x="10" y="17"/>
                    <a:pt x="10" y="17"/>
                    <a:pt x="10" y="17"/>
                  </a:cubicBezTo>
                  <a:cubicBezTo>
                    <a:pt x="10" y="17"/>
                    <a:pt x="10" y="17"/>
                    <a:pt x="10" y="17"/>
                  </a:cubicBezTo>
                  <a:cubicBezTo>
                    <a:pt x="9" y="16"/>
                    <a:pt x="9" y="16"/>
                    <a:pt x="9" y="16"/>
                  </a:cubicBezTo>
                  <a:cubicBezTo>
                    <a:pt x="8" y="15"/>
                    <a:pt x="8" y="14"/>
                    <a:pt x="7" y="13"/>
                  </a:cubicBezTo>
                  <a:cubicBezTo>
                    <a:pt x="6" y="10"/>
                    <a:pt x="5" y="8"/>
                    <a:pt x="4" y="7"/>
                  </a:cubicBezTo>
                  <a:cubicBezTo>
                    <a:pt x="4" y="7"/>
                    <a:pt x="3" y="6"/>
                    <a:pt x="3" y="6"/>
                  </a:cubicBezTo>
                  <a:cubicBezTo>
                    <a:pt x="3" y="6"/>
                    <a:pt x="3" y="6"/>
                    <a:pt x="3" y="6"/>
                  </a:cubicBezTo>
                  <a:cubicBezTo>
                    <a:pt x="3" y="6"/>
                    <a:pt x="3" y="6"/>
                    <a:pt x="3" y="6"/>
                  </a:cubicBezTo>
                  <a:cubicBezTo>
                    <a:pt x="2" y="6"/>
                    <a:pt x="2" y="6"/>
                    <a:pt x="2" y="6"/>
                  </a:cubicBezTo>
                  <a:cubicBezTo>
                    <a:pt x="2" y="6"/>
                    <a:pt x="1" y="6"/>
                    <a:pt x="1" y="7"/>
                  </a:cubicBezTo>
                  <a:cubicBezTo>
                    <a:pt x="1" y="7"/>
                    <a:pt x="0" y="7"/>
                    <a:pt x="0" y="8"/>
                  </a:cubicBezTo>
                  <a:cubicBezTo>
                    <a:pt x="0" y="8"/>
                    <a:pt x="0" y="8"/>
                    <a:pt x="0" y="8"/>
                  </a:cubicBezTo>
                  <a:cubicBezTo>
                    <a:pt x="0" y="8"/>
                    <a:pt x="0" y="8"/>
                    <a:pt x="0" y="8"/>
                  </a:cubicBezTo>
                  <a:cubicBezTo>
                    <a:pt x="0" y="8"/>
                    <a:pt x="0" y="8"/>
                    <a:pt x="0" y="8"/>
                  </a:cubicBezTo>
                  <a:close/>
                </a:path>
              </a:pathLst>
            </a:custGeom>
            <a:solidFill>
              <a:srgbClr val="DC84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ïŝḷîḓé"/>
            <p:cNvSpPr/>
            <p:nvPr/>
          </p:nvSpPr>
          <p:spPr bwMode="auto">
            <a:xfrm>
              <a:off x="8048626" y="1868488"/>
              <a:ext cx="12700" cy="25400"/>
            </a:xfrm>
            <a:custGeom>
              <a:avLst/>
              <a:gdLst>
                <a:gd name="T0" fmla="*/ 0 w 1"/>
                <a:gd name="T1" fmla="*/ 2 h 2"/>
                <a:gd name="T2" fmla="*/ 0 w 1"/>
                <a:gd name="T3" fmla="*/ 2 h 2"/>
                <a:gd name="T4" fmla="*/ 0 w 1"/>
                <a:gd name="T5" fmla="*/ 2 h 2"/>
                <a:gd name="T6" fmla="*/ 1 w 1"/>
                <a:gd name="T7" fmla="*/ 0 h 2"/>
                <a:gd name="T8" fmla="*/ 1 w 1"/>
                <a:gd name="T9" fmla="*/ 0 h 2"/>
                <a:gd name="T10" fmla="*/ 1 w 1"/>
                <a:gd name="T11" fmla="*/ 0 h 2"/>
                <a:gd name="T12" fmla="*/ 1 w 1"/>
                <a:gd name="T13" fmla="*/ 2 h 2"/>
                <a:gd name="T14" fmla="*/ 0 w 1"/>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2">
                  <a:moveTo>
                    <a:pt x="0" y="2"/>
                  </a:moveTo>
                  <a:cubicBezTo>
                    <a:pt x="0" y="2"/>
                    <a:pt x="0" y="2"/>
                    <a:pt x="0" y="2"/>
                  </a:cubicBezTo>
                  <a:cubicBezTo>
                    <a:pt x="0" y="2"/>
                    <a:pt x="0" y="2"/>
                    <a:pt x="0" y="2"/>
                  </a:cubicBezTo>
                  <a:cubicBezTo>
                    <a:pt x="0" y="2"/>
                    <a:pt x="1" y="0"/>
                    <a:pt x="1" y="0"/>
                  </a:cubicBezTo>
                  <a:cubicBezTo>
                    <a:pt x="1" y="0"/>
                    <a:pt x="1" y="0"/>
                    <a:pt x="1" y="0"/>
                  </a:cubicBezTo>
                  <a:cubicBezTo>
                    <a:pt x="1" y="0"/>
                    <a:pt x="1" y="0"/>
                    <a:pt x="1" y="0"/>
                  </a:cubicBezTo>
                  <a:cubicBezTo>
                    <a:pt x="1" y="0"/>
                    <a:pt x="1" y="2"/>
                    <a:pt x="1" y="2"/>
                  </a:cubicBezTo>
                  <a:cubicBezTo>
                    <a:pt x="1" y="2"/>
                    <a:pt x="1" y="2"/>
                    <a:pt x="0" y="2"/>
                  </a:cubicBezTo>
                  <a:close/>
                </a:path>
              </a:pathLst>
            </a:custGeom>
            <a:solidFill>
              <a:srgbClr val="DC84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íslîḓé"/>
            <p:cNvSpPr/>
            <p:nvPr/>
          </p:nvSpPr>
          <p:spPr bwMode="auto">
            <a:xfrm>
              <a:off x="7897813" y="2055813"/>
              <a:ext cx="25400" cy="25400"/>
            </a:xfrm>
            <a:custGeom>
              <a:avLst/>
              <a:gdLst>
                <a:gd name="T0" fmla="*/ 0 w 2"/>
                <a:gd name="T1" fmla="*/ 2 h 2"/>
                <a:gd name="T2" fmla="*/ 0 w 2"/>
                <a:gd name="T3" fmla="*/ 1 h 2"/>
                <a:gd name="T4" fmla="*/ 0 w 2"/>
                <a:gd name="T5" fmla="*/ 1 h 2"/>
                <a:gd name="T6" fmla="*/ 0 w 2"/>
                <a:gd name="T7" fmla="*/ 1 h 2"/>
                <a:gd name="T8" fmla="*/ 2 w 2"/>
                <a:gd name="T9" fmla="*/ 0 h 2"/>
                <a:gd name="T10" fmla="*/ 2 w 2"/>
                <a:gd name="T11" fmla="*/ 0 h 2"/>
                <a:gd name="T12" fmla="*/ 2 w 2"/>
                <a:gd name="T13" fmla="*/ 1 h 2"/>
                <a:gd name="T14" fmla="*/ 0 w 2"/>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0" y="2"/>
                  </a:moveTo>
                  <a:cubicBezTo>
                    <a:pt x="0" y="2"/>
                    <a:pt x="0" y="1"/>
                    <a:pt x="0" y="1"/>
                  </a:cubicBezTo>
                  <a:cubicBezTo>
                    <a:pt x="0" y="1"/>
                    <a:pt x="0" y="1"/>
                    <a:pt x="0" y="1"/>
                  </a:cubicBezTo>
                  <a:cubicBezTo>
                    <a:pt x="0" y="1"/>
                    <a:pt x="0" y="1"/>
                    <a:pt x="0" y="1"/>
                  </a:cubicBezTo>
                  <a:cubicBezTo>
                    <a:pt x="0" y="1"/>
                    <a:pt x="1" y="1"/>
                    <a:pt x="2" y="0"/>
                  </a:cubicBezTo>
                  <a:cubicBezTo>
                    <a:pt x="2" y="0"/>
                    <a:pt x="2" y="0"/>
                    <a:pt x="2" y="0"/>
                  </a:cubicBezTo>
                  <a:cubicBezTo>
                    <a:pt x="2" y="0"/>
                    <a:pt x="2" y="1"/>
                    <a:pt x="2" y="1"/>
                  </a:cubicBezTo>
                  <a:cubicBezTo>
                    <a:pt x="2" y="1"/>
                    <a:pt x="1" y="2"/>
                    <a:pt x="0" y="2"/>
                  </a:cubicBezTo>
                  <a:close/>
                </a:path>
              </a:pathLst>
            </a:custGeom>
            <a:solidFill>
              <a:srgbClr val="DA4F4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ísḻïḋè"/>
            <p:cNvSpPr/>
            <p:nvPr/>
          </p:nvSpPr>
          <p:spPr bwMode="auto">
            <a:xfrm>
              <a:off x="3668713" y="2795588"/>
              <a:ext cx="650875" cy="765175"/>
            </a:xfrm>
            <a:custGeom>
              <a:avLst/>
              <a:gdLst>
                <a:gd name="T0" fmla="*/ 52 w 52"/>
                <a:gd name="T1" fmla="*/ 61 h 61"/>
                <a:gd name="T2" fmla="*/ 52 w 52"/>
                <a:gd name="T3" fmla="*/ 61 h 61"/>
                <a:gd name="T4" fmla="*/ 16 w 52"/>
                <a:gd name="T5" fmla="*/ 36 h 61"/>
                <a:gd name="T6" fmla="*/ 0 w 52"/>
                <a:gd name="T7" fmla="*/ 0 h 61"/>
                <a:gd name="T8" fmla="*/ 0 w 52"/>
                <a:gd name="T9" fmla="*/ 0 h 61"/>
                <a:gd name="T10" fmla="*/ 0 w 52"/>
                <a:gd name="T11" fmla="*/ 0 h 61"/>
                <a:gd name="T12" fmla="*/ 16 w 52"/>
                <a:gd name="T13" fmla="*/ 36 h 61"/>
                <a:gd name="T14" fmla="*/ 52 w 52"/>
                <a:gd name="T15" fmla="*/ 61 h 61"/>
                <a:gd name="T16" fmla="*/ 52 w 52"/>
                <a:gd name="T17" fmla="*/ 61 h 61"/>
                <a:gd name="T18" fmla="*/ 52 w 52"/>
                <a:gd name="T19"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61">
                  <a:moveTo>
                    <a:pt x="52" y="61"/>
                  </a:moveTo>
                  <a:cubicBezTo>
                    <a:pt x="52" y="61"/>
                    <a:pt x="52" y="61"/>
                    <a:pt x="52" y="61"/>
                  </a:cubicBezTo>
                  <a:cubicBezTo>
                    <a:pt x="37" y="57"/>
                    <a:pt x="25" y="49"/>
                    <a:pt x="16" y="36"/>
                  </a:cubicBezTo>
                  <a:cubicBezTo>
                    <a:pt x="7" y="24"/>
                    <a:pt x="1" y="6"/>
                    <a:pt x="0" y="0"/>
                  </a:cubicBezTo>
                  <a:cubicBezTo>
                    <a:pt x="0" y="0"/>
                    <a:pt x="0" y="0"/>
                    <a:pt x="0" y="0"/>
                  </a:cubicBezTo>
                  <a:cubicBezTo>
                    <a:pt x="0" y="0"/>
                    <a:pt x="0" y="0"/>
                    <a:pt x="0" y="0"/>
                  </a:cubicBezTo>
                  <a:cubicBezTo>
                    <a:pt x="1" y="6"/>
                    <a:pt x="8" y="24"/>
                    <a:pt x="16" y="36"/>
                  </a:cubicBezTo>
                  <a:cubicBezTo>
                    <a:pt x="25" y="49"/>
                    <a:pt x="37" y="57"/>
                    <a:pt x="52" y="61"/>
                  </a:cubicBezTo>
                  <a:cubicBezTo>
                    <a:pt x="52" y="61"/>
                    <a:pt x="52" y="61"/>
                    <a:pt x="52" y="61"/>
                  </a:cubicBezTo>
                  <a:cubicBezTo>
                    <a:pt x="52" y="61"/>
                    <a:pt x="52" y="61"/>
                    <a:pt x="52" y="61"/>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islîḑè"/>
            <p:cNvSpPr/>
            <p:nvPr/>
          </p:nvSpPr>
          <p:spPr bwMode="auto">
            <a:xfrm>
              <a:off x="3944938" y="2882900"/>
              <a:ext cx="400050" cy="450850"/>
            </a:xfrm>
            <a:custGeom>
              <a:avLst/>
              <a:gdLst>
                <a:gd name="T0" fmla="*/ 32 w 32"/>
                <a:gd name="T1" fmla="*/ 36 h 36"/>
                <a:gd name="T2" fmla="*/ 32 w 32"/>
                <a:gd name="T3" fmla="*/ 36 h 36"/>
                <a:gd name="T4" fmla="*/ 31 w 32"/>
                <a:gd name="T5" fmla="*/ 35 h 36"/>
                <a:gd name="T6" fmla="*/ 15 w 32"/>
                <a:gd name="T7" fmla="*/ 23 h 36"/>
                <a:gd name="T8" fmla="*/ 0 w 32"/>
                <a:gd name="T9" fmla="*/ 0 h 36"/>
                <a:gd name="T10" fmla="*/ 0 w 32"/>
                <a:gd name="T11" fmla="*/ 0 h 36"/>
                <a:gd name="T12" fmla="*/ 0 w 32"/>
                <a:gd name="T13" fmla="*/ 0 h 36"/>
                <a:gd name="T14" fmla="*/ 15 w 32"/>
                <a:gd name="T15" fmla="*/ 23 h 36"/>
                <a:gd name="T16" fmla="*/ 31 w 32"/>
                <a:gd name="T17" fmla="*/ 35 h 36"/>
                <a:gd name="T18" fmla="*/ 32 w 32"/>
                <a:gd name="T19" fmla="*/ 35 h 36"/>
                <a:gd name="T20" fmla="*/ 32 w 32"/>
                <a:gd name="T21" fmla="*/ 36 h 36"/>
                <a:gd name="T22" fmla="*/ 32 w 32"/>
                <a:gd name="T23"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36">
                  <a:moveTo>
                    <a:pt x="32" y="36"/>
                  </a:moveTo>
                  <a:cubicBezTo>
                    <a:pt x="32" y="36"/>
                    <a:pt x="32" y="36"/>
                    <a:pt x="32" y="36"/>
                  </a:cubicBezTo>
                  <a:cubicBezTo>
                    <a:pt x="32" y="35"/>
                    <a:pt x="31" y="35"/>
                    <a:pt x="31" y="35"/>
                  </a:cubicBezTo>
                  <a:cubicBezTo>
                    <a:pt x="28" y="34"/>
                    <a:pt x="23" y="32"/>
                    <a:pt x="15" y="23"/>
                  </a:cubicBezTo>
                  <a:cubicBezTo>
                    <a:pt x="4" y="11"/>
                    <a:pt x="0" y="0"/>
                    <a:pt x="0" y="0"/>
                  </a:cubicBezTo>
                  <a:cubicBezTo>
                    <a:pt x="0" y="0"/>
                    <a:pt x="0" y="0"/>
                    <a:pt x="0" y="0"/>
                  </a:cubicBezTo>
                  <a:cubicBezTo>
                    <a:pt x="0" y="0"/>
                    <a:pt x="0" y="0"/>
                    <a:pt x="0" y="0"/>
                  </a:cubicBezTo>
                  <a:cubicBezTo>
                    <a:pt x="0" y="0"/>
                    <a:pt x="4" y="11"/>
                    <a:pt x="15" y="23"/>
                  </a:cubicBezTo>
                  <a:cubicBezTo>
                    <a:pt x="23" y="32"/>
                    <a:pt x="28" y="34"/>
                    <a:pt x="31" y="35"/>
                  </a:cubicBezTo>
                  <a:cubicBezTo>
                    <a:pt x="31" y="35"/>
                    <a:pt x="32" y="35"/>
                    <a:pt x="32" y="35"/>
                  </a:cubicBezTo>
                  <a:cubicBezTo>
                    <a:pt x="32" y="35"/>
                    <a:pt x="32" y="36"/>
                    <a:pt x="32" y="36"/>
                  </a:cubicBezTo>
                  <a:cubicBezTo>
                    <a:pt x="32" y="36"/>
                    <a:pt x="32" y="36"/>
                    <a:pt x="32" y="36"/>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íṡlïḓê"/>
            <p:cNvSpPr/>
            <p:nvPr/>
          </p:nvSpPr>
          <p:spPr bwMode="auto">
            <a:xfrm>
              <a:off x="4470401" y="3108325"/>
              <a:ext cx="0" cy="12700"/>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1"/>
                    <a:pt x="0" y="0"/>
                  </a:cubicBezTo>
                  <a:cubicBezTo>
                    <a:pt x="0" y="1"/>
                    <a:pt x="0" y="1"/>
                    <a:pt x="0" y="1"/>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işlïḍê"/>
            <p:cNvSpPr/>
            <p:nvPr/>
          </p:nvSpPr>
          <p:spPr bwMode="auto">
            <a:xfrm>
              <a:off x="4445001" y="2820988"/>
              <a:ext cx="74613" cy="287338"/>
            </a:xfrm>
            <a:custGeom>
              <a:avLst/>
              <a:gdLst>
                <a:gd name="T0" fmla="*/ 5 w 6"/>
                <a:gd name="T1" fmla="*/ 18 h 23"/>
                <a:gd name="T2" fmla="*/ 3 w 6"/>
                <a:gd name="T3" fmla="*/ 23 h 23"/>
                <a:gd name="T4" fmla="*/ 3 w 6"/>
                <a:gd name="T5" fmla="*/ 23 h 23"/>
                <a:gd name="T6" fmla="*/ 4 w 6"/>
                <a:gd name="T7" fmla="*/ 18 h 23"/>
                <a:gd name="T8" fmla="*/ 1 w 6"/>
                <a:gd name="T9" fmla="*/ 2 h 23"/>
                <a:gd name="T10" fmla="*/ 0 w 6"/>
                <a:gd name="T11" fmla="*/ 0 h 23"/>
                <a:gd name="T12" fmla="*/ 0 w 6"/>
                <a:gd name="T13" fmla="*/ 0 h 23"/>
                <a:gd name="T14" fmla="*/ 0 w 6"/>
                <a:gd name="T15" fmla="*/ 0 h 23"/>
                <a:gd name="T16" fmla="*/ 1 w 6"/>
                <a:gd name="T17" fmla="*/ 2 h 23"/>
                <a:gd name="T18" fmla="*/ 5 w 6"/>
                <a:gd name="T1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3">
                  <a:moveTo>
                    <a:pt x="5" y="18"/>
                  </a:moveTo>
                  <a:cubicBezTo>
                    <a:pt x="4" y="20"/>
                    <a:pt x="4" y="22"/>
                    <a:pt x="3" y="23"/>
                  </a:cubicBezTo>
                  <a:cubicBezTo>
                    <a:pt x="3" y="23"/>
                    <a:pt x="3" y="23"/>
                    <a:pt x="3" y="23"/>
                  </a:cubicBezTo>
                  <a:cubicBezTo>
                    <a:pt x="3" y="22"/>
                    <a:pt x="4" y="20"/>
                    <a:pt x="4" y="18"/>
                  </a:cubicBezTo>
                  <a:cubicBezTo>
                    <a:pt x="5" y="14"/>
                    <a:pt x="3" y="7"/>
                    <a:pt x="1" y="2"/>
                  </a:cubicBezTo>
                  <a:cubicBezTo>
                    <a:pt x="0" y="2"/>
                    <a:pt x="0" y="1"/>
                    <a:pt x="0" y="0"/>
                  </a:cubicBezTo>
                  <a:cubicBezTo>
                    <a:pt x="0" y="0"/>
                    <a:pt x="0" y="0"/>
                    <a:pt x="0" y="0"/>
                  </a:cubicBezTo>
                  <a:cubicBezTo>
                    <a:pt x="0" y="0"/>
                    <a:pt x="0" y="0"/>
                    <a:pt x="0" y="0"/>
                  </a:cubicBezTo>
                  <a:cubicBezTo>
                    <a:pt x="0" y="1"/>
                    <a:pt x="1" y="2"/>
                    <a:pt x="1" y="2"/>
                  </a:cubicBezTo>
                  <a:cubicBezTo>
                    <a:pt x="3" y="7"/>
                    <a:pt x="6" y="14"/>
                    <a:pt x="5" y="18"/>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iṣlïdè"/>
            <p:cNvSpPr/>
            <p:nvPr/>
          </p:nvSpPr>
          <p:spPr bwMode="auto">
            <a:xfrm>
              <a:off x="4606926" y="3435350"/>
              <a:ext cx="176213" cy="49213"/>
            </a:xfrm>
            <a:custGeom>
              <a:avLst/>
              <a:gdLst>
                <a:gd name="T0" fmla="*/ 14 w 14"/>
                <a:gd name="T1" fmla="*/ 4 h 4"/>
                <a:gd name="T2" fmla="*/ 14 w 14"/>
                <a:gd name="T3" fmla="*/ 4 h 4"/>
                <a:gd name="T4" fmla="*/ 0 w 14"/>
                <a:gd name="T5" fmla="*/ 0 h 4"/>
                <a:gd name="T6" fmla="*/ 0 w 14"/>
                <a:gd name="T7" fmla="*/ 0 h 4"/>
                <a:gd name="T8" fmla="*/ 0 w 14"/>
                <a:gd name="T9" fmla="*/ 0 h 4"/>
                <a:gd name="T10" fmla="*/ 14 w 14"/>
                <a:gd name="T11" fmla="*/ 3 h 4"/>
                <a:gd name="T12" fmla="*/ 14 w 14"/>
                <a:gd name="T13" fmla="*/ 4 h 4"/>
                <a:gd name="T14" fmla="*/ 14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4"/>
                  </a:moveTo>
                  <a:cubicBezTo>
                    <a:pt x="14" y="4"/>
                    <a:pt x="14" y="4"/>
                    <a:pt x="14" y="4"/>
                  </a:cubicBezTo>
                  <a:cubicBezTo>
                    <a:pt x="10" y="3"/>
                    <a:pt x="3" y="1"/>
                    <a:pt x="0" y="0"/>
                  </a:cubicBezTo>
                  <a:cubicBezTo>
                    <a:pt x="0" y="0"/>
                    <a:pt x="0" y="0"/>
                    <a:pt x="0" y="0"/>
                  </a:cubicBezTo>
                  <a:cubicBezTo>
                    <a:pt x="0" y="0"/>
                    <a:pt x="0" y="0"/>
                    <a:pt x="0" y="0"/>
                  </a:cubicBezTo>
                  <a:cubicBezTo>
                    <a:pt x="3" y="1"/>
                    <a:pt x="10" y="2"/>
                    <a:pt x="14" y="3"/>
                  </a:cubicBezTo>
                  <a:cubicBezTo>
                    <a:pt x="14" y="3"/>
                    <a:pt x="14" y="3"/>
                    <a:pt x="14" y="4"/>
                  </a:cubicBezTo>
                  <a:cubicBezTo>
                    <a:pt x="14" y="4"/>
                    <a:pt x="14" y="4"/>
                    <a:pt x="14" y="4"/>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iṧlîḍe"/>
            <p:cNvSpPr/>
            <p:nvPr/>
          </p:nvSpPr>
          <p:spPr bwMode="auto">
            <a:xfrm>
              <a:off x="3532188" y="3171825"/>
              <a:ext cx="1100138" cy="1139825"/>
            </a:xfrm>
            <a:custGeom>
              <a:avLst/>
              <a:gdLst>
                <a:gd name="T0" fmla="*/ 88 w 88"/>
                <a:gd name="T1" fmla="*/ 77 h 91"/>
                <a:gd name="T2" fmla="*/ 81 w 88"/>
                <a:gd name="T3" fmla="*/ 83 h 91"/>
                <a:gd name="T4" fmla="*/ 56 w 88"/>
                <a:gd name="T5" fmla="*/ 91 h 91"/>
                <a:gd name="T6" fmla="*/ 55 w 88"/>
                <a:gd name="T7" fmla="*/ 91 h 91"/>
                <a:gd name="T8" fmla="*/ 30 w 88"/>
                <a:gd name="T9" fmla="*/ 87 h 91"/>
                <a:gd name="T10" fmla="*/ 14 w 88"/>
                <a:gd name="T11" fmla="*/ 75 h 91"/>
                <a:gd name="T12" fmla="*/ 7 w 88"/>
                <a:gd name="T13" fmla="*/ 54 h 91"/>
                <a:gd name="T14" fmla="*/ 1 w 88"/>
                <a:gd name="T15" fmla="*/ 11 h 91"/>
                <a:gd name="T16" fmla="*/ 0 w 88"/>
                <a:gd name="T17" fmla="*/ 1 h 91"/>
                <a:gd name="T18" fmla="*/ 1 w 88"/>
                <a:gd name="T19" fmla="*/ 0 h 91"/>
                <a:gd name="T20" fmla="*/ 2 w 88"/>
                <a:gd name="T21" fmla="*/ 11 h 91"/>
                <a:gd name="T22" fmla="*/ 7 w 88"/>
                <a:gd name="T23" fmla="*/ 53 h 91"/>
                <a:gd name="T24" fmla="*/ 30 w 88"/>
                <a:gd name="T25" fmla="*/ 87 h 91"/>
                <a:gd name="T26" fmla="*/ 56 w 88"/>
                <a:gd name="T27" fmla="*/ 91 h 91"/>
                <a:gd name="T28" fmla="*/ 81 w 88"/>
                <a:gd name="T29" fmla="*/ 83 h 91"/>
                <a:gd name="T30" fmla="*/ 88 w 88"/>
                <a:gd name="T31" fmla="*/ 77 h 91"/>
                <a:gd name="T32" fmla="*/ 88 w 88"/>
                <a:gd name="T33"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91">
                  <a:moveTo>
                    <a:pt x="88" y="77"/>
                  </a:moveTo>
                  <a:cubicBezTo>
                    <a:pt x="87" y="79"/>
                    <a:pt x="84" y="81"/>
                    <a:pt x="81" y="83"/>
                  </a:cubicBezTo>
                  <a:cubicBezTo>
                    <a:pt x="75" y="88"/>
                    <a:pt x="67" y="91"/>
                    <a:pt x="56" y="91"/>
                  </a:cubicBezTo>
                  <a:cubicBezTo>
                    <a:pt x="56" y="91"/>
                    <a:pt x="55" y="91"/>
                    <a:pt x="55" y="91"/>
                  </a:cubicBezTo>
                  <a:cubicBezTo>
                    <a:pt x="47" y="91"/>
                    <a:pt x="38" y="90"/>
                    <a:pt x="30" y="87"/>
                  </a:cubicBezTo>
                  <a:cubicBezTo>
                    <a:pt x="23" y="85"/>
                    <a:pt x="18" y="81"/>
                    <a:pt x="14" y="75"/>
                  </a:cubicBezTo>
                  <a:cubicBezTo>
                    <a:pt x="11" y="70"/>
                    <a:pt x="9" y="63"/>
                    <a:pt x="7" y="54"/>
                  </a:cubicBezTo>
                  <a:cubicBezTo>
                    <a:pt x="4" y="41"/>
                    <a:pt x="2" y="24"/>
                    <a:pt x="1" y="11"/>
                  </a:cubicBezTo>
                  <a:cubicBezTo>
                    <a:pt x="1" y="7"/>
                    <a:pt x="1" y="4"/>
                    <a:pt x="0" y="1"/>
                  </a:cubicBezTo>
                  <a:cubicBezTo>
                    <a:pt x="0" y="1"/>
                    <a:pt x="0" y="1"/>
                    <a:pt x="1" y="0"/>
                  </a:cubicBezTo>
                  <a:cubicBezTo>
                    <a:pt x="1" y="4"/>
                    <a:pt x="1" y="7"/>
                    <a:pt x="2" y="11"/>
                  </a:cubicBezTo>
                  <a:cubicBezTo>
                    <a:pt x="3" y="24"/>
                    <a:pt x="4" y="41"/>
                    <a:pt x="7" y="53"/>
                  </a:cubicBezTo>
                  <a:cubicBezTo>
                    <a:pt x="11" y="73"/>
                    <a:pt x="16" y="83"/>
                    <a:pt x="30" y="87"/>
                  </a:cubicBezTo>
                  <a:cubicBezTo>
                    <a:pt x="39" y="89"/>
                    <a:pt x="48" y="91"/>
                    <a:pt x="56" y="91"/>
                  </a:cubicBezTo>
                  <a:cubicBezTo>
                    <a:pt x="67" y="90"/>
                    <a:pt x="75" y="88"/>
                    <a:pt x="81" y="83"/>
                  </a:cubicBezTo>
                  <a:cubicBezTo>
                    <a:pt x="84" y="81"/>
                    <a:pt x="86" y="79"/>
                    <a:pt x="88" y="77"/>
                  </a:cubicBezTo>
                  <a:cubicBezTo>
                    <a:pt x="88" y="77"/>
                    <a:pt x="88" y="77"/>
                    <a:pt x="88" y="77"/>
                  </a:cubicBezTo>
                  <a:close/>
                </a:path>
              </a:pathLst>
            </a:custGeom>
            <a:solidFill>
              <a:srgbClr val="A9A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ïṥlïde"/>
            <p:cNvSpPr/>
            <p:nvPr/>
          </p:nvSpPr>
          <p:spPr bwMode="auto">
            <a:xfrm>
              <a:off x="5634038" y="2293938"/>
              <a:ext cx="61913" cy="827088"/>
            </a:xfrm>
            <a:custGeom>
              <a:avLst/>
              <a:gdLst>
                <a:gd name="T0" fmla="*/ 4 w 5"/>
                <a:gd name="T1" fmla="*/ 65 h 66"/>
                <a:gd name="T2" fmla="*/ 5 w 5"/>
                <a:gd name="T3" fmla="*/ 66 h 66"/>
                <a:gd name="T4" fmla="*/ 2 w 5"/>
                <a:gd name="T5" fmla="*/ 37 h 66"/>
                <a:gd name="T6" fmla="*/ 1 w 5"/>
                <a:gd name="T7" fmla="*/ 24 h 66"/>
                <a:gd name="T8" fmla="*/ 1 w 5"/>
                <a:gd name="T9" fmla="*/ 0 h 66"/>
                <a:gd name="T10" fmla="*/ 1 w 5"/>
                <a:gd name="T11" fmla="*/ 0 h 66"/>
                <a:gd name="T12" fmla="*/ 1 w 5"/>
                <a:gd name="T13" fmla="*/ 0 h 66"/>
                <a:gd name="T14" fmla="*/ 1 w 5"/>
                <a:gd name="T15" fmla="*/ 24 h 66"/>
                <a:gd name="T16" fmla="*/ 2 w 5"/>
                <a:gd name="T17" fmla="*/ 37 h 66"/>
                <a:gd name="T18" fmla="*/ 5 w 5"/>
                <a:gd name="T19" fmla="*/ 65 h 66"/>
                <a:gd name="T20" fmla="*/ 4 w 5"/>
                <a:gd name="T21"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6">
                  <a:moveTo>
                    <a:pt x="4" y="65"/>
                  </a:moveTo>
                  <a:cubicBezTo>
                    <a:pt x="4" y="65"/>
                    <a:pt x="5" y="66"/>
                    <a:pt x="5" y="66"/>
                  </a:cubicBezTo>
                  <a:cubicBezTo>
                    <a:pt x="4" y="64"/>
                    <a:pt x="3" y="55"/>
                    <a:pt x="2" y="37"/>
                  </a:cubicBezTo>
                  <a:cubicBezTo>
                    <a:pt x="1" y="32"/>
                    <a:pt x="1" y="28"/>
                    <a:pt x="1" y="24"/>
                  </a:cubicBezTo>
                  <a:cubicBezTo>
                    <a:pt x="0" y="13"/>
                    <a:pt x="0" y="7"/>
                    <a:pt x="1" y="0"/>
                  </a:cubicBezTo>
                  <a:cubicBezTo>
                    <a:pt x="1" y="0"/>
                    <a:pt x="1" y="0"/>
                    <a:pt x="1" y="0"/>
                  </a:cubicBezTo>
                  <a:cubicBezTo>
                    <a:pt x="1" y="0"/>
                    <a:pt x="1" y="0"/>
                    <a:pt x="1" y="0"/>
                  </a:cubicBezTo>
                  <a:cubicBezTo>
                    <a:pt x="0" y="7"/>
                    <a:pt x="1" y="13"/>
                    <a:pt x="1" y="24"/>
                  </a:cubicBezTo>
                  <a:cubicBezTo>
                    <a:pt x="1" y="28"/>
                    <a:pt x="2" y="32"/>
                    <a:pt x="2" y="37"/>
                  </a:cubicBezTo>
                  <a:cubicBezTo>
                    <a:pt x="3" y="53"/>
                    <a:pt x="4" y="61"/>
                    <a:pt x="5" y="65"/>
                  </a:cubicBezTo>
                  <a:cubicBezTo>
                    <a:pt x="4" y="65"/>
                    <a:pt x="4" y="65"/>
                    <a:pt x="4" y="65"/>
                  </a:cubicBezTo>
                  <a:close/>
                </a:path>
              </a:pathLst>
            </a:custGeom>
            <a:solidFill>
              <a:srgbClr val="DC847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ïslíḋè"/>
            <p:cNvSpPr/>
            <p:nvPr/>
          </p:nvSpPr>
          <p:spPr bwMode="auto">
            <a:xfrm>
              <a:off x="7948613" y="2193925"/>
              <a:ext cx="525463" cy="1065213"/>
            </a:xfrm>
            <a:custGeom>
              <a:avLst/>
              <a:gdLst>
                <a:gd name="T0" fmla="*/ 1 w 42"/>
                <a:gd name="T1" fmla="*/ 85 h 85"/>
                <a:gd name="T2" fmla="*/ 0 w 42"/>
                <a:gd name="T3" fmla="*/ 85 h 85"/>
                <a:gd name="T4" fmla="*/ 1 w 42"/>
                <a:gd name="T5" fmla="*/ 85 h 85"/>
                <a:gd name="T6" fmla="*/ 21 w 42"/>
                <a:gd name="T7" fmla="*/ 71 h 85"/>
                <a:gd name="T8" fmla="*/ 36 w 42"/>
                <a:gd name="T9" fmla="*/ 46 h 85"/>
                <a:gd name="T10" fmla="*/ 37 w 42"/>
                <a:gd name="T11" fmla="*/ 1 h 85"/>
                <a:gd name="T12" fmla="*/ 37 w 42"/>
                <a:gd name="T13" fmla="*/ 1 h 85"/>
                <a:gd name="T14" fmla="*/ 37 w 42"/>
                <a:gd name="T15" fmla="*/ 1 h 85"/>
                <a:gd name="T16" fmla="*/ 36 w 42"/>
                <a:gd name="T17" fmla="*/ 46 h 85"/>
                <a:gd name="T18" fmla="*/ 21 w 42"/>
                <a:gd name="T19" fmla="*/ 71 h 85"/>
                <a:gd name="T20" fmla="*/ 1 w 42"/>
                <a:gd name="T21" fmla="*/ 85 h 85"/>
                <a:gd name="T22" fmla="*/ 1 w 42"/>
                <a:gd name="T23"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85">
                  <a:moveTo>
                    <a:pt x="1" y="85"/>
                  </a:moveTo>
                  <a:cubicBezTo>
                    <a:pt x="1" y="85"/>
                    <a:pt x="0" y="85"/>
                    <a:pt x="0" y="85"/>
                  </a:cubicBezTo>
                  <a:cubicBezTo>
                    <a:pt x="0" y="85"/>
                    <a:pt x="0" y="85"/>
                    <a:pt x="1" y="85"/>
                  </a:cubicBezTo>
                  <a:cubicBezTo>
                    <a:pt x="6" y="82"/>
                    <a:pt x="14" y="78"/>
                    <a:pt x="21" y="71"/>
                  </a:cubicBezTo>
                  <a:cubicBezTo>
                    <a:pt x="28" y="63"/>
                    <a:pt x="33" y="55"/>
                    <a:pt x="36" y="46"/>
                  </a:cubicBezTo>
                  <a:cubicBezTo>
                    <a:pt x="42" y="25"/>
                    <a:pt x="39" y="7"/>
                    <a:pt x="37" y="1"/>
                  </a:cubicBezTo>
                  <a:cubicBezTo>
                    <a:pt x="37" y="1"/>
                    <a:pt x="37" y="1"/>
                    <a:pt x="37" y="1"/>
                  </a:cubicBezTo>
                  <a:cubicBezTo>
                    <a:pt x="37" y="0"/>
                    <a:pt x="37" y="1"/>
                    <a:pt x="37" y="1"/>
                  </a:cubicBezTo>
                  <a:cubicBezTo>
                    <a:pt x="40" y="7"/>
                    <a:pt x="42" y="25"/>
                    <a:pt x="36" y="46"/>
                  </a:cubicBezTo>
                  <a:cubicBezTo>
                    <a:pt x="34" y="55"/>
                    <a:pt x="29" y="64"/>
                    <a:pt x="21" y="71"/>
                  </a:cubicBezTo>
                  <a:cubicBezTo>
                    <a:pt x="14" y="78"/>
                    <a:pt x="6" y="82"/>
                    <a:pt x="1" y="85"/>
                  </a:cubicBezTo>
                  <a:cubicBezTo>
                    <a:pt x="1" y="85"/>
                    <a:pt x="1" y="85"/>
                    <a:pt x="1" y="85"/>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íṩlíḍê"/>
            <p:cNvSpPr/>
            <p:nvPr/>
          </p:nvSpPr>
          <p:spPr bwMode="auto">
            <a:xfrm>
              <a:off x="8461376" y="2895600"/>
              <a:ext cx="161925" cy="263525"/>
            </a:xfrm>
            <a:custGeom>
              <a:avLst/>
              <a:gdLst>
                <a:gd name="T0" fmla="*/ 0 w 13"/>
                <a:gd name="T1" fmla="*/ 21 h 21"/>
                <a:gd name="T2" fmla="*/ 0 w 13"/>
                <a:gd name="T3" fmla="*/ 21 h 21"/>
                <a:gd name="T4" fmla="*/ 0 w 13"/>
                <a:gd name="T5" fmla="*/ 21 h 21"/>
                <a:gd name="T6" fmla="*/ 13 w 13"/>
                <a:gd name="T7" fmla="*/ 0 h 21"/>
                <a:gd name="T8" fmla="*/ 13 w 13"/>
                <a:gd name="T9" fmla="*/ 0 h 21"/>
                <a:gd name="T10" fmla="*/ 13 w 13"/>
                <a:gd name="T11" fmla="*/ 0 h 21"/>
                <a:gd name="T12" fmla="*/ 0 w 13"/>
                <a:gd name="T13" fmla="*/ 21 h 21"/>
                <a:gd name="T14" fmla="*/ 0 w 13"/>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21">
                  <a:moveTo>
                    <a:pt x="0" y="21"/>
                  </a:moveTo>
                  <a:cubicBezTo>
                    <a:pt x="0" y="21"/>
                    <a:pt x="0" y="21"/>
                    <a:pt x="0" y="21"/>
                  </a:cubicBezTo>
                  <a:cubicBezTo>
                    <a:pt x="0" y="21"/>
                    <a:pt x="0" y="21"/>
                    <a:pt x="0" y="21"/>
                  </a:cubicBezTo>
                  <a:cubicBezTo>
                    <a:pt x="2" y="18"/>
                    <a:pt x="9" y="11"/>
                    <a:pt x="13" y="0"/>
                  </a:cubicBezTo>
                  <a:cubicBezTo>
                    <a:pt x="13" y="0"/>
                    <a:pt x="13" y="0"/>
                    <a:pt x="13" y="0"/>
                  </a:cubicBezTo>
                  <a:cubicBezTo>
                    <a:pt x="13" y="0"/>
                    <a:pt x="13" y="0"/>
                    <a:pt x="13" y="0"/>
                  </a:cubicBezTo>
                  <a:cubicBezTo>
                    <a:pt x="8" y="14"/>
                    <a:pt x="0" y="21"/>
                    <a:pt x="0" y="21"/>
                  </a:cubicBezTo>
                  <a:cubicBezTo>
                    <a:pt x="0" y="21"/>
                    <a:pt x="0" y="21"/>
                    <a:pt x="0" y="21"/>
                  </a:cubicBezTo>
                  <a:close/>
                </a:path>
              </a:pathLst>
            </a:custGeom>
            <a:solidFill>
              <a:srgbClr val="3A28B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íṣḷïḓé"/>
            <p:cNvSpPr/>
            <p:nvPr/>
          </p:nvSpPr>
          <p:spPr bwMode="auto">
            <a:xfrm>
              <a:off x="7572376" y="3660775"/>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lose/>
                </a:path>
              </a:pathLst>
            </a:custGeom>
            <a:solidFill>
              <a:srgbClr val="A9A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iś1ïḍé"/>
            <p:cNvSpPr/>
            <p:nvPr/>
          </p:nvSpPr>
          <p:spPr bwMode="auto">
            <a:xfrm>
              <a:off x="7597776" y="3435350"/>
              <a:ext cx="225425" cy="200025"/>
            </a:xfrm>
            <a:custGeom>
              <a:avLst/>
              <a:gdLst>
                <a:gd name="T0" fmla="*/ 18 w 18"/>
                <a:gd name="T1" fmla="*/ 1 h 16"/>
                <a:gd name="T2" fmla="*/ 13 w 18"/>
                <a:gd name="T3" fmla="*/ 5 h 16"/>
                <a:gd name="T4" fmla="*/ 0 w 18"/>
                <a:gd name="T5" fmla="*/ 16 h 16"/>
                <a:gd name="T6" fmla="*/ 0 w 18"/>
                <a:gd name="T7" fmla="*/ 16 h 16"/>
                <a:gd name="T8" fmla="*/ 13 w 18"/>
                <a:gd name="T9" fmla="*/ 5 h 16"/>
                <a:gd name="T10" fmla="*/ 18 w 18"/>
                <a:gd name="T11" fmla="*/ 0 h 16"/>
                <a:gd name="T12" fmla="*/ 18 w 18"/>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8" h="16">
                  <a:moveTo>
                    <a:pt x="18" y="1"/>
                  </a:moveTo>
                  <a:cubicBezTo>
                    <a:pt x="16" y="2"/>
                    <a:pt x="15" y="4"/>
                    <a:pt x="13" y="5"/>
                  </a:cubicBezTo>
                  <a:cubicBezTo>
                    <a:pt x="8" y="9"/>
                    <a:pt x="3" y="14"/>
                    <a:pt x="0" y="16"/>
                  </a:cubicBezTo>
                  <a:cubicBezTo>
                    <a:pt x="0" y="16"/>
                    <a:pt x="0" y="16"/>
                    <a:pt x="0" y="16"/>
                  </a:cubicBezTo>
                  <a:cubicBezTo>
                    <a:pt x="2" y="14"/>
                    <a:pt x="7" y="10"/>
                    <a:pt x="13" y="5"/>
                  </a:cubicBezTo>
                  <a:cubicBezTo>
                    <a:pt x="15" y="3"/>
                    <a:pt x="16" y="2"/>
                    <a:pt x="18" y="0"/>
                  </a:cubicBezTo>
                  <a:cubicBezTo>
                    <a:pt x="18" y="1"/>
                    <a:pt x="18" y="1"/>
                    <a:pt x="18" y="1"/>
                  </a:cubicBezTo>
                  <a:close/>
                </a:path>
              </a:pathLst>
            </a:custGeom>
            <a:solidFill>
              <a:srgbClr val="A9A8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iŝ1iḋè"/>
            <p:cNvSpPr/>
            <p:nvPr/>
          </p:nvSpPr>
          <p:spPr bwMode="auto">
            <a:xfrm>
              <a:off x="7623176" y="3297238"/>
              <a:ext cx="212725" cy="212725"/>
            </a:xfrm>
            <a:custGeom>
              <a:avLst/>
              <a:gdLst>
                <a:gd name="T0" fmla="*/ 17 w 17"/>
                <a:gd name="T1" fmla="*/ 3 h 17"/>
                <a:gd name="T2" fmla="*/ 17 w 17"/>
                <a:gd name="T3" fmla="*/ 3 h 17"/>
                <a:gd name="T4" fmla="*/ 16 w 17"/>
                <a:gd name="T5" fmla="*/ 3 h 17"/>
                <a:gd name="T6" fmla="*/ 16 w 17"/>
                <a:gd name="T7" fmla="*/ 2 h 17"/>
                <a:gd name="T8" fmla="*/ 8 w 17"/>
                <a:gd name="T9" fmla="*/ 3 h 17"/>
                <a:gd name="T10" fmla="*/ 1 w 17"/>
                <a:gd name="T11" fmla="*/ 11 h 17"/>
                <a:gd name="T12" fmla="*/ 5 w 17"/>
                <a:gd name="T13" fmla="*/ 10 h 17"/>
                <a:gd name="T14" fmla="*/ 6 w 17"/>
                <a:gd name="T15" fmla="*/ 10 h 17"/>
                <a:gd name="T16" fmla="*/ 5 w 17"/>
                <a:gd name="T17" fmla="*/ 10 h 17"/>
                <a:gd name="T18" fmla="*/ 2 w 17"/>
                <a:gd name="T19" fmla="*/ 13 h 17"/>
                <a:gd name="T20" fmla="*/ 9 w 17"/>
                <a:gd name="T21" fmla="*/ 12 h 17"/>
                <a:gd name="T22" fmla="*/ 4 w 17"/>
                <a:gd name="T23" fmla="*/ 15 h 17"/>
                <a:gd name="T24" fmla="*/ 10 w 17"/>
                <a:gd name="T25" fmla="*/ 14 h 17"/>
                <a:gd name="T26" fmla="*/ 11 w 17"/>
                <a:gd name="T27" fmla="*/ 13 h 17"/>
                <a:gd name="T28" fmla="*/ 10 w 17"/>
                <a:gd name="T29" fmla="*/ 14 h 17"/>
                <a:gd name="T30" fmla="*/ 8 w 17"/>
                <a:gd name="T31" fmla="*/ 16 h 17"/>
                <a:gd name="T32" fmla="*/ 16 w 17"/>
                <a:gd name="T33" fmla="*/ 13 h 17"/>
                <a:gd name="T34" fmla="*/ 16 w 17"/>
                <a:gd name="T35" fmla="*/ 13 h 17"/>
                <a:gd name="T36" fmla="*/ 16 w 17"/>
                <a:gd name="T37" fmla="*/ 13 h 17"/>
                <a:gd name="T38" fmla="*/ 17 w 17"/>
                <a:gd name="T39"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7">
                  <a:moveTo>
                    <a:pt x="17" y="3"/>
                  </a:moveTo>
                  <a:cubicBezTo>
                    <a:pt x="17" y="3"/>
                    <a:pt x="17" y="3"/>
                    <a:pt x="17" y="3"/>
                  </a:cubicBezTo>
                  <a:cubicBezTo>
                    <a:pt x="17" y="3"/>
                    <a:pt x="17" y="3"/>
                    <a:pt x="16" y="3"/>
                  </a:cubicBezTo>
                  <a:cubicBezTo>
                    <a:pt x="16" y="2"/>
                    <a:pt x="16" y="2"/>
                    <a:pt x="16" y="2"/>
                  </a:cubicBezTo>
                  <a:cubicBezTo>
                    <a:pt x="15" y="0"/>
                    <a:pt x="11" y="1"/>
                    <a:pt x="8" y="3"/>
                  </a:cubicBezTo>
                  <a:cubicBezTo>
                    <a:pt x="6" y="5"/>
                    <a:pt x="0" y="10"/>
                    <a:pt x="1" y="11"/>
                  </a:cubicBezTo>
                  <a:cubicBezTo>
                    <a:pt x="1" y="12"/>
                    <a:pt x="3" y="11"/>
                    <a:pt x="5" y="10"/>
                  </a:cubicBezTo>
                  <a:cubicBezTo>
                    <a:pt x="6" y="10"/>
                    <a:pt x="6" y="10"/>
                    <a:pt x="6" y="10"/>
                  </a:cubicBezTo>
                  <a:cubicBezTo>
                    <a:pt x="6" y="10"/>
                    <a:pt x="6" y="10"/>
                    <a:pt x="5" y="10"/>
                  </a:cubicBezTo>
                  <a:cubicBezTo>
                    <a:pt x="3" y="11"/>
                    <a:pt x="2" y="12"/>
                    <a:pt x="2" y="13"/>
                  </a:cubicBezTo>
                  <a:cubicBezTo>
                    <a:pt x="3" y="15"/>
                    <a:pt x="9" y="12"/>
                    <a:pt x="9" y="12"/>
                  </a:cubicBezTo>
                  <a:cubicBezTo>
                    <a:pt x="9" y="12"/>
                    <a:pt x="4" y="14"/>
                    <a:pt x="4" y="15"/>
                  </a:cubicBezTo>
                  <a:cubicBezTo>
                    <a:pt x="5" y="16"/>
                    <a:pt x="8" y="14"/>
                    <a:pt x="10" y="14"/>
                  </a:cubicBezTo>
                  <a:cubicBezTo>
                    <a:pt x="10" y="14"/>
                    <a:pt x="11" y="13"/>
                    <a:pt x="11" y="13"/>
                  </a:cubicBezTo>
                  <a:cubicBezTo>
                    <a:pt x="11" y="13"/>
                    <a:pt x="10" y="14"/>
                    <a:pt x="10" y="14"/>
                  </a:cubicBezTo>
                  <a:cubicBezTo>
                    <a:pt x="9" y="14"/>
                    <a:pt x="7" y="15"/>
                    <a:pt x="8" y="16"/>
                  </a:cubicBezTo>
                  <a:cubicBezTo>
                    <a:pt x="9" y="17"/>
                    <a:pt x="16" y="13"/>
                    <a:pt x="16" y="13"/>
                  </a:cubicBezTo>
                  <a:cubicBezTo>
                    <a:pt x="16" y="13"/>
                    <a:pt x="16" y="13"/>
                    <a:pt x="16" y="13"/>
                  </a:cubicBezTo>
                  <a:cubicBezTo>
                    <a:pt x="16" y="13"/>
                    <a:pt x="16" y="13"/>
                    <a:pt x="16" y="13"/>
                  </a:cubicBezTo>
                  <a:cubicBezTo>
                    <a:pt x="15" y="11"/>
                    <a:pt x="17" y="3"/>
                    <a:pt x="17" y="3"/>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îśḻidè"/>
            <p:cNvSpPr/>
            <p:nvPr/>
          </p:nvSpPr>
          <p:spPr bwMode="auto">
            <a:xfrm>
              <a:off x="5445126" y="3435350"/>
              <a:ext cx="301625" cy="138113"/>
            </a:xfrm>
            <a:custGeom>
              <a:avLst/>
              <a:gdLst>
                <a:gd name="T0" fmla="*/ 11 w 24"/>
                <a:gd name="T1" fmla="*/ 2 h 11"/>
                <a:gd name="T2" fmla="*/ 2 w 24"/>
                <a:gd name="T3" fmla="*/ 5 h 11"/>
                <a:gd name="T4" fmla="*/ 7 w 24"/>
                <a:gd name="T5" fmla="*/ 5 h 11"/>
                <a:gd name="T6" fmla="*/ 1 w 24"/>
                <a:gd name="T7" fmla="*/ 7 h 11"/>
                <a:gd name="T8" fmla="*/ 9 w 24"/>
                <a:gd name="T9" fmla="*/ 6 h 11"/>
                <a:gd name="T10" fmla="*/ 2 w 24"/>
                <a:gd name="T11" fmla="*/ 9 h 11"/>
                <a:gd name="T12" fmla="*/ 12 w 24"/>
                <a:gd name="T13" fmla="*/ 6 h 11"/>
                <a:gd name="T14" fmla="*/ 7 w 24"/>
                <a:gd name="T15" fmla="*/ 9 h 11"/>
                <a:gd name="T16" fmla="*/ 17 w 24"/>
                <a:gd name="T17" fmla="*/ 6 h 11"/>
                <a:gd name="T18" fmla="*/ 20 w 24"/>
                <a:gd name="T19" fmla="*/ 8 h 11"/>
                <a:gd name="T20" fmla="*/ 20 w 24"/>
                <a:gd name="T21" fmla="*/ 11 h 11"/>
                <a:gd name="T22" fmla="*/ 24 w 24"/>
                <a:gd name="T23" fmla="*/ 4 h 11"/>
                <a:gd name="T24" fmla="*/ 11 w 24"/>
                <a:gd name="T25"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 h="11">
                  <a:moveTo>
                    <a:pt x="11" y="2"/>
                  </a:moveTo>
                  <a:cubicBezTo>
                    <a:pt x="7" y="3"/>
                    <a:pt x="1" y="4"/>
                    <a:pt x="2" y="5"/>
                  </a:cubicBezTo>
                  <a:cubicBezTo>
                    <a:pt x="2" y="5"/>
                    <a:pt x="7" y="5"/>
                    <a:pt x="7" y="5"/>
                  </a:cubicBezTo>
                  <a:cubicBezTo>
                    <a:pt x="7" y="5"/>
                    <a:pt x="0" y="6"/>
                    <a:pt x="1" y="7"/>
                  </a:cubicBezTo>
                  <a:cubicBezTo>
                    <a:pt x="1" y="8"/>
                    <a:pt x="9" y="6"/>
                    <a:pt x="9" y="6"/>
                  </a:cubicBezTo>
                  <a:cubicBezTo>
                    <a:pt x="9" y="6"/>
                    <a:pt x="2" y="8"/>
                    <a:pt x="2" y="9"/>
                  </a:cubicBezTo>
                  <a:cubicBezTo>
                    <a:pt x="3" y="9"/>
                    <a:pt x="12" y="6"/>
                    <a:pt x="12" y="6"/>
                  </a:cubicBezTo>
                  <a:cubicBezTo>
                    <a:pt x="12" y="6"/>
                    <a:pt x="6" y="8"/>
                    <a:pt x="7" y="9"/>
                  </a:cubicBezTo>
                  <a:cubicBezTo>
                    <a:pt x="8" y="10"/>
                    <a:pt x="15" y="7"/>
                    <a:pt x="17" y="6"/>
                  </a:cubicBezTo>
                  <a:cubicBezTo>
                    <a:pt x="20" y="6"/>
                    <a:pt x="21" y="6"/>
                    <a:pt x="20" y="8"/>
                  </a:cubicBezTo>
                  <a:cubicBezTo>
                    <a:pt x="20" y="10"/>
                    <a:pt x="19" y="11"/>
                    <a:pt x="20" y="11"/>
                  </a:cubicBezTo>
                  <a:cubicBezTo>
                    <a:pt x="21" y="11"/>
                    <a:pt x="23" y="9"/>
                    <a:pt x="24" y="4"/>
                  </a:cubicBezTo>
                  <a:cubicBezTo>
                    <a:pt x="24" y="4"/>
                    <a:pt x="22" y="0"/>
                    <a:pt x="11" y="2"/>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ïṧľïḑé"/>
            <p:cNvSpPr/>
            <p:nvPr/>
          </p:nvSpPr>
          <p:spPr bwMode="auto">
            <a:xfrm>
              <a:off x="6346826" y="3435350"/>
              <a:ext cx="274638" cy="125413"/>
            </a:xfrm>
            <a:custGeom>
              <a:avLst/>
              <a:gdLst>
                <a:gd name="T0" fmla="*/ 8 w 22"/>
                <a:gd name="T1" fmla="*/ 2 h 10"/>
                <a:gd name="T2" fmla="*/ 2 w 22"/>
                <a:gd name="T3" fmla="*/ 3 h 10"/>
                <a:gd name="T4" fmla="*/ 0 w 22"/>
                <a:gd name="T5" fmla="*/ 3 h 10"/>
                <a:gd name="T6" fmla="*/ 10 w 22"/>
                <a:gd name="T7" fmla="*/ 10 h 10"/>
                <a:gd name="T8" fmla="*/ 8 w 22"/>
                <a:gd name="T9" fmla="*/ 6 h 10"/>
                <a:gd name="T10" fmla="*/ 19 w 22"/>
                <a:gd name="T11" fmla="*/ 7 h 10"/>
                <a:gd name="T12" fmla="*/ 14 w 22"/>
                <a:gd name="T13" fmla="*/ 4 h 10"/>
                <a:gd name="T14" fmla="*/ 22 w 22"/>
                <a:gd name="T15" fmla="*/ 5 h 10"/>
                <a:gd name="T16" fmla="*/ 15 w 22"/>
                <a:gd name="T17" fmla="*/ 3 h 10"/>
                <a:gd name="T18" fmla="*/ 15 w 22"/>
                <a:gd name="T19" fmla="*/ 3 h 10"/>
                <a:gd name="T20" fmla="*/ 15 w 22"/>
                <a:gd name="T21" fmla="*/ 3 h 10"/>
                <a:gd name="T22" fmla="*/ 20 w 22"/>
                <a:gd name="T23" fmla="*/ 2 h 10"/>
                <a:gd name="T24" fmla="*/ 12 w 22"/>
                <a:gd name="T25" fmla="*/ 0 h 10"/>
                <a:gd name="T26" fmla="*/ 12 w 22"/>
                <a:gd name="T27" fmla="*/ 0 h 10"/>
                <a:gd name="T28" fmla="*/ 8 w 22"/>
                <a:gd name="T2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10">
                  <a:moveTo>
                    <a:pt x="8" y="2"/>
                  </a:moveTo>
                  <a:cubicBezTo>
                    <a:pt x="7" y="2"/>
                    <a:pt x="4" y="2"/>
                    <a:pt x="2" y="3"/>
                  </a:cubicBezTo>
                  <a:cubicBezTo>
                    <a:pt x="1" y="3"/>
                    <a:pt x="0" y="3"/>
                    <a:pt x="0" y="3"/>
                  </a:cubicBezTo>
                  <a:cubicBezTo>
                    <a:pt x="1" y="3"/>
                    <a:pt x="8" y="10"/>
                    <a:pt x="10" y="10"/>
                  </a:cubicBezTo>
                  <a:cubicBezTo>
                    <a:pt x="11" y="9"/>
                    <a:pt x="8" y="6"/>
                    <a:pt x="8" y="6"/>
                  </a:cubicBezTo>
                  <a:cubicBezTo>
                    <a:pt x="8" y="6"/>
                    <a:pt x="18" y="8"/>
                    <a:pt x="19" y="7"/>
                  </a:cubicBezTo>
                  <a:cubicBezTo>
                    <a:pt x="19" y="7"/>
                    <a:pt x="13" y="4"/>
                    <a:pt x="14" y="4"/>
                  </a:cubicBezTo>
                  <a:cubicBezTo>
                    <a:pt x="14" y="4"/>
                    <a:pt x="21" y="6"/>
                    <a:pt x="22" y="5"/>
                  </a:cubicBezTo>
                  <a:cubicBezTo>
                    <a:pt x="22" y="5"/>
                    <a:pt x="17" y="3"/>
                    <a:pt x="15" y="3"/>
                  </a:cubicBezTo>
                  <a:cubicBezTo>
                    <a:pt x="15" y="3"/>
                    <a:pt x="15" y="3"/>
                    <a:pt x="15" y="3"/>
                  </a:cubicBezTo>
                  <a:cubicBezTo>
                    <a:pt x="15" y="3"/>
                    <a:pt x="15" y="3"/>
                    <a:pt x="15" y="3"/>
                  </a:cubicBezTo>
                  <a:cubicBezTo>
                    <a:pt x="17" y="3"/>
                    <a:pt x="20" y="2"/>
                    <a:pt x="20" y="2"/>
                  </a:cubicBezTo>
                  <a:cubicBezTo>
                    <a:pt x="20" y="1"/>
                    <a:pt x="12" y="0"/>
                    <a:pt x="12" y="0"/>
                  </a:cubicBezTo>
                  <a:cubicBezTo>
                    <a:pt x="12" y="0"/>
                    <a:pt x="12" y="0"/>
                    <a:pt x="12" y="0"/>
                  </a:cubicBezTo>
                  <a:cubicBezTo>
                    <a:pt x="12" y="0"/>
                    <a:pt x="11" y="1"/>
                    <a:pt x="8" y="2"/>
                  </a:cubicBezTo>
                  <a:close/>
                </a:path>
              </a:pathLst>
            </a:custGeom>
            <a:solidFill>
              <a:srgbClr val="ECB7B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ïšlídê"/>
            <p:cNvSpPr/>
            <p:nvPr/>
          </p:nvSpPr>
          <p:spPr bwMode="auto">
            <a:xfrm>
              <a:off x="3694113" y="2006600"/>
              <a:ext cx="612775" cy="927100"/>
            </a:xfrm>
            <a:custGeom>
              <a:avLst/>
              <a:gdLst>
                <a:gd name="T0" fmla="*/ 48 w 49"/>
                <a:gd name="T1" fmla="*/ 4 h 74"/>
                <a:gd name="T2" fmla="*/ 35 w 49"/>
                <a:gd name="T3" fmla="*/ 3 h 74"/>
                <a:gd name="T4" fmla="*/ 23 w 49"/>
                <a:gd name="T5" fmla="*/ 18 h 74"/>
                <a:gd name="T6" fmla="*/ 14 w 49"/>
                <a:gd name="T7" fmla="*/ 30 h 74"/>
                <a:gd name="T8" fmla="*/ 15 w 49"/>
                <a:gd name="T9" fmla="*/ 40 h 74"/>
                <a:gd name="T10" fmla="*/ 12 w 49"/>
                <a:gd name="T11" fmla="*/ 45 h 74"/>
                <a:gd name="T12" fmla="*/ 12 w 49"/>
                <a:gd name="T13" fmla="*/ 45 h 74"/>
                <a:gd name="T14" fmla="*/ 3 w 49"/>
                <a:gd name="T15" fmla="*/ 54 h 74"/>
                <a:gd name="T16" fmla="*/ 16 w 49"/>
                <a:gd name="T17" fmla="*/ 71 h 74"/>
                <a:gd name="T18" fmla="*/ 36 w 49"/>
                <a:gd name="T19" fmla="*/ 63 h 74"/>
                <a:gd name="T20" fmla="*/ 31 w 49"/>
                <a:gd name="T21" fmla="*/ 46 h 74"/>
                <a:gd name="T22" fmla="*/ 32 w 49"/>
                <a:gd name="T23" fmla="*/ 44 h 74"/>
                <a:gd name="T24" fmla="*/ 34 w 49"/>
                <a:gd name="T25" fmla="*/ 43 h 74"/>
                <a:gd name="T26" fmla="*/ 35 w 49"/>
                <a:gd name="T27" fmla="*/ 42 h 74"/>
                <a:gd name="T28" fmla="*/ 35 w 49"/>
                <a:gd name="T29" fmla="*/ 37 h 74"/>
                <a:gd name="T30" fmla="*/ 34 w 49"/>
                <a:gd name="T31" fmla="*/ 34 h 74"/>
                <a:gd name="T32" fmla="*/ 33 w 49"/>
                <a:gd name="T33" fmla="*/ 33 h 74"/>
                <a:gd name="T34" fmla="*/ 31 w 49"/>
                <a:gd name="T35" fmla="*/ 26 h 74"/>
                <a:gd name="T36" fmla="*/ 30 w 49"/>
                <a:gd name="T37" fmla="*/ 26 h 74"/>
                <a:gd name="T38" fmla="*/ 28 w 49"/>
                <a:gd name="T39" fmla="*/ 25 h 74"/>
                <a:gd name="T40" fmla="*/ 30 w 49"/>
                <a:gd name="T41" fmla="*/ 21 h 74"/>
                <a:gd name="T42" fmla="*/ 30 w 49"/>
                <a:gd name="T43" fmla="*/ 21 h 74"/>
                <a:gd name="T44" fmla="*/ 32 w 49"/>
                <a:gd name="T45" fmla="*/ 21 h 74"/>
                <a:gd name="T46" fmla="*/ 45 w 49"/>
                <a:gd name="T47" fmla="*/ 14 h 74"/>
                <a:gd name="T48" fmla="*/ 49 w 49"/>
                <a:gd name="T49" fmla="*/ 9 h 74"/>
                <a:gd name="T50" fmla="*/ 48 w 49"/>
                <a:gd name="T51" fmla="*/ 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 h="74">
                  <a:moveTo>
                    <a:pt x="48" y="4"/>
                  </a:moveTo>
                  <a:cubicBezTo>
                    <a:pt x="47" y="3"/>
                    <a:pt x="43" y="0"/>
                    <a:pt x="35" y="3"/>
                  </a:cubicBezTo>
                  <a:cubicBezTo>
                    <a:pt x="26" y="6"/>
                    <a:pt x="25" y="13"/>
                    <a:pt x="23" y="18"/>
                  </a:cubicBezTo>
                  <a:cubicBezTo>
                    <a:pt x="22" y="23"/>
                    <a:pt x="17" y="25"/>
                    <a:pt x="14" y="30"/>
                  </a:cubicBezTo>
                  <a:cubicBezTo>
                    <a:pt x="10" y="34"/>
                    <a:pt x="13" y="38"/>
                    <a:pt x="15" y="40"/>
                  </a:cubicBezTo>
                  <a:cubicBezTo>
                    <a:pt x="17" y="41"/>
                    <a:pt x="15" y="43"/>
                    <a:pt x="12" y="45"/>
                  </a:cubicBezTo>
                  <a:cubicBezTo>
                    <a:pt x="12" y="45"/>
                    <a:pt x="12" y="45"/>
                    <a:pt x="12" y="45"/>
                  </a:cubicBezTo>
                  <a:cubicBezTo>
                    <a:pt x="9" y="47"/>
                    <a:pt x="7" y="48"/>
                    <a:pt x="3" y="54"/>
                  </a:cubicBezTo>
                  <a:cubicBezTo>
                    <a:pt x="0" y="60"/>
                    <a:pt x="5" y="69"/>
                    <a:pt x="16" y="71"/>
                  </a:cubicBezTo>
                  <a:cubicBezTo>
                    <a:pt x="27" y="74"/>
                    <a:pt x="33" y="71"/>
                    <a:pt x="36" y="63"/>
                  </a:cubicBezTo>
                  <a:cubicBezTo>
                    <a:pt x="38" y="56"/>
                    <a:pt x="32" y="49"/>
                    <a:pt x="31" y="46"/>
                  </a:cubicBezTo>
                  <a:cubicBezTo>
                    <a:pt x="31" y="45"/>
                    <a:pt x="31" y="44"/>
                    <a:pt x="32" y="44"/>
                  </a:cubicBezTo>
                  <a:cubicBezTo>
                    <a:pt x="32" y="44"/>
                    <a:pt x="34" y="43"/>
                    <a:pt x="34" y="43"/>
                  </a:cubicBezTo>
                  <a:cubicBezTo>
                    <a:pt x="35" y="42"/>
                    <a:pt x="35" y="42"/>
                    <a:pt x="35" y="42"/>
                  </a:cubicBezTo>
                  <a:cubicBezTo>
                    <a:pt x="36" y="40"/>
                    <a:pt x="36" y="38"/>
                    <a:pt x="35" y="37"/>
                  </a:cubicBezTo>
                  <a:cubicBezTo>
                    <a:pt x="35" y="36"/>
                    <a:pt x="34" y="35"/>
                    <a:pt x="34" y="34"/>
                  </a:cubicBezTo>
                  <a:cubicBezTo>
                    <a:pt x="33" y="34"/>
                    <a:pt x="33" y="33"/>
                    <a:pt x="33" y="33"/>
                  </a:cubicBezTo>
                  <a:cubicBezTo>
                    <a:pt x="31" y="30"/>
                    <a:pt x="31" y="27"/>
                    <a:pt x="31" y="26"/>
                  </a:cubicBezTo>
                  <a:cubicBezTo>
                    <a:pt x="31" y="26"/>
                    <a:pt x="31" y="26"/>
                    <a:pt x="30" y="26"/>
                  </a:cubicBezTo>
                  <a:cubicBezTo>
                    <a:pt x="29" y="26"/>
                    <a:pt x="28" y="25"/>
                    <a:pt x="28" y="25"/>
                  </a:cubicBezTo>
                  <a:cubicBezTo>
                    <a:pt x="27" y="24"/>
                    <a:pt x="27" y="22"/>
                    <a:pt x="30" y="21"/>
                  </a:cubicBezTo>
                  <a:cubicBezTo>
                    <a:pt x="30" y="21"/>
                    <a:pt x="30" y="21"/>
                    <a:pt x="30" y="21"/>
                  </a:cubicBezTo>
                  <a:cubicBezTo>
                    <a:pt x="31" y="21"/>
                    <a:pt x="31" y="21"/>
                    <a:pt x="32" y="21"/>
                  </a:cubicBezTo>
                  <a:cubicBezTo>
                    <a:pt x="36" y="21"/>
                    <a:pt x="41" y="18"/>
                    <a:pt x="45" y="14"/>
                  </a:cubicBezTo>
                  <a:cubicBezTo>
                    <a:pt x="47" y="12"/>
                    <a:pt x="48" y="10"/>
                    <a:pt x="49" y="9"/>
                  </a:cubicBezTo>
                  <a:cubicBezTo>
                    <a:pt x="49" y="8"/>
                    <a:pt x="48" y="6"/>
                    <a:pt x="48" y="4"/>
                  </a:cubicBezTo>
                  <a:close/>
                </a:path>
              </a:pathLst>
            </a:custGeom>
            <a:solidFill>
              <a:srgbClr val="FDC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4" name="组合 83"/>
          <p:cNvGrpSpPr/>
          <p:nvPr/>
        </p:nvGrpSpPr>
        <p:grpSpPr>
          <a:xfrm>
            <a:off x="554637" y="2285340"/>
            <a:ext cx="2771480" cy="3365369"/>
            <a:chOff x="395926" y="2262433"/>
            <a:chExt cx="2771480" cy="3365369"/>
          </a:xfrm>
        </p:grpSpPr>
        <p:sp>
          <p:nvSpPr>
            <p:cNvPr id="80" name="矩形 79"/>
            <p:cNvSpPr/>
            <p:nvPr/>
          </p:nvSpPr>
          <p:spPr>
            <a:xfrm>
              <a:off x="395926" y="2262433"/>
              <a:ext cx="2771480" cy="3365369"/>
            </a:xfrm>
            <a:prstGeom prst="rect">
              <a:avLst/>
            </a:prstGeom>
            <a:noFill/>
            <a:ln>
              <a:solidFill>
                <a:srgbClr val="5350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80"/>
            <p:cNvSpPr/>
            <p:nvPr/>
          </p:nvSpPr>
          <p:spPr>
            <a:xfrm>
              <a:off x="395926" y="2571096"/>
              <a:ext cx="2771480" cy="625388"/>
            </a:xfrm>
            <a:prstGeom prst="rect">
              <a:avLst/>
            </a:prstGeom>
            <a:solidFill>
              <a:srgbClr val="5350E9"/>
            </a:solidFill>
            <a:ln>
              <a:solidFill>
                <a:srgbClr val="5350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p:cNvSpPr txBox="1"/>
            <p:nvPr/>
          </p:nvSpPr>
          <p:spPr>
            <a:xfrm>
              <a:off x="483683" y="3335869"/>
              <a:ext cx="2595966" cy="2030095"/>
            </a:xfrm>
            <a:prstGeom prst="rect">
              <a:avLst/>
            </a:prstGeom>
            <a:noFill/>
          </p:spPr>
          <p:txBody>
            <a:bodyPr wrap="square" rtlCol="0">
              <a:spAutoFit/>
            </a:bodyPr>
            <a:lstStyle/>
            <a:p>
              <a:pPr algn="ctr" hangingPunct="0">
                <a:lnSpc>
                  <a:spcPct val="150000"/>
                </a:lnSpc>
                <a:buFont typeface="+mj-lt"/>
                <a:buNone/>
              </a:pPr>
              <a:r>
                <a:rPr lang="zh-CN" altLang="en-US" sz="1400" dirty="0">
                  <a:solidFill>
                    <a:srgbClr val="17082E"/>
                  </a:solidFill>
                  <a:latin typeface="Arial" panose="020B0604020202020204"/>
                  <a:ea typeface="微软雅黑" panose="020B0503020204020204" charset="-122"/>
                  <a:cs typeface="+mn-ea"/>
                  <a:sym typeface="+mn-lt"/>
                </a:rPr>
                <a:t>整理汽贸的定车明细和交车明细</a:t>
              </a:r>
              <a:r>
                <a:rPr lang="en-US" altLang="zh-CN" sz="1400" dirty="0">
                  <a:solidFill>
                    <a:srgbClr val="17082E"/>
                  </a:solidFill>
                  <a:latin typeface="Arial" panose="020B0604020202020204"/>
                  <a:ea typeface="微软雅黑" panose="020B0503020204020204" charset="-122"/>
                  <a:cs typeface="+mn-ea"/>
                  <a:sym typeface="+mn-lt"/>
                </a:rPr>
                <a:t>,</a:t>
              </a:r>
              <a:r>
                <a:rPr lang="zh-CN" altLang="en-US" sz="1400" dirty="0">
                  <a:solidFill>
                    <a:srgbClr val="17082E"/>
                  </a:solidFill>
                  <a:latin typeface="Arial" panose="020B0604020202020204"/>
                  <a:ea typeface="微软雅黑" panose="020B0503020204020204" charset="-122"/>
                  <a:cs typeface="+mn-ea"/>
                  <a:sym typeface="+mn-lt"/>
                </a:rPr>
                <a:t>准确无误的收取车辆定金及尾款。每月月初整理服务的月结款和挂帐明细</a:t>
              </a:r>
              <a:r>
                <a:rPr lang="en-US" altLang="zh-CN" sz="1400" dirty="0">
                  <a:solidFill>
                    <a:srgbClr val="17082E"/>
                  </a:solidFill>
                  <a:latin typeface="Arial" panose="020B0604020202020204"/>
                  <a:ea typeface="微软雅黑" panose="020B0503020204020204" charset="-122"/>
                  <a:cs typeface="+mn-ea"/>
                  <a:sym typeface="+mn-lt"/>
                </a:rPr>
                <a:t>,</a:t>
              </a:r>
              <a:r>
                <a:rPr lang="zh-CN" altLang="en-US" sz="1400" dirty="0">
                  <a:solidFill>
                    <a:srgbClr val="17082E"/>
                  </a:solidFill>
                  <a:latin typeface="Arial" panose="020B0604020202020204"/>
                  <a:ea typeface="微软雅黑" panose="020B0503020204020204" charset="-122"/>
                  <a:cs typeface="+mn-ea"/>
                  <a:sym typeface="+mn-lt"/>
                </a:rPr>
                <a:t>与维修前台核对</a:t>
              </a:r>
              <a:r>
                <a:rPr lang="en-US" altLang="zh-CN" sz="1400" dirty="0">
                  <a:solidFill>
                    <a:srgbClr val="17082E"/>
                  </a:solidFill>
                  <a:latin typeface="Arial" panose="020B0604020202020204"/>
                  <a:ea typeface="微软雅黑" panose="020B0503020204020204" charset="-122"/>
                  <a:cs typeface="+mn-ea"/>
                  <a:sym typeface="+mn-lt"/>
                </a:rPr>
                <a:t>,</a:t>
              </a:r>
              <a:r>
                <a:rPr lang="zh-CN" altLang="en-US" sz="1400" dirty="0">
                  <a:solidFill>
                    <a:srgbClr val="17082E"/>
                  </a:solidFill>
                  <a:latin typeface="Arial" panose="020B0604020202020204"/>
                  <a:ea typeface="微软雅黑" panose="020B0503020204020204" charset="-122"/>
                  <a:cs typeface="+mn-ea"/>
                  <a:sym typeface="+mn-lt"/>
                </a:rPr>
                <a:t>准确收取各单位的月结款和挂帐款。</a:t>
              </a:r>
            </a:p>
          </p:txBody>
        </p:sp>
        <p:sp>
          <p:nvSpPr>
            <p:cNvPr id="83" name="文本框 82"/>
            <p:cNvSpPr txBox="1"/>
            <p:nvPr/>
          </p:nvSpPr>
          <p:spPr>
            <a:xfrm>
              <a:off x="742053" y="2703073"/>
              <a:ext cx="2079226" cy="400110"/>
            </a:xfrm>
            <a:prstGeom prst="rect">
              <a:avLst/>
            </a:prstGeom>
            <a:noFill/>
          </p:spPr>
          <p:txBody>
            <a:bodyPr wrap="square" rtlCol="0">
              <a:spAutoFit/>
            </a:bodyPr>
            <a:lstStyle/>
            <a:p>
              <a:pPr algn="dist">
                <a:defRPr/>
              </a:pPr>
              <a:r>
                <a:rPr lang="zh-CN" altLang="en-US" sz="2000" b="1" dirty="0">
                  <a:solidFill>
                    <a:schemeClr val="bg1"/>
                  </a:solidFill>
                  <a:latin typeface="Arial" panose="020B0604020202020204"/>
                  <a:ea typeface="微软雅黑" panose="020B0503020204020204" charset="-122"/>
                  <a:cs typeface="+mn-ea"/>
                  <a:sym typeface="+mn-lt"/>
                </a:rPr>
                <a:t>主要工作</a:t>
              </a:r>
            </a:p>
          </p:txBody>
        </p:sp>
      </p:grpSp>
      <p:grpSp>
        <p:nvGrpSpPr>
          <p:cNvPr id="90" name="组合 89"/>
          <p:cNvGrpSpPr/>
          <p:nvPr/>
        </p:nvGrpSpPr>
        <p:grpSpPr>
          <a:xfrm>
            <a:off x="3863419" y="2285340"/>
            <a:ext cx="2771480" cy="3365369"/>
            <a:chOff x="395926" y="2262433"/>
            <a:chExt cx="2771480" cy="3365369"/>
          </a:xfrm>
        </p:grpSpPr>
        <p:sp>
          <p:nvSpPr>
            <p:cNvPr id="91" name="矩形 90"/>
            <p:cNvSpPr/>
            <p:nvPr/>
          </p:nvSpPr>
          <p:spPr>
            <a:xfrm>
              <a:off x="395926" y="2262433"/>
              <a:ext cx="2771480" cy="3365369"/>
            </a:xfrm>
            <a:prstGeom prst="rect">
              <a:avLst/>
            </a:prstGeom>
            <a:noFill/>
            <a:ln>
              <a:solidFill>
                <a:srgbClr val="4D98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矩形 91"/>
            <p:cNvSpPr/>
            <p:nvPr/>
          </p:nvSpPr>
          <p:spPr>
            <a:xfrm>
              <a:off x="395926" y="2571096"/>
              <a:ext cx="2771480" cy="625388"/>
            </a:xfrm>
            <a:prstGeom prst="rect">
              <a:avLst/>
            </a:prstGeom>
            <a:solidFill>
              <a:srgbClr val="4D98DD"/>
            </a:solidFill>
            <a:ln>
              <a:solidFill>
                <a:srgbClr val="4EA3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文本框 92"/>
            <p:cNvSpPr txBox="1"/>
            <p:nvPr/>
          </p:nvSpPr>
          <p:spPr>
            <a:xfrm>
              <a:off x="483683" y="3335869"/>
              <a:ext cx="2595966" cy="1669688"/>
            </a:xfrm>
            <a:prstGeom prst="rect">
              <a:avLst/>
            </a:prstGeom>
            <a:noFill/>
          </p:spPr>
          <p:txBody>
            <a:bodyPr wrap="square" rtlCol="0">
              <a:spAutoFit/>
            </a:bodyPr>
            <a:lstStyle/>
            <a:p>
              <a:pPr algn="ctr" hangingPunct="0">
                <a:lnSpc>
                  <a:spcPct val="150000"/>
                </a:lnSpc>
                <a:buFont typeface="+mj-lt"/>
                <a:buNone/>
              </a:pPr>
              <a:r>
                <a:rPr lang="zh-CN" altLang="en-US" sz="1400" dirty="0">
                  <a:solidFill>
                    <a:srgbClr val="17082E"/>
                  </a:solidFill>
                  <a:latin typeface="Arial" panose="020B0604020202020204"/>
                  <a:ea typeface="微软雅黑" panose="020B0503020204020204" charset="-122"/>
                  <a:cs typeface="+mn-ea"/>
                  <a:sym typeface="+mn-lt"/>
                </a:rPr>
                <a:t>每月月底和市场部核对当月进车台数与转帐金额、和配件部核对当月采购配件的金额</a:t>
              </a:r>
              <a:r>
                <a:rPr lang="en-US" altLang="zh-CN" sz="1400" dirty="0">
                  <a:solidFill>
                    <a:srgbClr val="17082E"/>
                  </a:solidFill>
                  <a:latin typeface="Arial" panose="020B0604020202020204"/>
                  <a:ea typeface="微软雅黑" panose="020B0503020204020204" charset="-122"/>
                  <a:cs typeface="+mn-ea"/>
                  <a:sym typeface="+mn-lt"/>
                </a:rPr>
                <a:t>.</a:t>
              </a:r>
              <a:r>
                <a:rPr lang="zh-CN" altLang="en-US" sz="1400" dirty="0">
                  <a:solidFill>
                    <a:srgbClr val="17082E"/>
                  </a:solidFill>
                  <a:latin typeface="Arial" panose="020B0604020202020204"/>
                  <a:ea typeface="微软雅黑" panose="020B0503020204020204" charset="-122"/>
                  <a:cs typeface="+mn-ea"/>
                  <a:sym typeface="+mn-lt"/>
                </a:rPr>
                <a:t>核对无汉后</a:t>
              </a:r>
              <a:r>
                <a:rPr lang="en-US" altLang="zh-CN" sz="1400" dirty="0">
                  <a:solidFill>
                    <a:srgbClr val="17082E"/>
                  </a:solidFill>
                  <a:latin typeface="Arial" panose="020B0604020202020204"/>
                  <a:ea typeface="微软雅黑" panose="020B0503020204020204" charset="-122"/>
                  <a:cs typeface="+mn-ea"/>
                  <a:sym typeface="+mn-lt"/>
                </a:rPr>
                <a:t>,</a:t>
              </a:r>
              <a:r>
                <a:rPr lang="zh-CN" altLang="en-US" sz="1400" dirty="0">
                  <a:solidFill>
                    <a:srgbClr val="17082E"/>
                  </a:solidFill>
                  <a:latin typeface="Arial" panose="020B0604020202020204"/>
                  <a:ea typeface="微软雅黑" panose="020B0503020204020204" charset="-122"/>
                  <a:cs typeface="+mn-ea"/>
                  <a:sym typeface="+mn-lt"/>
                </a:rPr>
                <a:t>发给顺成，拿回进项发票及时认证。</a:t>
              </a:r>
            </a:p>
          </p:txBody>
        </p:sp>
        <p:sp>
          <p:nvSpPr>
            <p:cNvPr id="94" name="文本框 93"/>
            <p:cNvSpPr txBox="1"/>
            <p:nvPr/>
          </p:nvSpPr>
          <p:spPr>
            <a:xfrm>
              <a:off x="742053" y="2703073"/>
              <a:ext cx="2079226" cy="400110"/>
            </a:xfrm>
            <a:prstGeom prst="rect">
              <a:avLst/>
            </a:prstGeom>
            <a:noFill/>
          </p:spPr>
          <p:txBody>
            <a:bodyPr wrap="square" rtlCol="0">
              <a:spAutoFit/>
            </a:bodyPr>
            <a:lstStyle/>
            <a:p>
              <a:pPr algn="dist">
                <a:defRPr/>
              </a:pPr>
              <a:r>
                <a:rPr lang="zh-CN" altLang="en-US" sz="2000" b="1" dirty="0">
                  <a:solidFill>
                    <a:schemeClr val="bg1"/>
                  </a:solidFill>
                  <a:latin typeface="Arial" panose="020B0604020202020204"/>
                  <a:ea typeface="微软雅黑" panose="020B0503020204020204" charset="-122"/>
                  <a:cs typeface="+mn-ea"/>
                  <a:sym typeface="+mn-lt"/>
                </a:rPr>
                <a:t>主要工作</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4"/>
                                        </p:tgtEl>
                                        <p:attrNameLst>
                                          <p:attrName>style.visibility</p:attrName>
                                        </p:attrNameLst>
                                      </p:cBhvr>
                                      <p:to>
                                        <p:strVal val="visible"/>
                                      </p:to>
                                    </p:set>
                                    <p:animEffect transition="in" filter="barn(inVertical)">
                                      <p:cBhvr>
                                        <p:cTn id="15" dur="500"/>
                                        <p:tgtEl>
                                          <p:spTgt spid="84"/>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barn(inVertical)">
                                      <p:cBhvr>
                                        <p:cTn id="1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grpSp>
        <p:nvGrpSpPr>
          <p:cNvPr id="100" name="组合 99"/>
          <p:cNvGrpSpPr/>
          <p:nvPr/>
        </p:nvGrpSpPr>
        <p:grpSpPr>
          <a:xfrm>
            <a:off x="901831" y="937966"/>
            <a:ext cx="10388339" cy="5170604"/>
            <a:chOff x="901831" y="937966"/>
            <a:chExt cx="10388339" cy="5170604"/>
          </a:xfrm>
        </p:grpSpPr>
        <p:sp>
          <p:nvSpPr>
            <p:cNvPr id="101" name="矩形: 圆角 100"/>
            <p:cNvSpPr/>
            <p:nvPr/>
          </p:nvSpPr>
          <p:spPr>
            <a:xfrm>
              <a:off x="901831" y="1272619"/>
              <a:ext cx="10388338" cy="4835951"/>
            </a:xfrm>
            <a:prstGeom prst="roundRect">
              <a:avLst>
                <a:gd name="adj" fmla="val 3412"/>
              </a:avLst>
            </a:prstGeom>
            <a:solidFill>
              <a:srgbClr val="09089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形状 101"/>
            <p:cNvSpPr/>
            <p:nvPr/>
          </p:nvSpPr>
          <p:spPr>
            <a:xfrm>
              <a:off x="901833" y="1084083"/>
              <a:ext cx="10388337" cy="4835951"/>
            </a:xfrm>
            <a:custGeom>
              <a:avLst/>
              <a:gdLst>
                <a:gd name="connsiteX0" fmla="*/ 1827231 w 10388337"/>
                <a:gd name="connsiteY0" fmla="*/ 188536 h 4835951"/>
                <a:gd name="connsiteX1" fmla="*/ 1652835 w 10388337"/>
                <a:gd name="connsiteY1" fmla="*/ 362932 h 4835951"/>
                <a:gd name="connsiteX2" fmla="*/ 1827231 w 10388337"/>
                <a:gd name="connsiteY2" fmla="*/ 537328 h 4835951"/>
                <a:gd name="connsiteX3" fmla="*/ 2001627 w 10388337"/>
                <a:gd name="connsiteY3" fmla="*/ 362932 h 4835951"/>
                <a:gd name="connsiteX4" fmla="*/ 1827231 w 10388337"/>
                <a:gd name="connsiteY4" fmla="*/ 188536 h 4835951"/>
                <a:gd name="connsiteX5" fmla="*/ 9263403 w 10388337"/>
                <a:gd name="connsiteY5" fmla="*/ 188536 h 4835951"/>
                <a:gd name="connsiteX6" fmla="*/ 9089007 w 10388337"/>
                <a:gd name="connsiteY6" fmla="*/ 362932 h 4835951"/>
                <a:gd name="connsiteX7" fmla="*/ 9263403 w 10388337"/>
                <a:gd name="connsiteY7" fmla="*/ 537328 h 4835951"/>
                <a:gd name="connsiteX8" fmla="*/ 9437799 w 10388337"/>
                <a:gd name="connsiteY8" fmla="*/ 362932 h 4835951"/>
                <a:gd name="connsiteX9" fmla="*/ 9263403 w 10388337"/>
                <a:gd name="connsiteY9" fmla="*/ 188536 h 4835951"/>
                <a:gd name="connsiteX10" fmla="*/ 1299330 w 10388337"/>
                <a:gd name="connsiteY10" fmla="*/ 188535 h 4835951"/>
                <a:gd name="connsiteX11" fmla="*/ 1124934 w 10388337"/>
                <a:gd name="connsiteY11" fmla="*/ 362931 h 4835951"/>
                <a:gd name="connsiteX12" fmla="*/ 1299330 w 10388337"/>
                <a:gd name="connsiteY12" fmla="*/ 537327 h 4835951"/>
                <a:gd name="connsiteX13" fmla="*/ 1473726 w 10388337"/>
                <a:gd name="connsiteY13" fmla="*/ 362931 h 4835951"/>
                <a:gd name="connsiteX14" fmla="*/ 1299330 w 10388337"/>
                <a:gd name="connsiteY14" fmla="*/ 188535 h 4835951"/>
                <a:gd name="connsiteX15" fmla="*/ 8735502 w 10388337"/>
                <a:gd name="connsiteY15" fmla="*/ 188535 h 4835951"/>
                <a:gd name="connsiteX16" fmla="*/ 8561106 w 10388337"/>
                <a:gd name="connsiteY16" fmla="*/ 362931 h 4835951"/>
                <a:gd name="connsiteX17" fmla="*/ 8735502 w 10388337"/>
                <a:gd name="connsiteY17" fmla="*/ 537327 h 4835951"/>
                <a:gd name="connsiteX18" fmla="*/ 8909898 w 10388337"/>
                <a:gd name="connsiteY18" fmla="*/ 362931 h 4835951"/>
                <a:gd name="connsiteX19" fmla="*/ 8735502 w 10388337"/>
                <a:gd name="connsiteY19" fmla="*/ 188535 h 4835951"/>
                <a:gd name="connsiteX20" fmla="*/ 165003 w 10388337"/>
                <a:gd name="connsiteY20" fmla="*/ 0 h 4835951"/>
                <a:gd name="connsiteX21" fmla="*/ 10223334 w 10388337"/>
                <a:gd name="connsiteY21" fmla="*/ 0 h 4835951"/>
                <a:gd name="connsiteX22" fmla="*/ 10388337 w 10388337"/>
                <a:gd name="connsiteY22" fmla="*/ 165003 h 4835951"/>
                <a:gd name="connsiteX23" fmla="*/ 10388337 w 10388337"/>
                <a:gd name="connsiteY23" fmla="*/ 4670948 h 4835951"/>
                <a:gd name="connsiteX24" fmla="*/ 10223334 w 10388337"/>
                <a:gd name="connsiteY24" fmla="*/ 4835951 h 4835951"/>
                <a:gd name="connsiteX25" fmla="*/ 165003 w 10388337"/>
                <a:gd name="connsiteY25" fmla="*/ 4835951 h 4835951"/>
                <a:gd name="connsiteX26" fmla="*/ 0 w 10388337"/>
                <a:gd name="connsiteY26" fmla="*/ 4670948 h 4835951"/>
                <a:gd name="connsiteX27" fmla="*/ 0 w 10388337"/>
                <a:gd name="connsiteY27" fmla="*/ 165003 h 4835951"/>
                <a:gd name="connsiteX28" fmla="*/ 165003 w 10388337"/>
                <a:gd name="connsiteY28" fmla="*/ 0 h 483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388337" h="4835951">
                  <a:moveTo>
                    <a:pt x="1827231" y="188536"/>
                  </a:moveTo>
                  <a:cubicBezTo>
                    <a:pt x="1730914" y="188536"/>
                    <a:pt x="1652835" y="266616"/>
                    <a:pt x="1652835" y="362932"/>
                  </a:cubicBezTo>
                  <a:cubicBezTo>
                    <a:pt x="1652835" y="459248"/>
                    <a:pt x="1730914" y="537328"/>
                    <a:pt x="1827231" y="537328"/>
                  </a:cubicBezTo>
                  <a:cubicBezTo>
                    <a:pt x="1923547" y="537328"/>
                    <a:pt x="2001627" y="459248"/>
                    <a:pt x="2001627" y="362932"/>
                  </a:cubicBezTo>
                  <a:cubicBezTo>
                    <a:pt x="2001627" y="266616"/>
                    <a:pt x="1923547" y="188536"/>
                    <a:pt x="1827231" y="188536"/>
                  </a:cubicBezTo>
                  <a:close/>
                  <a:moveTo>
                    <a:pt x="9263403" y="188536"/>
                  </a:moveTo>
                  <a:cubicBezTo>
                    <a:pt x="9167087" y="188536"/>
                    <a:pt x="9089007" y="266616"/>
                    <a:pt x="9089007" y="362932"/>
                  </a:cubicBezTo>
                  <a:cubicBezTo>
                    <a:pt x="9089007" y="459248"/>
                    <a:pt x="9167087" y="537328"/>
                    <a:pt x="9263403" y="537328"/>
                  </a:cubicBezTo>
                  <a:cubicBezTo>
                    <a:pt x="9359719" y="537328"/>
                    <a:pt x="9437799" y="459248"/>
                    <a:pt x="9437799" y="362932"/>
                  </a:cubicBezTo>
                  <a:cubicBezTo>
                    <a:pt x="9437799" y="266616"/>
                    <a:pt x="9359719" y="188536"/>
                    <a:pt x="9263403" y="188536"/>
                  </a:cubicBezTo>
                  <a:close/>
                  <a:moveTo>
                    <a:pt x="1299330" y="188535"/>
                  </a:moveTo>
                  <a:cubicBezTo>
                    <a:pt x="1203014" y="188535"/>
                    <a:pt x="1124934" y="266615"/>
                    <a:pt x="1124934" y="362931"/>
                  </a:cubicBezTo>
                  <a:cubicBezTo>
                    <a:pt x="1124934" y="459247"/>
                    <a:pt x="1203014" y="537327"/>
                    <a:pt x="1299330" y="537327"/>
                  </a:cubicBezTo>
                  <a:cubicBezTo>
                    <a:pt x="1395646" y="537327"/>
                    <a:pt x="1473726" y="459247"/>
                    <a:pt x="1473726" y="362931"/>
                  </a:cubicBezTo>
                  <a:cubicBezTo>
                    <a:pt x="1473726" y="266615"/>
                    <a:pt x="1395646" y="188535"/>
                    <a:pt x="1299330" y="188535"/>
                  </a:cubicBezTo>
                  <a:close/>
                  <a:moveTo>
                    <a:pt x="8735502" y="188535"/>
                  </a:moveTo>
                  <a:cubicBezTo>
                    <a:pt x="8639186" y="188535"/>
                    <a:pt x="8561106" y="266615"/>
                    <a:pt x="8561106" y="362931"/>
                  </a:cubicBezTo>
                  <a:cubicBezTo>
                    <a:pt x="8561106" y="459247"/>
                    <a:pt x="8639186" y="537327"/>
                    <a:pt x="8735502" y="537327"/>
                  </a:cubicBezTo>
                  <a:cubicBezTo>
                    <a:pt x="8831818" y="537327"/>
                    <a:pt x="8909898" y="459247"/>
                    <a:pt x="8909898" y="362931"/>
                  </a:cubicBezTo>
                  <a:cubicBezTo>
                    <a:pt x="8909898" y="266615"/>
                    <a:pt x="8831818" y="188535"/>
                    <a:pt x="8735502" y="188535"/>
                  </a:cubicBezTo>
                  <a:close/>
                  <a:moveTo>
                    <a:pt x="165003" y="0"/>
                  </a:moveTo>
                  <a:lnTo>
                    <a:pt x="10223334" y="0"/>
                  </a:lnTo>
                  <a:cubicBezTo>
                    <a:pt x="10314463" y="0"/>
                    <a:pt x="10388337" y="73874"/>
                    <a:pt x="10388337" y="165003"/>
                  </a:cubicBezTo>
                  <a:lnTo>
                    <a:pt x="10388337" y="4670948"/>
                  </a:lnTo>
                  <a:cubicBezTo>
                    <a:pt x="10388337" y="4762077"/>
                    <a:pt x="10314463" y="4835951"/>
                    <a:pt x="10223334" y="4835951"/>
                  </a:cubicBezTo>
                  <a:lnTo>
                    <a:pt x="165003" y="4835951"/>
                  </a:lnTo>
                  <a:cubicBezTo>
                    <a:pt x="73874" y="4835951"/>
                    <a:pt x="0" y="4762077"/>
                    <a:pt x="0" y="4670948"/>
                  </a:cubicBezTo>
                  <a:lnTo>
                    <a:pt x="0" y="165003"/>
                  </a:lnTo>
                  <a:cubicBezTo>
                    <a:pt x="0" y="73874"/>
                    <a:pt x="73874" y="0"/>
                    <a:pt x="165003" y="0"/>
                  </a:cubicBezTo>
                  <a:close/>
                </a:path>
              </a:pathLst>
            </a:custGeom>
            <a:solidFill>
              <a:schemeClr val="bg1"/>
            </a:solidFill>
            <a:ln>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3" name="矩形: 圆角 102"/>
            <p:cNvSpPr/>
            <p:nvPr/>
          </p:nvSpPr>
          <p:spPr>
            <a:xfrm flipH="1">
              <a:off x="2102173"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圆角 103"/>
            <p:cNvSpPr/>
            <p:nvPr/>
          </p:nvSpPr>
          <p:spPr>
            <a:xfrm flipH="1">
              <a:off x="2620647"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矩形: 圆角 104"/>
            <p:cNvSpPr/>
            <p:nvPr/>
          </p:nvSpPr>
          <p:spPr>
            <a:xfrm flipH="1">
              <a:off x="9543072"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矩形: 圆角 105"/>
            <p:cNvSpPr/>
            <p:nvPr/>
          </p:nvSpPr>
          <p:spPr>
            <a:xfrm flipH="1">
              <a:off x="10061546" y="937966"/>
              <a:ext cx="235673" cy="494907"/>
            </a:xfrm>
            <a:prstGeom prst="roundRect">
              <a:avLst>
                <a:gd name="adj" fmla="val 50000"/>
              </a:avLst>
            </a:prstGeom>
            <a:solidFill>
              <a:schemeClr val="bg1"/>
            </a:solidFill>
            <a:ln w="19050">
              <a:solidFill>
                <a:srgbClr val="0908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PA_文本框 2"/>
          <p:cNvSpPr txBox="1"/>
          <p:nvPr>
            <p:custDataLst>
              <p:tags r:id="rId1"/>
            </p:custDataLst>
          </p:nvPr>
        </p:nvSpPr>
        <p:spPr>
          <a:xfrm>
            <a:off x="6844389" y="2373499"/>
            <a:ext cx="2965723" cy="830997"/>
          </a:xfrm>
          <a:prstGeom prst="rect">
            <a:avLst/>
          </a:prstGeom>
        </p:spPr>
        <p:txBody>
          <a:bodyPr wrap="square">
            <a:spAutoFit/>
            <a:scene3d>
              <a:camera prst="orthographicFront"/>
              <a:lightRig rig="threePt" dir="t"/>
            </a:scene3d>
            <a:sp3d contourW="12700"/>
          </a:bodyPr>
          <a:lstStyle>
            <a:defPPr>
              <a:defRPr lang="zh-CN"/>
            </a:defPPr>
            <a:lvl1pPr marR="0" lvl="0" indent="0" fontAlgn="auto">
              <a:lnSpc>
                <a:spcPct val="120000"/>
              </a:lnSpc>
              <a:spcBef>
                <a:spcPts val="0"/>
              </a:spcBef>
              <a:spcAft>
                <a:spcPts val="0"/>
              </a:spcAft>
              <a:buClrTx/>
              <a:buSzTx/>
              <a:buFontTx/>
              <a:buNone/>
              <a:defRPr kumimoji="0" sz="5400" b="1" i="0" u="none" strike="noStrike" cap="none" spc="0" normalizeH="0" baseline="0">
                <a:ln>
                  <a:noFill/>
                </a:ln>
                <a:gradFill>
                  <a:gsLst>
                    <a:gs pos="0">
                      <a:srgbClr val="CDA23D"/>
                    </a:gs>
                    <a:gs pos="55000">
                      <a:srgbClr val="E1B64A"/>
                    </a:gs>
                    <a:gs pos="100000">
                      <a:srgbClr val="F7E880">
                        <a:lumMod val="99000"/>
                      </a:srgbClr>
                    </a:gs>
                  </a:gsLst>
                  <a:lin ang="2700000" scaled="1"/>
                </a:gradFill>
                <a:effectLst/>
                <a:uLnTx/>
                <a:uFillTx/>
                <a:latin typeface="Arial" panose="020B0604020202020204"/>
                <a:ea typeface="微软雅黑" panose="020B0503020204020204" charset="-122"/>
              </a:defRPr>
            </a:lvl1pPr>
          </a:lstStyle>
          <a:p>
            <a:pPr algn="dist">
              <a:lnSpc>
                <a:spcPct val="100000"/>
              </a:lnSpc>
              <a:defRPr/>
            </a:pPr>
            <a:r>
              <a:rPr lang="zh-CN" altLang="en-US" sz="4800" dirty="0">
                <a:solidFill>
                  <a:srgbClr val="E48A1B"/>
                </a:solidFill>
                <a:ea typeface="微软雅黑" panose="020B0503020204020204" charset="-122"/>
                <a:cs typeface="+mn-ea"/>
                <a:sym typeface="+mn-lt"/>
              </a:rPr>
              <a:t>第二部分</a:t>
            </a:r>
          </a:p>
        </p:txBody>
      </p:sp>
      <p:sp>
        <p:nvSpPr>
          <p:cNvPr id="20" name="文本框 19"/>
          <p:cNvSpPr txBox="1"/>
          <p:nvPr/>
        </p:nvSpPr>
        <p:spPr>
          <a:xfrm>
            <a:off x="5885945" y="3358295"/>
            <a:ext cx="4882610" cy="923330"/>
          </a:xfrm>
          <a:prstGeom prst="rect">
            <a:avLst/>
          </a:prstGeom>
          <a:noFill/>
        </p:spPr>
        <p:txBody>
          <a:bodyPr wrap="square" rtlCol="0">
            <a:spAutoFit/>
          </a:bodyPr>
          <a:lstStyle/>
          <a:p>
            <a:pPr algn="dist">
              <a:defRPr/>
            </a:pPr>
            <a:r>
              <a:rPr lang="zh-CN" altLang="en-US" sz="5400" b="1" dirty="0">
                <a:solidFill>
                  <a:srgbClr val="1E1AD0"/>
                </a:solidFill>
                <a:latin typeface="Arial" panose="020B0604020202020204"/>
                <a:ea typeface="微软雅黑" panose="020B0503020204020204" charset="-122"/>
                <a:cs typeface="+mn-ea"/>
                <a:sym typeface="+mn-lt"/>
              </a:rPr>
              <a:t>出纳工作细则</a:t>
            </a:r>
          </a:p>
        </p:txBody>
      </p:sp>
      <p:sp>
        <p:nvSpPr>
          <p:cNvPr id="21" name="文本框 20"/>
          <p:cNvSpPr txBox="1"/>
          <p:nvPr/>
        </p:nvSpPr>
        <p:spPr>
          <a:xfrm>
            <a:off x="5899256" y="4466291"/>
            <a:ext cx="4855989" cy="307777"/>
          </a:xfrm>
          <a:prstGeom prst="rect">
            <a:avLst/>
          </a:prstGeom>
          <a:noFill/>
        </p:spPr>
        <p:txBody>
          <a:bodyPr wrap="square" rtlCol="0">
            <a:spAutoFit/>
          </a:bodyPr>
          <a:lstStyle/>
          <a:p>
            <a:pPr algn="dist"/>
            <a:r>
              <a:rPr lang="zh-CN" altLang="en-US" sz="1400" dirty="0">
                <a:solidFill>
                  <a:srgbClr val="240C46"/>
                </a:solidFill>
                <a:latin typeface="Arial" panose="020B0604020202020204"/>
                <a:ea typeface="微软雅黑" panose="020B0503020204020204" charset="-122"/>
                <a:cs typeface="+mn-ea"/>
                <a:sym typeface="+mn-lt"/>
              </a:rPr>
              <a:t>Work summary and plan of cashier in Finance Department</a:t>
            </a:r>
          </a:p>
        </p:txBody>
      </p:sp>
      <p:grpSp>
        <p:nvGrpSpPr>
          <p:cNvPr id="61" name="4ed6ba99-04e4-4ec5-80b6-2c8183b48066"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1094588" y="1857080"/>
            <a:ext cx="4414284" cy="4071628"/>
            <a:chOff x="3570287" y="1099344"/>
            <a:chExt cx="5051426" cy="4659312"/>
          </a:xfrm>
        </p:grpSpPr>
        <p:sp>
          <p:nvSpPr>
            <p:cNvPr id="62" name="išḷiḓê"/>
            <p:cNvSpPr/>
            <p:nvPr/>
          </p:nvSpPr>
          <p:spPr bwMode="auto">
            <a:xfrm>
              <a:off x="5081587" y="3475831"/>
              <a:ext cx="184150" cy="195263"/>
            </a:xfrm>
            <a:custGeom>
              <a:avLst/>
              <a:gdLst>
                <a:gd name="T0" fmla="*/ 0 w 16"/>
                <a:gd name="T1" fmla="*/ 11 h 17"/>
                <a:gd name="T2" fmla="*/ 10 w 16"/>
                <a:gd name="T3" fmla="*/ 3 h 17"/>
                <a:gd name="T4" fmla="*/ 7 w 16"/>
                <a:gd name="T5" fmla="*/ 17 h 17"/>
                <a:gd name="T6" fmla="*/ 0 w 16"/>
                <a:gd name="T7" fmla="*/ 11 h 17"/>
              </a:gdLst>
              <a:ahLst/>
              <a:cxnLst>
                <a:cxn ang="0">
                  <a:pos x="T0" y="T1"/>
                </a:cxn>
                <a:cxn ang="0">
                  <a:pos x="T2" y="T3"/>
                </a:cxn>
                <a:cxn ang="0">
                  <a:pos x="T4" y="T5"/>
                </a:cxn>
                <a:cxn ang="0">
                  <a:pos x="T6" y="T7"/>
                </a:cxn>
              </a:cxnLst>
              <a:rect l="0" t="0" r="r" b="b"/>
              <a:pathLst>
                <a:path w="16" h="17">
                  <a:moveTo>
                    <a:pt x="0" y="11"/>
                  </a:moveTo>
                  <a:cubicBezTo>
                    <a:pt x="1" y="6"/>
                    <a:pt x="5" y="0"/>
                    <a:pt x="10" y="3"/>
                  </a:cubicBezTo>
                  <a:cubicBezTo>
                    <a:pt x="16" y="6"/>
                    <a:pt x="7" y="17"/>
                    <a:pt x="7" y="17"/>
                  </a:cubicBezTo>
                  <a:lnTo>
                    <a:pt x="0" y="11"/>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íṣļïḑê"/>
            <p:cNvSpPr/>
            <p:nvPr/>
          </p:nvSpPr>
          <p:spPr bwMode="auto">
            <a:xfrm>
              <a:off x="3605212" y="1515269"/>
              <a:ext cx="4729163" cy="1360488"/>
            </a:xfrm>
            <a:custGeom>
              <a:avLst/>
              <a:gdLst>
                <a:gd name="T0" fmla="*/ 44 w 2979"/>
                <a:gd name="T1" fmla="*/ 857 h 857"/>
                <a:gd name="T2" fmla="*/ 0 w 2979"/>
                <a:gd name="T3" fmla="*/ 806 h 857"/>
                <a:gd name="T4" fmla="*/ 443 w 2979"/>
                <a:gd name="T5" fmla="*/ 457 h 857"/>
                <a:gd name="T6" fmla="*/ 901 w 2979"/>
                <a:gd name="T7" fmla="*/ 675 h 857"/>
                <a:gd name="T8" fmla="*/ 1526 w 2979"/>
                <a:gd name="T9" fmla="*/ 254 h 857"/>
                <a:gd name="T10" fmla="*/ 2223 w 2979"/>
                <a:gd name="T11" fmla="*/ 683 h 857"/>
                <a:gd name="T12" fmla="*/ 2935 w 2979"/>
                <a:gd name="T13" fmla="*/ 0 h 857"/>
                <a:gd name="T14" fmla="*/ 2979 w 2979"/>
                <a:gd name="T15" fmla="*/ 43 h 857"/>
                <a:gd name="T16" fmla="*/ 2238 w 2979"/>
                <a:gd name="T17" fmla="*/ 762 h 857"/>
                <a:gd name="T18" fmla="*/ 1526 w 2979"/>
                <a:gd name="T19" fmla="*/ 334 h 857"/>
                <a:gd name="T20" fmla="*/ 901 w 2979"/>
                <a:gd name="T21" fmla="*/ 748 h 857"/>
                <a:gd name="T22" fmla="*/ 458 w 2979"/>
                <a:gd name="T23" fmla="*/ 530 h 857"/>
                <a:gd name="T24" fmla="*/ 44 w 2979"/>
                <a:gd name="T25" fmla="*/ 857 h 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79" h="857">
                  <a:moveTo>
                    <a:pt x="44" y="857"/>
                  </a:moveTo>
                  <a:lnTo>
                    <a:pt x="0" y="806"/>
                  </a:lnTo>
                  <a:lnTo>
                    <a:pt x="443" y="457"/>
                  </a:lnTo>
                  <a:lnTo>
                    <a:pt x="901" y="675"/>
                  </a:lnTo>
                  <a:lnTo>
                    <a:pt x="1526" y="254"/>
                  </a:lnTo>
                  <a:lnTo>
                    <a:pt x="2223" y="683"/>
                  </a:lnTo>
                  <a:lnTo>
                    <a:pt x="2935" y="0"/>
                  </a:lnTo>
                  <a:lnTo>
                    <a:pt x="2979" y="43"/>
                  </a:lnTo>
                  <a:lnTo>
                    <a:pt x="2238" y="762"/>
                  </a:lnTo>
                  <a:lnTo>
                    <a:pt x="1526" y="334"/>
                  </a:lnTo>
                  <a:lnTo>
                    <a:pt x="901" y="748"/>
                  </a:lnTo>
                  <a:lnTo>
                    <a:pt x="458" y="530"/>
                  </a:lnTo>
                  <a:lnTo>
                    <a:pt x="44" y="857"/>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íšliḍê"/>
            <p:cNvSpPr/>
            <p:nvPr/>
          </p:nvSpPr>
          <p:spPr bwMode="auto">
            <a:xfrm>
              <a:off x="7180262" y="3417094"/>
              <a:ext cx="922338" cy="588963"/>
            </a:xfrm>
            <a:custGeom>
              <a:avLst/>
              <a:gdLst>
                <a:gd name="T0" fmla="*/ 72 w 80"/>
                <a:gd name="T1" fmla="*/ 2 h 51"/>
                <a:gd name="T2" fmla="*/ 40 w 80"/>
                <a:gd name="T3" fmla="*/ 28 h 51"/>
                <a:gd name="T4" fmla="*/ 0 w 80"/>
                <a:gd name="T5" fmla="*/ 21 h 51"/>
                <a:gd name="T6" fmla="*/ 1 w 80"/>
                <a:gd name="T7" fmla="*/ 31 h 51"/>
                <a:gd name="T8" fmla="*/ 50 w 80"/>
                <a:gd name="T9" fmla="*/ 51 h 51"/>
                <a:gd name="T10" fmla="*/ 77 w 80"/>
                <a:gd name="T11" fmla="*/ 19 h 51"/>
                <a:gd name="T12" fmla="*/ 72 w 80"/>
                <a:gd name="T13" fmla="*/ 2 h 51"/>
              </a:gdLst>
              <a:ahLst/>
              <a:cxnLst>
                <a:cxn ang="0">
                  <a:pos x="T0" y="T1"/>
                </a:cxn>
                <a:cxn ang="0">
                  <a:pos x="T2" y="T3"/>
                </a:cxn>
                <a:cxn ang="0">
                  <a:pos x="T4" y="T5"/>
                </a:cxn>
                <a:cxn ang="0">
                  <a:pos x="T6" y="T7"/>
                </a:cxn>
                <a:cxn ang="0">
                  <a:pos x="T8" y="T9"/>
                </a:cxn>
                <a:cxn ang="0">
                  <a:pos x="T10" y="T11"/>
                </a:cxn>
                <a:cxn ang="0">
                  <a:pos x="T12" y="T13"/>
                </a:cxn>
              </a:cxnLst>
              <a:rect l="0" t="0" r="r" b="b"/>
              <a:pathLst>
                <a:path w="80" h="51">
                  <a:moveTo>
                    <a:pt x="72" y="2"/>
                  </a:moveTo>
                  <a:cubicBezTo>
                    <a:pt x="61" y="7"/>
                    <a:pt x="40" y="28"/>
                    <a:pt x="40" y="28"/>
                  </a:cubicBezTo>
                  <a:cubicBezTo>
                    <a:pt x="0" y="21"/>
                    <a:pt x="0" y="21"/>
                    <a:pt x="0" y="21"/>
                  </a:cubicBezTo>
                  <a:cubicBezTo>
                    <a:pt x="1" y="31"/>
                    <a:pt x="1" y="31"/>
                    <a:pt x="1" y="31"/>
                  </a:cubicBezTo>
                  <a:cubicBezTo>
                    <a:pt x="50" y="51"/>
                    <a:pt x="50" y="51"/>
                    <a:pt x="50" y="51"/>
                  </a:cubicBezTo>
                  <a:cubicBezTo>
                    <a:pt x="50" y="51"/>
                    <a:pt x="74" y="30"/>
                    <a:pt x="77" y="19"/>
                  </a:cubicBezTo>
                  <a:cubicBezTo>
                    <a:pt x="80" y="9"/>
                    <a:pt x="79" y="0"/>
                    <a:pt x="72" y="2"/>
                  </a:cubicBezTo>
                  <a:close/>
                </a:path>
              </a:pathLst>
            </a:custGeom>
            <a:solidFill>
              <a:srgbClr val="5B8B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îşļîḍe"/>
            <p:cNvSpPr/>
            <p:nvPr/>
          </p:nvSpPr>
          <p:spPr bwMode="auto">
            <a:xfrm>
              <a:off x="7723187" y="3429794"/>
              <a:ext cx="852488" cy="955675"/>
            </a:xfrm>
            <a:custGeom>
              <a:avLst/>
              <a:gdLst>
                <a:gd name="T0" fmla="*/ 49 w 74"/>
                <a:gd name="T1" fmla="*/ 83 h 83"/>
                <a:gd name="T2" fmla="*/ 0 w 74"/>
                <a:gd name="T3" fmla="*/ 83 h 83"/>
                <a:gd name="T4" fmla="*/ 15 w 74"/>
                <a:gd name="T5" fmla="*/ 14 h 83"/>
                <a:gd name="T6" fmla="*/ 30 w 74"/>
                <a:gd name="T7" fmla="*/ 2 h 83"/>
                <a:gd name="T8" fmla="*/ 66 w 74"/>
                <a:gd name="T9" fmla="*/ 12 h 83"/>
                <a:gd name="T10" fmla="*/ 72 w 74"/>
                <a:gd name="T11" fmla="*/ 25 h 83"/>
                <a:gd name="T12" fmla="*/ 49 w 74"/>
                <a:gd name="T13" fmla="*/ 83 h 83"/>
              </a:gdLst>
              <a:ahLst/>
              <a:cxnLst>
                <a:cxn ang="0">
                  <a:pos x="T0" y="T1"/>
                </a:cxn>
                <a:cxn ang="0">
                  <a:pos x="T2" y="T3"/>
                </a:cxn>
                <a:cxn ang="0">
                  <a:pos x="T4" y="T5"/>
                </a:cxn>
                <a:cxn ang="0">
                  <a:pos x="T6" y="T7"/>
                </a:cxn>
                <a:cxn ang="0">
                  <a:pos x="T8" y="T9"/>
                </a:cxn>
                <a:cxn ang="0">
                  <a:pos x="T10" y="T11"/>
                </a:cxn>
                <a:cxn ang="0">
                  <a:pos x="T12" y="T13"/>
                </a:cxn>
              </a:cxnLst>
              <a:rect l="0" t="0" r="r" b="b"/>
              <a:pathLst>
                <a:path w="74" h="83">
                  <a:moveTo>
                    <a:pt x="49" y="83"/>
                  </a:moveTo>
                  <a:cubicBezTo>
                    <a:pt x="0" y="83"/>
                    <a:pt x="0" y="83"/>
                    <a:pt x="0" y="83"/>
                  </a:cubicBezTo>
                  <a:cubicBezTo>
                    <a:pt x="15" y="14"/>
                    <a:pt x="15" y="14"/>
                    <a:pt x="15" y="14"/>
                  </a:cubicBezTo>
                  <a:cubicBezTo>
                    <a:pt x="16" y="9"/>
                    <a:pt x="25" y="0"/>
                    <a:pt x="30" y="2"/>
                  </a:cubicBezTo>
                  <a:cubicBezTo>
                    <a:pt x="66" y="12"/>
                    <a:pt x="66" y="12"/>
                    <a:pt x="66" y="12"/>
                  </a:cubicBezTo>
                  <a:cubicBezTo>
                    <a:pt x="72" y="14"/>
                    <a:pt x="74" y="20"/>
                    <a:pt x="72" y="25"/>
                  </a:cubicBezTo>
                  <a:lnTo>
                    <a:pt x="49" y="83"/>
                  </a:ln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iṡḻídé"/>
            <p:cNvSpPr/>
            <p:nvPr/>
          </p:nvSpPr>
          <p:spPr bwMode="auto">
            <a:xfrm>
              <a:off x="8207375" y="3359944"/>
              <a:ext cx="195263" cy="207963"/>
            </a:xfrm>
            <a:custGeom>
              <a:avLst/>
              <a:gdLst>
                <a:gd name="T0" fmla="*/ 10 w 17"/>
                <a:gd name="T1" fmla="*/ 18 h 18"/>
                <a:gd name="T2" fmla="*/ 3 w 17"/>
                <a:gd name="T3" fmla="*/ 16 h 18"/>
                <a:gd name="T4" fmla="*/ 1 w 17"/>
                <a:gd name="T5" fmla="*/ 11 h 18"/>
                <a:gd name="T6" fmla="*/ 3 w 17"/>
                <a:gd name="T7" fmla="*/ 3 h 18"/>
                <a:gd name="T8" fmla="*/ 8 w 17"/>
                <a:gd name="T9" fmla="*/ 0 h 18"/>
                <a:gd name="T10" fmla="*/ 14 w 17"/>
                <a:gd name="T11" fmla="*/ 2 h 18"/>
                <a:gd name="T12" fmla="*/ 17 w 17"/>
                <a:gd name="T13" fmla="*/ 7 h 18"/>
                <a:gd name="T14" fmla="*/ 14 w 17"/>
                <a:gd name="T15" fmla="*/ 15 h 18"/>
                <a:gd name="T16" fmla="*/ 10 w 17"/>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10" y="18"/>
                  </a:moveTo>
                  <a:cubicBezTo>
                    <a:pt x="3" y="16"/>
                    <a:pt x="3" y="16"/>
                    <a:pt x="3" y="16"/>
                  </a:cubicBezTo>
                  <a:cubicBezTo>
                    <a:pt x="2" y="15"/>
                    <a:pt x="0" y="13"/>
                    <a:pt x="1" y="11"/>
                  </a:cubicBezTo>
                  <a:cubicBezTo>
                    <a:pt x="3" y="3"/>
                    <a:pt x="3" y="3"/>
                    <a:pt x="3" y="3"/>
                  </a:cubicBezTo>
                  <a:cubicBezTo>
                    <a:pt x="4" y="1"/>
                    <a:pt x="6" y="0"/>
                    <a:pt x="8" y="0"/>
                  </a:cubicBezTo>
                  <a:cubicBezTo>
                    <a:pt x="14" y="2"/>
                    <a:pt x="14" y="2"/>
                    <a:pt x="14" y="2"/>
                  </a:cubicBezTo>
                  <a:cubicBezTo>
                    <a:pt x="16" y="3"/>
                    <a:pt x="17" y="5"/>
                    <a:pt x="17" y="7"/>
                  </a:cubicBezTo>
                  <a:cubicBezTo>
                    <a:pt x="14" y="15"/>
                    <a:pt x="14" y="15"/>
                    <a:pt x="14" y="15"/>
                  </a:cubicBezTo>
                  <a:cubicBezTo>
                    <a:pt x="14" y="17"/>
                    <a:pt x="12" y="18"/>
                    <a:pt x="10" y="18"/>
                  </a:cubicBez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ïślîďe"/>
            <p:cNvSpPr/>
            <p:nvPr/>
          </p:nvSpPr>
          <p:spPr bwMode="auto">
            <a:xfrm>
              <a:off x="8161337" y="3048794"/>
              <a:ext cx="392113" cy="392113"/>
            </a:xfrm>
            <a:custGeom>
              <a:avLst/>
              <a:gdLst>
                <a:gd name="T0" fmla="*/ 0 w 34"/>
                <a:gd name="T1" fmla="*/ 24 h 34"/>
                <a:gd name="T2" fmla="*/ 17 w 34"/>
                <a:gd name="T3" fmla="*/ 34 h 34"/>
                <a:gd name="T4" fmla="*/ 34 w 34"/>
                <a:gd name="T5" fmla="*/ 17 h 34"/>
                <a:gd name="T6" fmla="*/ 17 w 34"/>
                <a:gd name="T7" fmla="*/ 0 h 34"/>
                <a:gd name="T8" fmla="*/ 0 w 34"/>
                <a:gd name="T9" fmla="*/ 24 h 34"/>
              </a:gdLst>
              <a:ahLst/>
              <a:cxnLst>
                <a:cxn ang="0">
                  <a:pos x="T0" y="T1"/>
                </a:cxn>
                <a:cxn ang="0">
                  <a:pos x="T2" y="T3"/>
                </a:cxn>
                <a:cxn ang="0">
                  <a:pos x="T4" y="T5"/>
                </a:cxn>
                <a:cxn ang="0">
                  <a:pos x="T6" y="T7"/>
                </a:cxn>
                <a:cxn ang="0">
                  <a:pos x="T8" y="T9"/>
                </a:cxn>
              </a:cxnLst>
              <a:rect l="0" t="0" r="r" b="b"/>
              <a:pathLst>
                <a:path w="34" h="34">
                  <a:moveTo>
                    <a:pt x="0" y="24"/>
                  </a:moveTo>
                  <a:cubicBezTo>
                    <a:pt x="0" y="33"/>
                    <a:pt x="8" y="34"/>
                    <a:pt x="17" y="34"/>
                  </a:cubicBezTo>
                  <a:cubicBezTo>
                    <a:pt x="26" y="34"/>
                    <a:pt x="34" y="26"/>
                    <a:pt x="34" y="17"/>
                  </a:cubicBezTo>
                  <a:cubicBezTo>
                    <a:pt x="34" y="8"/>
                    <a:pt x="26" y="0"/>
                    <a:pt x="17" y="0"/>
                  </a:cubicBezTo>
                  <a:cubicBezTo>
                    <a:pt x="8" y="0"/>
                    <a:pt x="0" y="15"/>
                    <a:pt x="0" y="24"/>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iṧ1îďè"/>
            <p:cNvSpPr/>
            <p:nvPr/>
          </p:nvSpPr>
          <p:spPr bwMode="auto">
            <a:xfrm>
              <a:off x="8148637" y="3278981"/>
              <a:ext cx="207963" cy="207963"/>
            </a:xfrm>
            <a:custGeom>
              <a:avLst/>
              <a:gdLst>
                <a:gd name="T0" fmla="*/ 11 w 18"/>
                <a:gd name="T1" fmla="*/ 1 h 18"/>
                <a:gd name="T2" fmla="*/ 1 w 18"/>
                <a:gd name="T3" fmla="*/ 6 h 18"/>
                <a:gd name="T4" fmla="*/ 6 w 18"/>
                <a:gd name="T5" fmla="*/ 16 h 18"/>
                <a:gd name="T6" fmla="*/ 16 w 18"/>
                <a:gd name="T7" fmla="*/ 11 h 18"/>
                <a:gd name="T8" fmla="*/ 11 w 18"/>
                <a:gd name="T9" fmla="*/ 1 h 18"/>
                <a:gd name="T10" fmla="*/ 7 w 18"/>
                <a:gd name="T11" fmla="*/ 14 h 18"/>
                <a:gd name="T12" fmla="*/ 4 w 18"/>
                <a:gd name="T13" fmla="*/ 7 h 18"/>
                <a:gd name="T14" fmla="*/ 10 w 18"/>
                <a:gd name="T15" fmla="*/ 4 h 18"/>
                <a:gd name="T16" fmla="*/ 14 w 18"/>
                <a:gd name="T17" fmla="*/ 10 h 18"/>
                <a:gd name="T18" fmla="*/ 7 w 18"/>
                <a:gd name="T1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8">
                  <a:moveTo>
                    <a:pt x="11" y="1"/>
                  </a:moveTo>
                  <a:cubicBezTo>
                    <a:pt x="7" y="0"/>
                    <a:pt x="2" y="2"/>
                    <a:pt x="1" y="6"/>
                  </a:cubicBezTo>
                  <a:cubicBezTo>
                    <a:pt x="0" y="11"/>
                    <a:pt x="2" y="15"/>
                    <a:pt x="6" y="16"/>
                  </a:cubicBezTo>
                  <a:cubicBezTo>
                    <a:pt x="11" y="18"/>
                    <a:pt x="15" y="15"/>
                    <a:pt x="16" y="11"/>
                  </a:cubicBezTo>
                  <a:cubicBezTo>
                    <a:pt x="18" y="7"/>
                    <a:pt x="15" y="2"/>
                    <a:pt x="11" y="1"/>
                  </a:cubicBezTo>
                  <a:close/>
                  <a:moveTo>
                    <a:pt x="7" y="14"/>
                  </a:moveTo>
                  <a:cubicBezTo>
                    <a:pt x="4" y="13"/>
                    <a:pt x="3" y="10"/>
                    <a:pt x="4" y="7"/>
                  </a:cubicBezTo>
                  <a:cubicBezTo>
                    <a:pt x="4" y="4"/>
                    <a:pt x="7" y="3"/>
                    <a:pt x="10" y="4"/>
                  </a:cubicBezTo>
                  <a:cubicBezTo>
                    <a:pt x="13" y="5"/>
                    <a:pt x="14" y="7"/>
                    <a:pt x="14" y="10"/>
                  </a:cubicBezTo>
                  <a:cubicBezTo>
                    <a:pt x="13" y="13"/>
                    <a:pt x="10" y="15"/>
                    <a:pt x="7" y="14"/>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îṣḻîdé"/>
            <p:cNvSpPr/>
            <p:nvPr/>
          </p:nvSpPr>
          <p:spPr bwMode="auto">
            <a:xfrm>
              <a:off x="8034337" y="3336131"/>
              <a:ext cx="311150" cy="312738"/>
            </a:xfrm>
            <a:custGeom>
              <a:avLst/>
              <a:gdLst>
                <a:gd name="T0" fmla="*/ 11 w 27"/>
                <a:gd name="T1" fmla="*/ 0 h 27"/>
                <a:gd name="T2" fmla="*/ 27 w 27"/>
                <a:gd name="T3" fmla="*/ 5 h 27"/>
                <a:gd name="T4" fmla="*/ 12 w 27"/>
                <a:gd name="T5" fmla="*/ 23 h 27"/>
                <a:gd name="T6" fmla="*/ 11 w 27"/>
                <a:gd name="T7" fmla="*/ 0 h 27"/>
              </a:gdLst>
              <a:ahLst/>
              <a:cxnLst>
                <a:cxn ang="0">
                  <a:pos x="T0" y="T1"/>
                </a:cxn>
                <a:cxn ang="0">
                  <a:pos x="T2" y="T3"/>
                </a:cxn>
                <a:cxn ang="0">
                  <a:pos x="T4" y="T5"/>
                </a:cxn>
                <a:cxn ang="0">
                  <a:pos x="T6" y="T7"/>
                </a:cxn>
              </a:cxnLst>
              <a:rect l="0" t="0" r="r" b="b"/>
              <a:pathLst>
                <a:path w="27" h="27">
                  <a:moveTo>
                    <a:pt x="11" y="0"/>
                  </a:moveTo>
                  <a:cubicBezTo>
                    <a:pt x="27" y="5"/>
                    <a:pt x="27" y="5"/>
                    <a:pt x="27" y="5"/>
                  </a:cubicBezTo>
                  <a:cubicBezTo>
                    <a:pt x="27" y="5"/>
                    <a:pt x="24" y="27"/>
                    <a:pt x="12" y="23"/>
                  </a:cubicBezTo>
                  <a:cubicBezTo>
                    <a:pt x="0" y="19"/>
                    <a:pt x="11" y="0"/>
                    <a:pt x="11" y="0"/>
                  </a:cubicBezTo>
                  <a:close/>
                </a:path>
              </a:pathLst>
            </a:custGeom>
            <a:solidFill>
              <a:srgbClr val="7F4D4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íṥ1iďé"/>
            <p:cNvSpPr/>
            <p:nvPr/>
          </p:nvSpPr>
          <p:spPr bwMode="auto">
            <a:xfrm>
              <a:off x="7723187" y="4385469"/>
              <a:ext cx="830263" cy="1292225"/>
            </a:xfrm>
            <a:custGeom>
              <a:avLst/>
              <a:gdLst>
                <a:gd name="T0" fmla="*/ 49 w 72"/>
                <a:gd name="T1" fmla="*/ 0 h 112"/>
                <a:gd name="T2" fmla="*/ 0 w 72"/>
                <a:gd name="T3" fmla="*/ 0 h 112"/>
                <a:gd name="T4" fmla="*/ 0 w 72"/>
                <a:gd name="T5" fmla="*/ 112 h 112"/>
                <a:gd name="T6" fmla="*/ 10 w 72"/>
                <a:gd name="T7" fmla="*/ 112 h 112"/>
                <a:gd name="T8" fmla="*/ 20 w 72"/>
                <a:gd name="T9" fmla="*/ 26 h 112"/>
                <a:gd name="T10" fmla="*/ 27 w 72"/>
                <a:gd name="T11" fmla="*/ 26 h 112"/>
                <a:gd name="T12" fmla="*/ 26 w 72"/>
                <a:gd name="T13" fmla="*/ 69 h 112"/>
                <a:gd name="T14" fmla="*/ 66 w 72"/>
                <a:gd name="T15" fmla="*/ 104 h 112"/>
                <a:gd name="T16" fmla="*/ 72 w 72"/>
                <a:gd name="T17" fmla="*/ 95 h 112"/>
                <a:gd name="T18" fmla="*/ 45 w 72"/>
                <a:gd name="T19" fmla="*/ 61 h 112"/>
                <a:gd name="T20" fmla="*/ 50 w 72"/>
                <a:gd name="T21" fmla="*/ 9 h 112"/>
                <a:gd name="T22" fmla="*/ 49 w 72"/>
                <a:gd name="T2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2">
                  <a:moveTo>
                    <a:pt x="49" y="0"/>
                  </a:moveTo>
                  <a:cubicBezTo>
                    <a:pt x="0" y="0"/>
                    <a:pt x="0" y="0"/>
                    <a:pt x="0" y="0"/>
                  </a:cubicBezTo>
                  <a:cubicBezTo>
                    <a:pt x="0" y="112"/>
                    <a:pt x="0" y="112"/>
                    <a:pt x="0" y="112"/>
                  </a:cubicBezTo>
                  <a:cubicBezTo>
                    <a:pt x="10" y="112"/>
                    <a:pt x="10" y="112"/>
                    <a:pt x="10" y="112"/>
                  </a:cubicBezTo>
                  <a:cubicBezTo>
                    <a:pt x="10" y="112"/>
                    <a:pt x="17" y="56"/>
                    <a:pt x="20" y="26"/>
                  </a:cubicBezTo>
                  <a:cubicBezTo>
                    <a:pt x="27" y="26"/>
                    <a:pt x="27" y="26"/>
                    <a:pt x="27" y="26"/>
                  </a:cubicBezTo>
                  <a:cubicBezTo>
                    <a:pt x="26" y="69"/>
                    <a:pt x="26" y="69"/>
                    <a:pt x="26" y="69"/>
                  </a:cubicBezTo>
                  <a:cubicBezTo>
                    <a:pt x="66" y="104"/>
                    <a:pt x="66" y="104"/>
                    <a:pt x="66" y="104"/>
                  </a:cubicBezTo>
                  <a:cubicBezTo>
                    <a:pt x="72" y="95"/>
                    <a:pt x="72" y="95"/>
                    <a:pt x="72" y="95"/>
                  </a:cubicBezTo>
                  <a:cubicBezTo>
                    <a:pt x="45" y="61"/>
                    <a:pt x="45" y="61"/>
                    <a:pt x="45" y="61"/>
                  </a:cubicBezTo>
                  <a:cubicBezTo>
                    <a:pt x="45" y="61"/>
                    <a:pt x="50" y="17"/>
                    <a:pt x="50" y="9"/>
                  </a:cubicBezTo>
                  <a:cubicBezTo>
                    <a:pt x="50" y="8"/>
                    <a:pt x="49" y="0"/>
                    <a:pt x="49" y="0"/>
                  </a:cubicBezTo>
                  <a:close/>
                </a:path>
              </a:pathLst>
            </a:custGeom>
            <a:solidFill>
              <a:srgbClr val="FF5C9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îṣľîďè"/>
            <p:cNvSpPr/>
            <p:nvPr/>
          </p:nvSpPr>
          <p:spPr bwMode="auto">
            <a:xfrm>
              <a:off x="7583487" y="5666581"/>
              <a:ext cx="254000" cy="92075"/>
            </a:xfrm>
            <a:custGeom>
              <a:avLst/>
              <a:gdLst>
                <a:gd name="T0" fmla="*/ 12 w 22"/>
                <a:gd name="T1" fmla="*/ 0 h 8"/>
                <a:gd name="T2" fmla="*/ 22 w 22"/>
                <a:gd name="T3" fmla="*/ 0 h 8"/>
                <a:gd name="T4" fmla="*/ 22 w 22"/>
                <a:gd name="T5" fmla="*/ 8 h 8"/>
                <a:gd name="T6" fmla="*/ 2 w 22"/>
                <a:gd name="T7" fmla="*/ 8 h 8"/>
                <a:gd name="T8" fmla="*/ 1 w 22"/>
                <a:gd name="T9" fmla="*/ 4 h 8"/>
                <a:gd name="T10" fmla="*/ 12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2" y="0"/>
                  </a:moveTo>
                  <a:cubicBezTo>
                    <a:pt x="22" y="0"/>
                    <a:pt x="22" y="0"/>
                    <a:pt x="22" y="0"/>
                  </a:cubicBezTo>
                  <a:cubicBezTo>
                    <a:pt x="22" y="8"/>
                    <a:pt x="22" y="8"/>
                    <a:pt x="22" y="8"/>
                  </a:cubicBezTo>
                  <a:cubicBezTo>
                    <a:pt x="2" y="8"/>
                    <a:pt x="2" y="8"/>
                    <a:pt x="2" y="8"/>
                  </a:cubicBezTo>
                  <a:cubicBezTo>
                    <a:pt x="0" y="8"/>
                    <a:pt x="0" y="5"/>
                    <a:pt x="1" y="4"/>
                  </a:cubicBezTo>
                  <a:lnTo>
                    <a:pt x="12"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ïşľiďe"/>
            <p:cNvSpPr/>
            <p:nvPr/>
          </p:nvSpPr>
          <p:spPr bwMode="auto">
            <a:xfrm>
              <a:off x="8448675" y="5482431"/>
              <a:ext cx="173038" cy="252413"/>
            </a:xfrm>
            <a:custGeom>
              <a:avLst/>
              <a:gdLst>
                <a:gd name="T0" fmla="*/ 3 w 15"/>
                <a:gd name="T1" fmla="*/ 9 h 22"/>
                <a:gd name="T2" fmla="*/ 9 w 15"/>
                <a:gd name="T3" fmla="*/ 0 h 22"/>
                <a:gd name="T4" fmla="*/ 15 w 15"/>
                <a:gd name="T5" fmla="*/ 4 h 22"/>
                <a:gd name="T6" fmla="*/ 4 w 15"/>
                <a:gd name="T7" fmla="*/ 21 h 22"/>
                <a:gd name="T8" fmla="*/ 0 w 15"/>
                <a:gd name="T9" fmla="*/ 20 h 22"/>
                <a:gd name="T10" fmla="*/ 3 w 15"/>
                <a:gd name="T11" fmla="*/ 9 h 22"/>
              </a:gdLst>
              <a:ahLst/>
              <a:cxnLst>
                <a:cxn ang="0">
                  <a:pos x="T0" y="T1"/>
                </a:cxn>
                <a:cxn ang="0">
                  <a:pos x="T2" y="T3"/>
                </a:cxn>
                <a:cxn ang="0">
                  <a:pos x="T4" y="T5"/>
                </a:cxn>
                <a:cxn ang="0">
                  <a:pos x="T6" y="T7"/>
                </a:cxn>
                <a:cxn ang="0">
                  <a:pos x="T8" y="T9"/>
                </a:cxn>
                <a:cxn ang="0">
                  <a:pos x="T10" y="T11"/>
                </a:cxn>
              </a:cxnLst>
              <a:rect l="0" t="0" r="r" b="b"/>
              <a:pathLst>
                <a:path w="15" h="22">
                  <a:moveTo>
                    <a:pt x="3" y="9"/>
                  </a:moveTo>
                  <a:cubicBezTo>
                    <a:pt x="9" y="0"/>
                    <a:pt x="9" y="0"/>
                    <a:pt x="9" y="0"/>
                  </a:cubicBezTo>
                  <a:cubicBezTo>
                    <a:pt x="15" y="4"/>
                    <a:pt x="15" y="4"/>
                    <a:pt x="15" y="4"/>
                  </a:cubicBezTo>
                  <a:cubicBezTo>
                    <a:pt x="4" y="21"/>
                    <a:pt x="4" y="21"/>
                    <a:pt x="4" y="21"/>
                  </a:cubicBezTo>
                  <a:cubicBezTo>
                    <a:pt x="3" y="22"/>
                    <a:pt x="0" y="21"/>
                    <a:pt x="0" y="20"/>
                  </a:cubicBezTo>
                  <a:lnTo>
                    <a:pt x="3" y="9"/>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îŝ1idé"/>
            <p:cNvSpPr/>
            <p:nvPr/>
          </p:nvSpPr>
          <p:spPr bwMode="auto">
            <a:xfrm>
              <a:off x="4008437" y="4398169"/>
              <a:ext cx="600075" cy="1268413"/>
            </a:xfrm>
            <a:custGeom>
              <a:avLst/>
              <a:gdLst>
                <a:gd name="T0" fmla="*/ 1 w 52"/>
                <a:gd name="T1" fmla="*/ 0 h 110"/>
                <a:gd name="T2" fmla="*/ 52 w 52"/>
                <a:gd name="T3" fmla="*/ 0 h 110"/>
                <a:gd name="T4" fmla="*/ 51 w 52"/>
                <a:gd name="T5" fmla="*/ 110 h 110"/>
                <a:gd name="T6" fmla="*/ 41 w 52"/>
                <a:gd name="T7" fmla="*/ 110 h 110"/>
                <a:gd name="T8" fmla="*/ 31 w 52"/>
                <a:gd name="T9" fmla="*/ 24 h 110"/>
                <a:gd name="T10" fmla="*/ 24 w 52"/>
                <a:gd name="T11" fmla="*/ 24 h 110"/>
                <a:gd name="T12" fmla="*/ 22 w 52"/>
                <a:gd name="T13" fmla="*/ 110 h 110"/>
                <a:gd name="T14" fmla="*/ 12 w 52"/>
                <a:gd name="T15" fmla="*/ 110 h 110"/>
                <a:gd name="T16" fmla="*/ 1 w 52"/>
                <a:gd name="T17" fmla="*/ 7 h 110"/>
                <a:gd name="T18" fmla="*/ 1 w 52"/>
                <a:gd name="T1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110">
                  <a:moveTo>
                    <a:pt x="1" y="0"/>
                  </a:moveTo>
                  <a:cubicBezTo>
                    <a:pt x="52" y="0"/>
                    <a:pt x="52" y="0"/>
                    <a:pt x="52" y="0"/>
                  </a:cubicBezTo>
                  <a:cubicBezTo>
                    <a:pt x="51" y="110"/>
                    <a:pt x="51" y="110"/>
                    <a:pt x="51" y="110"/>
                  </a:cubicBezTo>
                  <a:cubicBezTo>
                    <a:pt x="41" y="110"/>
                    <a:pt x="41" y="110"/>
                    <a:pt x="41" y="110"/>
                  </a:cubicBezTo>
                  <a:cubicBezTo>
                    <a:pt x="41" y="110"/>
                    <a:pt x="34" y="55"/>
                    <a:pt x="31" y="24"/>
                  </a:cubicBezTo>
                  <a:cubicBezTo>
                    <a:pt x="24" y="24"/>
                    <a:pt x="24" y="24"/>
                    <a:pt x="24" y="24"/>
                  </a:cubicBezTo>
                  <a:cubicBezTo>
                    <a:pt x="22" y="110"/>
                    <a:pt x="22" y="110"/>
                    <a:pt x="22" y="110"/>
                  </a:cubicBezTo>
                  <a:cubicBezTo>
                    <a:pt x="12" y="110"/>
                    <a:pt x="12" y="110"/>
                    <a:pt x="12" y="110"/>
                  </a:cubicBezTo>
                  <a:cubicBezTo>
                    <a:pt x="12" y="110"/>
                    <a:pt x="0" y="24"/>
                    <a:pt x="1" y="7"/>
                  </a:cubicBezTo>
                  <a:cubicBezTo>
                    <a:pt x="1" y="6"/>
                    <a:pt x="1" y="0"/>
                    <a:pt x="1" y="0"/>
                  </a:cubicBezTo>
                  <a:close/>
                </a:path>
              </a:pathLst>
            </a:custGeom>
            <a:solidFill>
              <a:srgbClr val="4C73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îšḻiḓê"/>
            <p:cNvSpPr/>
            <p:nvPr/>
          </p:nvSpPr>
          <p:spPr bwMode="auto">
            <a:xfrm>
              <a:off x="3940175" y="3486944"/>
              <a:ext cx="749300" cy="911225"/>
            </a:xfrm>
            <a:custGeom>
              <a:avLst/>
              <a:gdLst>
                <a:gd name="T0" fmla="*/ 7 w 65"/>
                <a:gd name="T1" fmla="*/ 79 h 79"/>
                <a:gd name="T2" fmla="*/ 58 w 65"/>
                <a:gd name="T3" fmla="*/ 79 h 79"/>
                <a:gd name="T4" fmla="*/ 65 w 65"/>
                <a:gd name="T5" fmla="*/ 10 h 79"/>
                <a:gd name="T6" fmla="*/ 53 w 65"/>
                <a:gd name="T7" fmla="*/ 0 h 79"/>
                <a:gd name="T8" fmla="*/ 12 w 65"/>
                <a:gd name="T9" fmla="*/ 0 h 79"/>
                <a:gd name="T10" fmla="*/ 0 w 65"/>
                <a:gd name="T11" fmla="*/ 10 h 79"/>
                <a:gd name="T12" fmla="*/ 7 w 65"/>
                <a:gd name="T13" fmla="*/ 79 h 79"/>
              </a:gdLst>
              <a:ahLst/>
              <a:cxnLst>
                <a:cxn ang="0">
                  <a:pos x="T0" y="T1"/>
                </a:cxn>
                <a:cxn ang="0">
                  <a:pos x="T2" y="T3"/>
                </a:cxn>
                <a:cxn ang="0">
                  <a:pos x="T4" y="T5"/>
                </a:cxn>
                <a:cxn ang="0">
                  <a:pos x="T6" y="T7"/>
                </a:cxn>
                <a:cxn ang="0">
                  <a:pos x="T8" y="T9"/>
                </a:cxn>
                <a:cxn ang="0">
                  <a:pos x="T10" y="T11"/>
                </a:cxn>
                <a:cxn ang="0">
                  <a:pos x="T12" y="T13"/>
                </a:cxn>
              </a:cxnLst>
              <a:rect l="0" t="0" r="r" b="b"/>
              <a:pathLst>
                <a:path w="65" h="79">
                  <a:moveTo>
                    <a:pt x="7" y="79"/>
                  </a:moveTo>
                  <a:cubicBezTo>
                    <a:pt x="58" y="79"/>
                    <a:pt x="58" y="79"/>
                    <a:pt x="58" y="79"/>
                  </a:cubicBezTo>
                  <a:cubicBezTo>
                    <a:pt x="65" y="10"/>
                    <a:pt x="65" y="10"/>
                    <a:pt x="65" y="10"/>
                  </a:cubicBezTo>
                  <a:cubicBezTo>
                    <a:pt x="65" y="5"/>
                    <a:pt x="60" y="0"/>
                    <a:pt x="53" y="0"/>
                  </a:cubicBezTo>
                  <a:cubicBezTo>
                    <a:pt x="12" y="0"/>
                    <a:pt x="12" y="0"/>
                    <a:pt x="12" y="0"/>
                  </a:cubicBezTo>
                  <a:cubicBezTo>
                    <a:pt x="5" y="0"/>
                    <a:pt x="0" y="5"/>
                    <a:pt x="0" y="10"/>
                  </a:cubicBezTo>
                  <a:lnTo>
                    <a:pt x="7" y="79"/>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iṩlídé"/>
            <p:cNvSpPr/>
            <p:nvPr/>
          </p:nvSpPr>
          <p:spPr bwMode="auto">
            <a:xfrm>
              <a:off x="4216400" y="3336131"/>
              <a:ext cx="196850" cy="231775"/>
            </a:xfrm>
            <a:custGeom>
              <a:avLst/>
              <a:gdLst>
                <a:gd name="T0" fmla="*/ 9 w 17"/>
                <a:gd name="T1" fmla="*/ 20 h 20"/>
                <a:gd name="T2" fmla="*/ 0 w 17"/>
                <a:gd name="T3" fmla="*/ 12 h 20"/>
                <a:gd name="T4" fmla="*/ 0 w 17"/>
                <a:gd name="T5" fmla="*/ 2 h 20"/>
                <a:gd name="T6" fmla="*/ 5 w 17"/>
                <a:gd name="T7" fmla="*/ 0 h 20"/>
                <a:gd name="T8" fmla="*/ 12 w 17"/>
                <a:gd name="T9" fmla="*/ 0 h 20"/>
                <a:gd name="T10" fmla="*/ 17 w 17"/>
                <a:gd name="T11" fmla="*/ 4 h 20"/>
                <a:gd name="T12" fmla="*/ 17 w 17"/>
                <a:gd name="T13" fmla="*/ 12 h 20"/>
                <a:gd name="T14" fmla="*/ 9 w 1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0">
                  <a:moveTo>
                    <a:pt x="9" y="20"/>
                  </a:moveTo>
                  <a:cubicBezTo>
                    <a:pt x="0" y="20"/>
                    <a:pt x="0" y="14"/>
                    <a:pt x="0" y="12"/>
                  </a:cubicBezTo>
                  <a:cubicBezTo>
                    <a:pt x="0" y="2"/>
                    <a:pt x="0" y="2"/>
                    <a:pt x="0" y="2"/>
                  </a:cubicBezTo>
                  <a:cubicBezTo>
                    <a:pt x="0" y="0"/>
                    <a:pt x="3" y="0"/>
                    <a:pt x="5" y="0"/>
                  </a:cubicBezTo>
                  <a:cubicBezTo>
                    <a:pt x="12" y="0"/>
                    <a:pt x="12" y="0"/>
                    <a:pt x="12" y="0"/>
                  </a:cubicBezTo>
                  <a:cubicBezTo>
                    <a:pt x="14" y="0"/>
                    <a:pt x="17" y="2"/>
                    <a:pt x="17" y="4"/>
                  </a:cubicBezTo>
                  <a:cubicBezTo>
                    <a:pt x="17" y="12"/>
                    <a:pt x="17" y="12"/>
                    <a:pt x="17" y="12"/>
                  </a:cubicBezTo>
                  <a:cubicBezTo>
                    <a:pt x="17" y="14"/>
                    <a:pt x="16" y="20"/>
                    <a:pt x="9" y="20"/>
                  </a:cubicBezTo>
                  <a:close/>
                </a:path>
              </a:pathLst>
            </a:custGeom>
            <a:solidFill>
              <a:srgbClr val="EA6A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íŝlïďè"/>
            <p:cNvSpPr/>
            <p:nvPr/>
          </p:nvSpPr>
          <p:spPr bwMode="auto">
            <a:xfrm>
              <a:off x="4100512" y="2991644"/>
              <a:ext cx="404813" cy="449263"/>
            </a:xfrm>
            <a:custGeom>
              <a:avLst/>
              <a:gdLst>
                <a:gd name="T0" fmla="*/ 33 w 35"/>
                <a:gd name="T1" fmla="*/ 30 h 39"/>
                <a:gd name="T2" fmla="*/ 14 w 35"/>
                <a:gd name="T3" fmla="*/ 35 h 39"/>
                <a:gd name="T4" fmla="*/ 3 w 35"/>
                <a:gd name="T5" fmla="*/ 14 h 39"/>
                <a:gd name="T6" fmla="*/ 23 w 35"/>
                <a:gd name="T7" fmla="*/ 3 h 39"/>
                <a:gd name="T8" fmla="*/ 33 w 35"/>
                <a:gd name="T9" fmla="*/ 30 h 39"/>
              </a:gdLst>
              <a:ahLst/>
              <a:cxnLst>
                <a:cxn ang="0">
                  <a:pos x="T0" y="T1"/>
                </a:cxn>
                <a:cxn ang="0">
                  <a:pos x="T2" y="T3"/>
                </a:cxn>
                <a:cxn ang="0">
                  <a:pos x="T4" y="T5"/>
                </a:cxn>
                <a:cxn ang="0">
                  <a:pos x="T6" y="T7"/>
                </a:cxn>
                <a:cxn ang="0">
                  <a:pos x="T8" y="T9"/>
                </a:cxn>
              </a:cxnLst>
              <a:rect l="0" t="0" r="r" b="b"/>
              <a:pathLst>
                <a:path w="35" h="39">
                  <a:moveTo>
                    <a:pt x="33" y="30"/>
                  </a:moveTo>
                  <a:cubicBezTo>
                    <a:pt x="30" y="39"/>
                    <a:pt x="23" y="38"/>
                    <a:pt x="14" y="35"/>
                  </a:cubicBezTo>
                  <a:cubicBezTo>
                    <a:pt x="5" y="32"/>
                    <a:pt x="0" y="23"/>
                    <a:pt x="3" y="14"/>
                  </a:cubicBezTo>
                  <a:cubicBezTo>
                    <a:pt x="5" y="5"/>
                    <a:pt x="15" y="0"/>
                    <a:pt x="23" y="3"/>
                  </a:cubicBezTo>
                  <a:cubicBezTo>
                    <a:pt x="32" y="5"/>
                    <a:pt x="35" y="21"/>
                    <a:pt x="33" y="30"/>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îṡḷîḓe"/>
            <p:cNvSpPr/>
            <p:nvPr/>
          </p:nvSpPr>
          <p:spPr bwMode="auto">
            <a:xfrm>
              <a:off x="4562475" y="3509169"/>
              <a:ext cx="622300" cy="692150"/>
            </a:xfrm>
            <a:custGeom>
              <a:avLst/>
              <a:gdLst>
                <a:gd name="T0" fmla="*/ 11 w 54"/>
                <a:gd name="T1" fmla="*/ 6 h 60"/>
                <a:gd name="T2" fmla="*/ 24 w 54"/>
                <a:gd name="T3" fmla="*/ 31 h 60"/>
                <a:gd name="T4" fmla="*/ 45 w 54"/>
                <a:gd name="T5" fmla="*/ 8 h 60"/>
                <a:gd name="T6" fmla="*/ 53 w 54"/>
                <a:gd name="T7" fmla="*/ 12 h 60"/>
                <a:gd name="T8" fmla="*/ 28 w 54"/>
                <a:gd name="T9" fmla="*/ 53 h 60"/>
                <a:gd name="T10" fmla="*/ 4 w 54"/>
                <a:gd name="T11" fmla="*/ 36 h 60"/>
                <a:gd name="T12" fmla="*/ 0 w 54"/>
                <a:gd name="T13" fmla="*/ 10 h 60"/>
                <a:gd name="T14" fmla="*/ 4 w 54"/>
                <a:gd name="T15" fmla="*/ 6 h 60"/>
                <a:gd name="T16" fmla="*/ 7 w 54"/>
                <a:gd name="T17" fmla="*/ 0 h 60"/>
                <a:gd name="T18" fmla="*/ 11 w 54"/>
                <a:gd name="T19"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0">
                  <a:moveTo>
                    <a:pt x="11" y="6"/>
                  </a:moveTo>
                  <a:cubicBezTo>
                    <a:pt x="24" y="31"/>
                    <a:pt x="24" y="31"/>
                    <a:pt x="24" y="31"/>
                  </a:cubicBezTo>
                  <a:cubicBezTo>
                    <a:pt x="45" y="8"/>
                    <a:pt x="45" y="8"/>
                    <a:pt x="45" y="8"/>
                  </a:cubicBezTo>
                  <a:cubicBezTo>
                    <a:pt x="45" y="7"/>
                    <a:pt x="54" y="10"/>
                    <a:pt x="53" y="12"/>
                  </a:cubicBezTo>
                  <a:cubicBezTo>
                    <a:pt x="51" y="16"/>
                    <a:pt x="38" y="43"/>
                    <a:pt x="28" y="53"/>
                  </a:cubicBezTo>
                  <a:cubicBezTo>
                    <a:pt x="22" y="60"/>
                    <a:pt x="5" y="37"/>
                    <a:pt x="4" y="36"/>
                  </a:cubicBezTo>
                  <a:cubicBezTo>
                    <a:pt x="2" y="33"/>
                    <a:pt x="0" y="18"/>
                    <a:pt x="0" y="10"/>
                  </a:cubicBezTo>
                  <a:cubicBezTo>
                    <a:pt x="0" y="8"/>
                    <a:pt x="2" y="6"/>
                    <a:pt x="4" y="6"/>
                  </a:cubicBezTo>
                  <a:cubicBezTo>
                    <a:pt x="7" y="0"/>
                    <a:pt x="7" y="0"/>
                    <a:pt x="7" y="0"/>
                  </a:cubicBezTo>
                  <a:cubicBezTo>
                    <a:pt x="8" y="0"/>
                    <a:pt x="10" y="4"/>
                    <a:pt x="11" y="6"/>
                  </a:cubicBez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ïŝļïdè"/>
            <p:cNvSpPr/>
            <p:nvPr/>
          </p:nvSpPr>
          <p:spPr bwMode="auto">
            <a:xfrm>
              <a:off x="3570287" y="3509169"/>
              <a:ext cx="519113" cy="808038"/>
            </a:xfrm>
            <a:custGeom>
              <a:avLst/>
              <a:gdLst>
                <a:gd name="T0" fmla="*/ 37 w 45"/>
                <a:gd name="T1" fmla="*/ 0 h 70"/>
                <a:gd name="T2" fmla="*/ 4 w 45"/>
                <a:gd name="T3" fmla="*/ 34 h 70"/>
                <a:gd name="T4" fmla="*/ 7 w 45"/>
                <a:gd name="T5" fmla="*/ 45 h 70"/>
                <a:gd name="T6" fmla="*/ 38 w 45"/>
                <a:gd name="T7" fmla="*/ 70 h 70"/>
                <a:gd name="T8" fmla="*/ 37 w 45"/>
                <a:gd name="T9" fmla="*/ 56 h 70"/>
                <a:gd name="T10" fmla="*/ 22 w 45"/>
                <a:gd name="T11" fmla="*/ 39 h 70"/>
                <a:gd name="T12" fmla="*/ 43 w 45"/>
                <a:gd name="T13" fmla="*/ 23 h 70"/>
                <a:gd name="T14" fmla="*/ 44 w 45"/>
                <a:gd name="T15" fmla="*/ 6 h 70"/>
                <a:gd name="T16" fmla="*/ 37 w 45"/>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70">
                  <a:moveTo>
                    <a:pt x="37" y="0"/>
                  </a:moveTo>
                  <a:cubicBezTo>
                    <a:pt x="37" y="0"/>
                    <a:pt x="13" y="25"/>
                    <a:pt x="4" y="34"/>
                  </a:cubicBezTo>
                  <a:cubicBezTo>
                    <a:pt x="0" y="38"/>
                    <a:pt x="4" y="41"/>
                    <a:pt x="7" y="45"/>
                  </a:cubicBezTo>
                  <a:cubicBezTo>
                    <a:pt x="14" y="54"/>
                    <a:pt x="38" y="70"/>
                    <a:pt x="38" y="70"/>
                  </a:cubicBezTo>
                  <a:cubicBezTo>
                    <a:pt x="37" y="56"/>
                    <a:pt x="37" y="56"/>
                    <a:pt x="37" y="56"/>
                  </a:cubicBezTo>
                  <a:cubicBezTo>
                    <a:pt x="22" y="39"/>
                    <a:pt x="22" y="39"/>
                    <a:pt x="22" y="39"/>
                  </a:cubicBezTo>
                  <a:cubicBezTo>
                    <a:pt x="22" y="39"/>
                    <a:pt x="43" y="24"/>
                    <a:pt x="43" y="23"/>
                  </a:cubicBezTo>
                  <a:cubicBezTo>
                    <a:pt x="45" y="20"/>
                    <a:pt x="44" y="6"/>
                    <a:pt x="44" y="6"/>
                  </a:cubicBezTo>
                  <a:lnTo>
                    <a:pt x="37" y="0"/>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îsľíḍe"/>
            <p:cNvSpPr/>
            <p:nvPr/>
          </p:nvSpPr>
          <p:spPr bwMode="auto">
            <a:xfrm>
              <a:off x="4481512" y="5666581"/>
              <a:ext cx="254000" cy="92075"/>
            </a:xfrm>
            <a:custGeom>
              <a:avLst/>
              <a:gdLst>
                <a:gd name="T0" fmla="*/ 10 w 22"/>
                <a:gd name="T1" fmla="*/ 0 h 8"/>
                <a:gd name="T2" fmla="*/ 0 w 22"/>
                <a:gd name="T3" fmla="*/ 0 h 8"/>
                <a:gd name="T4" fmla="*/ 0 w 22"/>
                <a:gd name="T5" fmla="*/ 8 h 8"/>
                <a:gd name="T6" fmla="*/ 20 w 22"/>
                <a:gd name="T7" fmla="*/ 8 h 8"/>
                <a:gd name="T8" fmla="*/ 21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2" y="8"/>
                    <a:pt x="22" y="5"/>
                    <a:pt x="21"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îṩḷîḑé"/>
            <p:cNvSpPr/>
            <p:nvPr/>
          </p:nvSpPr>
          <p:spPr bwMode="auto">
            <a:xfrm>
              <a:off x="4146550" y="5666581"/>
              <a:ext cx="254000" cy="92075"/>
            </a:xfrm>
            <a:custGeom>
              <a:avLst/>
              <a:gdLst>
                <a:gd name="T0" fmla="*/ 10 w 22"/>
                <a:gd name="T1" fmla="*/ 0 h 8"/>
                <a:gd name="T2" fmla="*/ 0 w 22"/>
                <a:gd name="T3" fmla="*/ 0 h 8"/>
                <a:gd name="T4" fmla="*/ 0 w 22"/>
                <a:gd name="T5" fmla="*/ 8 h 8"/>
                <a:gd name="T6" fmla="*/ 20 w 22"/>
                <a:gd name="T7" fmla="*/ 8 h 8"/>
                <a:gd name="T8" fmla="*/ 21 w 22"/>
                <a:gd name="T9" fmla="*/ 4 h 8"/>
                <a:gd name="T10" fmla="*/ 10 w 22"/>
                <a:gd name="T11" fmla="*/ 0 h 8"/>
              </a:gdLst>
              <a:ahLst/>
              <a:cxnLst>
                <a:cxn ang="0">
                  <a:pos x="T0" y="T1"/>
                </a:cxn>
                <a:cxn ang="0">
                  <a:pos x="T2" y="T3"/>
                </a:cxn>
                <a:cxn ang="0">
                  <a:pos x="T4" y="T5"/>
                </a:cxn>
                <a:cxn ang="0">
                  <a:pos x="T6" y="T7"/>
                </a:cxn>
                <a:cxn ang="0">
                  <a:pos x="T8" y="T9"/>
                </a:cxn>
                <a:cxn ang="0">
                  <a:pos x="T10" y="T11"/>
                </a:cxn>
              </a:cxnLst>
              <a:rect l="0" t="0" r="r" b="b"/>
              <a:pathLst>
                <a:path w="22" h="8">
                  <a:moveTo>
                    <a:pt x="10" y="0"/>
                  </a:moveTo>
                  <a:cubicBezTo>
                    <a:pt x="0" y="0"/>
                    <a:pt x="0" y="0"/>
                    <a:pt x="0" y="0"/>
                  </a:cubicBezTo>
                  <a:cubicBezTo>
                    <a:pt x="0" y="8"/>
                    <a:pt x="0" y="8"/>
                    <a:pt x="0" y="8"/>
                  </a:cubicBezTo>
                  <a:cubicBezTo>
                    <a:pt x="20" y="8"/>
                    <a:pt x="20" y="8"/>
                    <a:pt x="20" y="8"/>
                  </a:cubicBezTo>
                  <a:cubicBezTo>
                    <a:pt x="21" y="8"/>
                    <a:pt x="22" y="5"/>
                    <a:pt x="21" y="4"/>
                  </a:cubicBezTo>
                  <a:lnTo>
                    <a:pt x="10" y="0"/>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iṣḷïḑe"/>
            <p:cNvSpPr/>
            <p:nvPr/>
          </p:nvSpPr>
          <p:spPr bwMode="auto">
            <a:xfrm>
              <a:off x="3997325" y="4144169"/>
              <a:ext cx="103188" cy="173038"/>
            </a:xfrm>
            <a:custGeom>
              <a:avLst/>
              <a:gdLst>
                <a:gd name="T0" fmla="*/ 5 w 9"/>
                <a:gd name="T1" fmla="*/ 15 h 15"/>
                <a:gd name="T2" fmla="*/ 9 w 9"/>
                <a:gd name="T3" fmla="*/ 9 h 15"/>
                <a:gd name="T4" fmla="*/ 8 w 9"/>
                <a:gd name="T5" fmla="*/ 1 h 15"/>
                <a:gd name="T6" fmla="*/ 4 w 9"/>
                <a:gd name="T7" fmla="*/ 0 h 15"/>
                <a:gd name="T8" fmla="*/ 0 w 9"/>
                <a:gd name="T9" fmla="*/ 1 h 15"/>
                <a:gd name="T10" fmla="*/ 1 w 9"/>
                <a:gd name="T11" fmla="*/ 15 h 15"/>
                <a:gd name="T12" fmla="*/ 5 w 9"/>
                <a:gd name="T13" fmla="*/ 15 h 15"/>
              </a:gdLst>
              <a:ahLst/>
              <a:cxnLst>
                <a:cxn ang="0">
                  <a:pos x="T0" y="T1"/>
                </a:cxn>
                <a:cxn ang="0">
                  <a:pos x="T2" y="T3"/>
                </a:cxn>
                <a:cxn ang="0">
                  <a:pos x="T4" y="T5"/>
                </a:cxn>
                <a:cxn ang="0">
                  <a:pos x="T6" y="T7"/>
                </a:cxn>
                <a:cxn ang="0">
                  <a:pos x="T8" y="T9"/>
                </a:cxn>
                <a:cxn ang="0">
                  <a:pos x="T10" y="T11"/>
                </a:cxn>
                <a:cxn ang="0">
                  <a:pos x="T12" y="T13"/>
                </a:cxn>
              </a:cxnLst>
              <a:rect l="0" t="0" r="r" b="b"/>
              <a:pathLst>
                <a:path w="9" h="15">
                  <a:moveTo>
                    <a:pt x="5" y="15"/>
                  </a:moveTo>
                  <a:cubicBezTo>
                    <a:pt x="8" y="14"/>
                    <a:pt x="9" y="12"/>
                    <a:pt x="9" y="9"/>
                  </a:cubicBezTo>
                  <a:cubicBezTo>
                    <a:pt x="8" y="1"/>
                    <a:pt x="8" y="1"/>
                    <a:pt x="8" y="1"/>
                  </a:cubicBezTo>
                  <a:cubicBezTo>
                    <a:pt x="8" y="0"/>
                    <a:pt x="6" y="0"/>
                    <a:pt x="4" y="0"/>
                  </a:cubicBezTo>
                  <a:cubicBezTo>
                    <a:pt x="0" y="1"/>
                    <a:pt x="0" y="1"/>
                    <a:pt x="0" y="1"/>
                  </a:cubicBezTo>
                  <a:cubicBezTo>
                    <a:pt x="1" y="15"/>
                    <a:pt x="1" y="15"/>
                    <a:pt x="1" y="15"/>
                  </a:cubicBezTo>
                  <a:cubicBezTo>
                    <a:pt x="1" y="15"/>
                    <a:pt x="4" y="15"/>
                    <a:pt x="5" y="15"/>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ïšḷïḍé"/>
            <p:cNvSpPr/>
            <p:nvPr/>
          </p:nvSpPr>
          <p:spPr bwMode="auto">
            <a:xfrm>
              <a:off x="4873625" y="1099344"/>
              <a:ext cx="2525713" cy="2525713"/>
            </a:xfrm>
            <a:custGeom>
              <a:avLst/>
              <a:gdLst>
                <a:gd name="T0" fmla="*/ 109 w 219"/>
                <a:gd name="T1" fmla="*/ 0 h 219"/>
                <a:gd name="T2" fmla="*/ 0 w 219"/>
                <a:gd name="T3" fmla="*/ 109 h 219"/>
                <a:gd name="T4" fmla="*/ 109 w 219"/>
                <a:gd name="T5" fmla="*/ 219 h 219"/>
                <a:gd name="T6" fmla="*/ 219 w 219"/>
                <a:gd name="T7" fmla="*/ 109 h 219"/>
                <a:gd name="T8" fmla="*/ 109 w 219"/>
                <a:gd name="T9" fmla="*/ 0 h 219"/>
                <a:gd name="T10" fmla="*/ 109 w 219"/>
                <a:gd name="T11" fmla="*/ 191 h 219"/>
                <a:gd name="T12" fmla="*/ 27 w 219"/>
                <a:gd name="T13" fmla="*/ 109 h 219"/>
                <a:gd name="T14" fmla="*/ 109 w 219"/>
                <a:gd name="T15" fmla="*/ 27 h 219"/>
                <a:gd name="T16" fmla="*/ 191 w 219"/>
                <a:gd name="T17" fmla="*/ 109 h 219"/>
                <a:gd name="T18" fmla="*/ 109 w 219"/>
                <a:gd name="T19" fmla="*/ 19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09" y="0"/>
                  </a:moveTo>
                  <a:cubicBezTo>
                    <a:pt x="49" y="0"/>
                    <a:pt x="0" y="49"/>
                    <a:pt x="0" y="109"/>
                  </a:cubicBezTo>
                  <a:cubicBezTo>
                    <a:pt x="0" y="170"/>
                    <a:pt x="49" y="219"/>
                    <a:pt x="109" y="219"/>
                  </a:cubicBezTo>
                  <a:cubicBezTo>
                    <a:pt x="170" y="219"/>
                    <a:pt x="219" y="170"/>
                    <a:pt x="219" y="109"/>
                  </a:cubicBezTo>
                  <a:cubicBezTo>
                    <a:pt x="219" y="49"/>
                    <a:pt x="170" y="0"/>
                    <a:pt x="109" y="0"/>
                  </a:cubicBezTo>
                  <a:close/>
                  <a:moveTo>
                    <a:pt x="109" y="191"/>
                  </a:moveTo>
                  <a:cubicBezTo>
                    <a:pt x="64" y="191"/>
                    <a:pt x="27" y="154"/>
                    <a:pt x="27" y="109"/>
                  </a:cubicBezTo>
                  <a:cubicBezTo>
                    <a:pt x="27" y="64"/>
                    <a:pt x="64" y="27"/>
                    <a:pt x="109" y="27"/>
                  </a:cubicBezTo>
                  <a:cubicBezTo>
                    <a:pt x="154" y="27"/>
                    <a:pt x="191" y="64"/>
                    <a:pt x="191" y="109"/>
                  </a:cubicBezTo>
                  <a:cubicBezTo>
                    <a:pt x="191" y="154"/>
                    <a:pt x="154" y="191"/>
                    <a:pt x="109" y="191"/>
                  </a:cubicBez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ïS1ïḍe"/>
            <p:cNvSpPr/>
            <p:nvPr/>
          </p:nvSpPr>
          <p:spPr bwMode="auto">
            <a:xfrm>
              <a:off x="6731000" y="2956719"/>
              <a:ext cx="1555750" cy="1498600"/>
            </a:xfrm>
            <a:custGeom>
              <a:avLst/>
              <a:gdLst>
                <a:gd name="T0" fmla="*/ 128 w 135"/>
                <a:gd name="T1" fmla="*/ 101 h 130"/>
                <a:gd name="T2" fmla="*/ 128 w 135"/>
                <a:gd name="T3" fmla="*/ 124 h 130"/>
                <a:gd name="T4" fmla="*/ 128 w 135"/>
                <a:gd name="T5" fmla="*/ 124 h 130"/>
                <a:gd name="T6" fmla="*/ 106 w 135"/>
                <a:gd name="T7" fmla="*/ 124 h 130"/>
                <a:gd name="T8" fmla="*/ 7 w 135"/>
                <a:gd name="T9" fmla="*/ 28 h 130"/>
                <a:gd name="T10" fmla="*/ 7 w 135"/>
                <a:gd name="T11" fmla="*/ 6 h 130"/>
                <a:gd name="T12" fmla="*/ 7 w 135"/>
                <a:gd name="T13" fmla="*/ 6 h 130"/>
                <a:gd name="T14" fmla="*/ 29 w 135"/>
                <a:gd name="T15" fmla="*/ 6 h 130"/>
                <a:gd name="T16" fmla="*/ 128 w 135"/>
                <a:gd name="T17" fmla="*/ 10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130">
                  <a:moveTo>
                    <a:pt x="128" y="101"/>
                  </a:moveTo>
                  <a:cubicBezTo>
                    <a:pt x="135" y="107"/>
                    <a:pt x="135" y="118"/>
                    <a:pt x="128" y="124"/>
                  </a:cubicBezTo>
                  <a:cubicBezTo>
                    <a:pt x="128" y="124"/>
                    <a:pt x="128" y="124"/>
                    <a:pt x="128" y="124"/>
                  </a:cubicBezTo>
                  <a:cubicBezTo>
                    <a:pt x="122" y="130"/>
                    <a:pt x="112" y="130"/>
                    <a:pt x="106" y="124"/>
                  </a:cubicBezTo>
                  <a:cubicBezTo>
                    <a:pt x="7" y="28"/>
                    <a:pt x="7" y="28"/>
                    <a:pt x="7" y="28"/>
                  </a:cubicBezTo>
                  <a:cubicBezTo>
                    <a:pt x="0" y="22"/>
                    <a:pt x="0" y="12"/>
                    <a:pt x="7" y="6"/>
                  </a:cubicBezTo>
                  <a:cubicBezTo>
                    <a:pt x="7" y="6"/>
                    <a:pt x="7" y="6"/>
                    <a:pt x="7" y="6"/>
                  </a:cubicBezTo>
                  <a:cubicBezTo>
                    <a:pt x="13" y="0"/>
                    <a:pt x="23" y="0"/>
                    <a:pt x="29" y="6"/>
                  </a:cubicBezTo>
                  <a:lnTo>
                    <a:pt x="128" y="101"/>
                  </a:lnTo>
                  <a:close/>
                </a:path>
              </a:pathLst>
            </a:cu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iṡľïḓê"/>
            <p:cNvSpPr/>
            <p:nvPr/>
          </p:nvSpPr>
          <p:spPr bwMode="auto">
            <a:xfrm>
              <a:off x="7342187" y="3982244"/>
              <a:ext cx="230188" cy="150813"/>
            </a:xfrm>
            <a:custGeom>
              <a:avLst/>
              <a:gdLst>
                <a:gd name="T0" fmla="*/ 18 w 20"/>
                <a:gd name="T1" fmla="*/ 0 h 13"/>
                <a:gd name="T2" fmla="*/ 20 w 20"/>
                <a:gd name="T3" fmla="*/ 13 h 13"/>
                <a:gd name="T4" fmla="*/ 2 w 20"/>
                <a:gd name="T5" fmla="*/ 5 h 13"/>
                <a:gd name="T6" fmla="*/ 2 w 20"/>
                <a:gd name="T7" fmla="*/ 0 h 13"/>
                <a:gd name="T8" fmla="*/ 18 w 20"/>
                <a:gd name="T9" fmla="*/ 0 h 13"/>
              </a:gdLst>
              <a:ahLst/>
              <a:cxnLst>
                <a:cxn ang="0">
                  <a:pos x="T0" y="T1"/>
                </a:cxn>
                <a:cxn ang="0">
                  <a:pos x="T2" y="T3"/>
                </a:cxn>
                <a:cxn ang="0">
                  <a:pos x="T4" y="T5"/>
                </a:cxn>
                <a:cxn ang="0">
                  <a:pos x="T6" y="T7"/>
                </a:cxn>
                <a:cxn ang="0">
                  <a:pos x="T8" y="T9"/>
                </a:cxn>
              </a:cxnLst>
              <a:rect l="0" t="0" r="r" b="b"/>
              <a:pathLst>
                <a:path w="20" h="13">
                  <a:moveTo>
                    <a:pt x="18" y="0"/>
                  </a:moveTo>
                  <a:cubicBezTo>
                    <a:pt x="20" y="13"/>
                    <a:pt x="20" y="13"/>
                    <a:pt x="20" y="13"/>
                  </a:cubicBezTo>
                  <a:cubicBezTo>
                    <a:pt x="20" y="13"/>
                    <a:pt x="3" y="9"/>
                    <a:pt x="2" y="5"/>
                  </a:cubicBezTo>
                  <a:cubicBezTo>
                    <a:pt x="0" y="2"/>
                    <a:pt x="2" y="0"/>
                    <a:pt x="2" y="0"/>
                  </a:cubicBezTo>
                  <a:lnTo>
                    <a:pt x="18" y="0"/>
                  </a:ln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işľiḋè"/>
            <p:cNvSpPr/>
            <p:nvPr/>
          </p:nvSpPr>
          <p:spPr bwMode="auto">
            <a:xfrm>
              <a:off x="7053262" y="3567906"/>
              <a:ext cx="196850" cy="219075"/>
            </a:xfrm>
            <a:custGeom>
              <a:avLst/>
              <a:gdLst>
                <a:gd name="T0" fmla="*/ 16 w 17"/>
                <a:gd name="T1" fmla="*/ 10 h 19"/>
                <a:gd name="T2" fmla="*/ 13 w 17"/>
                <a:gd name="T3" fmla="*/ 19 h 19"/>
                <a:gd name="T4" fmla="*/ 0 w 17"/>
                <a:gd name="T5" fmla="*/ 4 h 19"/>
                <a:gd name="T6" fmla="*/ 3 w 17"/>
                <a:gd name="T7" fmla="*/ 0 h 19"/>
                <a:gd name="T8" fmla="*/ 14 w 17"/>
                <a:gd name="T9" fmla="*/ 5 h 19"/>
                <a:gd name="T10" fmla="*/ 16 w 17"/>
                <a:gd name="T11" fmla="*/ 10 h 19"/>
              </a:gdLst>
              <a:ahLst/>
              <a:cxnLst>
                <a:cxn ang="0">
                  <a:pos x="T0" y="T1"/>
                </a:cxn>
                <a:cxn ang="0">
                  <a:pos x="T2" y="T3"/>
                </a:cxn>
                <a:cxn ang="0">
                  <a:pos x="T4" y="T5"/>
                </a:cxn>
                <a:cxn ang="0">
                  <a:pos x="T6" y="T7"/>
                </a:cxn>
                <a:cxn ang="0">
                  <a:pos x="T8" y="T9"/>
                </a:cxn>
                <a:cxn ang="0">
                  <a:pos x="T10" y="T11"/>
                </a:cxn>
              </a:cxnLst>
              <a:rect l="0" t="0" r="r" b="b"/>
              <a:pathLst>
                <a:path w="17" h="19">
                  <a:moveTo>
                    <a:pt x="16" y="10"/>
                  </a:moveTo>
                  <a:cubicBezTo>
                    <a:pt x="13" y="19"/>
                    <a:pt x="13" y="19"/>
                    <a:pt x="13" y="19"/>
                  </a:cubicBezTo>
                  <a:cubicBezTo>
                    <a:pt x="13" y="19"/>
                    <a:pt x="0" y="8"/>
                    <a:pt x="0" y="4"/>
                  </a:cubicBezTo>
                  <a:cubicBezTo>
                    <a:pt x="0" y="0"/>
                    <a:pt x="3" y="0"/>
                    <a:pt x="3" y="0"/>
                  </a:cubicBezTo>
                  <a:cubicBezTo>
                    <a:pt x="14" y="5"/>
                    <a:pt x="14" y="5"/>
                    <a:pt x="14" y="5"/>
                  </a:cubicBezTo>
                  <a:cubicBezTo>
                    <a:pt x="16" y="6"/>
                    <a:pt x="17" y="8"/>
                    <a:pt x="16" y="10"/>
                  </a:cubicBezTo>
                  <a:close/>
                </a:path>
              </a:pathLst>
            </a:custGeom>
            <a:solidFill>
              <a:srgbClr val="FF886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ísḷíḍe"/>
            <p:cNvSpPr/>
            <p:nvPr/>
          </p:nvSpPr>
          <p:spPr bwMode="auto">
            <a:xfrm>
              <a:off x="7642225" y="1445419"/>
              <a:ext cx="738188" cy="681038"/>
            </a:xfrm>
            <a:custGeom>
              <a:avLst/>
              <a:gdLst>
                <a:gd name="T0" fmla="*/ 436 w 465"/>
                <a:gd name="T1" fmla="*/ 429 h 429"/>
                <a:gd name="T2" fmla="*/ 370 w 465"/>
                <a:gd name="T3" fmla="*/ 421 h 429"/>
                <a:gd name="T4" fmla="*/ 392 w 465"/>
                <a:gd name="T5" fmla="*/ 80 h 429"/>
                <a:gd name="T6" fmla="*/ 14 w 465"/>
                <a:gd name="T7" fmla="*/ 145 h 429"/>
                <a:gd name="T8" fmla="*/ 0 w 465"/>
                <a:gd name="T9" fmla="*/ 80 h 429"/>
                <a:gd name="T10" fmla="*/ 465 w 465"/>
                <a:gd name="T11" fmla="*/ 0 h 429"/>
                <a:gd name="T12" fmla="*/ 436 w 465"/>
                <a:gd name="T13" fmla="*/ 429 h 429"/>
              </a:gdLst>
              <a:ahLst/>
              <a:cxnLst>
                <a:cxn ang="0">
                  <a:pos x="T0" y="T1"/>
                </a:cxn>
                <a:cxn ang="0">
                  <a:pos x="T2" y="T3"/>
                </a:cxn>
                <a:cxn ang="0">
                  <a:pos x="T4" y="T5"/>
                </a:cxn>
                <a:cxn ang="0">
                  <a:pos x="T6" y="T7"/>
                </a:cxn>
                <a:cxn ang="0">
                  <a:pos x="T8" y="T9"/>
                </a:cxn>
                <a:cxn ang="0">
                  <a:pos x="T10" y="T11"/>
                </a:cxn>
                <a:cxn ang="0">
                  <a:pos x="T12" y="T13"/>
                </a:cxn>
              </a:cxnLst>
              <a:rect l="0" t="0" r="r" b="b"/>
              <a:pathLst>
                <a:path w="465" h="429">
                  <a:moveTo>
                    <a:pt x="436" y="429"/>
                  </a:moveTo>
                  <a:lnTo>
                    <a:pt x="370" y="421"/>
                  </a:lnTo>
                  <a:lnTo>
                    <a:pt x="392" y="80"/>
                  </a:lnTo>
                  <a:lnTo>
                    <a:pt x="14" y="145"/>
                  </a:lnTo>
                  <a:lnTo>
                    <a:pt x="0" y="80"/>
                  </a:lnTo>
                  <a:lnTo>
                    <a:pt x="465" y="0"/>
                  </a:lnTo>
                  <a:lnTo>
                    <a:pt x="436" y="429"/>
                  </a:lnTo>
                  <a:close/>
                </a:path>
              </a:pathLst>
            </a:custGeom>
            <a:solidFill>
              <a:srgbClr val="62D3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iS1íďe"/>
            <p:cNvSpPr/>
            <p:nvPr/>
          </p:nvSpPr>
          <p:spPr bwMode="auto">
            <a:xfrm>
              <a:off x="5703887" y="1664494"/>
              <a:ext cx="646113" cy="646113"/>
            </a:xfrm>
            <a:prstGeom prst="ellipse">
              <a:avLst/>
            </a:prstGeom>
            <a:solidFill>
              <a:srgbClr val="FF7B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îṧḷïḍè"/>
            <p:cNvSpPr/>
            <p:nvPr/>
          </p:nvSpPr>
          <p:spPr bwMode="auto">
            <a:xfrm>
              <a:off x="5703887" y="1664494"/>
              <a:ext cx="646113" cy="646113"/>
            </a:xfrm>
            <a:prstGeom prst="ellipse">
              <a:avLst/>
            </a:prstGeom>
            <a:solidFill>
              <a:srgbClr val="FF7B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iṥ1îḍè"/>
            <p:cNvSpPr/>
            <p:nvPr/>
          </p:nvSpPr>
          <p:spPr bwMode="auto">
            <a:xfrm>
              <a:off x="4205287" y="2172494"/>
              <a:ext cx="254000" cy="254000"/>
            </a:xfrm>
            <a:prstGeom prst="ellipse">
              <a:avLst/>
            </a:prstGeom>
            <a:solidFill>
              <a:srgbClr val="09089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iṡḷïḑé"/>
            <p:cNvSpPr/>
            <p:nvPr/>
          </p:nvSpPr>
          <p:spPr bwMode="auto">
            <a:xfrm>
              <a:off x="5184775" y="5309394"/>
              <a:ext cx="300038" cy="425450"/>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 name="ïṣļíḋè"/>
            <p:cNvSpPr/>
            <p:nvPr/>
          </p:nvSpPr>
          <p:spPr bwMode="auto">
            <a:xfrm>
              <a:off x="5554662" y="4871244"/>
              <a:ext cx="311150" cy="863600"/>
            </a:xfrm>
            <a:prstGeom prst="rect">
              <a:avLst/>
            </a:prstGeom>
            <a:solidFill>
              <a:srgbClr val="FF5C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2" name="ïŝļïḓè"/>
            <p:cNvSpPr/>
            <p:nvPr/>
          </p:nvSpPr>
          <p:spPr bwMode="auto">
            <a:xfrm>
              <a:off x="5934075" y="4271169"/>
              <a:ext cx="312738" cy="1463675"/>
            </a:xfrm>
            <a:prstGeom prst="rect">
              <a:avLst/>
            </a:prstGeom>
            <a:solidFill>
              <a:srgbClr val="0908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 name="išľidê"/>
            <p:cNvSpPr/>
            <p:nvPr/>
          </p:nvSpPr>
          <p:spPr bwMode="auto">
            <a:xfrm>
              <a:off x="6315075" y="4593431"/>
              <a:ext cx="300038" cy="1141413"/>
            </a:xfrm>
            <a:prstGeom prst="rect">
              <a:avLst/>
            </a:prstGeom>
            <a:solidFill>
              <a:srgbClr val="62D3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 name="íṩļiḋé"/>
            <p:cNvSpPr/>
            <p:nvPr/>
          </p:nvSpPr>
          <p:spPr bwMode="auto">
            <a:xfrm>
              <a:off x="6696075" y="4950619"/>
              <a:ext cx="300038" cy="784225"/>
            </a:xfrm>
            <a:prstGeom prst="rect">
              <a:avLst/>
            </a:prstGeom>
            <a:solidFill>
              <a:srgbClr val="4C73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5" name="íṧḷîḋe"/>
            <p:cNvSpPr/>
            <p:nvPr/>
          </p:nvSpPr>
          <p:spPr bwMode="auto">
            <a:xfrm>
              <a:off x="7537450" y="3590131"/>
              <a:ext cx="1027113" cy="622300"/>
            </a:xfrm>
            <a:custGeom>
              <a:avLst/>
              <a:gdLst>
                <a:gd name="T0" fmla="*/ 81 w 89"/>
                <a:gd name="T1" fmla="*/ 0 h 54"/>
                <a:gd name="T2" fmla="*/ 47 w 89"/>
                <a:gd name="T3" fmla="*/ 34 h 54"/>
                <a:gd name="T4" fmla="*/ 0 w 89"/>
                <a:gd name="T5" fmla="*/ 34 h 54"/>
                <a:gd name="T6" fmla="*/ 1 w 89"/>
                <a:gd name="T7" fmla="*/ 47 h 54"/>
                <a:gd name="T8" fmla="*/ 59 w 89"/>
                <a:gd name="T9" fmla="*/ 54 h 54"/>
                <a:gd name="T10" fmla="*/ 85 w 89"/>
                <a:gd name="T11" fmla="*/ 17 h 54"/>
                <a:gd name="T12" fmla="*/ 81 w 89"/>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89" h="54">
                  <a:moveTo>
                    <a:pt x="81" y="0"/>
                  </a:moveTo>
                  <a:cubicBezTo>
                    <a:pt x="47" y="34"/>
                    <a:pt x="47" y="34"/>
                    <a:pt x="47" y="34"/>
                  </a:cubicBezTo>
                  <a:cubicBezTo>
                    <a:pt x="0" y="34"/>
                    <a:pt x="0" y="34"/>
                    <a:pt x="0" y="34"/>
                  </a:cubicBezTo>
                  <a:cubicBezTo>
                    <a:pt x="1" y="47"/>
                    <a:pt x="1" y="47"/>
                    <a:pt x="1" y="47"/>
                  </a:cubicBezTo>
                  <a:cubicBezTo>
                    <a:pt x="59" y="54"/>
                    <a:pt x="59" y="54"/>
                    <a:pt x="59" y="54"/>
                  </a:cubicBezTo>
                  <a:cubicBezTo>
                    <a:pt x="59" y="54"/>
                    <a:pt x="82" y="27"/>
                    <a:pt x="85" y="17"/>
                  </a:cubicBezTo>
                  <a:cubicBezTo>
                    <a:pt x="89" y="6"/>
                    <a:pt x="88" y="0"/>
                    <a:pt x="81" y="0"/>
                  </a:cubicBezTo>
                  <a:close/>
                </a:path>
              </a:pathLst>
            </a:custGeom>
            <a:solidFill>
              <a:srgbClr val="5B8B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íṡľíḑe"/>
            <p:cNvSpPr/>
            <p:nvPr/>
          </p:nvSpPr>
          <p:spPr bwMode="auto">
            <a:xfrm>
              <a:off x="6027737" y="1664574"/>
              <a:ext cx="319628" cy="323770"/>
            </a:xfrm>
            <a:custGeom>
              <a:avLst/>
              <a:gdLst>
                <a:gd name="connsiteX0" fmla="*/ 0 w 319628"/>
                <a:gd name="connsiteY0" fmla="*/ 0 h 323770"/>
                <a:gd name="connsiteX1" fmla="*/ 64314 w 319628"/>
                <a:gd name="connsiteY1" fmla="*/ 6483 h 323770"/>
                <a:gd name="connsiteX2" fmla="*/ 315701 w 319628"/>
                <a:gd name="connsiteY2" fmla="*/ 257870 h 323770"/>
                <a:gd name="connsiteX3" fmla="*/ 319628 w 319628"/>
                <a:gd name="connsiteY3" fmla="*/ 296828 h 323770"/>
                <a:gd name="connsiteX4" fmla="*/ 0 w 319628"/>
                <a:gd name="connsiteY4" fmla="*/ 323770 h 32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28" h="323770">
                  <a:moveTo>
                    <a:pt x="0" y="0"/>
                  </a:moveTo>
                  <a:lnTo>
                    <a:pt x="64314" y="6483"/>
                  </a:lnTo>
                  <a:cubicBezTo>
                    <a:pt x="190496" y="32304"/>
                    <a:pt x="289880" y="131689"/>
                    <a:pt x="315701" y="257870"/>
                  </a:cubicBezTo>
                  <a:lnTo>
                    <a:pt x="319628" y="296828"/>
                  </a:lnTo>
                  <a:lnTo>
                    <a:pt x="0" y="323770"/>
                  </a:lnTo>
                  <a:close/>
                </a:path>
              </a:pathLst>
            </a:custGeom>
            <a:solidFill>
              <a:srgbClr val="62D3BD"/>
            </a:solidFill>
            <a:ln>
              <a:noFill/>
            </a:ln>
          </p:spPr>
          <p:txBody>
            <a:bodyPr vert="horz" wrap="square" lIns="91440" tIns="45720" rIns="91440" bIns="45720" numCol="1" anchor="t" anchorCtr="0" compatLnSpc="1">
              <a:noAutofit/>
            </a:bodyPr>
            <a:lstStyle/>
            <a:p>
              <a:endParaRPr lang="zh-CN" altLang="en-US"/>
            </a:p>
          </p:txBody>
        </p:sp>
        <p:sp>
          <p:nvSpPr>
            <p:cNvPr id="97" name="îśļíďê"/>
            <p:cNvSpPr/>
            <p:nvPr/>
          </p:nvSpPr>
          <p:spPr bwMode="auto">
            <a:xfrm>
              <a:off x="5835334" y="1664494"/>
              <a:ext cx="192403" cy="323850"/>
            </a:xfrm>
            <a:custGeom>
              <a:avLst/>
              <a:gdLst>
                <a:gd name="connsiteX0" fmla="*/ 191610 w 192403"/>
                <a:gd name="connsiteY0" fmla="*/ 0 h 323850"/>
                <a:gd name="connsiteX1" fmla="*/ 192403 w 192403"/>
                <a:gd name="connsiteY1" fmla="*/ 80 h 323850"/>
                <a:gd name="connsiteX2" fmla="*/ 192403 w 192403"/>
                <a:gd name="connsiteY2" fmla="*/ 323850 h 323850"/>
                <a:gd name="connsiteX3" fmla="*/ 0 w 192403"/>
                <a:gd name="connsiteY3" fmla="*/ 64237 h 323850"/>
                <a:gd name="connsiteX4" fmla="*/ 10986 w 192403"/>
                <a:gd name="connsiteY4" fmla="*/ 55173 h 323850"/>
                <a:gd name="connsiteX5" fmla="*/ 191610 w 192403"/>
                <a:gd name="connsiteY5" fmla="*/ 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403" h="323850">
                  <a:moveTo>
                    <a:pt x="191610" y="0"/>
                  </a:moveTo>
                  <a:lnTo>
                    <a:pt x="192403" y="80"/>
                  </a:lnTo>
                  <a:lnTo>
                    <a:pt x="192403" y="323850"/>
                  </a:lnTo>
                  <a:lnTo>
                    <a:pt x="0" y="64237"/>
                  </a:lnTo>
                  <a:lnTo>
                    <a:pt x="10986" y="55173"/>
                  </a:lnTo>
                  <a:cubicBezTo>
                    <a:pt x="62546" y="20340"/>
                    <a:pt x="124703" y="0"/>
                    <a:pt x="191610" y="0"/>
                  </a:cubicBezTo>
                  <a:close/>
                </a:path>
              </a:pathLst>
            </a:custGeom>
            <a:solidFill>
              <a:srgbClr val="09089F"/>
            </a:solidFill>
            <a:ln>
              <a:noFill/>
            </a:ln>
          </p:spPr>
          <p:txBody>
            <a:bodyPr vert="horz" wrap="square" lIns="91440" tIns="45720" rIns="91440" bIns="45720" numCol="1" anchor="t" anchorCtr="0" compatLnSpc="1">
              <a:noAutofit/>
            </a:bodyPr>
            <a:lstStyle/>
            <a:p>
              <a:endParaRPr lang="zh-CN" altLang="en-US"/>
            </a:p>
          </p:txBody>
        </p:sp>
        <p:sp>
          <p:nvSpPr>
            <p:cNvPr id="98" name="ïSḷïḑé"/>
            <p:cNvSpPr/>
            <p:nvPr/>
          </p:nvSpPr>
          <p:spPr bwMode="auto">
            <a:xfrm>
              <a:off x="4125122" y="3016155"/>
              <a:ext cx="333904" cy="334757"/>
            </a:xfrm>
            <a:custGeom>
              <a:avLst/>
              <a:gdLst>
                <a:gd name="connsiteX0" fmla="*/ 169484 w 333904"/>
                <a:gd name="connsiteY0" fmla="*/ 688 h 334757"/>
                <a:gd name="connsiteX1" fmla="*/ 241410 w 333904"/>
                <a:gd name="connsiteY1" fmla="*/ 10048 h 334757"/>
                <a:gd name="connsiteX2" fmla="*/ 329850 w 333904"/>
                <a:gd name="connsiteY2" fmla="*/ 91247 h 334757"/>
                <a:gd name="connsiteX3" fmla="*/ 333904 w 333904"/>
                <a:gd name="connsiteY3" fmla="*/ 101696 h 334757"/>
                <a:gd name="connsiteX4" fmla="*/ 136959 w 333904"/>
                <a:gd name="connsiteY4" fmla="*/ 101696 h 334757"/>
                <a:gd name="connsiteX5" fmla="*/ 136959 w 333904"/>
                <a:gd name="connsiteY5" fmla="*/ 170752 h 334757"/>
                <a:gd name="connsiteX6" fmla="*/ 56224 w 333904"/>
                <a:gd name="connsiteY6" fmla="*/ 193771 h 334757"/>
                <a:gd name="connsiteX7" fmla="*/ 90825 w 333904"/>
                <a:gd name="connsiteY7" fmla="*/ 262827 h 334757"/>
                <a:gd name="connsiteX8" fmla="*/ 76227 w 333904"/>
                <a:gd name="connsiteY8" fmla="*/ 332423 h 334757"/>
                <a:gd name="connsiteX9" fmla="*/ 63619 w 333904"/>
                <a:gd name="connsiteY9" fmla="*/ 334757 h 334757"/>
                <a:gd name="connsiteX10" fmla="*/ 21654 w 333904"/>
                <a:gd name="connsiteY10" fmla="*/ 283637 h 334757"/>
                <a:gd name="connsiteX11" fmla="*/ 10088 w 333904"/>
                <a:gd name="connsiteY11" fmla="*/ 136763 h 334757"/>
                <a:gd name="connsiteX12" fmla="*/ 169484 w 333904"/>
                <a:gd name="connsiteY12" fmla="*/ 688 h 334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3904" h="334757">
                  <a:moveTo>
                    <a:pt x="169484" y="688"/>
                  </a:moveTo>
                  <a:cubicBezTo>
                    <a:pt x="193700" y="-1472"/>
                    <a:pt x="218278" y="1408"/>
                    <a:pt x="241410" y="10048"/>
                  </a:cubicBezTo>
                  <a:cubicBezTo>
                    <a:pt x="280446" y="18688"/>
                    <a:pt x="309723" y="50006"/>
                    <a:pt x="329850" y="91247"/>
                  </a:cubicBezTo>
                  <a:lnTo>
                    <a:pt x="333904" y="101696"/>
                  </a:lnTo>
                  <a:lnTo>
                    <a:pt x="136959" y="101696"/>
                  </a:lnTo>
                  <a:cubicBezTo>
                    <a:pt x="136959" y="101696"/>
                    <a:pt x="136959" y="170752"/>
                    <a:pt x="136959" y="170752"/>
                  </a:cubicBezTo>
                  <a:cubicBezTo>
                    <a:pt x="125426" y="170752"/>
                    <a:pt x="90825" y="159243"/>
                    <a:pt x="56224" y="193771"/>
                  </a:cubicBezTo>
                  <a:cubicBezTo>
                    <a:pt x="33156" y="228299"/>
                    <a:pt x="67757" y="251318"/>
                    <a:pt x="90825" y="262827"/>
                  </a:cubicBezTo>
                  <a:cubicBezTo>
                    <a:pt x="116776" y="271459"/>
                    <a:pt x="110288" y="318935"/>
                    <a:pt x="76227" y="332423"/>
                  </a:cubicBezTo>
                  <a:lnTo>
                    <a:pt x="63619" y="334757"/>
                  </a:lnTo>
                  <a:lnTo>
                    <a:pt x="21654" y="283637"/>
                  </a:lnTo>
                  <a:cubicBezTo>
                    <a:pt x="-1478" y="240439"/>
                    <a:pt x="-7261" y="188601"/>
                    <a:pt x="10088" y="136763"/>
                  </a:cubicBezTo>
                  <a:cubicBezTo>
                    <a:pt x="27438" y="59006"/>
                    <a:pt x="96834" y="7168"/>
                    <a:pt x="169484" y="688"/>
                  </a:cubicBezTo>
                  <a:close/>
                </a:path>
              </a:pathLst>
            </a:custGeom>
            <a:solidFill>
              <a:srgbClr val="09089F"/>
            </a:solidFill>
            <a:ln>
              <a:noFill/>
            </a:ln>
          </p:spPr>
          <p:txBody>
            <a:bodyPr vert="horz" wrap="square" lIns="91440" tIns="45720" rIns="91440" bIns="45720" numCol="1" anchor="t" anchorCtr="0" compatLnSpc="1">
              <a:noAutofit/>
            </a:bodyPr>
            <a:lstStyle/>
            <a:p>
              <a:endParaRPr lang="zh-CN" altLang="en-US"/>
            </a:p>
          </p:txBody>
        </p:sp>
        <p:sp>
          <p:nvSpPr>
            <p:cNvPr id="99" name="ïšlïḑe"/>
            <p:cNvSpPr/>
            <p:nvPr/>
          </p:nvSpPr>
          <p:spPr bwMode="auto">
            <a:xfrm>
              <a:off x="8242263" y="3048794"/>
              <a:ext cx="311187" cy="368220"/>
            </a:xfrm>
            <a:custGeom>
              <a:avLst/>
              <a:gdLst>
                <a:gd name="connsiteX0" fmla="*/ 115131 w 311187"/>
                <a:gd name="connsiteY0" fmla="*/ 0 h 368220"/>
                <a:gd name="connsiteX1" fmla="*/ 311187 w 311187"/>
                <a:gd name="connsiteY1" fmla="*/ 196057 h 368220"/>
                <a:gd name="connsiteX2" fmla="*/ 252082 w 311187"/>
                <a:gd name="connsiteY2" fmla="*/ 333008 h 368220"/>
                <a:gd name="connsiteX3" fmla="*/ 200957 w 311187"/>
                <a:gd name="connsiteY3" fmla="*/ 368220 h 368220"/>
                <a:gd name="connsiteX4" fmla="*/ 184931 w 311187"/>
                <a:gd name="connsiteY4" fmla="*/ 361276 h 368220"/>
                <a:gd name="connsiteX5" fmla="*/ 183309 w 311187"/>
                <a:gd name="connsiteY5" fmla="*/ 288239 h 368220"/>
                <a:gd name="connsiteX6" fmla="*/ 240997 w 311187"/>
                <a:gd name="connsiteY6" fmla="*/ 230531 h 368220"/>
                <a:gd name="connsiteX7" fmla="*/ 171771 w 311187"/>
                <a:gd name="connsiteY7" fmla="*/ 195906 h 368220"/>
                <a:gd name="connsiteX8" fmla="*/ 183309 w 311187"/>
                <a:gd name="connsiteY8" fmla="*/ 126657 h 368220"/>
                <a:gd name="connsiteX9" fmla="*/ 0 w 311187"/>
                <a:gd name="connsiteY9" fmla="*/ 70236 h 368220"/>
                <a:gd name="connsiteX10" fmla="*/ 7484 w 311187"/>
                <a:gd name="connsiteY10" fmla="*/ 60209 h 368220"/>
                <a:gd name="connsiteX11" fmla="*/ 115131 w 311187"/>
                <a:gd name="connsiteY11" fmla="*/ 0 h 36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187" h="368220">
                  <a:moveTo>
                    <a:pt x="115131" y="0"/>
                  </a:moveTo>
                  <a:cubicBezTo>
                    <a:pt x="218925" y="0"/>
                    <a:pt x="311187" y="92262"/>
                    <a:pt x="311187" y="196057"/>
                  </a:cubicBezTo>
                  <a:cubicBezTo>
                    <a:pt x="311187" y="247954"/>
                    <a:pt x="288121" y="296968"/>
                    <a:pt x="252082" y="333008"/>
                  </a:cubicBezTo>
                  <a:lnTo>
                    <a:pt x="200957" y="368220"/>
                  </a:lnTo>
                  <a:lnTo>
                    <a:pt x="184931" y="361276"/>
                  </a:lnTo>
                  <a:cubicBezTo>
                    <a:pt x="155186" y="333684"/>
                    <a:pt x="166002" y="288239"/>
                    <a:pt x="183309" y="288239"/>
                  </a:cubicBezTo>
                  <a:cubicBezTo>
                    <a:pt x="217922" y="299781"/>
                    <a:pt x="252535" y="276697"/>
                    <a:pt x="240997" y="230531"/>
                  </a:cubicBezTo>
                  <a:cubicBezTo>
                    <a:pt x="229459" y="195906"/>
                    <a:pt x="183309" y="195906"/>
                    <a:pt x="171771" y="195906"/>
                  </a:cubicBezTo>
                  <a:cubicBezTo>
                    <a:pt x="171771" y="195906"/>
                    <a:pt x="183309" y="126657"/>
                    <a:pt x="183309" y="126657"/>
                  </a:cubicBezTo>
                  <a:lnTo>
                    <a:pt x="0" y="70236"/>
                  </a:lnTo>
                  <a:lnTo>
                    <a:pt x="7484" y="60209"/>
                  </a:lnTo>
                  <a:cubicBezTo>
                    <a:pt x="38907" y="24327"/>
                    <a:pt x="76208" y="0"/>
                    <a:pt x="115131" y="0"/>
                  </a:cubicBezTo>
                  <a:close/>
                </a:path>
              </a:pathLst>
            </a:custGeom>
            <a:solidFill>
              <a:srgbClr val="7F4D4E"/>
            </a:solidFill>
            <a:ln>
              <a:noFill/>
            </a:ln>
          </p:spPr>
          <p:txBody>
            <a:bodyPr vert="horz" wrap="square" lIns="91440" tIns="45720" rIns="91440" bIns="45720" numCol="1" anchor="t" anchorCtr="0" compatLnSpc="1">
              <a:noAutofit/>
            </a:bodyPr>
            <a:lstStyle/>
            <a:p>
              <a:endParaRPr lang="zh-CN" altLang="en-US"/>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down)">
                                      <p:cBhvr>
                                        <p:cTn id="7" dur="500"/>
                                        <p:tgtEl>
                                          <p:spTgt spid="61"/>
                                        </p:tgtEl>
                                      </p:cBhvr>
                                    </p:animEffect>
                                  </p:childTnLst>
                                </p:cTn>
                              </p:par>
                              <p:par>
                                <p:cTn id="8" presetID="22" presetClass="entr" presetSubtype="4" fill="hold" nodeType="withEffect">
                                  <p:stCondLst>
                                    <p:cond delay="0"/>
                                  </p:stCondLst>
                                  <p:childTnLst>
                                    <p:set>
                                      <p:cBhvr>
                                        <p:cTn id="9" dur="1" fill="hold">
                                          <p:stCondLst>
                                            <p:cond delay="0"/>
                                          </p:stCondLst>
                                        </p:cTn>
                                        <p:tgtEl>
                                          <p:spTgt spid="100"/>
                                        </p:tgtEl>
                                        <p:attrNameLst>
                                          <p:attrName>style.visibility</p:attrName>
                                        </p:attrNameLst>
                                      </p:cBhvr>
                                      <p:to>
                                        <p:strVal val="visible"/>
                                      </p:to>
                                    </p:set>
                                    <p:animEffect transition="in" filter="wipe(down)">
                                      <p:cBhvr>
                                        <p:cTn id="10" dur="500"/>
                                        <p:tgtEl>
                                          <p:spTgt spid="100"/>
                                        </p:tgtEl>
                                      </p:cBhvr>
                                    </p:animEffect>
                                  </p:childTnLst>
                                </p:cTn>
                              </p:par>
                            </p:childTnLst>
                          </p:cTn>
                        </p:par>
                        <p:par>
                          <p:cTn id="11" fill="hold">
                            <p:stCondLst>
                              <p:cond delay="500"/>
                            </p:stCondLst>
                            <p:childTnLst>
                              <p:par>
                                <p:cTn id="12" presetID="53" presetClass="entr" presetSubtype="16" fill="hold" grpId="1"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0" grpId="0"/>
      <p:bldP spid="21" grpId="0"/>
      <p:bldP spid="2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263951" y="1640676"/>
            <a:ext cx="11660956" cy="1028699"/>
          </a:xfrm>
          <a:prstGeom prst="rect">
            <a:avLst/>
          </a:prstGeom>
          <a:solidFill>
            <a:srgbClr val="535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81830" y="490888"/>
            <a:ext cx="3228340" cy="523220"/>
          </a:xfrm>
          <a:prstGeom prst="rect">
            <a:avLst/>
          </a:prstGeom>
          <a:noFill/>
        </p:spPr>
        <p:txBody>
          <a:bodyPr wrap="square" rtlCol="0">
            <a:spAutoFit/>
          </a:bodyPr>
          <a:lstStyle/>
          <a:p>
            <a:pPr algn="dist">
              <a:defRPr/>
            </a:pPr>
            <a:r>
              <a:rPr lang="zh-CN" altLang="en-US" sz="2800" b="1" dirty="0">
                <a:solidFill>
                  <a:srgbClr val="1E1AD0"/>
                </a:solidFill>
                <a:latin typeface="Arial" panose="020B0604020202020204"/>
                <a:ea typeface="微软雅黑" panose="020B0503020204020204" charset="-122"/>
                <a:cs typeface="+mn-ea"/>
                <a:sym typeface="+mn-lt"/>
              </a:rPr>
              <a:t>出纳工作细则</a:t>
            </a:r>
          </a:p>
        </p:txBody>
      </p:sp>
      <p:grpSp>
        <p:nvGrpSpPr>
          <p:cNvPr id="3" name="c3e6f218-7787-4cb1-9ad8-e95b5642759d"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3731890" y="2717971"/>
            <a:ext cx="3978280" cy="3873027"/>
            <a:chOff x="4106860" y="1492487"/>
            <a:chExt cx="3978280" cy="3873027"/>
          </a:xfrm>
        </p:grpSpPr>
        <p:sp>
          <p:nvSpPr>
            <p:cNvPr id="4" name="íšḷîḓê"/>
            <p:cNvSpPr/>
            <p:nvPr/>
          </p:nvSpPr>
          <p:spPr bwMode="auto">
            <a:xfrm>
              <a:off x="4442664" y="4212753"/>
              <a:ext cx="2916987" cy="1152761"/>
            </a:xfrm>
            <a:custGeom>
              <a:avLst/>
              <a:gdLst>
                <a:gd name="T0" fmla="*/ 0 w 374"/>
                <a:gd name="T1" fmla="*/ 0 h 148"/>
                <a:gd name="T2" fmla="*/ 73 w 374"/>
                <a:gd name="T3" fmla="*/ 41 h 148"/>
                <a:gd name="T4" fmla="*/ 140 w 374"/>
                <a:gd name="T5" fmla="*/ 90 h 148"/>
                <a:gd name="T6" fmla="*/ 287 w 374"/>
                <a:gd name="T7" fmla="*/ 143 h 148"/>
                <a:gd name="T8" fmla="*/ 374 w 374"/>
                <a:gd name="T9" fmla="*/ 119 h 148"/>
              </a:gdLst>
              <a:ahLst/>
              <a:cxnLst>
                <a:cxn ang="0">
                  <a:pos x="T0" y="T1"/>
                </a:cxn>
                <a:cxn ang="0">
                  <a:pos x="T2" y="T3"/>
                </a:cxn>
                <a:cxn ang="0">
                  <a:pos x="T4" y="T5"/>
                </a:cxn>
                <a:cxn ang="0">
                  <a:pos x="T6" y="T7"/>
                </a:cxn>
                <a:cxn ang="0">
                  <a:pos x="T8" y="T9"/>
                </a:cxn>
              </a:cxnLst>
              <a:rect l="0" t="0" r="r" b="b"/>
              <a:pathLst>
                <a:path w="374" h="148">
                  <a:moveTo>
                    <a:pt x="0" y="0"/>
                  </a:moveTo>
                  <a:cubicBezTo>
                    <a:pt x="20" y="21"/>
                    <a:pt x="47" y="30"/>
                    <a:pt x="73" y="41"/>
                  </a:cubicBezTo>
                  <a:cubicBezTo>
                    <a:pt x="100" y="52"/>
                    <a:pt x="119" y="70"/>
                    <a:pt x="140" y="90"/>
                  </a:cubicBezTo>
                  <a:cubicBezTo>
                    <a:pt x="181" y="131"/>
                    <a:pt x="229" y="148"/>
                    <a:pt x="287" y="143"/>
                  </a:cubicBezTo>
                  <a:cubicBezTo>
                    <a:pt x="317" y="140"/>
                    <a:pt x="347" y="132"/>
                    <a:pt x="374" y="119"/>
                  </a:cubicBezTo>
                </a:path>
              </a:pathLst>
            </a:custGeom>
            <a:noFill/>
            <a:ln w="39688" cap="rnd">
              <a:solidFill>
                <a:srgbClr val="FF7FB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iṧḷîḋé"/>
            <p:cNvSpPr/>
            <p:nvPr/>
          </p:nvSpPr>
          <p:spPr bwMode="auto">
            <a:xfrm>
              <a:off x="4106860" y="1492487"/>
              <a:ext cx="3978280" cy="3693848"/>
            </a:xfrm>
            <a:custGeom>
              <a:avLst/>
              <a:gdLst>
                <a:gd name="T0" fmla="*/ 147 w 510"/>
                <a:gd name="T1" fmla="*/ 89 h 474"/>
                <a:gd name="T2" fmla="*/ 49 w 510"/>
                <a:gd name="T3" fmla="*/ 142 h 474"/>
                <a:gd name="T4" fmla="*/ 6 w 510"/>
                <a:gd name="T5" fmla="*/ 255 h 474"/>
                <a:gd name="T6" fmla="*/ 76 w 510"/>
                <a:gd name="T7" fmla="*/ 353 h 474"/>
                <a:gd name="T8" fmla="*/ 155 w 510"/>
                <a:gd name="T9" fmla="*/ 393 h 474"/>
                <a:gd name="T10" fmla="*/ 220 w 510"/>
                <a:gd name="T11" fmla="*/ 450 h 474"/>
                <a:gd name="T12" fmla="*/ 297 w 510"/>
                <a:gd name="T13" fmla="*/ 472 h 474"/>
                <a:gd name="T14" fmla="*/ 484 w 510"/>
                <a:gd name="T15" fmla="*/ 396 h 474"/>
                <a:gd name="T16" fmla="*/ 509 w 510"/>
                <a:gd name="T17" fmla="*/ 318 h 474"/>
                <a:gd name="T18" fmla="*/ 483 w 510"/>
                <a:gd name="T19" fmla="*/ 207 h 474"/>
                <a:gd name="T20" fmla="*/ 421 w 510"/>
                <a:gd name="T21" fmla="*/ 116 h 474"/>
                <a:gd name="T22" fmla="*/ 379 w 510"/>
                <a:gd name="T23" fmla="*/ 30 h 474"/>
                <a:gd name="T24" fmla="*/ 328 w 510"/>
                <a:gd name="T25" fmla="*/ 4 h 474"/>
                <a:gd name="T26" fmla="*/ 247 w 510"/>
                <a:gd name="T27" fmla="*/ 17 h 474"/>
                <a:gd name="T28" fmla="*/ 147 w 510"/>
                <a:gd name="T29" fmla="*/ 8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0" h="474">
                  <a:moveTo>
                    <a:pt x="147" y="89"/>
                  </a:moveTo>
                  <a:cubicBezTo>
                    <a:pt x="114" y="106"/>
                    <a:pt x="77" y="117"/>
                    <a:pt x="49" y="142"/>
                  </a:cubicBezTo>
                  <a:cubicBezTo>
                    <a:pt x="17" y="169"/>
                    <a:pt x="0" y="213"/>
                    <a:pt x="6" y="255"/>
                  </a:cubicBezTo>
                  <a:cubicBezTo>
                    <a:pt x="11" y="297"/>
                    <a:pt x="38" y="335"/>
                    <a:pt x="76" y="353"/>
                  </a:cubicBezTo>
                  <a:cubicBezTo>
                    <a:pt x="104" y="367"/>
                    <a:pt x="132" y="372"/>
                    <a:pt x="155" y="393"/>
                  </a:cubicBezTo>
                  <a:cubicBezTo>
                    <a:pt x="177" y="412"/>
                    <a:pt x="195" y="435"/>
                    <a:pt x="220" y="450"/>
                  </a:cubicBezTo>
                  <a:cubicBezTo>
                    <a:pt x="243" y="464"/>
                    <a:pt x="270" y="471"/>
                    <a:pt x="297" y="472"/>
                  </a:cubicBezTo>
                  <a:cubicBezTo>
                    <a:pt x="362" y="474"/>
                    <a:pt x="444" y="450"/>
                    <a:pt x="484" y="396"/>
                  </a:cubicBezTo>
                  <a:cubicBezTo>
                    <a:pt x="500" y="374"/>
                    <a:pt x="507" y="346"/>
                    <a:pt x="509" y="318"/>
                  </a:cubicBezTo>
                  <a:cubicBezTo>
                    <a:pt x="510" y="280"/>
                    <a:pt x="502" y="241"/>
                    <a:pt x="483" y="207"/>
                  </a:cubicBezTo>
                  <a:cubicBezTo>
                    <a:pt x="466" y="174"/>
                    <a:pt x="441" y="146"/>
                    <a:pt x="421" y="116"/>
                  </a:cubicBezTo>
                  <a:cubicBezTo>
                    <a:pt x="403" y="89"/>
                    <a:pt x="399" y="54"/>
                    <a:pt x="379" y="30"/>
                  </a:cubicBezTo>
                  <a:cubicBezTo>
                    <a:pt x="366" y="15"/>
                    <a:pt x="347" y="6"/>
                    <a:pt x="328" y="4"/>
                  </a:cubicBezTo>
                  <a:cubicBezTo>
                    <a:pt x="301" y="0"/>
                    <a:pt x="271" y="6"/>
                    <a:pt x="247" y="17"/>
                  </a:cubicBezTo>
                  <a:cubicBezTo>
                    <a:pt x="209" y="35"/>
                    <a:pt x="183" y="69"/>
                    <a:pt x="147" y="89"/>
                  </a:cubicBezTo>
                  <a:close/>
                </a:path>
              </a:pathLst>
            </a:custGeom>
            <a:solidFill>
              <a:srgbClr val="FFC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íśliḓe"/>
            <p:cNvSpPr/>
            <p:nvPr/>
          </p:nvSpPr>
          <p:spPr bwMode="auto">
            <a:xfrm>
              <a:off x="7313290" y="1632823"/>
              <a:ext cx="733006" cy="748042"/>
            </a:xfrm>
            <a:custGeom>
              <a:avLst/>
              <a:gdLst>
                <a:gd name="T0" fmla="*/ 17 w 94"/>
                <a:gd name="T1" fmla="*/ 73 h 96"/>
                <a:gd name="T2" fmla="*/ 36 w 94"/>
                <a:gd name="T3" fmla="*/ 91 h 96"/>
                <a:gd name="T4" fmla="*/ 71 w 94"/>
                <a:gd name="T5" fmla="*/ 86 h 96"/>
                <a:gd name="T6" fmla="*/ 89 w 94"/>
                <a:gd name="T7" fmla="*/ 37 h 96"/>
                <a:gd name="T8" fmla="*/ 51 w 94"/>
                <a:gd name="T9" fmla="*/ 4 h 96"/>
                <a:gd name="T10" fmla="*/ 20 w 94"/>
                <a:gd name="T11" fmla="*/ 0 h 96"/>
                <a:gd name="T12" fmla="*/ 5 w 94"/>
                <a:gd name="T13" fmla="*/ 5 h 96"/>
                <a:gd name="T14" fmla="*/ 1 w 94"/>
                <a:gd name="T15" fmla="*/ 18 h 96"/>
                <a:gd name="T16" fmla="*/ 17 w 94"/>
                <a:gd name="T17" fmla="*/ 7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96">
                  <a:moveTo>
                    <a:pt x="17" y="73"/>
                  </a:moveTo>
                  <a:cubicBezTo>
                    <a:pt x="21" y="81"/>
                    <a:pt x="28" y="88"/>
                    <a:pt x="36" y="91"/>
                  </a:cubicBezTo>
                  <a:cubicBezTo>
                    <a:pt x="47" y="96"/>
                    <a:pt x="61" y="93"/>
                    <a:pt x="71" y="86"/>
                  </a:cubicBezTo>
                  <a:cubicBezTo>
                    <a:pt x="85" y="75"/>
                    <a:pt x="94" y="55"/>
                    <a:pt x="89" y="37"/>
                  </a:cubicBezTo>
                  <a:cubicBezTo>
                    <a:pt x="83" y="20"/>
                    <a:pt x="67" y="9"/>
                    <a:pt x="51" y="4"/>
                  </a:cubicBezTo>
                  <a:cubicBezTo>
                    <a:pt x="41" y="1"/>
                    <a:pt x="30" y="0"/>
                    <a:pt x="20" y="0"/>
                  </a:cubicBezTo>
                  <a:cubicBezTo>
                    <a:pt x="14" y="0"/>
                    <a:pt x="8" y="1"/>
                    <a:pt x="5" y="5"/>
                  </a:cubicBezTo>
                  <a:cubicBezTo>
                    <a:pt x="2" y="9"/>
                    <a:pt x="1" y="13"/>
                    <a:pt x="1" y="18"/>
                  </a:cubicBezTo>
                  <a:cubicBezTo>
                    <a:pt x="0" y="37"/>
                    <a:pt x="6" y="57"/>
                    <a:pt x="17" y="73"/>
                  </a:cubicBezTo>
                  <a:close/>
                </a:path>
              </a:pathLst>
            </a:custGeom>
            <a:solidFill>
              <a:srgbClr val="FFCB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 name="ïśļídê"/>
            <p:cNvSpPr/>
            <p:nvPr/>
          </p:nvSpPr>
          <p:spPr bwMode="auto">
            <a:xfrm>
              <a:off x="6174312" y="2872041"/>
              <a:ext cx="452334" cy="444816"/>
            </a:xfrm>
            <a:custGeom>
              <a:avLst/>
              <a:gdLst>
                <a:gd name="T0" fmla="*/ 39 w 58"/>
                <a:gd name="T1" fmla="*/ 57 h 57"/>
                <a:gd name="T2" fmla="*/ 14 w 58"/>
                <a:gd name="T3" fmla="*/ 56 h 57"/>
                <a:gd name="T4" fmla="*/ 0 w 58"/>
                <a:gd name="T5" fmla="*/ 43 h 57"/>
                <a:gd name="T6" fmla="*/ 2 w 58"/>
                <a:gd name="T7" fmla="*/ 14 h 57"/>
                <a:gd name="T8" fmla="*/ 17 w 58"/>
                <a:gd name="T9" fmla="*/ 1 h 57"/>
                <a:gd name="T10" fmla="*/ 43 w 58"/>
                <a:gd name="T11" fmla="*/ 0 h 57"/>
                <a:gd name="T12" fmla="*/ 57 w 58"/>
                <a:gd name="T13" fmla="*/ 14 h 57"/>
                <a:gd name="T14" fmla="*/ 55 w 58"/>
                <a:gd name="T15" fmla="*/ 44 h 57"/>
                <a:gd name="T16" fmla="*/ 39 w 58"/>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7">
                  <a:moveTo>
                    <a:pt x="39" y="57"/>
                  </a:moveTo>
                  <a:cubicBezTo>
                    <a:pt x="14" y="56"/>
                    <a:pt x="14" y="56"/>
                    <a:pt x="14" y="56"/>
                  </a:cubicBezTo>
                  <a:cubicBezTo>
                    <a:pt x="6" y="56"/>
                    <a:pt x="0" y="50"/>
                    <a:pt x="0" y="43"/>
                  </a:cubicBezTo>
                  <a:cubicBezTo>
                    <a:pt x="2" y="14"/>
                    <a:pt x="2" y="14"/>
                    <a:pt x="2" y="14"/>
                  </a:cubicBezTo>
                  <a:cubicBezTo>
                    <a:pt x="2" y="7"/>
                    <a:pt x="9" y="1"/>
                    <a:pt x="17" y="1"/>
                  </a:cubicBezTo>
                  <a:cubicBezTo>
                    <a:pt x="43" y="0"/>
                    <a:pt x="43" y="0"/>
                    <a:pt x="43" y="0"/>
                  </a:cubicBezTo>
                  <a:cubicBezTo>
                    <a:pt x="52" y="0"/>
                    <a:pt x="58" y="7"/>
                    <a:pt x="57" y="14"/>
                  </a:cubicBezTo>
                  <a:cubicBezTo>
                    <a:pt x="55" y="44"/>
                    <a:pt x="55" y="44"/>
                    <a:pt x="55" y="44"/>
                  </a:cubicBezTo>
                  <a:cubicBezTo>
                    <a:pt x="54" y="51"/>
                    <a:pt x="47" y="57"/>
                    <a:pt x="39" y="57"/>
                  </a:cubicBezTo>
                  <a:close/>
                </a:path>
              </a:pathLst>
            </a:custGeom>
            <a:noFill/>
            <a:ln w="396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 name="i$ḷídé"/>
            <p:cNvSpPr/>
            <p:nvPr/>
          </p:nvSpPr>
          <p:spPr bwMode="auto">
            <a:xfrm>
              <a:off x="6720621" y="2966017"/>
              <a:ext cx="631513" cy="15036"/>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9" name="íṥļíḑè"/>
            <p:cNvSpPr/>
            <p:nvPr/>
          </p:nvSpPr>
          <p:spPr bwMode="auto">
            <a:xfrm>
              <a:off x="6728139" y="3075027"/>
              <a:ext cx="623995" cy="7518"/>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0" name="íšľide"/>
            <p:cNvSpPr/>
            <p:nvPr/>
          </p:nvSpPr>
          <p:spPr bwMode="auto">
            <a:xfrm>
              <a:off x="6728139" y="3176521"/>
              <a:ext cx="311998" cy="7518"/>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1" name="îśļïḑe"/>
            <p:cNvSpPr/>
            <p:nvPr/>
          </p:nvSpPr>
          <p:spPr bwMode="auto">
            <a:xfrm>
              <a:off x="6166794" y="3511072"/>
              <a:ext cx="452334" cy="444816"/>
            </a:xfrm>
            <a:custGeom>
              <a:avLst/>
              <a:gdLst>
                <a:gd name="T0" fmla="*/ 39 w 58"/>
                <a:gd name="T1" fmla="*/ 57 h 57"/>
                <a:gd name="T2" fmla="*/ 14 w 58"/>
                <a:gd name="T3" fmla="*/ 56 h 57"/>
                <a:gd name="T4" fmla="*/ 1 w 58"/>
                <a:gd name="T5" fmla="*/ 43 h 57"/>
                <a:gd name="T6" fmla="*/ 2 w 58"/>
                <a:gd name="T7" fmla="*/ 14 h 57"/>
                <a:gd name="T8" fmla="*/ 17 w 58"/>
                <a:gd name="T9" fmla="*/ 1 h 57"/>
                <a:gd name="T10" fmla="*/ 43 w 58"/>
                <a:gd name="T11" fmla="*/ 0 h 57"/>
                <a:gd name="T12" fmla="*/ 58 w 58"/>
                <a:gd name="T13" fmla="*/ 14 h 57"/>
                <a:gd name="T14" fmla="*/ 55 w 58"/>
                <a:gd name="T15" fmla="*/ 44 h 57"/>
                <a:gd name="T16" fmla="*/ 39 w 58"/>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7">
                  <a:moveTo>
                    <a:pt x="39" y="57"/>
                  </a:moveTo>
                  <a:cubicBezTo>
                    <a:pt x="14" y="56"/>
                    <a:pt x="14" y="56"/>
                    <a:pt x="14" y="56"/>
                  </a:cubicBezTo>
                  <a:cubicBezTo>
                    <a:pt x="6" y="56"/>
                    <a:pt x="0" y="50"/>
                    <a:pt x="1" y="43"/>
                  </a:cubicBezTo>
                  <a:cubicBezTo>
                    <a:pt x="2" y="14"/>
                    <a:pt x="2" y="14"/>
                    <a:pt x="2" y="14"/>
                  </a:cubicBezTo>
                  <a:cubicBezTo>
                    <a:pt x="2" y="7"/>
                    <a:pt x="9" y="1"/>
                    <a:pt x="17" y="1"/>
                  </a:cubicBezTo>
                  <a:cubicBezTo>
                    <a:pt x="43" y="0"/>
                    <a:pt x="43" y="0"/>
                    <a:pt x="43" y="0"/>
                  </a:cubicBezTo>
                  <a:cubicBezTo>
                    <a:pt x="52" y="0"/>
                    <a:pt x="58" y="7"/>
                    <a:pt x="58" y="14"/>
                  </a:cubicBezTo>
                  <a:cubicBezTo>
                    <a:pt x="55" y="44"/>
                    <a:pt x="55" y="44"/>
                    <a:pt x="55" y="44"/>
                  </a:cubicBezTo>
                  <a:cubicBezTo>
                    <a:pt x="54" y="51"/>
                    <a:pt x="47" y="57"/>
                    <a:pt x="39" y="57"/>
                  </a:cubicBezTo>
                  <a:close/>
                </a:path>
              </a:pathLst>
            </a:custGeom>
            <a:noFill/>
            <a:ln w="396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íšliḑê"/>
            <p:cNvSpPr/>
            <p:nvPr/>
          </p:nvSpPr>
          <p:spPr bwMode="auto">
            <a:xfrm>
              <a:off x="6720621" y="3605047"/>
              <a:ext cx="631513" cy="15036"/>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3" name="iSḷïḍé"/>
            <p:cNvSpPr/>
            <p:nvPr/>
          </p:nvSpPr>
          <p:spPr bwMode="auto">
            <a:xfrm>
              <a:off x="6720621" y="3714058"/>
              <a:ext cx="631513" cy="7518"/>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4" name="iṧḷidé"/>
            <p:cNvSpPr/>
            <p:nvPr/>
          </p:nvSpPr>
          <p:spPr bwMode="auto">
            <a:xfrm>
              <a:off x="6720621" y="3815552"/>
              <a:ext cx="311998" cy="7518"/>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15" name="ïSḷïḑê"/>
            <p:cNvSpPr/>
            <p:nvPr/>
          </p:nvSpPr>
          <p:spPr bwMode="auto">
            <a:xfrm>
              <a:off x="6126698" y="4127549"/>
              <a:ext cx="453587" cy="436044"/>
            </a:xfrm>
            <a:custGeom>
              <a:avLst/>
              <a:gdLst>
                <a:gd name="T0" fmla="*/ 39 w 58"/>
                <a:gd name="T1" fmla="*/ 56 h 56"/>
                <a:gd name="T2" fmla="*/ 14 w 58"/>
                <a:gd name="T3" fmla="*/ 56 h 56"/>
                <a:gd name="T4" fmla="*/ 0 w 58"/>
                <a:gd name="T5" fmla="*/ 43 h 56"/>
                <a:gd name="T6" fmla="*/ 2 w 58"/>
                <a:gd name="T7" fmla="*/ 14 h 56"/>
                <a:gd name="T8" fmla="*/ 17 w 58"/>
                <a:gd name="T9" fmla="*/ 0 h 56"/>
                <a:gd name="T10" fmla="*/ 43 w 58"/>
                <a:gd name="T11" fmla="*/ 0 h 56"/>
                <a:gd name="T12" fmla="*/ 57 w 58"/>
                <a:gd name="T13" fmla="*/ 14 h 56"/>
                <a:gd name="T14" fmla="*/ 55 w 58"/>
                <a:gd name="T15" fmla="*/ 43 h 56"/>
                <a:gd name="T16" fmla="*/ 39 w 58"/>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6">
                  <a:moveTo>
                    <a:pt x="39" y="56"/>
                  </a:moveTo>
                  <a:cubicBezTo>
                    <a:pt x="14" y="56"/>
                    <a:pt x="14" y="56"/>
                    <a:pt x="14" y="56"/>
                  </a:cubicBezTo>
                  <a:cubicBezTo>
                    <a:pt x="6" y="56"/>
                    <a:pt x="0" y="50"/>
                    <a:pt x="0" y="43"/>
                  </a:cubicBezTo>
                  <a:cubicBezTo>
                    <a:pt x="2" y="14"/>
                    <a:pt x="2" y="14"/>
                    <a:pt x="2" y="14"/>
                  </a:cubicBezTo>
                  <a:cubicBezTo>
                    <a:pt x="2" y="7"/>
                    <a:pt x="9" y="0"/>
                    <a:pt x="17" y="0"/>
                  </a:cubicBezTo>
                  <a:cubicBezTo>
                    <a:pt x="43" y="0"/>
                    <a:pt x="43" y="0"/>
                    <a:pt x="43" y="0"/>
                  </a:cubicBezTo>
                  <a:cubicBezTo>
                    <a:pt x="52" y="0"/>
                    <a:pt x="58" y="6"/>
                    <a:pt x="57" y="14"/>
                  </a:cubicBezTo>
                  <a:cubicBezTo>
                    <a:pt x="55" y="43"/>
                    <a:pt x="55" y="43"/>
                    <a:pt x="55" y="43"/>
                  </a:cubicBezTo>
                  <a:cubicBezTo>
                    <a:pt x="54" y="51"/>
                    <a:pt x="47" y="56"/>
                    <a:pt x="39" y="56"/>
                  </a:cubicBezTo>
                  <a:close/>
                </a:path>
              </a:pathLst>
            </a:custGeom>
            <a:noFill/>
            <a:ln w="396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6" name="îšlíďê"/>
            <p:cNvSpPr/>
            <p:nvPr/>
          </p:nvSpPr>
          <p:spPr bwMode="auto">
            <a:xfrm>
              <a:off x="5884869" y="1750605"/>
              <a:ext cx="1747937" cy="3031011"/>
            </a:xfrm>
            <a:custGeom>
              <a:avLst/>
              <a:gdLst>
                <a:gd name="T0" fmla="*/ 185 w 224"/>
                <a:gd name="T1" fmla="*/ 389 h 389"/>
                <a:gd name="T2" fmla="*/ 21 w 224"/>
                <a:gd name="T3" fmla="*/ 387 h 389"/>
                <a:gd name="T4" fmla="*/ 1 w 224"/>
                <a:gd name="T5" fmla="*/ 366 h 389"/>
                <a:gd name="T6" fmla="*/ 20 w 224"/>
                <a:gd name="T7" fmla="*/ 20 h 389"/>
                <a:gd name="T8" fmla="*/ 42 w 224"/>
                <a:gd name="T9" fmla="*/ 0 h 389"/>
                <a:gd name="T10" fmla="*/ 204 w 224"/>
                <a:gd name="T11" fmla="*/ 0 h 389"/>
                <a:gd name="T12" fmla="*/ 223 w 224"/>
                <a:gd name="T13" fmla="*/ 20 h 389"/>
                <a:gd name="T14" fmla="*/ 207 w 224"/>
                <a:gd name="T15" fmla="*/ 368 h 389"/>
                <a:gd name="T16" fmla="*/ 185 w 224"/>
                <a:gd name="T17" fmla="*/ 38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 h="389">
                  <a:moveTo>
                    <a:pt x="185" y="389"/>
                  </a:moveTo>
                  <a:cubicBezTo>
                    <a:pt x="21" y="387"/>
                    <a:pt x="21" y="387"/>
                    <a:pt x="21" y="387"/>
                  </a:cubicBezTo>
                  <a:cubicBezTo>
                    <a:pt x="9" y="387"/>
                    <a:pt x="0" y="377"/>
                    <a:pt x="1" y="366"/>
                  </a:cubicBezTo>
                  <a:cubicBezTo>
                    <a:pt x="20" y="20"/>
                    <a:pt x="20" y="20"/>
                    <a:pt x="20" y="20"/>
                  </a:cubicBezTo>
                  <a:cubicBezTo>
                    <a:pt x="21" y="9"/>
                    <a:pt x="31" y="0"/>
                    <a:pt x="42" y="0"/>
                  </a:cubicBezTo>
                  <a:cubicBezTo>
                    <a:pt x="204" y="0"/>
                    <a:pt x="204" y="0"/>
                    <a:pt x="204" y="0"/>
                  </a:cubicBezTo>
                  <a:cubicBezTo>
                    <a:pt x="215" y="0"/>
                    <a:pt x="224" y="9"/>
                    <a:pt x="223" y="20"/>
                  </a:cubicBezTo>
                  <a:cubicBezTo>
                    <a:pt x="207" y="368"/>
                    <a:pt x="207" y="368"/>
                    <a:pt x="207" y="368"/>
                  </a:cubicBezTo>
                  <a:cubicBezTo>
                    <a:pt x="206" y="379"/>
                    <a:pt x="196" y="389"/>
                    <a:pt x="185" y="389"/>
                  </a:cubicBezTo>
                  <a:close/>
                </a:path>
              </a:pathLst>
            </a:custGeom>
            <a:noFill/>
            <a:ln w="39688" cap="flat">
              <a:solidFill>
                <a:srgbClr val="00379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 name="íṩḷîďe"/>
            <p:cNvSpPr/>
            <p:nvPr/>
          </p:nvSpPr>
          <p:spPr bwMode="auto">
            <a:xfrm>
              <a:off x="5253356" y="2591369"/>
              <a:ext cx="116530" cy="202986"/>
            </a:xfrm>
            <a:custGeom>
              <a:avLst/>
              <a:gdLst>
                <a:gd name="T0" fmla="*/ 19 w 93"/>
                <a:gd name="T1" fmla="*/ 162 h 162"/>
                <a:gd name="T2" fmla="*/ 93 w 93"/>
                <a:gd name="T3" fmla="*/ 125 h 162"/>
                <a:gd name="T4" fmla="*/ 0 w 93"/>
                <a:gd name="T5" fmla="*/ 0 h 162"/>
                <a:gd name="T6" fmla="*/ 19 w 93"/>
                <a:gd name="T7" fmla="*/ 162 h 162"/>
              </a:gdLst>
              <a:ahLst/>
              <a:cxnLst>
                <a:cxn ang="0">
                  <a:pos x="T0" y="T1"/>
                </a:cxn>
                <a:cxn ang="0">
                  <a:pos x="T2" y="T3"/>
                </a:cxn>
                <a:cxn ang="0">
                  <a:pos x="T4" y="T5"/>
                </a:cxn>
                <a:cxn ang="0">
                  <a:pos x="T6" y="T7"/>
                </a:cxn>
              </a:cxnLst>
              <a:rect l="0" t="0" r="r" b="b"/>
              <a:pathLst>
                <a:path w="93" h="162">
                  <a:moveTo>
                    <a:pt x="19" y="162"/>
                  </a:moveTo>
                  <a:lnTo>
                    <a:pt x="93" y="125"/>
                  </a:lnTo>
                  <a:lnTo>
                    <a:pt x="0" y="0"/>
                  </a:lnTo>
                  <a:lnTo>
                    <a:pt x="19" y="162"/>
                  </a:lnTo>
                  <a:close/>
                </a:path>
              </a:pathLst>
            </a:custGeom>
            <a:solidFill>
              <a:srgbClr val="FF7F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íśḻîdé"/>
            <p:cNvSpPr/>
            <p:nvPr/>
          </p:nvSpPr>
          <p:spPr bwMode="auto">
            <a:xfrm>
              <a:off x="6307131" y="2958499"/>
              <a:ext cx="264384" cy="560092"/>
            </a:xfrm>
            <a:custGeom>
              <a:avLst/>
              <a:gdLst>
                <a:gd name="T0" fmla="*/ 0 w 34"/>
                <a:gd name="T1" fmla="*/ 52 h 72"/>
                <a:gd name="T2" fmla="*/ 11 w 34"/>
                <a:gd name="T3" fmla="*/ 0 h 72"/>
                <a:gd name="T4" fmla="*/ 18 w 34"/>
                <a:gd name="T5" fmla="*/ 2 h 72"/>
                <a:gd name="T6" fmla="*/ 16 w 34"/>
                <a:gd name="T7" fmla="*/ 19 h 72"/>
                <a:gd name="T8" fmla="*/ 29 w 34"/>
                <a:gd name="T9" fmla="*/ 26 h 72"/>
                <a:gd name="T10" fmla="*/ 33 w 34"/>
                <a:gd name="T11" fmla="*/ 35 h 72"/>
                <a:gd name="T12" fmla="*/ 32 w 34"/>
                <a:gd name="T13" fmla="*/ 45 h 72"/>
                <a:gd name="T14" fmla="*/ 11 w 34"/>
                <a:gd name="T15" fmla="*/ 72 h 72"/>
                <a:gd name="T16" fmla="*/ 0 w 34"/>
                <a:gd name="T17" fmla="*/ 5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72">
                  <a:moveTo>
                    <a:pt x="0" y="52"/>
                  </a:moveTo>
                  <a:cubicBezTo>
                    <a:pt x="11" y="0"/>
                    <a:pt x="11" y="0"/>
                    <a:pt x="11" y="0"/>
                  </a:cubicBezTo>
                  <a:cubicBezTo>
                    <a:pt x="18" y="2"/>
                    <a:pt x="18" y="2"/>
                    <a:pt x="18" y="2"/>
                  </a:cubicBezTo>
                  <a:cubicBezTo>
                    <a:pt x="16" y="19"/>
                    <a:pt x="16" y="19"/>
                    <a:pt x="16" y="19"/>
                  </a:cubicBezTo>
                  <a:cubicBezTo>
                    <a:pt x="29" y="26"/>
                    <a:pt x="29" y="26"/>
                    <a:pt x="29" y="26"/>
                  </a:cubicBezTo>
                  <a:cubicBezTo>
                    <a:pt x="32" y="28"/>
                    <a:pt x="34" y="31"/>
                    <a:pt x="33" y="35"/>
                  </a:cubicBezTo>
                  <a:cubicBezTo>
                    <a:pt x="32" y="45"/>
                    <a:pt x="32" y="45"/>
                    <a:pt x="32" y="45"/>
                  </a:cubicBezTo>
                  <a:cubicBezTo>
                    <a:pt x="11" y="72"/>
                    <a:pt x="11" y="72"/>
                    <a:pt x="11" y="72"/>
                  </a:cubicBez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îṥľïďe"/>
            <p:cNvSpPr/>
            <p:nvPr/>
          </p:nvSpPr>
          <p:spPr bwMode="auto">
            <a:xfrm>
              <a:off x="4574229" y="2194168"/>
              <a:ext cx="756813" cy="1106401"/>
            </a:xfrm>
            <a:custGeom>
              <a:avLst/>
              <a:gdLst>
                <a:gd name="T0" fmla="*/ 548 w 604"/>
                <a:gd name="T1" fmla="*/ 224 h 883"/>
                <a:gd name="T2" fmla="*/ 604 w 604"/>
                <a:gd name="T3" fmla="*/ 628 h 883"/>
                <a:gd name="T4" fmla="*/ 486 w 604"/>
                <a:gd name="T5" fmla="*/ 678 h 883"/>
                <a:gd name="T6" fmla="*/ 517 w 604"/>
                <a:gd name="T7" fmla="*/ 840 h 883"/>
                <a:gd name="T8" fmla="*/ 175 w 604"/>
                <a:gd name="T9" fmla="*/ 883 h 883"/>
                <a:gd name="T10" fmla="*/ 168 w 604"/>
                <a:gd name="T11" fmla="*/ 684 h 883"/>
                <a:gd name="T12" fmla="*/ 0 w 604"/>
                <a:gd name="T13" fmla="*/ 131 h 883"/>
                <a:gd name="T14" fmla="*/ 555 w 604"/>
                <a:gd name="T15" fmla="*/ 0 h 883"/>
                <a:gd name="T16" fmla="*/ 548 w 604"/>
                <a:gd name="T17" fmla="*/ 224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883">
                  <a:moveTo>
                    <a:pt x="548" y="224"/>
                  </a:moveTo>
                  <a:lnTo>
                    <a:pt x="604" y="628"/>
                  </a:lnTo>
                  <a:lnTo>
                    <a:pt x="486" y="678"/>
                  </a:lnTo>
                  <a:lnTo>
                    <a:pt x="517" y="840"/>
                  </a:lnTo>
                  <a:lnTo>
                    <a:pt x="175" y="883"/>
                  </a:lnTo>
                  <a:lnTo>
                    <a:pt x="168" y="684"/>
                  </a:lnTo>
                  <a:lnTo>
                    <a:pt x="0" y="131"/>
                  </a:lnTo>
                  <a:lnTo>
                    <a:pt x="555" y="0"/>
                  </a:lnTo>
                  <a:lnTo>
                    <a:pt x="548" y="22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íṩlïḓè"/>
            <p:cNvSpPr/>
            <p:nvPr/>
          </p:nvSpPr>
          <p:spPr bwMode="auto">
            <a:xfrm>
              <a:off x="4504061" y="2124000"/>
              <a:ext cx="905920" cy="927221"/>
            </a:xfrm>
            <a:custGeom>
              <a:avLst/>
              <a:gdLst>
                <a:gd name="T0" fmla="*/ 34 w 116"/>
                <a:gd name="T1" fmla="*/ 119 h 119"/>
                <a:gd name="T2" fmla="*/ 67 w 116"/>
                <a:gd name="T3" fmla="*/ 116 h 119"/>
                <a:gd name="T4" fmla="*/ 71 w 116"/>
                <a:gd name="T5" fmla="*/ 90 h 119"/>
                <a:gd name="T6" fmla="*/ 81 w 116"/>
                <a:gd name="T7" fmla="*/ 51 h 119"/>
                <a:gd name="T8" fmla="*/ 97 w 116"/>
                <a:gd name="T9" fmla="*/ 45 h 119"/>
                <a:gd name="T10" fmla="*/ 98 w 116"/>
                <a:gd name="T11" fmla="*/ 9 h 119"/>
                <a:gd name="T12" fmla="*/ 9 w 116"/>
                <a:gd name="T13" fmla="*/ 30 h 119"/>
                <a:gd name="T14" fmla="*/ 34 w 116"/>
                <a:gd name="T15" fmla="*/ 11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19">
                  <a:moveTo>
                    <a:pt x="34" y="119"/>
                  </a:moveTo>
                  <a:cubicBezTo>
                    <a:pt x="67" y="116"/>
                    <a:pt x="67" y="116"/>
                    <a:pt x="67" y="116"/>
                  </a:cubicBezTo>
                  <a:cubicBezTo>
                    <a:pt x="71" y="90"/>
                    <a:pt x="71" y="90"/>
                    <a:pt x="71" y="90"/>
                  </a:cubicBezTo>
                  <a:cubicBezTo>
                    <a:pt x="81" y="51"/>
                    <a:pt x="81" y="51"/>
                    <a:pt x="81" y="51"/>
                  </a:cubicBezTo>
                  <a:cubicBezTo>
                    <a:pt x="97" y="45"/>
                    <a:pt x="97" y="45"/>
                    <a:pt x="97" y="45"/>
                  </a:cubicBezTo>
                  <a:cubicBezTo>
                    <a:pt x="97" y="45"/>
                    <a:pt x="116" y="18"/>
                    <a:pt x="98" y="9"/>
                  </a:cubicBezTo>
                  <a:cubicBezTo>
                    <a:pt x="81" y="0"/>
                    <a:pt x="18" y="10"/>
                    <a:pt x="9" y="30"/>
                  </a:cubicBezTo>
                  <a:cubicBezTo>
                    <a:pt x="0" y="50"/>
                    <a:pt x="34" y="119"/>
                    <a:pt x="34" y="119"/>
                  </a:cubicBezTo>
                  <a:close/>
                </a:path>
              </a:pathLst>
            </a:custGeom>
            <a:solidFill>
              <a:srgbClr val="003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íṩlíḍé"/>
            <p:cNvSpPr/>
            <p:nvPr/>
          </p:nvSpPr>
          <p:spPr bwMode="auto">
            <a:xfrm>
              <a:off x="4987720" y="2661537"/>
              <a:ext cx="171662" cy="171662"/>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îšlïḑe"/>
            <p:cNvSpPr/>
            <p:nvPr/>
          </p:nvSpPr>
          <p:spPr bwMode="auto">
            <a:xfrm>
              <a:off x="4604630" y="3228388"/>
              <a:ext cx="960724" cy="1512842"/>
            </a:xfrm>
            <a:custGeom>
              <a:avLst/>
              <a:gdLst>
                <a:gd name="connsiteX0" fmla="*/ 678388 w 960724"/>
                <a:gd name="connsiteY0" fmla="*/ 785 h 1512842"/>
                <a:gd name="connsiteX1" fmla="*/ 960724 w 960724"/>
                <a:gd name="connsiteY1" fmla="*/ 267632 h 1512842"/>
                <a:gd name="connsiteX2" fmla="*/ 929529 w 960724"/>
                <a:gd name="connsiteY2" fmla="*/ 968595 h 1512842"/>
                <a:gd name="connsiteX3" fmla="*/ 908631 w 960724"/>
                <a:gd name="connsiteY3" fmla="*/ 1485145 h 1512842"/>
                <a:gd name="connsiteX4" fmla="*/ 907511 w 960724"/>
                <a:gd name="connsiteY4" fmla="*/ 1512842 h 1512842"/>
                <a:gd name="connsiteX5" fmla="*/ 835515 w 960724"/>
                <a:gd name="connsiteY5" fmla="*/ 1442153 h 1512842"/>
                <a:gd name="connsiteX6" fmla="*/ 711315 w 960724"/>
                <a:gd name="connsiteY6" fmla="*/ 1326720 h 1512842"/>
                <a:gd name="connsiteX7" fmla="*/ 95072 w 960724"/>
                <a:gd name="connsiteY7" fmla="*/ 1015003 h 1512842"/>
                <a:gd name="connsiteX8" fmla="*/ 1487 w 960724"/>
                <a:gd name="connsiteY8" fmla="*/ 962803 h 1512842"/>
                <a:gd name="connsiteX9" fmla="*/ 1487 w 960724"/>
                <a:gd name="connsiteY9" fmla="*/ 803044 h 1512842"/>
                <a:gd name="connsiteX10" fmla="*/ 1487 w 960724"/>
                <a:gd name="connsiteY10" fmla="*/ 337728 h 1512842"/>
                <a:gd name="connsiteX11" fmla="*/ 235447 w 960724"/>
                <a:gd name="connsiteY11" fmla="*/ 49554 h 1512842"/>
                <a:gd name="connsiteX12" fmla="*/ 617582 w 960724"/>
                <a:gd name="connsiteY12" fmla="*/ 2824 h 1512842"/>
                <a:gd name="connsiteX13" fmla="*/ 678388 w 960724"/>
                <a:gd name="connsiteY13" fmla="*/ 785 h 151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0724" h="1512842">
                  <a:moveTo>
                    <a:pt x="678388" y="785"/>
                  </a:moveTo>
                  <a:cubicBezTo>
                    <a:pt x="818277" y="11221"/>
                    <a:pt x="940253" y="124519"/>
                    <a:pt x="960724" y="267632"/>
                  </a:cubicBezTo>
                  <a:cubicBezTo>
                    <a:pt x="960724" y="267632"/>
                    <a:pt x="960724" y="267632"/>
                    <a:pt x="929529" y="968595"/>
                  </a:cubicBezTo>
                  <a:cubicBezTo>
                    <a:pt x="929529" y="968595"/>
                    <a:pt x="929529" y="968595"/>
                    <a:pt x="908631" y="1485145"/>
                  </a:cubicBezTo>
                  <a:lnTo>
                    <a:pt x="907511" y="1512842"/>
                  </a:lnTo>
                  <a:lnTo>
                    <a:pt x="835515" y="1442153"/>
                  </a:lnTo>
                  <a:cubicBezTo>
                    <a:pt x="795171" y="1402701"/>
                    <a:pt x="754218" y="1363737"/>
                    <a:pt x="711315" y="1326720"/>
                  </a:cubicBezTo>
                  <a:cubicBezTo>
                    <a:pt x="531903" y="1163068"/>
                    <a:pt x="313487" y="1124104"/>
                    <a:pt x="95072" y="1015003"/>
                  </a:cubicBezTo>
                  <a:lnTo>
                    <a:pt x="1487" y="962803"/>
                  </a:lnTo>
                  <a:lnTo>
                    <a:pt x="1487" y="803044"/>
                  </a:lnTo>
                  <a:cubicBezTo>
                    <a:pt x="1487" y="668130"/>
                    <a:pt x="1487" y="513942"/>
                    <a:pt x="1487" y="337728"/>
                  </a:cubicBezTo>
                  <a:cubicBezTo>
                    <a:pt x="-14111" y="189747"/>
                    <a:pt x="95071" y="65131"/>
                    <a:pt x="235447" y="49554"/>
                  </a:cubicBezTo>
                  <a:cubicBezTo>
                    <a:pt x="235447" y="49554"/>
                    <a:pt x="235447" y="49554"/>
                    <a:pt x="617582" y="2824"/>
                  </a:cubicBezTo>
                  <a:cubicBezTo>
                    <a:pt x="638054" y="-97"/>
                    <a:pt x="658404" y="-706"/>
                    <a:pt x="678388" y="785"/>
                  </a:cubicBezTo>
                  <a:close/>
                </a:path>
              </a:pathLst>
            </a:custGeom>
            <a:solidFill>
              <a:srgbClr val="FF96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p>
              <a:endParaRPr lang="zh-CN" altLang="en-US"/>
            </a:p>
          </p:txBody>
        </p:sp>
        <p:sp>
          <p:nvSpPr>
            <p:cNvPr id="23" name="ïṥḻîḓê"/>
            <p:cNvSpPr/>
            <p:nvPr/>
          </p:nvSpPr>
          <p:spPr bwMode="auto">
            <a:xfrm>
              <a:off x="5151863" y="3215364"/>
              <a:ext cx="1380808" cy="880860"/>
            </a:xfrm>
            <a:custGeom>
              <a:avLst/>
              <a:gdLst>
                <a:gd name="T0" fmla="*/ 148 w 177"/>
                <a:gd name="T1" fmla="*/ 17 h 113"/>
                <a:gd name="T2" fmla="*/ 146 w 177"/>
                <a:gd name="T3" fmla="*/ 19 h 113"/>
                <a:gd name="T4" fmla="*/ 103 w 177"/>
                <a:gd name="T5" fmla="*/ 61 h 113"/>
                <a:gd name="T6" fmla="*/ 38 w 177"/>
                <a:gd name="T7" fmla="*/ 8 h 113"/>
                <a:gd name="T8" fmla="*/ 7 w 177"/>
                <a:gd name="T9" fmla="*/ 11 h 113"/>
                <a:gd name="T10" fmla="*/ 10 w 177"/>
                <a:gd name="T11" fmla="*/ 41 h 113"/>
                <a:gd name="T12" fmla="*/ 91 w 177"/>
                <a:gd name="T13" fmla="*/ 108 h 113"/>
                <a:gd name="T14" fmla="*/ 105 w 177"/>
                <a:gd name="T15" fmla="*/ 113 h 113"/>
                <a:gd name="T16" fmla="*/ 120 w 177"/>
                <a:gd name="T17" fmla="*/ 106 h 113"/>
                <a:gd name="T18" fmla="*/ 177 w 177"/>
                <a:gd name="T19" fmla="*/ 50 h 113"/>
                <a:gd name="T20" fmla="*/ 148 w 177"/>
                <a:gd name="T21" fmla="*/ 17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7" h="113">
                  <a:moveTo>
                    <a:pt x="148" y="17"/>
                  </a:moveTo>
                  <a:cubicBezTo>
                    <a:pt x="147" y="18"/>
                    <a:pt x="147" y="18"/>
                    <a:pt x="146" y="19"/>
                  </a:cubicBezTo>
                  <a:cubicBezTo>
                    <a:pt x="103" y="61"/>
                    <a:pt x="103" y="61"/>
                    <a:pt x="103" y="61"/>
                  </a:cubicBezTo>
                  <a:cubicBezTo>
                    <a:pt x="38" y="8"/>
                    <a:pt x="38" y="8"/>
                    <a:pt x="38" y="8"/>
                  </a:cubicBezTo>
                  <a:cubicBezTo>
                    <a:pt x="29" y="0"/>
                    <a:pt x="15" y="1"/>
                    <a:pt x="7" y="11"/>
                  </a:cubicBezTo>
                  <a:cubicBezTo>
                    <a:pt x="0" y="20"/>
                    <a:pt x="1" y="34"/>
                    <a:pt x="10" y="41"/>
                  </a:cubicBezTo>
                  <a:cubicBezTo>
                    <a:pt x="91" y="108"/>
                    <a:pt x="91" y="108"/>
                    <a:pt x="91" y="108"/>
                  </a:cubicBezTo>
                  <a:cubicBezTo>
                    <a:pt x="95" y="111"/>
                    <a:pt x="100" y="113"/>
                    <a:pt x="105" y="113"/>
                  </a:cubicBezTo>
                  <a:cubicBezTo>
                    <a:pt x="110" y="113"/>
                    <a:pt x="116" y="110"/>
                    <a:pt x="120" y="106"/>
                  </a:cubicBezTo>
                  <a:cubicBezTo>
                    <a:pt x="177" y="50"/>
                    <a:pt x="177" y="50"/>
                    <a:pt x="177" y="50"/>
                  </a:cubicBezTo>
                  <a:cubicBezTo>
                    <a:pt x="167" y="39"/>
                    <a:pt x="158" y="28"/>
                    <a:pt x="148" y="17"/>
                  </a:cubicBezTo>
                  <a:close/>
                </a:path>
              </a:pathLst>
            </a:custGeom>
            <a:solidFill>
              <a:srgbClr val="003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ïśḻiḍe"/>
            <p:cNvSpPr/>
            <p:nvPr/>
          </p:nvSpPr>
          <p:spPr bwMode="auto">
            <a:xfrm>
              <a:off x="6213155" y="2233010"/>
              <a:ext cx="452334" cy="444816"/>
            </a:xfrm>
            <a:custGeom>
              <a:avLst/>
              <a:gdLst>
                <a:gd name="T0" fmla="*/ 39 w 58"/>
                <a:gd name="T1" fmla="*/ 57 h 57"/>
                <a:gd name="T2" fmla="*/ 14 w 58"/>
                <a:gd name="T3" fmla="*/ 56 h 57"/>
                <a:gd name="T4" fmla="*/ 0 w 58"/>
                <a:gd name="T5" fmla="*/ 43 h 57"/>
                <a:gd name="T6" fmla="*/ 1 w 58"/>
                <a:gd name="T7" fmla="*/ 14 h 57"/>
                <a:gd name="T8" fmla="*/ 17 w 58"/>
                <a:gd name="T9" fmla="*/ 1 h 57"/>
                <a:gd name="T10" fmla="*/ 43 w 58"/>
                <a:gd name="T11" fmla="*/ 0 h 57"/>
                <a:gd name="T12" fmla="*/ 57 w 58"/>
                <a:gd name="T13" fmla="*/ 14 h 57"/>
                <a:gd name="T14" fmla="*/ 54 w 58"/>
                <a:gd name="T15" fmla="*/ 43 h 57"/>
                <a:gd name="T16" fmla="*/ 39 w 58"/>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57">
                  <a:moveTo>
                    <a:pt x="39" y="57"/>
                  </a:moveTo>
                  <a:cubicBezTo>
                    <a:pt x="14" y="56"/>
                    <a:pt x="14" y="56"/>
                    <a:pt x="14" y="56"/>
                  </a:cubicBezTo>
                  <a:cubicBezTo>
                    <a:pt x="6" y="56"/>
                    <a:pt x="0" y="50"/>
                    <a:pt x="0" y="43"/>
                  </a:cubicBezTo>
                  <a:cubicBezTo>
                    <a:pt x="1" y="14"/>
                    <a:pt x="1" y="14"/>
                    <a:pt x="1" y="14"/>
                  </a:cubicBezTo>
                  <a:cubicBezTo>
                    <a:pt x="2" y="7"/>
                    <a:pt x="9" y="1"/>
                    <a:pt x="17" y="1"/>
                  </a:cubicBezTo>
                  <a:cubicBezTo>
                    <a:pt x="43" y="0"/>
                    <a:pt x="43" y="0"/>
                    <a:pt x="43" y="0"/>
                  </a:cubicBezTo>
                  <a:cubicBezTo>
                    <a:pt x="51" y="0"/>
                    <a:pt x="58" y="7"/>
                    <a:pt x="57" y="14"/>
                  </a:cubicBezTo>
                  <a:cubicBezTo>
                    <a:pt x="54" y="43"/>
                    <a:pt x="54" y="43"/>
                    <a:pt x="54" y="43"/>
                  </a:cubicBezTo>
                  <a:cubicBezTo>
                    <a:pt x="54" y="51"/>
                    <a:pt x="47" y="57"/>
                    <a:pt x="39" y="57"/>
                  </a:cubicBezTo>
                  <a:close/>
                </a:path>
              </a:pathLst>
            </a:custGeom>
            <a:noFill/>
            <a:ln w="39688"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íṧḻiďè"/>
            <p:cNvSpPr/>
            <p:nvPr/>
          </p:nvSpPr>
          <p:spPr bwMode="auto">
            <a:xfrm>
              <a:off x="6759464" y="2326986"/>
              <a:ext cx="631513" cy="15036"/>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6" name="îṣļidé"/>
            <p:cNvSpPr/>
            <p:nvPr/>
          </p:nvSpPr>
          <p:spPr bwMode="auto">
            <a:xfrm>
              <a:off x="6759464" y="2435997"/>
              <a:ext cx="631513" cy="7518"/>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7" name="ïSḷíde"/>
            <p:cNvSpPr/>
            <p:nvPr/>
          </p:nvSpPr>
          <p:spPr bwMode="auto">
            <a:xfrm>
              <a:off x="6759464" y="2537490"/>
              <a:ext cx="319516" cy="7518"/>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28" name="íŝ1ídè"/>
            <p:cNvSpPr/>
            <p:nvPr/>
          </p:nvSpPr>
          <p:spPr bwMode="auto">
            <a:xfrm>
              <a:off x="6657971" y="4057381"/>
              <a:ext cx="1131461" cy="404720"/>
            </a:xfrm>
            <a:custGeom>
              <a:avLst/>
              <a:gdLst>
                <a:gd name="T0" fmla="*/ 133 w 145"/>
                <a:gd name="T1" fmla="*/ 52 h 52"/>
                <a:gd name="T2" fmla="*/ 11 w 145"/>
                <a:gd name="T3" fmla="*/ 49 h 52"/>
                <a:gd name="T4" fmla="*/ 0 w 145"/>
                <a:gd name="T5" fmla="*/ 36 h 52"/>
                <a:gd name="T6" fmla="*/ 2 w 145"/>
                <a:gd name="T7" fmla="*/ 12 h 52"/>
                <a:gd name="T8" fmla="*/ 14 w 145"/>
                <a:gd name="T9" fmla="*/ 0 h 52"/>
                <a:gd name="T10" fmla="*/ 133 w 145"/>
                <a:gd name="T11" fmla="*/ 3 h 52"/>
                <a:gd name="T12" fmla="*/ 145 w 145"/>
                <a:gd name="T13" fmla="*/ 15 h 52"/>
                <a:gd name="T14" fmla="*/ 145 w 145"/>
                <a:gd name="T15" fmla="*/ 40 h 52"/>
                <a:gd name="T16" fmla="*/ 133 w 145"/>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52">
                  <a:moveTo>
                    <a:pt x="133" y="52"/>
                  </a:moveTo>
                  <a:cubicBezTo>
                    <a:pt x="11" y="49"/>
                    <a:pt x="11" y="49"/>
                    <a:pt x="11" y="49"/>
                  </a:cubicBezTo>
                  <a:cubicBezTo>
                    <a:pt x="4" y="49"/>
                    <a:pt x="0" y="43"/>
                    <a:pt x="0" y="36"/>
                  </a:cubicBezTo>
                  <a:cubicBezTo>
                    <a:pt x="2" y="12"/>
                    <a:pt x="2" y="12"/>
                    <a:pt x="2" y="12"/>
                  </a:cubicBezTo>
                  <a:cubicBezTo>
                    <a:pt x="2" y="5"/>
                    <a:pt x="8" y="0"/>
                    <a:pt x="14" y="0"/>
                  </a:cubicBezTo>
                  <a:cubicBezTo>
                    <a:pt x="133" y="3"/>
                    <a:pt x="133" y="3"/>
                    <a:pt x="133" y="3"/>
                  </a:cubicBezTo>
                  <a:cubicBezTo>
                    <a:pt x="140" y="3"/>
                    <a:pt x="145" y="8"/>
                    <a:pt x="145" y="15"/>
                  </a:cubicBezTo>
                  <a:cubicBezTo>
                    <a:pt x="145" y="40"/>
                    <a:pt x="145" y="40"/>
                    <a:pt x="145" y="40"/>
                  </a:cubicBezTo>
                  <a:cubicBezTo>
                    <a:pt x="145" y="47"/>
                    <a:pt x="139" y="52"/>
                    <a:pt x="133" y="52"/>
                  </a:cubicBezTo>
                  <a:close/>
                </a:path>
              </a:pathLst>
            </a:custGeom>
            <a:solidFill>
              <a:srgbClr val="FF7F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29" name="íṧḷídé"/>
            <p:cNvSpPr/>
            <p:nvPr/>
          </p:nvSpPr>
          <p:spPr bwMode="auto">
            <a:xfrm>
              <a:off x="6868475" y="4166392"/>
              <a:ext cx="202986" cy="186698"/>
            </a:xfrm>
            <a:custGeom>
              <a:avLst/>
              <a:gdLst>
                <a:gd name="T0" fmla="*/ 24 w 26"/>
                <a:gd name="T1" fmla="*/ 10 h 24"/>
                <a:gd name="T2" fmla="*/ 26 w 26"/>
                <a:gd name="T3" fmla="*/ 7 h 24"/>
                <a:gd name="T4" fmla="*/ 25 w 26"/>
                <a:gd name="T5" fmla="*/ 3 h 24"/>
                <a:gd name="T6" fmla="*/ 21 w 26"/>
                <a:gd name="T7" fmla="*/ 1 h 24"/>
                <a:gd name="T8" fmla="*/ 16 w 26"/>
                <a:gd name="T9" fmla="*/ 0 h 24"/>
                <a:gd name="T10" fmla="*/ 5 w 26"/>
                <a:gd name="T11" fmla="*/ 0 h 24"/>
                <a:gd name="T12" fmla="*/ 5 w 26"/>
                <a:gd name="T13" fmla="*/ 1 h 24"/>
                <a:gd name="T14" fmla="*/ 6 w 26"/>
                <a:gd name="T15" fmla="*/ 1 h 24"/>
                <a:gd name="T16" fmla="*/ 8 w 26"/>
                <a:gd name="T17" fmla="*/ 1 h 24"/>
                <a:gd name="T18" fmla="*/ 8 w 26"/>
                <a:gd name="T19" fmla="*/ 4 h 24"/>
                <a:gd name="T20" fmla="*/ 5 w 26"/>
                <a:gd name="T21" fmla="*/ 19 h 24"/>
                <a:gd name="T22" fmla="*/ 4 w 26"/>
                <a:gd name="T23" fmla="*/ 22 h 24"/>
                <a:gd name="T24" fmla="*/ 2 w 26"/>
                <a:gd name="T25" fmla="*/ 23 h 24"/>
                <a:gd name="T26" fmla="*/ 1 w 26"/>
                <a:gd name="T27" fmla="*/ 23 h 24"/>
                <a:gd name="T28" fmla="*/ 0 w 26"/>
                <a:gd name="T29" fmla="*/ 23 h 24"/>
                <a:gd name="T30" fmla="*/ 13 w 26"/>
                <a:gd name="T31" fmla="*/ 24 h 24"/>
                <a:gd name="T32" fmla="*/ 19 w 26"/>
                <a:gd name="T33" fmla="*/ 23 h 24"/>
                <a:gd name="T34" fmla="*/ 23 w 26"/>
                <a:gd name="T35" fmla="*/ 21 h 24"/>
                <a:gd name="T36" fmla="*/ 25 w 26"/>
                <a:gd name="T37" fmla="*/ 17 h 24"/>
                <a:gd name="T38" fmla="*/ 24 w 26"/>
                <a:gd name="T39" fmla="*/ 13 h 24"/>
                <a:gd name="T40" fmla="*/ 20 w 26"/>
                <a:gd name="T41" fmla="*/ 12 h 24"/>
                <a:gd name="T42" fmla="*/ 24 w 26"/>
                <a:gd name="T43" fmla="*/ 10 h 24"/>
                <a:gd name="T44" fmla="*/ 12 w 26"/>
                <a:gd name="T45" fmla="*/ 2 h 24"/>
                <a:gd name="T46" fmla="*/ 16 w 26"/>
                <a:gd name="T47" fmla="*/ 1 h 24"/>
                <a:gd name="T48" fmla="*/ 21 w 26"/>
                <a:gd name="T49" fmla="*/ 3 h 24"/>
                <a:gd name="T50" fmla="*/ 22 w 26"/>
                <a:gd name="T51" fmla="*/ 6 h 24"/>
                <a:gd name="T52" fmla="*/ 21 w 26"/>
                <a:gd name="T53" fmla="*/ 9 h 24"/>
                <a:gd name="T54" fmla="*/ 18 w 26"/>
                <a:gd name="T55" fmla="*/ 10 h 24"/>
                <a:gd name="T56" fmla="*/ 14 w 26"/>
                <a:gd name="T57" fmla="*/ 11 h 24"/>
                <a:gd name="T58" fmla="*/ 12 w 26"/>
                <a:gd name="T59" fmla="*/ 11 h 24"/>
                <a:gd name="T60" fmla="*/ 10 w 26"/>
                <a:gd name="T61" fmla="*/ 11 h 24"/>
                <a:gd name="T62" fmla="*/ 12 w 26"/>
                <a:gd name="T63" fmla="*/ 2 h 24"/>
                <a:gd name="T64" fmla="*/ 10 w 26"/>
                <a:gd name="T65" fmla="*/ 12 h 24"/>
                <a:gd name="T66" fmla="*/ 11 w 26"/>
                <a:gd name="T67" fmla="*/ 12 h 24"/>
                <a:gd name="T68" fmla="*/ 13 w 26"/>
                <a:gd name="T69" fmla="*/ 12 h 24"/>
                <a:gd name="T70" fmla="*/ 18 w 26"/>
                <a:gd name="T71" fmla="*/ 13 h 24"/>
                <a:gd name="T72" fmla="*/ 20 w 26"/>
                <a:gd name="T73" fmla="*/ 15 h 24"/>
                <a:gd name="T74" fmla="*/ 20 w 26"/>
                <a:gd name="T75" fmla="*/ 18 h 24"/>
                <a:gd name="T76" fmla="*/ 18 w 26"/>
                <a:gd name="T77" fmla="*/ 21 h 24"/>
                <a:gd name="T78" fmla="*/ 12 w 26"/>
                <a:gd name="T79" fmla="*/ 22 h 24"/>
                <a:gd name="T80" fmla="*/ 8 w 26"/>
                <a:gd name="T81" fmla="*/ 22 h 24"/>
                <a:gd name="T82" fmla="*/ 10 w 26"/>
                <a:gd name="T8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6" h="24">
                  <a:moveTo>
                    <a:pt x="24" y="10"/>
                  </a:moveTo>
                  <a:cubicBezTo>
                    <a:pt x="25" y="9"/>
                    <a:pt x="25" y="8"/>
                    <a:pt x="26" y="7"/>
                  </a:cubicBezTo>
                  <a:cubicBezTo>
                    <a:pt x="26" y="5"/>
                    <a:pt x="26" y="4"/>
                    <a:pt x="25" y="3"/>
                  </a:cubicBezTo>
                  <a:cubicBezTo>
                    <a:pt x="24" y="2"/>
                    <a:pt x="23" y="1"/>
                    <a:pt x="21" y="1"/>
                  </a:cubicBezTo>
                  <a:cubicBezTo>
                    <a:pt x="20" y="0"/>
                    <a:pt x="18" y="0"/>
                    <a:pt x="16" y="0"/>
                  </a:cubicBezTo>
                  <a:cubicBezTo>
                    <a:pt x="5" y="0"/>
                    <a:pt x="5" y="0"/>
                    <a:pt x="5" y="0"/>
                  </a:cubicBezTo>
                  <a:cubicBezTo>
                    <a:pt x="5" y="1"/>
                    <a:pt x="5" y="1"/>
                    <a:pt x="5" y="1"/>
                  </a:cubicBezTo>
                  <a:cubicBezTo>
                    <a:pt x="6" y="1"/>
                    <a:pt x="6" y="1"/>
                    <a:pt x="6" y="1"/>
                  </a:cubicBezTo>
                  <a:cubicBezTo>
                    <a:pt x="7" y="1"/>
                    <a:pt x="8" y="1"/>
                    <a:pt x="8" y="1"/>
                  </a:cubicBezTo>
                  <a:cubicBezTo>
                    <a:pt x="8" y="2"/>
                    <a:pt x="8" y="3"/>
                    <a:pt x="8" y="4"/>
                  </a:cubicBezTo>
                  <a:cubicBezTo>
                    <a:pt x="5" y="19"/>
                    <a:pt x="5" y="19"/>
                    <a:pt x="5" y="19"/>
                  </a:cubicBezTo>
                  <a:cubicBezTo>
                    <a:pt x="5" y="21"/>
                    <a:pt x="4" y="21"/>
                    <a:pt x="4" y="22"/>
                  </a:cubicBezTo>
                  <a:cubicBezTo>
                    <a:pt x="3" y="22"/>
                    <a:pt x="3" y="23"/>
                    <a:pt x="2" y="23"/>
                  </a:cubicBezTo>
                  <a:cubicBezTo>
                    <a:pt x="1" y="23"/>
                    <a:pt x="1" y="23"/>
                    <a:pt x="1" y="23"/>
                  </a:cubicBezTo>
                  <a:cubicBezTo>
                    <a:pt x="0" y="23"/>
                    <a:pt x="0" y="23"/>
                    <a:pt x="0" y="23"/>
                  </a:cubicBezTo>
                  <a:cubicBezTo>
                    <a:pt x="13" y="24"/>
                    <a:pt x="13" y="24"/>
                    <a:pt x="13" y="24"/>
                  </a:cubicBezTo>
                  <a:cubicBezTo>
                    <a:pt x="15" y="24"/>
                    <a:pt x="18" y="23"/>
                    <a:pt x="19" y="23"/>
                  </a:cubicBezTo>
                  <a:cubicBezTo>
                    <a:pt x="21" y="22"/>
                    <a:pt x="22" y="22"/>
                    <a:pt x="23" y="21"/>
                  </a:cubicBezTo>
                  <a:cubicBezTo>
                    <a:pt x="24" y="20"/>
                    <a:pt x="24" y="18"/>
                    <a:pt x="25" y="17"/>
                  </a:cubicBezTo>
                  <a:cubicBezTo>
                    <a:pt x="25" y="16"/>
                    <a:pt x="25" y="14"/>
                    <a:pt x="24" y="13"/>
                  </a:cubicBezTo>
                  <a:cubicBezTo>
                    <a:pt x="23" y="13"/>
                    <a:pt x="22" y="12"/>
                    <a:pt x="20" y="12"/>
                  </a:cubicBezTo>
                  <a:cubicBezTo>
                    <a:pt x="22" y="11"/>
                    <a:pt x="23" y="11"/>
                    <a:pt x="24" y="10"/>
                  </a:cubicBezTo>
                  <a:close/>
                  <a:moveTo>
                    <a:pt x="12" y="2"/>
                  </a:moveTo>
                  <a:cubicBezTo>
                    <a:pt x="13" y="1"/>
                    <a:pt x="14" y="1"/>
                    <a:pt x="16" y="1"/>
                  </a:cubicBezTo>
                  <a:cubicBezTo>
                    <a:pt x="18" y="1"/>
                    <a:pt x="20" y="2"/>
                    <a:pt x="21" y="3"/>
                  </a:cubicBezTo>
                  <a:cubicBezTo>
                    <a:pt x="22" y="4"/>
                    <a:pt x="22" y="5"/>
                    <a:pt x="22" y="6"/>
                  </a:cubicBezTo>
                  <a:cubicBezTo>
                    <a:pt x="22" y="7"/>
                    <a:pt x="21" y="8"/>
                    <a:pt x="21" y="9"/>
                  </a:cubicBezTo>
                  <a:cubicBezTo>
                    <a:pt x="20" y="10"/>
                    <a:pt x="19" y="10"/>
                    <a:pt x="18" y="10"/>
                  </a:cubicBezTo>
                  <a:cubicBezTo>
                    <a:pt x="17" y="11"/>
                    <a:pt x="16" y="11"/>
                    <a:pt x="14" y="11"/>
                  </a:cubicBezTo>
                  <a:cubicBezTo>
                    <a:pt x="13" y="11"/>
                    <a:pt x="13" y="11"/>
                    <a:pt x="12" y="11"/>
                  </a:cubicBezTo>
                  <a:cubicBezTo>
                    <a:pt x="11" y="11"/>
                    <a:pt x="11" y="11"/>
                    <a:pt x="10" y="11"/>
                  </a:cubicBezTo>
                  <a:cubicBezTo>
                    <a:pt x="12" y="2"/>
                    <a:pt x="12" y="2"/>
                    <a:pt x="12" y="2"/>
                  </a:cubicBezTo>
                  <a:close/>
                  <a:moveTo>
                    <a:pt x="10" y="12"/>
                  </a:moveTo>
                  <a:cubicBezTo>
                    <a:pt x="10" y="12"/>
                    <a:pt x="11" y="12"/>
                    <a:pt x="11" y="12"/>
                  </a:cubicBezTo>
                  <a:cubicBezTo>
                    <a:pt x="12" y="12"/>
                    <a:pt x="13" y="12"/>
                    <a:pt x="13" y="12"/>
                  </a:cubicBezTo>
                  <a:cubicBezTo>
                    <a:pt x="15" y="12"/>
                    <a:pt x="17" y="12"/>
                    <a:pt x="18" y="13"/>
                  </a:cubicBezTo>
                  <a:cubicBezTo>
                    <a:pt x="19" y="13"/>
                    <a:pt x="20" y="14"/>
                    <a:pt x="20" y="15"/>
                  </a:cubicBezTo>
                  <a:cubicBezTo>
                    <a:pt x="20" y="16"/>
                    <a:pt x="20" y="17"/>
                    <a:pt x="20" y="18"/>
                  </a:cubicBezTo>
                  <a:cubicBezTo>
                    <a:pt x="20" y="19"/>
                    <a:pt x="19" y="20"/>
                    <a:pt x="18" y="21"/>
                  </a:cubicBezTo>
                  <a:cubicBezTo>
                    <a:pt x="16" y="22"/>
                    <a:pt x="15" y="22"/>
                    <a:pt x="12" y="22"/>
                  </a:cubicBezTo>
                  <a:cubicBezTo>
                    <a:pt x="11" y="22"/>
                    <a:pt x="10" y="22"/>
                    <a:pt x="8" y="22"/>
                  </a:cubicBezTo>
                  <a:cubicBezTo>
                    <a:pt x="10" y="12"/>
                    <a:pt x="10" y="12"/>
                    <a:pt x="1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íś1idé"/>
            <p:cNvSpPr/>
            <p:nvPr/>
          </p:nvSpPr>
          <p:spPr bwMode="auto">
            <a:xfrm>
              <a:off x="7110304" y="4166392"/>
              <a:ext cx="218022" cy="194216"/>
            </a:xfrm>
            <a:custGeom>
              <a:avLst/>
              <a:gdLst>
                <a:gd name="T0" fmla="*/ 19 w 28"/>
                <a:gd name="T1" fmla="*/ 1 h 25"/>
                <a:gd name="T2" fmla="*/ 21 w 28"/>
                <a:gd name="T3" fmla="*/ 2 h 25"/>
                <a:gd name="T4" fmla="*/ 21 w 28"/>
                <a:gd name="T5" fmla="*/ 5 h 25"/>
                <a:gd name="T6" fmla="*/ 19 w 28"/>
                <a:gd name="T7" fmla="*/ 14 h 25"/>
                <a:gd name="T8" fmla="*/ 18 w 28"/>
                <a:gd name="T9" fmla="*/ 20 h 25"/>
                <a:gd name="T10" fmla="*/ 14 w 28"/>
                <a:gd name="T11" fmla="*/ 22 h 25"/>
                <a:gd name="T12" fmla="*/ 10 w 28"/>
                <a:gd name="T13" fmla="*/ 23 h 25"/>
                <a:gd name="T14" fmla="*/ 7 w 28"/>
                <a:gd name="T15" fmla="*/ 22 h 25"/>
                <a:gd name="T16" fmla="*/ 5 w 28"/>
                <a:gd name="T17" fmla="*/ 21 h 25"/>
                <a:gd name="T18" fmla="*/ 4 w 28"/>
                <a:gd name="T19" fmla="*/ 18 h 25"/>
                <a:gd name="T20" fmla="*/ 5 w 28"/>
                <a:gd name="T21" fmla="*/ 15 h 25"/>
                <a:gd name="T22" fmla="*/ 7 w 28"/>
                <a:gd name="T23" fmla="*/ 5 h 25"/>
                <a:gd name="T24" fmla="*/ 8 w 28"/>
                <a:gd name="T25" fmla="*/ 2 h 25"/>
                <a:gd name="T26" fmla="*/ 10 w 28"/>
                <a:gd name="T27" fmla="*/ 1 h 25"/>
                <a:gd name="T28" fmla="*/ 11 w 28"/>
                <a:gd name="T29" fmla="*/ 1 h 25"/>
                <a:gd name="T30" fmla="*/ 11 w 28"/>
                <a:gd name="T31" fmla="*/ 1 h 25"/>
                <a:gd name="T32" fmla="*/ 0 w 28"/>
                <a:gd name="T33" fmla="*/ 0 h 25"/>
                <a:gd name="T34" fmla="*/ 0 w 28"/>
                <a:gd name="T35" fmla="*/ 1 h 25"/>
                <a:gd name="T36" fmla="*/ 1 w 28"/>
                <a:gd name="T37" fmla="*/ 1 h 25"/>
                <a:gd name="T38" fmla="*/ 3 w 28"/>
                <a:gd name="T39" fmla="*/ 2 h 25"/>
                <a:gd name="T40" fmla="*/ 3 w 28"/>
                <a:gd name="T41" fmla="*/ 5 h 25"/>
                <a:gd name="T42" fmla="*/ 1 w 28"/>
                <a:gd name="T43" fmla="*/ 14 h 25"/>
                <a:gd name="T44" fmla="*/ 1 w 28"/>
                <a:gd name="T45" fmla="*/ 19 h 25"/>
                <a:gd name="T46" fmla="*/ 3 w 28"/>
                <a:gd name="T47" fmla="*/ 23 h 25"/>
                <a:gd name="T48" fmla="*/ 9 w 28"/>
                <a:gd name="T49" fmla="*/ 25 h 25"/>
                <a:gd name="T50" fmla="*/ 16 w 28"/>
                <a:gd name="T51" fmla="*/ 23 h 25"/>
                <a:gd name="T52" fmla="*/ 19 w 28"/>
                <a:gd name="T53" fmla="*/ 20 h 25"/>
                <a:gd name="T54" fmla="*/ 21 w 28"/>
                <a:gd name="T55" fmla="*/ 15 h 25"/>
                <a:gd name="T56" fmla="*/ 23 w 28"/>
                <a:gd name="T57" fmla="*/ 5 h 25"/>
                <a:gd name="T58" fmla="*/ 24 w 28"/>
                <a:gd name="T59" fmla="*/ 3 h 25"/>
                <a:gd name="T60" fmla="*/ 26 w 28"/>
                <a:gd name="T61" fmla="*/ 1 h 25"/>
                <a:gd name="T62" fmla="*/ 27 w 28"/>
                <a:gd name="T63" fmla="*/ 1 h 25"/>
                <a:gd name="T64" fmla="*/ 28 w 28"/>
                <a:gd name="T65" fmla="*/ 1 h 25"/>
                <a:gd name="T66" fmla="*/ 19 w 28"/>
                <a:gd name="T67" fmla="*/ 1 h 25"/>
                <a:gd name="T68" fmla="*/ 18 w 28"/>
                <a:gd name="T69" fmla="*/ 1 h 25"/>
                <a:gd name="T70" fmla="*/ 19 w 28"/>
                <a:gd name="T71"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 h="25">
                  <a:moveTo>
                    <a:pt x="19" y="1"/>
                  </a:moveTo>
                  <a:cubicBezTo>
                    <a:pt x="20" y="1"/>
                    <a:pt x="21" y="2"/>
                    <a:pt x="21" y="2"/>
                  </a:cubicBezTo>
                  <a:cubicBezTo>
                    <a:pt x="22" y="2"/>
                    <a:pt x="22" y="3"/>
                    <a:pt x="21" y="5"/>
                  </a:cubicBezTo>
                  <a:cubicBezTo>
                    <a:pt x="19" y="14"/>
                    <a:pt x="19" y="14"/>
                    <a:pt x="19" y="14"/>
                  </a:cubicBezTo>
                  <a:cubicBezTo>
                    <a:pt x="19" y="17"/>
                    <a:pt x="18" y="19"/>
                    <a:pt x="18" y="20"/>
                  </a:cubicBezTo>
                  <a:cubicBezTo>
                    <a:pt x="17" y="21"/>
                    <a:pt x="16" y="21"/>
                    <a:pt x="14" y="22"/>
                  </a:cubicBezTo>
                  <a:cubicBezTo>
                    <a:pt x="13" y="23"/>
                    <a:pt x="11" y="23"/>
                    <a:pt x="10" y="23"/>
                  </a:cubicBezTo>
                  <a:cubicBezTo>
                    <a:pt x="9" y="23"/>
                    <a:pt x="7" y="23"/>
                    <a:pt x="7" y="22"/>
                  </a:cubicBezTo>
                  <a:cubicBezTo>
                    <a:pt x="6" y="22"/>
                    <a:pt x="5" y="21"/>
                    <a:pt x="5" y="21"/>
                  </a:cubicBezTo>
                  <a:cubicBezTo>
                    <a:pt x="5" y="20"/>
                    <a:pt x="4" y="19"/>
                    <a:pt x="4" y="18"/>
                  </a:cubicBezTo>
                  <a:cubicBezTo>
                    <a:pt x="5" y="17"/>
                    <a:pt x="5" y="16"/>
                    <a:pt x="5" y="15"/>
                  </a:cubicBezTo>
                  <a:cubicBezTo>
                    <a:pt x="7" y="5"/>
                    <a:pt x="7" y="5"/>
                    <a:pt x="7" y="5"/>
                  </a:cubicBezTo>
                  <a:cubicBezTo>
                    <a:pt x="7" y="3"/>
                    <a:pt x="7" y="2"/>
                    <a:pt x="8" y="2"/>
                  </a:cubicBezTo>
                  <a:cubicBezTo>
                    <a:pt x="8" y="1"/>
                    <a:pt x="9" y="1"/>
                    <a:pt x="10" y="1"/>
                  </a:cubicBezTo>
                  <a:cubicBezTo>
                    <a:pt x="11" y="1"/>
                    <a:pt x="11" y="1"/>
                    <a:pt x="11" y="1"/>
                  </a:cubicBezTo>
                  <a:cubicBezTo>
                    <a:pt x="11" y="1"/>
                    <a:pt x="11" y="1"/>
                    <a:pt x="11" y="1"/>
                  </a:cubicBezTo>
                  <a:cubicBezTo>
                    <a:pt x="0" y="0"/>
                    <a:pt x="0" y="0"/>
                    <a:pt x="0" y="0"/>
                  </a:cubicBezTo>
                  <a:cubicBezTo>
                    <a:pt x="0" y="1"/>
                    <a:pt x="0" y="1"/>
                    <a:pt x="0" y="1"/>
                  </a:cubicBezTo>
                  <a:cubicBezTo>
                    <a:pt x="1" y="1"/>
                    <a:pt x="1" y="1"/>
                    <a:pt x="1" y="1"/>
                  </a:cubicBezTo>
                  <a:cubicBezTo>
                    <a:pt x="2" y="1"/>
                    <a:pt x="3" y="1"/>
                    <a:pt x="3" y="2"/>
                  </a:cubicBezTo>
                  <a:cubicBezTo>
                    <a:pt x="4" y="2"/>
                    <a:pt x="4" y="3"/>
                    <a:pt x="3" y="5"/>
                  </a:cubicBezTo>
                  <a:cubicBezTo>
                    <a:pt x="1" y="14"/>
                    <a:pt x="1" y="14"/>
                    <a:pt x="1" y="14"/>
                  </a:cubicBezTo>
                  <a:cubicBezTo>
                    <a:pt x="1" y="17"/>
                    <a:pt x="1" y="18"/>
                    <a:pt x="1" y="19"/>
                  </a:cubicBezTo>
                  <a:cubicBezTo>
                    <a:pt x="1" y="21"/>
                    <a:pt x="2" y="22"/>
                    <a:pt x="3" y="23"/>
                  </a:cubicBezTo>
                  <a:cubicBezTo>
                    <a:pt x="4" y="24"/>
                    <a:pt x="7" y="24"/>
                    <a:pt x="9" y="25"/>
                  </a:cubicBezTo>
                  <a:cubicBezTo>
                    <a:pt x="12" y="25"/>
                    <a:pt x="14" y="24"/>
                    <a:pt x="16" y="23"/>
                  </a:cubicBezTo>
                  <a:cubicBezTo>
                    <a:pt x="17" y="22"/>
                    <a:pt x="19" y="21"/>
                    <a:pt x="19" y="20"/>
                  </a:cubicBezTo>
                  <a:cubicBezTo>
                    <a:pt x="20" y="19"/>
                    <a:pt x="21" y="17"/>
                    <a:pt x="21" y="15"/>
                  </a:cubicBezTo>
                  <a:cubicBezTo>
                    <a:pt x="23" y="5"/>
                    <a:pt x="23" y="5"/>
                    <a:pt x="23" y="5"/>
                  </a:cubicBezTo>
                  <a:cubicBezTo>
                    <a:pt x="23" y="4"/>
                    <a:pt x="24" y="3"/>
                    <a:pt x="24" y="3"/>
                  </a:cubicBezTo>
                  <a:cubicBezTo>
                    <a:pt x="25" y="2"/>
                    <a:pt x="25" y="1"/>
                    <a:pt x="26" y="1"/>
                  </a:cubicBezTo>
                  <a:cubicBezTo>
                    <a:pt x="27" y="1"/>
                    <a:pt x="27" y="1"/>
                    <a:pt x="27" y="1"/>
                  </a:cubicBezTo>
                  <a:cubicBezTo>
                    <a:pt x="28" y="1"/>
                    <a:pt x="28" y="1"/>
                    <a:pt x="28" y="1"/>
                  </a:cubicBezTo>
                  <a:cubicBezTo>
                    <a:pt x="19" y="1"/>
                    <a:pt x="19" y="1"/>
                    <a:pt x="19" y="1"/>
                  </a:cubicBezTo>
                  <a:cubicBezTo>
                    <a:pt x="18" y="1"/>
                    <a:pt x="18" y="1"/>
                    <a:pt x="18" y="1"/>
                  </a:cubicBezTo>
                  <a:cubicBezTo>
                    <a:pt x="19" y="1"/>
                    <a:pt x="19" y="1"/>
                    <a:pt x="19"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îṥ1ïḋê"/>
            <p:cNvSpPr/>
            <p:nvPr/>
          </p:nvSpPr>
          <p:spPr bwMode="auto">
            <a:xfrm>
              <a:off x="7335844" y="4173910"/>
              <a:ext cx="211758" cy="186698"/>
            </a:xfrm>
            <a:custGeom>
              <a:avLst/>
              <a:gdLst>
                <a:gd name="T0" fmla="*/ 18 w 27"/>
                <a:gd name="T1" fmla="*/ 1 h 24"/>
                <a:gd name="T2" fmla="*/ 20 w 27"/>
                <a:gd name="T3" fmla="*/ 1 h 24"/>
                <a:gd name="T4" fmla="*/ 20 w 27"/>
                <a:gd name="T5" fmla="*/ 2 h 24"/>
                <a:gd name="T6" fmla="*/ 20 w 27"/>
                <a:gd name="T7" fmla="*/ 2 h 24"/>
                <a:gd name="T8" fmla="*/ 19 w 27"/>
                <a:gd name="T9" fmla="*/ 5 h 24"/>
                <a:gd name="T10" fmla="*/ 12 w 27"/>
                <a:gd name="T11" fmla="*/ 12 h 24"/>
                <a:gd name="T12" fmla="*/ 9 w 27"/>
                <a:gd name="T13" fmla="*/ 4 h 24"/>
                <a:gd name="T14" fmla="*/ 8 w 27"/>
                <a:gd name="T15" fmla="*/ 2 h 24"/>
                <a:gd name="T16" fmla="*/ 9 w 27"/>
                <a:gd name="T17" fmla="*/ 1 h 24"/>
                <a:gd name="T18" fmla="*/ 11 w 27"/>
                <a:gd name="T19" fmla="*/ 1 h 24"/>
                <a:gd name="T20" fmla="*/ 11 w 27"/>
                <a:gd name="T21" fmla="*/ 1 h 24"/>
                <a:gd name="T22" fmla="*/ 11 w 27"/>
                <a:gd name="T23" fmla="*/ 0 h 24"/>
                <a:gd name="T24" fmla="*/ 0 w 27"/>
                <a:gd name="T25" fmla="*/ 0 h 24"/>
                <a:gd name="T26" fmla="*/ 0 w 27"/>
                <a:gd name="T27" fmla="*/ 0 h 24"/>
                <a:gd name="T28" fmla="*/ 1 w 27"/>
                <a:gd name="T29" fmla="*/ 1 h 24"/>
                <a:gd name="T30" fmla="*/ 3 w 27"/>
                <a:gd name="T31" fmla="*/ 2 h 24"/>
                <a:gd name="T32" fmla="*/ 4 w 27"/>
                <a:gd name="T33" fmla="*/ 4 h 24"/>
                <a:gd name="T34" fmla="*/ 9 w 27"/>
                <a:gd name="T35" fmla="*/ 14 h 24"/>
                <a:gd name="T36" fmla="*/ 8 w 27"/>
                <a:gd name="T37" fmla="*/ 19 h 24"/>
                <a:gd name="T38" fmla="*/ 7 w 27"/>
                <a:gd name="T39" fmla="*/ 22 h 24"/>
                <a:gd name="T40" fmla="*/ 5 w 27"/>
                <a:gd name="T41" fmla="*/ 23 h 24"/>
                <a:gd name="T42" fmla="*/ 4 w 27"/>
                <a:gd name="T43" fmla="*/ 23 h 24"/>
                <a:gd name="T44" fmla="*/ 4 w 27"/>
                <a:gd name="T45" fmla="*/ 23 h 24"/>
                <a:gd name="T46" fmla="*/ 14 w 27"/>
                <a:gd name="T47" fmla="*/ 24 h 24"/>
                <a:gd name="T48" fmla="*/ 15 w 27"/>
                <a:gd name="T49" fmla="*/ 23 h 24"/>
                <a:gd name="T50" fmla="*/ 14 w 27"/>
                <a:gd name="T51" fmla="*/ 23 h 24"/>
                <a:gd name="T52" fmla="*/ 12 w 27"/>
                <a:gd name="T53" fmla="*/ 22 h 24"/>
                <a:gd name="T54" fmla="*/ 12 w 27"/>
                <a:gd name="T55" fmla="*/ 19 h 24"/>
                <a:gd name="T56" fmla="*/ 13 w 27"/>
                <a:gd name="T57" fmla="*/ 14 h 24"/>
                <a:gd name="T58" fmla="*/ 21 w 27"/>
                <a:gd name="T59" fmla="*/ 5 h 24"/>
                <a:gd name="T60" fmla="*/ 23 w 27"/>
                <a:gd name="T61" fmla="*/ 2 h 24"/>
                <a:gd name="T62" fmla="*/ 25 w 27"/>
                <a:gd name="T63" fmla="*/ 1 h 24"/>
                <a:gd name="T64" fmla="*/ 27 w 27"/>
                <a:gd name="T65" fmla="*/ 1 h 24"/>
                <a:gd name="T66" fmla="*/ 27 w 27"/>
                <a:gd name="T67" fmla="*/ 1 h 24"/>
                <a:gd name="T68" fmla="*/ 27 w 27"/>
                <a:gd name="T69" fmla="*/ 0 h 24"/>
                <a:gd name="T70" fmla="*/ 18 w 27"/>
                <a:gd name="T71" fmla="*/ 0 h 24"/>
                <a:gd name="T72" fmla="*/ 18 w 27"/>
                <a:gd name="T73"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24">
                  <a:moveTo>
                    <a:pt x="18" y="1"/>
                  </a:moveTo>
                  <a:cubicBezTo>
                    <a:pt x="19" y="1"/>
                    <a:pt x="19" y="1"/>
                    <a:pt x="20" y="1"/>
                  </a:cubicBezTo>
                  <a:cubicBezTo>
                    <a:pt x="20" y="1"/>
                    <a:pt x="20" y="1"/>
                    <a:pt x="20" y="2"/>
                  </a:cubicBezTo>
                  <a:cubicBezTo>
                    <a:pt x="20" y="2"/>
                    <a:pt x="20" y="2"/>
                    <a:pt x="20" y="2"/>
                  </a:cubicBezTo>
                  <a:cubicBezTo>
                    <a:pt x="20" y="3"/>
                    <a:pt x="20" y="4"/>
                    <a:pt x="19" y="5"/>
                  </a:cubicBezTo>
                  <a:cubicBezTo>
                    <a:pt x="12" y="12"/>
                    <a:pt x="12" y="12"/>
                    <a:pt x="12" y="12"/>
                  </a:cubicBezTo>
                  <a:cubicBezTo>
                    <a:pt x="9" y="4"/>
                    <a:pt x="9" y="4"/>
                    <a:pt x="9" y="4"/>
                  </a:cubicBezTo>
                  <a:cubicBezTo>
                    <a:pt x="8" y="3"/>
                    <a:pt x="8" y="3"/>
                    <a:pt x="8" y="2"/>
                  </a:cubicBezTo>
                  <a:cubicBezTo>
                    <a:pt x="8" y="2"/>
                    <a:pt x="8" y="1"/>
                    <a:pt x="9" y="1"/>
                  </a:cubicBezTo>
                  <a:cubicBezTo>
                    <a:pt x="9" y="1"/>
                    <a:pt x="10" y="1"/>
                    <a:pt x="11" y="1"/>
                  </a:cubicBezTo>
                  <a:cubicBezTo>
                    <a:pt x="11" y="1"/>
                    <a:pt x="11" y="1"/>
                    <a:pt x="11" y="1"/>
                  </a:cubicBezTo>
                  <a:cubicBezTo>
                    <a:pt x="11" y="0"/>
                    <a:pt x="11" y="0"/>
                    <a:pt x="11" y="0"/>
                  </a:cubicBezTo>
                  <a:cubicBezTo>
                    <a:pt x="0" y="0"/>
                    <a:pt x="0" y="0"/>
                    <a:pt x="0" y="0"/>
                  </a:cubicBezTo>
                  <a:cubicBezTo>
                    <a:pt x="0" y="0"/>
                    <a:pt x="0" y="0"/>
                    <a:pt x="0" y="0"/>
                  </a:cubicBezTo>
                  <a:cubicBezTo>
                    <a:pt x="1" y="0"/>
                    <a:pt x="1" y="1"/>
                    <a:pt x="1" y="1"/>
                  </a:cubicBezTo>
                  <a:cubicBezTo>
                    <a:pt x="2" y="1"/>
                    <a:pt x="3" y="1"/>
                    <a:pt x="3" y="2"/>
                  </a:cubicBezTo>
                  <a:cubicBezTo>
                    <a:pt x="3" y="2"/>
                    <a:pt x="4" y="3"/>
                    <a:pt x="4" y="4"/>
                  </a:cubicBezTo>
                  <a:cubicBezTo>
                    <a:pt x="9" y="14"/>
                    <a:pt x="9" y="14"/>
                    <a:pt x="9" y="14"/>
                  </a:cubicBezTo>
                  <a:cubicBezTo>
                    <a:pt x="8" y="19"/>
                    <a:pt x="8" y="19"/>
                    <a:pt x="8" y="19"/>
                  </a:cubicBezTo>
                  <a:cubicBezTo>
                    <a:pt x="8" y="21"/>
                    <a:pt x="7" y="21"/>
                    <a:pt x="7" y="22"/>
                  </a:cubicBezTo>
                  <a:cubicBezTo>
                    <a:pt x="7" y="22"/>
                    <a:pt x="6" y="23"/>
                    <a:pt x="5" y="23"/>
                  </a:cubicBezTo>
                  <a:cubicBezTo>
                    <a:pt x="4" y="23"/>
                    <a:pt x="4" y="23"/>
                    <a:pt x="4" y="23"/>
                  </a:cubicBezTo>
                  <a:cubicBezTo>
                    <a:pt x="4" y="23"/>
                    <a:pt x="4" y="23"/>
                    <a:pt x="4" y="23"/>
                  </a:cubicBezTo>
                  <a:cubicBezTo>
                    <a:pt x="14" y="24"/>
                    <a:pt x="14" y="24"/>
                    <a:pt x="14" y="24"/>
                  </a:cubicBezTo>
                  <a:cubicBezTo>
                    <a:pt x="15" y="23"/>
                    <a:pt x="15" y="23"/>
                    <a:pt x="15" y="23"/>
                  </a:cubicBezTo>
                  <a:cubicBezTo>
                    <a:pt x="14" y="23"/>
                    <a:pt x="14" y="23"/>
                    <a:pt x="14" y="23"/>
                  </a:cubicBezTo>
                  <a:cubicBezTo>
                    <a:pt x="13" y="23"/>
                    <a:pt x="12" y="23"/>
                    <a:pt x="12" y="22"/>
                  </a:cubicBezTo>
                  <a:cubicBezTo>
                    <a:pt x="11" y="22"/>
                    <a:pt x="11" y="21"/>
                    <a:pt x="12" y="19"/>
                  </a:cubicBezTo>
                  <a:cubicBezTo>
                    <a:pt x="13" y="14"/>
                    <a:pt x="13" y="14"/>
                    <a:pt x="13" y="14"/>
                  </a:cubicBezTo>
                  <a:cubicBezTo>
                    <a:pt x="21" y="5"/>
                    <a:pt x="21" y="5"/>
                    <a:pt x="21" y="5"/>
                  </a:cubicBezTo>
                  <a:cubicBezTo>
                    <a:pt x="22" y="4"/>
                    <a:pt x="23" y="3"/>
                    <a:pt x="23" y="2"/>
                  </a:cubicBezTo>
                  <a:cubicBezTo>
                    <a:pt x="24" y="2"/>
                    <a:pt x="24" y="2"/>
                    <a:pt x="25" y="1"/>
                  </a:cubicBezTo>
                  <a:cubicBezTo>
                    <a:pt x="26" y="1"/>
                    <a:pt x="26" y="1"/>
                    <a:pt x="27" y="1"/>
                  </a:cubicBezTo>
                  <a:cubicBezTo>
                    <a:pt x="27" y="1"/>
                    <a:pt x="27" y="1"/>
                    <a:pt x="27" y="1"/>
                  </a:cubicBezTo>
                  <a:cubicBezTo>
                    <a:pt x="27" y="0"/>
                    <a:pt x="27" y="0"/>
                    <a:pt x="27" y="0"/>
                  </a:cubicBezTo>
                  <a:cubicBezTo>
                    <a:pt x="18" y="0"/>
                    <a:pt x="18" y="0"/>
                    <a:pt x="18" y="0"/>
                  </a:cubicBezTo>
                  <a:cubicBezTo>
                    <a:pt x="18" y="1"/>
                    <a:pt x="18" y="1"/>
                    <a:pt x="18"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íŝļíḓé"/>
            <p:cNvSpPr/>
            <p:nvPr/>
          </p:nvSpPr>
          <p:spPr bwMode="auto">
            <a:xfrm>
              <a:off x="6041494" y="1905977"/>
              <a:ext cx="1583794" cy="0"/>
            </a:xfrm>
            <a:prstGeom prst="line">
              <a:avLst/>
            </a:prstGeom>
            <a:noFill/>
            <a:ln w="39688" cap="flat">
              <a:solidFill>
                <a:srgbClr val="003797"/>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33" name="iṩ1ïďé"/>
            <p:cNvSpPr/>
            <p:nvPr/>
          </p:nvSpPr>
          <p:spPr bwMode="auto">
            <a:xfrm>
              <a:off x="6213155" y="1796966"/>
              <a:ext cx="46361" cy="46361"/>
            </a:xfrm>
            <a:prstGeom prst="ellipse">
              <a:avLst/>
            </a:prstGeom>
            <a:solidFill>
              <a:srgbClr val="003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işḷîḑe"/>
            <p:cNvSpPr/>
            <p:nvPr/>
          </p:nvSpPr>
          <p:spPr bwMode="auto">
            <a:xfrm>
              <a:off x="6322167" y="1796966"/>
              <a:ext cx="46361" cy="46361"/>
            </a:xfrm>
            <a:prstGeom prst="ellipse">
              <a:avLst/>
            </a:prstGeom>
            <a:solidFill>
              <a:srgbClr val="003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ïśļiḓê"/>
            <p:cNvSpPr/>
            <p:nvPr/>
          </p:nvSpPr>
          <p:spPr bwMode="auto">
            <a:xfrm>
              <a:off x="6423659" y="1796966"/>
              <a:ext cx="55132" cy="46361"/>
            </a:xfrm>
            <a:prstGeom prst="ellipse">
              <a:avLst/>
            </a:prstGeom>
            <a:solidFill>
              <a:srgbClr val="0037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íṣḻiḑé"/>
            <p:cNvSpPr/>
            <p:nvPr/>
          </p:nvSpPr>
          <p:spPr bwMode="auto">
            <a:xfrm>
              <a:off x="5214513" y="1562655"/>
              <a:ext cx="662838" cy="670356"/>
            </a:xfrm>
            <a:custGeom>
              <a:avLst/>
              <a:gdLst>
                <a:gd name="T0" fmla="*/ 72 w 85"/>
                <a:gd name="T1" fmla="*/ 18 h 86"/>
                <a:gd name="T2" fmla="*/ 18 w 85"/>
                <a:gd name="T3" fmla="*/ 14 h 86"/>
                <a:gd name="T4" fmla="*/ 14 w 85"/>
                <a:gd name="T5" fmla="*/ 69 h 86"/>
                <a:gd name="T6" fmla="*/ 61 w 85"/>
                <a:gd name="T7" fmla="*/ 77 h 86"/>
                <a:gd name="T8" fmla="*/ 78 w 85"/>
                <a:gd name="T9" fmla="*/ 83 h 86"/>
                <a:gd name="T10" fmla="*/ 74 w 85"/>
                <a:gd name="T11" fmla="*/ 66 h 86"/>
                <a:gd name="T12" fmla="*/ 72 w 85"/>
                <a:gd name="T13" fmla="*/ 18 h 86"/>
              </a:gdLst>
              <a:ahLst/>
              <a:cxnLst>
                <a:cxn ang="0">
                  <a:pos x="T0" y="T1"/>
                </a:cxn>
                <a:cxn ang="0">
                  <a:pos x="T2" y="T3"/>
                </a:cxn>
                <a:cxn ang="0">
                  <a:pos x="T4" y="T5"/>
                </a:cxn>
                <a:cxn ang="0">
                  <a:pos x="T6" y="T7"/>
                </a:cxn>
                <a:cxn ang="0">
                  <a:pos x="T8" y="T9"/>
                </a:cxn>
                <a:cxn ang="0">
                  <a:pos x="T10" y="T11"/>
                </a:cxn>
                <a:cxn ang="0">
                  <a:pos x="T12" y="T13"/>
                </a:cxn>
              </a:cxnLst>
              <a:rect l="0" t="0" r="r" b="b"/>
              <a:pathLst>
                <a:path w="85" h="86">
                  <a:moveTo>
                    <a:pt x="72" y="18"/>
                  </a:moveTo>
                  <a:cubicBezTo>
                    <a:pt x="58" y="2"/>
                    <a:pt x="34" y="0"/>
                    <a:pt x="18" y="14"/>
                  </a:cubicBezTo>
                  <a:cubicBezTo>
                    <a:pt x="2" y="28"/>
                    <a:pt x="0" y="53"/>
                    <a:pt x="14" y="69"/>
                  </a:cubicBezTo>
                  <a:cubicBezTo>
                    <a:pt x="26" y="82"/>
                    <a:pt x="45" y="86"/>
                    <a:pt x="61" y="77"/>
                  </a:cubicBezTo>
                  <a:cubicBezTo>
                    <a:pt x="78" y="83"/>
                    <a:pt x="78" y="83"/>
                    <a:pt x="78" y="83"/>
                  </a:cubicBezTo>
                  <a:cubicBezTo>
                    <a:pt x="74" y="66"/>
                    <a:pt x="74" y="66"/>
                    <a:pt x="74" y="66"/>
                  </a:cubicBezTo>
                  <a:cubicBezTo>
                    <a:pt x="85" y="52"/>
                    <a:pt x="84" y="32"/>
                    <a:pt x="72" y="18"/>
                  </a:cubicBezTo>
                  <a:close/>
                </a:path>
              </a:pathLst>
            </a:custGeom>
            <a:solidFill>
              <a:srgbClr val="FF7F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iṩļiďè"/>
            <p:cNvSpPr/>
            <p:nvPr/>
          </p:nvSpPr>
          <p:spPr bwMode="auto">
            <a:xfrm>
              <a:off x="5354849" y="1780677"/>
              <a:ext cx="350840" cy="171662"/>
            </a:xfrm>
            <a:custGeom>
              <a:avLst/>
              <a:gdLst>
                <a:gd name="T0" fmla="*/ 0 w 280"/>
                <a:gd name="T1" fmla="*/ 0 h 137"/>
                <a:gd name="T2" fmla="*/ 44 w 280"/>
                <a:gd name="T3" fmla="*/ 0 h 137"/>
                <a:gd name="T4" fmla="*/ 100 w 280"/>
                <a:gd name="T5" fmla="*/ 137 h 137"/>
                <a:gd name="T6" fmla="*/ 237 w 280"/>
                <a:gd name="T7" fmla="*/ 137 h 137"/>
                <a:gd name="T8" fmla="*/ 280 w 280"/>
                <a:gd name="T9" fmla="*/ 32 h 137"/>
              </a:gdLst>
              <a:ahLst/>
              <a:cxnLst>
                <a:cxn ang="0">
                  <a:pos x="T0" y="T1"/>
                </a:cxn>
                <a:cxn ang="0">
                  <a:pos x="T2" y="T3"/>
                </a:cxn>
                <a:cxn ang="0">
                  <a:pos x="T4" y="T5"/>
                </a:cxn>
                <a:cxn ang="0">
                  <a:pos x="T6" y="T7"/>
                </a:cxn>
                <a:cxn ang="0">
                  <a:pos x="T8" y="T9"/>
                </a:cxn>
              </a:cxnLst>
              <a:rect l="0" t="0" r="r" b="b"/>
              <a:pathLst>
                <a:path w="280" h="137">
                  <a:moveTo>
                    <a:pt x="0" y="0"/>
                  </a:moveTo>
                  <a:lnTo>
                    <a:pt x="44" y="0"/>
                  </a:lnTo>
                  <a:lnTo>
                    <a:pt x="100" y="137"/>
                  </a:lnTo>
                  <a:lnTo>
                    <a:pt x="237" y="137"/>
                  </a:lnTo>
                  <a:lnTo>
                    <a:pt x="280" y="32"/>
                  </a:lnTo>
                </a:path>
              </a:pathLst>
            </a:custGeom>
            <a:noFill/>
            <a:ln w="39688" cap="rnd">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8" name="ïS1ïḋé"/>
            <p:cNvSpPr/>
            <p:nvPr/>
          </p:nvSpPr>
          <p:spPr bwMode="auto">
            <a:xfrm>
              <a:off x="5471378" y="1983664"/>
              <a:ext cx="62650" cy="626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íṣlíḋe"/>
            <p:cNvSpPr/>
            <p:nvPr/>
          </p:nvSpPr>
          <p:spPr bwMode="auto">
            <a:xfrm>
              <a:off x="5589160" y="1983664"/>
              <a:ext cx="62650" cy="6265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ïsḻïdê"/>
            <p:cNvSpPr/>
            <p:nvPr/>
          </p:nvSpPr>
          <p:spPr bwMode="auto">
            <a:xfrm>
              <a:off x="5432536" y="1820773"/>
              <a:ext cx="273154" cy="0"/>
            </a:xfrm>
            <a:prstGeom prst="line">
              <a:avLst/>
            </a:prstGeom>
            <a:noFill/>
            <a:ln w="39688" cap="rnd">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p>
          </p:txBody>
        </p:sp>
        <p:sp>
          <p:nvSpPr>
            <p:cNvPr id="41" name="iṡḻïďe"/>
            <p:cNvSpPr/>
            <p:nvPr/>
          </p:nvSpPr>
          <p:spPr bwMode="auto">
            <a:xfrm>
              <a:off x="7477434" y="4812941"/>
              <a:ext cx="365876" cy="264384"/>
            </a:xfrm>
            <a:custGeom>
              <a:avLst/>
              <a:gdLst>
                <a:gd name="T0" fmla="*/ 0 w 47"/>
                <a:gd name="T1" fmla="*/ 34 h 34"/>
                <a:gd name="T2" fmla="*/ 47 w 47"/>
                <a:gd name="T3" fmla="*/ 0 h 34"/>
              </a:gdLst>
              <a:ahLst/>
              <a:cxnLst>
                <a:cxn ang="0">
                  <a:pos x="T0" y="T1"/>
                </a:cxn>
                <a:cxn ang="0">
                  <a:pos x="T2" y="T3"/>
                </a:cxn>
              </a:cxnLst>
              <a:rect l="0" t="0" r="r" b="b"/>
              <a:pathLst>
                <a:path w="47" h="34">
                  <a:moveTo>
                    <a:pt x="0" y="34"/>
                  </a:moveTo>
                  <a:cubicBezTo>
                    <a:pt x="0" y="34"/>
                    <a:pt x="32" y="18"/>
                    <a:pt x="47" y="0"/>
                  </a:cubicBezTo>
                </a:path>
              </a:pathLst>
            </a:custGeom>
            <a:noFill/>
            <a:ln w="39688" cap="rnd">
              <a:solidFill>
                <a:srgbClr val="FF7FB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592232" y="1855773"/>
            <a:ext cx="3150308" cy="3423466"/>
            <a:chOff x="592232" y="1855773"/>
            <a:chExt cx="3150308" cy="3423466"/>
          </a:xfrm>
        </p:grpSpPr>
        <p:sp>
          <p:nvSpPr>
            <p:cNvPr id="44" name="矩形: 圆角 43"/>
            <p:cNvSpPr/>
            <p:nvPr/>
          </p:nvSpPr>
          <p:spPr>
            <a:xfrm>
              <a:off x="592232" y="1855773"/>
              <a:ext cx="3150308" cy="3423466"/>
            </a:xfrm>
            <a:prstGeom prst="roundRect">
              <a:avLst>
                <a:gd name="adj" fmla="val 1150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文本框 41"/>
            <p:cNvSpPr txBox="1"/>
            <p:nvPr/>
          </p:nvSpPr>
          <p:spPr>
            <a:xfrm>
              <a:off x="711229" y="2254493"/>
              <a:ext cx="2849001" cy="92333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solidFill>
                    <a:srgbClr val="17082E"/>
                  </a:solidFill>
                  <a:latin typeface="Arial" panose="020B0604020202020204"/>
                  <a:ea typeface="微软雅黑" panose="020B0503020204020204" charset="-122"/>
                  <a:cs typeface="+mn-ea"/>
                  <a:sym typeface="+mn-lt"/>
                </a:rPr>
                <a:t>现金一经付清</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原始凭证及时收回</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多付或少付金额，由责任人负责。</a:t>
              </a:r>
            </a:p>
          </p:txBody>
        </p:sp>
        <p:sp>
          <p:nvSpPr>
            <p:cNvPr id="45" name="文本框 44"/>
            <p:cNvSpPr txBox="1"/>
            <p:nvPr/>
          </p:nvSpPr>
          <p:spPr>
            <a:xfrm>
              <a:off x="711229" y="3583818"/>
              <a:ext cx="2849001" cy="1200329"/>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solidFill>
                    <a:srgbClr val="17082E"/>
                  </a:solidFill>
                  <a:latin typeface="Arial" panose="020B0604020202020204"/>
                  <a:ea typeface="微软雅黑" panose="020B0503020204020204" charset="-122"/>
                  <a:cs typeface="+mn-ea"/>
                  <a:sym typeface="+mn-lt"/>
                </a:rPr>
                <a:t>现金收付的</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要当面点清金额</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并注意票面的真伪。若收到假币</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由责任人负责。</a:t>
              </a:r>
            </a:p>
          </p:txBody>
        </p:sp>
      </p:grpSp>
      <p:grpSp>
        <p:nvGrpSpPr>
          <p:cNvPr id="47" name="组合 46"/>
          <p:cNvGrpSpPr/>
          <p:nvPr/>
        </p:nvGrpSpPr>
        <p:grpSpPr>
          <a:xfrm>
            <a:off x="8303340" y="1855773"/>
            <a:ext cx="3150308" cy="3423466"/>
            <a:chOff x="592232" y="1855773"/>
            <a:chExt cx="3150308" cy="3423466"/>
          </a:xfrm>
        </p:grpSpPr>
        <p:sp>
          <p:nvSpPr>
            <p:cNvPr id="48" name="矩形: 圆角 47"/>
            <p:cNvSpPr/>
            <p:nvPr/>
          </p:nvSpPr>
          <p:spPr>
            <a:xfrm>
              <a:off x="592232" y="1855773"/>
              <a:ext cx="3150308" cy="3423466"/>
            </a:xfrm>
            <a:prstGeom prst="roundRect">
              <a:avLst>
                <a:gd name="adj" fmla="val 11505"/>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711229" y="2254493"/>
              <a:ext cx="2849001" cy="2585323"/>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solidFill>
                    <a:srgbClr val="17082E"/>
                  </a:solidFill>
                  <a:latin typeface="Arial" panose="020B0604020202020204"/>
                  <a:ea typeface="微软雅黑" panose="020B0503020204020204" charset="-122"/>
                  <a:cs typeface="+mn-ea"/>
                  <a:sym typeface="+mn-lt"/>
                </a:rPr>
                <a:t>严格执行财务制度</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保管好限额的库存现金</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把把每日收到的大额现金及时送到银行。不得”坐支”</a:t>
              </a:r>
              <a:r>
                <a:rPr lang="en-US" altLang="zh-CN" dirty="0">
                  <a:solidFill>
                    <a:srgbClr val="17082E"/>
                  </a:solidFill>
                  <a:latin typeface="Arial" panose="020B0604020202020204"/>
                  <a:ea typeface="微软雅黑" panose="020B0503020204020204" charset="-122"/>
                  <a:cs typeface="+mn-ea"/>
                  <a:sym typeface="+mn-lt"/>
                </a:rPr>
                <a:t>.</a:t>
              </a:r>
              <a:r>
                <a:rPr lang="zh-CN" altLang="en-US" dirty="0">
                  <a:solidFill>
                    <a:srgbClr val="17082E"/>
                  </a:solidFill>
                  <a:latin typeface="Arial" panose="020B0604020202020204"/>
                  <a:ea typeface="微软雅黑" panose="020B0503020204020204" charset="-122"/>
                  <a:cs typeface="+mn-ea"/>
                  <a:sym typeface="+mn-lt"/>
                </a:rPr>
                <a:t>如特殊原因没能及时存现。大额现金交给孔经理或经理保管，保险柜内不存放大额现金，保证资金的安全。</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inVertical)">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barn(inVertical)">
                                      <p:cBhvr>
                                        <p:cTn id="19" dur="500"/>
                                        <p:tgtEl>
                                          <p:spTgt spid="46"/>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barn(inVertical)">
                                      <p:cBhvr>
                                        <p:cTn id="2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1.3"/>
</p:tagLst>
</file>

<file path=ppt/tags/tag10.xml><?xml version="1.0" encoding="utf-8"?>
<p:tagLst xmlns:a="http://schemas.openxmlformats.org/drawingml/2006/main" xmlns:r="http://schemas.openxmlformats.org/officeDocument/2006/relationships" xmlns:p="http://schemas.openxmlformats.org/presentationml/2006/main">
  <p:tag name="ISLIDE.VECTOR" val="4ed6ba99-04e4-4ec5-80b6-2c8183b48066"/>
</p:tagLst>
</file>

<file path=ppt/tags/tag11.xml><?xml version="1.0" encoding="utf-8"?>
<p:tagLst xmlns:a="http://schemas.openxmlformats.org/drawingml/2006/main" xmlns:r="http://schemas.openxmlformats.org/officeDocument/2006/relationships" xmlns:p="http://schemas.openxmlformats.org/presentationml/2006/main">
  <p:tag name="ISLIDE.VECTOR" val="c3e6f218-7787-4cb1-9ad8-e95b5642759d"/>
</p:tagLst>
</file>

<file path=ppt/tags/tag12.xml><?xml version="1.0" encoding="utf-8"?>
<p:tagLst xmlns:a="http://schemas.openxmlformats.org/drawingml/2006/main" xmlns:r="http://schemas.openxmlformats.org/officeDocument/2006/relationships" xmlns:p="http://schemas.openxmlformats.org/presentationml/2006/main">
  <p:tag name="ISLIDE.VECTOR" val="2346049f-4105-4fbf-9659-8ed0831ecd19"/>
</p:tagLst>
</file>

<file path=ppt/tags/tag13.xml><?xml version="1.0" encoding="utf-8"?>
<p:tagLst xmlns:a="http://schemas.openxmlformats.org/drawingml/2006/main" xmlns:r="http://schemas.openxmlformats.org/officeDocument/2006/relationships" xmlns:p="http://schemas.openxmlformats.org/presentationml/2006/main">
  <p:tag name="ISLIDE.VECTOR" val="fa28a72a-f86f-4079-a47d-f085359e4b47"/>
</p:tagLst>
</file>

<file path=ppt/tags/tag14.xml><?xml version="1.0" encoding="utf-8"?>
<p:tagLst xmlns:a="http://schemas.openxmlformats.org/drawingml/2006/main" xmlns:r="http://schemas.openxmlformats.org/officeDocument/2006/relationships" xmlns:p="http://schemas.openxmlformats.org/presentationml/2006/main">
  <p:tag name="ISLIDE.VECTOR" val="450354a1-e673-41dd-8ce9-e71a694d6d49"/>
</p:tagLst>
</file>

<file path=ppt/tags/tag15.xml><?xml version="1.0" encoding="utf-8"?>
<p:tagLst xmlns:a="http://schemas.openxmlformats.org/drawingml/2006/main" xmlns:r="http://schemas.openxmlformats.org/officeDocument/2006/relationships" xmlns:p="http://schemas.openxmlformats.org/presentationml/2006/main">
  <p:tag name="ISLIDE.VECTOR" val="4dd8b3c5-235e-4c9d-a215-7bec8e6054be"/>
</p:tagLst>
</file>

<file path=ppt/tags/tag16.xml><?xml version="1.0" encoding="utf-8"?>
<p:tagLst xmlns:a="http://schemas.openxmlformats.org/drawingml/2006/main" xmlns:r="http://schemas.openxmlformats.org/officeDocument/2006/relationships" xmlns:p="http://schemas.openxmlformats.org/presentationml/2006/main">
  <p:tag name="PA" val="v4.1.3"/>
</p:tagLst>
</file>

<file path=ppt/tags/tag17.xml><?xml version="1.0" encoding="utf-8"?>
<p:tagLst xmlns:a="http://schemas.openxmlformats.org/drawingml/2006/main" xmlns:r="http://schemas.openxmlformats.org/officeDocument/2006/relationships" xmlns:p="http://schemas.openxmlformats.org/presentationml/2006/main">
  <p:tag name="ISLIDE.VECTOR" val="4ed6ba99-04e4-4ec5-80b6-2c8183b48066"/>
</p:tagLst>
</file>

<file path=ppt/tags/tag18.xml><?xml version="1.0" encoding="utf-8"?>
<p:tagLst xmlns:a="http://schemas.openxmlformats.org/drawingml/2006/main" xmlns:r="http://schemas.openxmlformats.org/officeDocument/2006/relationships" xmlns:p="http://schemas.openxmlformats.org/presentationml/2006/main">
  <p:tag name="PA" val="v4.1.3"/>
</p:tagLst>
</file>

<file path=ppt/tags/tag19.xml><?xml version="1.0" encoding="utf-8"?>
<p:tagLst xmlns:a="http://schemas.openxmlformats.org/drawingml/2006/main" xmlns:r="http://schemas.openxmlformats.org/officeDocument/2006/relationships" xmlns:p="http://schemas.openxmlformats.org/presentationml/2006/main">
  <p:tag name="ISLIDE.VECTOR" val="4ed6ba99-04e4-4ec5-80b6-2c8183b48066"/>
</p:tagLst>
</file>

<file path=ppt/tags/tag2.xml><?xml version="1.0" encoding="utf-8"?>
<p:tagLst xmlns:a="http://schemas.openxmlformats.org/drawingml/2006/main" xmlns:r="http://schemas.openxmlformats.org/officeDocument/2006/relationships" xmlns:p="http://schemas.openxmlformats.org/presentationml/2006/main">
  <p:tag name="ISLIDE.VECTOR" val="161f7e0d-df40-4d60-9ca7-976a86a67781"/>
</p:tagLst>
</file>

<file path=ppt/tags/tag20.xml><?xml version="1.0" encoding="utf-8"?>
<p:tagLst xmlns:a="http://schemas.openxmlformats.org/drawingml/2006/main" xmlns:r="http://schemas.openxmlformats.org/officeDocument/2006/relationships" xmlns:p="http://schemas.openxmlformats.org/presentationml/2006/main">
  <p:tag name="PA" val="v4.1.3"/>
</p:tagLst>
</file>

<file path=ppt/tags/tag3.xml><?xml version="1.0" encoding="utf-8"?>
<p:tagLst xmlns:a="http://schemas.openxmlformats.org/drawingml/2006/main" xmlns:r="http://schemas.openxmlformats.org/officeDocument/2006/relationships" xmlns:p="http://schemas.openxmlformats.org/presentationml/2006/main">
  <p:tag name="PA" val="v4.1.3"/>
</p:tagLst>
</file>

<file path=ppt/tags/tag4.xml><?xml version="1.0" encoding="utf-8"?>
<p:tagLst xmlns:a="http://schemas.openxmlformats.org/drawingml/2006/main" xmlns:r="http://schemas.openxmlformats.org/officeDocument/2006/relationships" xmlns:p="http://schemas.openxmlformats.org/presentationml/2006/main">
  <p:tag name="ISLIDE.VECTOR" val="4ed6ba99-04e4-4ec5-80b6-2c8183b48066"/>
</p:tagLst>
</file>

<file path=ppt/tags/tag5.xml><?xml version="1.0" encoding="utf-8"?>
<p:tagLst xmlns:a="http://schemas.openxmlformats.org/drawingml/2006/main" xmlns:r="http://schemas.openxmlformats.org/officeDocument/2006/relationships" xmlns:p="http://schemas.openxmlformats.org/presentationml/2006/main">
  <p:tag name="ISLIDE.VECTOR" val="25d48448-cd80-4df6-9362-0f1194fc0787"/>
</p:tagLst>
</file>

<file path=ppt/tags/tag6.xml><?xml version="1.0" encoding="utf-8"?>
<p:tagLst xmlns:a="http://schemas.openxmlformats.org/drawingml/2006/main" xmlns:r="http://schemas.openxmlformats.org/officeDocument/2006/relationships" xmlns:p="http://schemas.openxmlformats.org/presentationml/2006/main">
  <p:tag name="ISLIDE.VECTOR" val="3d71e3c9-5a02-4307-afaa-20a210f014a3"/>
</p:tagLst>
</file>

<file path=ppt/tags/tag7.xml><?xml version="1.0" encoding="utf-8"?>
<p:tagLst xmlns:a="http://schemas.openxmlformats.org/drawingml/2006/main" xmlns:r="http://schemas.openxmlformats.org/officeDocument/2006/relationships" xmlns:p="http://schemas.openxmlformats.org/presentationml/2006/main">
  <p:tag name="ISLIDE.VECTOR" val="47169b03-2c82-439c-9f4f-6a1457311776"/>
</p:tagLst>
</file>

<file path=ppt/tags/tag8.xml><?xml version="1.0" encoding="utf-8"?>
<p:tagLst xmlns:a="http://schemas.openxmlformats.org/drawingml/2006/main" xmlns:r="http://schemas.openxmlformats.org/officeDocument/2006/relationships" xmlns:p="http://schemas.openxmlformats.org/presentationml/2006/main">
  <p:tag name="ISLIDE.VECTOR" val="2e7f08a2-656b-478f-899a-1dfa6f82e472"/>
</p:tagLst>
</file>

<file path=ppt/tags/tag9.xml><?xml version="1.0" encoding="utf-8"?>
<p:tagLst xmlns:a="http://schemas.openxmlformats.org/drawingml/2006/main" xmlns:r="http://schemas.openxmlformats.org/officeDocument/2006/relationships" xmlns:p="http://schemas.openxmlformats.org/presentationml/2006/main">
  <p:tag name="PA" val="v4.1.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1389</Words>
  <Application>Microsoft Office PowerPoint</Application>
  <PresentationFormat>宽屏</PresentationFormat>
  <Paragraphs>110</Paragraphs>
  <Slides>21</Slides>
  <Notes>2</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21</vt:i4>
      </vt:variant>
    </vt:vector>
  </HeadingPairs>
  <TitlesOfParts>
    <vt:vector size="27" baseType="lpstr">
      <vt:lpstr>等线</vt:lpstr>
      <vt:lpstr>等线 Light</vt:lpstr>
      <vt:lpstr>微软雅黑</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38</cp:revision>
  <dcterms:created xsi:type="dcterms:W3CDTF">2020-01-07T06:56:00Z</dcterms:created>
  <dcterms:modified xsi:type="dcterms:W3CDTF">2021-01-19T07:23:37Z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