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341" r:id="rId2"/>
    <p:sldId id="343" r:id="rId3"/>
    <p:sldId id="344" r:id="rId4"/>
    <p:sldId id="348" r:id="rId5"/>
    <p:sldId id="349" r:id="rId6"/>
    <p:sldId id="350" r:id="rId7"/>
    <p:sldId id="351" r:id="rId8"/>
    <p:sldId id="345" r:id="rId9"/>
    <p:sldId id="352" r:id="rId10"/>
    <p:sldId id="354" r:id="rId11"/>
    <p:sldId id="353" r:id="rId12"/>
    <p:sldId id="355" r:id="rId13"/>
    <p:sldId id="346" r:id="rId14"/>
    <p:sldId id="358" r:id="rId15"/>
    <p:sldId id="356" r:id="rId16"/>
    <p:sldId id="359" r:id="rId17"/>
    <p:sldId id="347" r:id="rId18"/>
    <p:sldId id="360" r:id="rId19"/>
    <p:sldId id="361" r:id="rId20"/>
    <p:sldId id="362" r:id="rId21"/>
    <p:sldId id="363" r:id="rId22"/>
    <p:sldId id="342"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2331"/>
    <a:srgbClr val="F6E1AC"/>
    <a:srgbClr val="C3955D"/>
    <a:srgbClr val="CFB481"/>
    <a:srgbClr val="CFAB7E"/>
    <a:srgbClr val="F7E7C2"/>
    <a:srgbClr val="E6E6E6"/>
    <a:srgbClr val="D6BC88"/>
    <a:srgbClr val="051525"/>
    <a:srgbClr val="1121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159" autoAdjust="0"/>
    <p:restoredTop sz="94660"/>
  </p:normalViewPr>
  <p:slideViewPr>
    <p:cSldViewPr snapToGrid="0">
      <p:cViewPr varScale="1">
        <p:scale>
          <a:sx n="60" d="100"/>
          <a:sy n="60" d="100"/>
        </p:scale>
        <p:origin x="90" y="4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DFC243-3E68-4BFF-A505-ADDF9D7195A4}" type="datetimeFigureOut">
              <a:rPr lang="zh-CN" altLang="en-US" smtClean="0"/>
              <a:t>2021/2/10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67D84A-3049-44F6-8517-64F0971FDD2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7FFDAE1-EB67-42CF-B593-56AA292DA8C8}" type="datetimeFigureOut">
              <a:rPr lang="zh-CN" altLang="en-US" smtClean="0"/>
              <a:t>2021/2/10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1E6056-67A1-460C-8D55-8E0798092675}"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B7FFDAE1-EB67-42CF-B593-56AA292DA8C8}" type="datetimeFigureOut">
              <a:rPr lang="zh-CN" altLang="en-US" smtClean="0"/>
              <a:t>2021/2/10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1E6056-67A1-460C-8D55-8E0798092675}"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B7FFDAE1-EB67-42CF-B593-56AA292DA8C8}" type="datetimeFigureOut">
              <a:rPr lang="zh-CN" altLang="en-US" smtClean="0"/>
              <a:t>2021/2/10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1E6056-67A1-460C-8D55-8E0798092675}"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B7FFDAE1-EB67-42CF-B593-56AA292DA8C8}" type="datetimeFigureOut">
              <a:rPr lang="zh-CN" altLang="en-US" smtClean="0"/>
              <a:t>2021/2/10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1E6056-67A1-460C-8D55-8E0798092675}"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7FFDAE1-EB67-42CF-B593-56AA292DA8C8}" type="datetimeFigureOut">
              <a:rPr lang="zh-CN" altLang="en-US" smtClean="0"/>
              <a:t>2021/2/10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1E6056-67A1-460C-8D55-8E0798092675}"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B7FFDAE1-EB67-42CF-B593-56AA292DA8C8}" type="datetimeFigureOut">
              <a:rPr lang="zh-CN" altLang="en-US" smtClean="0"/>
              <a:t>2021/2/10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A1E6056-67A1-460C-8D55-8E0798092675}"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B7FFDAE1-EB67-42CF-B593-56AA292DA8C8}" type="datetimeFigureOut">
              <a:rPr lang="zh-CN" altLang="en-US" smtClean="0"/>
              <a:t>2021/2/10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7FFDAE1-EB67-42CF-B593-56AA292DA8C8}" type="datetimeFigureOut">
              <a:rPr lang="zh-CN" altLang="en-US" smtClean="0"/>
              <a:t>2021/2/10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A1E6056-67A1-460C-8D55-8E0798092675}"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7FFDAE1-EB67-42CF-B593-56AA292DA8C8}" type="datetimeFigureOut">
              <a:rPr lang="zh-CN" altLang="en-US" smtClean="0"/>
              <a:t>2021/2/10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A1E6056-67A1-460C-8D55-8E0798092675}"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FFDAE1-EB67-42CF-B593-56AA292DA8C8}" type="datetimeFigureOut">
              <a:rPr lang="zh-CN" altLang="en-US" smtClean="0"/>
              <a:t>2021/2/10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A1E6056-67A1-460C-8D55-8E0798092675}"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FFDAE1-EB67-42CF-B593-56AA292DA8C8}" type="datetimeFigureOut">
              <a:rPr lang="zh-CN" altLang="en-US" smtClean="0"/>
              <a:t>2021/2/10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A1E6056-67A1-460C-8D55-8E0798092675}"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FFDAE1-EB67-42CF-B593-56AA292DA8C8}" type="datetimeFigureOut">
              <a:rPr lang="zh-CN" altLang="en-US" smtClean="0"/>
              <a:t>2021/2/10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1E6056-67A1-460C-8D55-8E079809267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10" Type="http://schemas.openxmlformats.org/officeDocument/2006/relationships/image" Target="../media/image1.jpeg"/><Relationship Id="rId4" Type="http://schemas.openxmlformats.org/officeDocument/2006/relationships/tags" Target="../tags/tag5.xml"/><Relationship Id="rId9"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661396" y="-2661397"/>
            <a:ext cx="6869208" cy="12191999"/>
          </a:xfrm>
          <a:prstGeom prst="rect">
            <a:avLst/>
          </a:prstGeom>
        </p:spPr>
      </p:pic>
      <p:sp>
        <p:nvSpPr>
          <p:cNvPr id="33" name="文本框 32"/>
          <p:cNvSpPr txBox="1"/>
          <p:nvPr/>
        </p:nvSpPr>
        <p:spPr>
          <a:xfrm>
            <a:off x="2546577" y="2253750"/>
            <a:ext cx="6811564" cy="1862048"/>
          </a:xfrm>
          <a:prstGeom prst="rect">
            <a:avLst/>
          </a:prstGeom>
          <a:noFill/>
        </p:spPr>
        <p:txBody>
          <a:bodyPr wrap="square" rtlCol="0">
            <a:spAutoFit/>
          </a:bodyPr>
          <a:lstStyle/>
          <a:p>
            <a:pPr algn="ctr" defTabSz="914400">
              <a:defRPr/>
            </a:pPr>
            <a:r>
              <a:rPr lang="zh-CN" altLang="en-US" sz="11500" kern="0" dirty="0">
                <a:gradFill>
                  <a:gsLst>
                    <a:gs pos="0">
                      <a:srgbClr val="F7E2AD"/>
                    </a:gs>
                    <a:gs pos="100000">
                      <a:srgbClr val="A88755"/>
                    </a:gs>
                  </a:gsLst>
                  <a:lin ang="5400000" scaled="1"/>
                </a:gradFill>
                <a:latin typeface="方正兰亭特黑简体" panose="02000000000000000000" pitchFamily="2" charset="-122"/>
                <a:ea typeface="方正兰亭特黑简体" panose="02000000000000000000" pitchFamily="2" charset="-122"/>
                <a:cs typeface="+mn-ea"/>
                <a:sym typeface="+mn-lt"/>
              </a:rPr>
              <a:t>工作复盘</a:t>
            </a:r>
          </a:p>
        </p:txBody>
      </p:sp>
      <p:sp>
        <p:nvSpPr>
          <p:cNvPr id="37" name="Synergistically utilize technically sound portals with frictionless chains. Dramatically customize…"/>
          <p:cNvSpPr txBox="1"/>
          <p:nvPr/>
        </p:nvSpPr>
        <p:spPr>
          <a:xfrm>
            <a:off x="1971969" y="4006602"/>
            <a:ext cx="7960780" cy="680956"/>
          </a:xfrm>
          <a:prstGeom prst="rect">
            <a:avLst/>
          </a:prstGeom>
          <a:ln w="12700">
            <a:miter lim="400000"/>
          </a:ln>
        </p:spPr>
        <p:txBody>
          <a:bodyPr wrap="square" lIns="0" tIns="0" rIns="0" bIns="0">
            <a:spAutoFit/>
          </a:bodyPr>
          <a:lstStyle/>
          <a:p>
            <a:pPr algn="ctr" defTabSz="412750" hangingPunct="0">
              <a:lnSpc>
                <a:spcPct val="150000"/>
              </a:lnSpc>
              <a:defRPr sz="2000" b="0">
                <a:solidFill>
                  <a:srgbClr val="1C1F25"/>
                </a:solidFill>
                <a:latin typeface="Roboto Bold"/>
                <a:ea typeface="Roboto Bold"/>
                <a:cs typeface="Roboto Bold"/>
                <a:sym typeface="Roboto Bold"/>
              </a:defRPr>
            </a:pPr>
            <a:r>
              <a:rPr sz="1600" kern="0" dirty="0">
                <a:gradFill>
                  <a:gsLst>
                    <a:gs pos="51300">
                      <a:srgbClr val="F5E2C4"/>
                    </a:gs>
                    <a:gs pos="0">
                      <a:srgbClr val="AD8E5D"/>
                    </a:gs>
                    <a:gs pos="100000">
                      <a:srgbClr val="E6CBA8"/>
                    </a:gs>
                  </a:gsLst>
                  <a:lin ang="0" scaled="1"/>
                </a:gradFill>
                <a:latin typeface="字体视界-一风尚黑体" panose="02000500000000000000" pitchFamily="2" charset="-122"/>
                <a:ea typeface="字体视界-一风尚黑体" panose="02000500000000000000" pitchFamily="2" charset="-122"/>
                <a:cs typeface="+mn-ea"/>
                <a:sym typeface="+mn-lt"/>
              </a:rPr>
              <a:t>Synergistically utilize technically sound portals with frictionless chains. Dramatically customize</a:t>
            </a:r>
            <a:r>
              <a:rPr lang="en-US" sz="1600" kern="0" dirty="0">
                <a:gradFill>
                  <a:gsLst>
                    <a:gs pos="51300">
                      <a:srgbClr val="F5E2C4"/>
                    </a:gs>
                    <a:gs pos="0">
                      <a:srgbClr val="AD8E5D"/>
                    </a:gs>
                    <a:gs pos="100000">
                      <a:srgbClr val="E6CBA8"/>
                    </a:gs>
                  </a:gsLst>
                  <a:lin ang="0" scaled="1"/>
                </a:gradFill>
                <a:latin typeface="字体视界-一风尚黑体" panose="02000500000000000000" pitchFamily="2" charset="-122"/>
                <a:ea typeface="字体视界-一风尚黑体" panose="02000500000000000000" pitchFamily="2" charset="-122"/>
                <a:cs typeface="+mn-ea"/>
                <a:sym typeface="+mn-lt"/>
              </a:rPr>
              <a:t> </a:t>
            </a:r>
            <a:r>
              <a:rPr sz="1600" kern="0" dirty="0">
                <a:gradFill>
                  <a:gsLst>
                    <a:gs pos="51300">
                      <a:srgbClr val="F5E2C4"/>
                    </a:gs>
                    <a:gs pos="0">
                      <a:srgbClr val="AD8E5D"/>
                    </a:gs>
                    <a:gs pos="100000">
                      <a:srgbClr val="E6CBA8"/>
                    </a:gs>
                  </a:gsLst>
                  <a:lin ang="0" scaled="1"/>
                </a:gradFill>
                <a:latin typeface="字体视界-一风尚黑体" panose="02000500000000000000" pitchFamily="2" charset="-122"/>
                <a:ea typeface="字体视界-一风尚黑体" panose="02000500000000000000" pitchFamily="2" charset="-122"/>
                <a:cs typeface="+mn-ea"/>
                <a:sym typeface="+mn-lt"/>
              </a:rPr>
              <a:t>empowered networks rather than goal-opportunities. </a:t>
            </a:r>
          </a:p>
        </p:txBody>
      </p:sp>
      <p:sp>
        <p:nvSpPr>
          <p:cNvPr id="39" name="文本框 38"/>
          <p:cNvSpPr txBox="1"/>
          <p:nvPr/>
        </p:nvSpPr>
        <p:spPr>
          <a:xfrm>
            <a:off x="3420515" y="1423421"/>
            <a:ext cx="4973016" cy="646331"/>
          </a:xfrm>
          <a:prstGeom prst="rect">
            <a:avLst/>
          </a:prstGeom>
          <a:noFill/>
        </p:spPr>
        <p:txBody>
          <a:bodyPr wrap="square" rtlCol="0">
            <a:spAutoFit/>
          </a:bodyPr>
          <a:lstStyle/>
          <a:p>
            <a:pPr algn="dist"/>
            <a:r>
              <a:rPr lang="en-US" altLang="zh-CN" sz="3600" b="1" dirty="0">
                <a:gradFill flip="none" rotWithShape="1">
                  <a:gsLst>
                    <a:gs pos="51300">
                      <a:srgbClr val="F5E2C4"/>
                    </a:gs>
                    <a:gs pos="0">
                      <a:srgbClr val="AD8E5D"/>
                    </a:gs>
                    <a:gs pos="100000">
                      <a:srgbClr val="E6CBA8"/>
                    </a:gs>
                  </a:gsLst>
                  <a:lin ang="0" scaled="1"/>
                  <a:tileRect/>
                </a:gradFill>
                <a:cs typeface="+mn-ea"/>
                <a:sym typeface="+mn-lt"/>
              </a:rPr>
              <a:t>WORK REPORT</a:t>
            </a:r>
            <a:endParaRPr lang="zh-CN" altLang="en-US" sz="3600" b="1" dirty="0">
              <a:gradFill flip="none" rotWithShape="1">
                <a:gsLst>
                  <a:gs pos="51300">
                    <a:srgbClr val="F5E2C4"/>
                  </a:gs>
                  <a:gs pos="0">
                    <a:srgbClr val="AD8E5D"/>
                  </a:gs>
                  <a:gs pos="100000">
                    <a:srgbClr val="E6CBA8"/>
                  </a:gs>
                </a:gsLst>
                <a:lin ang="0" scaled="1"/>
                <a:tileRect/>
              </a:gradFill>
              <a:cs typeface="+mn-ea"/>
              <a:sym typeface="+mn-lt"/>
            </a:endParaRPr>
          </a:p>
        </p:txBody>
      </p:sp>
      <p:sp>
        <p:nvSpPr>
          <p:cNvPr id="47" name="文本框 46"/>
          <p:cNvSpPr txBox="1"/>
          <p:nvPr/>
        </p:nvSpPr>
        <p:spPr>
          <a:xfrm>
            <a:off x="3076970" y="5055553"/>
            <a:ext cx="2115516" cy="707886"/>
          </a:xfrm>
          <a:prstGeom prst="rect">
            <a:avLst/>
          </a:prstGeom>
          <a:noFill/>
        </p:spPr>
        <p:txBody>
          <a:bodyPr wrap="square" rtlCol="0">
            <a:spAutoFit/>
          </a:bodyPr>
          <a:lstStyle/>
          <a:p>
            <a:r>
              <a:rPr lang="zh-CN" altLang="en-US" sz="2000" b="1">
                <a:gradFill flip="none" rotWithShape="1">
                  <a:gsLst>
                    <a:gs pos="51300">
                      <a:srgbClr val="F5E2C4"/>
                    </a:gs>
                    <a:gs pos="0">
                      <a:srgbClr val="AD8E5D"/>
                    </a:gs>
                    <a:gs pos="100000">
                      <a:srgbClr val="E6CBA8"/>
                    </a:gs>
                  </a:gsLst>
                  <a:lin ang="0" scaled="1"/>
                  <a:tileRect/>
                </a:gradFill>
                <a:cs typeface="+mn-ea"/>
                <a:sym typeface="+mn-lt"/>
              </a:rPr>
              <a:t>汇报人：喜爱</a:t>
            </a:r>
            <a:r>
              <a:rPr lang="en-US" altLang="zh-CN" sz="2000" b="1">
                <a:gradFill flip="none" rotWithShape="1">
                  <a:gsLst>
                    <a:gs pos="51300">
                      <a:srgbClr val="F5E2C4"/>
                    </a:gs>
                    <a:gs pos="0">
                      <a:srgbClr val="AD8E5D"/>
                    </a:gs>
                    <a:gs pos="100000">
                      <a:srgbClr val="E6CBA8"/>
                    </a:gs>
                  </a:gsLst>
                  <a:lin ang="0" scaled="1"/>
                  <a:tileRect/>
                </a:gradFill>
                <a:cs typeface="+mn-ea"/>
                <a:sym typeface="+mn-lt"/>
              </a:rPr>
              <a:t>PPT</a:t>
            </a:r>
            <a:endParaRPr lang="zh-CN" altLang="en-US" sz="2000" b="1" dirty="0">
              <a:gradFill flip="none" rotWithShape="1">
                <a:gsLst>
                  <a:gs pos="51300">
                    <a:srgbClr val="F5E2C4"/>
                  </a:gs>
                  <a:gs pos="0">
                    <a:srgbClr val="AD8E5D"/>
                  </a:gs>
                  <a:gs pos="100000">
                    <a:srgbClr val="E6CBA8"/>
                  </a:gs>
                </a:gsLst>
                <a:lin ang="0" scaled="1"/>
                <a:tileRect/>
              </a:gradFill>
              <a:cs typeface="+mn-ea"/>
              <a:sym typeface="+mn-lt"/>
            </a:endParaRPr>
          </a:p>
        </p:txBody>
      </p:sp>
      <p:sp>
        <p:nvSpPr>
          <p:cNvPr id="48" name="文本框 47"/>
          <p:cNvSpPr txBox="1"/>
          <p:nvPr/>
        </p:nvSpPr>
        <p:spPr>
          <a:xfrm>
            <a:off x="5658444" y="5055553"/>
            <a:ext cx="3262141" cy="400110"/>
          </a:xfrm>
          <a:prstGeom prst="rect">
            <a:avLst/>
          </a:prstGeom>
          <a:noFill/>
        </p:spPr>
        <p:txBody>
          <a:bodyPr wrap="square" rtlCol="0">
            <a:spAutoFit/>
          </a:bodyPr>
          <a:lstStyle/>
          <a:p>
            <a:pPr algn="r"/>
            <a:r>
              <a:rPr lang="zh-CN" altLang="en-US" sz="2000" b="1" dirty="0">
                <a:gradFill flip="none" rotWithShape="1">
                  <a:gsLst>
                    <a:gs pos="51300">
                      <a:srgbClr val="F5E2C4"/>
                    </a:gs>
                    <a:gs pos="0">
                      <a:srgbClr val="AD8E5D"/>
                    </a:gs>
                    <a:gs pos="100000">
                      <a:srgbClr val="E6CBA8"/>
                    </a:gs>
                  </a:gsLst>
                  <a:lin ang="0" scaled="1"/>
                  <a:tileRect/>
                </a:gradFill>
                <a:cs typeface="+mn-ea"/>
                <a:sym typeface="+mn-lt"/>
              </a:rPr>
              <a:t>汇报时间：</a:t>
            </a:r>
            <a:r>
              <a:rPr lang="en-US" altLang="zh-CN" sz="2000" b="1" dirty="0">
                <a:gradFill flip="none" rotWithShape="1">
                  <a:gsLst>
                    <a:gs pos="51300">
                      <a:srgbClr val="F5E2C4"/>
                    </a:gs>
                    <a:gs pos="0">
                      <a:srgbClr val="AD8E5D"/>
                    </a:gs>
                    <a:gs pos="100000">
                      <a:srgbClr val="E6CBA8"/>
                    </a:gs>
                  </a:gsLst>
                  <a:lin ang="0" scaled="1"/>
                  <a:tileRect/>
                </a:gradFill>
                <a:cs typeface="+mn-ea"/>
                <a:sym typeface="+mn-lt"/>
              </a:rPr>
              <a:t>20XX</a:t>
            </a:r>
            <a:r>
              <a:rPr lang="zh-CN" altLang="en-US" sz="2000" b="1" dirty="0">
                <a:gradFill flip="none" rotWithShape="1">
                  <a:gsLst>
                    <a:gs pos="51300">
                      <a:srgbClr val="F5E2C4"/>
                    </a:gs>
                    <a:gs pos="0">
                      <a:srgbClr val="AD8E5D"/>
                    </a:gs>
                    <a:gs pos="100000">
                      <a:srgbClr val="E6CBA8"/>
                    </a:gs>
                  </a:gsLst>
                  <a:lin ang="0" scaled="1"/>
                  <a:tileRect/>
                </a:gradFill>
                <a:cs typeface="+mn-ea"/>
                <a:sym typeface="+mn-lt"/>
              </a:rPr>
              <a:t>年</a:t>
            </a:r>
            <a:r>
              <a:rPr lang="en-US" altLang="zh-CN" sz="2000" b="1" dirty="0">
                <a:gradFill flip="none" rotWithShape="1">
                  <a:gsLst>
                    <a:gs pos="51300">
                      <a:srgbClr val="F5E2C4"/>
                    </a:gs>
                    <a:gs pos="0">
                      <a:srgbClr val="AD8E5D"/>
                    </a:gs>
                    <a:gs pos="100000">
                      <a:srgbClr val="E6CBA8"/>
                    </a:gs>
                  </a:gsLst>
                  <a:lin ang="0" scaled="1"/>
                  <a:tileRect/>
                </a:gradFill>
                <a:cs typeface="+mn-ea"/>
                <a:sym typeface="+mn-lt"/>
              </a:rPr>
              <a:t>X</a:t>
            </a:r>
            <a:r>
              <a:rPr lang="zh-CN" altLang="en-US" sz="2000" b="1" dirty="0">
                <a:gradFill flip="none" rotWithShape="1">
                  <a:gsLst>
                    <a:gs pos="51300">
                      <a:srgbClr val="F5E2C4"/>
                    </a:gs>
                    <a:gs pos="0">
                      <a:srgbClr val="AD8E5D"/>
                    </a:gs>
                    <a:gs pos="100000">
                      <a:srgbClr val="E6CBA8"/>
                    </a:gs>
                  </a:gsLst>
                  <a:lin ang="0" scaled="1"/>
                  <a:tileRect/>
                </a:gradFill>
                <a:cs typeface="+mn-ea"/>
                <a:sym typeface="+mn-lt"/>
              </a:rPr>
              <a:t>月</a:t>
            </a:r>
            <a:r>
              <a:rPr lang="en-US" altLang="zh-CN" sz="2000" b="1" dirty="0">
                <a:gradFill flip="none" rotWithShape="1">
                  <a:gsLst>
                    <a:gs pos="51300">
                      <a:srgbClr val="F5E2C4"/>
                    </a:gs>
                    <a:gs pos="0">
                      <a:srgbClr val="AD8E5D"/>
                    </a:gs>
                    <a:gs pos="100000">
                      <a:srgbClr val="E6CBA8"/>
                    </a:gs>
                  </a:gsLst>
                  <a:lin ang="0" scaled="1"/>
                  <a:tileRect/>
                </a:gradFill>
                <a:cs typeface="+mn-ea"/>
                <a:sym typeface="+mn-lt"/>
              </a:rPr>
              <a:t>X</a:t>
            </a:r>
            <a:endParaRPr lang="zh-CN" altLang="en-US" sz="2000" b="1" dirty="0">
              <a:gradFill flip="none" rotWithShape="1">
                <a:gsLst>
                  <a:gs pos="51300">
                    <a:srgbClr val="F5E2C4"/>
                  </a:gs>
                  <a:gs pos="0">
                    <a:srgbClr val="AD8E5D"/>
                  </a:gs>
                  <a:gs pos="100000">
                    <a:srgbClr val="E6CBA8"/>
                  </a:gs>
                </a:gsLst>
                <a:lin ang="0" scaled="1"/>
                <a:tileRect/>
              </a:gradFill>
              <a:cs typeface="+mn-ea"/>
              <a:sym typeface="+mn-lt"/>
            </a:endParaRPr>
          </a:p>
        </p:txBody>
      </p:sp>
      <p:pic>
        <p:nvPicPr>
          <p:cNvPr id="2" name="正面能量团队精神背景">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064886" y="-884680"/>
            <a:ext cx="609600" cy="609600"/>
          </a:xfrm>
          <a:prstGeom prst="rect">
            <a:avLst/>
          </a:prstGeom>
        </p:spPr>
      </p:pic>
      <p:pic>
        <p:nvPicPr>
          <p:cNvPr id="7" name="图片 6"/>
          <p:cNvPicPr>
            <a:picLocks noChangeAspect="1"/>
          </p:cNvPicPr>
          <p:nvPr/>
        </p:nvPicPr>
        <p:blipFill rotWithShape="1">
          <a:blip r:embed="rId6" cstate="print">
            <a:extLst>
              <a:ext uri="{28A0092B-C50C-407E-A947-70E740481C1C}">
                <a14:useLocalDpi xmlns:a14="http://schemas.microsoft.com/office/drawing/2010/main" val="0"/>
              </a:ext>
            </a:extLst>
          </a:blip>
          <a:srcRect l="5026" b="47703"/>
          <a:stretch>
            <a:fillRect/>
          </a:stretch>
        </p:blipFill>
        <p:spPr>
          <a:xfrm rot="16200000">
            <a:off x="-377919" y="377921"/>
            <a:ext cx="4342359" cy="3586520"/>
          </a:xfrm>
          <a:prstGeom prst="rect">
            <a:avLst/>
          </a:prstGeom>
        </p:spPr>
      </p:pic>
      <p:pic>
        <p:nvPicPr>
          <p:cNvPr id="18" name="图片 17"/>
          <p:cNvPicPr>
            <a:picLocks noChangeAspect="1"/>
          </p:cNvPicPr>
          <p:nvPr/>
        </p:nvPicPr>
        <p:blipFill rotWithShape="1">
          <a:blip r:embed="rId6" cstate="print">
            <a:extLst>
              <a:ext uri="{28A0092B-C50C-407E-A947-70E740481C1C}">
                <a14:useLocalDpi xmlns:a14="http://schemas.microsoft.com/office/drawing/2010/main" val="0"/>
              </a:ext>
            </a:extLst>
          </a:blip>
          <a:srcRect l="-2066" t="47804" r="7092" b="-101"/>
          <a:stretch>
            <a:fillRect/>
          </a:stretch>
        </p:blipFill>
        <p:spPr>
          <a:xfrm rot="16200000">
            <a:off x="8227527" y="3001721"/>
            <a:ext cx="4342359" cy="35865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0-#ppt_w/2"/>
                                          </p:val>
                                        </p:tav>
                                        <p:tav tm="100000">
                                          <p:val>
                                            <p:strVal val="#ppt_x"/>
                                          </p:val>
                                        </p:tav>
                                      </p:tavLst>
                                    </p:anim>
                                    <p:anim calcmode="lin" valueType="num">
                                      <p:cBhvr additive="base">
                                        <p:cTn id="43" dur="500" fill="hold"/>
                                        <p:tgtEl>
                                          <p:spTgt spid="7"/>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500" fill="hold"/>
                                        <p:tgtEl>
                                          <p:spTgt spid="18"/>
                                        </p:tgtEl>
                                        <p:attrNameLst>
                                          <p:attrName>ppt_x</p:attrName>
                                        </p:attrNameLst>
                                      </p:cBhvr>
                                      <p:tavLst>
                                        <p:tav tm="0">
                                          <p:val>
                                            <p:strVal val="1+#ppt_w/2"/>
                                          </p:val>
                                        </p:tav>
                                        <p:tav tm="100000">
                                          <p:val>
                                            <p:strVal val="#ppt_x"/>
                                          </p:val>
                                        </p:tav>
                                      </p:tavLst>
                                    </p:anim>
                                    <p:anim calcmode="lin" valueType="num">
                                      <p:cBhvr additive="base">
                                        <p:cTn id="47"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8" repeatCount="indefinite" fill="remove" display="0">
                  <p:stCondLst>
                    <p:cond delay="indefinite"/>
                  </p:stCondLst>
                  <p:endCondLst>
                    <p:cond evt="onStopAudio" delay="0">
                      <p:tgtEl>
                        <p:sldTgt/>
                      </p:tgtEl>
                    </p:cond>
                  </p:endCondLst>
                </p:cTn>
                <p:tgtEl>
                  <p:spTgt spid="2"/>
                </p:tgtEl>
              </p:cMediaNode>
            </p:audio>
          </p:childTnLst>
        </p:cTn>
      </p:par>
    </p:tnLst>
    <p:bldLst>
      <p:bldP spid="33" grpId="0"/>
      <p:bldP spid="37" grpId="0" animBg="1"/>
      <p:bldP spid="39" grpId="0"/>
      <p:bldP spid="47" grpId="0"/>
      <p:bldP spid="4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1396" y="-2661397"/>
            <a:ext cx="6869208" cy="12191999"/>
          </a:xfrm>
          <a:prstGeom prst="rect">
            <a:avLst/>
          </a:prstGeom>
        </p:spPr>
      </p:pic>
      <p:cxnSp>
        <p:nvCxnSpPr>
          <p:cNvPr id="8" name="直接箭头连接符 7"/>
          <p:cNvCxnSpPr/>
          <p:nvPr/>
        </p:nvCxnSpPr>
        <p:spPr>
          <a:xfrm>
            <a:off x="458624" y="867769"/>
            <a:ext cx="11226753" cy="1"/>
          </a:xfrm>
          <a:prstGeom prst="straightConnector1">
            <a:avLst/>
          </a:prstGeom>
          <a:ln w="38100">
            <a:solidFill>
              <a:srgbClr val="EDD6B6"/>
            </a:solidFill>
            <a:tailEnd type="triangl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005706" y="281816"/>
            <a:ext cx="2029913" cy="584775"/>
          </a:xfrm>
          <a:prstGeom prst="rect">
            <a:avLst/>
          </a:prstGeom>
          <a:noFill/>
        </p:spPr>
        <p:txBody>
          <a:bodyPr wrap="square" rtlCol="0">
            <a:spAutoFit/>
          </a:bodyPr>
          <a:lstStyle/>
          <a:p>
            <a:pPr algn="dist" defTabSz="914400">
              <a:defRPr/>
            </a:pPr>
            <a:r>
              <a:rPr lang="zh-CN" altLang="en-US" sz="3200" kern="0" dirty="0">
                <a:gradFill>
                  <a:gsLst>
                    <a:gs pos="0">
                      <a:srgbClr val="F7E2AD"/>
                    </a:gs>
                    <a:gs pos="100000">
                      <a:srgbClr val="A88755"/>
                    </a:gs>
                  </a:gsLst>
                  <a:lin ang="5400000" scaled="1"/>
                </a:gradFill>
                <a:latin typeface="方正兰亭特黑简体" panose="02000000000000000000" pitchFamily="2" charset="-122"/>
                <a:ea typeface="方正兰亭特黑简体" panose="02000000000000000000" pitchFamily="2" charset="-122"/>
                <a:cs typeface="+mn-ea"/>
                <a:sym typeface="+mn-lt"/>
              </a:rPr>
              <a:t>区域成绩</a:t>
            </a:r>
          </a:p>
        </p:txBody>
      </p:sp>
      <p:sp>
        <p:nvSpPr>
          <p:cNvPr id="13" name="椭圆 12"/>
          <p:cNvSpPr/>
          <p:nvPr/>
        </p:nvSpPr>
        <p:spPr>
          <a:xfrm>
            <a:off x="578586" y="356926"/>
            <a:ext cx="282594" cy="282594"/>
          </a:xfrm>
          <a:prstGeom prst="ellipse">
            <a:avLst/>
          </a:prstGeom>
          <a:gradFill>
            <a:gsLst>
              <a:gs pos="0">
                <a:srgbClr val="FFFAE8"/>
              </a:gs>
              <a:gs pos="52600">
                <a:srgbClr val="EFD299"/>
              </a:gs>
              <a:gs pos="100000">
                <a:srgbClr val="C8A37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9" name="Group 2"/>
          <p:cNvGrpSpPr/>
          <p:nvPr/>
        </p:nvGrpSpPr>
        <p:grpSpPr>
          <a:xfrm>
            <a:off x="1352345" y="3287965"/>
            <a:ext cx="1967169" cy="1967166"/>
            <a:chOff x="5188489" y="1928790"/>
            <a:chExt cx="1815022" cy="1815020"/>
          </a:xfrm>
        </p:grpSpPr>
        <p:sp>
          <p:nvSpPr>
            <p:cNvPr id="30" name="Oval 14"/>
            <p:cNvSpPr/>
            <p:nvPr/>
          </p:nvSpPr>
          <p:spPr>
            <a:xfrm>
              <a:off x="5188489" y="1928790"/>
              <a:ext cx="1815022" cy="1815020"/>
            </a:xfrm>
            <a:prstGeom prst="ellipse">
              <a:avLst/>
            </a:prstGeom>
            <a:gradFill>
              <a:gsLst>
                <a:gs pos="0">
                  <a:srgbClr val="C3955D"/>
                </a:gs>
                <a:gs pos="100000">
                  <a:srgbClr val="F6E1AC"/>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sz="2400" kern="1200" dirty="0">
                <a:solidFill>
                  <a:srgbClr val="F6E1AC"/>
                </a:solidFill>
                <a:latin typeface="思源黑体 CN Light" panose="020B0300000000000000" pitchFamily="34" charset="-122"/>
                <a:ea typeface="思源黑体 CN Light" panose="020B0300000000000000" pitchFamily="34" charset="-122"/>
              </a:endParaRPr>
            </a:p>
          </p:txBody>
        </p:sp>
        <p:sp>
          <p:nvSpPr>
            <p:cNvPr id="31" name="Text Placeholder 3"/>
            <p:cNvSpPr txBox="1"/>
            <p:nvPr/>
          </p:nvSpPr>
          <p:spPr>
            <a:xfrm>
              <a:off x="5425439" y="2990484"/>
              <a:ext cx="1341120" cy="28397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828800" rtl="0">
                <a:spcBef>
                  <a:spcPct val="20000"/>
                </a:spcBef>
                <a:defRPr/>
              </a:pPr>
              <a:r>
                <a:rPr lang="zh-CN" altLang="en-US" sz="2000" b="1" kern="1200" dirty="0">
                  <a:solidFill>
                    <a:srgbClr val="162331"/>
                  </a:solidFill>
                  <a:latin typeface="思源黑体 CN Light" panose="020B0300000000000000" pitchFamily="34" charset="-122"/>
                  <a:ea typeface="思源黑体 CN Light" panose="020B0300000000000000" pitchFamily="34" charset="-122"/>
                </a:rPr>
                <a:t>标题</a:t>
              </a:r>
              <a:endParaRPr lang="en-US" kern="1200" dirty="0">
                <a:solidFill>
                  <a:srgbClr val="162331"/>
                </a:solidFill>
                <a:latin typeface="思源黑体 CN Light" panose="020B0300000000000000" pitchFamily="34" charset="-122"/>
                <a:ea typeface="思源黑体 CN Light" panose="020B0300000000000000" pitchFamily="34" charset="-122"/>
              </a:endParaRPr>
            </a:p>
          </p:txBody>
        </p:sp>
      </p:grpSp>
      <p:grpSp>
        <p:nvGrpSpPr>
          <p:cNvPr id="32" name="Group 4"/>
          <p:cNvGrpSpPr/>
          <p:nvPr/>
        </p:nvGrpSpPr>
        <p:grpSpPr>
          <a:xfrm>
            <a:off x="4972544" y="1833940"/>
            <a:ext cx="1123456" cy="1123456"/>
            <a:chOff x="2569580" y="2334192"/>
            <a:chExt cx="1036565" cy="1036565"/>
          </a:xfrm>
        </p:grpSpPr>
        <p:sp>
          <p:nvSpPr>
            <p:cNvPr id="33" name="Oval 15"/>
            <p:cNvSpPr/>
            <p:nvPr/>
          </p:nvSpPr>
          <p:spPr>
            <a:xfrm>
              <a:off x="2569580" y="2334192"/>
              <a:ext cx="1036565" cy="1036565"/>
            </a:xfrm>
            <a:prstGeom prst="ellipse">
              <a:avLst/>
            </a:prstGeom>
            <a:gradFill>
              <a:gsLst>
                <a:gs pos="0">
                  <a:srgbClr val="C3955D"/>
                </a:gs>
                <a:gs pos="100000">
                  <a:srgbClr val="F6E1AC"/>
                </a:gs>
              </a:gsLst>
              <a:lin ang="7800000" scaled="0"/>
            </a:gradFill>
            <a:ln w="12700">
              <a:noFill/>
              <a:headEnd type="oval" w="med" len="med"/>
              <a:tailEnd type="oval" w="med" len="med"/>
            </a:ln>
            <a:effectLst>
              <a:outerShdw blurRad="76200" dir="18900000" sy="23000" kx="-12000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defTabSz="1828800" rtl="0"/>
              <a:endParaRPr lang="en-US" sz="2400" kern="1200" dirty="0">
                <a:solidFill>
                  <a:srgbClr val="F6E1AC"/>
                </a:solidFill>
                <a:latin typeface="思源黑体 CN Light" panose="020B0300000000000000" pitchFamily="34" charset="-122"/>
                <a:ea typeface="思源黑体 CN Light" panose="020B0300000000000000" pitchFamily="34" charset="-122"/>
              </a:endParaRPr>
            </a:p>
          </p:txBody>
        </p:sp>
        <p:sp>
          <p:nvSpPr>
            <p:cNvPr id="34" name="Freeform 22"/>
            <p:cNvSpPr>
              <a:spLocks noEditPoints="1"/>
            </p:cNvSpPr>
            <p:nvPr/>
          </p:nvSpPr>
          <p:spPr bwMode="auto">
            <a:xfrm>
              <a:off x="2882031" y="2675302"/>
              <a:ext cx="411662" cy="354344"/>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162331"/>
            </a:solidFill>
            <a:ln w="9525">
              <a:noFill/>
              <a:round/>
            </a:ln>
          </p:spPr>
          <p:txBody>
            <a:bodyPr vert="horz" wrap="square" lIns="182880" tIns="91440" rIns="182880" bIns="91440" numCol="1" anchor="t" anchorCtr="0" compatLnSpc="1"/>
            <a:lstStyle/>
            <a:p>
              <a:pPr algn="l" defTabSz="1828800" rtl="0"/>
              <a:endParaRPr lang="en-US" sz="2400" kern="1200" dirty="0">
                <a:solidFill>
                  <a:srgbClr val="F6E1AC"/>
                </a:solidFill>
                <a:latin typeface="思源黑体 CN Light" panose="020B0300000000000000" pitchFamily="34" charset="-122"/>
                <a:ea typeface="思源黑体 CN Light" panose="020B0300000000000000" pitchFamily="34" charset="-122"/>
              </a:endParaRPr>
            </a:p>
          </p:txBody>
        </p:sp>
      </p:grpSp>
      <p:grpSp>
        <p:nvGrpSpPr>
          <p:cNvPr id="35" name="Group 7"/>
          <p:cNvGrpSpPr/>
          <p:nvPr/>
        </p:nvGrpSpPr>
        <p:grpSpPr>
          <a:xfrm>
            <a:off x="4948908" y="3426978"/>
            <a:ext cx="1123456" cy="1123456"/>
            <a:chOff x="8464006" y="2334192"/>
            <a:chExt cx="1036565" cy="1036565"/>
          </a:xfrm>
        </p:grpSpPr>
        <p:sp>
          <p:nvSpPr>
            <p:cNvPr id="36" name="Oval 16"/>
            <p:cNvSpPr/>
            <p:nvPr/>
          </p:nvSpPr>
          <p:spPr>
            <a:xfrm>
              <a:off x="8464006" y="2334192"/>
              <a:ext cx="1036565" cy="1036565"/>
            </a:xfrm>
            <a:prstGeom prst="ellipse">
              <a:avLst/>
            </a:prstGeom>
            <a:gradFill>
              <a:gsLst>
                <a:gs pos="0">
                  <a:srgbClr val="C3955D"/>
                </a:gs>
                <a:gs pos="100000">
                  <a:srgbClr val="F6E1AC"/>
                </a:gs>
              </a:gsLst>
              <a:lin ang="7800000" scaled="0"/>
            </a:gradFill>
            <a:ln w="12700">
              <a:noFill/>
              <a:headEnd type="oval" w="med" len="med"/>
              <a:tailEnd type="oval" w="med" len="med"/>
            </a:ln>
            <a:effectLst>
              <a:outerShdw blurRad="76200" dir="18900000" sy="23000" kx="-12000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defTabSz="1828800" rtl="0"/>
              <a:endParaRPr lang="en-US" sz="2400" kern="1200" dirty="0">
                <a:solidFill>
                  <a:srgbClr val="F6E1AC"/>
                </a:solidFill>
                <a:latin typeface="思源黑体 CN Light" panose="020B0300000000000000" pitchFamily="34" charset="-122"/>
                <a:ea typeface="思源黑体 CN Light" panose="020B0300000000000000" pitchFamily="34" charset="-122"/>
              </a:endParaRPr>
            </a:p>
          </p:txBody>
        </p:sp>
        <p:sp>
          <p:nvSpPr>
            <p:cNvPr id="37" name="Freeform 178"/>
            <p:cNvSpPr>
              <a:spLocks noEditPoints="1"/>
            </p:cNvSpPr>
            <p:nvPr/>
          </p:nvSpPr>
          <p:spPr bwMode="auto">
            <a:xfrm>
              <a:off x="8776457" y="2697449"/>
              <a:ext cx="411662" cy="31005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162331"/>
            </a:solidFill>
            <a:ln w="9525">
              <a:noFill/>
              <a:round/>
            </a:ln>
          </p:spPr>
          <p:txBody>
            <a:bodyPr vert="horz" wrap="square" lIns="182880" tIns="91440" rIns="182880" bIns="91440" numCol="1" anchor="t" anchorCtr="0" compatLnSpc="1"/>
            <a:lstStyle/>
            <a:p>
              <a:pPr algn="l" defTabSz="1828800" rtl="0"/>
              <a:endParaRPr lang="en-US" sz="2400" kern="1200" dirty="0">
                <a:solidFill>
                  <a:srgbClr val="F6E1AC"/>
                </a:solidFill>
                <a:latin typeface="思源黑体 CN Light" panose="020B0300000000000000" pitchFamily="34" charset="-122"/>
                <a:ea typeface="思源黑体 CN Light" panose="020B0300000000000000" pitchFamily="34" charset="-122"/>
              </a:endParaRPr>
            </a:p>
          </p:txBody>
        </p:sp>
      </p:grpSp>
      <p:grpSp>
        <p:nvGrpSpPr>
          <p:cNvPr id="38" name="Group 6"/>
          <p:cNvGrpSpPr/>
          <p:nvPr/>
        </p:nvGrpSpPr>
        <p:grpSpPr>
          <a:xfrm>
            <a:off x="4972544" y="4959821"/>
            <a:ext cx="1123456" cy="1123456"/>
            <a:chOff x="5577718" y="4162575"/>
            <a:chExt cx="1036565" cy="1036565"/>
          </a:xfrm>
        </p:grpSpPr>
        <p:sp>
          <p:nvSpPr>
            <p:cNvPr id="39" name="Oval 17"/>
            <p:cNvSpPr/>
            <p:nvPr/>
          </p:nvSpPr>
          <p:spPr>
            <a:xfrm>
              <a:off x="5577718" y="4162575"/>
              <a:ext cx="1036565" cy="1036565"/>
            </a:xfrm>
            <a:prstGeom prst="ellipse">
              <a:avLst/>
            </a:prstGeom>
            <a:gradFill>
              <a:gsLst>
                <a:gs pos="0">
                  <a:srgbClr val="C3955D"/>
                </a:gs>
                <a:gs pos="100000">
                  <a:srgbClr val="F6E1AC"/>
                </a:gs>
              </a:gsLst>
              <a:lin ang="7800000" scaled="0"/>
            </a:gradFill>
            <a:ln w="12700">
              <a:noFill/>
              <a:headEnd type="oval" w="med" len="med"/>
              <a:tailEnd type="oval" w="med" len="med"/>
            </a:ln>
            <a:effectLst>
              <a:outerShdw blurRad="76200" dir="18900000" sy="23000" kx="-12000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defTabSz="1828800" rtl="0"/>
              <a:endParaRPr lang="en-US" sz="2400" kern="1200" dirty="0">
                <a:solidFill>
                  <a:srgbClr val="F6E1AC"/>
                </a:solidFill>
                <a:latin typeface="思源黑体 CN Light" panose="020B0300000000000000" pitchFamily="34" charset="-122"/>
                <a:ea typeface="思源黑体 CN Light" panose="020B0300000000000000" pitchFamily="34" charset="-122"/>
              </a:endParaRPr>
            </a:p>
          </p:txBody>
        </p:sp>
        <p:sp>
          <p:nvSpPr>
            <p:cNvPr id="40" name="Freeform 86"/>
            <p:cNvSpPr>
              <a:spLocks noEditPoints="1"/>
            </p:cNvSpPr>
            <p:nvPr/>
          </p:nvSpPr>
          <p:spPr bwMode="auto">
            <a:xfrm>
              <a:off x="5955043" y="4443692"/>
              <a:ext cx="281914" cy="474330"/>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162331"/>
            </a:solidFill>
            <a:ln w="9525">
              <a:noFill/>
              <a:round/>
            </a:ln>
          </p:spPr>
          <p:txBody>
            <a:bodyPr vert="horz" wrap="square" lIns="182880" tIns="91440" rIns="182880" bIns="91440" numCol="1" anchor="t" anchorCtr="0" compatLnSpc="1"/>
            <a:lstStyle/>
            <a:p>
              <a:pPr algn="l" defTabSz="1828800" rtl="0"/>
              <a:endParaRPr lang="en-US" sz="2400" kern="1200" dirty="0">
                <a:solidFill>
                  <a:srgbClr val="F6E1AC"/>
                </a:solidFill>
                <a:latin typeface="思源黑体 CN Light" panose="020B0300000000000000" pitchFamily="34" charset="-122"/>
                <a:ea typeface="思源黑体 CN Light" panose="020B0300000000000000" pitchFamily="34" charset="-122"/>
              </a:endParaRPr>
            </a:p>
          </p:txBody>
        </p:sp>
      </p:grpSp>
      <p:sp>
        <p:nvSpPr>
          <p:cNvPr id="41" name="Freeform 245"/>
          <p:cNvSpPr/>
          <p:nvPr/>
        </p:nvSpPr>
        <p:spPr bwMode="auto">
          <a:xfrm>
            <a:off x="2019779" y="3716407"/>
            <a:ext cx="598760" cy="59876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rgbClr val="162331"/>
          </a:solidFill>
          <a:ln w="9525">
            <a:noFill/>
            <a:round/>
          </a:ln>
        </p:spPr>
        <p:txBody>
          <a:bodyPr vert="horz" wrap="square" lIns="182880" tIns="91440" rIns="182880" bIns="91440" numCol="1" anchor="t" anchorCtr="0" compatLnSpc="1"/>
          <a:lstStyle/>
          <a:p>
            <a:pPr algn="l" defTabSz="1828800" rtl="0"/>
            <a:endParaRPr lang="en-US" sz="2400" kern="1200" dirty="0">
              <a:solidFill>
                <a:srgbClr val="F6E1AC"/>
              </a:solidFill>
              <a:latin typeface="思源黑体 CN Light" panose="020B0300000000000000" pitchFamily="34" charset="-122"/>
              <a:ea typeface="思源黑体 CN Light" panose="020B0300000000000000" pitchFamily="34" charset="-122"/>
            </a:endParaRPr>
          </a:p>
        </p:txBody>
      </p:sp>
      <p:sp>
        <p:nvSpPr>
          <p:cNvPr id="42" name="Text Placeholder 3"/>
          <p:cNvSpPr txBox="1"/>
          <p:nvPr/>
        </p:nvSpPr>
        <p:spPr>
          <a:xfrm>
            <a:off x="6419256" y="1880688"/>
            <a:ext cx="4712804" cy="102829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828800" rtl="0">
              <a:lnSpc>
                <a:spcPct val="150000"/>
              </a:lnSpc>
              <a:spcBef>
                <a:spcPct val="20000"/>
              </a:spcBef>
              <a:defRPr/>
            </a:pPr>
            <a:r>
              <a:rPr lang="zh-CN" altLang="en-US" sz="1800" b="1" kern="1200" dirty="0">
                <a:solidFill>
                  <a:srgbClr val="F6E1AC"/>
                </a:solidFill>
                <a:latin typeface="思源黑体 CN Light" panose="020B0300000000000000" pitchFamily="34" charset="-122"/>
                <a:ea typeface="思源黑体 CN Light" panose="020B0300000000000000" pitchFamily="34" charset="-122"/>
              </a:rPr>
              <a:t>输入标题</a:t>
            </a:r>
            <a:br>
              <a:rPr lang="en-US" b="1" kern="1200" dirty="0">
                <a:solidFill>
                  <a:srgbClr val="F6E1AC"/>
                </a:solidFill>
                <a:latin typeface="思源黑体 CN Light" panose="020B0300000000000000" pitchFamily="34" charset="-122"/>
                <a:ea typeface="思源黑体 CN Light" panose="020B0300000000000000" pitchFamily="34" charset="-122"/>
              </a:rPr>
            </a:br>
            <a:r>
              <a:rPr lang="en-US" sz="1400" kern="1200" dirty="0">
                <a:solidFill>
                  <a:srgbClr val="F6E1AC"/>
                </a:solidFill>
                <a:latin typeface="思源黑体 CN Light" panose="020B0300000000000000" pitchFamily="34" charset="-122"/>
                <a:ea typeface="思源黑体 CN Light" panose="020B0300000000000000" pitchFamily="34" charset="-122"/>
              </a:rPr>
              <a:t>There are many variations of passages of lorem ipsum available, but the majority  have suffered </a:t>
            </a:r>
          </a:p>
        </p:txBody>
      </p:sp>
      <p:sp>
        <p:nvSpPr>
          <p:cNvPr id="43" name="Freeform 2591"/>
          <p:cNvSpPr/>
          <p:nvPr/>
        </p:nvSpPr>
        <p:spPr bwMode="auto">
          <a:xfrm rot="1801359">
            <a:off x="3692627" y="2762462"/>
            <a:ext cx="528907" cy="811472"/>
          </a:xfrm>
          <a:custGeom>
            <a:avLst/>
            <a:gdLst>
              <a:gd name="T0" fmla="*/ 209 w 313"/>
              <a:gd name="T1" fmla="*/ 1 h 370"/>
              <a:gd name="T2" fmla="*/ 260 w 313"/>
              <a:gd name="T3" fmla="*/ 0 h 370"/>
              <a:gd name="T4" fmla="*/ 294 w 313"/>
              <a:gd name="T5" fmla="*/ 3 h 370"/>
              <a:gd name="T6" fmla="*/ 306 w 313"/>
              <a:gd name="T7" fmla="*/ 8 h 370"/>
              <a:gd name="T8" fmla="*/ 312 w 313"/>
              <a:gd name="T9" fmla="*/ 13 h 370"/>
              <a:gd name="T10" fmla="*/ 313 w 313"/>
              <a:gd name="T11" fmla="*/ 20 h 370"/>
              <a:gd name="T12" fmla="*/ 303 w 313"/>
              <a:gd name="T13" fmla="*/ 39 h 370"/>
              <a:gd name="T14" fmla="*/ 259 w 313"/>
              <a:gd name="T15" fmla="*/ 98 h 370"/>
              <a:gd name="T16" fmla="*/ 254 w 313"/>
              <a:gd name="T17" fmla="*/ 102 h 370"/>
              <a:gd name="T18" fmla="*/ 249 w 313"/>
              <a:gd name="T19" fmla="*/ 101 h 370"/>
              <a:gd name="T20" fmla="*/ 245 w 313"/>
              <a:gd name="T21" fmla="*/ 97 h 370"/>
              <a:gd name="T22" fmla="*/ 246 w 313"/>
              <a:gd name="T23" fmla="*/ 92 h 370"/>
              <a:gd name="T24" fmla="*/ 276 w 313"/>
              <a:gd name="T25" fmla="*/ 51 h 370"/>
              <a:gd name="T26" fmla="*/ 292 w 313"/>
              <a:gd name="T27" fmla="*/ 31 h 370"/>
              <a:gd name="T28" fmla="*/ 230 w 313"/>
              <a:gd name="T29" fmla="*/ 51 h 370"/>
              <a:gd name="T30" fmla="*/ 192 w 313"/>
              <a:gd name="T31" fmla="*/ 69 h 370"/>
              <a:gd name="T32" fmla="*/ 137 w 313"/>
              <a:gd name="T33" fmla="*/ 102 h 370"/>
              <a:gd name="T34" fmla="*/ 104 w 313"/>
              <a:gd name="T35" fmla="*/ 129 h 370"/>
              <a:gd name="T36" fmla="*/ 74 w 313"/>
              <a:gd name="T37" fmla="*/ 161 h 370"/>
              <a:gd name="T38" fmla="*/ 38 w 313"/>
              <a:gd name="T39" fmla="*/ 214 h 370"/>
              <a:gd name="T40" fmla="*/ 22 w 313"/>
              <a:gd name="T41" fmla="*/ 252 h 370"/>
              <a:gd name="T42" fmla="*/ 14 w 313"/>
              <a:gd name="T43" fmla="*/ 304 h 370"/>
              <a:gd name="T44" fmla="*/ 17 w 313"/>
              <a:gd name="T45" fmla="*/ 322 h 370"/>
              <a:gd name="T46" fmla="*/ 29 w 313"/>
              <a:gd name="T47" fmla="*/ 342 h 370"/>
              <a:gd name="T48" fmla="*/ 48 w 313"/>
              <a:gd name="T49" fmla="*/ 356 h 370"/>
              <a:gd name="T50" fmla="*/ 52 w 313"/>
              <a:gd name="T51" fmla="*/ 360 h 370"/>
              <a:gd name="T52" fmla="*/ 52 w 313"/>
              <a:gd name="T53" fmla="*/ 365 h 370"/>
              <a:gd name="T54" fmla="*/ 48 w 313"/>
              <a:gd name="T55" fmla="*/ 369 h 370"/>
              <a:gd name="T56" fmla="*/ 42 w 313"/>
              <a:gd name="T57" fmla="*/ 369 h 370"/>
              <a:gd name="T58" fmla="*/ 25 w 313"/>
              <a:gd name="T59" fmla="*/ 359 h 370"/>
              <a:gd name="T60" fmla="*/ 7 w 313"/>
              <a:gd name="T61" fmla="*/ 336 h 370"/>
              <a:gd name="T62" fmla="*/ 0 w 313"/>
              <a:gd name="T63" fmla="*/ 305 h 370"/>
              <a:gd name="T64" fmla="*/ 0 w 313"/>
              <a:gd name="T65" fmla="*/ 286 h 370"/>
              <a:gd name="T66" fmla="*/ 15 w 313"/>
              <a:gd name="T67" fmla="*/ 227 h 370"/>
              <a:gd name="T68" fmla="*/ 36 w 313"/>
              <a:gd name="T69" fmla="*/ 188 h 370"/>
              <a:gd name="T70" fmla="*/ 62 w 313"/>
              <a:gd name="T71" fmla="*/ 152 h 370"/>
              <a:gd name="T72" fmla="*/ 110 w 313"/>
              <a:gd name="T73" fmla="*/ 105 h 370"/>
              <a:gd name="T74" fmla="*/ 146 w 313"/>
              <a:gd name="T75" fmla="*/ 79 h 370"/>
              <a:gd name="T76" fmla="*/ 204 w 313"/>
              <a:gd name="T77" fmla="*/ 47 h 370"/>
              <a:gd name="T78" fmla="*/ 244 w 313"/>
              <a:gd name="T79" fmla="*/ 30 h 370"/>
              <a:gd name="T80" fmla="*/ 286 w 313"/>
              <a:gd name="T81" fmla="*/ 17 h 370"/>
              <a:gd name="T82" fmla="*/ 259 w 313"/>
              <a:gd name="T83" fmla="*/ 15 h 370"/>
              <a:gd name="T84" fmla="*/ 203 w 313"/>
              <a:gd name="T85" fmla="*/ 17 h 370"/>
              <a:gd name="T86" fmla="*/ 198 w 313"/>
              <a:gd name="T87" fmla="*/ 16 h 370"/>
              <a:gd name="T88" fmla="*/ 194 w 313"/>
              <a:gd name="T89" fmla="*/ 12 h 370"/>
              <a:gd name="T90" fmla="*/ 195 w 313"/>
              <a:gd name="T91" fmla="*/ 6 h 370"/>
              <a:gd name="T92" fmla="*/ 200 w 313"/>
              <a:gd name="T93" fmla="*/ 3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3" h="370">
                <a:moveTo>
                  <a:pt x="200" y="3"/>
                </a:moveTo>
                <a:lnTo>
                  <a:pt x="200" y="3"/>
                </a:lnTo>
                <a:lnTo>
                  <a:pt x="209" y="1"/>
                </a:lnTo>
                <a:lnTo>
                  <a:pt x="222" y="0"/>
                </a:lnTo>
                <a:lnTo>
                  <a:pt x="239" y="0"/>
                </a:lnTo>
                <a:lnTo>
                  <a:pt x="260" y="0"/>
                </a:lnTo>
                <a:lnTo>
                  <a:pt x="260" y="0"/>
                </a:lnTo>
                <a:lnTo>
                  <a:pt x="279" y="1"/>
                </a:lnTo>
                <a:lnTo>
                  <a:pt x="294" y="3"/>
                </a:lnTo>
                <a:lnTo>
                  <a:pt x="294" y="3"/>
                </a:lnTo>
                <a:lnTo>
                  <a:pt x="301" y="5"/>
                </a:lnTo>
                <a:lnTo>
                  <a:pt x="306" y="8"/>
                </a:lnTo>
                <a:lnTo>
                  <a:pt x="306" y="8"/>
                </a:lnTo>
                <a:lnTo>
                  <a:pt x="310" y="10"/>
                </a:lnTo>
                <a:lnTo>
                  <a:pt x="312" y="13"/>
                </a:lnTo>
                <a:lnTo>
                  <a:pt x="313" y="17"/>
                </a:lnTo>
                <a:lnTo>
                  <a:pt x="313" y="20"/>
                </a:lnTo>
                <a:lnTo>
                  <a:pt x="313" y="20"/>
                </a:lnTo>
                <a:lnTo>
                  <a:pt x="310" y="28"/>
                </a:lnTo>
                <a:lnTo>
                  <a:pt x="303" y="39"/>
                </a:lnTo>
                <a:lnTo>
                  <a:pt x="303" y="39"/>
                </a:lnTo>
                <a:lnTo>
                  <a:pt x="287" y="60"/>
                </a:lnTo>
                <a:lnTo>
                  <a:pt x="287" y="60"/>
                </a:lnTo>
                <a:lnTo>
                  <a:pt x="259" y="98"/>
                </a:lnTo>
                <a:lnTo>
                  <a:pt x="259" y="98"/>
                </a:lnTo>
                <a:lnTo>
                  <a:pt x="257" y="101"/>
                </a:lnTo>
                <a:lnTo>
                  <a:pt x="254" y="102"/>
                </a:lnTo>
                <a:lnTo>
                  <a:pt x="254" y="102"/>
                </a:lnTo>
                <a:lnTo>
                  <a:pt x="251" y="102"/>
                </a:lnTo>
                <a:lnTo>
                  <a:pt x="249" y="101"/>
                </a:lnTo>
                <a:lnTo>
                  <a:pt x="249" y="101"/>
                </a:lnTo>
                <a:lnTo>
                  <a:pt x="247" y="99"/>
                </a:lnTo>
                <a:lnTo>
                  <a:pt x="245" y="97"/>
                </a:lnTo>
                <a:lnTo>
                  <a:pt x="245" y="97"/>
                </a:lnTo>
                <a:lnTo>
                  <a:pt x="245" y="94"/>
                </a:lnTo>
                <a:lnTo>
                  <a:pt x="246" y="92"/>
                </a:lnTo>
                <a:lnTo>
                  <a:pt x="246" y="92"/>
                </a:lnTo>
                <a:lnTo>
                  <a:pt x="255" y="78"/>
                </a:lnTo>
                <a:lnTo>
                  <a:pt x="276" y="51"/>
                </a:lnTo>
                <a:lnTo>
                  <a:pt x="276" y="51"/>
                </a:lnTo>
                <a:lnTo>
                  <a:pt x="292" y="31"/>
                </a:lnTo>
                <a:lnTo>
                  <a:pt x="292" y="31"/>
                </a:lnTo>
                <a:lnTo>
                  <a:pt x="271" y="37"/>
                </a:lnTo>
                <a:lnTo>
                  <a:pt x="250" y="43"/>
                </a:lnTo>
                <a:lnTo>
                  <a:pt x="230" y="51"/>
                </a:lnTo>
                <a:lnTo>
                  <a:pt x="211" y="60"/>
                </a:lnTo>
                <a:lnTo>
                  <a:pt x="211" y="60"/>
                </a:lnTo>
                <a:lnTo>
                  <a:pt x="192" y="69"/>
                </a:lnTo>
                <a:lnTo>
                  <a:pt x="173" y="79"/>
                </a:lnTo>
                <a:lnTo>
                  <a:pt x="155" y="90"/>
                </a:lnTo>
                <a:lnTo>
                  <a:pt x="137" y="102"/>
                </a:lnTo>
                <a:lnTo>
                  <a:pt x="137" y="102"/>
                </a:lnTo>
                <a:lnTo>
                  <a:pt x="120" y="115"/>
                </a:lnTo>
                <a:lnTo>
                  <a:pt x="104" y="129"/>
                </a:lnTo>
                <a:lnTo>
                  <a:pt x="88" y="144"/>
                </a:lnTo>
                <a:lnTo>
                  <a:pt x="74" y="161"/>
                </a:lnTo>
                <a:lnTo>
                  <a:pt x="74" y="161"/>
                </a:lnTo>
                <a:lnTo>
                  <a:pt x="60" y="178"/>
                </a:lnTo>
                <a:lnTo>
                  <a:pt x="48" y="196"/>
                </a:lnTo>
                <a:lnTo>
                  <a:pt x="38" y="214"/>
                </a:lnTo>
                <a:lnTo>
                  <a:pt x="29" y="233"/>
                </a:lnTo>
                <a:lnTo>
                  <a:pt x="29" y="233"/>
                </a:lnTo>
                <a:lnTo>
                  <a:pt x="22" y="252"/>
                </a:lnTo>
                <a:lnTo>
                  <a:pt x="17" y="270"/>
                </a:lnTo>
                <a:lnTo>
                  <a:pt x="15" y="287"/>
                </a:lnTo>
                <a:lnTo>
                  <a:pt x="14" y="304"/>
                </a:lnTo>
                <a:lnTo>
                  <a:pt x="14" y="304"/>
                </a:lnTo>
                <a:lnTo>
                  <a:pt x="15" y="313"/>
                </a:lnTo>
                <a:lnTo>
                  <a:pt x="17" y="322"/>
                </a:lnTo>
                <a:lnTo>
                  <a:pt x="20" y="329"/>
                </a:lnTo>
                <a:lnTo>
                  <a:pt x="24" y="336"/>
                </a:lnTo>
                <a:lnTo>
                  <a:pt x="29" y="342"/>
                </a:lnTo>
                <a:lnTo>
                  <a:pt x="34" y="347"/>
                </a:lnTo>
                <a:lnTo>
                  <a:pt x="41" y="352"/>
                </a:lnTo>
                <a:lnTo>
                  <a:pt x="48" y="356"/>
                </a:lnTo>
                <a:lnTo>
                  <a:pt x="48" y="356"/>
                </a:lnTo>
                <a:lnTo>
                  <a:pt x="50" y="357"/>
                </a:lnTo>
                <a:lnTo>
                  <a:pt x="52" y="360"/>
                </a:lnTo>
                <a:lnTo>
                  <a:pt x="52" y="360"/>
                </a:lnTo>
                <a:lnTo>
                  <a:pt x="52" y="362"/>
                </a:lnTo>
                <a:lnTo>
                  <a:pt x="52" y="365"/>
                </a:lnTo>
                <a:lnTo>
                  <a:pt x="52" y="365"/>
                </a:lnTo>
                <a:lnTo>
                  <a:pt x="50" y="367"/>
                </a:lnTo>
                <a:lnTo>
                  <a:pt x="48" y="369"/>
                </a:lnTo>
                <a:lnTo>
                  <a:pt x="48" y="369"/>
                </a:lnTo>
                <a:lnTo>
                  <a:pt x="45" y="370"/>
                </a:lnTo>
                <a:lnTo>
                  <a:pt x="42" y="369"/>
                </a:lnTo>
                <a:lnTo>
                  <a:pt x="42" y="369"/>
                </a:lnTo>
                <a:lnTo>
                  <a:pt x="33" y="365"/>
                </a:lnTo>
                <a:lnTo>
                  <a:pt x="25" y="359"/>
                </a:lnTo>
                <a:lnTo>
                  <a:pt x="18" y="352"/>
                </a:lnTo>
                <a:lnTo>
                  <a:pt x="12" y="345"/>
                </a:lnTo>
                <a:lnTo>
                  <a:pt x="7" y="336"/>
                </a:lnTo>
                <a:lnTo>
                  <a:pt x="3" y="327"/>
                </a:lnTo>
                <a:lnTo>
                  <a:pt x="1" y="316"/>
                </a:lnTo>
                <a:lnTo>
                  <a:pt x="0" y="305"/>
                </a:lnTo>
                <a:lnTo>
                  <a:pt x="0" y="305"/>
                </a:lnTo>
                <a:lnTo>
                  <a:pt x="0" y="296"/>
                </a:lnTo>
                <a:lnTo>
                  <a:pt x="0" y="286"/>
                </a:lnTo>
                <a:lnTo>
                  <a:pt x="3" y="267"/>
                </a:lnTo>
                <a:lnTo>
                  <a:pt x="8" y="248"/>
                </a:lnTo>
                <a:lnTo>
                  <a:pt x="15" y="227"/>
                </a:lnTo>
                <a:lnTo>
                  <a:pt x="15" y="227"/>
                </a:lnTo>
                <a:lnTo>
                  <a:pt x="25" y="207"/>
                </a:lnTo>
                <a:lnTo>
                  <a:pt x="36" y="188"/>
                </a:lnTo>
                <a:lnTo>
                  <a:pt x="48" y="170"/>
                </a:lnTo>
                <a:lnTo>
                  <a:pt x="62" y="152"/>
                </a:lnTo>
                <a:lnTo>
                  <a:pt x="62" y="152"/>
                </a:lnTo>
                <a:lnTo>
                  <a:pt x="78" y="135"/>
                </a:lnTo>
                <a:lnTo>
                  <a:pt x="93" y="119"/>
                </a:lnTo>
                <a:lnTo>
                  <a:pt x="110" y="105"/>
                </a:lnTo>
                <a:lnTo>
                  <a:pt x="128" y="91"/>
                </a:lnTo>
                <a:lnTo>
                  <a:pt x="128" y="91"/>
                </a:lnTo>
                <a:lnTo>
                  <a:pt x="146" y="79"/>
                </a:lnTo>
                <a:lnTo>
                  <a:pt x="165" y="67"/>
                </a:lnTo>
                <a:lnTo>
                  <a:pt x="184" y="57"/>
                </a:lnTo>
                <a:lnTo>
                  <a:pt x="204" y="47"/>
                </a:lnTo>
                <a:lnTo>
                  <a:pt x="204" y="47"/>
                </a:lnTo>
                <a:lnTo>
                  <a:pt x="224" y="38"/>
                </a:lnTo>
                <a:lnTo>
                  <a:pt x="244" y="30"/>
                </a:lnTo>
                <a:lnTo>
                  <a:pt x="265" y="23"/>
                </a:lnTo>
                <a:lnTo>
                  <a:pt x="286" y="17"/>
                </a:lnTo>
                <a:lnTo>
                  <a:pt x="286" y="17"/>
                </a:lnTo>
                <a:lnTo>
                  <a:pt x="274" y="16"/>
                </a:lnTo>
                <a:lnTo>
                  <a:pt x="259" y="15"/>
                </a:lnTo>
                <a:lnTo>
                  <a:pt x="259" y="15"/>
                </a:lnTo>
                <a:lnTo>
                  <a:pt x="224" y="15"/>
                </a:lnTo>
                <a:lnTo>
                  <a:pt x="212" y="15"/>
                </a:lnTo>
                <a:lnTo>
                  <a:pt x="203" y="17"/>
                </a:lnTo>
                <a:lnTo>
                  <a:pt x="203" y="17"/>
                </a:lnTo>
                <a:lnTo>
                  <a:pt x="200" y="17"/>
                </a:lnTo>
                <a:lnTo>
                  <a:pt x="198" y="16"/>
                </a:lnTo>
                <a:lnTo>
                  <a:pt x="198" y="16"/>
                </a:lnTo>
                <a:lnTo>
                  <a:pt x="196" y="14"/>
                </a:lnTo>
                <a:lnTo>
                  <a:pt x="194" y="12"/>
                </a:lnTo>
                <a:lnTo>
                  <a:pt x="194" y="12"/>
                </a:lnTo>
                <a:lnTo>
                  <a:pt x="194" y="9"/>
                </a:lnTo>
                <a:lnTo>
                  <a:pt x="195" y="6"/>
                </a:lnTo>
                <a:lnTo>
                  <a:pt x="195" y="6"/>
                </a:lnTo>
                <a:lnTo>
                  <a:pt x="197" y="4"/>
                </a:lnTo>
                <a:lnTo>
                  <a:pt x="200" y="3"/>
                </a:lnTo>
                <a:close/>
              </a:path>
            </a:pathLst>
          </a:custGeom>
          <a:solidFill>
            <a:schemeClr val="bg1"/>
          </a:solidFill>
          <a:ln>
            <a:solidFill>
              <a:schemeClr val="bg1">
                <a:lumMod val="65000"/>
              </a:schemeClr>
            </a:solidFill>
          </a:ln>
        </p:spPr>
        <p:txBody>
          <a:bodyPr vert="horz" wrap="square" lIns="182880" tIns="91440" rIns="182880" bIns="91440" numCol="1" anchor="t" anchorCtr="0" compatLnSpc="1"/>
          <a:lstStyle/>
          <a:p>
            <a:pPr algn="l" defTabSz="1828800" rtl="0"/>
            <a:endParaRPr lang="en-US" sz="2400" kern="1200">
              <a:solidFill>
                <a:srgbClr val="F6E1AC"/>
              </a:solidFill>
              <a:latin typeface="思源黑体 CN Light" panose="020B0300000000000000" pitchFamily="34" charset="-122"/>
              <a:ea typeface="思源黑体 CN Light" panose="020B0300000000000000" pitchFamily="34" charset="-122"/>
            </a:endParaRPr>
          </a:p>
        </p:txBody>
      </p:sp>
      <p:sp>
        <p:nvSpPr>
          <p:cNvPr id="44" name="Freeform 2591"/>
          <p:cNvSpPr/>
          <p:nvPr/>
        </p:nvSpPr>
        <p:spPr bwMode="auto">
          <a:xfrm rot="4944341">
            <a:off x="4088122" y="3698181"/>
            <a:ext cx="45719" cy="867442"/>
          </a:xfrm>
          <a:custGeom>
            <a:avLst/>
            <a:gdLst>
              <a:gd name="T0" fmla="*/ 209 w 313"/>
              <a:gd name="T1" fmla="*/ 1 h 370"/>
              <a:gd name="T2" fmla="*/ 260 w 313"/>
              <a:gd name="T3" fmla="*/ 0 h 370"/>
              <a:gd name="T4" fmla="*/ 294 w 313"/>
              <a:gd name="T5" fmla="*/ 3 h 370"/>
              <a:gd name="T6" fmla="*/ 306 w 313"/>
              <a:gd name="T7" fmla="*/ 8 h 370"/>
              <a:gd name="T8" fmla="*/ 312 w 313"/>
              <a:gd name="T9" fmla="*/ 13 h 370"/>
              <a:gd name="T10" fmla="*/ 313 w 313"/>
              <a:gd name="T11" fmla="*/ 20 h 370"/>
              <a:gd name="T12" fmla="*/ 303 w 313"/>
              <a:gd name="T13" fmla="*/ 39 h 370"/>
              <a:gd name="T14" fmla="*/ 259 w 313"/>
              <a:gd name="T15" fmla="*/ 98 h 370"/>
              <a:gd name="T16" fmla="*/ 254 w 313"/>
              <a:gd name="T17" fmla="*/ 102 h 370"/>
              <a:gd name="T18" fmla="*/ 249 w 313"/>
              <a:gd name="T19" fmla="*/ 101 h 370"/>
              <a:gd name="T20" fmla="*/ 245 w 313"/>
              <a:gd name="T21" fmla="*/ 97 h 370"/>
              <a:gd name="T22" fmla="*/ 246 w 313"/>
              <a:gd name="T23" fmla="*/ 92 h 370"/>
              <a:gd name="T24" fmla="*/ 276 w 313"/>
              <a:gd name="T25" fmla="*/ 51 h 370"/>
              <a:gd name="T26" fmla="*/ 292 w 313"/>
              <a:gd name="T27" fmla="*/ 31 h 370"/>
              <a:gd name="T28" fmla="*/ 230 w 313"/>
              <a:gd name="T29" fmla="*/ 51 h 370"/>
              <a:gd name="T30" fmla="*/ 192 w 313"/>
              <a:gd name="T31" fmla="*/ 69 h 370"/>
              <a:gd name="T32" fmla="*/ 137 w 313"/>
              <a:gd name="T33" fmla="*/ 102 h 370"/>
              <a:gd name="T34" fmla="*/ 104 w 313"/>
              <a:gd name="T35" fmla="*/ 129 h 370"/>
              <a:gd name="T36" fmla="*/ 74 w 313"/>
              <a:gd name="T37" fmla="*/ 161 h 370"/>
              <a:gd name="T38" fmla="*/ 38 w 313"/>
              <a:gd name="T39" fmla="*/ 214 h 370"/>
              <a:gd name="T40" fmla="*/ 22 w 313"/>
              <a:gd name="T41" fmla="*/ 252 h 370"/>
              <a:gd name="T42" fmla="*/ 14 w 313"/>
              <a:gd name="T43" fmla="*/ 304 h 370"/>
              <a:gd name="T44" fmla="*/ 17 w 313"/>
              <a:gd name="T45" fmla="*/ 322 h 370"/>
              <a:gd name="T46" fmla="*/ 29 w 313"/>
              <a:gd name="T47" fmla="*/ 342 h 370"/>
              <a:gd name="T48" fmla="*/ 48 w 313"/>
              <a:gd name="T49" fmla="*/ 356 h 370"/>
              <a:gd name="T50" fmla="*/ 52 w 313"/>
              <a:gd name="T51" fmla="*/ 360 h 370"/>
              <a:gd name="T52" fmla="*/ 52 w 313"/>
              <a:gd name="T53" fmla="*/ 365 h 370"/>
              <a:gd name="T54" fmla="*/ 48 w 313"/>
              <a:gd name="T55" fmla="*/ 369 h 370"/>
              <a:gd name="T56" fmla="*/ 42 w 313"/>
              <a:gd name="T57" fmla="*/ 369 h 370"/>
              <a:gd name="T58" fmla="*/ 25 w 313"/>
              <a:gd name="T59" fmla="*/ 359 h 370"/>
              <a:gd name="T60" fmla="*/ 7 w 313"/>
              <a:gd name="T61" fmla="*/ 336 h 370"/>
              <a:gd name="T62" fmla="*/ 0 w 313"/>
              <a:gd name="T63" fmla="*/ 305 h 370"/>
              <a:gd name="T64" fmla="*/ 0 w 313"/>
              <a:gd name="T65" fmla="*/ 286 h 370"/>
              <a:gd name="T66" fmla="*/ 15 w 313"/>
              <a:gd name="T67" fmla="*/ 227 h 370"/>
              <a:gd name="T68" fmla="*/ 36 w 313"/>
              <a:gd name="T69" fmla="*/ 188 h 370"/>
              <a:gd name="T70" fmla="*/ 62 w 313"/>
              <a:gd name="T71" fmla="*/ 152 h 370"/>
              <a:gd name="T72" fmla="*/ 110 w 313"/>
              <a:gd name="T73" fmla="*/ 105 h 370"/>
              <a:gd name="T74" fmla="*/ 146 w 313"/>
              <a:gd name="T75" fmla="*/ 79 h 370"/>
              <a:gd name="T76" fmla="*/ 204 w 313"/>
              <a:gd name="T77" fmla="*/ 47 h 370"/>
              <a:gd name="T78" fmla="*/ 244 w 313"/>
              <a:gd name="T79" fmla="*/ 30 h 370"/>
              <a:gd name="T80" fmla="*/ 286 w 313"/>
              <a:gd name="T81" fmla="*/ 17 h 370"/>
              <a:gd name="T82" fmla="*/ 259 w 313"/>
              <a:gd name="T83" fmla="*/ 15 h 370"/>
              <a:gd name="T84" fmla="*/ 203 w 313"/>
              <a:gd name="T85" fmla="*/ 17 h 370"/>
              <a:gd name="T86" fmla="*/ 198 w 313"/>
              <a:gd name="T87" fmla="*/ 16 h 370"/>
              <a:gd name="T88" fmla="*/ 194 w 313"/>
              <a:gd name="T89" fmla="*/ 12 h 370"/>
              <a:gd name="T90" fmla="*/ 195 w 313"/>
              <a:gd name="T91" fmla="*/ 6 h 370"/>
              <a:gd name="T92" fmla="*/ 200 w 313"/>
              <a:gd name="T93" fmla="*/ 3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3" h="370">
                <a:moveTo>
                  <a:pt x="200" y="3"/>
                </a:moveTo>
                <a:lnTo>
                  <a:pt x="200" y="3"/>
                </a:lnTo>
                <a:lnTo>
                  <a:pt x="209" y="1"/>
                </a:lnTo>
                <a:lnTo>
                  <a:pt x="222" y="0"/>
                </a:lnTo>
                <a:lnTo>
                  <a:pt x="239" y="0"/>
                </a:lnTo>
                <a:lnTo>
                  <a:pt x="260" y="0"/>
                </a:lnTo>
                <a:lnTo>
                  <a:pt x="260" y="0"/>
                </a:lnTo>
                <a:lnTo>
                  <a:pt x="279" y="1"/>
                </a:lnTo>
                <a:lnTo>
                  <a:pt x="294" y="3"/>
                </a:lnTo>
                <a:lnTo>
                  <a:pt x="294" y="3"/>
                </a:lnTo>
                <a:lnTo>
                  <a:pt x="301" y="5"/>
                </a:lnTo>
                <a:lnTo>
                  <a:pt x="306" y="8"/>
                </a:lnTo>
                <a:lnTo>
                  <a:pt x="306" y="8"/>
                </a:lnTo>
                <a:lnTo>
                  <a:pt x="310" y="10"/>
                </a:lnTo>
                <a:lnTo>
                  <a:pt x="312" y="13"/>
                </a:lnTo>
                <a:lnTo>
                  <a:pt x="313" y="17"/>
                </a:lnTo>
                <a:lnTo>
                  <a:pt x="313" y="20"/>
                </a:lnTo>
                <a:lnTo>
                  <a:pt x="313" y="20"/>
                </a:lnTo>
                <a:lnTo>
                  <a:pt x="310" y="28"/>
                </a:lnTo>
                <a:lnTo>
                  <a:pt x="303" y="39"/>
                </a:lnTo>
                <a:lnTo>
                  <a:pt x="303" y="39"/>
                </a:lnTo>
                <a:lnTo>
                  <a:pt x="287" y="60"/>
                </a:lnTo>
                <a:lnTo>
                  <a:pt x="287" y="60"/>
                </a:lnTo>
                <a:lnTo>
                  <a:pt x="259" y="98"/>
                </a:lnTo>
                <a:lnTo>
                  <a:pt x="259" y="98"/>
                </a:lnTo>
                <a:lnTo>
                  <a:pt x="257" y="101"/>
                </a:lnTo>
                <a:lnTo>
                  <a:pt x="254" y="102"/>
                </a:lnTo>
                <a:lnTo>
                  <a:pt x="254" y="102"/>
                </a:lnTo>
                <a:lnTo>
                  <a:pt x="251" y="102"/>
                </a:lnTo>
                <a:lnTo>
                  <a:pt x="249" y="101"/>
                </a:lnTo>
                <a:lnTo>
                  <a:pt x="249" y="101"/>
                </a:lnTo>
                <a:lnTo>
                  <a:pt x="247" y="99"/>
                </a:lnTo>
                <a:lnTo>
                  <a:pt x="245" y="97"/>
                </a:lnTo>
                <a:lnTo>
                  <a:pt x="245" y="97"/>
                </a:lnTo>
                <a:lnTo>
                  <a:pt x="245" y="94"/>
                </a:lnTo>
                <a:lnTo>
                  <a:pt x="246" y="92"/>
                </a:lnTo>
                <a:lnTo>
                  <a:pt x="246" y="92"/>
                </a:lnTo>
                <a:lnTo>
                  <a:pt x="255" y="78"/>
                </a:lnTo>
                <a:lnTo>
                  <a:pt x="276" y="51"/>
                </a:lnTo>
                <a:lnTo>
                  <a:pt x="276" y="51"/>
                </a:lnTo>
                <a:lnTo>
                  <a:pt x="292" y="31"/>
                </a:lnTo>
                <a:lnTo>
                  <a:pt x="292" y="31"/>
                </a:lnTo>
                <a:lnTo>
                  <a:pt x="271" y="37"/>
                </a:lnTo>
                <a:lnTo>
                  <a:pt x="250" y="43"/>
                </a:lnTo>
                <a:lnTo>
                  <a:pt x="230" y="51"/>
                </a:lnTo>
                <a:lnTo>
                  <a:pt x="211" y="60"/>
                </a:lnTo>
                <a:lnTo>
                  <a:pt x="211" y="60"/>
                </a:lnTo>
                <a:lnTo>
                  <a:pt x="192" y="69"/>
                </a:lnTo>
                <a:lnTo>
                  <a:pt x="173" y="79"/>
                </a:lnTo>
                <a:lnTo>
                  <a:pt x="155" y="90"/>
                </a:lnTo>
                <a:lnTo>
                  <a:pt x="137" y="102"/>
                </a:lnTo>
                <a:lnTo>
                  <a:pt x="137" y="102"/>
                </a:lnTo>
                <a:lnTo>
                  <a:pt x="120" y="115"/>
                </a:lnTo>
                <a:lnTo>
                  <a:pt x="104" y="129"/>
                </a:lnTo>
                <a:lnTo>
                  <a:pt x="88" y="144"/>
                </a:lnTo>
                <a:lnTo>
                  <a:pt x="74" y="161"/>
                </a:lnTo>
                <a:lnTo>
                  <a:pt x="74" y="161"/>
                </a:lnTo>
                <a:lnTo>
                  <a:pt x="60" y="178"/>
                </a:lnTo>
                <a:lnTo>
                  <a:pt x="48" y="196"/>
                </a:lnTo>
                <a:lnTo>
                  <a:pt x="38" y="214"/>
                </a:lnTo>
                <a:lnTo>
                  <a:pt x="29" y="233"/>
                </a:lnTo>
                <a:lnTo>
                  <a:pt x="29" y="233"/>
                </a:lnTo>
                <a:lnTo>
                  <a:pt x="22" y="252"/>
                </a:lnTo>
                <a:lnTo>
                  <a:pt x="17" y="270"/>
                </a:lnTo>
                <a:lnTo>
                  <a:pt x="15" y="287"/>
                </a:lnTo>
                <a:lnTo>
                  <a:pt x="14" y="304"/>
                </a:lnTo>
                <a:lnTo>
                  <a:pt x="14" y="304"/>
                </a:lnTo>
                <a:lnTo>
                  <a:pt x="15" y="313"/>
                </a:lnTo>
                <a:lnTo>
                  <a:pt x="17" y="322"/>
                </a:lnTo>
                <a:lnTo>
                  <a:pt x="20" y="329"/>
                </a:lnTo>
                <a:lnTo>
                  <a:pt x="24" y="336"/>
                </a:lnTo>
                <a:lnTo>
                  <a:pt x="29" y="342"/>
                </a:lnTo>
                <a:lnTo>
                  <a:pt x="34" y="347"/>
                </a:lnTo>
                <a:lnTo>
                  <a:pt x="41" y="352"/>
                </a:lnTo>
                <a:lnTo>
                  <a:pt x="48" y="356"/>
                </a:lnTo>
                <a:lnTo>
                  <a:pt x="48" y="356"/>
                </a:lnTo>
                <a:lnTo>
                  <a:pt x="50" y="357"/>
                </a:lnTo>
                <a:lnTo>
                  <a:pt x="52" y="360"/>
                </a:lnTo>
                <a:lnTo>
                  <a:pt x="52" y="360"/>
                </a:lnTo>
                <a:lnTo>
                  <a:pt x="52" y="362"/>
                </a:lnTo>
                <a:lnTo>
                  <a:pt x="52" y="365"/>
                </a:lnTo>
                <a:lnTo>
                  <a:pt x="52" y="365"/>
                </a:lnTo>
                <a:lnTo>
                  <a:pt x="50" y="367"/>
                </a:lnTo>
                <a:lnTo>
                  <a:pt x="48" y="369"/>
                </a:lnTo>
                <a:lnTo>
                  <a:pt x="48" y="369"/>
                </a:lnTo>
                <a:lnTo>
                  <a:pt x="45" y="370"/>
                </a:lnTo>
                <a:lnTo>
                  <a:pt x="42" y="369"/>
                </a:lnTo>
                <a:lnTo>
                  <a:pt x="42" y="369"/>
                </a:lnTo>
                <a:lnTo>
                  <a:pt x="33" y="365"/>
                </a:lnTo>
                <a:lnTo>
                  <a:pt x="25" y="359"/>
                </a:lnTo>
                <a:lnTo>
                  <a:pt x="18" y="352"/>
                </a:lnTo>
                <a:lnTo>
                  <a:pt x="12" y="345"/>
                </a:lnTo>
                <a:lnTo>
                  <a:pt x="7" y="336"/>
                </a:lnTo>
                <a:lnTo>
                  <a:pt x="3" y="327"/>
                </a:lnTo>
                <a:lnTo>
                  <a:pt x="1" y="316"/>
                </a:lnTo>
                <a:lnTo>
                  <a:pt x="0" y="305"/>
                </a:lnTo>
                <a:lnTo>
                  <a:pt x="0" y="305"/>
                </a:lnTo>
                <a:lnTo>
                  <a:pt x="0" y="296"/>
                </a:lnTo>
                <a:lnTo>
                  <a:pt x="0" y="286"/>
                </a:lnTo>
                <a:lnTo>
                  <a:pt x="3" y="267"/>
                </a:lnTo>
                <a:lnTo>
                  <a:pt x="8" y="248"/>
                </a:lnTo>
                <a:lnTo>
                  <a:pt x="15" y="227"/>
                </a:lnTo>
                <a:lnTo>
                  <a:pt x="15" y="227"/>
                </a:lnTo>
                <a:lnTo>
                  <a:pt x="25" y="207"/>
                </a:lnTo>
                <a:lnTo>
                  <a:pt x="36" y="188"/>
                </a:lnTo>
                <a:lnTo>
                  <a:pt x="48" y="170"/>
                </a:lnTo>
                <a:lnTo>
                  <a:pt x="62" y="152"/>
                </a:lnTo>
                <a:lnTo>
                  <a:pt x="62" y="152"/>
                </a:lnTo>
                <a:lnTo>
                  <a:pt x="78" y="135"/>
                </a:lnTo>
                <a:lnTo>
                  <a:pt x="93" y="119"/>
                </a:lnTo>
                <a:lnTo>
                  <a:pt x="110" y="105"/>
                </a:lnTo>
                <a:lnTo>
                  <a:pt x="128" y="91"/>
                </a:lnTo>
                <a:lnTo>
                  <a:pt x="128" y="91"/>
                </a:lnTo>
                <a:lnTo>
                  <a:pt x="146" y="79"/>
                </a:lnTo>
                <a:lnTo>
                  <a:pt x="165" y="67"/>
                </a:lnTo>
                <a:lnTo>
                  <a:pt x="184" y="57"/>
                </a:lnTo>
                <a:lnTo>
                  <a:pt x="204" y="47"/>
                </a:lnTo>
                <a:lnTo>
                  <a:pt x="204" y="47"/>
                </a:lnTo>
                <a:lnTo>
                  <a:pt x="224" y="38"/>
                </a:lnTo>
                <a:lnTo>
                  <a:pt x="244" y="30"/>
                </a:lnTo>
                <a:lnTo>
                  <a:pt x="265" y="23"/>
                </a:lnTo>
                <a:lnTo>
                  <a:pt x="286" y="17"/>
                </a:lnTo>
                <a:lnTo>
                  <a:pt x="286" y="17"/>
                </a:lnTo>
                <a:lnTo>
                  <a:pt x="274" y="16"/>
                </a:lnTo>
                <a:lnTo>
                  <a:pt x="259" y="15"/>
                </a:lnTo>
                <a:lnTo>
                  <a:pt x="259" y="15"/>
                </a:lnTo>
                <a:lnTo>
                  <a:pt x="224" y="15"/>
                </a:lnTo>
                <a:lnTo>
                  <a:pt x="212" y="15"/>
                </a:lnTo>
                <a:lnTo>
                  <a:pt x="203" y="17"/>
                </a:lnTo>
                <a:lnTo>
                  <a:pt x="203" y="17"/>
                </a:lnTo>
                <a:lnTo>
                  <a:pt x="200" y="17"/>
                </a:lnTo>
                <a:lnTo>
                  <a:pt x="198" y="16"/>
                </a:lnTo>
                <a:lnTo>
                  <a:pt x="198" y="16"/>
                </a:lnTo>
                <a:lnTo>
                  <a:pt x="196" y="14"/>
                </a:lnTo>
                <a:lnTo>
                  <a:pt x="194" y="12"/>
                </a:lnTo>
                <a:lnTo>
                  <a:pt x="194" y="12"/>
                </a:lnTo>
                <a:lnTo>
                  <a:pt x="194" y="9"/>
                </a:lnTo>
                <a:lnTo>
                  <a:pt x="195" y="6"/>
                </a:lnTo>
                <a:lnTo>
                  <a:pt x="195" y="6"/>
                </a:lnTo>
                <a:lnTo>
                  <a:pt x="197" y="4"/>
                </a:lnTo>
                <a:lnTo>
                  <a:pt x="200" y="3"/>
                </a:lnTo>
                <a:close/>
              </a:path>
            </a:pathLst>
          </a:custGeom>
          <a:solidFill>
            <a:schemeClr val="bg1"/>
          </a:solidFill>
          <a:ln>
            <a:solidFill>
              <a:schemeClr val="bg1">
                <a:lumMod val="65000"/>
              </a:schemeClr>
            </a:solidFill>
          </a:ln>
        </p:spPr>
        <p:txBody>
          <a:bodyPr vert="horz" wrap="square" lIns="182880" tIns="91440" rIns="182880" bIns="91440" numCol="1" anchor="t" anchorCtr="0" compatLnSpc="1"/>
          <a:lstStyle/>
          <a:p>
            <a:pPr algn="l" defTabSz="1828800" rtl="0"/>
            <a:endParaRPr lang="en-US" sz="2400" kern="1200">
              <a:solidFill>
                <a:srgbClr val="F6E1AC"/>
              </a:solidFill>
              <a:latin typeface="思源黑体 CN Light" panose="020B0300000000000000" pitchFamily="34" charset="-122"/>
              <a:ea typeface="思源黑体 CN Light" panose="020B0300000000000000" pitchFamily="34" charset="-122"/>
            </a:endParaRPr>
          </a:p>
        </p:txBody>
      </p:sp>
      <p:sp>
        <p:nvSpPr>
          <p:cNvPr id="45" name="Text Placeholder 3"/>
          <p:cNvSpPr txBox="1"/>
          <p:nvPr/>
        </p:nvSpPr>
        <p:spPr>
          <a:xfrm>
            <a:off x="6419256" y="5053889"/>
            <a:ext cx="4322862" cy="10709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828800" rtl="0">
              <a:lnSpc>
                <a:spcPct val="150000"/>
              </a:lnSpc>
              <a:spcBef>
                <a:spcPct val="20000"/>
              </a:spcBef>
              <a:defRPr/>
            </a:pPr>
            <a:r>
              <a:rPr lang="zh-CN" altLang="en-US" sz="1800" b="1" kern="1200" dirty="0">
                <a:solidFill>
                  <a:srgbClr val="F6E1AC"/>
                </a:solidFill>
                <a:latin typeface="思源黑体 CN Light" panose="020B0300000000000000" pitchFamily="34" charset="-122"/>
                <a:ea typeface="思源黑体 CN Light" panose="020B0300000000000000" pitchFamily="34" charset="-122"/>
              </a:rPr>
              <a:t>输入标题</a:t>
            </a:r>
            <a:endParaRPr lang="en-US" altLang="zh-CN" sz="1800" b="1" kern="1200" dirty="0">
              <a:solidFill>
                <a:srgbClr val="F6E1AC"/>
              </a:solidFill>
              <a:latin typeface="思源黑体 CN Light" panose="020B0300000000000000" pitchFamily="34" charset="-122"/>
              <a:ea typeface="思源黑体 CN Light" panose="020B0300000000000000" pitchFamily="34" charset="-122"/>
            </a:endParaRPr>
          </a:p>
          <a:p>
            <a:pPr algn="l" defTabSz="1828800" rtl="0">
              <a:lnSpc>
                <a:spcPct val="150000"/>
              </a:lnSpc>
              <a:spcBef>
                <a:spcPct val="20000"/>
              </a:spcBef>
              <a:defRPr/>
            </a:pPr>
            <a:r>
              <a:rPr lang="en-US" sz="1400" kern="1200" dirty="0">
                <a:solidFill>
                  <a:srgbClr val="F6E1AC"/>
                </a:solidFill>
                <a:latin typeface="思源黑体 CN Light" panose="020B0300000000000000" pitchFamily="34" charset="-122"/>
                <a:ea typeface="思源黑体 CN Light" panose="020B0300000000000000" pitchFamily="34" charset="-122"/>
              </a:rPr>
              <a:t>There are many variations of passages of lorem ipsum available, but the majority </a:t>
            </a:r>
          </a:p>
        </p:txBody>
      </p:sp>
      <p:sp>
        <p:nvSpPr>
          <p:cNvPr id="46" name="Freeform 2591"/>
          <p:cNvSpPr/>
          <p:nvPr/>
        </p:nvSpPr>
        <p:spPr bwMode="auto">
          <a:xfrm rot="9757265" flipH="1">
            <a:off x="3753583" y="4812744"/>
            <a:ext cx="547168" cy="674940"/>
          </a:xfrm>
          <a:custGeom>
            <a:avLst/>
            <a:gdLst>
              <a:gd name="T0" fmla="*/ 209 w 313"/>
              <a:gd name="T1" fmla="*/ 1 h 370"/>
              <a:gd name="T2" fmla="*/ 260 w 313"/>
              <a:gd name="T3" fmla="*/ 0 h 370"/>
              <a:gd name="T4" fmla="*/ 294 w 313"/>
              <a:gd name="T5" fmla="*/ 3 h 370"/>
              <a:gd name="T6" fmla="*/ 306 w 313"/>
              <a:gd name="T7" fmla="*/ 8 h 370"/>
              <a:gd name="T8" fmla="*/ 312 w 313"/>
              <a:gd name="T9" fmla="*/ 13 h 370"/>
              <a:gd name="T10" fmla="*/ 313 w 313"/>
              <a:gd name="T11" fmla="*/ 20 h 370"/>
              <a:gd name="T12" fmla="*/ 303 w 313"/>
              <a:gd name="T13" fmla="*/ 39 h 370"/>
              <a:gd name="T14" fmla="*/ 259 w 313"/>
              <a:gd name="T15" fmla="*/ 98 h 370"/>
              <a:gd name="T16" fmla="*/ 254 w 313"/>
              <a:gd name="T17" fmla="*/ 102 h 370"/>
              <a:gd name="T18" fmla="*/ 249 w 313"/>
              <a:gd name="T19" fmla="*/ 101 h 370"/>
              <a:gd name="T20" fmla="*/ 245 w 313"/>
              <a:gd name="T21" fmla="*/ 97 h 370"/>
              <a:gd name="T22" fmla="*/ 246 w 313"/>
              <a:gd name="T23" fmla="*/ 92 h 370"/>
              <a:gd name="T24" fmla="*/ 276 w 313"/>
              <a:gd name="T25" fmla="*/ 51 h 370"/>
              <a:gd name="T26" fmla="*/ 292 w 313"/>
              <a:gd name="T27" fmla="*/ 31 h 370"/>
              <a:gd name="T28" fmla="*/ 230 w 313"/>
              <a:gd name="T29" fmla="*/ 51 h 370"/>
              <a:gd name="T30" fmla="*/ 192 w 313"/>
              <a:gd name="T31" fmla="*/ 69 h 370"/>
              <a:gd name="T32" fmla="*/ 137 w 313"/>
              <a:gd name="T33" fmla="*/ 102 h 370"/>
              <a:gd name="T34" fmla="*/ 104 w 313"/>
              <a:gd name="T35" fmla="*/ 129 h 370"/>
              <a:gd name="T36" fmla="*/ 74 w 313"/>
              <a:gd name="T37" fmla="*/ 161 h 370"/>
              <a:gd name="T38" fmla="*/ 38 w 313"/>
              <a:gd name="T39" fmla="*/ 214 h 370"/>
              <a:gd name="T40" fmla="*/ 22 w 313"/>
              <a:gd name="T41" fmla="*/ 252 h 370"/>
              <a:gd name="T42" fmla="*/ 14 w 313"/>
              <a:gd name="T43" fmla="*/ 304 h 370"/>
              <a:gd name="T44" fmla="*/ 17 w 313"/>
              <a:gd name="T45" fmla="*/ 322 h 370"/>
              <a:gd name="T46" fmla="*/ 29 w 313"/>
              <a:gd name="T47" fmla="*/ 342 h 370"/>
              <a:gd name="T48" fmla="*/ 48 w 313"/>
              <a:gd name="T49" fmla="*/ 356 h 370"/>
              <a:gd name="T50" fmla="*/ 52 w 313"/>
              <a:gd name="T51" fmla="*/ 360 h 370"/>
              <a:gd name="T52" fmla="*/ 52 w 313"/>
              <a:gd name="T53" fmla="*/ 365 h 370"/>
              <a:gd name="T54" fmla="*/ 48 w 313"/>
              <a:gd name="T55" fmla="*/ 369 h 370"/>
              <a:gd name="T56" fmla="*/ 42 w 313"/>
              <a:gd name="T57" fmla="*/ 369 h 370"/>
              <a:gd name="T58" fmla="*/ 25 w 313"/>
              <a:gd name="T59" fmla="*/ 359 h 370"/>
              <a:gd name="T60" fmla="*/ 7 w 313"/>
              <a:gd name="T61" fmla="*/ 336 h 370"/>
              <a:gd name="T62" fmla="*/ 0 w 313"/>
              <a:gd name="T63" fmla="*/ 305 h 370"/>
              <a:gd name="T64" fmla="*/ 0 w 313"/>
              <a:gd name="T65" fmla="*/ 286 h 370"/>
              <a:gd name="T66" fmla="*/ 15 w 313"/>
              <a:gd name="T67" fmla="*/ 227 h 370"/>
              <a:gd name="T68" fmla="*/ 36 w 313"/>
              <a:gd name="T69" fmla="*/ 188 h 370"/>
              <a:gd name="T70" fmla="*/ 62 w 313"/>
              <a:gd name="T71" fmla="*/ 152 h 370"/>
              <a:gd name="T72" fmla="*/ 110 w 313"/>
              <a:gd name="T73" fmla="*/ 105 h 370"/>
              <a:gd name="T74" fmla="*/ 146 w 313"/>
              <a:gd name="T75" fmla="*/ 79 h 370"/>
              <a:gd name="T76" fmla="*/ 204 w 313"/>
              <a:gd name="T77" fmla="*/ 47 h 370"/>
              <a:gd name="T78" fmla="*/ 244 w 313"/>
              <a:gd name="T79" fmla="*/ 30 h 370"/>
              <a:gd name="T80" fmla="*/ 286 w 313"/>
              <a:gd name="T81" fmla="*/ 17 h 370"/>
              <a:gd name="T82" fmla="*/ 259 w 313"/>
              <a:gd name="T83" fmla="*/ 15 h 370"/>
              <a:gd name="T84" fmla="*/ 203 w 313"/>
              <a:gd name="T85" fmla="*/ 17 h 370"/>
              <a:gd name="T86" fmla="*/ 198 w 313"/>
              <a:gd name="T87" fmla="*/ 16 h 370"/>
              <a:gd name="T88" fmla="*/ 194 w 313"/>
              <a:gd name="T89" fmla="*/ 12 h 370"/>
              <a:gd name="T90" fmla="*/ 195 w 313"/>
              <a:gd name="T91" fmla="*/ 6 h 370"/>
              <a:gd name="T92" fmla="*/ 200 w 313"/>
              <a:gd name="T93" fmla="*/ 3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3" h="370">
                <a:moveTo>
                  <a:pt x="200" y="3"/>
                </a:moveTo>
                <a:lnTo>
                  <a:pt x="200" y="3"/>
                </a:lnTo>
                <a:lnTo>
                  <a:pt x="209" y="1"/>
                </a:lnTo>
                <a:lnTo>
                  <a:pt x="222" y="0"/>
                </a:lnTo>
                <a:lnTo>
                  <a:pt x="239" y="0"/>
                </a:lnTo>
                <a:lnTo>
                  <a:pt x="260" y="0"/>
                </a:lnTo>
                <a:lnTo>
                  <a:pt x="260" y="0"/>
                </a:lnTo>
                <a:lnTo>
                  <a:pt x="279" y="1"/>
                </a:lnTo>
                <a:lnTo>
                  <a:pt x="294" y="3"/>
                </a:lnTo>
                <a:lnTo>
                  <a:pt x="294" y="3"/>
                </a:lnTo>
                <a:lnTo>
                  <a:pt x="301" y="5"/>
                </a:lnTo>
                <a:lnTo>
                  <a:pt x="306" y="8"/>
                </a:lnTo>
                <a:lnTo>
                  <a:pt x="306" y="8"/>
                </a:lnTo>
                <a:lnTo>
                  <a:pt x="310" y="10"/>
                </a:lnTo>
                <a:lnTo>
                  <a:pt x="312" y="13"/>
                </a:lnTo>
                <a:lnTo>
                  <a:pt x="313" y="17"/>
                </a:lnTo>
                <a:lnTo>
                  <a:pt x="313" y="20"/>
                </a:lnTo>
                <a:lnTo>
                  <a:pt x="313" y="20"/>
                </a:lnTo>
                <a:lnTo>
                  <a:pt x="310" y="28"/>
                </a:lnTo>
                <a:lnTo>
                  <a:pt x="303" y="39"/>
                </a:lnTo>
                <a:lnTo>
                  <a:pt x="303" y="39"/>
                </a:lnTo>
                <a:lnTo>
                  <a:pt x="287" y="60"/>
                </a:lnTo>
                <a:lnTo>
                  <a:pt x="287" y="60"/>
                </a:lnTo>
                <a:lnTo>
                  <a:pt x="259" y="98"/>
                </a:lnTo>
                <a:lnTo>
                  <a:pt x="259" y="98"/>
                </a:lnTo>
                <a:lnTo>
                  <a:pt x="257" y="101"/>
                </a:lnTo>
                <a:lnTo>
                  <a:pt x="254" y="102"/>
                </a:lnTo>
                <a:lnTo>
                  <a:pt x="254" y="102"/>
                </a:lnTo>
                <a:lnTo>
                  <a:pt x="251" y="102"/>
                </a:lnTo>
                <a:lnTo>
                  <a:pt x="249" y="101"/>
                </a:lnTo>
                <a:lnTo>
                  <a:pt x="249" y="101"/>
                </a:lnTo>
                <a:lnTo>
                  <a:pt x="247" y="99"/>
                </a:lnTo>
                <a:lnTo>
                  <a:pt x="245" y="97"/>
                </a:lnTo>
                <a:lnTo>
                  <a:pt x="245" y="97"/>
                </a:lnTo>
                <a:lnTo>
                  <a:pt x="245" y="94"/>
                </a:lnTo>
                <a:lnTo>
                  <a:pt x="246" y="92"/>
                </a:lnTo>
                <a:lnTo>
                  <a:pt x="246" y="92"/>
                </a:lnTo>
                <a:lnTo>
                  <a:pt x="255" y="78"/>
                </a:lnTo>
                <a:lnTo>
                  <a:pt x="276" y="51"/>
                </a:lnTo>
                <a:lnTo>
                  <a:pt x="276" y="51"/>
                </a:lnTo>
                <a:lnTo>
                  <a:pt x="292" y="31"/>
                </a:lnTo>
                <a:lnTo>
                  <a:pt x="292" y="31"/>
                </a:lnTo>
                <a:lnTo>
                  <a:pt x="271" y="37"/>
                </a:lnTo>
                <a:lnTo>
                  <a:pt x="250" y="43"/>
                </a:lnTo>
                <a:lnTo>
                  <a:pt x="230" y="51"/>
                </a:lnTo>
                <a:lnTo>
                  <a:pt x="211" y="60"/>
                </a:lnTo>
                <a:lnTo>
                  <a:pt x="211" y="60"/>
                </a:lnTo>
                <a:lnTo>
                  <a:pt x="192" y="69"/>
                </a:lnTo>
                <a:lnTo>
                  <a:pt x="173" y="79"/>
                </a:lnTo>
                <a:lnTo>
                  <a:pt x="155" y="90"/>
                </a:lnTo>
                <a:lnTo>
                  <a:pt x="137" y="102"/>
                </a:lnTo>
                <a:lnTo>
                  <a:pt x="137" y="102"/>
                </a:lnTo>
                <a:lnTo>
                  <a:pt x="120" y="115"/>
                </a:lnTo>
                <a:lnTo>
                  <a:pt x="104" y="129"/>
                </a:lnTo>
                <a:lnTo>
                  <a:pt x="88" y="144"/>
                </a:lnTo>
                <a:lnTo>
                  <a:pt x="74" y="161"/>
                </a:lnTo>
                <a:lnTo>
                  <a:pt x="74" y="161"/>
                </a:lnTo>
                <a:lnTo>
                  <a:pt x="60" y="178"/>
                </a:lnTo>
                <a:lnTo>
                  <a:pt x="48" y="196"/>
                </a:lnTo>
                <a:lnTo>
                  <a:pt x="38" y="214"/>
                </a:lnTo>
                <a:lnTo>
                  <a:pt x="29" y="233"/>
                </a:lnTo>
                <a:lnTo>
                  <a:pt x="29" y="233"/>
                </a:lnTo>
                <a:lnTo>
                  <a:pt x="22" y="252"/>
                </a:lnTo>
                <a:lnTo>
                  <a:pt x="17" y="270"/>
                </a:lnTo>
                <a:lnTo>
                  <a:pt x="15" y="287"/>
                </a:lnTo>
                <a:lnTo>
                  <a:pt x="14" y="304"/>
                </a:lnTo>
                <a:lnTo>
                  <a:pt x="14" y="304"/>
                </a:lnTo>
                <a:lnTo>
                  <a:pt x="15" y="313"/>
                </a:lnTo>
                <a:lnTo>
                  <a:pt x="17" y="322"/>
                </a:lnTo>
                <a:lnTo>
                  <a:pt x="20" y="329"/>
                </a:lnTo>
                <a:lnTo>
                  <a:pt x="24" y="336"/>
                </a:lnTo>
                <a:lnTo>
                  <a:pt x="29" y="342"/>
                </a:lnTo>
                <a:lnTo>
                  <a:pt x="34" y="347"/>
                </a:lnTo>
                <a:lnTo>
                  <a:pt x="41" y="352"/>
                </a:lnTo>
                <a:lnTo>
                  <a:pt x="48" y="356"/>
                </a:lnTo>
                <a:lnTo>
                  <a:pt x="48" y="356"/>
                </a:lnTo>
                <a:lnTo>
                  <a:pt x="50" y="357"/>
                </a:lnTo>
                <a:lnTo>
                  <a:pt x="52" y="360"/>
                </a:lnTo>
                <a:lnTo>
                  <a:pt x="52" y="360"/>
                </a:lnTo>
                <a:lnTo>
                  <a:pt x="52" y="362"/>
                </a:lnTo>
                <a:lnTo>
                  <a:pt x="52" y="365"/>
                </a:lnTo>
                <a:lnTo>
                  <a:pt x="52" y="365"/>
                </a:lnTo>
                <a:lnTo>
                  <a:pt x="50" y="367"/>
                </a:lnTo>
                <a:lnTo>
                  <a:pt x="48" y="369"/>
                </a:lnTo>
                <a:lnTo>
                  <a:pt x="48" y="369"/>
                </a:lnTo>
                <a:lnTo>
                  <a:pt x="45" y="370"/>
                </a:lnTo>
                <a:lnTo>
                  <a:pt x="42" y="369"/>
                </a:lnTo>
                <a:lnTo>
                  <a:pt x="42" y="369"/>
                </a:lnTo>
                <a:lnTo>
                  <a:pt x="33" y="365"/>
                </a:lnTo>
                <a:lnTo>
                  <a:pt x="25" y="359"/>
                </a:lnTo>
                <a:lnTo>
                  <a:pt x="18" y="352"/>
                </a:lnTo>
                <a:lnTo>
                  <a:pt x="12" y="345"/>
                </a:lnTo>
                <a:lnTo>
                  <a:pt x="7" y="336"/>
                </a:lnTo>
                <a:lnTo>
                  <a:pt x="3" y="327"/>
                </a:lnTo>
                <a:lnTo>
                  <a:pt x="1" y="316"/>
                </a:lnTo>
                <a:lnTo>
                  <a:pt x="0" y="305"/>
                </a:lnTo>
                <a:lnTo>
                  <a:pt x="0" y="305"/>
                </a:lnTo>
                <a:lnTo>
                  <a:pt x="0" y="296"/>
                </a:lnTo>
                <a:lnTo>
                  <a:pt x="0" y="286"/>
                </a:lnTo>
                <a:lnTo>
                  <a:pt x="3" y="267"/>
                </a:lnTo>
                <a:lnTo>
                  <a:pt x="8" y="248"/>
                </a:lnTo>
                <a:lnTo>
                  <a:pt x="15" y="227"/>
                </a:lnTo>
                <a:lnTo>
                  <a:pt x="15" y="227"/>
                </a:lnTo>
                <a:lnTo>
                  <a:pt x="25" y="207"/>
                </a:lnTo>
                <a:lnTo>
                  <a:pt x="36" y="188"/>
                </a:lnTo>
                <a:lnTo>
                  <a:pt x="48" y="170"/>
                </a:lnTo>
                <a:lnTo>
                  <a:pt x="62" y="152"/>
                </a:lnTo>
                <a:lnTo>
                  <a:pt x="62" y="152"/>
                </a:lnTo>
                <a:lnTo>
                  <a:pt x="78" y="135"/>
                </a:lnTo>
                <a:lnTo>
                  <a:pt x="93" y="119"/>
                </a:lnTo>
                <a:lnTo>
                  <a:pt x="110" y="105"/>
                </a:lnTo>
                <a:lnTo>
                  <a:pt x="128" y="91"/>
                </a:lnTo>
                <a:lnTo>
                  <a:pt x="128" y="91"/>
                </a:lnTo>
                <a:lnTo>
                  <a:pt x="146" y="79"/>
                </a:lnTo>
                <a:lnTo>
                  <a:pt x="165" y="67"/>
                </a:lnTo>
                <a:lnTo>
                  <a:pt x="184" y="57"/>
                </a:lnTo>
                <a:lnTo>
                  <a:pt x="204" y="47"/>
                </a:lnTo>
                <a:lnTo>
                  <a:pt x="204" y="47"/>
                </a:lnTo>
                <a:lnTo>
                  <a:pt x="224" y="38"/>
                </a:lnTo>
                <a:lnTo>
                  <a:pt x="244" y="30"/>
                </a:lnTo>
                <a:lnTo>
                  <a:pt x="265" y="23"/>
                </a:lnTo>
                <a:lnTo>
                  <a:pt x="286" y="17"/>
                </a:lnTo>
                <a:lnTo>
                  <a:pt x="286" y="17"/>
                </a:lnTo>
                <a:lnTo>
                  <a:pt x="274" y="16"/>
                </a:lnTo>
                <a:lnTo>
                  <a:pt x="259" y="15"/>
                </a:lnTo>
                <a:lnTo>
                  <a:pt x="259" y="15"/>
                </a:lnTo>
                <a:lnTo>
                  <a:pt x="224" y="15"/>
                </a:lnTo>
                <a:lnTo>
                  <a:pt x="212" y="15"/>
                </a:lnTo>
                <a:lnTo>
                  <a:pt x="203" y="17"/>
                </a:lnTo>
                <a:lnTo>
                  <a:pt x="203" y="17"/>
                </a:lnTo>
                <a:lnTo>
                  <a:pt x="200" y="17"/>
                </a:lnTo>
                <a:lnTo>
                  <a:pt x="198" y="16"/>
                </a:lnTo>
                <a:lnTo>
                  <a:pt x="198" y="16"/>
                </a:lnTo>
                <a:lnTo>
                  <a:pt x="196" y="14"/>
                </a:lnTo>
                <a:lnTo>
                  <a:pt x="194" y="12"/>
                </a:lnTo>
                <a:lnTo>
                  <a:pt x="194" y="12"/>
                </a:lnTo>
                <a:lnTo>
                  <a:pt x="194" y="9"/>
                </a:lnTo>
                <a:lnTo>
                  <a:pt x="195" y="6"/>
                </a:lnTo>
                <a:lnTo>
                  <a:pt x="195" y="6"/>
                </a:lnTo>
                <a:lnTo>
                  <a:pt x="197" y="4"/>
                </a:lnTo>
                <a:lnTo>
                  <a:pt x="200" y="3"/>
                </a:lnTo>
                <a:close/>
              </a:path>
            </a:pathLst>
          </a:custGeom>
          <a:solidFill>
            <a:schemeClr val="bg1"/>
          </a:solidFill>
          <a:ln>
            <a:solidFill>
              <a:schemeClr val="bg1">
                <a:lumMod val="65000"/>
              </a:schemeClr>
            </a:solidFill>
          </a:ln>
        </p:spPr>
        <p:txBody>
          <a:bodyPr vert="horz" wrap="square" lIns="182880" tIns="91440" rIns="182880" bIns="91440" numCol="1" anchor="t" anchorCtr="0" compatLnSpc="1"/>
          <a:lstStyle/>
          <a:p>
            <a:pPr algn="l" defTabSz="1828800" rtl="0"/>
            <a:endParaRPr lang="en-US" sz="2400" kern="1200">
              <a:solidFill>
                <a:srgbClr val="F6E1AC"/>
              </a:solidFill>
              <a:latin typeface="思源黑体 CN Light" panose="020B0300000000000000" pitchFamily="34" charset="-122"/>
              <a:ea typeface="思源黑体 CN Light" panose="020B0300000000000000" pitchFamily="34" charset="-122"/>
            </a:endParaRPr>
          </a:p>
        </p:txBody>
      </p:sp>
      <p:sp>
        <p:nvSpPr>
          <p:cNvPr id="47" name="Text Placeholder 3"/>
          <p:cNvSpPr txBox="1"/>
          <p:nvPr/>
        </p:nvSpPr>
        <p:spPr>
          <a:xfrm>
            <a:off x="6437814" y="3456172"/>
            <a:ext cx="4809450" cy="102829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828800" rtl="0">
              <a:lnSpc>
                <a:spcPct val="150000"/>
              </a:lnSpc>
              <a:spcBef>
                <a:spcPct val="20000"/>
              </a:spcBef>
              <a:defRPr/>
            </a:pPr>
            <a:r>
              <a:rPr lang="zh-CN" altLang="en-US" sz="1800" b="1" kern="1200" dirty="0">
                <a:solidFill>
                  <a:srgbClr val="F6E1AC"/>
                </a:solidFill>
                <a:latin typeface="思源黑体 CN Light" panose="020B0300000000000000" pitchFamily="34" charset="-122"/>
                <a:ea typeface="思源黑体 CN Light" panose="020B0300000000000000" pitchFamily="34" charset="-122"/>
              </a:rPr>
              <a:t>输入标题</a:t>
            </a:r>
            <a:br>
              <a:rPr lang="en-US" b="1" kern="1200" dirty="0">
                <a:solidFill>
                  <a:srgbClr val="F6E1AC"/>
                </a:solidFill>
                <a:latin typeface="思源黑体 CN Light" panose="020B0300000000000000" pitchFamily="34" charset="-122"/>
                <a:ea typeface="思源黑体 CN Light" panose="020B0300000000000000" pitchFamily="34" charset="-122"/>
              </a:rPr>
            </a:br>
            <a:r>
              <a:rPr lang="en-US" sz="1400" kern="1200" dirty="0">
                <a:solidFill>
                  <a:srgbClr val="F6E1AC"/>
                </a:solidFill>
                <a:latin typeface="思源黑体 CN Light" panose="020B0300000000000000" pitchFamily="34" charset="-122"/>
                <a:ea typeface="思源黑体 CN Light" panose="020B0300000000000000" pitchFamily="34" charset="-122"/>
              </a:rPr>
              <a:t>There are many variations of passages of lorem ipsum available, but the majority  have suffered </a:t>
            </a:r>
          </a:p>
        </p:txBody>
      </p:sp>
    </p:spTree>
  </p:cSld>
  <p:clrMapOvr>
    <a:masterClrMapping/>
  </p:clrMapOvr>
  <mc:AlternateContent xmlns:mc="http://schemas.openxmlformats.org/markup-compatibility/2006" xmlns:p14="http://schemas.microsoft.com/office/powerpoint/2010/main">
    <mc:Choice Requires="p14">
      <p:transition spd="slow" p14:dur="1400" advTm="2000">
        <p14:doors dir="vert"/>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wipe(down)">
                                      <p:cBhvr>
                                        <p:cTn id="14" dur="5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1000"/>
                                        <p:tgtEl>
                                          <p:spTgt spid="32"/>
                                        </p:tgtEl>
                                      </p:cBhvr>
                                    </p:animEffect>
                                    <p:anim calcmode="lin" valueType="num">
                                      <p:cBhvr>
                                        <p:cTn id="20" dur="1000" fill="hold"/>
                                        <p:tgtEl>
                                          <p:spTgt spid="32"/>
                                        </p:tgtEl>
                                        <p:attrNameLst>
                                          <p:attrName>ppt_x</p:attrName>
                                        </p:attrNameLst>
                                      </p:cBhvr>
                                      <p:tavLst>
                                        <p:tav tm="0">
                                          <p:val>
                                            <p:strVal val="#ppt_x"/>
                                          </p:val>
                                        </p:tav>
                                        <p:tav tm="100000">
                                          <p:val>
                                            <p:strVal val="#ppt_x"/>
                                          </p:val>
                                        </p:tav>
                                      </p:tavLst>
                                    </p:anim>
                                    <p:anim calcmode="lin" valueType="num">
                                      <p:cBhvr>
                                        <p:cTn id="21" dur="1000" fill="hold"/>
                                        <p:tgtEl>
                                          <p:spTgt spid="3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1000"/>
                                        <p:tgtEl>
                                          <p:spTgt spid="42"/>
                                        </p:tgtEl>
                                      </p:cBhvr>
                                    </p:animEffect>
                                    <p:anim calcmode="lin" valueType="num">
                                      <p:cBhvr>
                                        <p:cTn id="25" dur="1000" fill="hold"/>
                                        <p:tgtEl>
                                          <p:spTgt spid="42"/>
                                        </p:tgtEl>
                                        <p:attrNameLst>
                                          <p:attrName>ppt_x</p:attrName>
                                        </p:attrNameLst>
                                      </p:cBhvr>
                                      <p:tavLst>
                                        <p:tav tm="0">
                                          <p:val>
                                            <p:strVal val="#ppt_x"/>
                                          </p:val>
                                        </p:tav>
                                        <p:tav tm="100000">
                                          <p:val>
                                            <p:strVal val="#ppt_x"/>
                                          </p:val>
                                        </p:tav>
                                      </p:tavLst>
                                    </p:anim>
                                    <p:anim calcmode="lin" valueType="num">
                                      <p:cBhvr>
                                        <p:cTn id="26" dur="1000" fill="hold"/>
                                        <p:tgtEl>
                                          <p:spTgt spid="4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fade">
                                      <p:cBhvr>
                                        <p:cTn id="29" dur="1000"/>
                                        <p:tgtEl>
                                          <p:spTgt spid="43"/>
                                        </p:tgtEl>
                                      </p:cBhvr>
                                    </p:animEffect>
                                    <p:anim calcmode="lin" valueType="num">
                                      <p:cBhvr>
                                        <p:cTn id="30" dur="1000" fill="hold"/>
                                        <p:tgtEl>
                                          <p:spTgt spid="43"/>
                                        </p:tgtEl>
                                        <p:attrNameLst>
                                          <p:attrName>ppt_x</p:attrName>
                                        </p:attrNameLst>
                                      </p:cBhvr>
                                      <p:tavLst>
                                        <p:tav tm="0">
                                          <p:val>
                                            <p:strVal val="#ppt_x"/>
                                          </p:val>
                                        </p:tav>
                                        <p:tav tm="100000">
                                          <p:val>
                                            <p:strVal val="#ppt_x"/>
                                          </p:val>
                                        </p:tav>
                                      </p:tavLst>
                                    </p:anim>
                                    <p:anim calcmode="lin" valueType="num">
                                      <p:cBhvr>
                                        <p:cTn id="31"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fade">
                                      <p:cBhvr>
                                        <p:cTn id="41" dur="1000"/>
                                        <p:tgtEl>
                                          <p:spTgt spid="44"/>
                                        </p:tgtEl>
                                      </p:cBhvr>
                                    </p:animEffect>
                                    <p:anim calcmode="lin" valueType="num">
                                      <p:cBhvr>
                                        <p:cTn id="42" dur="1000" fill="hold"/>
                                        <p:tgtEl>
                                          <p:spTgt spid="44"/>
                                        </p:tgtEl>
                                        <p:attrNameLst>
                                          <p:attrName>ppt_x</p:attrName>
                                        </p:attrNameLst>
                                      </p:cBhvr>
                                      <p:tavLst>
                                        <p:tav tm="0">
                                          <p:val>
                                            <p:strVal val="#ppt_x"/>
                                          </p:val>
                                        </p:tav>
                                        <p:tav tm="100000">
                                          <p:val>
                                            <p:strVal val="#ppt_x"/>
                                          </p:val>
                                        </p:tav>
                                      </p:tavLst>
                                    </p:anim>
                                    <p:anim calcmode="lin" valueType="num">
                                      <p:cBhvr>
                                        <p:cTn id="43" dur="1000" fill="hold"/>
                                        <p:tgtEl>
                                          <p:spTgt spid="4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fade">
                                      <p:cBhvr>
                                        <p:cTn id="58" dur="1000"/>
                                        <p:tgtEl>
                                          <p:spTgt spid="45"/>
                                        </p:tgtEl>
                                      </p:cBhvr>
                                    </p:animEffect>
                                    <p:anim calcmode="lin" valueType="num">
                                      <p:cBhvr>
                                        <p:cTn id="59" dur="1000" fill="hold"/>
                                        <p:tgtEl>
                                          <p:spTgt spid="45"/>
                                        </p:tgtEl>
                                        <p:attrNameLst>
                                          <p:attrName>ppt_x</p:attrName>
                                        </p:attrNameLst>
                                      </p:cBhvr>
                                      <p:tavLst>
                                        <p:tav tm="0">
                                          <p:val>
                                            <p:strVal val="#ppt_x"/>
                                          </p:val>
                                        </p:tav>
                                        <p:tav tm="100000">
                                          <p:val>
                                            <p:strVal val="#ppt_x"/>
                                          </p:val>
                                        </p:tav>
                                      </p:tavLst>
                                    </p:anim>
                                    <p:anim calcmode="lin" valueType="num">
                                      <p:cBhvr>
                                        <p:cTn id="60" dur="1000" fill="hold"/>
                                        <p:tgtEl>
                                          <p:spTgt spid="45"/>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fade">
                                      <p:cBhvr>
                                        <p:cTn id="63" dur="1000"/>
                                        <p:tgtEl>
                                          <p:spTgt spid="46"/>
                                        </p:tgtEl>
                                      </p:cBhvr>
                                    </p:animEffect>
                                    <p:anim calcmode="lin" valueType="num">
                                      <p:cBhvr>
                                        <p:cTn id="64" dur="1000" fill="hold"/>
                                        <p:tgtEl>
                                          <p:spTgt spid="46"/>
                                        </p:tgtEl>
                                        <p:attrNameLst>
                                          <p:attrName>ppt_x</p:attrName>
                                        </p:attrNameLst>
                                      </p:cBhvr>
                                      <p:tavLst>
                                        <p:tav tm="0">
                                          <p:val>
                                            <p:strVal val="#ppt_x"/>
                                          </p:val>
                                        </p:tav>
                                        <p:tav tm="100000">
                                          <p:val>
                                            <p:strVal val="#ppt_x"/>
                                          </p:val>
                                        </p:tav>
                                      </p:tavLst>
                                    </p:anim>
                                    <p:anim calcmode="lin" valueType="num">
                                      <p:cBhvr>
                                        <p:cTn id="65"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2" grpId="0"/>
      <p:bldP spid="43" grpId="0" animBg="1"/>
      <p:bldP spid="44" grpId="0" animBg="1"/>
      <p:bldP spid="45" grpId="0"/>
      <p:bldP spid="46" grpId="0" animBg="1"/>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1396" y="-2661397"/>
            <a:ext cx="6869208" cy="12191999"/>
          </a:xfrm>
          <a:prstGeom prst="rect">
            <a:avLst/>
          </a:prstGeom>
        </p:spPr>
      </p:pic>
      <p:cxnSp>
        <p:nvCxnSpPr>
          <p:cNvPr id="8" name="直接箭头连接符 7"/>
          <p:cNvCxnSpPr/>
          <p:nvPr/>
        </p:nvCxnSpPr>
        <p:spPr>
          <a:xfrm>
            <a:off x="458624" y="867769"/>
            <a:ext cx="11226753" cy="1"/>
          </a:xfrm>
          <a:prstGeom prst="straightConnector1">
            <a:avLst/>
          </a:prstGeom>
          <a:ln w="38100">
            <a:solidFill>
              <a:srgbClr val="EDD6B6"/>
            </a:solidFill>
            <a:tailEnd type="triangl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005706" y="281816"/>
            <a:ext cx="2029913" cy="584775"/>
          </a:xfrm>
          <a:prstGeom prst="rect">
            <a:avLst/>
          </a:prstGeom>
          <a:noFill/>
        </p:spPr>
        <p:txBody>
          <a:bodyPr wrap="square" rtlCol="0">
            <a:spAutoFit/>
          </a:bodyPr>
          <a:lstStyle/>
          <a:p>
            <a:pPr algn="dist" defTabSz="914400">
              <a:defRPr/>
            </a:pPr>
            <a:r>
              <a:rPr lang="zh-CN" altLang="en-US" sz="3200" kern="0" dirty="0">
                <a:gradFill>
                  <a:gsLst>
                    <a:gs pos="0">
                      <a:srgbClr val="F7E2AD"/>
                    </a:gs>
                    <a:gs pos="100000">
                      <a:srgbClr val="A88755"/>
                    </a:gs>
                  </a:gsLst>
                  <a:lin ang="5400000" scaled="1"/>
                </a:gradFill>
                <a:latin typeface="方正兰亭特黑简体" panose="02000000000000000000" pitchFamily="2" charset="-122"/>
                <a:ea typeface="方正兰亭特黑简体" panose="02000000000000000000" pitchFamily="2" charset="-122"/>
                <a:cs typeface="+mn-ea"/>
                <a:sym typeface="+mn-lt"/>
              </a:rPr>
              <a:t>区域成绩</a:t>
            </a:r>
          </a:p>
        </p:txBody>
      </p:sp>
      <p:sp>
        <p:nvSpPr>
          <p:cNvPr id="13" name="椭圆 12"/>
          <p:cNvSpPr/>
          <p:nvPr/>
        </p:nvSpPr>
        <p:spPr>
          <a:xfrm>
            <a:off x="578586" y="356926"/>
            <a:ext cx="282594" cy="282594"/>
          </a:xfrm>
          <a:prstGeom prst="ellipse">
            <a:avLst/>
          </a:prstGeom>
          <a:gradFill>
            <a:gsLst>
              <a:gs pos="0">
                <a:srgbClr val="FFFAE8"/>
              </a:gs>
              <a:gs pos="52600">
                <a:srgbClr val="EFD299"/>
              </a:gs>
              <a:gs pos="100000">
                <a:srgbClr val="C8A37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 name="iṩlíḑè"/>
          <p:cNvSpPr/>
          <p:nvPr/>
        </p:nvSpPr>
        <p:spPr>
          <a:xfrm>
            <a:off x="1122590" y="2701377"/>
            <a:ext cx="4886398" cy="515257"/>
          </a:xfrm>
          <a:prstGeom prst="rect">
            <a:avLst/>
          </a:prstGeom>
          <a:gradFill>
            <a:gsLst>
              <a:gs pos="0">
                <a:srgbClr val="FFFAE8"/>
              </a:gs>
              <a:gs pos="52600">
                <a:srgbClr val="EFD299"/>
              </a:gs>
              <a:gs pos="100000">
                <a:srgbClr val="C8A37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051525"/>
                </a:solidFill>
                <a:cs typeface="+mn-ea"/>
                <a:sym typeface="+mn-lt"/>
              </a:rPr>
              <a:t> </a:t>
            </a:r>
            <a:endParaRPr dirty="0">
              <a:solidFill>
                <a:srgbClr val="051525"/>
              </a:solidFill>
              <a:cs typeface="+mn-ea"/>
              <a:sym typeface="+mn-lt"/>
            </a:endParaRPr>
          </a:p>
        </p:txBody>
      </p:sp>
      <p:sp>
        <p:nvSpPr>
          <p:cNvPr id="7" name="íŝļídé"/>
          <p:cNvSpPr/>
          <p:nvPr/>
        </p:nvSpPr>
        <p:spPr>
          <a:xfrm>
            <a:off x="6183012" y="2701378"/>
            <a:ext cx="4886398" cy="515256"/>
          </a:xfrm>
          <a:prstGeom prst="rect">
            <a:avLst/>
          </a:prstGeom>
          <a:gradFill>
            <a:gsLst>
              <a:gs pos="0">
                <a:srgbClr val="FFFAE8"/>
              </a:gs>
              <a:gs pos="52600">
                <a:srgbClr val="EFD299"/>
              </a:gs>
              <a:gs pos="100000">
                <a:srgbClr val="C8A37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rgbClr val="051525"/>
                </a:solidFill>
                <a:cs typeface="+mn-ea"/>
                <a:sym typeface="+mn-lt"/>
              </a:rPr>
              <a:t> </a:t>
            </a:r>
            <a:endParaRPr lang="en-US" altLang="zh-CN" dirty="0">
              <a:solidFill>
                <a:srgbClr val="051525"/>
              </a:solidFill>
              <a:cs typeface="+mn-ea"/>
              <a:sym typeface="+mn-lt"/>
            </a:endParaRPr>
          </a:p>
        </p:txBody>
      </p:sp>
      <p:cxnSp>
        <p:nvCxnSpPr>
          <p:cNvPr id="9" name="直接连接符 8"/>
          <p:cNvCxnSpPr/>
          <p:nvPr/>
        </p:nvCxnSpPr>
        <p:spPr>
          <a:xfrm>
            <a:off x="6096000" y="2398846"/>
            <a:ext cx="0" cy="3621888"/>
          </a:xfrm>
          <a:prstGeom prst="line">
            <a:avLst/>
          </a:prstGeom>
          <a:gradFill>
            <a:gsLst>
              <a:gs pos="0">
                <a:srgbClr val="FFFAE8"/>
              </a:gs>
              <a:gs pos="52600">
                <a:srgbClr val="EFD299"/>
              </a:gs>
              <a:gs pos="100000">
                <a:srgbClr val="C8A379"/>
              </a:gs>
            </a:gsLst>
            <a:lin ang="5400000" scaled="1"/>
          </a:gradFill>
          <a:ln>
            <a:solidFill>
              <a:srgbClr val="F3DCAC"/>
            </a:solidFill>
          </a:ln>
        </p:spPr>
        <p:style>
          <a:lnRef idx="2">
            <a:schemeClr val="accent1">
              <a:shade val="50000"/>
            </a:schemeClr>
          </a:lnRef>
          <a:fillRef idx="1">
            <a:schemeClr val="accent1"/>
          </a:fillRef>
          <a:effectRef idx="0">
            <a:schemeClr val="accent1"/>
          </a:effectRef>
          <a:fontRef idx="minor">
            <a:schemeClr val="lt1"/>
          </a:fontRef>
        </p:style>
      </p:cxnSp>
      <p:sp>
        <p:nvSpPr>
          <p:cNvPr id="10" name="iṩľîďe"/>
          <p:cNvSpPr/>
          <p:nvPr/>
        </p:nvSpPr>
        <p:spPr bwMode="auto">
          <a:xfrm>
            <a:off x="5737236" y="1746236"/>
            <a:ext cx="717520" cy="717518"/>
          </a:xfrm>
          <a:prstGeom prst="ellipse">
            <a:avLst/>
          </a:prstGeom>
          <a:gradFill>
            <a:gsLst>
              <a:gs pos="0">
                <a:srgbClr val="FFFAE8"/>
              </a:gs>
              <a:gs pos="52600">
                <a:srgbClr val="EFD299"/>
              </a:gs>
              <a:gs pos="100000">
                <a:srgbClr val="C8A37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rgbClr val="051525"/>
                </a:solidFill>
                <a:cs typeface="+mn-ea"/>
                <a:sym typeface="+mn-lt"/>
              </a:rPr>
              <a:t>V S</a:t>
            </a:r>
            <a:endParaRPr lang="zh-CN" altLang="en-US" sz="1600" dirty="0">
              <a:solidFill>
                <a:srgbClr val="051525"/>
              </a:solidFill>
              <a:cs typeface="+mn-ea"/>
              <a:sym typeface="+mn-lt"/>
            </a:endParaRPr>
          </a:p>
        </p:txBody>
      </p:sp>
      <p:grpSp>
        <p:nvGrpSpPr>
          <p:cNvPr id="11" name="ïṧlïḋè"/>
          <p:cNvGrpSpPr/>
          <p:nvPr/>
        </p:nvGrpSpPr>
        <p:grpSpPr>
          <a:xfrm>
            <a:off x="1518272" y="3641365"/>
            <a:ext cx="454147" cy="454147"/>
            <a:chOff x="1063097" y="4105837"/>
            <a:chExt cx="833716" cy="833716"/>
          </a:xfrm>
        </p:grpSpPr>
        <p:sp>
          <p:nvSpPr>
            <p:cNvPr id="14" name="îṧľíḋe"/>
            <p:cNvSpPr/>
            <p:nvPr/>
          </p:nvSpPr>
          <p:spPr>
            <a:xfrm>
              <a:off x="1063097" y="4105837"/>
              <a:ext cx="833716" cy="833716"/>
            </a:xfrm>
            <a:prstGeom prst="ellipse">
              <a:avLst/>
            </a:prstGeom>
            <a:gradFill>
              <a:gsLst>
                <a:gs pos="0">
                  <a:srgbClr val="FFFAE8"/>
                </a:gs>
                <a:gs pos="52600">
                  <a:srgbClr val="EFD299"/>
                </a:gs>
                <a:gs pos="100000">
                  <a:srgbClr val="C8A37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cs typeface="+mn-ea"/>
                <a:sym typeface="+mn-lt"/>
              </a:endParaRPr>
            </a:p>
          </p:txBody>
        </p:sp>
        <p:sp>
          <p:nvSpPr>
            <p:cNvPr id="15" name="iṡlîḑé"/>
            <p:cNvSpPr/>
            <p:nvPr/>
          </p:nvSpPr>
          <p:spPr>
            <a:xfrm>
              <a:off x="1257051" y="4342965"/>
              <a:ext cx="445808" cy="359452"/>
            </a:xfrm>
            <a:custGeom>
              <a:avLst/>
              <a:gdLst>
                <a:gd name="T0" fmla="*/ 6204 w 6827"/>
                <a:gd name="T1" fmla="*/ 3579 h 5512"/>
                <a:gd name="T2" fmla="*/ 5280 w 6827"/>
                <a:gd name="T3" fmla="*/ 3268 h 5512"/>
                <a:gd name="T4" fmla="*/ 6174 w 6827"/>
                <a:gd name="T5" fmla="*/ 2958 h 5512"/>
                <a:gd name="T6" fmla="*/ 6802 w 6827"/>
                <a:gd name="T7" fmla="*/ 2958 h 5512"/>
                <a:gd name="T8" fmla="*/ 5758 w 6827"/>
                <a:gd name="T9" fmla="*/ 1365 h 5512"/>
                <a:gd name="T10" fmla="*/ 5173 w 6827"/>
                <a:gd name="T11" fmla="*/ 1949 h 5512"/>
                <a:gd name="T12" fmla="*/ 4734 w 6827"/>
                <a:gd name="T13" fmla="*/ 1949 h 5512"/>
                <a:gd name="T14" fmla="*/ 5082 w 6827"/>
                <a:gd name="T15" fmla="*/ 1162 h 5512"/>
                <a:gd name="T16" fmla="*/ 5525 w 6827"/>
                <a:gd name="T17" fmla="*/ 719 h 5512"/>
                <a:gd name="T18" fmla="*/ 3726 w 6827"/>
                <a:gd name="T19" fmla="*/ 313 h 5512"/>
                <a:gd name="T20" fmla="*/ 3728 w 6827"/>
                <a:gd name="T21" fmla="*/ 1092 h 5512"/>
                <a:gd name="T22" fmla="*/ 3417 w 6827"/>
                <a:gd name="T23" fmla="*/ 1403 h 5512"/>
                <a:gd name="T24" fmla="*/ 3105 w 6827"/>
                <a:gd name="T25" fmla="*/ 625 h 5512"/>
                <a:gd name="T26" fmla="*/ 3104 w 6827"/>
                <a:gd name="T27" fmla="*/ 0 h 5512"/>
                <a:gd name="T28" fmla="*/ 1524 w 6827"/>
                <a:gd name="T29" fmla="*/ 938 h 5512"/>
                <a:gd name="T30" fmla="*/ 2096 w 6827"/>
                <a:gd name="T31" fmla="*/ 1510 h 5512"/>
                <a:gd name="T32" fmla="*/ 1877 w 6827"/>
                <a:gd name="T33" fmla="*/ 2040 h 5512"/>
                <a:gd name="T34" fmla="*/ 1292 w 6827"/>
                <a:gd name="T35" fmla="*/ 1584 h 5512"/>
                <a:gd name="T36" fmla="*/ 852 w 6827"/>
                <a:gd name="T37" fmla="*/ 1144 h 5512"/>
                <a:gd name="T38" fmla="*/ 338 w 6827"/>
                <a:gd name="T39" fmla="*/ 2958 h 5512"/>
                <a:gd name="T40" fmla="*/ 1239 w 6827"/>
                <a:gd name="T41" fmla="*/ 2958 h 5512"/>
                <a:gd name="T42" fmla="*/ 1239 w 6827"/>
                <a:gd name="T43" fmla="*/ 3579 h 5512"/>
                <a:gd name="T44" fmla="*/ 311 w 6827"/>
                <a:gd name="T45" fmla="*/ 3579 h 5512"/>
                <a:gd name="T46" fmla="*/ 628 w 6827"/>
                <a:gd name="T47" fmla="*/ 5382 h 5512"/>
                <a:gd name="T48" fmla="*/ 5945 w 6827"/>
                <a:gd name="T49" fmla="*/ 5512 h 5512"/>
                <a:gd name="T50" fmla="*/ 6827 w 6827"/>
                <a:gd name="T51" fmla="*/ 3579 h 5512"/>
                <a:gd name="T52" fmla="*/ 4440 w 6827"/>
                <a:gd name="T53" fmla="*/ 2877 h 5512"/>
                <a:gd name="T54" fmla="*/ 3956 w 6827"/>
                <a:gd name="T55" fmla="*/ 3639 h 5512"/>
                <a:gd name="T56" fmla="*/ 3438 w 6827"/>
                <a:gd name="T57" fmla="*/ 4157 h 5512"/>
                <a:gd name="T58" fmla="*/ 3438 w 6827"/>
                <a:gd name="T59" fmla="*/ 3121 h 5512"/>
                <a:gd name="T60" fmla="*/ 3953 w 6827"/>
                <a:gd name="T61" fmla="*/ 2490 h 5512"/>
                <a:gd name="T62" fmla="*/ 4440 w 6827"/>
                <a:gd name="T63" fmla="*/ 2877 h 5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27" h="5512">
                  <a:moveTo>
                    <a:pt x="6516" y="3579"/>
                  </a:moveTo>
                  <a:lnTo>
                    <a:pt x="6204" y="3579"/>
                  </a:lnTo>
                  <a:lnTo>
                    <a:pt x="5591" y="3579"/>
                  </a:lnTo>
                  <a:cubicBezTo>
                    <a:pt x="5419" y="3579"/>
                    <a:pt x="5280" y="3440"/>
                    <a:pt x="5280" y="3268"/>
                  </a:cubicBezTo>
                  <a:cubicBezTo>
                    <a:pt x="5280" y="3097"/>
                    <a:pt x="5419" y="2958"/>
                    <a:pt x="5591" y="2958"/>
                  </a:cubicBezTo>
                  <a:lnTo>
                    <a:pt x="6174" y="2958"/>
                  </a:lnTo>
                  <a:lnTo>
                    <a:pt x="6488" y="2958"/>
                  </a:lnTo>
                  <a:lnTo>
                    <a:pt x="6802" y="2958"/>
                  </a:lnTo>
                  <a:cubicBezTo>
                    <a:pt x="6712" y="2268"/>
                    <a:pt x="6415" y="1643"/>
                    <a:pt x="5977" y="1146"/>
                  </a:cubicBezTo>
                  <a:lnTo>
                    <a:pt x="5758" y="1365"/>
                  </a:lnTo>
                  <a:lnTo>
                    <a:pt x="5536" y="1586"/>
                  </a:lnTo>
                  <a:lnTo>
                    <a:pt x="5173" y="1949"/>
                  </a:lnTo>
                  <a:cubicBezTo>
                    <a:pt x="5112" y="2010"/>
                    <a:pt x="5033" y="2040"/>
                    <a:pt x="4953" y="2040"/>
                  </a:cubicBezTo>
                  <a:cubicBezTo>
                    <a:pt x="4874" y="2040"/>
                    <a:pt x="4794" y="2010"/>
                    <a:pt x="4734" y="1949"/>
                  </a:cubicBezTo>
                  <a:cubicBezTo>
                    <a:pt x="4612" y="1828"/>
                    <a:pt x="4612" y="1631"/>
                    <a:pt x="4734" y="1510"/>
                  </a:cubicBezTo>
                  <a:lnTo>
                    <a:pt x="5082" y="1162"/>
                  </a:lnTo>
                  <a:lnTo>
                    <a:pt x="5305" y="939"/>
                  </a:lnTo>
                  <a:lnTo>
                    <a:pt x="5525" y="719"/>
                  </a:lnTo>
                  <a:cubicBezTo>
                    <a:pt x="5020" y="321"/>
                    <a:pt x="4401" y="62"/>
                    <a:pt x="3725" y="1"/>
                  </a:cubicBezTo>
                  <a:lnTo>
                    <a:pt x="3726" y="313"/>
                  </a:lnTo>
                  <a:lnTo>
                    <a:pt x="3727" y="625"/>
                  </a:lnTo>
                  <a:lnTo>
                    <a:pt x="3728" y="1092"/>
                  </a:lnTo>
                  <a:cubicBezTo>
                    <a:pt x="3728" y="1263"/>
                    <a:pt x="3589" y="1403"/>
                    <a:pt x="3418" y="1403"/>
                  </a:cubicBezTo>
                  <a:lnTo>
                    <a:pt x="3417" y="1403"/>
                  </a:lnTo>
                  <a:cubicBezTo>
                    <a:pt x="3246" y="1403"/>
                    <a:pt x="3107" y="1265"/>
                    <a:pt x="3106" y="1093"/>
                  </a:cubicBezTo>
                  <a:lnTo>
                    <a:pt x="3105" y="625"/>
                  </a:lnTo>
                  <a:lnTo>
                    <a:pt x="3105" y="312"/>
                  </a:lnTo>
                  <a:lnTo>
                    <a:pt x="3104" y="0"/>
                  </a:lnTo>
                  <a:cubicBezTo>
                    <a:pt x="2428" y="61"/>
                    <a:pt x="1808" y="320"/>
                    <a:pt x="1303" y="717"/>
                  </a:cubicBezTo>
                  <a:lnTo>
                    <a:pt x="1524" y="938"/>
                  </a:lnTo>
                  <a:lnTo>
                    <a:pt x="1746" y="1160"/>
                  </a:lnTo>
                  <a:lnTo>
                    <a:pt x="2096" y="1510"/>
                  </a:lnTo>
                  <a:cubicBezTo>
                    <a:pt x="2218" y="1631"/>
                    <a:pt x="2218" y="1828"/>
                    <a:pt x="2096" y="1949"/>
                  </a:cubicBezTo>
                  <a:cubicBezTo>
                    <a:pt x="2036" y="2010"/>
                    <a:pt x="1956" y="2040"/>
                    <a:pt x="1877" y="2040"/>
                  </a:cubicBezTo>
                  <a:cubicBezTo>
                    <a:pt x="1797" y="2040"/>
                    <a:pt x="1718" y="2010"/>
                    <a:pt x="1657" y="1949"/>
                  </a:cubicBezTo>
                  <a:lnTo>
                    <a:pt x="1292" y="1584"/>
                  </a:lnTo>
                  <a:lnTo>
                    <a:pt x="1071" y="1363"/>
                  </a:lnTo>
                  <a:lnTo>
                    <a:pt x="852" y="1144"/>
                  </a:lnTo>
                  <a:cubicBezTo>
                    <a:pt x="412" y="1642"/>
                    <a:pt x="115" y="2268"/>
                    <a:pt x="25" y="2958"/>
                  </a:cubicBezTo>
                  <a:lnTo>
                    <a:pt x="338" y="2958"/>
                  </a:lnTo>
                  <a:lnTo>
                    <a:pt x="653" y="2958"/>
                  </a:lnTo>
                  <a:lnTo>
                    <a:pt x="1239" y="2958"/>
                  </a:lnTo>
                  <a:cubicBezTo>
                    <a:pt x="1411" y="2958"/>
                    <a:pt x="1550" y="3097"/>
                    <a:pt x="1550" y="3268"/>
                  </a:cubicBezTo>
                  <a:cubicBezTo>
                    <a:pt x="1550" y="3440"/>
                    <a:pt x="1411" y="3579"/>
                    <a:pt x="1239" y="3579"/>
                  </a:cubicBezTo>
                  <a:lnTo>
                    <a:pt x="623" y="3579"/>
                  </a:lnTo>
                  <a:lnTo>
                    <a:pt x="311" y="3579"/>
                  </a:lnTo>
                  <a:lnTo>
                    <a:pt x="0" y="3579"/>
                  </a:lnTo>
                  <a:cubicBezTo>
                    <a:pt x="33" y="4227"/>
                    <a:pt x="248" y="4847"/>
                    <a:pt x="628" y="5382"/>
                  </a:cubicBezTo>
                  <a:cubicBezTo>
                    <a:pt x="687" y="5464"/>
                    <a:pt x="781" y="5512"/>
                    <a:pt x="882" y="5512"/>
                  </a:cubicBezTo>
                  <a:lnTo>
                    <a:pt x="5945" y="5512"/>
                  </a:lnTo>
                  <a:cubicBezTo>
                    <a:pt x="6045" y="5512"/>
                    <a:pt x="6140" y="5464"/>
                    <a:pt x="6198" y="5382"/>
                  </a:cubicBezTo>
                  <a:cubicBezTo>
                    <a:pt x="6578" y="4848"/>
                    <a:pt x="6794" y="4228"/>
                    <a:pt x="6827" y="3579"/>
                  </a:cubicBezTo>
                  <a:lnTo>
                    <a:pt x="6516" y="3579"/>
                  </a:lnTo>
                  <a:close/>
                  <a:moveTo>
                    <a:pt x="4440" y="2877"/>
                  </a:moveTo>
                  <a:lnTo>
                    <a:pt x="3939" y="3508"/>
                  </a:lnTo>
                  <a:cubicBezTo>
                    <a:pt x="3950" y="3550"/>
                    <a:pt x="3956" y="3594"/>
                    <a:pt x="3956" y="3639"/>
                  </a:cubicBezTo>
                  <a:cubicBezTo>
                    <a:pt x="3956" y="3777"/>
                    <a:pt x="3902" y="3907"/>
                    <a:pt x="3804" y="4005"/>
                  </a:cubicBezTo>
                  <a:cubicBezTo>
                    <a:pt x="3706" y="4103"/>
                    <a:pt x="3576" y="4157"/>
                    <a:pt x="3438" y="4157"/>
                  </a:cubicBezTo>
                  <a:cubicBezTo>
                    <a:pt x="3152" y="4157"/>
                    <a:pt x="2920" y="3924"/>
                    <a:pt x="2920" y="3639"/>
                  </a:cubicBezTo>
                  <a:cubicBezTo>
                    <a:pt x="2920" y="3353"/>
                    <a:pt x="3152" y="3121"/>
                    <a:pt x="3438" y="3121"/>
                  </a:cubicBezTo>
                  <a:cubicBezTo>
                    <a:pt x="3443" y="3121"/>
                    <a:pt x="3447" y="3121"/>
                    <a:pt x="3452" y="3121"/>
                  </a:cubicBezTo>
                  <a:lnTo>
                    <a:pt x="3953" y="2490"/>
                  </a:lnTo>
                  <a:cubicBezTo>
                    <a:pt x="4060" y="2356"/>
                    <a:pt x="4255" y="2333"/>
                    <a:pt x="4390" y="2440"/>
                  </a:cubicBezTo>
                  <a:cubicBezTo>
                    <a:pt x="4524" y="2547"/>
                    <a:pt x="4547" y="2742"/>
                    <a:pt x="4440" y="2877"/>
                  </a:cubicBezTo>
                  <a:close/>
                </a:path>
              </a:pathLst>
            </a:custGeom>
            <a:solidFill>
              <a:srgbClr val="1623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cs typeface="+mn-ea"/>
                <a:sym typeface="+mn-lt"/>
              </a:endParaRPr>
            </a:p>
          </p:txBody>
        </p:sp>
      </p:grpSp>
      <p:grpSp>
        <p:nvGrpSpPr>
          <p:cNvPr id="16" name="ïšḷíḑê"/>
          <p:cNvGrpSpPr/>
          <p:nvPr/>
        </p:nvGrpSpPr>
        <p:grpSpPr>
          <a:xfrm>
            <a:off x="3818611" y="3641365"/>
            <a:ext cx="454147" cy="454147"/>
            <a:chOff x="1063097" y="4105837"/>
            <a:chExt cx="833716" cy="833716"/>
          </a:xfrm>
        </p:grpSpPr>
        <p:sp>
          <p:nvSpPr>
            <p:cNvPr id="17" name="îṣliḑê"/>
            <p:cNvSpPr/>
            <p:nvPr/>
          </p:nvSpPr>
          <p:spPr>
            <a:xfrm>
              <a:off x="1063097" y="4105837"/>
              <a:ext cx="833716" cy="833716"/>
            </a:xfrm>
            <a:prstGeom prst="ellipse">
              <a:avLst/>
            </a:prstGeom>
            <a:gradFill>
              <a:gsLst>
                <a:gs pos="0">
                  <a:srgbClr val="FFFAE8"/>
                </a:gs>
                <a:gs pos="52600">
                  <a:srgbClr val="EFD299"/>
                </a:gs>
                <a:gs pos="100000">
                  <a:srgbClr val="C8A37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dirty="0">
                <a:cs typeface="+mn-ea"/>
                <a:sym typeface="+mn-lt"/>
              </a:endParaRPr>
            </a:p>
          </p:txBody>
        </p:sp>
        <p:sp>
          <p:nvSpPr>
            <p:cNvPr id="18" name="iṣ1îḑè"/>
            <p:cNvSpPr/>
            <p:nvPr/>
          </p:nvSpPr>
          <p:spPr>
            <a:xfrm>
              <a:off x="1257051" y="4342965"/>
              <a:ext cx="445808" cy="359452"/>
            </a:xfrm>
            <a:custGeom>
              <a:avLst/>
              <a:gdLst>
                <a:gd name="T0" fmla="*/ 6204 w 6827"/>
                <a:gd name="T1" fmla="*/ 3579 h 5512"/>
                <a:gd name="T2" fmla="*/ 5280 w 6827"/>
                <a:gd name="T3" fmla="*/ 3268 h 5512"/>
                <a:gd name="T4" fmla="*/ 6174 w 6827"/>
                <a:gd name="T5" fmla="*/ 2958 h 5512"/>
                <a:gd name="T6" fmla="*/ 6802 w 6827"/>
                <a:gd name="T7" fmla="*/ 2958 h 5512"/>
                <a:gd name="T8" fmla="*/ 5758 w 6827"/>
                <a:gd name="T9" fmla="*/ 1365 h 5512"/>
                <a:gd name="T10" fmla="*/ 5173 w 6827"/>
                <a:gd name="T11" fmla="*/ 1949 h 5512"/>
                <a:gd name="T12" fmla="*/ 4734 w 6827"/>
                <a:gd name="T13" fmla="*/ 1949 h 5512"/>
                <a:gd name="T14" fmla="*/ 5082 w 6827"/>
                <a:gd name="T15" fmla="*/ 1162 h 5512"/>
                <a:gd name="T16" fmla="*/ 5525 w 6827"/>
                <a:gd name="T17" fmla="*/ 719 h 5512"/>
                <a:gd name="T18" fmla="*/ 3726 w 6827"/>
                <a:gd name="T19" fmla="*/ 313 h 5512"/>
                <a:gd name="T20" fmla="*/ 3728 w 6827"/>
                <a:gd name="T21" fmla="*/ 1092 h 5512"/>
                <a:gd name="T22" fmla="*/ 3417 w 6827"/>
                <a:gd name="T23" fmla="*/ 1403 h 5512"/>
                <a:gd name="T24" fmla="*/ 3105 w 6827"/>
                <a:gd name="T25" fmla="*/ 625 h 5512"/>
                <a:gd name="T26" fmla="*/ 3104 w 6827"/>
                <a:gd name="T27" fmla="*/ 0 h 5512"/>
                <a:gd name="T28" fmla="*/ 1524 w 6827"/>
                <a:gd name="T29" fmla="*/ 938 h 5512"/>
                <a:gd name="T30" fmla="*/ 2096 w 6827"/>
                <a:gd name="T31" fmla="*/ 1510 h 5512"/>
                <a:gd name="T32" fmla="*/ 1877 w 6827"/>
                <a:gd name="T33" fmla="*/ 2040 h 5512"/>
                <a:gd name="T34" fmla="*/ 1292 w 6827"/>
                <a:gd name="T35" fmla="*/ 1584 h 5512"/>
                <a:gd name="T36" fmla="*/ 852 w 6827"/>
                <a:gd name="T37" fmla="*/ 1144 h 5512"/>
                <a:gd name="T38" fmla="*/ 338 w 6827"/>
                <a:gd name="T39" fmla="*/ 2958 h 5512"/>
                <a:gd name="T40" fmla="*/ 1239 w 6827"/>
                <a:gd name="T41" fmla="*/ 2958 h 5512"/>
                <a:gd name="T42" fmla="*/ 1239 w 6827"/>
                <a:gd name="T43" fmla="*/ 3579 h 5512"/>
                <a:gd name="T44" fmla="*/ 311 w 6827"/>
                <a:gd name="T45" fmla="*/ 3579 h 5512"/>
                <a:gd name="T46" fmla="*/ 628 w 6827"/>
                <a:gd name="T47" fmla="*/ 5382 h 5512"/>
                <a:gd name="T48" fmla="*/ 5945 w 6827"/>
                <a:gd name="T49" fmla="*/ 5512 h 5512"/>
                <a:gd name="T50" fmla="*/ 6827 w 6827"/>
                <a:gd name="T51" fmla="*/ 3579 h 5512"/>
                <a:gd name="T52" fmla="*/ 4440 w 6827"/>
                <a:gd name="T53" fmla="*/ 2877 h 5512"/>
                <a:gd name="T54" fmla="*/ 3956 w 6827"/>
                <a:gd name="T55" fmla="*/ 3639 h 5512"/>
                <a:gd name="T56" fmla="*/ 3438 w 6827"/>
                <a:gd name="T57" fmla="*/ 4157 h 5512"/>
                <a:gd name="T58" fmla="*/ 3438 w 6827"/>
                <a:gd name="T59" fmla="*/ 3121 h 5512"/>
                <a:gd name="T60" fmla="*/ 3953 w 6827"/>
                <a:gd name="T61" fmla="*/ 2490 h 5512"/>
                <a:gd name="T62" fmla="*/ 4440 w 6827"/>
                <a:gd name="T63" fmla="*/ 2877 h 5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27" h="5512">
                  <a:moveTo>
                    <a:pt x="6516" y="3579"/>
                  </a:moveTo>
                  <a:lnTo>
                    <a:pt x="6204" y="3579"/>
                  </a:lnTo>
                  <a:lnTo>
                    <a:pt x="5591" y="3579"/>
                  </a:lnTo>
                  <a:cubicBezTo>
                    <a:pt x="5419" y="3579"/>
                    <a:pt x="5280" y="3440"/>
                    <a:pt x="5280" y="3268"/>
                  </a:cubicBezTo>
                  <a:cubicBezTo>
                    <a:pt x="5280" y="3097"/>
                    <a:pt x="5419" y="2958"/>
                    <a:pt x="5591" y="2958"/>
                  </a:cubicBezTo>
                  <a:lnTo>
                    <a:pt x="6174" y="2958"/>
                  </a:lnTo>
                  <a:lnTo>
                    <a:pt x="6488" y="2958"/>
                  </a:lnTo>
                  <a:lnTo>
                    <a:pt x="6802" y="2958"/>
                  </a:lnTo>
                  <a:cubicBezTo>
                    <a:pt x="6712" y="2268"/>
                    <a:pt x="6415" y="1643"/>
                    <a:pt x="5977" y="1146"/>
                  </a:cubicBezTo>
                  <a:lnTo>
                    <a:pt x="5758" y="1365"/>
                  </a:lnTo>
                  <a:lnTo>
                    <a:pt x="5536" y="1586"/>
                  </a:lnTo>
                  <a:lnTo>
                    <a:pt x="5173" y="1949"/>
                  </a:lnTo>
                  <a:cubicBezTo>
                    <a:pt x="5112" y="2010"/>
                    <a:pt x="5033" y="2040"/>
                    <a:pt x="4953" y="2040"/>
                  </a:cubicBezTo>
                  <a:cubicBezTo>
                    <a:pt x="4874" y="2040"/>
                    <a:pt x="4794" y="2010"/>
                    <a:pt x="4734" y="1949"/>
                  </a:cubicBezTo>
                  <a:cubicBezTo>
                    <a:pt x="4612" y="1828"/>
                    <a:pt x="4612" y="1631"/>
                    <a:pt x="4734" y="1510"/>
                  </a:cubicBezTo>
                  <a:lnTo>
                    <a:pt x="5082" y="1162"/>
                  </a:lnTo>
                  <a:lnTo>
                    <a:pt x="5305" y="939"/>
                  </a:lnTo>
                  <a:lnTo>
                    <a:pt x="5525" y="719"/>
                  </a:lnTo>
                  <a:cubicBezTo>
                    <a:pt x="5020" y="321"/>
                    <a:pt x="4401" y="62"/>
                    <a:pt x="3725" y="1"/>
                  </a:cubicBezTo>
                  <a:lnTo>
                    <a:pt x="3726" y="313"/>
                  </a:lnTo>
                  <a:lnTo>
                    <a:pt x="3727" y="625"/>
                  </a:lnTo>
                  <a:lnTo>
                    <a:pt x="3728" y="1092"/>
                  </a:lnTo>
                  <a:cubicBezTo>
                    <a:pt x="3728" y="1263"/>
                    <a:pt x="3589" y="1403"/>
                    <a:pt x="3418" y="1403"/>
                  </a:cubicBezTo>
                  <a:lnTo>
                    <a:pt x="3417" y="1403"/>
                  </a:lnTo>
                  <a:cubicBezTo>
                    <a:pt x="3246" y="1403"/>
                    <a:pt x="3107" y="1265"/>
                    <a:pt x="3106" y="1093"/>
                  </a:cubicBezTo>
                  <a:lnTo>
                    <a:pt x="3105" y="625"/>
                  </a:lnTo>
                  <a:lnTo>
                    <a:pt x="3105" y="312"/>
                  </a:lnTo>
                  <a:lnTo>
                    <a:pt x="3104" y="0"/>
                  </a:lnTo>
                  <a:cubicBezTo>
                    <a:pt x="2428" y="61"/>
                    <a:pt x="1808" y="320"/>
                    <a:pt x="1303" y="717"/>
                  </a:cubicBezTo>
                  <a:lnTo>
                    <a:pt x="1524" y="938"/>
                  </a:lnTo>
                  <a:lnTo>
                    <a:pt x="1746" y="1160"/>
                  </a:lnTo>
                  <a:lnTo>
                    <a:pt x="2096" y="1510"/>
                  </a:lnTo>
                  <a:cubicBezTo>
                    <a:pt x="2218" y="1631"/>
                    <a:pt x="2218" y="1828"/>
                    <a:pt x="2096" y="1949"/>
                  </a:cubicBezTo>
                  <a:cubicBezTo>
                    <a:pt x="2036" y="2010"/>
                    <a:pt x="1956" y="2040"/>
                    <a:pt x="1877" y="2040"/>
                  </a:cubicBezTo>
                  <a:cubicBezTo>
                    <a:pt x="1797" y="2040"/>
                    <a:pt x="1718" y="2010"/>
                    <a:pt x="1657" y="1949"/>
                  </a:cubicBezTo>
                  <a:lnTo>
                    <a:pt x="1292" y="1584"/>
                  </a:lnTo>
                  <a:lnTo>
                    <a:pt x="1071" y="1363"/>
                  </a:lnTo>
                  <a:lnTo>
                    <a:pt x="852" y="1144"/>
                  </a:lnTo>
                  <a:cubicBezTo>
                    <a:pt x="412" y="1642"/>
                    <a:pt x="115" y="2268"/>
                    <a:pt x="25" y="2958"/>
                  </a:cubicBezTo>
                  <a:lnTo>
                    <a:pt x="338" y="2958"/>
                  </a:lnTo>
                  <a:lnTo>
                    <a:pt x="653" y="2958"/>
                  </a:lnTo>
                  <a:lnTo>
                    <a:pt x="1239" y="2958"/>
                  </a:lnTo>
                  <a:cubicBezTo>
                    <a:pt x="1411" y="2958"/>
                    <a:pt x="1550" y="3097"/>
                    <a:pt x="1550" y="3268"/>
                  </a:cubicBezTo>
                  <a:cubicBezTo>
                    <a:pt x="1550" y="3440"/>
                    <a:pt x="1411" y="3579"/>
                    <a:pt x="1239" y="3579"/>
                  </a:cubicBezTo>
                  <a:lnTo>
                    <a:pt x="623" y="3579"/>
                  </a:lnTo>
                  <a:lnTo>
                    <a:pt x="311" y="3579"/>
                  </a:lnTo>
                  <a:lnTo>
                    <a:pt x="0" y="3579"/>
                  </a:lnTo>
                  <a:cubicBezTo>
                    <a:pt x="33" y="4227"/>
                    <a:pt x="248" y="4847"/>
                    <a:pt x="628" y="5382"/>
                  </a:cubicBezTo>
                  <a:cubicBezTo>
                    <a:pt x="687" y="5464"/>
                    <a:pt x="781" y="5512"/>
                    <a:pt x="882" y="5512"/>
                  </a:cubicBezTo>
                  <a:lnTo>
                    <a:pt x="5945" y="5512"/>
                  </a:lnTo>
                  <a:cubicBezTo>
                    <a:pt x="6045" y="5512"/>
                    <a:pt x="6140" y="5464"/>
                    <a:pt x="6198" y="5382"/>
                  </a:cubicBezTo>
                  <a:cubicBezTo>
                    <a:pt x="6578" y="4848"/>
                    <a:pt x="6794" y="4228"/>
                    <a:pt x="6827" y="3579"/>
                  </a:cubicBezTo>
                  <a:lnTo>
                    <a:pt x="6516" y="3579"/>
                  </a:lnTo>
                  <a:close/>
                  <a:moveTo>
                    <a:pt x="4440" y="2877"/>
                  </a:moveTo>
                  <a:lnTo>
                    <a:pt x="3939" y="3508"/>
                  </a:lnTo>
                  <a:cubicBezTo>
                    <a:pt x="3950" y="3550"/>
                    <a:pt x="3956" y="3594"/>
                    <a:pt x="3956" y="3639"/>
                  </a:cubicBezTo>
                  <a:cubicBezTo>
                    <a:pt x="3956" y="3777"/>
                    <a:pt x="3902" y="3907"/>
                    <a:pt x="3804" y="4005"/>
                  </a:cubicBezTo>
                  <a:cubicBezTo>
                    <a:pt x="3706" y="4103"/>
                    <a:pt x="3576" y="4157"/>
                    <a:pt x="3438" y="4157"/>
                  </a:cubicBezTo>
                  <a:cubicBezTo>
                    <a:pt x="3152" y="4157"/>
                    <a:pt x="2920" y="3924"/>
                    <a:pt x="2920" y="3639"/>
                  </a:cubicBezTo>
                  <a:cubicBezTo>
                    <a:pt x="2920" y="3353"/>
                    <a:pt x="3152" y="3121"/>
                    <a:pt x="3438" y="3121"/>
                  </a:cubicBezTo>
                  <a:cubicBezTo>
                    <a:pt x="3443" y="3121"/>
                    <a:pt x="3447" y="3121"/>
                    <a:pt x="3452" y="3121"/>
                  </a:cubicBezTo>
                  <a:lnTo>
                    <a:pt x="3953" y="2490"/>
                  </a:lnTo>
                  <a:cubicBezTo>
                    <a:pt x="4060" y="2356"/>
                    <a:pt x="4255" y="2333"/>
                    <a:pt x="4390" y="2440"/>
                  </a:cubicBezTo>
                  <a:cubicBezTo>
                    <a:pt x="4524" y="2547"/>
                    <a:pt x="4547" y="2742"/>
                    <a:pt x="4440" y="2877"/>
                  </a:cubicBezTo>
                  <a:close/>
                </a:path>
              </a:pathLst>
            </a:custGeom>
            <a:solidFill>
              <a:srgbClr val="1623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cs typeface="+mn-ea"/>
                <a:sym typeface="+mn-lt"/>
              </a:endParaRPr>
            </a:p>
          </p:txBody>
        </p:sp>
      </p:grpSp>
      <p:grpSp>
        <p:nvGrpSpPr>
          <p:cNvPr id="19" name="íśļîde"/>
          <p:cNvGrpSpPr/>
          <p:nvPr/>
        </p:nvGrpSpPr>
        <p:grpSpPr>
          <a:xfrm>
            <a:off x="7342623" y="3641365"/>
            <a:ext cx="454147" cy="454147"/>
            <a:chOff x="1063097" y="4105837"/>
            <a:chExt cx="833716" cy="833716"/>
          </a:xfrm>
        </p:grpSpPr>
        <p:sp>
          <p:nvSpPr>
            <p:cNvPr id="20" name="íṡliďe"/>
            <p:cNvSpPr/>
            <p:nvPr/>
          </p:nvSpPr>
          <p:spPr>
            <a:xfrm>
              <a:off x="1063097" y="4105837"/>
              <a:ext cx="833716" cy="833716"/>
            </a:xfrm>
            <a:prstGeom prst="ellipse">
              <a:avLst/>
            </a:prstGeom>
            <a:gradFill>
              <a:gsLst>
                <a:gs pos="0">
                  <a:srgbClr val="FFFAE8"/>
                </a:gs>
                <a:gs pos="52600">
                  <a:srgbClr val="EFD299"/>
                </a:gs>
                <a:gs pos="100000">
                  <a:srgbClr val="C8A37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cs typeface="+mn-ea"/>
                <a:sym typeface="+mn-lt"/>
              </a:endParaRPr>
            </a:p>
          </p:txBody>
        </p:sp>
        <p:sp>
          <p:nvSpPr>
            <p:cNvPr id="21" name="îŝ1iḑé"/>
            <p:cNvSpPr/>
            <p:nvPr/>
          </p:nvSpPr>
          <p:spPr>
            <a:xfrm>
              <a:off x="1257051" y="4342965"/>
              <a:ext cx="445808" cy="359452"/>
            </a:xfrm>
            <a:custGeom>
              <a:avLst/>
              <a:gdLst>
                <a:gd name="T0" fmla="*/ 6204 w 6827"/>
                <a:gd name="T1" fmla="*/ 3579 h 5512"/>
                <a:gd name="T2" fmla="*/ 5280 w 6827"/>
                <a:gd name="T3" fmla="*/ 3268 h 5512"/>
                <a:gd name="T4" fmla="*/ 6174 w 6827"/>
                <a:gd name="T5" fmla="*/ 2958 h 5512"/>
                <a:gd name="T6" fmla="*/ 6802 w 6827"/>
                <a:gd name="T7" fmla="*/ 2958 h 5512"/>
                <a:gd name="T8" fmla="*/ 5758 w 6827"/>
                <a:gd name="T9" fmla="*/ 1365 h 5512"/>
                <a:gd name="T10" fmla="*/ 5173 w 6827"/>
                <a:gd name="T11" fmla="*/ 1949 h 5512"/>
                <a:gd name="T12" fmla="*/ 4734 w 6827"/>
                <a:gd name="T13" fmla="*/ 1949 h 5512"/>
                <a:gd name="T14" fmla="*/ 5082 w 6827"/>
                <a:gd name="T15" fmla="*/ 1162 h 5512"/>
                <a:gd name="T16" fmla="*/ 5525 w 6827"/>
                <a:gd name="T17" fmla="*/ 719 h 5512"/>
                <a:gd name="T18" fmla="*/ 3726 w 6827"/>
                <a:gd name="T19" fmla="*/ 313 h 5512"/>
                <a:gd name="T20" fmla="*/ 3728 w 6827"/>
                <a:gd name="T21" fmla="*/ 1092 h 5512"/>
                <a:gd name="T22" fmla="*/ 3417 w 6827"/>
                <a:gd name="T23" fmla="*/ 1403 h 5512"/>
                <a:gd name="T24" fmla="*/ 3105 w 6827"/>
                <a:gd name="T25" fmla="*/ 625 h 5512"/>
                <a:gd name="T26" fmla="*/ 3104 w 6827"/>
                <a:gd name="T27" fmla="*/ 0 h 5512"/>
                <a:gd name="T28" fmla="*/ 1524 w 6827"/>
                <a:gd name="T29" fmla="*/ 938 h 5512"/>
                <a:gd name="T30" fmla="*/ 2096 w 6827"/>
                <a:gd name="T31" fmla="*/ 1510 h 5512"/>
                <a:gd name="T32" fmla="*/ 1877 w 6827"/>
                <a:gd name="T33" fmla="*/ 2040 h 5512"/>
                <a:gd name="T34" fmla="*/ 1292 w 6827"/>
                <a:gd name="T35" fmla="*/ 1584 h 5512"/>
                <a:gd name="T36" fmla="*/ 852 w 6827"/>
                <a:gd name="T37" fmla="*/ 1144 h 5512"/>
                <a:gd name="T38" fmla="*/ 338 w 6827"/>
                <a:gd name="T39" fmla="*/ 2958 h 5512"/>
                <a:gd name="T40" fmla="*/ 1239 w 6827"/>
                <a:gd name="T41" fmla="*/ 2958 h 5512"/>
                <a:gd name="T42" fmla="*/ 1239 w 6827"/>
                <a:gd name="T43" fmla="*/ 3579 h 5512"/>
                <a:gd name="T44" fmla="*/ 311 w 6827"/>
                <a:gd name="T45" fmla="*/ 3579 h 5512"/>
                <a:gd name="T46" fmla="*/ 628 w 6827"/>
                <a:gd name="T47" fmla="*/ 5382 h 5512"/>
                <a:gd name="T48" fmla="*/ 5945 w 6827"/>
                <a:gd name="T49" fmla="*/ 5512 h 5512"/>
                <a:gd name="T50" fmla="*/ 6827 w 6827"/>
                <a:gd name="T51" fmla="*/ 3579 h 5512"/>
                <a:gd name="T52" fmla="*/ 4440 w 6827"/>
                <a:gd name="T53" fmla="*/ 2877 h 5512"/>
                <a:gd name="T54" fmla="*/ 3956 w 6827"/>
                <a:gd name="T55" fmla="*/ 3639 h 5512"/>
                <a:gd name="T56" fmla="*/ 3438 w 6827"/>
                <a:gd name="T57" fmla="*/ 4157 h 5512"/>
                <a:gd name="T58" fmla="*/ 3438 w 6827"/>
                <a:gd name="T59" fmla="*/ 3121 h 5512"/>
                <a:gd name="T60" fmla="*/ 3953 w 6827"/>
                <a:gd name="T61" fmla="*/ 2490 h 5512"/>
                <a:gd name="T62" fmla="*/ 4440 w 6827"/>
                <a:gd name="T63" fmla="*/ 2877 h 5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27" h="5512">
                  <a:moveTo>
                    <a:pt x="6516" y="3579"/>
                  </a:moveTo>
                  <a:lnTo>
                    <a:pt x="6204" y="3579"/>
                  </a:lnTo>
                  <a:lnTo>
                    <a:pt x="5591" y="3579"/>
                  </a:lnTo>
                  <a:cubicBezTo>
                    <a:pt x="5419" y="3579"/>
                    <a:pt x="5280" y="3440"/>
                    <a:pt x="5280" y="3268"/>
                  </a:cubicBezTo>
                  <a:cubicBezTo>
                    <a:pt x="5280" y="3097"/>
                    <a:pt x="5419" y="2958"/>
                    <a:pt x="5591" y="2958"/>
                  </a:cubicBezTo>
                  <a:lnTo>
                    <a:pt x="6174" y="2958"/>
                  </a:lnTo>
                  <a:lnTo>
                    <a:pt x="6488" y="2958"/>
                  </a:lnTo>
                  <a:lnTo>
                    <a:pt x="6802" y="2958"/>
                  </a:lnTo>
                  <a:cubicBezTo>
                    <a:pt x="6712" y="2268"/>
                    <a:pt x="6415" y="1643"/>
                    <a:pt x="5977" y="1146"/>
                  </a:cubicBezTo>
                  <a:lnTo>
                    <a:pt x="5758" y="1365"/>
                  </a:lnTo>
                  <a:lnTo>
                    <a:pt x="5536" y="1586"/>
                  </a:lnTo>
                  <a:lnTo>
                    <a:pt x="5173" y="1949"/>
                  </a:lnTo>
                  <a:cubicBezTo>
                    <a:pt x="5112" y="2010"/>
                    <a:pt x="5033" y="2040"/>
                    <a:pt x="4953" y="2040"/>
                  </a:cubicBezTo>
                  <a:cubicBezTo>
                    <a:pt x="4874" y="2040"/>
                    <a:pt x="4794" y="2010"/>
                    <a:pt x="4734" y="1949"/>
                  </a:cubicBezTo>
                  <a:cubicBezTo>
                    <a:pt x="4612" y="1828"/>
                    <a:pt x="4612" y="1631"/>
                    <a:pt x="4734" y="1510"/>
                  </a:cubicBezTo>
                  <a:lnTo>
                    <a:pt x="5082" y="1162"/>
                  </a:lnTo>
                  <a:lnTo>
                    <a:pt x="5305" y="939"/>
                  </a:lnTo>
                  <a:lnTo>
                    <a:pt x="5525" y="719"/>
                  </a:lnTo>
                  <a:cubicBezTo>
                    <a:pt x="5020" y="321"/>
                    <a:pt x="4401" y="62"/>
                    <a:pt x="3725" y="1"/>
                  </a:cubicBezTo>
                  <a:lnTo>
                    <a:pt x="3726" y="313"/>
                  </a:lnTo>
                  <a:lnTo>
                    <a:pt x="3727" y="625"/>
                  </a:lnTo>
                  <a:lnTo>
                    <a:pt x="3728" y="1092"/>
                  </a:lnTo>
                  <a:cubicBezTo>
                    <a:pt x="3728" y="1263"/>
                    <a:pt x="3589" y="1403"/>
                    <a:pt x="3418" y="1403"/>
                  </a:cubicBezTo>
                  <a:lnTo>
                    <a:pt x="3417" y="1403"/>
                  </a:lnTo>
                  <a:cubicBezTo>
                    <a:pt x="3246" y="1403"/>
                    <a:pt x="3107" y="1265"/>
                    <a:pt x="3106" y="1093"/>
                  </a:cubicBezTo>
                  <a:lnTo>
                    <a:pt x="3105" y="625"/>
                  </a:lnTo>
                  <a:lnTo>
                    <a:pt x="3105" y="312"/>
                  </a:lnTo>
                  <a:lnTo>
                    <a:pt x="3104" y="0"/>
                  </a:lnTo>
                  <a:cubicBezTo>
                    <a:pt x="2428" y="61"/>
                    <a:pt x="1808" y="320"/>
                    <a:pt x="1303" y="717"/>
                  </a:cubicBezTo>
                  <a:lnTo>
                    <a:pt x="1524" y="938"/>
                  </a:lnTo>
                  <a:lnTo>
                    <a:pt x="1746" y="1160"/>
                  </a:lnTo>
                  <a:lnTo>
                    <a:pt x="2096" y="1510"/>
                  </a:lnTo>
                  <a:cubicBezTo>
                    <a:pt x="2218" y="1631"/>
                    <a:pt x="2218" y="1828"/>
                    <a:pt x="2096" y="1949"/>
                  </a:cubicBezTo>
                  <a:cubicBezTo>
                    <a:pt x="2036" y="2010"/>
                    <a:pt x="1956" y="2040"/>
                    <a:pt x="1877" y="2040"/>
                  </a:cubicBezTo>
                  <a:cubicBezTo>
                    <a:pt x="1797" y="2040"/>
                    <a:pt x="1718" y="2010"/>
                    <a:pt x="1657" y="1949"/>
                  </a:cubicBezTo>
                  <a:lnTo>
                    <a:pt x="1292" y="1584"/>
                  </a:lnTo>
                  <a:lnTo>
                    <a:pt x="1071" y="1363"/>
                  </a:lnTo>
                  <a:lnTo>
                    <a:pt x="852" y="1144"/>
                  </a:lnTo>
                  <a:cubicBezTo>
                    <a:pt x="412" y="1642"/>
                    <a:pt x="115" y="2268"/>
                    <a:pt x="25" y="2958"/>
                  </a:cubicBezTo>
                  <a:lnTo>
                    <a:pt x="338" y="2958"/>
                  </a:lnTo>
                  <a:lnTo>
                    <a:pt x="653" y="2958"/>
                  </a:lnTo>
                  <a:lnTo>
                    <a:pt x="1239" y="2958"/>
                  </a:lnTo>
                  <a:cubicBezTo>
                    <a:pt x="1411" y="2958"/>
                    <a:pt x="1550" y="3097"/>
                    <a:pt x="1550" y="3268"/>
                  </a:cubicBezTo>
                  <a:cubicBezTo>
                    <a:pt x="1550" y="3440"/>
                    <a:pt x="1411" y="3579"/>
                    <a:pt x="1239" y="3579"/>
                  </a:cubicBezTo>
                  <a:lnTo>
                    <a:pt x="623" y="3579"/>
                  </a:lnTo>
                  <a:lnTo>
                    <a:pt x="311" y="3579"/>
                  </a:lnTo>
                  <a:lnTo>
                    <a:pt x="0" y="3579"/>
                  </a:lnTo>
                  <a:cubicBezTo>
                    <a:pt x="33" y="4227"/>
                    <a:pt x="248" y="4847"/>
                    <a:pt x="628" y="5382"/>
                  </a:cubicBezTo>
                  <a:cubicBezTo>
                    <a:pt x="687" y="5464"/>
                    <a:pt x="781" y="5512"/>
                    <a:pt x="882" y="5512"/>
                  </a:cubicBezTo>
                  <a:lnTo>
                    <a:pt x="5945" y="5512"/>
                  </a:lnTo>
                  <a:cubicBezTo>
                    <a:pt x="6045" y="5512"/>
                    <a:pt x="6140" y="5464"/>
                    <a:pt x="6198" y="5382"/>
                  </a:cubicBezTo>
                  <a:cubicBezTo>
                    <a:pt x="6578" y="4848"/>
                    <a:pt x="6794" y="4228"/>
                    <a:pt x="6827" y="3579"/>
                  </a:cubicBezTo>
                  <a:lnTo>
                    <a:pt x="6516" y="3579"/>
                  </a:lnTo>
                  <a:close/>
                  <a:moveTo>
                    <a:pt x="4440" y="2877"/>
                  </a:moveTo>
                  <a:lnTo>
                    <a:pt x="3939" y="3508"/>
                  </a:lnTo>
                  <a:cubicBezTo>
                    <a:pt x="3950" y="3550"/>
                    <a:pt x="3956" y="3594"/>
                    <a:pt x="3956" y="3639"/>
                  </a:cubicBezTo>
                  <a:cubicBezTo>
                    <a:pt x="3956" y="3777"/>
                    <a:pt x="3902" y="3907"/>
                    <a:pt x="3804" y="4005"/>
                  </a:cubicBezTo>
                  <a:cubicBezTo>
                    <a:pt x="3706" y="4103"/>
                    <a:pt x="3576" y="4157"/>
                    <a:pt x="3438" y="4157"/>
                  </a:cubicBezTo>
                  <a:cubicBezTo>
                    <a:pt x="3152" y="4157"/>
                    <a:pt x="2920" y="3924"/>
                    <a:pt x="2920" y="3639"/>
                  </a:cubicBezTo>
                  <a:cubicBezTo>
                    <a:pt x="2920" y="3353"/>
                    <a:pt x="3152" y="3121"/>
                    <a:pt x="3438" y="3121"/>
                  </a:cubicBezTo>
                  <a:cubicBezTo>
                    <a:pt x="3443" y="3121"/>
                    <a:pt x="3447" y="3121"/>
                    <a:pt x="3452" y="3121"/>
                  </a:cubicBezTo>
                  <a:lnTo>
                    <a:pt x="3953" y="2490"/>
                  </a:lnTo>
                  <a:cubicBezTo>
                    <a:pt x="4060" y="2356"/>
                    <a:pt x="4255" y="2333"/>
                    <a:pt x="4390" y="2440"/>
                  </a:cubicBezTo>
                  <a:cubicBezTo>
                    <a:pt x="4524" y="2547"/>
                    <a:pt x="4547" y="2742"/>
                    <a:pt x="4440" y="2877"/>
                  </a:cubicBezTo>
                  <a:close/>
                </a:path>
              </a:pathLst>
            </a:custGeom>
            <a:solidFill>
              <a:srgbClr val="1623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dirty="0">
                <a:cs typeface="+mn-ea"/>
                <a:sym typeface="+mn-lt"/>
              </a:endParaRPr>
            </a:p>
          </p:txBody>
        </p:sp>
      </p:grpSp>
      <p:grpSp>
        <p:nvGrpSpPr>
          <p:cNvPr id="22" name="iSḷïďe"/>
          <p:cNvGrpSpPr/>
          <p:nvPr/>
        </p:nvGrpSpPr>
        <p:grpSpPr>
          <a:xfrm>
            <a:off x="9642962" y="3641365"/>
            <a:ext cx="454147" cy="454147"/>
            <a:chOff x="1063097" y="4105837"/>
            <a:chExt cx="833716" cy="833716"/>
          </a:xfrm>
        </p:grpSpPr>
        <p:sp>
          <p:nvSpPr>
            <p:cNvPr id="24" name="ïš1ïďê"/>
            <p:cNvSpPr/>
            <p:nvPr/>
          </p:nvSpPr>
          <p:spPr>
            <a:xfrm>
              <a:off x="1063097" y="4105837"/>
              <a:ext cx="833716" cy="833716"/>
            </a:xfrm>
            <a:prstGeom prst="ellipse">
              <a:avLst/>
            </a:prstGeom>
            <a:gradFill>
              <a:gsLst>
                <a:gs pos="0">
                  <a:srgbClr val="FFFAE8"/>
                </a:gs>
                <a:gs pos="52600">
                  <a:srgbClr val="EFD299"/>
                </a:gs>
                <a:gs pos="100000">
                  <a:srgbClr val="C8A37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dirty="0">
                <a:cs typeface="+mn-ea"/>
                <a:sym typeface="+mn-lt"/>
              </a:endParaRPr>
            </a:p>
          </p:txBody>
        </p:sp>
        <p:sp>
          <p:nvSpPr>
            <p:cNvPr id="25" name="îṧļiḓe"/>
            <p:cNvSpPr/>
            <p:nvPr/>
          </p:nvSpPr>
          <p:spPr>
            <a:xfrm>
              <a:off x="1257051" y="4342965"/>
              <a:ext cx="445808" cy="359452"/>
            </a:xfrm>
            <a:custGeom>
              <a:avLst/>
              <a:gdLst>
                <a:gd name="T0" fmla="*/ 6204 w 6827"/>
                <a:gd name="T1" fmla="*/ 3579 h 5512"/>
                <a:gd name="T2" fmla="*/ 5280 w 6827"/>
                <a:gd name="T3" fmla="*/ 3268 h 5512"/>
                <a:gd name="T4" fmla="*/ 6174 w 6827"/>
                <a:gd name="T5" fmla="*/ 2958 h 5512"/>
                <a:gd name="T6" fmla="*/ 6802 w 6827"/>
                <a:gd name="T7" fmla="*/ 2958 h 5512"/>
                <a:gd name="T8" fmla="*/ 5758 w 6827"/>
                <a:gd name="T9" fmla="*/ 1365 h 5512"/>
                <a:gd name="T10" fmla="*/ 5173 w 6827"/>
                <a:gd name="T11" fmla="*/ 1949 h 5512"/>
                <a:gd name="T12" fmla="*/ 4734 w 6827"/>
                <a:gd name="T13" fmla="*/ 1949 h 5512"/>
                <a:gd name="T14" fmla="*/ 5082 w 6827"/>
                <a:gd name="T15" fmla="*/ 1162 h 5512"/>
                <a:gd name="T16" fmla="*/ 5525 w 6827"/>
                <a:gd name="T17" fmla="*/ 719 h 5512"/>
                <a:gd name="T18" fmla="*/ 3726 w 6827"/>
                <a:gd name="T19" fmla="*/ 313 h 5512"/>
                <a:gd name="T20" fmla="*/ 3728 w 6827"/>
                <a:gd name="T21" fmla="*/ 1092 h 5512"/>
                <a:gd name="T22" fmla="*/ 3417 w 6827"/>
                <a:gd name="T23" fmla="*/ 1403 h 5512"/>
                <a:gd name="T24" fmla="*/ 3105 w 6827"/>
                <a:gd name="T25" fmla="*/ 625 h 5512"/>
                <a:gd name="T26" fmla="*/ 3104 w 6827"/>
                <a:gd name="T27" fmla="*/ 0 h 5512"/>
                <a:gd name="T28" fmla="*/ 1524 w 6827"/>
                <a:gd name="T29" fmla="*/ 938 h 5512"/>
                <a:gd name="T30" fmla="*/ 2096 w 6827"/>
                <a:gd name="T31" fmla="*/ 1510 h 5512"/>
                <a:gd name="T32" fmla="*/ 1877 w 6827"/>
                <a:gd name="T33" fmla="*/ 2040 h 5512"/>
                <a:gd name="T34" fmla="*/ 1292 w 6827"/>
                <a:gd name="T35" fmla="*/ 1584 h 5512"/>
                <a:gd name="T36" fmla="*/ 852 w 6827"/>
                <a:gd name="T37" fmla="*/ 1144 h 5512"/>
                <a:gd name="T38" fmla="*/ 338 w 6827"/>
                <a:gd name="T39" fmla="*/ 2958 h 5512"/>
                <a:gd name="T40" fmla="*/ 1239 w 6827"/>
                <a:gd name="T41" fmla="*/ 2958 h 5512"/>
                <a:gd name="T42" fmla="*/ 1239 w 6827"/>
                <a:gd name="T43" fmla="*/ 3579 h 5512"/>
                <a:gd name="T44" fmla="*/ 311 w 6827"/>
                <a:gd name="T45" fmla="*/ 3579 h 5512"/>
                <a:gd name="T46" fmla="*/ 628 w 6827"/>
                <a:gd name="T47" fmla="*/ 5382 h 5512"/>
                <a:gd name="T48" fmla="*/ 5945 w 6827"/>
                <a:gd name="T49" fmla="*/ 5512 h 5512"/>
                <a:gd name="T50" fmla="*/ 6827 w 6827"/>
                <a:gd name="T51" fmla="*/ 3579 h 5512"/>
                <a:gd name="T52" fmla="*/ 4440 w 6827"/>
                <a:gd name="T53" fmla="*/ 2877 h 5512"/>
                <a:gd name="T54" fmla="*/ 3956 w 6827"/>
                <a:gd name="T55" fmla="*/ 3639 h 5512"/>
                <a:gd name="T56" fmla="*/ 3438 w 6827"/>
                <a:gd name="T57" fmla="*/ 4157 h 5512"/>
                <a:gd name="T58" fmla="*/ 3438 w 6827"/>
                <a:gd name="T59" fmla="*/ 3121 h 5512"/>
                <a:gd name="T60" fmla="*/ 3953 w 6827"/>
                <a:gd name="T61" fmla="*/ 2490 h 5512"/>
                <a:gd name="T62" fmla="*/ 4440 w 6827"/>
                <a:gd name="T63" fmla="*/ 2877 h 5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27" h="5512">
                  <a:moveTo>
                    <a:pt x="6516" y="3579"/>
                  </a:moveTo>
                  <a:lnTo>
                    <a:pt x="6204" y="3579"/>
                  </a:lnTo>
                  <a:lnTo>
                    <a:pt x="5591" y="3579"/>
                  </a:lnTo>
                  <a:cubicBezTo>
                    <a:pt x="5419" y="3579"/>
                    <a:pt x="5280" y="3440"/>
                    <a:pt x="5280" y="3268"/>
                  </a:cubicBezTo>
                  <a:cubicBezTo>
                    <a:pt x="5280" y="3097"/>
                    <a:pt x="5419" y="2958"/>
                    <a:pt x="5591" y="2958"/>
                  </a:cubicBezTo>
                  <a:lnTo>
                    <a:pt x="6174" y="2958"/>
                  </a:lnTo>
                  <a:lnTo>
                    <a:pt x="6488" y="2958"/>
                  </a:lnTo>
                  <a:lnTo>
                    <a:pt x="6802" y="2958"/>
                  </a:lnTo>
                  <a:cubicBezTo>
                    <a:pt x="6712" y="2268"/>
                    <a:pt x="6415" y="1643"/>
                    <a:pt x="5977" y="1146"/>
                  </a:cubicBezTo>
                  <a:lnTo>
                    <a:pt x="5758" y="1365"/>
                  </a:lnTo>
                  <a:lnTo>
                    <a:pt x="5536" y="1586"/>
                  </a:lnTo>
                  <a:lnTo>
                    <a:pt x="5173" y="1949"/>
                  </a:lnTo>
                  <a:cubicBezTo>
                    <a:pt x="5112" y="2010"/>
                    <a:pt x="5033" y="2040"/>
                    <a:pt x="4953" y="2040"/>
                  </a:cubicBezTo>
                  <a:cubicBezTo>
                    <a:pt x="4874" y="2040"/>
                    <a:pt x="4794" y="2010"/>
                    <a:pt x="4734" y="1949"/>
                  </a:cubicBezTo>
                  <a:cubicBezTo>
                    <a:pt x="4612" y="1828"/>
                    <a:pt x="4612" y="1631"/>
                    <a:pt x="4734" y="1510"/>
                  </a:cubicBezTo>
                  <a:lnTo>
                    <a:pt x="5082" y="1162"/>
                  </a:lnTo>
                  <a:lnTo>
                    <a:pt x="5305" y="939"/>
                  </a:lnTo>
                  <a:lnTo>
                    <a:pt x="5525" y="719"/>
                  </a:lnTo>
                  <a:cubicBezTo>
                    <a:pt x="5020" y="321"/>
                    <a:pt x="4401" y="62"/>
                    <a:pt x="3725" y="1"/>
                  </a:cubicBezTo>
                  <a:lnTo>
                    <a:pt x="3726" y="313"/>
                  </a:lnTo>
                  <a:lnTo>
                    <a:pt x="3727" y="625"/>
                  </a:lnTo>
                  <a:lnTo>
                    <a:pt x="3728" y="1092"/>
                  </a:lnTo>
                  <a:cubicBezTo>
                    <a:pt x="3728" y="1263"/>
                    <a:pt x="3589" y="1403"/>
                    <a:pt x="3418" y="1403"/>
                  </a:cubicBezTo>
                  <a:lnTo>
                    <a:pt x="3417" y="1403"/>
                  </a:lnTo>
                  <a:cubicBezTo>
                    <a:pt x="3246" y="1403"/>
                    <a:pt x="3107" y="1265"/>
                    <a:pt x="3106" y="1093"/>
                  </a:cubicBezTo>
                  <a:lnTo>
                    <a:pt x="3105" y="625"/>
                  </a:lnTo>
                  <a:lnTo>
                    <a:pt x="3105" y="312"/>
                  </a:lnTo>
                  <a:lnTo>
                    <a:pt x="3104" y="0"/>
                  </a:lnTo>
                  <a:cubicBezTo>
                    <a:pt x="2428" y="61"/>
                    <a:pt x="1808" y="320"/>
                    <a:pt x="1303" y="717"/>
                  </a:cubicBezTo>
                  <a:lnTo>
                    <a:pt x="1524" y="938"/>
                  </a:lnTo>
                  <a:lnTo>
                    <a:pt x="1746" y="1160"/>
                  </a:lnTo>
                  <a:lnTo>
                    <a:pt x="2096" y="1510"/>
                  </a:lnTo>
                  <a:cubicBezTo>
                    <a:pt x="2218" y="1631"/>
                    <a:pt x="2218" y="1828"/>
                    <a:pt x="2096" y="1949"/>
                  </a:cubicBezTo>
                  <a:cubicBezTo>
                    <a:pt x="2036" y="2010"/>
                    <a:pt x="1956" y="2040"/>
                    <a:pt x="1877" y="2040"/>
                  </a:cubicBezTo>
                  <a:cubicBezTo>
                    <a:pt x="1797" y="2040"/>
                    <a:pt x="1718" y="2010"/>
                    <a:pt x="1657" y="1949"/>
                  </a:cubicBezTo>
                  <a:lnTo>
                    <a:pt x="1292" y="1584"/>
                  </a:lnTo>
                  <a:lnTo>
                    <a:pt x="1071" y="1363"/>
                  </a:lnTo>
                  <a:lnTo>
                    <a:pt x="852" y="1144"/>
                  </a:lnTo>
                  <a:cubicBezTo>
                    <a:pt x="412" y="1642"/>
                    <a:pt x="115" y="2268"/>
                    <a:pt x="25" y="2958"/>
                  </a:cubicBezTo>
                  <a:lnTo>
                    <a:pt x="338" y="2958"/>
                  </a:lnTo>
                  <a:lnTo>
                    <a:pt x="653" y="2958"/>
                  </a:lnTo>
                  <a:lnTo>
                    <a:pt x="1239" y="2958"/>
                  </a:lnTo>
                  <a:cubicBezTo>
                    <a:pt x="1411" y="2958"/>
                    <a:pt x="1550" y="3097"/>
                    <a:pt x="1550" y="3268"/>
                  </a:cubicBezTo>
                  <a:cubicBezTo>
                    <a:pt x="1550" y="3440"/>
                    <a:pt x="1411" y="3579"/>
                    <a:pt x="1239" y="3579"/>
                  </a:cubicBezTo>
                  <a:lnTo>
                    <a:pt x="623" y="3579"/>
                  </a:lnTo>
                  <a:lnTo>
                    <a:pt x="311" y="3579"/>
                  </a:lnTo>
                  <a:lnTo>
                    <a:pt x="0" y="3579"/>
                  </a:lnTo>
                  <a:cubicBezTo>
                    <a:pt x="33" y="4227"/>
                    <a:pt x="248" y="4847"/>
                    <a:pt x="628" y="5382"/>
                  </a:cubicBezTo>
                  <a:cubicBezTo>
                    <a:pt x="687" y="5464"/>
                    <a:pt x="781" y="5512"/>
                    <a:pt x="882" y="5512"/>
                  </a:cubicBezTo>
                  <a:lnTo>
                    <a:pt x="5945" y="5512"/>
                  </a:lnTo>
                  <a:cubicBezTo>
                    <a:pt x="6045" y="5512"/>
                    <a:pt x="6140" y="5464"/>
                    <a:pt x="6198" y="5382"/>
                  </a:cubicBezTo>
                  <a:cubicBezTo>
                    <a:pt x="6578" y="4848"/>
                    <a:pt x="6794" y="4228"/>
                    <a:pt x="6827" y="3579"/>
                  </a:cubicBezTo>
                  <a:lnTo>
                    <a:pt x="6516" y="3579"/>
                  </a:lnTo>
                  <a:close/>
                  <a:moveTo>
                    <a:pt x="4440" y="2877"/>
                  </a:moveTo>
                  <a:lnTo>
                    <a:pt x="3939" y="3508"/>
                  </a:lnTo>
                  <a:cubicBezTo>
                    <a:pt x="3950" y="3550"/>
                    <a:pt x="3956" y="3594"/>
                    <a:pt x="3956" y="3639"/>
                  </a:cubicBezTo>
                  <a:cubicBezTo>
                    <a:pt x="3956" y="3777"/>
                    <a:pt x="3902" y="3907"/>
                    <a:pt x="3804" y="4005"/>
                  </a:cubicBezTo>
                  <a:cubicBezTo>
                    <a:pt x="3706" y="4103"/>
                    <a:pt x="3576" y="4157"/>
                    <a:pt x="3438" y="4157"/>
                  </a:cubicBezTo>
                  <a:cubicBezTo>
                    <a:pt x="3152" y="4157"/>
                    <a:pt x="2920" y="3924"/>
                    <a:pt x="2920" y="3639"/>
                  </a:cubicBezTo>
                  <a:cubicBezTo>
                    <a:pt x="2920" y="3353"/>
                    <a:pt x="3152" y="3121"/>
                    <a:pt x="3438" y="3121"/>
                  </a:cubicBezTo>
                  <a:cubicBezTo>
                    <a:pt x="3443" y="3121"/>
                    <a:pt x="3447" y="3121"/>
                    <a:pt x="3452" y="3121"/>
                  </a:cubicBezTo>
                  <a:lnTo>
                    <a:pt x="3953" y="2490"/>
                  </a:lnTo>
                  <a:cubicBezTo>
                    <a:pt x="4060" y="2356"/>
                    <a:pt x="4255" y="2333"/>
                    <a:pt x="4390" y="2440"/>
                  </a:cubicBezTo>
                  <a:cubicBezTo>
                    <a:pt x="4524" y="2547"/>
                    <a:pt x="4547" y="2742"/>
                    <a:pt x="4440" y="2877"/>
                  </a:cubicBezTo>
                  <a:close/>
                </a:path>
              </a:pathLst>
            </a:custGeom>
            <a:solidFill>
              <a:srgbClr val="1623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dirty="0">
                <a:cs typeface="+mn-ea"/>
                <a:sym typeface="+mn-lt"/>
              </a:endParaRPr>
            </a:p>
          </p:txBody>
        </p:sp>
      </p:grpSp>
      <p:sp>
        <p:nvSpPr>
          <p:cNvPr id="26" name="文本框 25"/>
          <p:cNvSpPr txBox="1"/>
          <p:nvPr/>
        </p:nvSpPr>
        <p:spPr>
          <a:xfrm>
            <a:off x="2573155" y="2754969"/>
            <a:ext cx="1699603" cy="461665"/>
          </a:xfrm>
          <a:prstGeom prst="rect">
            <a:avLst/>
          </a:prstGeom>
          <a:noFill/>
        </p:spPr>
        <p:txBody>
          <a:bodyPr wrap="square" rtlCol="0">
            <a:spAutoFit/>
          </a:bodyPr>
          <a:lstStyle/>
          <a:p>
            <a:pPr algn="ctr" defTabSz="914400">
              <a:defRPr/>
            </a:pPr>
            <a:r>
              <a:rPr lang="zh-CN" altLang="en-US" sz="2400" b="1" kern="0" dirty="0">
                <a:solidFill>
                  <a:srgbClr val="051525"/>
                </a:solidFill>
                <a:cs typeface="+mn-ea"/>
                <a:sym typeface="+mn-lt"/>
              </a:rPr>
              <a:t>区域成绩</a:t>
            </a:r>
          </a:p>
        </p:txBody>
      </p:sp>
      <p:sp>
        <p:nvSpPr>
          <p:cNvPr id="27" name="文本框 26"/>
          <p:cNvSpPr txBox="1"/>
          <p:nvPr/>
        </p:nvSpPr>
        <p:spPr>
          <a:xfrm>
            <a:off x="8049011" y="2746949"/>
            <a:ext cx="1699603" cy="461665"/>
          </a:xfrm>
          <a:prstGeom prst="rect">
            <a:avLst/>
          </a:prstGeom>
          <a:noFill/>
        </p:spPr>
        <p:txBody>
          <a:bodyPr wrap="square" rtlCol="0">
            <a:spAutoFit/>
          </a:bodyPr>
          <a:lstStyle/>
          <a:p>
            <a:pPr algn="ctr" defTabSz="914400">
              <a:defRPr/>
            </a:pPr>
            <a:r>
              <a:rPr lang="zh-CN" altLang="en-US" sz="2400" b="1" kern="0" dirty="0">
                <a:solidFill>
                  <a:srgbClr val="051525"/>
                </a:solidFill>
                <a:cs typeface="+mn-ea"/>
                <a:sym typeface="+mn-lt"/>
              </a:rPr>
              <a:t>区域成绩</a:t>
            </a:r>
          </a:p>
        </p:txBody>
      </p:sp>
      <p:sp>
        <p:nvSpPr>
          <p:cNvPr id="28" name="文本框 27"/>
          <p:cNvSpPr txBox="1"/>
          <p:nvPr/>
        </p:nvSpPr>
        <p:spPr>
          <a:xfrm>
            <a:off x="839395" y="4263345"/>
            <a:ext cx="2054744" cy="1350434"/>
          </a:xfrm>
          <a:prstGeom prst="rect">
            <a:avLst/>
          </a:prstGeom>
          <a:noFill/>
        </p:spPr>
        <p:txBody>
          <a:bodyPr wrap="square" rtlCol="0">
            <a:spAutoFit/>
          </a:bodyPr>
          <a:lstStyle/>
          <a:p>
            <a:pPr algn="ctr">
              <a:lnSpc>
                <a:spcPct val="150000"/>
              </a:lnSpc>
            </a:pPr>
            <a:r>
              <a:rPr lang="zh-CN" altLang="en-US" sz="1400" dirty="0">
                <a:solidFill>
                  <a:srgbClr val="F3DCAC"/>
                </a:solidFill>
                <a:cs typeface="+mn-ea"/>
                <a:sym typeface="+mn-lt"/>
              </a:rPr>
              <a:t>单击此处添加您的文本，并根据需要修改文字的颜色及大小。单击此处添加您的文本</a:t>
            </a:r>
          </a:p>
        </p:txBody>
      </p:sp>
      <p:sp>
        <p:nvSpPr>
          <p:cNvPr id="29" name="文本框 28"/>
          <p:cNvSpPr txBox="1"/>
          <p:nvPr/>
        </p:nvSpPr>
        <p:spPr>
          <a:xfrm>
            <a:off x="3252903" y="4263402"/>
            <a:ext cx="2054744" cy="1350434"/>
          </a:xfrm>
          <a:prstGeom prst="rect">
            <a:avLst/>
          </a:prstGeom>
          <a:noFill/>
        </p:spPr>
        <p:txBody>
          <a:bodyPr wrap="square" rtlCol="0">
            <a:spAutoFit/>
          </a:bodyPr>
          <a:lstStyle/>
          <a:p>
            <a:pPr algn="ctr">
              <a:lnSpc>
                <a:spcPct val="150000"/>
              </a:lnSpc>
            </a:pPr>
            <a:r>
              <a:rPr lang="zh-CN" altLang="en-US" sz="1400" dirty="0">
                <a:solidFill>
                  <a:srgbClr val="F3DCAC"/>
                </a:solidFill>
                <a:cs typeface="+mn-ea"/>
                <a:sym typeface="+mn-lt"/>
              </a:rPr>
              <a:t>单击此处添加您的文本，并根据需要修改文字的颜色及大小。单击此处添加您的文本</a:t>
            </a:r>
          </a:p>
        </p:txBody>
      </p:sp>
      <p:sp>
        <p:nvSpPr>
          <p:cNvPr id="30" name="文本框 29"/>
          <p:cNvSpPr txBox="1"/>
          <p:nvPr/>
        </p:nvSpPr>
        <p:spPr>
          <a:xfrm>
            <a:off x="6601158" y="4362014"/>
            <a:ext cx="2054744" cy="1350434"/>
          </a:xfrm>
          <a:prstGeom prst="rect">
            <a:avLst/>
          </a:prstGeom>
          <a:noFill/>
        </p:spPr>
        <p:txBody>
          <a:bodyPr wrap="square" rtlCol="0">
            <a:spAutoFit/>
          </a:bodyPr>
          <a:lstStyle/>
          <a:p>
            <a:pPr algn="ctr">
              <a:lnSpc>
                <a:spcPct val="150000"/>
              </a:lnSpc>
            </a:pPr>
            <a:r>
              <a:rPr lang="zh-CN" altLang="en-US" sz="1400" dirty="0">
                <a:solidFill>
                  <a:srgbClr val="F3DCAC"/>
                </a:solidFill>
                <a:cs typeface="+mn-ea"/>
                <a:sym typeface="+mn-lt"/>
              </a:rPr>
              <a:t>单击此处添加您的文本，并根据需要修改文字的颜色及大小。单击此处添加您的文本</a:t>
            </a:r>
          </a:p>
        </p:txBody>
      </p:sp>
      <p:sp>
        <p:nvSpPr>
          <p:cNvPr id="31" name="文本框 30"/>
          <p:cNvSpPr txBox="1"/>
          <p:nvPr/>
        </p:nvSpPr>
        <p:spPr>
          <a:xfrm>
            <a:off x="9014666" y="4362071"/>
            <a:ext cx="2054744" cy="1350434"/>
          </a:xfrm>
          <a:prstGeom prst="rect">
            <a:avLst/>
          </a:prstGeom>
          <a:noFill/>
        </p:spPr>
        <p:txBody>
          <a:bodyPr wrap="square" rtlCol="0">
            <a:spAutoFit/>
          </a:bodyPr>
          <a:lstStyle/>
          <a:p>
            <a:pPr algn="ctr">
              <a:lnSpc>
                <a:spcPct val="150000"/>
              </a:lnSpc>
            </a:pPr>
            <a:r>
              <a:rPr lang="zh-CN" altLang="en-US" sz="1400" dirty="0">
                <a:solidFill>
                  <a:srgbClr val="F3DCAC"/>
                </a:solidFill>
                <a:cs typeface="+mn-ea"/>
                <a:sym typeface="+mn-lt"/>
              </a:rPr>
              <a:t>单击此处添加您的文本，并根据需要修改文字的颜色及大小。单击此处添加您的文本</a:t>
            </a:r>
          </a:p>
        </p:txBody>
      </p:sp>
    </p:spTree>
  </p:cSld>
  <p:clrMapOvr>
    <a:masterClrMapping/>
  </p:clrMapOvr>
  <mc:AlternateContent xmlns:mc="http://schemas.openxmlformats.org/markup-compatibility/2006" xmlns:p14="http://schemas.microsoft.com/office/powerpoint/2010/main">
    <mc:Choice Requires="p14">
      <p:transition spd="slow" p14:dur="1400" advTm="2000">
        <p14:doors dir="vert"/>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1396" y="-2661397"/>
            <a:ext cx="6869208" cy="12191999"/>
          </a:xfrm>
          <a:prstGeom prst="rect">
            <a:avLst/>
          </a:prstGeom>
        </p:spPr>
      </p:pic>
      <p:cxnSp>
        <p:nvCxnSpPr>
          <p:cNvPr id="8" name="直接箭头连接符 7"/>
          <p:cNvCxnSpPr/>
          <p:nvPr/>
        </p:nvCxnSpPr>
        <p:spPr>
          <a:xfrm>
            <a:off x="458624" y="867769"/>
            <a:ext cx="11226753" cy="1"/>
          </a:xfrm>
          <a:prstGeom prst="straightConnector1">
            <a:avLst/>
          </a:prstGeom>
          <a:ln w="38100">
            <a:solidFill>
              <a:srgbClr val="EDD6B6"/>
            </a:solidFill>
            <a:tailEnd type="triangl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005706" y="281816"/>
            <a:ext cx="2029913" cy="584775"/>
          </a:xfrm>
          <a:prstGeom prst="rect">
            <a:avLst/>
          </a:prstGeom>
          <a:noFill/>
        </p:spPr>
        <p:txBody>
          <a:bodyPr wrap="square" rtlCol="0">
            <a:spAutoFit/>
          </a:bodyPr>
          <a:lstStyle/>
          <a:p>
            <a:pPr algn="dist" defTabSz="914400">
              <a:defRPr/>
            </a:pPr>
            <a:r>
              <a:rPr lang="zh-CN" altLang="en-US" sz="3200" kern="0" dirty="0">
                <a:gradFill>
                  <a:gsLst>
                    <a:gs pos="0">
                      <a:srgbClr val="F7E2AD"/>
                    </a:gs>
                    <a:gs pos="100000">
                      <a:srgbClr val="A88755"/>
                    </a:gs>
                  </a:gsLst>
                  <a:lin ang="5400000" scaled="1"/>
                </a:gradFill>
                <a:latin typeface="方正兰亭特黑简体" panose="02000000000000000000" pitchFamily="2" charset="-122"/>
                <a:ea typeface="方正兰亭特黑简体" panose="02000000000000000000" pitchFamily="2" charset="-122"/>
                <a:cs typeface="+mn-ea"/>
                <a:sym typeface="+mn-lt"/>
              </a:rPr>
              <a:t>区域成绩</a:t>
            </a:r>
          </a:p>
        </p:txBody>
      </p:sp>
      <p:sp>
        <p:nvSpPr>
          <p:cNvPr id="13" name="椭圆 12"/>
          <p:cNvSpPr/>
          <p:nvPr/>
        </p:nvSpPr>
        <p:spPr>
          <a:xfrm>
            <a:off x="578586" y="356926"/>
            <a:ext cx="282594" cy="282594"/>
          </a:xfrm>
          <a:prstGeom prst="ellipse">
            <a:avLst/>
          </a:prstGeom>
          <a:gradFill>
            <a:gsLst>
              <a:gs pos="0">
                <a:srgbClr val="FFFAE8"/>
              </a:gs>
              <a:gs pos="52600">
                <a:srgbClr val="EFD299"/>
              </a:gs>
              <a:gs pos="100000">
                <a:srgbClr val="C8A37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 name="Freeform 5"/>
          <p:cNvSpPr/>
          <p:nvPr/>
        </p:nvSpPr>
        <p:spPr bwMode="auto">
          <a:xfrm>
            <a:off x="4455435" y="2098421"/>
            <a:ext cx="2644823" cy="2629649"/>
          </a:xfrm>
          <a:custGeom>
            <a:avLst/>
            <a:gdLst>
              <a:gd name="T0" fmla="*/ 2100 w 2100"/>
              <a:gd name="T1" fmla="*/ 630 h 2147"/>
              <a:gd name="T2" fmla="*/ 634 w 2100"/>
              <a:gd name="T3" fmla="*/ 510 h 2147"/>
              <a:gd name="T4" fmla="*/ 1574 w 2100"/>
              <a:gd name="T5" fmla="*/ 1621 h 2147"/>
              <a:gd name="T6" fmla="*/ 991 w 2100"/>
              <a:gd name="T7" fmla="*/ 1572 h 2147"/>
              <a:gd name="T8" fmla="*/ 2100 w 2100"/>
              <a:gd name="T9" fmla="*/ 630 h 2147"/>
            </a:gdLst>
            <a:ahLst/>
            <a:cxnLst>
              <a:cxn ang="0">
                <a:pos x="T0" y="T1"/>
              </a:cxn>
              <a:cxn ang="0">
                <a:pos x="T2" y="T3"/>
              </a:cxn>
              <a:cxn ang="0">
                <a:pos x="T4" y="T5"/>
              </a:cxn>
              <a:cxn ang="0">
                <a:pos x="T6" y="T7"/>
              </a:cxn>
              <a:cxn ang="0">
                <a:pos x="T8" y="T9"/>
              </a:cxn>
            </a:cxnLst>
            <a:rect l="0" t="0" r="r" b="b"/>
            <a:pathLst>
              <a:path w="2100" h="2147">
                <a:moveTo>
                  <a:pt x="2100" y="630"/>
                </a:moveTo>
                <a:cubicBezTo>
                  <a:pt x="1728" y="193"/>
                  <a:pt x="1072" y="139"/>
                  <a:pt x="634" y="510"/>
                </a:cubicBezTo>
                <a:cubicBezTo>
                  <a:pt x="0" y="1047"/>
                  <a:pt x="953" y="2147"/>
                  <a:pt x="1574" y="1621"/>
                </a:cubicBezTo>
                <a:cubicBezTo>
                  <a:pt x="1400" y="1768"/>
                  <a:pt x="1139" y="1747"/>
                  <a:pt x="991" y="1572"/>
                </a:cubicBezTo>
                <a:cubicBezTo>
                  <a:pt x="466" y="952"/>
                  <a:pt x="1563" y="0"/>
                  <a:pt x="2100" y="630"/>
                </a:cubicBezTo>
                <a:close/>
              </a:path>
            </a:pathLst>
          </a:custGeom>
          <a:gradFill>
            <a:gsLst>
              <a:gs pos="0">
                <a:srgbClr val="D4B182"/>
              </a:gs>
              <a:gs pos="100000">
                <a:srgbClr val="F9ECCA"/>
              </a:gs>
            </a:gsLst>
            <a:lin ang="5400000" scaled="1"/>
          </a:gradFill>
          <a:ln>
            <a:noFill/>
          </a:ln>
        </p:spPr>
        <p:txBody>
          <a:bodyPr vert="horz" wrap="square" lIns="91440" tIns="45720" rIns="91440" bIns="45720" numCol="1" anchor="t" anchorCtr="0" compatLnSpc="1"/>
          <a:lstStyle/>
          <a:p>
            <a:endParaRPr lang="en-US" sz="2800">
              <a:solidFill>
                <a:schemeClr val="bg1"/>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7" name="Freeform 6"/>
          <p:cNvSpPr/>
          <p:nvPr/>
        </p:nvSpPr>
        <p:spPr bwMode="auto">
          <a:xfrm>
            <a:off x="5099786" y="2159184"/>
            <a:ext cx="2697396" cy="2568886"/>
          </a:xfrm>
          <a:custGeom>
            <a:avLst/>
            <a:gdLst>
              <a:gd name="T0" fmla="*/ 1521 w 2142"/>
              <a:gd name="T1" fmla="*/ 2097 h 2097"/>
              <a:gd name="T2" fmla="*/ 1637 w 2142"/>
              <a:gd name="T3" fmla="*/ 634 h 2097"/>
              <a:gd name="T4" fmla="*/ 526 w 2142"/>
              <a:gd name="T5" fmla="*/ 1574 h 2097"/>
              <a:gd name="T6" fmla="*/ 575 w 2142"/>
              <a:gd name="T7" fmla="*/ 991 h 2097"/>
              <a:gd name="T8" fmla="*/ 1521 w 2142"/>
              <a:gd name="T9" fmla="*/ 2097 h 2097"/>
            </a:gdLst>
            <a:ahLst/>
            <a:cxnLst>
              <a:cxn ang="0">
                <a:pos x="T0" y="T1"/>
              </a:cxn>
              <a:cxn ang="0">
                <a:pos x="T2" y="T3"/>
              </a:cxn>
              <a:cxn ang="0">
                <a:pos x="T4" y="T5"/>
              </a:cxn>
              <a:cxn ang="0">
                <a:pos x="T6" y="T7"/>
              </a:cxn>
              <a:cxn ang="0">
                <a:pos x="T8" y="T9"/>
              </a:cxn>
            </a:cxnLst>
            <a:rect l="0" t="0" r="r" b="b"/>
            <a:pathLst>
              <a:path w="2142" h="2097">
                <a:moveTo>
                  <a:pt x="1521" y="2097"/>
                </a:moveTo>
                <a:cubicBezTo>
                  <a:pt x="1954" y="1724"/>
                  <a:pt x="2007" y="1071"/>
                  <a:pt x="1637" y="634"/>
                </a:cubicBezTo>
                <a:cubicBezTo>
                  <a:pt x="1100" y="0"/>
                  <a:pt x="0" y="953"/>
                  <a:pt x="526" y="1574"/>
                </a:cubicBezTo>
                <a:cubicBezTo>
                  <a:pt x="379" y="1400"/>
                  <a:pt x="400" y="1139"/>
                  <a:pt x="575" y="991"/>
                </a:cubicBezTo>
                <a:cubicBezTo>
                  <a:pt x="1194" y="467"/>
                  <a:pt x="2142" y="1558"/>
                  <a:pt x="1521" y="2097"/>
                </a:cubicBezTo>
                <a:close/>
              </a:path>
            </a:pathLst>
          </a:custGeom>
          <a:gradFill>
            <a:gsLst>
              <a:gs pos="0">
                <a:srgbClr val="D4B182"/>
              </a:gs>
              <a:gs pos="100000">
                <a:srgbClr val="F9ECCA"/>
              </a:gs>
            </a:gsLst>
            <a:lin ang="5400000" scaled="1"/>
          </a:gradFill>
          <a:ln>
            <a:noFill/>
          </a:ln>
        </p:spPr>
        <p:txBody>
          <a:bodyPr vert="horz" wrap="square" lIns="91440" tIns="45720" rIns="91440" bIns="45720" numCol="1" anchor="t" anchorCtr="0" compatLnSpc="1"/>
          <a:lstStyle/>
          <a:p>
            <a:endParaRPr lang="en-US" sz="2800">
              <a:solidFill>
                <a:schemeClr val="bg1"/>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9" name="Freeform 7"/>
          <p:cNvSpPr/>
          <p:nvPr/>
        </p:nvSpPr>
        <p:spPr bwMode="auto">
          <a:xfrm>
            <a:off x="4394819" y="2810280"/>
            <a:ext cx="2705438" cy="2573699"/>
          </a:xfrm>
          <a:custGeom>
            <a:avLst/>
            <a:gdLst>
              <a:gd name="T0" fmla="*/ 633 w 2148"/>
              <a:gd name="T1" fmla="*/ 0 h 2101"/>
              <a:gd name="T2" fmla="*/ 512 w 2148"/>
              <a:gd name="T3" fmla="*/ 1467 h 2101"/>
              <a:gd name="T4" fmla="*/ 1623 w 2148"/>
              <a:gd name="T5" fmla="*/ 527 h 2101"/>
              <a:gd name="T6" fmla="*/ 1574 w 2148"/>
              <a:gd name="T7" fmla="*/ 1110 h 2101"/>
              <a:gd name="T8" fmla="*/ 633 w 2148"/>
              <a:gd name="T9" fmla="*/ 0 h 2101"/>
            </a:gdLst>
            <a:ahLst/>
            <a:cxnLst>
              <a:cxn ang="0">
                <a:pos x="T0" y="T1"/>
              </a:cxn>
              <a:cxn ang="0">
                <a:pos x="T2" y="T3"/>
              </a:cxn>
              <a:cxn ang="0">
                <a:pos x="T4" y="T5"/>
              </a:cxn>
              <a:cxn ang="0">
                <a:pos x="T6" y="T7"/>
              </a:cxn>
              <a:cxn ang="0">
                <a:pos x="T8" y="T9"/>
              </a:cxn>
            </a:cxnLst>
            <a:rect l="0" t="0" r="r" b="b"/>
            <a:pathLst>
              <a:path w="2148" h="2101">
                <a:moveTo>
                  <a:pt x="633" y="0"/>
                </a:moveTo>
                <a:cubicBezTo>
                  <a:pt x="195" y="371"/>
                  <a:pt x="140" y="1028"/>
                  <a:pt x="512" y="1467"/>
                </a:cubicBezTo>
                <a:cubicBezTo>
                  <a:pt x="1048" y="2101"/>
                  <a:pt x="2148" y="1148"/>
                  <a:pt x="1623" y="527"/>
                </a:cubicBezTo>
                <a:cubicBezTo>
                  <a:pt x="1770" y="701"/>
                  <a:pt x="1748" y="962"/>
                  <a:pt x="1574" y="1110"/>
                </a:cubicBezTo>
                <a:cubicBezTo>
                  <a:pt x="953" y="1636"/>
                  <a:pt x="0" y="536"/>
                  <a:pt x="633" y="0"/>
                </a:cubicBezTo>
                <a:close/>
              </a:path>
            </a:pathLst>
          </a:custGeom>
          <a:gradFill>
            <a:gsLst>
              <a:gs pos="0">
                <a:srgbClr val="D4B182"/>
              </a:gs>
              <a:gs pos="100000">
                <a:srgbClr val="F9ECCA"/>
              </a:gs>
            </a:gsLst>
            <a:lin ang="5400000" scaled="1"/>
          </a:gradFill>
          <a:ln>
            <a:noFill/>
          </a:ln>
        </p:spPr>
        <p:txBody>
          <a:bodyPr vert="horz" wrap="square" lIns="91440" tIns="45720" rIns="91440" bIns="45720" numCol="1" anchor="t" anchorCtr="0" compatLnSpc="1"/>
          <a:lstStyle/>
          <a:p>
            <a:endParaRPr lang="en-US" sz="2800">
              <a:solidFill>
                <a:schemeClr val="bg1"/>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10" name="Freeform 8"/>
          <p:cNvSpPr/>
          <p:nvPr/>
        </p:nvSpPr>
        <p:spPr bwMode="auto">
          <a:xfrm>
            <a:off x="5091744" y="2795540"/>
            <a:ext cx="2641111" cy="2624234"/>
          </a:xfrm>
          <a:custGeom>
            <a:avLst/>
            <a:gdLst>
              <a:gd name="T0" fmla="*/ 0 w 2097"/>
              <a:gd name="T1" fmla="*/ 1520 h 2142"/>
              <a:gd name="T2" fmla="*/ 1463 w 2097"/>
              <a:gd name="T3" fmla="*/ 1636 h 2142"/>
              <a:gd name="T4" fmla="*/ 523 w 2097"/>
              <a:gd name="T5" fmla="*/ 525 h 2142"/>
              <a:gd name="T6" fmla="*/ 1106 w 2097"/>
              <a:gd name="T7" fmla="*/ 574 h 2142"/>
              <a:gd name="T8" fmla="*/ 0 w 2097"/>
              <a:gd name="T9" fmla="*/ 1520 h 2142"/>
            </a:gdLst>
            <a:ahLst/>
            <a:cxnLst>
              <a:cxn ang="0">
                <a:pos x="T0" y="T1"/>
              </a:cxn>
              <a:cxn ang="0">
                <a:pos x="T2" y="T3"/>
              </a:cxn>
              <a:cxn ang="0">
                <a:pos x="T4" y="T5"/>
              </a:cxn>
              <a:cxn ang="0">
                <a:pos x="T6" y="T7"/>
              </a:cxn>
              <a:cxn ang="0">
                <a:pos x="T8" y="T9"/>
              </a:cxn>
            </a:cxnLst>
            <a:rect l="0" t="0" r="r" b="b"/>
            <a:pathLst>
              <a:path w="2097" h="2142">
                <a:moveTo>
                  <a:pt x="0" y="1520"/>
                </a:moveTo>
                <a:cubicBezTo>
                  <a:pt x="373" y="1954"/>
                  <a:pt x="1026" y="2006"/>
                  <a:pt x="1463" y="1636"/>
                </a:cubicBezTo>
                <a:cubicBezTo>
                  <a:pt x="2097" y="1100"/>
                  <a:pt x="1144" y="0"/>
                  <a:pt x="523" y="525"/>
                </a:cubicBezTo>
                <a:cubicBezTo>
                  <a:pt x="697" y="378"/>
                  <a:pt x="958" y="400"/>
                  <a:pt x="1106" y="574"/>
                </a:cubicBezTo>
                <a:cubicBezTo>
                  <a:pt x="1630" y="1193"/>
                  <a:pt x="539" y="2142"/>
                  <a:pt x="0" y="1520"/>
                </a:cubicBezTo>
                <a:close/>
              </a:path>
            </a:pathLst>
          </a:custGeom>
          <a:gradFill>
            <a:gsLst>
              <a:gs pos="0">
                <a:srgbClr val="D4B182"/>
              </a:gs>
              <a:gs pos="100000">
                <a:srgbClr val="F9ECCA"/>
              </a:gs>
            </a:gsLst>
            <a:lin ang="5400000" scaled="1"/>
          </a:gradFill>
          <a:ln>
            <a:noFill/>
          </a:ln>
        </p:spPr>
        <p:txBody>
          <a:bodyPr vert="horz" wrap="square" lIns="91440" tIns="45720" rIns="91440" bIns="45720" numCol="1" anchor="t" anchorCtr="0" compatLnSpc="1"/>
          <a:lstStyle/>
          <a:p>
            <a:endParaRPr lang="en-US" sz="2800">
              <a:solidFill>
                <a:schemeClr val="bg1"/>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17" name="TextBox 14"/>
          <p:cNvSpPr txBox="1">
            <a:spLocks noChangeArrowheads="1"/>
          </p:cNvSpPr>
          <p:nvPr/>
        </p:nvSpPr>
        <p:spPr bwMode="auto">
          <a:xfrm>
            <a:off x="1312196" y="2353444"/>
            <a:ext cx="2874793" cy="1076257"/>
          </a:xfrm>
          <a:prstGeom prst="rect">
            <a:avLst/>
          </a:prstGeom>
          <a:noFill/>
          <a:ln w="9525">
            <a:noFill/>
            <a:miter lim="800000"/>
          </a:ln>
        </p:spPr>
        <p:txBody>
          <a:bodyPr wrap="square" lIns="0" tIns="0" rIns="0" bIns="0">
            <a:spAutoFit/>
          </a:bodyPr>
          <a:lstStyle/>
          <a:p>
            <a:pPr marL="0" marR="0" lvl="0" indent="0" algn="just" defTabSz="909320" rtl="0" eaLnBrk="1" fontAlgn="base"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rgbClr val="F6E1AC"/>
                </a:solidFill>
                <a:effectLst/>
                <a:uLnTx/>
                <a:uFillTx/>
                <a:latin typeface="字体视界-简圆体" panose="02010601030101010101" pitchFamily="2" charset="-122"/>
                <a:ea typeface="字体视界-简圆体" panose="02010601030101010101" pitchFamily="2" charset="-122"/>
                <a:cs typeface="+mn-cs"/>
              </a:rPr>
              <a:t>点击输入本栏文字内容，文字内容需概括精炼，无需多余的文字修饰，在不改动排版的情况下，尽量控制在四点内说明，标题将每个具体意义概括提出观点</a:t>
            </a:r>
          </a:p>
        </p:txBody>
      </p:sp>
      <p:sp>
        <p:nvSpPr>
          <p:cNvPr id="18" name="TextBox 19"/>
          <p:cNvSpPr txBox="1">
            <a:spLocks noChangeArrowheads="1"/>
          </p:cNvSpPr>
          <p:nvPr/>
        </p:nvSpPr>
        <p:spPr bwMode="auto">
          <a:xfrm>
            <a:off x="1312196" y="4511157"/>
            <a:ext cx="2874793" cy="1076257"/>
          </a:xfrm>
          <a:prstGeom prst="rect">
            <a:avLst/>
          </a:prstGeom>
          <a:noFill/>
          <a:ln w="9525">
            <a:noFill/>
            <a:miter lim="800000"/>
          </a:ln>
        </p:spPr>
        <p:txBody>
          <a:bodyPr wrap="square" lIns="0" tIns="0" rIns="0" bIns="0">
            <a:spAutoFit/>
          </a:bodyPr>
          <a:lstStyle/>
          <a:p>
            <a:pPr marL="0" marR="0" lvl="0" indent="0" algn="just" defTabSz="909320" rtl="0" eaLnBrk="1" fontAlgn="base"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a:ln>
                  <a:noFill/>
                </a:ln>
                <a:solidFill>
                  <a:srgbClr val="F6E1AC"/>
                </a:solidFill>
                <a:effectLst/>
                <a:uLnTx/>
                <a:uFillTx/>
                <a:latin typeface="字体视界-简圆体" panose="02010601030101010101" pitchFamily="2" charset="-122"/>
                <a:ea typeface="字体视界-简圆体" panose="02010601030101010101" pitchFamily="2" charset="-122"/>
                <a:cs typeface="+mn-cs"/>
              </a:rPr>
              <a:t>点击输入本栏文字内容，文字内容需概括精炼，无需多余的文字修饰，在不改动排版的情况下，尽量控制在四点内说明，标题将每个具体意义概括提出观点</a:t>
            </a:r>
          </a:p>
        </p:txBody>
      </p:sp>
      <p:sp>
        <p:nvSpPr>
          <p:cNvPr id="19" name="TextBox 24"/>
          <p:cNvSpPr txBox="1">
            <a:spLocks noChangeArrowheads="1"/>
          </p:cNvSpPr>
          <p:nvPr/>
        </p:nvSpPr>
        <p:spPr bwMode="auto">
          <a:xfrm>
            <a:off x="1312196" y="1843871"/>
            <a:ext cx="1940173" cy="408766"/>
          </a:xfrm>
          <a:prstGeom prst="rect">
            <a:avLst/>
          </a:prstGeom>
          <a:noFill/>
          <a:ln w="9525">
            <a:noFill/>
            <a:miter lim="800000"/>
          </a:ln>
        </p:spPr>
        <p:txBody>
          <a:bodyPr wrap="square" lIns="0" tIns="0" rIns="0" bIns="0">
            <a:spAutoFit/>
          </a:bodyPr>
          <a:lstStyle/>
          <a:p>
            <a:pPr marL="0" marR="0" lvl="0" indent="0" algn="l" defTabSz="90932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6E1AC"/>
                </a:solidFill>
                <a:effectLst/>
                <a:uLnTx/>
                <a:uFillTx/>
                <a:latin typeface="字体视界-简圆体" panose="02010601030101010101" pitchFamily="2" charset="-122"/>
                <a:ea typeface="字体视界-简圆体" panose="02010601030101010101" pitchFamily="2" charset="-122"/>
                <a:cs typeface="+mn-cs"/>
              </a:rPr>
              <a:t>标题关键字</a:t>
            </a:r>
          </a:p>
        </p:txBody>
      </p:sp>
      <p:sp>
        <p:nvSpPr>
          <p:cNvPr id="20" name="TextBox 36"/>
          <p:cNvSpPr txBox="1">
            <a:spLocks noChangeArrowheads="1"/>
          </p:cNvSpPr>
          <p:nvPr/>
        </p:nvSpPr>
        <p:spPr bwMode="auto">
          <a:xfrm>
            <a:off x="1257631" y="4097129"/>
            <a:ext cx="1940173" cy="408766"/>
          </a:xfrm>
          <a:prstGeom prst="rect">
            <a:avLst/>
          </a:prstGeom>
          <a:noFill/>
          <a:ln w="9525">
            <a:noFill/>
            <a:miter lim="800000"/>
          </a:ln>
        </p:spPr>
        <p:txBody>
          <a:bodyPr wrap="square" lIns="0" tIns="0" rIns="0" bIns="0">
            <a:spAutoFit/>
          </a:bodyPr>
          <a:lstStyle/>
          <a:p>
            <a:pPr marL="0" marR="0" lvl="0" indent="0" algn="l" defTabSz="90932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6E1AC"/>
                </a:solidFill>
                <a:effectLst/>
                <a:uLnTx/>
                <a:uFillTx/>
                <a:latin typeface="字体视界-简圆体" panose="02010601030101010101" pitchFamily="2" charset="-122"/>
                <a:ea typeface="字体视界-简圆体" panose="02010601030101010101" pitchFamily="2" charset="-122"/>
                <a:cs typeface="+mn-cs"/>
              </a:rPr>
              <a:t>标题关键字</a:t>
            </a:r>
          </a:p>
        </p:txBody>
      </p:sp>
      <p:sp>
        <p:nvSpPr>
          <p:cNvPr id="21" name="TextBox 14"/>
          <p:cNvSpPr txBox="1">
            <a:spLocks noChangeArrowheads="1"/>
          </p:cNvSpPr>
          <p:nvPr/>
        </p:nvSpPr>
        <p:spPr bwMode="auto">
          <a:xfrm>
            <a:off x="8059577" y="2411865"/>
            <a:ext cx="2874793" cy="1076257"/>
          </a:xfrm>
          <a:prstGeom prst="rect">
            <a:avLst/>
          </a:prstGeom>
          <a:noFill/>
          <a:ln w="9525">
            <a:noFill/>
            <a:miter lim="800000"/>
          </a:ln>
        </p:spPr>
        <p:txBody>
          <a:bodyPr wrap="square" lIns="0" tIns="0" rIns="0" bIns="0">
            <a:spAutoFit/>
          </a:bodyPr>
          <a:lstStyle/>
          <a:p>
            <a:pPr marL="0" marR="0" lvl="0" indent="0" algn="just" defTabSz="909320" rtl="0" eaLnBrk="1" fontAlgn="base"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rgbClr val="F6E1AC"/>
                </a:solidFill>
                <a:effectLst/>
                <a:uLnTx/>
                <a:uFillTx/>
                <a:latin typeface="字体视界-简圆体" panose="02010601030101010101" pitchFamily="2" charset="-122"/>
                <a:ea typeface="字体视界-简圆体" panose="02010601030101010101" pitchFamily="2" charset="-122"/>
                <a:cs typeface="+mn-cs"/>
              </a:rPr>
              <a:t>点击输入本栏文字内容，文字内容需概括精炼，无需多余的文字修饰，在不改动排版的情况下，尽量控制在四点内说明，标题将每个具体意义概括提出观点</a:t>
            </a:r>
          </a:p>
        </p:txBody>
      </p:sp>
      <p:sp>
        <p:nvSpPr>
          <p:cNvPr id="22" name="TextBox 19"/>
          <p:cNvSpPr txBox="1">
            <a:spLocks noChangeArrowheads="1"/>
          </p:cNvSpPr>
          <p:nvPr/>
        </p:nvSpPr>
        <p:spPr bwMode="auto">
          <a:xfrm>
            <a:off x="8059577" y="4569578"/>
            <a:ext cx="2874793" cy="1076257"/>
          </a:xfrm>
          <a:prstGeom prst="rect">
            <a:avLst/>
          </a:prstGeom>
          <a:noFill/>
          <a:ln w="9525">
            <a:noFill/>
            <a:miter lim="800000"/>
          </a:ln>
        </p:spPr>
        <p:txBody>
          <a:bodyPr wrap="square" lIns="0" tIns="0" rIns="0" bIns="0">
            <a:spAutoFit/>
          </a:bodyPr>
          <a:lstStyle/>
          <a:p>
            <a:pPr marL="0" marR="0" lvl="0" indent="0" algn="just" defTabSz="909320" rtl="0" eaLnBrk="1" fontAlgn="base"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a:ln>
                  <a:noFill/>
                </a:ln>
                <a:solidFill>
                  <a:srgbClr val="F6E1AC"/>
                </a:solidFill>
                <a:effectLst/>
                <a:uLnTx/>
                <a:uFillTx/>
                <a:latin typeface="字体视界-简圆体" panose="02010601030101010101" pitchFamily="2" charset="-122"/>
                <a:ea typeface="字体视界-简圆体" panose="02010601030101010101" pitchFamily="2" charset="-122"/>
                <a:cs typeface="+mn-cs"/>
              </a:rPr>
              <a:t>点击输入本栏文字内容，文字内容需概括精炼，无需多余的文字修饰，在不改动排版的情况下，尽量控制在四点内说明，标题将每个具体意义概括提出观点</a:t>
            </a:r>
          </a:p>
        </p:txBody>
      </p:sp>
      <p:sp>
        <p:nvSpPr>
          <p:cNvPr id="24" name="TextBox 24"/>
          <p:cNvSpPr txBox="1">
            <a:spLocks noChangeArrowheads="1"/>
          </p:cNvSpPr>
          <p:nvPr/>
        </p:nvSpPr>
        <p:spPr bwMode="auto">
          <a:xfrm>
            <a:off x="8059577" y="1902292"/>
            <a:ext cx="1940173" cy="408766"/>
          </a:xfrm>
          <a:prstGeom prst="rect">
            <a:avLst/>
          </a:prstGeom>
          <a:noFill/>
          <a:ln w="9525">
            <a:noFill/>
            <a:miter lim="800000"/>
          </a:ln>
        </p:spPr>
        <p:txBody>
          <a:bodyPr wrap="square" lIns="0" tIns="0" rIns="0" bIns="0">
            <a:spAutoFit/>
          </a:bodyPr>
          <a:lstStyle/>
          <a:p>
            <a:pPr marL="0" marR="0" lvl="0" indent="0" algn="l" defTabSz="90932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6E1AC"/>
                </a:solidFill>
                <a:effectLst/>
                <a:uLnTx/>
                <a:uFillTx/>
                <a:latin typeface="字体视界-简圆体" panose="02010601030101010101" pitchFamily="2" charset="-122"/>
                <a:ea typeface="字体视界-简圆体" panose="02010601030101010101" pitchFamily="2" charset="-122"/>
                <a:cs typeface="+mn-cs"/>
              </a:rPr>
              <a:t>标题关键字</a:t>
            </a:r>
          </a:p>
        </p:txBody>
      </p:sp>
      <p:sp>
        <p:nvSpPr>
          <p:cNvPr id="25" name="TextBox 36"/>
          <p:cNvSpPr txBox="1">
            <a:spLocks noChangeArrowheads="1"/>
          </p:cNvSpPr>
          <p:nvPr/>
        </p:nvSpPr>
        <p:spPr bwMode="auto">
          <a:xfrm>
            <a:off x="8005012" y="4155550"/>
            <a:ext cx="1940173" cy="408766"/>
          </a:xfrm>
          <a:prstGeom prst="rect">
            <a:avLst/>
          </a:prstGeom>
          <a:noFill/>
          <a:ln w="9525">
            <a:noFill/>
            <a:miter lim="800000"/>
          </a:ln>
        </p:spPr>
        <p:txBody>
          <a:bodyPr wrap="square" lIns="0" tIns="0" rIns="0" bIns="0">
            <a:spAutoFit/>
          </a:bodyPr>
          <a:lstStyle/>
          <a:p>
            <a:pPr marL="0" marR="0" lvl="0" indent="0" algn="l" defTabSz="90932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6E1AC"/>
                </a:solidFill>
                <a:effectLst/>
                <a:uLnTx/>
                <a:uFillTx/>
                <a:latin typeface="字体视界-简圆体" panose="02010601030101010101" pitchFamily="2" charset="-122"/>
                <a:ea typeface="字体视界-简圆体" panose="02010601030101010101" pitchFamily="2" charset="-122"/>
                <a:cs typeface="+mn-cs"/>
              </a:rPr>
              <a:t>标题关键字</a:t>
            </a:r>
          </a:p>
        </p:txBody>
      </p:sp>
    </p:spTree>
  </p:cSld>
  <p:clrMapOvr>
    <a:masterClrMapping/>
  </p:clrMapOvr>
  <mc:AlternateContent xmlns:mc="http://schemas.openxmlformats.org/markup-compatibility/2006" xmlns:p14="http://schemas.microsoft.com/office/powerpoint/2010/main">
    <mc:Choice Requires="p14">
      <p:transition spd="slow" p14:dur="1400" advTm="2000">
        <p14:doors dir="vert"/>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1500"/>
                            </p:stCondLst>
                            <p:childTnLst>
                              <p:par>
                                <p:cTn id="32" presetID="22" presetClass="entr" presetSubtype="2"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right)">
                                      <p:cBhvr>
                                        <p:cTn id="34" dur="500"/>
                                        <p:tgtEl>
                                          <p:spTgt spid="17"/>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right)">
                                      <p:cBhvr>
                                        <p:cTn id="37" dur="500"/>
                                        <p:tgtEl>
                                          <p:spTgt spid="18"/>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right)">
                                      <p:cBhvr>
                                        <p:cTn id="40" dur="500"/>
                                        <p:tgtEl>
                                          <p:spTgt spid="19"/>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right)">
                                      <p:cBhvr>
                                        <p:cTn id="43" dur="500"/>
                                        <p:tgtEl>
                                          <p:spTgt spid="20"/>
                                        </p:tgtEl>
                                      </p:cBhvr>
                                    </p:animEffect>
                                  </p:childTnLst>
                                </p:cTn>
                              </p:par>
                            </p:childTnLst>
                          </p:cTn>
                        </p:par>
                        <p:par>
                          <p:cTn id="44" fill="hold">
                            <p:stCondLst>
                              <p:cond delay="2000"/>
                            </p:stCondLst>
                            <p:childTnLst>
                              <p:par>
                                <p:cTn id="45" presetID="22" presetClass="entr" presetSubtype="2"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righ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right)">
                                      <p:cBhvr>
                                        <p:cTn id="50" dur="500"/>
                                        <p:tgtEl>
                                          <p:spTgt spid="22"/>
                                        </p:tgtEl>
                                      </p:cBhvr>
                                    </p:animEffect>
                                  </p:childTnLst>
                                </p:cTn>
                              </p:par>
                              <p:par>
                                <p:cTn id="51" presetID="22" presetClass="entr" presetSubtype="2"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right)">
                                      <p:cBhvr>
                                        <p:cTn id="53" dur="500"/>
                                        <p:tgtEl>
                                          <p:spTgt spid="24"/>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right)">
                                      <p:cBhvr>
                                        <p:cTn id="5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bldLvl="0" animBg="1"/>
      <p:bldP spid="7" grpId="0" bldLvl="0" animBg="1"/>
      <p:bldP spid="9" grpId="0" bldLvl="0" animBg="1"/>
      <p:bldP spid="10" grpId="0" bldLvl="0" animBg="1"/>
      <p:bldP spid="17" grpId="0"/>
      <p:bldP spid="18" grpId="0"/>
      <p:bldP spid="19" grpId="0"/>
      <p:bldP spid="20" grpId="0"/>
      <p:bldP spid="21" grpId="0"/>
      <p:bldP spid="22"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1396" y="-2661397"/>
            <a:ext cx="6869208" cy="12191999"/>
          </a:xfrm>
          <a:prstGeom prst="rect">
            <a:avLst/>
          </a:prstGeom>
        </p:spPr>
      </p:pic>
      <p:sp>
        <p:nvSpPr>
          <p:cNvPr id="33" name="文本框 32"/>
          <p:cNvSpPr txBox="1"/>
          <p:nvPr/>
        </p:nvSpPr>
        <p:spPr>
          <a:xfrm>
            <a:off x="3276873" y="2750956"/>
            <a:ext cx="5638254" cy="1323439"/>
          </a:xfrm>
          <a:prstGeom prst="rect">
            <a:avLst/>
          </a:prstGeom>
          <a:noFill/>
        </p:spPr>
        <p:txBody>
          <a:bodyPr wrap="square" rtlCol="0">
            <a:spAutoFit/>
          </a:bodyPr>
          <a:lstStyle/>
          <a:p>
            <a:pPr algn="dist" defTabSz="914400">
              <a:defRPr/>
            </a:pPr>
            <a:r>
              <a:rPr lang="zh-CN" altLang="en-US" sz="8000" kern="0" dirty="0">
                <a:gradFill>
                  <a:gsLst>
                    <a:gs pos="0">
                      <a:srgbClr val="F7E2AD"/>
                    </a:gs>
                    <a:gs pos="100000">
                      <a:srgbClr val="A88755"/>
                    </a:gs>
                  </a:gsLst>
                  <a:lin ang="5400000" scaled="1"/>
                </a:gradFill>
                <a:latin typeface="方正兰亭特黑简体" panose="02000000000000000000" pitchFamily="2" charset="-122"/>
                <a:ea typeface="方正兰亭特黑简体" panose="02000000000000000000" pitchFamily="2" charset="-122"/>
                <a:cs typeface="+mn-ea"/>
                <a:sym typeface="+mn-lt"/>
              </a:rPr>
              <a:t>数据分析</a:t>
            </a:r>
          </a:p>
        </p:txBody>
      </p:sp>
      <p:sp>
        <p:nvSpPr>
          <p:cNvPr id="37" name="Synergistically utilize technically sound portals with frictionless chains. Dramatically customize…"/>
          <p:cNvSpPr txBox="1"/>
          <p:nvPr/>
        </p:nvSpPr>
        <p:spPr>
          <a:xfrm>
            <a:off x="2115610" y="4503808"/>
            <a:ext cx="7960780" cy="680956"/>
          </a:xfrm>
          <a:prstGeom prst="rect">
            <a:avLst/>
          </a:prstGeom>
          <a:ln w="12700">
            <a:miter lim="400000"/>
          </a:ln>
        </p:spPr>
        <p:txBody>
          <a:bodyPr wrap="square" lIns="0" tIns="0" rIns="0" bIns="0">
            <a:spAutoFit/>
          </a:bodyPr>
          <a:lstStyle/>
          <a:p>
            <a:pPr algn="ctr" defTabSz="412750" hangingPunct="0">
              <a:lnSpc>
                <a:spcPct val="150000"/>
              </a:lnSpc>
              <a:defRPr sz="2000" b="0">
                <a:solidFill>
                  <a:srgbClr val="1C1F25"/>
                </a:solidFill>
                <a:latin typeface="Roboto Bold"/>
                <a:ea typeface="Roboto Bold"/>
                <a:cs typeface="Roboto Bold"/>
                <a:sym typeface="Roboto Bold"/>
              </a:defRPr>
            </a:pPr>
            <a:r>
              <a:rPr sz="1600" kern="0" dirty="0">
                <a:gradFill>
                  <a:gsLst>
                    <a:gs pos="51300">
                      <a:srgbClr val="F5E2C4"/>
                    </a:gs>
                    <a:gs pos="0">
                      <a:srgbClr val="AD8E5D"/>
                    </a:gs>
                    <a:gs pos="100000">
                      <a:srgbClr val="E6CBA8"/>
                    </a:gs>
                  </a:gsLst>
                  <a:lin ang="0" scaled="1"/>
                </a:gradFill>
                <a:latin typeface="字体视界-一风尚黑体" panose="02000500000000000000" pitchFamily="2" charset="-122"/>
                <a:ea typeface="字体视界-一风尚黑体" panose="02000500000000000000" pitchFamily="2" charset="-122"/>
                <a:cs typeface="+mn-ea"/>
                <a:sym typeface="+mn-lt"/>
              </a:rPr>
              <a:t>Synergistically utilize technically sound portals with frictionless chains. Dramatically customize</a:t>
            </a:r>
            <a:r>
              <a:rPr lang="en-US" sz="1600" kern="0" dirty="0">
                <a:gradFill>
                  <a:gsLst>
                    <a:gs pos="51300">
                      <a:srgbClr val="F5E2C4"/>
                    </a:gs>
                    <a:gs pos="0">
                      <a:srgbClr val="AD8E5D"/>
                    </a:gs>
                    <a:gs pos="100000">
                      <a:srgbClr val="E6CBA8"/>
                    </a:gs>
                  </a:gsLst>
                  <a:lin ang="0" scaled="1"/>
                </a:gradFill>
                <a:latin typeface="字体视界-一风尚黑体" panose="02000500000000000000" pitchFamily="2" charset="-122"/>
                <a:ea typeface="字体视界-一风尚黑体" panose="02000500000000000000" pitchFamily="2" charset="-122"/>
                <a:cs typeface="+mn-ea"/>
                <a:sym typeface="+mn-lt"/>
              </a:rPr>
              <a:t> </a:t>
            </a:r>
            <a:r>
              <a:rPr sz="1600" kern="0" dirty="0">
                <a:gradFill>
                  <a:gsLst>
                    <a:gs pos="51300">
                      <a:srgbClr val="F5E2C4"/>
                    </a:gs>
                    <a:gs pos="0">
                      <a:srgbClr val="AD8E5D"/>
                    </a:gs>
                    <a:gs pos="100000">
                      <a:srgbClr val="E6CBA8"/>
                    </a:gs>
                  </a:gsLst>
                  <a:lin ang="0" scaled="1"/>
                </a:gradFill>
                <a:latin typeface="字体视界-一风尚黑体" panose="02000500000000000000" pitchFamily="2" charset="-122"/>
                <a:ea typeface="字体视界-一风尚黑体" panose="02000500000000000000" pitchFamily="2" charset="-122"/>
                <a:cs typeface="+mn-ea"/>
                <a:sym typeface="+mn-lt"/>
              </a:rPr>
              <a:t>empowered networks rather than goal-opportunities. </a:t>
            </a:r>
          </a:p>
        </p:txBody>
      </p:sp>
      <p:sp>
        <p:nvSpPr>
          <p:cNvPr id="39" name="文本框 38"/>
          <p:cNvSpPr txBox="1"/>
          <p:nvPr/>
        </p:nvSpPr>
        <p:spPr>
          <a:xfrm>
            <a:off x="4368218" y="1658883"/>
            <a:ext cx="3110268" cy="646331"/>
          </a:xfrm>
          <a:prstGeom prst="rect">
            <a:avLst/>
          </a:prstGeom>
          <a:noFill/>
        </p:spPr>
        <p:txBody>
          <a:bodyPr wrap="square" rtlCol="0">
            <a:spAutoFit/>
          </a:bodyPr>
          <a:lstStyle/>
          <a:p>
            <a:pPr algn="dist"/>
            <a:r>
              <a:rPr lang="en-US" altLang="zh-CN" sz="3600" b="1" dirty="0">
                <a:gradFill flip="none" rotWithShape="1">
                  <a:gsLst>
                    <a:gs pos="51300">
                      <a:srgbClr val="F5E2C4"/>
                    </a:gs>
                    <a:gs pos="0">
                      <a:srgbClr val="AD8E5D"/>
                    </a:gs>
                    <a:gs pos="100000">
                      <a:srgbClr val="E6CBA8"/>
                    </a:gs>
                  </a:gsLst>
                  <a:lin ang="0" scaled="1"/>
                  <a:tileRect/>
                </a:gradFill>
                <a:cs typeface="+mn-ea"/>
                <a:sym typeface="+mn-lt"/>
              </a:rPr>
              <a:t>PART 03</a:t>
            </a:r>
            <a:endParaRPr lang="zh-CN" altLang="en-US" sz="3600" b="1" dirty="0">
              <a:gradFill flip="none" rotWithShape="1">
                <a:gsLst>
                  <a:gs pos="51300">
                    <a:srgbClr val="F5E2C4"/>
                  </a:gs>
                  <a:gs pos="0">
                    <a:srgbClr val="AD8E5D"/>
                  </a:gs>
                  <a:gs pos="100000">
                    <a:srgbClr val="E6CBA8"/>
                  </a:gs>
                </a:gsLst>
                <a:lin ang="0" scaled="1"/>
                <a:tileRect/>
              </a:gradFill>
              <a:cs typeface="+mn-ea"/>
              <a:sym typeface="+mn-lt"/>
            </a:endParaRPr>
          </a:p>
        </p:txBody>
      </p:sp>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5026" b="47703"/>
          <a:stretch>
            <a:fillRect/>
          </a:stretch>
        </p:blipFill>
        <p:spPr>
          <a:xfrm rot="16200000">
            <a:off x="-377919" y="377921"/>
            <a:ext cx="4342359" cy="3586520"/>
          </a:xfrm>
          <a:prstGeom prst="rect">
            <a:avLst/>
          </a:prstGeom>
        </p:spPr>
      </p:pic>
      <p:pic>
        <p:nvPicPr>
          <p:cNvPr id="9" name="图片 8"/>
          <p:cNvPicPr>
            <a:picLocks noChangeAspect="1"/>
          </p:cNvPicPr>
          <p:nvPr/>
        </p:nvPicPr>
        <p:blipFill rotWithShape="1">
          <a:blip r:embed="rId3" cstate="print">
            <a:extLst>
              <a:ext uri="{28A0092B-C50C-407E-A947-70E740481C1C}">
                <a14:useLocalDpi xmlns:a14="http://schemas.microsoft.com/office/drawing/2010/main" val="0"/>
              </a:ext>
            </a:extLst>
          </a:blip>
          <a:srcRect l="-2066" t="47804" r="7092" b="-101"/>
          <a:stretch>
            <a:fillRect/>
          </a:stretch>
        </p:blipFill>
        <p:spPr>
          <a:xfrm rot="16200000">
            <a:off x="8227527" y="3001721"/>
            <a:ext cx="4342359" cy="35865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0-#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7" grpId="0" animBg="1"/>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1396" y="-2661397"/>
            <a:ext cx="6869208" cy="12191999"/>
          </a:xfrm>
          <a:prstGeom prst="rect">
            <a:avLst/>
          </a:prstGeom>
        </p:spPr>
      </p:pic>
      <p:cxnSp>
        <p:nvCxnSpPr>
          <p:cNvPr id="8" name="直接箭头连接符 7"/>
          <p:cNvCxnSpPr/>
          <p:nvPr/>
        </p:nvCxnSpPr>
        <p:spPr>
          <a:xfrm>
            <a:off x="458624" y="867769"/>
            <a:ext cx="11226753" cy="1"/>
          </a:xfrm>
          <a:prstGeom prst="straightConnector1">
            <a:avLst/>
          </a:prstGeom>
          <a:ln w="38100">
            <a:solidFill>
              <a:srgbClr val="EDD6B6"/>
            </a:solidFill>
            <a:tailEnd type="triangl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005706" y="281816"/>
            <a:ext cx="2029913" cy="584775"/>
          </a:xfrm>
          <a:prstGeom prst="rect">
            <a:avLst/>
          </a:prstGeom>
          <a:noFill/>
        </p:spPr>
        <p:txBody>
          <a:bodyPr wrap="square" rtlCol="0">
            <a:spAutoFit/>
          </a:bodyPr>
          <a:lstStyle/>
          <a:p>
            <a:pPr algn="dist" defTabSz="914400">
              <a:defRPr/>
            </a:pPr>
            <a:r>
              <a:rPr lang="zh-CN" altLang="en-US" sz="3200" kern="0" dirty="0">
                <a:gradFill>
                  <a:gsLst>
                    <a:gs pos="0">
                      <a:srgbClr val="F7E2AD"/>
                    </a:gs>
                    <a:gs pos="100000">
                      <a:srgbClr val="A88755"/>
                    </a:gs>
                  </a:gsLst>
                  <a:lin ang="5400000" scaled="1"/>
                </a:gradFill>
                <a:latin typeface="方正兰亭特黑简体" panose="02000000000000000000" pitchFamily="2" charset="-122"/>
                <a:ea typeface="方正兰亭特黑简体" panose="02000000000000000000" pitchFamily="2" charset="-122"/>
                <a:cs typeface="+mn-ea"/>
                <a:sym typeface="+mn-lt"/>
              </a:rPr>
              <a:t>数据分析</a:t>
            </a:r>
          </a:p>
        </p:txBody>
      </p:sp>
      <p:sp>
        <p:nvSpPr>
          <p:cNvPr id="13" name="椭圆 12"/>
          <p:cNvSpPr/>
          <p:nvPr/>
        </p:nvSpPr>
        <p:spPr>
          <a:xfrm>
            <a:off x="578586" y="356926"/>
            <a:ext cx="282594" cy="282594"/>
          </a:xfrm>
          <a:prstGeom prst="ellipse">
            <a:avLst/>
          </a:prstGeom>
          <a:gradFill>
            <a:gsLst>
              <a:gs pos="0">
                <a:srgbClr val="FFFAE8"/>
              </a:gs>
              <a:gs pos="52600">
                <a:srgbClr val="EFD299"/>
              </a:gs>
              <a:gs pos="100000">
                <a:srgbClr val="C8A37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7" name="Round Diagonal Corner Rectangle 6"/>
          <p:cNvSpPr/>
          <p:nvPr/>
        </p:nvSpPr>
        <p:spPr>
          <a:xfrm flipV="1">
            <a:off x="1627142" y="3415483"/>
            <a:ext cx="2355850" cy="600710"/>
          </a:xfrm>
          <a:prstGeom prst="round2DiagRect">
            <a:avLst>
              <a:gd name="adj1" fmla="val 0"/>
              <a:gd name="adj2" fmla="val 0"/>
            </a:avLst>
          </a:prstGeom>
          <a:gradFill>
            <a:gsLst>
              <a:gs pos="0">
                <a:srgbClr val="C3955D"/>
              </a:gs>
              <a:gs pos="100000">
                <a:srgbClr val="F6E1AC"/>
              </a:gs>
            </a:gsLst>
            <a:lin ang="8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sz="700" kern="1200" dirty="0">
              <a:solidFill>
                <a:srgbClr val="162331"/>
              </a:solidFill>
              <a:latin typeface="思源黑体 CN Light" panose="020B0300000000000000" pitchFamily="34" charset="-122"/>
              <a:ea typeface="思源黑体 CN Light" panose="020B0300000000000000" pitchFamily="34" charset="-122"/>
            </a:endParaRPr>
          </a:p>
        </p:txBody>
      </p:sp>
      <p:sp>
        <p:nvSpPr>
          <p:cNvPr id="28" name="Round Diagonal Corner Rectangle 7"/>
          <p:cNvSpPr/>
          <p:nvPr/>
        </p:nvSpPr>
        <p:spPr>
          <a:xfrm flipV="1">
            <a:off x="4065542" y="3415483"/>
            <a:ext cx="2355850" cy="600710"/>
          </a:xfrm>
          <a:prstGeom prst="round2DiagRect">
            <a:avLst>
              <a:gd name="adj1" fmla="val 0"/>
              <a:gd name="adj2" fmla="val 0"/>
            </a:avLst>
          </a:prstGeom>
          <a:gradFill>
            <a:gsLst>
              <a:gs pos="0">
                <a:srgbClr val="C3955D"/>
              </a:gs>
              <a:gs pos="100000">
                <a:srgbClr val="F6E1AC"/>
              </a:gs>
            </a:gsLst>
            <a:lin ang="8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sz="700" kern="1200" dirty="0">
              <a:solidFill>
                <a:srgbClr val="162331"/>
              </a:solidFill>
              <a:latin typeface="思源黑体 CN Light" panose="020B0300000000000000" pitchFamily="34" charset="-122"/>
              <a:ea typeface="思源黑体 CN Light" panose="020B0300000000000000" pitchFamily="34" charset="-122"/>
            </a:endParaRPr>
          </a:p>
        </p:txBody>
      </p:sp>
      <p:sp>
        <p:nvSpPr>
          <p:cNvPr id="29" name="Round Diagonal Corner Rectangle 8"/>
          <p:cNvSpPr/>
          <p:nvPr/>
        </p:nvSpPr>
        <p:spPr>
          <a:xfrm flipV="1">
            <a:off x="6503942" y="3415483"/>
            <a:ext cx="2355850" cy="600710"/>
          </a:xfrm>
          <a:prstGeom prst="round2DiagRect">
            <a:avLst>
              <a:gd name="adj1" fmla="val 0"/>
              <a:gd name="adj2" fmla="val 0"/>
            </a:avLst>
          </a:prstGeom>
          <a:gradFill>
            <a:gsLst>
              <a:gs pos="0">
                <a:srgbClr val="C3955D"/>
              </a:gs>
              <a:gs pos="100000">
                <a:srgbClr val="F6E1AC"/>
              </a:gs>
            </a:gsLst>
            <a:lin ang="8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sz="700" kern="1200" dirty="0">
              <a:solidFill>
                <a:srgbClr val="162331"/>
              </a:solidFill>
              <a:latin typeface="思源黑体 CN Light" panose="020B0300000000000000" pitchFamily="34" charset="-122"/>
              <a:ea typeface="思源黑体 CN Light" panose="020B0300000000000000" pitchFamily="34" charset="-122"/>
            </a:endParaRPr>
          </a:p>
        </p:txBody>
      </p:sp>
      <p:sp>
        <p:nvSpPr>
          <p:cNvPr id="30" name="Round Diagonal Corner Rectangle 9"/>
          <p:cNvSpPr/>
          <p:nvPr/>
        </p:nvSpPr>
        <p:spPr>
          <a:xfrm flipV="1">
            <a:off x="8942342" y="3415483"/>
            <a:ext cx="2355850" cy="600710"/>
          </a:xfrm>
          <a:prstGeom prst="round2DiagRect">
            <a:avLst>
              <a:gd name="adj1" fmla="val 0"/>
              <a:gd name="adj2" fmla="val 0"/>
            </a:avLst>
          </a:prstGeom>
          <a:gradFill>
            <a:gsLst>
              <a:gs pos="0">
                <a:srgbClr val="C3955D"/>
              </a:gs>
              <a:gs pos="100000">
                <a:srgbClr val="F6E1AC"/>
              </a:gs>
            </a:gsLst>
            <a:lin ang="8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sz="700" kern="1200" dirty="0">
              <a:solidFill>
                <a:srgbClr val="162331"/>
              </a:solidFill>
              <a:latin typeface="思源黑体 CN Light" panose="020B0300000000000000" pitchFamily="34" charset="-122"/>
              <a:ea typeface="思源黑体 CN Light" panose="020B0300000000000000" pitchFamily="34" charset="-122"/>
            </a:endParaRPr>
          </a:p>
        </p:txBody>
      </p:sp>
      <p:sp>
        <p:nvSpPr>
          <p:cNvPr id="31" name="Title 1"/>
          <p:cNvSpPr txBox="1"/>
          <p:nvPr/>
        </p:nvSpPr>
        <p:spPr>
          <a:xfrm>
            <a:off x="1762397" y="3490413"/>
            <a:ext cx="2096770" cy="450850"/>
          </a:xfrm>
          <a:prstGeom prst="rect">
            <a:avLst/>
          </a:prstGeom>
          <a:gradFill>
            <a:gsLst>
              <a:gs pos="0">
                <a:srgbClr val="C3955D"/>
              </a:gs>
              <a:gs pos="100000">
                <a:srgbClr val="F6E1AC"/>
              </a:gs>
            </a:gsLst>
            <a:lin ang="8700000" scaled="0"/>
          </a:gradFill>
          <a:ln>
            <a:noFill/>
          </a:ln>
        </p:spPr>
        <p:txBody>
          <a:bodyPr wrap="none" anchor="ctr">
            <a:noAutofit/>
          </a:bodyPr>
          <a:lstStyle>
            <a:lvl1pPr algn="ctr" rtl="0" fontAlgn="base">
              <a:spcBef>
                <a:spcPct val="0"/>
              </a:spcBef>
              <a:spcAft>
                <a:spcPct val="0"/>
              </a:spcAft>
              <a:defRPr lang="en-US" sz="2400" kern="0" smtClean="0">
                <a:solidFill>
                  <a:srgbClr val="DD2067"/>
                </a:solidFill>
                <a:latin typeface="+mj-lt"/>
                <a:ea typeface="+mj-ea"/>
                <a:cs typeface="Arial" panose="020B0604020202020204" pitchFamily="34" charset="0"/>
                <a:sym typeface="Calibri" panose="020F0502020204030204" charset="0"/>
              </a:defRPr>
            </a:lvl1pPr>
            <a:lvl2pPr algn="ctr" rtl="0" fontAlgn="base">
              <a:spcBef>
                <a:spcPct val="0"/>
              </a:spcBef>
              <a:spcAft>
                <a:spcPct val="0"/>
              </a:spcAft>
              <a:defRPr sz="4400">
                <a:solidFill>
                  <a:schemeClr val="tx1"/>
                </a:solidFill>
                <a:latin typeface="Calibri" panose="020F0502020204030204" charset="0"/>
                <a:ea typeface="ヒラギノ角ゴ ProN W3" charset="0"/>
                <a:cs typeface="ヒラギノ角ゴ ProN W3" charset="0"/>
                <a:sym typeface="Calibri" panose="020F0502020204030204" charset="0"/>
              </a:defRPr>
            </a:lvl2pPr>
            <a:lvl3pPr algn="ctr" rtl="0" fontAlgn="base">
              <a:spcBef>
                <a:spcPct val="0"/>
              </a:spcBef>
              <a:spcAft>
                <a:spcPct val="0"/>
              </a:spcAft>
              <a:defRPr sz="4400">
                <a:solidFill>
                  <a:schemeClr val="tx1"/>
                </a:solidFill>
                <a:latin typeface="Calibri" panose="020F0502020204030204" charset="0"/>
                <a:ea typeface="ヒラギノ角ゴ ProN W3" charset="0"/>
                <a:cs typeface="ヒラギノ角ゴ ProN W3" charset="0"/>
                <a:sym typeface="Calibri" panose="020F0502020204030204" charset="0"/>
              </a:defRPr>
            </a:lvl3pPr>
            <a:lvl4pPr algn="ctr" rtl="0" fontAlgn="base">
              <a:spcBef>
                <a:spcPct val="0"/>
              </a:spcBef>
              <a:spcAft>
                <a:spcPct val="0"/>
              </a:spcAft>
              <a:defRPr sz="4400">
                <a:solidFill>
                  <a:schemeClr val="tx1"/>
                </a:solidFill>
                <a:latin typeface="Calibri" panose="020F0502020204030204" charset="0"/>
                <a:ea typeface="ヒラギノ角ゴ ProN W3" charset="0"/>
                <a:cs typeface="ヒラギノ角ゴ ProN W3" charset="0"/>
                <a:sym typeface="Calibri" panose="020F0502020204030204" charset="0"/>
              </a:defRPr>
            </a:lvl4pPr>
            <a:lvl5pPr algn="ctr" rtl="0" fontAlgn="base">
              <a:spcBef>
                <a:spcPct val="0"/>
              </a:spcBef>
              <a:spcAft>
                <a:spcPct val="0"/>
              </a:spcAft>
              <a:defRPr sz="4400">
                <a:solidFill>
                  <a:schemeClr val="tx1"/>
                </a:solidFill>
                <a:latin typeface="Calibri" panose="020F0502020204030204" charset="0"/>
                <a:ea typeface="ヒラギノ角ゴ ProN W3" charset="0"/>
                <a:cs typeface="ヒラギノ角ゴ ProN W3" charset="0"/>
                <a:sym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ea typeface="ヒラギノ角ゴ ProN W3" charset="0"/>
                <a:cs typeface="ヒラギノ角ゴ ProN W3" charset="0"/>
                <a:sym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ea typeface="ヒラギノ角ゴ ProN W3" charset="0"/>
                <a:cs typeface="ヒラギノ角ゴ ProN W3" charset="0"/>
                <a:sym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ea typeface="ヒラギノ角ゴ ProN W3" charset="0"/>
                <a:cs typeface="ヒラギノ角ゴ ProN W3" charset="0"/>
                <a:sym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ea typeface="ヒラギノ角ゴ ProN W3" charset="0"/>
                <a:cs typeface="ヒラギノ角ゴ ProN W3" charset="0"/>
                <a:sym typeface="Calibri" panose="020F0502020204030204" charset="0"/>
              </a:defRPr>
            </a:lvl9pPr>
          </a:lstStyle>
          <a:p>
            <a:pPr defTabSz="1828800"/>
            <a:r>
              <a:rPr lang="zh-CN" altLang="en-US" sz="2000" dirty="0">
                <a:solidFill>
                  <a:srgbClr val="162331"/>
                </a:solidFill>
                <a:latin typeface="思源黑体 CN Light" panose="020B0300000000000000" pitchFamily="34" charset="-122"/>
                <a:ea typeface="思源黑体 CN Light" panose="020B0300000000000000" pitchFamily="34" charset="-122"/>
                <a:cs typeface="Open Sans" panose="020B0606030504020204" pitchFamily="34" charset="0"/>
              </a:rPr>
              <a:t>输入标题</a:t>
            </a:r>
            <a:endParaRPr lang="en-US" sz="2000" dirty="0">
              <a:solidFill>
                <a:srgbClr val="162331"/>
              </a:solidFill>
              <a:latin typeface="思源黑体 CN Light" panose="020B0300000000000000" pitchFamily="34" charset="-122"/>
              <a:ea typeface="思源黑体 CN Light" panose="020B0300000000000000" pitchFamily="34" charset="-122"/>
              <a:cs typeface="Open Sans" panose="020B0606030504020204" pitchFamily="34" charset="0"/>
            </a:endParaRPr>
          </a:p>
        </p:txBody>
      </p:sp>
      <p:sp>
        <p:nvSpPr>
          <p:cNvPr id="32" name="Title 1"/>
          <p:cNvSpPr txBox="1"/>
          <p:nvPr/>
        </p:nvSpPr>
        <p:spPr>
          <a:xfrm>
            <a:off x="4195082" y="3490413"/>
            <a:ext cx="2096770" cy="450850"/>
          </a:xfrm>
          <a:prstGeom prst="rect">
            <a:avLst/>
          </a:prstGeom>
          <a:gradFill>
            <a:gsLst>
              <a:gs pos="0">
                <a:srgbClr val="C3955D"/>
              </a:gs>
              <a:gs pos="100000">
                <a:srgbClr val="F6E1AC"/>
              </a:gs>
            </a:gsLst>
            <a:lin ang="8700000" scaled="0"/>
          </a:gradFill>
          <a:ln>
            <a:noFill/>
          </a:ln>
        </p:spPr>
        <p:txBody>
          <a:bodyPr wrap="none" anchor="ctr">
            <a:noAutofit/>
          </a:bodyPr>
          <a:lstStyle>
            <a:lvl1pPr algn="ctr" rtl="0" fontAlgn="base">
              <a:spcBef>
                <a:spcPct val="0"/>
              </a:spcBef>
              <a:spcAft>
                <a:spcPct val="0"/>
              </a:spcAft>
              <a:defRPr lang="en-US" sz="2400" kern="0" smtClean="0">
                <a:solidFill>
                  <a:srgbClr val="DD2067"/>
                </a:solidFill>
                <a:latin typeface="+mj-lt"/>
                <a:ea typeface="+mj-ea"/>
                <a:cs typeface="Arial" panose="020B0604020202020204" pitchFamily="34" charset="0"/>
                <a:sym typeface="Calibri" panose="020F0502020204030204" charset="0"/>
              </a:defRPr>
            </a:lvl1pPr>
            <a:lvl2pPr algn="ctr" rtl="0" fontAlgn="base">
              <a:spcBef>
                <a:spcPct val="0"/>
              </a:spcBef>
              <a:spcAft>
                <a:spcPct val="0"/>
              </a:spcAft>
              <a:defRPr sz="4400">
                <a:solidFill>
                  <a:schemeClr val="tx1"/>
                </a:solidFill>
                <a:latin typeface="Calibri" panose="020F0502020204030204" charset="0"/>
                <a:ea typeface="ヒラギノ角ゴ ProN W3" charset="0"/>
                <a:cs typeface="ヒラギノ角ゴ ProN W3" charset="0"/>
                <a:sym typeface="Calibri" panose="020F0502020204030204" charset="0"/>
              </a:defRPr>
            </a:lvl2pPr>
            <a:lvl3pPr algn="ctr" rtl="0" fontAlgn="base">
              <a:spcBef>
                <a:spcPct val="0"/>
              </a:spcBef>
              <a:spcAft>
                <a:spcPct val="0"/>
              </a:spcAft>
              <a:defRPr sz="4400">
                <a:solidFill>
                  <a:schemeClr val="tx1"/>
                </a:solidFill>
                <a:latin typeface="Calibri" panose="020F0502020204030204" charset="0"/>
                <a:ea typeface="ヒラギノ角ゴ ProN W3" charset="0"/>
                <a:cs typeface="ヒラギノ角ゴ ProN W3" charset="0"/>
                <a:sym typeface="Calibri" panose="020F0502020204030204" charset="0"/>
              </a:defRPr>
            </a:lvl3pPr>
            <a:lvl4pPr algn="ctr" rtl="0" fontAlgn="base">
              <a:spcBef>
                <a:spcPct val="0"/>
              </a:spcBef>
              <a:spcAft>
                <a:spcPct val="0"/>
              </a:spcAft>
              <a:defRPr sz="4400">
                <a:solidFill>
                  <a:schemeClr val="tx1"/>
                </a:solidFill>
                <a:latin typeface="Calibri" panose="020F0502020204030204" charset="0"/>
                <a:ea typeface="ヒラギノ角ゴ ProN W3" charset="0"/>
                <a:cs typeface="ヒラギノ角ゴ ProN W3" charset="0"/>
                <a:sym typeface="Calibri" panose="020F0502020204030204" charset="0"/>
              </a:defRPr>
            </a:lvl4pPr>
            <a:lvl5pPr algn="ctr" rtl="0" fontAlgn="base">
              <a:spcBef>
                <a:spcPct val="0"/>
              </a:spcBef>
              <a:spcAft>
                <a:spcPct val="0"/>
              </a:spcAft>
              <a:defRPr sz="4400">
                <a:solidFill>
                  <a:schemeClr val="tx1"/>
                </a:solidFill>
                <a:latin typeface="Calibri" panose="020F0502020204030204" charset="0"/>
                <a:ea typeface="ヒラギノ角ゴ ProN W3" charset="0"/>
                <a:cs typeface="ヒラギノ角ゴ ProN W3" charset="0"/>
                <a:sym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ea typeface="ヒラギノ角ゴ ProN W3" charset="0"/>
                <a:cs typeface="ヒラギノ角ゴ ProN W3" charset="0"/>
                <a:sym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ea typeface="ヒラギノ角ゴ ProN W3" charset="0"/>
                <a:cs typeface="ヒラギノ角ゴ ProN W3" charset="0"/>
                <a:sym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ea typeface="ヒラギノ角ゴ ProN W3" charset="0"/>
                <a:cs typeface="ヒラギノ角ゴ ProN W3" charset="0"/>
                <a:sym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ea typeface="ヒラギノ角ゴ ProN W3" charset="0"/>
                <a:cs typeface="ヒラギノ角ゴ ProN W3" charset="0"/>
                <a:sym typeface="Calibri" panose="020F0502020204030204" charset="0"/>
              </a:defRPr>
            </a:lvl9pPr>
          </a:lstStyle>
          <a:p>
            <a:pPr defTabSz="1828800"/>
            <a:r>
              <a:rPr lang="zh-CN" altLang="en-US" sz="2000" dirty="0">
                <a:solidFill>
                  <a:srgbClr val="162331"/>
                </a:solidFill>
                <a:latin typeface="思源黑体 CN Light" panose="020B0300000000000000" pitchFamily="34" charset="-122"/>
                <a:ea typeface="思源黑体 CN Light" panose="020B0300000000000000" pitchFamily="34" charset="-122"/>
                <a:cs typeface="Open Sans" panose="020B0606030504020204" pitchFamily="34" charset="0"/>
              </a:rPr>
              <a:t>输入标题</a:t>
            </a:r>
            <a:endParaRPr lang="en-US" altLang="zh-CN" sz="2000" dirty="0">
              <a:solidFill>
                <a:srgbClr val="162331"/>
              </a:solidFill>
              <a:latin typeface="思源黑体 CN Light" panose="020B0300000000000000" pitchFamily="34" charset="-122"/>
              <a:ea typeface="思源黑体 CN Light" panose="020B0300000000000000" pitchFamily="34" charset="-122"/>
              <a:cs typeface="Open Sans" panose="020B0606030504020204" pitchFamily="34" charset="0"/>
            </a:endParaRPr>
          </a:p>
        </p:txBody>
      </p:sp>
      <p:sp>
        <p:nvSpPr>
          <p:cNvPr id="33" name="Title 1"/>
          <p:cNvSpPr txBox="1"/>
          <p:nvPr/>
        </p:nvSpPr>
        <p:spPr>
          <a:xfrm>
            <a:off x="6633482" y="3490413"/>
            <a:ext cx="2096770" cy="450850"/>
          </a:xfrm>
          <a:prstGeom prst="rect">
            <a:avLst/>
          </a:prstGeom>
          <a:gradFill>
            <a:gsLst>
              <a:gs pos="0">
                <a:srgbClr val="C3955D"/>
              </a:gs>
              <a:gs pos="100000">
                <a:srgbClr val="F6E1AC"/>
              </a:gs>
            </a:gsLst>
            <a:lin ang="8700000" scaled="0"/>
          </a:gradFill>
          <a:ln>
            <a:noFill/>
          </a:ln>
        </p:spPr>
        <p:txBody>
          <a:bodyPr wrap="none" anchor="ctr">
            <a:noAutofit/>
          </a:bodyPr>
          <a:lstStyle>
            <a:lvl1pPr algn="ctr" rtl="0" fontAlgn="base">
              <a:spcBef>
                <a:spcPct val="0"/>
              </a:spcBef>
              <a:spcAft>
                <a:spcPct val="0"/>
              </a:spcAft>
              <a:defRPr lang="en-US" sz="2400" kern="0" smtClean="0">
                <a:solidFill>
                  <a:srgbClr val="DD2067"/>
                </a:solidFill>
                <a:latin typeface="+mj-lt"/>
                <a:ea typeface="+mj-ea"/>
                <a:cs typeface="Arial" panose="020B0604020202020204" pitchFamily="34" charset="0"/>
                <a:sym typeface="Calibri" panose="020F0502020204030204" charset="0"/>
              </a:defRPr>
            </a:lvl1pPr>
            <a:lvl2pPr algn="ctr" rtl="0" fontAlgn="base">
              <a:spcBef>
                <a:spcPct val="0"/>
              </a:spcBef>
              <a:spcAft>
                <a:spcPct val="0"/>
              </a:spcAft>
              <a:defRPr sz="4400">
                <a:solidFill>
                  <a:schemeClr val="tx1"/>
                </a:solidFill>
                <a:latin typeface="Calibri" panose="020F0502020204030204" charset="0"/>
                <a:ea typeface="ヒラギノ角ゴ ProN W3" charset="0"/>
                <a:cs typeface="ヒラギノ角ゴ ProN W3" charset="0"/>
                <a:sym typeface="Calibri" panose="020F0502020204030204" charset="0"/>
              </a:defRPr>
            </a:lvl2pPr>
            <a:lvl3pPr algn="ctr" rtl="0" fontAlgn="base">
              <a:spcBef>
                <a:spcPct val="0"/>
              </a:spcBef>
              <a:spcAft>
                <a:spcPct val="0"/>
              </a:spcAft>
              <a:defRPr sz="4400">
                <a:solidFill>
                  <a:schemeClr val="tx1"/>
                </a:solidFill>
                <a:latin typeface="Calibri" panose="020F0502020204030204" charset="0"/>
                <a:ea typeface="ヒラギノ角ゴ ProN W3" charset="0"/>
                <a:cs typeface="ヒラギノ角ゴ ProN W3" charset="0"/>
                <a:sym typeface="Calibri" panose="020F0502020204030204" charset="0"/>
              </a:defRPr>
            </a:lvl3pPr>
            <a:lvl4pPr algn="ctr" rtl="0" fontAlgn="base">
              <a:spcBef>
                <a:spcPct val="0"/>
              </a:spcBef>
              <a:spcAft>
                <a:spcPct val="0"/>
              </a:spcAft>
              <a:defRPr sz="4400">
                <a:solidFill>
                  <a:schemeClr val="tx1"/>
                </a:solidFill>
                <a:latin typeface="Calibri" panose="020F0502020204030204" charset="0"/>
                <a:ea typeface="ヒラギノ角ゴ ProN W3" charset="0"/>
                <a:cs typeface="ヒラギノ角ゴ ProN W3" charset="0"/>
                <a:sym typeface="Calibri" panose="020F0502020204030204" charset="0"/>
              </a:defRPr>
            </a:lvl4pPr>
            <a:lvl5pPr algn="ctr" rtl="0" fontAlgn="base">
              <a:spcBef>
                <a:spcPct val="0"/>
              </a:spcBef>
              <a:spcAft>
                <a:spcPct val="0"/>
              </a:spcAft>
              <a:defRPr sz="4400">
                <a:solidFill>
                  <a:schemeClr val="tx1"/>
                </a:solidFill>
                <a:latin typeface="Calibri" panose="020F0502020204030204" charset="0"/>
                <a:ea typeface="ヒラギノ角ゴ ProN W3" charset="0"/>
                <a:cs typeface="ヒラギノ角ゴ ProN W3" charset="0"/>
                <a:sym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ea typeface="ヒラギノ角ゴ ProN W3" charset="0"/>
                <a:cs typeface="ヒラギノ角ゴ ProN W3" charset="0"/>
                <a:sym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ea typeface="ヒラギノ角ゴ ProN W3" charset="0"/>
                <a:cs typeface="ヒラギノ角ゴ ProN W3" charset="0"/>
                <a:sym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ea typeface="ヒラギノ角ゴ ProN W3" charset="0"/>
                <a:cs typeface="ヒラギノ角ゴ ProN W3" charset="0"/>
                <a:sym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ea typeface="ヒラギノ角ゴ ProN W3" charset="0"/>
                <a:cs typeface="ヒラギノ角ゴ ProN W3" charset="0"/>
                <a:sym typeface="Calibri" panose="020F0502020204030204" charset="0"/>
              </a:defRPr>
            </a:lvl9pPr>
          </a:lstStyle>
          <a:p>
            <a:pPr defTabSz="1828800"/>
            <a:r>
              <a:rPr lang="zh-CN" altLang="en-US" sz="2000" dirty="0">
                <a:solidFill>
                  <a:srgbClr val="162331"/>
                </a:solidFill>
                <a:latin typeface="思源黑体 CN Light" panose="020B0300000000000000" pitchFamily="34" charset="-122"/>
                <a:ea typeface="思源黑体 CN Light" panose="020B0300000000000000" pitchFamily="34" charset="-122"/>
                <a:cs typeface="Open Sans" panose="020B0606030504020204" pitchFamily="34" charset="0"/>
              </a:rPr>
              <a:t>输入标题</a:t>
            </a:r>
            <a:endParaRPr lang="en-US" altLang="zh-CN" sz="2000" dirty="0">
              <a:solidFill>
                <a:srgbClr val="162331"/>
              </a:solidFill>
              <a:latin typeface="思源黑体 CN Light" panose="020B0300000000000000" pitchFamily="34" charset="-122"/>
              <a:ea typeface="思源黑体 CN Light" panose="020B0300000000000000" pitchFamily="34" charset="-122"/>
              <a:cs typeface="Open Sans" panose="020B0606030504020204" pitchFamily="34" charset="0"/>
            </a:endParaRPr>
          </a:p>
        </p:txBody>
      </p:sp>
      <p:sp>
        <p:nvSpPr>
          <p:cNvPr id="34" name="Title 1"/>
          <p:cNvSpPr txBox="1"/>
          <p:nvPr/>
        </p:nvSpPr>
        <p:spPr>
          <a:xfrm>
            <a:off x="9071882" y="3490413"/>
            <a:ext cx="2096770" cy="450850"/>
          </a:xfrm>
          <a:prstGeom prst="rect">
            <a:avLst/>
          </a:prstGeom>
          <a:gradFill>
            <a:gsLst>
              <a:gs pos="0">
                <a:srgbClr val="C3955D"/>
              </a:gs>
              <a:gs pos="100000">
                <a:srgbClr val="F6E1AC"/>
              </a:gs>
            </a:gsLst>
            <a:lin ang="8700000" scaled="0"/>
          </a:gradFill>
          <a:ln>
            <a:noFill/>
          </a:ln>
        </p:spPr>
        <p:txBody>
          <a:bodyPr wrap="none" anchor="ctr">
            <a:noAutofit/>
          </a:bodyPr>
          <a:lstStyle>
            <a:lvl1pPr algn="ctr" rtl="0" fontAlgn="base">
              <a:spcBef>
                <a:spcPct val="0"/>
              </a:spcBef>
              <a:spcAft>
                <a:spcPct val="0"/>
              </a:spcAft>
              <a:defRPr lang="en-US" sz="2400" kern="0" smtClean="0">
                <a:solidFill>
                  <a:srgbClr val="DD2067"/>
                </a:solidFill>
                <a:latin typeface="+mj-lt"/>
                <a:ea typeface="+mj-ea"/>
                <a:cs typeface="Arial" panose="020B0604020202020204" pitchFamily="34" charset="0"/>
                <a:sym typeface="Calibri" panose="020F0502020204030204" charset="0"/>
              </a:defRPr>
            </a:lvl1pPr>
            <a:lvl2pPr algn="ctr" rtl="0" fontAlgn="base">
              <a:spcBef>
                <a:spcPct val="0"/>
              </a:spcBef>
              <a:spcAft>
                <a:spcPct val="0"/>
              </a:spcAft>
              <a:defRPr sz="4400">
                <a:solidFill>
                  <a:schemeClr val="tx1"/>
                </a:solidFill>
                <a:latin typeface="Calibri" panose="020F0502020204030204" charset="0"/>
                <a:ea typeface="ヒラギノ角ゴ ProN W3" charset="0"/>
                <a:cs typeface="ヒラギノ角ゴ ProN W3" charset="0"/>
                <a:sym typeface="Calibri" panose="020F0502020204030204" charset="0"/>
              </a:defRPr>
            </a:lvl2pPr>
            <a:lvl3pPr algn="ctr" rtl="0" fontAlgn="base">
              <a:spcBef>
                <a:spcPct val="0"/>
              </a:spcBef>
              <a:spcAft>
                <a:spcPct val="0"/>
              </a:spcAft>
              <a:defRPr sz="4400">
                <a:solidFill>
                  <a:schemeClr val="tx1"/>
                </a:solidFill>
                <a:latin typeface="Calibri" panose="020F0502020204030204" charset="0"/>
                <a:ea typeface="ヒラギノ角ゴ ProN W3" charset="0"/>
                <a:cs typeface="ヒラギノ角ゴ ProN W3" charset="0"/>
                <a:sym typeface="Calibri" panose="020F0502020204030204" charset="0"/>
              </a:defRPr>
            </a:lvl3pPr>
            <a:lvl4pPr algn="ctr" rtl="0" fontAlgn="base">
              <a:spcBef>
                <a:spcPct val="0"/>
              </a:spcBef>
              <a:spcAft>
                <a:spcPct val="0"/>
              </a:spcAft>
              <a:defRPr sz="4400">
                <a:solidFill>
                  <a:schemeClr val="tx1"/>
                </a:solidFill>
                <a:latin typeface="Calibri" panose="020F0502020204030204" charset="0"/>
                <a:ea typeface="ヒラギノ角ゴ ProN W3" charset="0"/>
                <a:cs typeface="ヒラギノ角ゴ ProN W3" charset="0"/>
                <a:sym typeface="Calibri" panose="020F0502020204030204" charset="0"/>
              </a:defRPr>
            </a:lvl4pPr>
            <a:lvl5pPr algn="ctr" rtl="0" fontAlgn="base">
              <a:spcBef>
                <a:spcPct val="0"/>
              </a:spcBef>
              <a:spcAft>
                <a:spcPct val="0"/>
              </a:spcAft>
              <a:defRPr sz="4400">
                <a:solidFill>
                  <a:schemeClr val="tx1"/>
                </a:solidFill>
                <a:latin typeface="Calibri" panose="020F0502020204030204" charset="0"/>
                <a:ea typeface="ヒラギノ角ゴ ProN W3" charset="0"/>
                <a:cs typeface="ヒラギノ角ゴ ProN W3" charset="0"/>
                <a:sym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ea typeface="ヒラギノ角ゴ ProN W3" charset="0"/>
                <a:cs typeface="ヒラギノ角ゴ ProN W3" charset="0"/>
                <a:sym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ea typeface="ヒラギノ角ゴ ProN W3" charset="0"/>
                <a:cs typeface="ヒラギノ角ゴ ProN W3" charset="0"/>
                <a:sym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ea typeface="ヒラギノ角ゴ ProN W3" charset="0"/>
                <a:cs typeface="ヒラギノ角ゴ ProN W3" charset="0"/>
                <a:sym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ea typeface="ヒラギノ角ゴ ProN W3" charset="0"/>
                <a:cs typeface="ヒラギノ角ゴ ProN W3" charset="0"/>
                <a:sym typeface="Calibri" panose="020F0502020204030204" charset="0"/>
              </a:defRPr>
            </a:lvl9pPr>
          </a:lstStyle>
          <a:p>
            <a:pPr defTabSz="1828800"/>
            <a:r>
              <a:rPr lang="zh-CN" altLang="en-US" sz="2000" dirty="0">
                <a:solidFill>
                  <a:srgbClr val="162331"/>
                </a:solidFill>
                <a:latin typeface="思源黑体 CN Light" panose="020B0300000000000000" pitchFamily="34" charset="-122"/>
                <a:ea typeface="思源黑体 CN Light" panose="020B0300000000000000" pitchFamily="34" charset="-122"/>
                <a:cs typeface="Open Sans" panose="020B0606030504020204" pitchFamily="34" charset="0"/>
              </a:rPr>
              <a:t>输入标题</a:t>
            </a:r>
            <a:endParaRPr lang="en-US" altLang="zh-CN" sz="2000" dirty="0">
              <a:solidFill>
                <a:srgbClr val="162331"/>
              </a:solidFill>
              <a:latin typeface="思源黑体 CN Light" panose="020B0300000000000000" pitchFamily="34" charset="-122"/>
              <a:ea typeface="思源黑体 CN Light" panose="020B0300000000000000" pitchFamily="34" charset="-122"/>
              <a:cs typeface="Open Sans" panose="020B0606030504020204" pitchFamily="34" charset="0"/>
            </a:endParaRPr>
          </a:p>
        </p:txBody>
      </p:sp>
      <p:sp>
        <p:nvSpPr>
          <p:cNvPr id="35" name="Rectangle 14"/>
          <p:cNvSpPr/>
          <p:nvPr/>
        </p:nvSpPr>
        <p:spPr>
          <a:xfrm>
            <a:off x="1705247" y="4183833"/>
            <a:ext cx="2199640" cy="1014730"/>
          </a:xfrm>
          <a:prstGeom prst="rect">
            <a:avLst/>
          </a:prstGeom>
        </p:spPr>
        <p:txBody>
          <a:bodyPr wrap="square">
            <a:spAutoFit/>
          </a:bodyPr>
          <a:lstStyle/>
          <a:p>
            <a:pPr algn="l" defTabSz="1828800" rtl="0">
              <a:buClr>
                <a:srgbClr val="E24848"/>
              </a:buClr>
              <a:defRPr/>
            </a:pPr>
            <a:r>
              <a:rPr lang="en-US" sz="1200" kern="1200" noProof="1">
                <a:solidFill>
                  <a:srgbClr val="F6E1AC"/>
                </a:solidFill>
                <a:latin typeface="思源黑体 CN Light" panose="020B0300000000000000" pitchFamily="34" charset="-122"/>
                <a:ea typeface="思源黑体 CN Light" panose="020B0300000000000000" pitchFamily="34" charset="-122"/>
                <a:cs typeface="Open Sans Light" panose="020B0306030504020204" pitchFamily="34" charset="0"/>
              </a:rPr>
              <a:t>Lorem ipsum dolor sit amet, consectetur adipiscing elit nulla imperdiet volutpat dui at fermentum aliquam erat volutpat</a:t>
            </a:r>
          </a:p>
        </p:txBody>
      </p:sp>
      <p:sp>
        <p:nvSpPr>
          <p:cNvPr id="36" name="Rectangle 15"/>
          <p:cNvSpPr/>
          <p:nvPr/>
        </p:nvSpPr>
        <p:spPr>
          <a:xfrm>
            <a:off x="4065542" y="2170248"/>
            <a:ext cx="2199640" cy="1014730"/>
          </a:xfrm>
          <a:prstGeom prst="rect">
            <a:avLst/>
          </a:prstGeom>
        </p:spPr>
        <p:txBody>
          <a:bodyPr wrap="square">
            <a:spAutoFit/>
          </a:bodyPr>
          <a:lstStyle/>
          <a:p>
            <a:pPr algn="l" defTabSz="1828800" rtl="0">
              <a:buClr>
                <a:srgbClr val="E24848"/>
              </a:buClr>
              <a:defRPr/>
            </a:pPr>
            <a:r>
              <a:rPr lang="en-US" sz="1200" kern="1200" noProof="1">
                <a:solidFill>
                  <a:srgbClr val="F6E1AC"/>
                </a:solidFill>
                <a:latin typeface="思源黑体 CN Light" panose="020B0300000000000000" pitchFamily="34" charset="-122"/>
                <a:ea typeface="思源黑体 CN Light" panose="020B0300000000000000" pitchFamily="34" charset="-122"/>
                <a:cs typeface="Open Sans Light" panose="020B0306030504020204" pitchFamily="34" charset="0"/>
              </a:rPr>
              <a:t>Lorem ipsum dolor sit amet, consectetur adipiscing elit nulla imperdiet volutpat dui at fermentum aliquam erat volutpat</a:t>
            </a:r>
          </a:p>
        </p:txBody>
      </p:sp>
      <p:sp>
        <p:nvSpPr>
          <p:cNvPr id="37" name="Rectangle 16"/>
          <p:cNvSpPr/>
          <p:nvPr/>
        </p:nvSpPr>
        <p:spPr>
          <a:xfrm>
            <a:off x="6633482" y="4183833"/>
            <a:ext cx="2199640" cy="1014730"/>
          </a:xfrm>
          <a:prstGeom prst="rect">
            <a:avLst/>
          </a:prstGeom>
        </p:spPr>
        <p:txBody>
          <a:bodyPr wrap="square">
            <a:spAutoFit/>
          </a:bodyPr>
          <a:lstStyle/>
          <a:p>
            <a:pPr algn="l" defTabSz="1828800" rtl="0">
              <a:buClr>
                <a:srgbClr val="E24848"/>
              </a:buClr>
              <a:defRPr/>
            </a:pPr>
            <a:r>
              <a:rPr lang="en-US" sz="1200" kern="1200" noProof="1">
                <a:solidFill>
                  <a:srgbClr val="F6E1AC"/>
                </a:solidFill>
                <a:latin typeface="思源黑体 CN Light" panose="020B0300000000000000" pitchFamily="34" charset="-122"/>
                <a:ea typeface="思源黑体 CN Light" panose="020B0300000000000000" pitchFamily="34" charset="-122"/>
                <a:cs typeface="Open Sans Light" panose="020B0306030504020204" pitchFamily="34" charset="0"/>
              </a:rPr>
              <a:t>Lorem ipsum dolor sit amet, consectetur adipiscing elit nulla imperdiet volutpat dui at fermentum aliquam erat volutpat</a:t>
            </a:r>
          </a:p>
        </p:txBody>
      </p:sp>
      <p:sp>
        <p:nvSpPr>
          <p:cNvPr id="38" name="Rectangle 17"/>
          <p:cNvSpPr/>
          <p:nvPr/>
        </p:nvSpPr>
        <p:spPr>
          <a:xfrm>
            <a:off x="8972187" y="2170248"/>
            <a:ext cx="2199640" cy="1014730"/>
          </a:xfrm>
          <a:prstGeom prst="rect">
            <a:avLst/>
          </a:prstGeom>
        </p:spPr>
        <p:txBody>
          <a:bodyPr wrap="square">
            <a:spAutoFit/>
          </a:bodyPr>
          <a:lstStyle/>
          <a:p>
            <a:pPr algn="l" defTabSz="1828800" rtl="0">
              <a:buClr>
                <a:srgbClr val="E24848"/>
              </a:buClr>
              <a:defRPr/>
            </a:pPr>
            <a:r>
              <a:rPr lang="en-US" sz="1200" kern="1200" noProof="1">
                <a:solidFill>
                  <a:srgbClr val="F6E1AC"/>
                </a:solidFill>
                <a:latin typeface="思源黑体 CN Light" panose="020B0300000000000000" pitchFamily="34" charset="-122"/>
                <a:ea typeface="思源黑体 CN Light" panose="020B0300000000000000" pitchFamily="34" charset="-122"/>
                <a:cs typeface="Open Sans Light" panose="020B0306030504020204" pitchFamily="34" charset="0"/>
              </a:rPr>
              <a:t>Lorem ipsum dolor sit amet, consectetur adipiscing elit nulla imperdiet volutpat dui at fermentum aliquam erat volutpat</a:t>
            </a:r>
          </a:p>
        </p:txBody>
      </p:sp>
      <p:sp>
        <p:nvSpPr>
          <p:cNvPr id="39" name="Title 11"/>
          <p:cNvSpPr txBox="1"/>
          <p:nvPr/>
        </p:nvSpPr>
        <p:spPr>
          <a:xfrm>
            <a:off x="377462" y="4303848"/>
            <a:ext cx="1287145" cy="606425"/>
          </a:xfrm>
          <a:prstGeom prst="rect">
            <a:avLst/>
          </a:prstGeom>
        </p:spPr>
        <p:txBody>
          <a:bodyPr vert="horz" wrap="square" lIns="182880" tIns="91440" rIns="182880" bIns="9144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1828800"/>
            <a:r>
              <a:rPr lang="en-US" sz="3200" b="1" dirty="0">
                <a:solidFill>
                  <a:srgbClr val="F6E1AC"/>
                </a:solidFill>
                <a:latin typeface="思源黑体 CN Light" panose="020B0300000000000000" pitchFamily="34" charset="-122"/>
                <a:ea typeface="思源黑体 CN Light" panose="020B0300000000000000" pitchFamily="34" charset="-122"/>
                <a:cs typeface="Times New Roman" panose="02020603050405020304" pitchFamily="18" charset="0"/>
              </a:rPr>
              <a:t>45%</a:t>
            </a:r>
          </a:p>
        </p:txBody>
      </p:sp>
      <p:sp>
        <p:nvSpPr>
          <p:cNvPr id="40" name="Title 11"/>
          <p:cNvSpPr txBox="1"/>
          <p:nvPr/>
        </p:nvSpPr>
        <p:spPr>
          <a:xfrm>
            <a:off x="2654572" y="2317568"/>
            <a:ext cx="1287145" cy="606425"/>
          </a:xfrm>
          <a:prstGeom prst="rect">
            <a:avLst/>
          </a:prstGeom>
        </p:spPr>
        <p:txBody>
          <a:bodyPr vert="horz" wrap="square" lIns="182880" tIns="91440" rIns="182880" bIns="9144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1828800"/>
            <a:r>
              <a:rPr lang="en-US" sz="3200" b="1" dirty="0">
                <a:solidFill>
                  <a:srgbClr val="F6E1AC"/>
                </a:solidFill>
                <a:latin typeface="思源黑体 CN Light" panose="020B0300000000000000" pitchFamily="34" charset="-122"/>
                <a:ea typeface="思源黑体 CN Light" panose="020B0300000000000000" pitchFamily="34" charset="-122"/>
                <a:cs typeface="Times New Roman" panose="02020603050405020304" pitchFamily="18" charset="0"/>
              </a:rPr>
              <a:t>95%</a:t>
            </a:r>
          </a:p>
        </p:txBody>
      </p:sp>
      <p:cxnSp>
        <p:nvCxnSpPr>
          <p:cNvPr id="41" name="Straight Connector 20"/>
          <p:cNvCxnSpPr/>
          <p:nvPr/>
        </p:nvCxnSpPr>
        <p:spPr>
          <a:xfrm>
            <a:off x="1623332" y="3774258"/>
            <a:ext cx="0" cy="1433195"/>
          </a:xfrm>
          <a:prstGeom prst="line">
            <a:avLst/>
          </a:prstGeom>
          <a:ln>
            <a:solidFill>
              <a:srgbClr val="F6E1AC"/>
            </a:solidFill>
          </a:ln>
        </p:spPr>
        <p:style>
          <a:lnRef idx="1">
            <a:schemeClr val="accent1"/>
          </a:lnRef>
          <a:fillRef idx="0">
            <a:schemeClr val="accent1"/>
          </a:fillRef>
          <a:effectRef idx="0">
            <a:schemeClr val="accent1"/>
          </a:effectRef>
          <a:fontRef idx="minor">
            <a:schemeClr val="tx1"/>
          </a:fontRef>
        </p:style>
      </p:cxnSp>
      <p:cxnSp>
        <p:nvCxnSpPr>
          <p:cNvPr id="42" name="Straight Connector 21"/>
          <p:cNvCxnSpPr/>
          <p:nvPr/>
        </p:nvCxnSpPr>
        <p:spPr>
          <a:xfrm>
            <a:off x="4065542" y="2140403"/>
            <a:ext cx="0" cy="1875790"/>
          </a:xfrm>
          <a:prstGeom prst="line">
            <a:avLst/>
          </a:prstGeom>
          <a:ln>
            <a:solidFill>
              <a:srgbClr val="F6E1AC"/>
            </a:solidFill>
          </a:ln>
        </p:spPr>
        <p:style>
          <a:lnRef idx="1">
            <a:schemeClr val="accent1"/>
          </a:lnRef>
          <a:fillRef idx="0">
            <a:schemeClr val="accent1"/>
          </a:fillRef>
          <a:effectRef idx="0">
            <a:schemeClr val="accent1"/>
          </a:effectRef>
          <a:fontRef idx="minor">
            <a:schemeClr val="tx1"/>
          </a:fontRef>
        </p:style>
      </p:cxnSp>
      <p:sp>
        <p:nvSpPr>
          <p:cNvPr id="43" name="Title 11"/>
          <p:cNvSpPr txBox="1"/>
          <p:nvPr/>
        </p:nvSpPr>
        <p:spPr>
          <a:xfrm>
            <a:off x="5246642" y="4298768"/>
            <a:ext cx="1287145" cy="606425"/>
          </a:xfrm>
          <a:prstGeom prst="rect">
            <a:avLst/>
          </a:prstGeom>
        </p:spPr>
        <p:txBody>
          <a:bodyPr vert="horz" wrap="square" lIns="182880" tIns="91440" rIns="182880" bIns="9144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1828800"/>
            <a:r>
              <a:rPr lang="en-US" sz="3200" b="1" dirty="0">
                <a:solidFill>
                  <a:srgbClr val="F6E1AC"/>
                </a:solidFill>
                <a:latin typeface="思源黑体 CN Light" panose="020B0300000000000000" pitchFamily="34" charset="-122"/>
                <a:ea typeface="思源黑体 CN Light" panose="020B0300000000000000" pitchFamily="34" charset="-122"/>
                <a:cs typeface="Times New Roman" panose="02020603050405020304" pitchFamily="18" charset="0"/>
              </a:rPr>
              <a:t>85%</a:t>
            </a:r>
          </a:p>
        </p:txBody>
      </p:sp>
      <p:cxnSp>
        <p:nvCxnSpPr>
          <p:cNvPr id="44" name="Straight Connector 23"/>
          <p:cNvCxnSpPr/>
          <p:nvPr/>
        </p:nvCxnSpPr>
        <p:spPr>
          <a:xfrm>
            <a:off x="6503942" y="3765368"/>
            <a:ext cx="0" cy="1433195"/>
          </a:xfrm>
          <a:prstGeom prst="line">
            <a:avLst/>
          </a:prstGeom>
          <a:ln>
            <a:solidFill>
              <a:srgbClr val="F6E1AC"/>
            </a:solidFill>
          </a:ln>
        </p:spPr>
        <p:style>
          <a:lnRef idx="1">
            <a:schemeClr val="accent1"/>
          </a:lnRef>
          <a:fillRef idx="0">
            <a:schemeClr val="accent1"/>
          </a:fillRef>
          <a:effectRef idx="0">
            <a:schemeClr val="accent1"/>
          </a:effectRef>
          <a:fontRef idx="minor">
            <a:schemeClr val="tx1"/>
          </a:fontRef>
        </p:style>
      </p:cxnSp>
      <p:sp>
        <p:nvSpPr>
          <p:cNvPr id="45" name="Title 11"/>
          <p:cNvSpPr txBox="1"/>
          <p:nvPr/>
        </p:nvSpPr>
        <p:spPr>
          <a:xfrm>
            <a:off x="7523752" y="2317568"/>
            <a:ext cx="1287145" cy="606425"/>
          </a:xfrm>
          <a:prstGeom prst="rect">
            <a:avLst/>
          </a:prstGeom>
        </p:spPr>
        <p:txBody>
          <a:bodyPr vert="horz" wrap="square" lIns="182880" tIns="91440" rIns="182880" bIns="9144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1828800"/>
            <a:r>
              <a:rPr lang="en-US" sz="3200" b="1" dirty="0">
                <a:solidFill>
                  <a:srgbClr val="F6E1AC"/>
                </a:solidFill>
                <a:latin typeface="思源黑体 CN Light" panose="020B0300000000000000" pitchFamily="34" charset="-122"/>
                <a:ea typeface="思源黑体 CN Light" panose="020B0300000000000000" pitchFamily="34" charset="-122"/>
                <a:cs typeface="Times New Roman" panose="02020603050405020304" pitchFamily="18" charset="0"/>
              </a:rPr>
              <a:t>25%</a:t>
            </a:r>
          </a:p>
        </p:txBody>
      </p:sp>
      <p:cxnSp>
        <p:nvCxnSpPr>
          <p:cNvPr id="46" name="Straight Connector 25"/>
          <p:cNvCxnSpPr/>
          <p:nvPr/>
        </p:nvCxnSpPr>
        <p:spPr>
          <a:xfrm>
            <a:off x="8934087" y="2140403"/>
            <a:ext cx="0" cy="1875790"/>
          </a:xfrm>
          <a:prstGeom prst="line">
            <a:avLst/>
          </a:prstGeom>
          <a:ln>
            <a:solidFill>
              <a:srgbClr val="F6E1AC"/>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Tm="2000">
        <p14:prism isInverted="1"/>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up)">
                                      <p:cBhvr>
                                        <p:cTn id="13" dur="500"/>
                                        <p:tgtEl>
                                          <p:spTgt spid="27"/>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up)">
                                      <p:cBhvr>
                                        <p:cTn id="16" dur="500"/>
                                        <p:tgtEl>
                                          <p:spTgt spid="31"/>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up)">
                                      <p:cBhvr>
                                        <p:cTn id="22" dur="500"/>
                                        <p:tgtEl>
                                          <p:spTgt spid="39"/>
                                        </p:tgtEl>
                                      </p:cBhvr>
                                    </p:animEffect>
                                  </p:childTnLst>
                                </p:cTn>
                              </p:par>
                              <p:par>
                                <p:cTn id="23" presetID="22" presetClass="entr" presetSubtype="1"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wipe(up)">
                                      <p:cBhvr>
                                        <p:cTn id="25" dur="500"/>
                                        <p:tgtEl>
                                          <p:spTgt spid="41"/>
                                        </p:tgtEl>
                                      </p:cBhvr>
                                    </p:animEffect>
                                  </p:childTnLst>
                                </p:cTn>
                              </p:par>
                            </p:childTnLst>
                          </p:cTn>
                        </p:par>
                        <p:par>
                          <p:cTn id="26" fill="hold">
                            <p:stCondLst>
                              <p:cond delay="1000"/>
                            </p:stCondLst>
                            <p:childTnLst>
                              <p:par>
                                <p:cTn id="27" presetID="22" presetClass="entr" presetSubtype="4"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down)">
                                      <p:cBhvr>
                                        <p:cTn id="29" dur="500"/>
                                        <p:tgtEl>
                                          <p:spTgt spid="28"/>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down)">
                                      <p:cBhvr>
                                        <p:cTn id="32" dur="500"/>
                                        <p:tgtEl>
                                          <p:spTgt spid="32"/>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down)">
                                      <p:cBhvr>
                                        <p:cTn id="35" dur="500"/>
                                        <p:tgtEl>
                                          <p:spTgt spid="36"/>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wipe(down)">
                                      <p:cBhvr>
                                        <p:cTn id="38" dur="500"/>
                                        <p:tgtEl>
                                          <p:spTgt spid="40"/>
                                        </p:tgtEl>
                                      </p:cBhvr>
                                    </p:animEffect>
                                  </p:childTnLst>
                                </p:cTn>
                              </p:par>
                              <p:par>
                                <p:cTn id="39" presetID="22" presetClass="entr" presetSubtype="4"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wipe(down)">
                                      <p:cBhvr>
                                        <p:cTn id="41" dur="500"/>
                                        <p:tgtEl>
                                          <p:spTgt spid="42"/>
                                        </p:tgtEl>
                                      </p:cBhvr>
                                    </p:animEffect>
                                  </p:childTnLst>
                                </p:cTn>
                              </p:par>
                            </p:childTnLst>
                          </p:cTn>
                        </p:par>
                        <p:par>
                          <p:cTn id="42" fill="hold">
                            <p:stCondLst>
                              <p:cond delay="1500"/>
                            </p:stCondLst>
                            <p:childTnLst>
                              <p:par>
                                <p:cTn id="43" presetID="22" presetClass="entr" presetSubtype="1" fill="hold" grpId="0" nodeType="after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up)">
                                      <p:cBhvr>
                                        <p:cTn id="45" dur="500"/>
                                        <p:tgtEl>
                                          <p:spTgt spid="29"/>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wipe(up)">
                                      <p:cBhvr>
                                        <p:cTn id="51" dur="500"/>
                                        <p:tgtEl>
                                          <p:spTgt spid="37"/>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par>
                                <p:cTn id="55" presetID="22" presetClass="entr" presetSubtype="1" fill="hold" nodeType="with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wipe(up)">
                                      <p:cBhvr>
                                        <p:cTn id="57" dur="500"/>
                                        <p:tgtEl>
                                          <p:spTgt spid="44"/>
                                        </p:tgtEl>
                                      </p:cBhvr>
                                    </p:animEffect>
                                  </p:childTnLst>
                                </p:cTn>
                              </p:par>
                            </p:childTnLst>
                          </p:cTn>
                        </p:par>
                        <p:par>
                          <p:cTn id="58" fill="hold">
                            <p:stCondLst>
                              <p:cond delay="2000"/>
                            </p:stCondLst>
                            <p:childTnLst>
                              <p:par>
                                <p:cTn id="59" presetID="22" presetClass="entr" presetSubtype="4" fill="hold" grpId="0" nodeType="after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wipe(down)">
                                      <p:cBhvr>
                                        <p:cTn id="61" dur="500"/>
                                        <p:tgtEl>
                                          <p:spTgt spid="30"/>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wipe(down)">
                                      <p:cBhvr>
                                        <p:cTn id="64" dur="500"/>
                                        <p:tgtEl>
                                          <p:spTgt spid="34"/>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wipe(down)">
                                      <p:cBhvr>
                                        <p:cTn id="67" dur="500"/>
                                        <p:tgtEl>
                                          <p:spTgt spid="38"/>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down)">
                                      <p:cBhvr>
                                        <p:cTn id="70" dur="500"/>
                                        <p:tgtEl>
                                          <p:spTgt spid="45"/>
                                        </p:tgtEl>
                                      </p:cBhvr>
                                    </p:animEffect>
                                  </p:childTnLst>
                                </p:cTn>
                              </p:par>
                              <p:par>
                                <p:cTn id="71" presetID="22" presetClass="entr" presetSubtype="4" fill="hold" nodeType="with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down)">
                                      <p:cBhvr>
                                        <p:cTn id="7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7" grpId="0" bldLvl="0" animBg="1"/>
      <p:bldP spid="28" grpId="0" bldLvl="0" animBg="1"/>
      <p:bldP spid="29" grpId="0" bldLvl="0" animBg="1"/>
      <p:bldP spid="30" grpId="0" bldLvl="0" animBg="1"/>
      <p:bldP spid="31" grpId="0" animBg="1"/>
      <p:bldP spid="32" grpId="0" animBg="1"/>
      <p:bldP spid="33" grpId="0" animBg="1"/>
      <p:bldP spid="34" grpId="0" animBg="1"/>
      <p:bldP spid="35" grpId="0"/>
      <p:bldP spid="36" grpId="0"/>
      <p:bldP spid="37" grpId="0"/>
      <p:bldP spid="38" grpId="0"/>
      <p:bldP spid="39" grpId="0"/>
      <p:bldP spid="40" grpId="0"/>
      <p:bldP spid="43"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1396" y="-2661397"/>
            <a:ext cx="6869208" cy="12191999"/>
          </a:xfrm>
          <a:prstGeom prst="rect">
            <a:avLst/>
          </a:prstGeom>
        </p:spPr>
      </p:pic>
      <p:cxnSp>
        <p:nvCxnSpPr>
          <p:cNvPr id="8" name="直接箭头连接符 7"/>
          <p:cNvCxnSpPr/>
          <p:nvPr/>
        </p:nvCxnSpPr>
        <p:spPr>
          <a:xfrm>
            <a:off x="458624" y="867769"/>
            <a:ext cx="11226753" cy="1"/>
          </a:xfrm>
          <a:prstGeom prst="straightConnector1">
            <a:avLst/>
          </a:prstGeom>
          <a:ln w="38100">
            <a:solidFill>
              <a:srgbClr val="EDD6B6"/>
            </a:solidFill>
            <a:tailEnd type="triangl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005706" y="281816"/>
            <a:ext cx="2029913" cy="584775"/>
          </a:xfrm>
          <a:prstGeom prst="rect">
            <a:avLst/>
          </a:prstGeom>
          <a:noFill/>
        </p:spPr>
        <p:txBody>
          <a:bodyPr wrap="square" rtlCol="0">
            <a:spAutoFit/>
          </a:bodyPr>
          <a:lstStyle/>
          <a:p>
            <a:pPr algn="dist" defTabSz="914400">
              <a:defRPr/>
            </a:pPr>
            <a:r>
              <a:rPr lang="zh-CN" altLang="en-US" sz="3200" kern="0" dirty="0">
                <a:gradFill>
                  <a:gsLst>
                    <a:gs pos="0">
                      <a:srgbClr val="F7E2AD"/>
                    </a:gs>
                    <a:gs pos="100000">
                      <a:srgbClr val="A88755"/>
                    </a:gs>
                  </a:gsLst>
                  <a:lin ang="5400000" scaled="1"/>
                </a:gradFill>
                <a:latin typeface="方正兰亭特黑简体" panose="02000000000000000000" pitchFamily="2" charset="-122"/>
                <a:ea typeface="方正兰亭特黑简体" panose="02000000000000000000" pitchFamily="2" charset="-122"/>
                <a:cs typeface="+mn-ea"/>
                <a:sym typeface="+mn-lt"/>
              </a:rPr>
              <a:t>数据分析</a:t>
            </a:r>
          </a:p>
        </p:txBody>
      </p:sp>
      <p:sp>
        <p:nvSpPr>
          <p:cNvPr id="13" name="椭圆 12"/>
          <p:cNvSpPr/>
          <p:nvPr/>
        </p:nvSpPr>
        <p:spPr>
          <a:xfrm>
            <a:off x="578586" y="356926"/>
            <a:ext cx="282594" cy="282594"/>
          </a:xfrm>
          <a:prstGeom prst="ellipse">
            <a:avLst/>
          </a:prstGeom>
          <a:gradFill>
            <a:gsLst>
              <a:gs pos="0">
                <a:srgbClr val="FFFAE8"/>
              </a:gs>
              <a:gs pos="52600">
                <a:srgbClr val="EFD299"/>
              </a:gs>
              <a:gs pos="100000">
                <a:srgbClr val="C8A37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 name="Oval 105"/>
          <p:cNvSpPr/>
          <p:nvPr/>
        </p:nvSpPr>
        <p:spPr>
          <a:xfrm>
            <a:off x="10020301" y="2026335"/>
            <a:ext cx="656243" cy="656243"/>
          </a:xfrm>
          <a:prstGeom prst="ellipse">
            <a:avLst/>
          </a:prstGeom>
          <a:gradFill>
            <a:gsLst>
              <a:gs pos="0">
                <a:srgbClr val="CFB481"/>
              </a:gs>
              <a:gs pos="100000">
                <a:srgbClr val="F6E1AC"/>
              </a:gs>
            </a:gsLst>
            <a:lin ang="5400000" scaled="1"/>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51525"/>
              </a:solidFill>
              <a:cs typeface="+mn-ea"/>
              <a:sym typeface="+mn-lt"/>
            </a:endParaRPr>
          </a:p>
        </p:txBody>
      </p:sp>
      <p:sp>
        <p:nvSpPr>
          <p:cNvPr id="7" name="Oval 98"/>
          <p:cNvSpPr/>
          <p:nvPr/>
        </p:nvSpPr>
        <p:spPr>
          <a:xfrm>
            <a:off x="2445187" y="2026335"/>
            <a:ext cx="656243" cy="656243"/>
          </a:xfrm>
          <a:prstGeom prst="ellipse">
            <a:avLst/>
          </a:prstGeom>
          <a:gradFill>
            <a:gsLst>
              <a:gs pos="0">
                <a:srgbClr val="CFB481"/>
              </a:gs>
              <a:gs pos="100000">
                <a:srgbClr val="F6E1AC"/>
              </a:gs>
            </a:gsLst>
            <a:lin ang="5400000" scaled="1"/>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51525"/>
              </a:solidFill>
              <a:cs typeface="+mn-ea"/>
              <a:sym typeface="+mn-lt"/>
            </a:endParaRPr>
          </a:p>
        </p:txBody>
      </p:sp>
      <p:sp>
        <p:nvSpPr>
          <p:cNvPr id="9" name="Oval 99"/>
          <p:cNvSpPr/>
          <p:nvPr/>
        </p:nvSpPr>
        <p:spPr>
          <a:xfrm>
            <a:off x="4970225" y="2026335"/>
            <a:ext cx="656243" cy="656243"/>
          </a:xfrm>
          <a:prstGeom prst="ellipse">
            <a:avLst/>
          </a:prstGeom>
          <a:gradFill>
            <a:gsLst>
              <a:gs pos="0">
                <a:srgbClr val="CFB481"/>
              </a:gs>
              <a:gs pos="100000">
                <a:srgbClr val="F6E1AC"/>
              </a:gs>
            </a:gsLst>
            <a:lin ang="5400000" scaled="1"/>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51525"/>
              </a:solidFill>
              <a:cs typeface="+mn-ea"/>
              <a:sym typeface="+mn-lt"/>
            </a:endParaRPr>
          </a:p>
        </p:txBody>
      </p:sp>
      <p:sp>
        <p:nvSpPr>
          <p:cNvPr id="10" name="Oval 104"/>
          <p:cNvSpPr/>
          <p:nvPr/>
        </p:nvSpPr>
        <p:spPr>
          <a:xfrm>
            <a:off x="7495263" y="2026336"/>
            <a:ext cx="656243" cy="656243"/>
          </a:xfrm>
          <a:prstGeom prst="ellipse">
            <a:avLst/>
          </a:prstGeom>
          <a:gradFill>
            <a:gsLst>
              <a:gs pos="0">
                <a:srgbClr val="CFB481"/>
              </a:gs>
              <a:gs pos="100000">
                <a:srgbClr val="F6E1AC"/>
              </a:gs>
            </a:gsLst>
            <a:lin ang="5400000" scaled="1"/>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51525"/>
              </a:solidFill>
              <a:cs typeface="+mn-ea"/>
              <a:sym typeface="+mn-lt"/>
            </a:endParaRPr>
          </a:p>
        </p:txBody>
      </p:sp>
      <p:sp>
        <p:nvSpPr>
          <p:cNvPr id="11" name="Arrow: Notched Right 27"/>
          <p:cNvSpPr/>
          <p:nvPr/>
        </p:nvSpPr>
        <p:spPr>
          <a:xfrm>
            <a:off x="737850" y="2587329"/>
            <a:ext cx="2724150" cy="1466850"/>
          </a:xfrm>
          <a:prstGeom prst="notchedRightArrow">
            <a:avLst/>
          </a:prstGeom>
          <a:gradFill>
            <a:gsLst>
              <a:gs pos="0">
                <a:srgbClr val="C3955D"/>
              </a:gs>
              <a:gs pos="100000">
                <a:srgbClr val="F6E1AC"/>
              </a:gs>
            </a:gsLst>
            <a:lin ang="540000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51525"/>
              </a:solidFill>
              <a:cs typeface="+mn-ea"/>
              <a:sym typeface="+mn-lt"/>
            </a:endParaRPr>
          </a:p>
        </p:txBody>
      </p:sp>
      <p:sp>
        <p:nvSpPr>
          <p:cNvPr id="14" name="Arrow: Notched Right 28"/>
          <p:cNvSpPr/>
          <p:nvPr/>
        </p:nvSpPr>
        <p:spPr>
          <a:xfrm>
            <a:off x="3269976" y="2587329"/>
            <a:ext cx="2724150" cy="1466850"/>
          </a:xfrm>
          <a:prstGeom prst="notchedRightArrow">
            <a:avLst/>
          </a:prstGeom>
          <a:gradFill>
            <a:gsLst>
              <a:gs pos="0">
                <a:srgbClr val="C3955D"/>
              </a:gs>
              <a:gs pos="100000">
                <a:srgbClr val="F6E1AC"/>
              </a:gs>
            </a:gsLst>
            <a:lin ang="540000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51525"/>
              </a:solidFill>
              <a:cs typeface="+mn-ea"/>
              <a:sym typeface="+mn-lt"/>
            </a:endParaRPr>
          </a:p>
        </p:txBody>
      </p:sp>
      <p:sp>
        <p:nvSpPr>
          <p:cNvPr id="15" name="Arrow: Notched Right 29"/>
          <p:cNvSpPr/>
          <p:nvPr/>
        </p:nvSpPr>
        <p:spPr>
          <a:xfrm>
            <a:off x="5802102" y="2587329"/>
            <a:ext cx="2724150" cy="1466850"/>
          </a:xfrm>
          <a:prstGeom prst="notchedRightArrow">
            <a:avLst/>
          </a:prstGeom>
          <a:gradFill>
            <a:gsLst>
              <a:gs pos="0">
                <a:srgbClr val="C3955D"/>
              </a:gs>
              <a:gs pos="100000">
                <a:srgbClr val="F6E1AC"/>
              </a:gs>
            </a:gsLst>
            <a:lin ang="540000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51525"/>
              </a:solidFill>
              <a:cs typeface="+mn-ea"/>
              <a:sym typeface="+mn-lt"/>
            </a:endParaRPr>
          </a:p>
        </p:txBody>
      </p:sp>
      <p:sp>
        <p:nvSpPr>
          <p:cNvPr id="16" name="Arrow: Notched Right 30"/>
          <p:cNvSpPr/>
          <p:nvPr/>
        </p:nvSpPr>
        <p:spPr>
          <a:xfrm>
            <a:off x="8341194" y="2587329"/>
            <a:ext cx="2724150" cy="1466850"/>
          </a:xfrm>
          <a:prstGeom prst="notchedRightArrow">
            <a:avLst/>
          </a:prstGeom>
          <a:gradFill>
            <a:gsLst>
              <a:gs pos="0">
                <a:srgbClr val="C3955D"/>
              </a:gs>
              <a:gs pos="100000">
                <a:srgbClr val="F6E1AC"/>
              </a:gs>
            </a:gsLst>
            <a:lin ang="540000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51525"/>
              </a:solidFill>
              <a:cs typeface="+mn-ea"/>
              <a:sym typeface="+mn-lt"/>
            </a:endParaRPr>
          </a:p>
        </p:txBody>
      </p:sp>
      <p:sp>
        <p:nvSpPr>
          <p:cNvPr id="17" name="TextBox 31"/>
          <p:cNvSpPr txBox="1"/>
          <p:nvPr/>
        </p:nvSpPr>
        <p:spPr>
          <a:xfrm>
            <a:off x="2556361" y="2163865"/>
            <a:ext cx="470000" cy="400110"/>
          </a:xfrm>
          <a:prstGeom prst="rect">
            <a:avLst/>
          </a:prstGeom>
          <a:noFill/>
        </p:spPr>
        <p:txBody>
          <a:bodyPr wrap="none" rtlCol="0">
            <a:spAutoFit/>
          </a:bodyPr>
          <a:lstStyle/>
          <a:p>
            <a:pPr algn="ctr"/>
            <a:r>
              <a:rPr lang="en-US" sz="2000" b="1" dirty="0">
                <a:solidFill>
                  <a:srgbClr val="051525"/>
                </a:solidFill>
                <a:cs typeface="+mn-ea"/>
                <a:sym typeface="+mn-lt"/>
              </a:rPr>
              <a:t>01</a:t>
            </a:r>
          </a:p>
        </p:txBody>
      </p:sp>
      <p:sp>
        <p:nvSpPr>
          <p:cNvPr id="18" name="TextBox 32"/>
          <p:cNvSpPr txBox="1"/>
          <p:nvPr/>
        </p:nvSpPr>
        <p:spPr>
          <a:xfrm>
            <a:off x="5060257" y="2163865"/>
            <a:ext cx="470000" cy="400110"/>
          </a:xfrm>
          <a:prstGeom prst="rect">
            <a:avLst/>
          </a:prstGeom>
          <a:noFill/>
        </p:spPr>
        <p:txBody>
          <a:bodyPr wrap="none" rtlCol="0">
            <a:spAutoFit/>
          </a:bodyPr>
          <a:lstStyle/>
          <a:p>
            <a:pPr algn="ctr"/>
            <a:r>
              <a:rPr lang="en-US" sz="2000" b="1" dirty="0">
                <a:solidFill>
                  <a:srgbClr val="051525"/>
                </a:solidFill>
                <a:cs typeface="+mn-ea"/>
                <a:sym typeface="+mn-lt"/>
              </a:rPr>
              <a:t>02</a:t>
            </a:r>
          </a:p>
        </p:txBody>
      </p:sp>
      <p:sp>
        <p:nvSpPr>
          <p:cNvPr id="19" name="TextBox 33"/>
          <p:cNvSpPr txBox="1"/>
          <p:nvPr/>
        </p:nvSpPr>
        <p:spPr>
          <a:xfrm>
            <a:off x="7582441" y="2163865"/>
            <a:ext cx="470000" cy="400110"/>
          </a:xfrm>
          <a:prstGeom prst="rect">
            <a:avLst/>
          </a:prstGeom>
          <a:noFill/>
        </p:spPr>
        <p:txBody>
          <a:bodyPr wrap="none" rtlCol="0">
            <a:spAutoFit/>
          </a:bodyPr>
          <a:lstStyle/>
          <a:p>
            <a:pPr algn="ctr"/>
            <a:r>
              <a:rPr lang="en-US" sz="2000" b="1" dirty="0">
                <a:solidFill>
                  <a:srgbClr val="051525"/>
                </a:solidFill>
                <a:cs typeface="+mn-ea"/>
                <a:sym typeface="+mn-lt"/>
              </a:rPr>
              <a:t>03</a:t>
            </a:r>
          </a:p>
        </p:txBody>
      </p:sp>
      <p:sp>
        <p:nvSpPr>
          <p:cNvPr id="20" name="TextBox 34"/>
          <p:cNvSpPr txBox="1"/>
          <p:nvPr/>
        </p:nvSpPr>
        <p:spPr>
          <a:xfrm>
            <a:off x="10104625" y="2163865"/>
            <a:ext cx="470000" cy="400110"/>
          </a:xfrm>
          <a:prstGeom prst="rect">
            <a:avLst/>
          </a:prstGeom>
          <a:noFill/>
        </p:spPr>
        <p:txBody>
          <a:bodyPr wrap="none" rtlCol="0">
            <a:spAutoFit/>
          </a:bodyPr>
          <a:lstStyle/>
          <a:p>
            <a:pPr algn="ctr"/>
            <a:r>
              <a:rPr lang="en-US" sz="2000" b="1" dirty="0">
                <a:solidFill>
                  <a:srgbClr val="051525"/>
                </a:solidFill>
                <a:cs typeface="+mn-ea"/>
                <a:sym typeface="+mn-lt"/>
              </a:rPr>
              <a:t>04</a:t>
            </a:r>
          </a:p>
        </p:txBody>
      </p:sp>
      <p:sp>
        <p:nvSpPr>
          <p:cNvPr id="21" name="TextBox 35"/>
          <p:cNvSpPr txBox="1"/>
          <p:nvPr/>
        </p:nvSpPr>
        <p:spPr>
          <a:xfrm>
            <a:off x="1128777" y="3132765"/>
            <a:ext cx="1972653" cy="369332"/>
          </a:xfrm>
          <a:prstGeom prst="rect">
            <a:avLst/>
          </a:prstGeom>
          <a:noFill/>
        </p:spPr>
        <p:txBody>
          <a:bodyPr wrap="square" rtlCol="0">
            <a:spAutoFit/>
          </a:bodyPr>
          <a:lstStyle/>
          <a:p>
            <a:pPr algn="ctr"/>
            <a:r>
              <a:rPr lang="zh-CN" altLang="en-US" b="1" dirty="0">
                <a:solidFill>
                  <a:srgbClr val="051525"/>
                </a:solidFill>
                <a:cs typeface="+mn-ea"/>
                <a:sym typeface="+mn-lt"/>
              </a:rPr>
              <a:t>输入标题</a:t>
            </a:r>
            <a:endParaRPr lang="en-US" b="1" dirty="0">
              <a:solidFill>
                <a:srgbClr val="051525"/>
              </a:solidFill>
              <a:cs typeface="+mn-ea"/>
              <a:sym typeface="+mn-lt"/>
            </a:endParaRPr>
          </a:p>
        </p:txBody>
      </p:sp>
      <p:sp>
        <p:nvSpPr>
          <p:cNvPr id="22" name="Rectangle 36"/>
          <p:cNvSpPr/>
          <p:nvPr/>
        </p:nvSpPr>
        <p:spPr>
          <a:xfrm>
            <a:off x="812203" y="4264662"/>
            <a:ext cx="2289227" cy="1346907"/>
          </a:xfrm>
          <a:prstGeom prst="rect">
            <a:avLst/>
          </a:prstGeom>
        </p:spPr>
        <p:txBody>
          <a:bodyPr wrap="square">
            <a:spAutoFit/>
          </a:bodyPr>
          <a:lstStyle/>
          <a:p>
            <a:pPr algn="ctr">
              <a:lnSpc>
                <a:spcPct val="150000"/>
              </a:lnSpc>
            </a:pPr>
            <a:r>
              <a:rPr lang="zh-CN" altLang="en-US" sz="1400" dirty="0">
                <a:solidFill>
                  <a:srgbClr val="F6E1AC"/>
                </a:solidFill>
                <a:cs typeface="+mn-ea"/>
                <a:sym typeface="+mn-lt"/>
              </a:rPr>
              <a:t>点击添加主要文字内容点击添加主要文字内容点击添加主要文字内容点击添加主要文字内容</a:t>
            </a:r>
            <a:r>
              <a:rPr lang="en-US" sz="1400" dirty="0">
                <a:solidFill>
                  <a:srgbClr val="F6E1AC"/>
                </a:solidFill>
                <a:cs typeface="+mn-ea"/>
                <a:sym typeface="+mn-lt"/>
              </a:rPr>
              <a:t> </a:t>
            </a:r>
          </a:p>
        </p:txBody>
      </p:sp>
      <p:sp>
        <p:nvSpPr>
          <p:cNvPr id="24" name="Rectangle 37"/>
          <p:cNvSpPr/>
          <p:nvPr/>
        </p:nvSpPr>
        <p:spPr>
          <a:xfrm>
            <a:off x="3487437" y="4264661"/>
            <a:ext cx="2289227" cy="1346907"/>
          </a:xfrm>
          <a:prstGeom prst="rect">
            <a:avLst/>
          </a:prstGeom>
        </p:spPr>
        <p:txBody>
          <a:bodyPr wrap="square">
            <a:spAutoFit/>
          </a:bodyPr>
          <a:lstStyle/>
          <a:p>
            <a:pPr algn="ctr">
              <a:lnSpc>
                <a:spcPct val="150000"/>
              </a:lnSpc>
            </a:pPr>
            <a:r>
              <a:rPr lang="zh-CN" altLang="en-US" sz="1400" dirty="0">
                <a:solidFill>
                  <a:srgbClr val="F6E1AC"/>
                </a:solidFill>
                <a:cs typeface="+mn-ea"/>
                <a:sym typeface="+mn-lt"/>
              </a:rPr>
              <a:t>点击添加主要文字内容点击添加主要文字内容点击添加主要文字内容点击添加主要文字内容</a:t>
            </a:r>
            <a:endParaRPr lang="en-US" sz="1400" dirty="0">
              <a:solidFill>
                <a:srgbClr val="F6E1AC"/>
              </a:solidFill>
              <a:cs typeface="+mn-ea"/>
              <a:sym typeface="+mn-lt"/>
            </a:endParaRPr>
          </a:p>
        </p:txBody>
      </p:sp>
      <p:sp>
        <p:nvSpPr>
          <p:cNvPr id="25" name="Rectangle 39"/>
          <p:cNvSpPr/>
          <p:nvPr/>
        </p:nvSpPr>
        <p:spPr>
          <a:xfrm>
            <a:off x="6019563" y="4264661"/>
            <a:ext cx="2289227" cy="1346907"/>
          </a:xfrm>
          <a:prstGeom prst="rect">
            <a:avLst/>
          </a:prstGeom>
        </p:spPr>
        <p:txBody>
          <a:bodyPr wrap="square">
            <a:spAutoFit/>
          </a:bodyPr>
          <a:lstStyle/>
          <a:p>
            <a:pPr algn="ctr">
              <a:lnSpc>
                <a:spcPct val="150000"/>
              </a:lnSpc>
            </a:pPr>
            <a:r>
              <a:rPr lang="zh-CN" altLang="en-US" sz="1400" dirty="0">
                <a:solidFill>
                  <a:srgbClr val="F6E1AC"/>
                </a:solidFill>
                <a:cs typeface="+mn-ea"/>
                <a:sym typeface="+mn-lt"/>
              </a:rPr>
              <a:t>点击添加主要文字内容点击添加主要文字内容点击添加主要文字内容点击添加主要文字内容</a:t>
            </a:r>
            <a:endParaRPr lang="en-US" sz="1400" dirty="0">
              <a:solidFill>
                <a:srgbClr val="F6E1AC"/>
              </a:solidFill>
              <a:cs typeface="+mn-ea"/>
              <a:sym typeface="+mn-lt"/>
            </a:endParaRPr>
          </a:p>
        </p:txBody>
      </p:sp>
      <p:sp>
        <p:nvSpPr>
          <p:cNvPr id="26" name="Rectangle 40"/>
          <p:cNvSpPr/>
          <p:nvPr/>
        </p:nvSpPr>
        <p:spPr>
          <a:xfrm>
            <a:off x="8558655" y="4264660"/>
            <a:ext cx="2289227" cy="1346907"/>
          </a:xfrm>
          <a:prstGeom prst="rect">
            <a:avLst/>
          </a:prstGeom>
        </p:spPr>
        <p:txBody>
          <a:bodyPr wrap="square">
            <a:spAutoFit/>
          </a:bodyPr>
          <a:lstStyle/>
          <a:p>
            <a:pPr algn="ctr">
              <a:lnSpc>
                <a:spcPct val="150000"/>
              </a:lnSpc>
            </a:pPr>
            <a:r>
              <a:rPr lang="zh-CN" altLang="en-US" sz="1400" dirty="0">
                <a:solidFill>
                  <a:srgbClr val="F6E1AC"/>
                </a:solidFill>
                <a:cs typeface="+mn-ea"/>
                <a:sym typeface="+mn-lt"/>
              </a:rPr>
              <a:t>点击添加主要文字内容点击添加主要文字内容点击添加主要文字内容点击添加主要文字内容</a:t>
            </a:r>
            <a:endParaRPr lang="en-US" sz="1400" dirty="0">
              <a:solidFill>
                <a:srgbClr val="F6E1AC"/>
              </a:solidFill>
              <a:cs typeface="+mn-ea"/>
              <a:sym typeface="+mn-lt"/>
            </a:endParaRPr>
          </a:p>
        </p:txBody>
      </p:sp>
      <p:sp>
        <p:nvSpPr>
          <p:cNvPr id="27" name="TextBox 43"/>
          <p:cNvSpPr txBox="1"/>
          <p:nvPr/>
        </p:nvSpPr>
        <p:spPr>
          <a:xfrm>
            <a:off x="3660903" y="3132765"/>
            <a:ext cx="1972653" cy="369332"/>
          </a:xfrm>
          <a:prstGeom prst="rect">
            <a:avLst/>
          </a:prstGeom>
          <a:noFill/>
        </p:spPr>
        <p:txBody>
          <a:bodyPr wrap="square" rtlCol="0">
            <a:spAutoFit/>
          </a:bodyPr>
          <a:lstStyle/>
          <a:p>
            <a:pPr algn="ctr"/>
            <a:r>
              <a:rPr lang="zh-CN" altLang="en-US" b="1" dirty="0">
                <a:solidFill>
                  <a:srgbClr val="051525"/>
                </a:solidFill>
                <a:cs typeface="+mn-ea"/>
                <a:sym typeface="+mn-lt"/>
              </a:rPr>
              <a:t>输入标题</a:t>
            </a:r>
            <a:endParaRPr lang="en-US" b="1" dirty="0">
              <a:solidFill>
                <a:srgbClr val="051525"/>
              </a:solidFill>
              <a:cs typeface="+mn-ea"/>
              <a:sym typeface="+mn-lt"/>
            </a:endParaRPr>
          </a:p>
        </p:txBody>
      </p:sp>
      <p:sp>
        <p:nvSpPr>
          <p:cNvPr id="28" name="TextBox 44"/>
          <p:cNvSpPr txBox="1"/>
          <p:nvPr/>
        </p:nvSpPr>
        <p:spPr>
          <a:xfrm>
            <a:off x="6169760" y="3119870"/>
            <a:ext cx="1972653" cy="369332"/>
          </a:xfrm>
          <a:prstGeom prst="rect">
            <a:avLst/>
          </a:prstGeom>
          <a:noFill/>
        </p:spPr>
        <p:txBody>
          <a:bodyPr wrap="square" rtlCol="0">
            <a:spAutoFit/>
          </a:bodyPr>
          <a:lstStyle/>
          <a:p>
            <a:pPr algn="ctr"/>
            <a:r>
              <a:rPr lang="zh-CN" altLang="en-US" b="1" dirty="0">
                <a:solidFill>
                  <a:srgbClr val="051525"/>
                </a:solidFill>
                <a:cs typeface="+mn-ea"/>
                <a:sym typeface="+mn-lt"/>
              </a:rPr>
              <a:t>输入标题</a:t>
            </a:r>
            <a:endParaRPr lang="en-US" b="1" dirty="0">
              <a:solidFill>
                <a:srgbClr val="051525"/>
              </a:solidFill>
              <a:cs typeface="+mn-ea"/>
              <a:sym typeface="+mn-lt"/>
            </a:endParaRPr>
          </a:p>
        </p:txBody>
      </p:sp>
      <p:sp>
        <p:nvSpPr>
          <p:cNvPr id="29" name="TextBox 45"/>
          <p:cNvSpPr txBox="1"/>
          <p:nvPr/>
        </p:nvSpPr>
        <p:spPr>
          <a:xfrm>
            <a:off x="8701886" y="3120753"/>
            <a:ext cx="1972653" cy="369332"/>
          </a:xfrm>
          <a:prstGeom prst="rect">
            <a:avLst/>
          </a:prstGeom>
          <a:noFill/>
        </p:spPr>
        <p:txBody>
          <a:bodyPr wrap="square" rtlCol="0">
            <a:spAutoFit/>
          </a:bodyPr>
          <a:lstStyle/>
          <a:p>
            <a:pPr algn="ctr"/>
            <a:r>
              <a:rPr lang="zh-CN" altLang="en-US" b="1" dirty="0">
                <a:solidFill>
                  <a:srgbClr val="051525"/>
                </a:solidFill>
                <a:cs typeface="+mn-ea"/>
                <a:sym typeface="+mn-lt"/>
              </a:rPr>
              <a:t>输入标题</a:t>
            </a:r>
            <a:endParaRPr lang="en-US" b="1" dirty="0">
              <a:solidFill>
                <a:srgbClr val="051525"/>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2000">
        <p14:prism isInverted="1"/>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1396" y="-2661397"/>
            <a:ext cx="6869208" cy="12191999"/>
          </a:xfrm>
          <a:prstGeom prst="rect">
            <a:avLst/>
          </a:prstGeom>
        </p:spPr>
      </p:pic>
      <p:cxnSp>
        <p:nvCxnSpPr>
          <p:cNvPr id="8" name="直接箭头连接符 7"/>
          <p:cNvCxnSpPr/>
          <p:nvPr/>
        </p:nvCxnSpPr>
        <p:spPr>
          <a:xfrm>
            <a:off x="458624" y="867769"/>
            <a:ext cx="11226753" cy="1"/>
          </a:xfrm>
          <a:prstGeom prst="straightConnector1">
            <a:avLst/>
          </a:prstGeom>
          <a:ln w="38100">
            <a:solidFill>
              <a:srgbClr val="EDD6B6"/>
            </a:solidFill>
            <a:tailEnd type="triangl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005706" y="281816"/>
            <a:ext cx="2029913" cy="584775"/>
          </a:xfrm>
          <a:prstGeom prst="rect">
            <a:avLst/>
          </a:prstGeom>
          <a:noFill/>
        </p:spPr>
        <p:txBody>
          <a:bodyPr wrap="square" rtlCol="0">
            <a:spAutoFit/>
          </a:bodyPr>
          <a:lstStyle/>
          <a:p>
            <a:pPr algn="dist" defTabSz="914400">
              <a:defRPr/>
            </a:pPr>
            <a:r>
              <a:rPr lang="zh-CN" altLang="en-US" sz="3200" kern="0" dirty="0">
                <a:gradFill>
                  <a:gsLst>
                    <a:gs pos="0">
                      <a:srgbClr val="F7E2AD"/>
                    </a:gs>
                    <a:gs pos="100000">
                      <a:srgbClr val="A88755"/>
                    </a:gs>
                  </a:gsLst>
                  <a:lin ang="5400000" scaled="1"/>
                </a:gradFill>
                <a:latin typeface="方正兰亭特黑简体" panose="02000000000000000000" pitchFamily="2" charset="-122"/>
                <a:ea typeface="方正兰亭特黑简体" panose="02000000000000000000" pitchFamily="2" charset="-122"/>
                <a:cs typeface="+mn-ea"/>
                <a:sym typeface="+mn-lt"/>
              </a:rPr>
              <a:t>数据分析</a:t>
            </a:r>
          </a:p>
        </p:txBody>
      </p:sp>
      <p:sp>
        <p:nvSpPr>
          <p:cNvPr id="13" name="椭圆 12"/>
          <p:cNvSpPr/>
          <p:nvPr/>
        </p:nvSpPr>
        <p:spPr>
          <a:xfrm>
            <a:off x="578586" y="356926"/>
            <a:ext cx="282594" cy="282594"/>
          </a:xfrm>
          <a:prstGeom prst="ellipse">
            <a:avLst/>
          </a:prstGeom>
          <a:gradFill>
            <a:gsLst>
              <a:gs pos="0">
                <a:srgbClr val="FFFAE8"/>
              </a:gs>
              <a:gs pos="52600">
                <a:srgbClr val="EFD299"/>
              </a:gs>
              <a:gs pos="100000">
                <a:srgbClr val="C8A37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8" name="矩形: 圆角 27"/>
          <p:cNvSpPr/>
          <p:nvPr/>
        </p:nvSpPr>
        <p:spPr>
          <a:xfrm>
            <a:off x="5784165" y="2640040"/>
            <a:ext cx="4529797" cy="376306"/>
          </a:xfrm>
          <a:prstGeom prst="roundRect">
            <a:avLst>
              <a:gd name="adj" fmla="val 50000"/>
            </a:avLst>
          </a:prstGeom>
          <a:gradFill>
            <a:gsLst>
              <a:gs pos="94000">
                <a:srgbClr val="C3955D"/>
              </a:gs>
              <a:gs pos="0">
                <a:srgbClr val="F6E1AC"/>
              </a:gs>
            </a:gsLst>
            <a:lin ang="82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E1AC"/>
              </a:solidFill>
            </a:endParaRPr>
          </a:p>
        </p:txBody>
      </p:sp>
      <p:sp>
        <p:nvSpPr>
          <p:cNvPr id="29" name="矩形: 圆角 28"/>
          <p:cNvSpPr/>
          <p:nvPr/>
        </p:nvSpPr>
        <p:spPr>
          <a:xfrm>
            <a:off x="5784166" y="3352216"/>
            <a:ext cx="3793588" cy="376306"/>
          </a:xfrm>
          <a:prstGeom prst="roundRect">
            <a:avLst>
              <a:gd name="adj" fmla="val 50000"/>
            </a:avLst>
          </a:prstGeom>
          <a:gradFill>
            <a:gsLst>
              <a:gs pos="94000">
                <a:srgbClr val="C3955D"/>
              </a:gs>
              <a:gs pos="0">
                <a:srgbClr val="F6E1AC"/>
              </a:gs>
            </a:gsLst>
            <a:lin ang="82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E1AC"/>
              </a:solidFill>
            </a:endParaRPr>
          </a:p>
        </p:txBody>
      </p:sp>
      <p:sp>
        <p:nvSpPr>
          <p:cNvPr id="30" name="矩形: 圆角 29"/>
          <p:cNvSpPr/>
          <p:nvPr/>
        </p:nvSpPr>
        <p:spPr>
          <a:xfrm>
            <a:off x="5784165" y="4064392"/>
            <a:ext cx="5355101" cy="376306"/>
          </a:xfrm>
          <a:prstGeom prst="roundRect">
            <a:avLst>
              <a:gd name="adj" fmla="val 50000"/>
            </a:avLst>
          </a:prstGeom>
          <a:gradFill>
            <a:gsLst>
              <a:gs pos="94000">
                <a:srgbClr val="C3955D"/>
              </a:gs>
              <a:gs pos="0">
                <a:srgbClr val="F6E1AC"/>
              </a:gs>
            </a:gsLst>
            <a:lin ang="82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E1AC"/>
              </a:solidFill>
            </a:endParaRPr>
          </a:p>
        </p:txBody>
      </p:sp>
      <p:sp>
        <p:nvSpPr>
          <p:cNvPr id="31" name="矩形: 圆角 30"/>
          <p:cNvSpPr/>
          <p:nvPr/>
        </p:nvSpPr>
        <p:spPr>
          <a:xfrm>
            <a:off x="5835746" y="4776568"/>
            <a:ext cx="2625969" cy="376306"/>
          </a:xfrm>
          <a:prstGeom prst="roundRect">
            <a:avLst>
              <a:gd name="adj" fmla="val 50000"/>
            </a:avLst>
          </a:prstGeom>
          <a:gradFill>
            <a:gsLst>
              <a:gs pos="94000">
                <a:srgbClr val="C3955D"/>
              </a:gs>
              <a:gs pos="0">
                <a:srgbClr val="F6E1AC"/>
              </a:gs>
            </a:gsLst>
            <a:lin ang="82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E1AC"/>
              </a:solidFill>
            </a:endParaRPr>
          </a:p>
        </p:txBody>
      </p:sp>
      <p:sp>
        <p:nvSpPr>
          <p:cNvPr id="32" name="TextBox 140"/>
          <p:cNvSpPr txBox="1"/>
          <p:nvPr/>
        </p:nvSpPr>
        <p:spPr>
          <a:xfrm>
            <a:off x="4980125" y="2616236"/>
            <a:ext cx="718466" cy="400110"/>
          </a:xfrm>
          <a:prstGeom prst="rect">
            <a:avLst/>
          </a:prstGeom>
          <a:noFill/>
        </p:spPr>
        <p:txBody>
          <a:bodyPr wrap="none" rtlCol="0">
            <a:spAutoFit/>
          </a:bodyPr>
          <a:lstStyle/>
          <a:p>
            <a:pPr algn="l" defTabSz="1828800" rtl="0"/>
            <a:r>
              <a:rPr lang="en-US" sz="2000" b="1" kern="1200" dirty="0">
                <a:solidFill>
                  <a:srgbClr val="F6E1AC"/>
                </a:solidFill>
                <a:latin typeface="字魂58号-创中黑" panose="00000500000000000000" pitchFamily="2" charset="-122"/>
                <a:ea typeface="字魂58号-创中黑" panose="00000500000000000000" pitchFamily="2" charset="-122"/>
              </a:rPr>
              <a:t>60%</a:t>
            </a:r>
            <a:endParaRPr lang="id-ID" sz="2000" b="1" kern="1200" dirty="0">
              <a:solidFill>
                <a:srgbClr val="F6E1AC"/>
              </a:solidFill>
              <a:latin typeface="字魂58号-创中黑" panose="00000500000000000000" pitchFamily="2" charset="-122"/>
              <a:ea typeface="字魂58号-创中黑" panose="00000500000000000000" pitchFamily="2" charset="-122"/>
            </a:endParaRPr>
          </a:p>
        </p:txBody>
      </p:sp>
      <p:sp>
        <p:nvSpPr>
          <p:cNvPr id="33" name="TextBox 140"/>
          <p:cNvSpPr txBox="1"/>
          <p:nvPr/>
        </p:nvSpPr>
        <p:spPr>
          <a:xfrm>
            <a:off x="4980125" y="3328412"/>
            <a:ext cx="718466" cy="400110"/>
          </a:xfrm>
          <a:prstGeom prst="rect">
            <a:avLst/>
          </a:prstGeom>
          <a:noFill/>
        </p:spPr>
        <p:txBody>
          <a:bodyPr wrap="none" rtlCol="0">
            <a:spAutoFit/>
          </a:bodyPr>
          <a:lstStyle/>
          <a:p>
            <a:pPr algn="l" defTabSz="1828800" rtl="0"/>
            <a:r>
              <a:rPr lang="en-US" sz="2000" b="1" kern="1200" dirty="0">
                <a:solidFill>
                  <a:srgbClr val="F6E1AC"/>
                </a:solidFill>
                <a:latin typeface="字魂58号-创中黑" panose="00000500000000000000" pitchFamily="2" charset="-122"/>
                <a:ea typeface="字魂58号-创中黑" panose="00000500000000000000" pitchFamily="2" charset="-122"/>
              </a:rPr>
              <a:t>50%</a:t>
            </a:r>
            <a:endParaRPr lang="id-ID" sz="2000" b="1" kern="1200" dirty="0">
              <a:solidFill>
                <a:srgbClr val="F6E1AC"/>
              </a:solidFill>
              <a:latin typeface="字魂58号-创中黑" panose="00000500000000000000" pitchFamily="2" charset="-122"/>
              <a:ea typeface="字魂58号-创中黑" panose="00000500000000000000" pitchFamily="2" charset="-122"/>
            </a:endParaRPr>
          </a:p>
        </p:txBody>
      </p:sp>
      <p:sp>
        <p:nvSpPr>
          <p:cNvPr id="34" name="TextBox 140"/>
          <p:cNvSpPr txBox="1"/>
          <p:nvPr/>
        </p:nvSpPr>
        <p:spPr>
          <a:xfrm>
            <a:off x="4980125" y="4040588"/>
            <a:ext cx="721672" cy="400110"/>
          </a:xfrm>
          <a:prstGeom prst="rect">
            <a:avLst/>
          </a:prstGeom>
          <a:noFill/>
        </p:spPr>
        <p:txBody>
          <a:bodyPr wrap="none" rtlCol="0">
            <a:spAutoFit/>
          </a:bodyPr>
          <a:lstStyle/>
          <a:p>
            <a:pPr algn="l" defTabSz="1828800" rtl="0"/>
            <a:r>
              <a:rPr lang="en-US" sz="2000" b="1" kern="1200" dirty="0">
                <a:solidFill>
                  <a:srgbClr val="F6E1AC"/>
                </a:solidFill>
                <a:latin typeface="字魂58号-创中黑" panose="00000500000000000000" pitchFamily="2" charset="-122"/>
                <a:ea typeface="字魂58号-创中黑" panose="00000500000000000000" pitchFamily="2" charset="-122"/>
              </a:rPr>
              <a:t>85%</a:t>
            </a:r>
            <a:endParaRPr lang="id-ID" sz="2000" b="1" kern="1200" dirty="0">
              <a:solidFill>
                <a:srgbClr val="F6E1AC"/>
              </a:solidFill>
              <a:latin typeface="字魂58号-创中黑" panose="00000500000000000000" pitchFamily="2" charset="-122"/>
              <a:ea typeface="字魂58号-创中黑" panose="00000500000000000000" pitchFamily="2" charset="-122"/>
            </a:endParaRPr>
          </a:p>
        </p:txBody>
      </p:sp>
      <p:sp>
        <p:nvSpPr>
          <p:cNvPr id="35" name="TextBox 140"/>
          <p:cNvSpPr txBox="1"/>
          <p:nvPr/>
        </p:nvSpPr>
        <p:spPr>
          <a:xfrm>
            <a:off x="4980125" y="4776568"/>
            <a:ext cx="713657" cy="400110"/>
          </a:xfrm>
          <a:prstGeom prst="rect">
            <a:avLst/>
          </a:prstGeom>
          <a:noFill/>
        </p:spPr>
        <p:txBody>
          <a:bodyPr wrap="none" rtlCol="0">
            <a:spAutoFit/>
          </a:bodyPr>
          <a:lstStyle/>
          <a:p>
            <a:pPr algn="l" defTabSz="1828800" rtl="0"/>
            <a:r>
              <a:rPr lang="en-US" sz="2000" b="1" kern="1200" dirty="0">
                <a:solidFill>
                  <a:srgbClr val="F6E1AC"/>
                </a:solidFill>
                <a:latin typeface="字魂58号-创中黑" panose="00000500000000000000" pitchFamily="2" charset="-122"/>
                <a:ea typeface="字魂58号-创中黑" panose="00000500000000000000" pitchFamily="2" charset="-122"/>
              </a:rPr>
              <a:t>35%</a:t>
            </a:r>
            <a:endParaRPr lang="id-ID" sz="2000" b="1" kern="1200" dirty="0">
              <a:solidFill>
                <a:srgbClr val="F6E1AC"/>
              </a:solidFill>
              <a:latin typeface="字魂58号-创中黑" panose="00000500000000000000" pitchFamily="2" charset="-122"/>
              <a:ea typeface="字魂58号-创中黑" panose="00000500000000000000" pitchFamily="2" charset="-122"/>
            </a:endParaRPr>
          </a:p>
        </p:txBody>
      </p:sp>
      <p:sp>
        <p:nvSpPr>
          <p:cNvPr id="36" name="矩形 35"/>
          <p:cNvSpPr/>
          <p:nvPr/>
        </p:nvSpPr>
        <p:spPr>
          <a:xfrm>
            <a:off x="1052734" y="1962090"/>
            <a:ext cx="3471387" cy="3905310"/>
          </a:xfrm>
          <a:prstGeom prst="rect">
            <a:avLst/>
          </a:prstGeom>
          <a:noFill/>
          <a:ln>
            <a:solidFill>
              <a:srgbClr val="F6E1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6E1AC"/>
              </a:solidFill>
            </a:endParaRPr>
          </a:p>
        </p:txBody>
      </p:sp>
      <p:sp>
        <p:nvSpPr>
          <p:cNvPr id="37" name="PA-文本框 6"/>
          <p:cNvSpPr txBox="1"/>
          <p:nvPr>
            <p:custDataLst>
              <p:tags r:id="rId1"/>
            </p:custDataLst>
          </p:nvPr>
        </p:nvSpPr>
        <p:spPr>
          <a:xfrm>
            <a:off x="1663551" y="2582775"/>
            <a:ext cx="2249752" cy="769441"/>
          </a:xfrm>
          <a:prstGeom prst="rect">
            <a:avLst/>
          </a:prstGeom>
          <a:noFill/>
        </p:spPr>
        <p:txBody>
          <a:bodyPr wrap="square" rtlCol="0">
            <a:spAutoFit/>
          </a:bodyPr>
          <a:lstStyle/>
          <a:p>
            <a:pPr algn="ctr"/>
            <a:r>
              <a:rPr lang="zh-CN" altLang="en-US" sz="2400" dirty="0">
                <a:solidFill>
                  <a:srgbClr val="F6E1AC"/>
                </a:solidFill>
                <a:latin typeface="字魂58号-创中黑" panose="00000500000000000000" pitchFamily="2" charset="-122"/>
                <a:ea typeface="字魂58号-创中黑" panose="00000500000000000000" pitchFamily="2" charset="-122"/>
                <a:cs typeface="字魂59号-创粗黑" panose="00000500000000000000" charset="-122"/>
                <a:sym typeface="+mn-lt"/>
              </a:rPr>
              <a:t>输入您的标题</a:t>
            </a:r>
            <a:endParaRPr lang="en-US" sz="2400" dirty="0">
              <a:solidFill>
                <a:srgbClr val="F6E1AC"/>
              </a:solidFill>
              <a:latin typeface="字魂58号-创中黑" panose="00000500000000000000" pitchFamily="2" charset="-122"/>
              <a:ea typeface="字魂58号-创中黑" panose="00000500000000000000" pitchFamily="2" charset="-122"/>
              <a:cs typeface="字魂59号-创粗黑" panose="00000500000000000000" charset="-122"/>
              <a:sym typeface="+mn-lt"/>
            </a:endParaRPr>
          </a:p>
          <a:p>
            <a:pPr algn="ctr"/>
            <a:r>
              <a:rPr lang="en-US" sz="2000" dirty="0">
                <a:solidFill>
                  <a:srgbClr val="F6E1AC"/>
                </a:solidFill>
                <a:latin typeface="字魂58号-创中黑" panose="00000500000000000000" pitchFamily="2" charset="-122"/>
                <a:ea typeface="字魂58号-创中黑" panose="00000500000000000000" pitchFamily="2" charset="-122"/>
                <a:cs typeface="字魂59号-创粗黑" panose="00000500000000000000" charset="-122"/>
                <a:sym typeface="+mn-lt"/>
              </a:rPr>
              <a:t>OUR COMPANY</a:t>
            </a:r>
          </a:p>
        </p:txBody>
      </p:sp>
      <p:sp>
        <p:nvSpPr>
          <p:cNvPr id="38" name="Content Placeholder 2"/>
          <p:cNvSpPr txBox="1"/>
          <p:nvPr/>
        </p:nvSpPr>
        <p:spPr>
          <a:xfrm>
            <a:off x="1355374" y="3525129"/>
            <a:ext cx="2866106" cy="1674176"/>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ct val="20000"/>
              </a:spcBef>
              <a:spcAft>
                <a:spcPts val="0"/>
              </a:spcAft>
              <a:buClrTx/>
              <a:buSzTx/>
              <a:buFont typeface="Arial" panose="020B0604020202020204" pitchFamily="34" charset="0"/>
              <a:buNone/>
              <a:defRPr/>
            </a:pPr>
            <a:r>
              <a:rPr kumimoji="0" lang="en-US" altLang="zh-CN" b="0" i="0" u="none" strike="noStrike" kern="1200" cap="none" spc="0" normalizeH="0" baseline="0" noProof="0" dirty="0">
                <a:ln>
                  <a:noFill/>
                </a:ln>
                <a:solidFill>
                  <a:srgbClr val="F6E1AC"/>
                </a:solidFill>
                <a:effectLst/>
                <a:uLnTx/>
                <a:uFillTx/>
                <a:latin typeface="字魂58号-创中黑" panose="00000500000000000000" pitchFamily="2" charset="-122"/>
                <a:ea typeface="字魂58号-创中黑" panose="00000500000000000000" pitchFamily="2" charset="-122"/>
                <a:cs typeface="Arial" panose="020B0604020202020204" pitchFamily="34" charset="0"/>
              </a:rPr>
              <a:t>This is a sample letter that has been placed to demonstrate the typing format on the letterhead design. When positioned the letterhead design. When positioned properly. </a:t>
            </a:r>
          </a:p>
        </p:txBody>
      </p:sp>
    </p:spTree>
  </p:cSld>
  <p:clrMapOvr>
    <a:masterClrMapping/>
  </p:clrMapOvr>
  <mc:AlternateContent xmlns:mc="http://schemas.openxmlformats.org/markup-compatibility/2006" xmlns:p14="http://schemas.microsoft.com/office/powerpoint/2010/main">
    <mc:Choice Requires="p14">
      <p:transition spd="slow" p14:dur="1600" advTm="2000">
        <p14:prism isInverted="1"/>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left)">
                                      <p:cBhvr>
                                        <p:cTn id="14" dur="500"/>
                                        <p:tgtEl>
                                          <p:spTgt spid="2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500"/>
                                        <p:tgtEl>
                                          <p:spTgt spid="2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left)">
                                      <p:cBhvr>
                                        <p:cTn id="25" dur="500"/>
                                        <p:tgtEl>
                                          <p:spTgt spid="3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left)">
                                      <p:cBhvr>
                                        <p:cTn id="33" dur="5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left)">
                                      <p:cBhvr>
                                        <p:cTn id="41" dur="500"/>
                                        <p:tgtEl>
                                          <p:spTgt spid="3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wipe(left)">
                                      <p:cBhvr>
                                        <p:cTn id="4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8" grpId="0" animBg="1"/>
      <p:bldP spid="29" grpId="0" animBg="1"/>
      <p:bldP spid="30" grpId="0" animBg="1"/>
      <p:bldP spid="31" grpId="0" animBg="1"/>
      <p:bldP spid="32" grpId="0"/>
      <p:bldP spid="33" grpId="0"/>
      <p:bldP spid="34" grpId="0"/>
      <p:bldP spid="35"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1396" y="-2661397"/>
            <a:ext cx="6869208" cy="12191999"/>
          </a:xfrm>
          <a:prstGeom prst="rect">
            <a:avLst/>
          </a:prstGeom>
        </p:spPr>
      </p:pic>
      <p:sp>
        <p:nvSpPr>
          <p:cNvPr id="33" name="文本框 32"/>
          <p:cNvSpPr txBox="1"/>
          <p:nvPr/>
        </p:nvSpPr>
        <p:spPr>
          <a:xfrm>
            <a:off x="3276873" y="2750956"/>
            <a:ext cx="5638254" cy="1323439"/>
          </a:xfrm>
          <a:prstGeom prst="rect">
            <a:avLst/>
          </a:prstGeom>
          <a:noFill/>
        </p:spPr>
        <p:txBody>
          <a:bodyPr wrap="square" rtlCol="0">
            <a:spAutoFit/>
          </a:bodyPr>
          <a:lstStyle/>
          <a:p>
            <a:pPr algn="dist" defTabSz="914400">
              <a:defRPr/>
            </a:pPr>
            <a:r>
              <a:rPr lang="zh-CN" altLang="en-US" sz="8000" kern="0" dirty="0">
                <a:gradFill>
                  <a:gsLst>
                    <a:gs pos="0">
                      <a:srgbClr val="F7E2AD"/>
                    </a:gs>
                    <a:gs pos="100000">
                      <a:srgbClr val="A88755"/>
                    </a:gs>
                  </a:gsLst>
                  <a:lin ang="5400000" scaled="1"/>
                </a:gradFill>
                <a:latin typeface="方正兰亭特黑简体" panose="02000000000000000000" pitchFamily="2" charset="-122"/>
                <a:ea typeface="方正兰亭特黑简体" panose="02000000000000000000" pitchFamily="2" charset="-122"/>
                <a:cs typeface="+mn-ea"/>
                <a:sym typeface="+mn-lt"/>
              </a:rPr>
              <a:t>计划安排</a:t>
            </a:r>
          </a:p>
        </p:txBody>
      </p:sp>
      <p:sp>
        <p:nvSpPr>
          <p:cNvPr id="37" name="Synergistically utilize technically sound portals with frictionless chains. Dramatically customize…"/>
          <p:cNvSpPr txBox="1"/>
          <p:nvPr/>
        </p:nvSpPr>
        <p:spPr>
          <a:xfrm>
            <a:off x="2115610" y="4503808"/>
            <a:ext cx="7960780" cy="680956"/>
          </a:xfrm>
          <a:prstGeom prst="rect">
            <a:avLst/>
          </a:prstGeom>
          <a:ln w="12700">
            <a:miter lim="400000"/>
          </a:ln>
        </p:spPr>
        <p:txBody>
          <a:bodyPr wrap="square" lIns="0" tIns="0" rIns="0" bIns="0">
            <a:spAutoFit/>
          </a:bodyPr>
          <a:lstStyle/>
          <a:p>
            <a:pPr algn="ctr" defTabSz="412750" hangingPunct="0">
              <a:lnSpc>
                <a:spcPct val="150000"/>
              </a:lnSpc>
              <a:defRPr sz="2000" b="0">
                <a:solidFill>
                  <a:srgbClr val="1C1F25"/>
                </a:solidFill>
                <a:latin typeface="Roboto Bold"/>
                <a:ea typeface="Roboto Bold"/>
                <a:cs typeface="Roboto Bold"/>
                <a:sym typeface="Roboto Bold"/>
              </a:defRPr>
            </a:pPr>
            <a:r>
              <a:rPr sz="1600" kern="0" dirty="0">
                <a:gradFill>
                  <a:gsLst>
                    <a:gs pos="51300">
                      <a:srgbClr val="F5E2C4"/>
                    </a:gs>
                    <a:gs pos="0">
                      <a:srgbClr val="AD8E5D"/>
                    </a:gs>
                    <a:gs pos="100000">
                      <a:srgbClr val="E6CBA8"/>
                    </a:gs>
                  </a:gsLst>
                  <a:lin ang="0" scaled="1"/>
                </a:gradFill>
                <a:latin typeface="字体视界-一风尚黑体" panose="02000500000000000000" pitchFamily="2" charset="-122"/>
                <a:ea typeface="字体视界-一风尚黑体" panose="02000500000000000000" pitchFamily="2" charset="-122"/>
                <a:cs typeface="+mn-ea"/>
                <a:sym typeface="+mn-lt"/>
              </a:rPr>
              <a:t>Synergistically utilize technically sound portals with frictionless chains. Dramatically customize</a:t>
            </a:r>
            <a:r>
              <a:rPr lang="en-US" sz="1600" kern="0" dirty="0">
                <a:gradFill>
                  <a:gsLst>
                    <a:gs pos="51300">
                      <a:srgbClr val="F5E2C4"/>
                    </a:gs>
                    <a:gs pos="0">
                      <a:srgbClr val="AD8E5D"/>
                    </a:gs>
                    <a:gs pos="100000">
                      <a:srgbClr val="E6CBA8"/>
                    </a:gs>
                  </a:gsLst>
                  <a:lin ang="0" scaled="1"/>
                </a:gradFill>
                <a:latin typeface="字体视界-一风尚黑体" panose="02000500000000000000" pitchFamily="2" charset="-122"/>
                <a:ea typeface="字体视界-一风尚黑体" panose="02000500000000000000" pitchFamily="2" charset="-122"/>
                <a:cs typeface="+mn-ea"/>
                <a:sym typeface="+mn-lt"/>
              </a:rPr>
              <a:t> </a:t>
            </a:r>
            <a:r>
              <a:rPr sz="1600" kern="0" dirty="0">
                <a:gradFill>
                  <a:gsLst>
                    <a:gs pos="51300">
                      <a:srgbClr val="F5E2C4"/>
                    </a:gs>
                    <a:gs pos="0">
                      <a:srgbClr val="AD8E5D"/>
                    </a:gs>
                    <a:gs pos="100000">
                      <a:srgbClr val="E6CBA8"/>
                    </a:gs>
                  </a:gsLst>
                  <a:lin ang="0" scaled="1"/>
                </a:gradFill>
                <a:latin typeface="字体视界-一风尚黑体" panose="02000500000000000000" pitchFamily="2" charset="-122"/>
                <a:ea typeface="字体视界-一风尚黑体" panose="02000500000000000000" pitchFamily="2" charset="-122"/>
                <a:cs typeface="+mn-ea"/>
                <a:sym typeface="+mn-lt"/>
              </a:rPr>
              <a:t>empowered networks rather than goal-opportunities. </a:t>
            </a:r>
          </a:p>
        </p:txBody>
      </p:sp>
      <p:sp>
        <p:nvSpPr>
          <p:cNvPr id="39" name="文本框 38"/>
          <p:cNvSpPr txBox="1"/>
          <p:nvPr/>
        </p:nvSpPr>
        <p:spPr>
          <a:xfrm>
            <a:off x="4368218" y="1658883"/>
            <a:ext cx="3110268" cy="646331"/>
          </a:xfrm>
          <a:prstGeom prst="rect">
            <a:avLst/>
          </a:prstGeom>
          <a:noFill/>
        </p:spPr>
        <p:txBody>
          <a:bodyPr wrap="square" rtlCol="0">
            <a:spAutoFit/>
          </a:bodyPr>
          <a:lstStyle/>
          <a:p>
            <a:pPr algn="dist"/>
            <a:r>
              <a:rPr lang="en-US" altLang="zh-CN" sz="3600" b="1" dirty="0">
                <a:gradFill flip="none" rotWithShape="1">
                  <a:gsLst>
                    <a:gs pos="51300">
                      <a:srgbClr val="F5E2C4"/>
                    </a:gs>
                    <a:gs pos="0">
                      <a:srgbClr val="AD8E5D"/>
                    </a:gs>
                    <a:gs pos="100000">
                      <a:srgbClr val="E6CBA8"/>
                    </a:gs>
                  </a:gsLst>
                  <a:lin ang="0" scaled="1"/>
                  <a:tileRect/>
                </a:gradFill>
                <a:cs typeface="+mn-ea"/>
                <a:sym typeface="+mn-lt"/>
              </a:rPr>
              <a:t>PART 04</a:t>
            </a:r>
            <a:endParaRPr lang="zh-CN" altLang="en-US" sz="3600" b="1" dirty="0">
              <a:gradFill flip="none" rotWithShape="1">
                <a:gsLst>
                  <a:gs pos="51300">
                    <a:srgbClr val="F5E2C4"/>
                  </a:gs>
                  <a:gs pos="0">
                    <a:srgbClr val="AD8E5D"/>
                  </a:gs>
                  <a:gs pos="100000">
                    <a:srgbClr val="E6CBA8"/>
                  </a:gs>
                </a:gsLst>
                <a:lin ang="0" scaled="1"/>
                <a:tileRect/>
              </a:gradFill>
              <a:cs typeface="+mn-ea"/>
              <a:sym typeface="+mn-lt"/>
            </a:endParaRPr>
          </a:p>
        </p:txBody>
      </p:sp>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5026" b="47703"/>
          <a:stretch>
            <a:fillRect/>
          </a:stretch>
        </p:blipFill>
        <p:spPr>
          <a:xfrm rot="16200000">
            <a:off x="-377919" y="377921"/>
            <a:ext cx="4342359" cy="3586520"/>
          </a:xfrm>
          <a:prstGeom prst="rect">
            <a:avLst/>
          </a:prstGeom>
        </p:spPr>
      </p:pic>
      <p:pic>
        <p:nvPicPr>
          <p:cNvPr id="9" name="图片 8"/>
          <p:cNvPicPr>
            <a:picLocks noChangeAspect="1"/>
          </p:cNvPicPr>
          <p:nvPr/>
        </p:nvPicPr>
        <p:blipFill rotWithShape="1">
          <a:blip r:embed="rId3" cstate="print">
            <a:extLst>
              <a:ext uri="{28A0092B-C50C-407E-A947-70E740481C1C}">
                <a14:useLocalDpi xmlns:a14="http://schemas.microsoft.com/office/drawing/2010/main" val="0"/>
              </a:ext>
            </a:extLst>
          </a:blip>
          <a:srcRect l="-2066" t="47804" r="7092" b="-101"/>
          <a:stretch>
            <a:fillRect/>
          </a:stretch>
        </p:blipFill>
        <p:spPr>
          <a:xfrm rot="16200000">
            <a:off x="8227527" y="3001721"/>
            <a:ext cx="4342359" cy="35865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0-#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7" grpId="0" animBg="1"/>
      <p:bldP spid="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1396" y="-2661397"/>
            <a:ext cx="6869208" cy="12191999"/>
          </a:xfrm>
          <a:prstGeom prst="rect">
            <a:avLst/>
          </a:prstGeom>
        </p:spPr>
      </p:pic>
      <p:cxnSp>
        <p:nvCxnSpPr>
          <p:cNvPr id="8" name="直接箭头连接符 7"/>
          <p:cNvCxnSpPr/>
          <p:nvPr/>
        </p:nvCxnSpPr>
        <p:spPr>
          <a:xfrm>
            <a:off x="458624" y="867769"/>
            <a:ext cx="11226753" cy="1"/>
          </a:xfrm>
          <a:prstGeom prst="straightConnector1">
            <a:avLst/>
          </a:prstGeom>
          <a:ln w="38100">
            <a:solidFill>
              <a:srgbClr val="EDD6B6"/>
            </a:solidFill>
            <a:tailEnd type="triangl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005706" y="281816"/>
            <a:ext cx="2029913" cy="584775"/>
          </a:xfrm>
          <a:prstGeom prst="rect">
            <a:avLst/>
          </a:prstGeom>
          <a:noFill/>
        </p:spPr>
        <p:txBody>
          <a:bodyPr wrap="square" rtlCol="0">
            <a:spAutoFit/>
          </a:bodyPr>
          <a:lstStyle/>
          <a:p>
            <a:pPr algn="dist" defTabSz="914400">
              <a:defRPr/>
            </a:pPr>
            <a:r>
              <a:rPr lang="zh-CN" altLang="en-US" sz="3200" kern="0" dirty="0">
                <a:gradFill>
                  <a:gsLst>
                    <a:gs pos="0">
                      <a:srgbClr val="F7E2AD"/>
                    </a:gs>
                    <a:gs pos="100000">
                      <a:srgbClr val="A88755"/>
                    </a:gs>
                  </a:gsLst>
                  <a:lin ang="5400000" scaled="1"/>
                </a:gradFill>
                <a:latin typeface="方正兰亭特黑简体" panose="02000000000000000000" pitchFamily="2" charset="-122"/>
                <a:ea typeface="方正兰亭特黑简体" panose="02000000000000000000" pitchFamily="2" charset="-122"/>
                <a:cs typeface="+mn-ea"/>
                <a:sym typeface="+mn-lt"/>
              </a:rPr>
              <a:t>计划安排</a:t>
            </a:r>
          </a:p>
        </p:txBody>
      </p:sp>
      <p:sp>
        <p:nvSpPr>
          <p:cNvPr id="13" name="椭圆 12"/>
          <p:cNvSpPr/>
          <p:nvPr/>
        </p:nvSpPr>
        <p:spPr>
          <a:xfrm>
            <a:off x="578586" y="356926"/>
            <a:ext cx="282594" cy="282594"/>
          </a:xfrm>
          <a:prstGeom prst="ellipse">
            <a:avLst/>
          </a:prstGeom>
          <a:gradFill>
            <a:gsLst>
              <a:gs pos="0">
                <a:srgbClr val="FFFAE8"/>
              </a:gs>
              <a:gs pos="52600">
                <a:srgbClr val="EFD299"/>
              </a:gs>
              <a:gs pos="100000">
                <a:srgbClr val="C8A37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 name="TextBox 82"/>
          <p:cNvSpPr txBox="1"/>
          <p:nvPr/>
        </p:nvSpPr>
        <p:spPr>
          <a:xfrm>
            <a:off x="1036088" y="3365500"/>
            <a:ext cx="2538095" cy="850900"/>
          </a:xfrm>
          <a:prstGeom prst="rect">
            <a:avLst/>
          </a:prstGeom>
        </p:spPr>
        <p:txBody>
          <a:bodyPr vert="horz" lIns="182880" tIns="91440" rIns="182880" bIns="91440" rtlCol="0" anchor="ctr">
            <a:noAutofit/>
          </a:bodyPr>
          <a:lstStyle>
            <a:defPPr>
              <a:defRPr lang="en-US"/>
            </a:defPPr>
            <a:lvl1pPr defTabSz="913765">
              <a:spcBef>
                <a:spcPct val="0"/>
              </a:spcBef>
              <a:defRPr sz="2800">
                <a:solidFill>
                  <a:srgbClr val="171717"/>
                </a:solidFill>
                <a:latin typeface="Bebas Neue" panose="020B0606020202050201" pitchFamily="34" charset="0"/>
                <a:ea typeface="Roboto Light" panose="02000000000000000000" pitchFamily="2" charset="0"/>
                <a:cs typeface="Lato Light" charset="0"/>
              </a:defRPr>
            </a:lvl1pPr>
          </a:lstStyle>
          <a:p>
            <a:pPr lvl="0" algn="ctr"/>
            <a:r>
              <a:rPr lang="zh-CN" altLang="en-US" sz="2000" dirty="0">
                <a:solidFill>
                  <a:srgbClr val="F6E1AC"/>
                </a:solidFill>
                <a:cs typeface="+mn-ea"/>
                <a:sym typeface="+mn-lt"/>
              </a:rPr>
              <a:t>输入标题</a:t>
            </a:r>
          </a:p>
        </p:txBody>
      </p:sp>
      <p:sp>
        <p:nvSpPr>
          <p:cNvPr id="7" name="TextBox 83"/>
          <p:cNvSpPr txBox="1"/>
          <p:nvPr/>
        </p:nvSpPr>
        <p:spPr>
          <a:xfrm>
            <a:off x="4800368" y="3365500"/>
            <a:ext cx="2538095" cy="850900"/>
          </a:xfrm>
          <a:prstGeom prst="rect">
            <a:avLst/>
          </a:prstGeom>
        </p:spPr>
        <p:txBody>
          <a:bodyPr vert="horz" lIns="182880" tIns="91440" rIns="182880" bIns="91440" rtlCol="0" anchor="ctr">
            <a:noAutofit/>
          </a:bodyPr>
          <a:lstStyle>
            <a:defPPr>
              <a:defRPr lang="en-US"/>
            </a:defPPr>
            <a:lvl1pPr defTabSz="913765">
              <a:spcBef>
                <a:spcPct val="0"/>
              </a:spcBef>
              <a:defRPr sz="2800">
                <a:solidFill>
                  <a:srgbClr val="171717"/>
                </a:solidFill>
                <a:latin typeface="Bebas Neue" panose="020B0606020202050201" pitchFamily="34" charset="0"/>
                <a:ea typeface="Roboto Light" panose="02000000000000000000" pitchFamily="2" charset="0"/>
                <a:cs typeface="Lato Light" charset="0"/>
              </a:defRPr>
            </a:lvl1pPr>
          </a:lstStyle>
          <a:p>
            <a:pPr lvl="0" algn="ctr"/>
            <a:r>
              <a:rPr lang="zh-CN" altLang="en-US" sz="2000" dirty="0">
                <a:solidFill>
                  <a:srgbClr val="F6E1AC"/>
                </a:solidFill>
                <a:cs typeface="+mn-ea"/>
                <a:sym typeface="+mn-lt"/>
              </a:rPr>
              <a:t>输入标题</a:t>
            </a:r>
          </a:p>
        </p:txBody>
      </p:sp>
      <p:sp>
        <p:nvSpPr>
          <p:cNvPr id="9" name="TextBox 84"/>
          <p:cNvSpPr txBox="1"/>
          <p:nvPr/>
        </p:nvSpPr>
        <p:spPr>
          <a:xfrm>
            <a:off x="8320808" y="3365500"/>
            <a:ext cx="2538095" cy="850900"/>
          </a:xfrm>
          <a:prstGeom prst="rect">
            <a:avLst/>
          </a:prstGeom>
        </p:spPr>
        <p:txBody>
          <a:bodyPr vert="horz" lIns="182880" tIns="91440" rIns="182880" bIns="91440" rtlCol="0" anchor="ctr">
            <a:noAutofit/>
          </a:bodyPr>
          <a:lstStyle>
            <a:defPPr>
              <a:defRPr lang="en-US"/>
            </a:defPPr>
            <a:lvl1pPr defTabSz="913765">
              <a:spcBef>
                <a:spcPct val="0"/>
              </a:spcBef>
              <a:defRPr sz="2800">
                <a:solidFill>
                  <a:srgbClr val="171717"/>
                </a:solidFill>
                <a:latin typeface="Bebas Neue" panose="020B0606020202050201" pitchFamily="34" charset="0"/>
                <a:ea typeface="Roboto Light" panose="02000000000000000000" pitchFamily="2" charset="0"/>
                <a:cs typeface="Lato Light" charset="0"/>
              </a:defRPr>
            </a:lvl1pPr>
          </a:lstStyle>
          <a:p>
            <a:pPr lvl="0" algn="ctr"/>
            <a:r>
              <a:rPr lang="zh-CN" altLang="en-US" sz="2000" dirty="0">
                <a:solidFill>
                  <a:srgbClr val="F6E1AC"/>
                </a:solidFill>
                <a:cs typeface="+mn-ea"/>
                <a:sym typeface="+mn-lt"/>
              </a:rPr>
              <a:t>输入标题</a:t>
            </a:r>
          </a:p>
        </p:txBody>
      </p:sp>
      <p:sp>
        <p:nvSpPr>
          <p:cNvPr id="10" name="Rectangle 85"/>
          <p:cNvSpPr/>
          <p:nvPr/>
        </p:nvSpPr>
        <p:spPr>
          <a:xfrm>
            <a:off x="1053868" y="4093845"/>
            <a:ext cx="2773045" cy="1076325"/>
          </a:xfrm>
          <a:prstGeom prst="rect">
            <a:avLst/>
          </a:prstGeom>
        </p:spPr>
        <p:txBody>
          <a:bodyPr wrap="square">
            <a:spAutoFit/>
          </a:bodyPr>
          <a:lstStyle/>
          <a:p>
            <a:pPr algn="ctr" defTabSz="1828800" rtl="0">
              <a:buClr>
                <a:srgbClr val="E24848"/>
              </a:buClr>
              <a:defRPr/>
            </a:pPr>
            <a:r>
              <a:rPr lang="en-US" sz="1600" kern="1200" noProof="1">
                <a:solidFill>
                  <a:srgbClr val="F6E1AC"/>
                </a:solidFill>
                <a:latin typeface="字体视界-简圆体" panose="02010601030101010101" pitchFamily="2" charset="-122"/>
                <a:ea typeface="字体视界-简圆体" panose="02010601030101010101" pitchFamily="2" charset="-122"/>
                <a:cs typeface="Arial" panose="020B0604020202020204" pitchFamily="34" charset="0"/>
              </a:rPr>
              <a:t>Lorem ipsum dolor sit amet,consectetur piscing elit. Nulla imperdiet volutpat dui at fermentum. </a:t>
            </a:r>
          </a:p>
        </p:txBody>
      </p:sp>
      <p:sp>
        <p:nvSpPr>
          <p:cNvPr id="11" name="Rectangle 86"/>
          <p:cNvSpPr/>
          <p:nvPr/>
        </p:nvSpPr>
        <p:spPr>
          <a:xfrm>
            <a:off x="4738138" y="4093845"/>
            <a:ext cx="2773045" cy="1076325"/>
          </a:xfrm>
          <a:prstGeom prst="rect">
            <a:avLst/>
          </a:prstGeom>
        </p:spPr>
        <p:txBody>
          <a:bodyPr wrap="square">
            <a:spAutoFit/>
          </a:bodyPr>
          <a:lstStyle/>
          <a:p>
            <a:pPr algn="ctr" defTabSz="1828800" rtl="0">
              <a:buClr>
                <a:srgbClr val="E24848"/>
              </a:buClr>
              <a:defRPr/>
            </a:pPr>
            <a:r>
              <a:rPr lang="en-US" sz="1600" kern="1200" noProof="1">
                <a:solidFill>
                  <a:srgbClr val="F6E1AC"/>
                </a:solidFill>
                <a:latin typeface="字体视界-简圆体" panose="02010601030101010101" pitchFamily="2" charset="-122"/>
                <a:ea typeface="字体视界-简圆体" panose="02010601030101010101" pitchFamily="2" charset="-122"/>
                <a:cs typeface="Arial" panose="020B0604020202020204" pitchFamily="34" charset="0"/>
              </a:rPr>
              <a:t>Lorem ipsum dolor sit amet,consectetur piscing elit. Nulla imperdiet volutpat dui at fermentum. </a:t>
            </a:r>
          </a:p>
        </p:txBody>
      </p:sp>
      <p:sp>
        <p:nvSpPr>
          <p:cNvPr id="14" name="Rectangle 87"/>
          <p:cNvSpPr/>
          <p:nvPr/>
        </p:nvSpPr>
        <p:spPr>
          <a:xfrm>
            <a:off x="8338588" y="4093845"/>
            <a:ext cx="2773045" cy="1076325"/>
          </a:xfrm>
          <a:prstGeom prst="rect">
            <a:avLst/>
          </a:prstGeom>
        </p:spPr>
        <p:txBody>
          <a:bodyPr wrap="square">
            <a:spAutoFit/>
          </a:bodyPr>
          <a:lstStyle/>
          <a:p>
            <a:pPr algn="ctr" defTabSz="1828800" rtl="0">
              <a:buClr>
                <a:srgbClr val="E24848"/>
              </a:buClr>
              <a:defRPr/>
            </a:pPr>
            <a:r>
              <a:rPr lang="en-US" sz="1600" kern="1200" noProof="1">
                <a:solidFill>
                  <a:srgbClr val="F6E1AC"/>
                </a:solidFill>
                <a:latin typeface="字体视界-简圆体" panose="02010601030101010101" pitchFamily="2" charset="-122"/>
                <a:ea typeface="字体视界-简圆体" panose="02010601030101010101" pitchFamily="2" charset="-122"/>
                <a:cs typeface="Arial" panose="020B0604020202020204" pitchFamily="34" charset="0"/>
              </a:rPr>
              <a:t>Lorem ipsum dolor sit amet,consectetur piscing elit. Nulla imperdiet volutpat dui at fermentum. </a:t>
            </a:r>
          </a:p>
        </p:txBody>
      </p:sp>
      <p:cxnSp>
        <p:nvCxnSpPr>
          <p:cNvPr id="15" name="Straight Connector 36"/>
          <p:cNvCxnSpPr/>
          <p:nvPr/>
        </p:nvCxnSpPr>
        <p:spPr>
          <a:xfrm flipH="1">
            <a:off x="4203468" y="2070735"/>
            <a:ext cx="5080" cy="3624580"/>
          </a:xfrm>
          <a:prstGeom prst="line">
            <a:avLst/>
          </a:prstGeom>
          <a:ln>
            <a:solidFill>
              <a:srgbClr val="F6E1AC"/>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noEditPoints="1"/>
          </p:cNvSpPr>
          <p:nvPr/>
        </p:nvSpPr>
        <p:spPr bwMode="auto">
          <a:xfrm>
            <a:off x="9230763" y="2323465"/>
            <a:ext cx="720725" cy="720725"/>
          </a:xfrm>
          <a:custGeom>
            <a:avLst/>
            <a:gdLst>
              <a:gd name="T0" fmla="*/ 795 w 1116"/>
              <a:gd name="T1" fmla="*/ 774 h 1117"/>
              <a:gd name="T2" fmla="*/ 1039 w 1116"/>
              <a:gd name="T3" fmla="*/ 623 h 1117"/>
              <a:gd name="T4" fmla="*/ 970 w 1116"/>
              <a:gd name="T5" fmla="*/ 816 h 1117"/>
              <a:gd name="T6" fmla="*/ 291 w 1116"/>
              <a:gd name="T7" fmla="*/ 610 h 1117"/>
              <a:gd name="T8" fmla="*/ 309 w 1116"/>
              <a:gd name="T9" fmla="*/ 848 h 1117"/>
              <a:gd name="T10" fmla="*/ 146 w 1116"/>
              <a:gd name="T11" fmla="*/ 816 h 1117"/>
              <a:gd name="T12" fmla="*/ 77 w 1116"/>
              <a:gd name="T13" fmla="*/ 623 h 1117"/>
              <a:gd name="T14" fmla="*/ 277 w 1116"/>
              <a:gd name="T15" fmla="*/ 290 h 1117"/>
              <a:gd name="T16" fmla="*/ 293 w 1116"/>
              <a:gd name="T17" fmla="*/ 482 h 1117"/>
              <a:gd name="T18" fmla="*/ 94 w 1116"/>
              <a:gd name="T19" fmla="*/ 415 h 1117"/>
              <a:gd name="T20" fmla="*/ 182 w 1116"/>
              <a:gd name="T21" fmla="*/ 252 h 1117"/>
              <a:gd name="T22" fmla="*/ 710 w 1116"/>
              <a:gd name="T23" fmla="*/ 340 h 1117"/>
              <a:gd name="T24" fmla="*/ 790 w 1116"/>
              <a:gd name="T25" fmla="*/ 512 h 1117"/>
              <a:gd name="T26" fmla="*/ 618 w 1116"/>
              <a:gd name="T27" fmla="*/ 796 h 1117"/>
              <a:gd name="T28" fmla="*/ 769 w 1116"/>
              <a:gd name="T29" fmla="*/ 735 h 1117"/>
              <a:gd name="T30" fmla="*/ 861 w 1116"/>
              <a:gd name="T31" fmla="*/ 938 h 1117"/>
              <a:gd name="T32" fmla="*/ 734 w 1116"/>
              <a:gd name="T33" fmla="*/ 1011 h 1117"/>
              <a:gd name="T34" fmla="*/ 689 w 1116"/>
              <a:gd name="T35" fmla="*/ 980 h 1117"/>
              <a:gd name="T36" fmla="*/ 615 w 1116"/>
              <a:gd name="T37" fmla="*/ 832 h 1117"/>
              <a:gd name="T38" fmla="*/ 678 w 1116"/>
              <a:gd name="T39" fmla="*/ 933 h 1117"/>
              <a:gd name="T40" fmla="*/ 445 w 1116"/>
              <a:gd name="T41" fmla="*/ 1031 h 1117"/>
              <a:gd name="T42" fmla="*/ 308 w 1116"/>
              <a:gd name="T43" fmla="*/ 976 h 1117"/>
              <a:gd name="T44" fmla="*/ 358 w 1116"/>
              <a:gd name="T45" fmla="*/ 866 h 1117"/>
              <a:gd name="T46" fmla="*/ 540 w 1116"/>
              <a:gd name="T47" fmla="*/ 577 h 1117"/>
              <a:gd name="T48" fmla="*/ 376 w 1116"/>
              <a:gd name="T49" fmla="*/ 821 h 1117"/>
              <a:gd name="T50" fmla="*/ 540 w 1116"/>
              <a:gd name="T51" fmla="*/ 577 h 1117"/>
              <a:gd name="T52" fmla="*/ 540 w 1116"/>
              <a:gd name="T53" fmla="*/ 360 h 1117"/>
              <a:gd name="T54" fmla="*/ 356 w 1116"/>
              <a:gd name="T55" fmla="*/ 352 h 1117"/>
              <a:gd name="T56" fmla="*/ 249 w 1116"/>
              <a:gd name="T57" fmla="*/ 230 h 1117"/>
              <a:gd name="T58" fmla="*/ 322 w 1116"/>
              <a:gd name="T59" fmla="*/ 134 h 1117"/>
              <a:gd name="T60" fmla="*/ 478 w 1116"/>
              <a:gd name="T61" fmla="*/ 80 h 1117"/>
              <a:gd name="T62" fmla="*/ 540 w 1116"/>
              <a:gd name="T63" fmla="*/ 74 h 1117"/>
              <a:gd name="T64" fmla="*/ 377 w 1116"/>
              <a:gd name="T65" fmla="*/ 294 h 1117"/>
              <a:gd name="T66" fmla="*/ 539 w 1116"/>
              <a:gd name="T67" fmla="*/ 74 h 1117"/>
              <a:gd name="T68" fmla="*/ 744 w 1116"/>
              <a:gd name="T69" fmla="*/ 110 h 1117"/>
              <a:gd name="T70" fmla="*/ 883 w 1116"/>
              <a:gd name="T71" fmla="*/ 198 h 1117"/>
              <a:gd name="T72" fmla="*/ 773 w 1116"/>
              <a:gd name="T73" fmla="*/ 282 h 1117"/>
              <a:gd name="T74" fmla="*/ 578 w 1116"/>
              <a:gd name="T75" fmla="*/ 74 h 1117"/>
              <a:gd name="T76" fmla="*/ 720 w 1116"/>
              <a:gd name="T77" fmla="*/ 301 h 1117"/>
              <a:gd name="T78" fmla="*/ 577 w 1116"/>
              <a:gd name="T79" fmla="*/ 74 h 1117"/>
              <a:gd name="T80" fmla="*/ 422 w 1116"/>
              <a:gd name="T81" fmla="*/ 909 h 1117"/>
              <a:gd name="T82" fmla="*/ 521 w 1116"/>
              <a:gd name="T83" fmla="*/ 831 h 1117"/>
              <a:gd name="T84" fmla="*/ 816 w 1116"/>
              <a:gd name="T85" fmla="*/ 424 h 1117"/>
              <a:gd name="T86" fmla="*/ 873 w 1116"/>
              <a:gd name="T87" fmla="*/ 269 h 1117"/>
              <a:gd name="T88" fmla="*/ 990 w 1116"/>
              <a:gd name="T89" fmla="*/ 337 h 1117"/>
              <a:gd name="T90" fmla="*/ 1041 w 1116"/>
              <a:gd name="T91" fmla="*/ 519 h 1117"/>
              <a:gd name="T92" fmla="*/ 392 w 1116"/>
              <a:gd name="T93" fmla="*/ 26 h 1117"/>
              <a:gd name="T94" fmla="*/ 183 w 1116"/>
              <a:gd name="T95" fmla="*/ 146 h 1117"/>
              <a:gd name="T96" fmla="*/ 44 w 1116"/>
              <a:gd name="T97" fmla="*/ 342 h 1117"/>
              <a:gd name="T98" fmla="*/ 0 w 1116"/>
              <a:gd name="T99" fmla="*/ 588 h 1117"/>
              <a:gd name="T100" fmla="*/ 67 w 1116"/>
              <a:gd name="T101" fmla="*/ 824 h 1117"/>
              <a:gd name="T102" fmla="*/ 224 w 1116"/>
              <a:gd name="T103" fmla="*/ 1006 h 1117"/>
              <a:gd name="T104" fmla="*/ 445 w 1116"/>
              <a:gd name="T105" fmla="*/ 1105 h 1117"/>
              <a:gd name="T106" fmla="*/ 697 w 1116"/>
              <a:gd name="T107" fmla="*/ 1099 h 1117"/>
              <a:gd name="T108" fmla="*/ 913 w 1116"/>
              <a:gd name="T109" fmla="*/ 990 h 1117"/>
              <a:gd name="T110" fmla="*/ 1061 w 1116"/>
              <a:gd name="T111" fmla="*/ 801 h 1117"/>
              <a:gd name="T112" fmla="*/ 1116 w 1116"/>
              <a:gd name="T113" fmla="*/ 559 h 1117"/>
              <a:gd name="T114" fmla="*/ 1061 w 1116"/>
              <a:gd name="T115" fmla="*/ 317 h 1117"/>
              <a:gd name="T116" fmla="*/ 913 w 1116"/>
              <a:gd name="T117" fmla="*/ 128 h 1117"/>
              <a:gd name="T118" fmla="*/ 697 w 1116"/>
              <a:gd name="T119" fmla="*/ 19 h 1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16" h="1117">
                <a:moveTo>
                  <a:pt x="900" y="903"/>
                </a:moveTo>
                <a:lnTo>
                  <a:pt x="871" y="883"/>
                </a:lnTo>
                <a:lnTo>
                  <a:pt x="840" y="864"/>
                </a:lnTo>
                <a:lnTo>
                  <a:pt x="823" y="856"/>
                </a:lnTo>
                <a:lnTo>
                  <a:pt x="807" y="848"/>
                </a:lnTo>
                <a:lnTo>
                  <a:pt x="790" y="841"/>
                </a:lnTo>
                <a:lnTo>
                  <a:pt x="774" y="834"/>
                </a:lnTo>
                <a:lnTo>
                  <a:pt x="784" y="804"/>
                </a:lnTo>
                <a:lnTo>
                  <a:pt x="795" y="774"/>
                </a:lnTo>
                <a:lnTo>
                  <a:pt x="804" y="742"/>
                </a:lnTo>
                <a:lnTo>
                  <a:pt x="811" y="710"/>
                </a:lnTo>
                <a:lnTo>
                  <a:pt x="818" y="677"/>
                </a:lnTo>
                <a:lnTo>
                  <a:pt x="822" y="645"/>
                </a:lnTo>
                <a:lnTo>
                  <a:pt x="825" y="610"/>
                </a:lnTo>
                <a:lnTo>
                  <a:pt x="828" y="577"/>
                </a:lnTo>
                <a:lnTo>
                  <a:pt x="1043" y="577"/>
                </a:lnTo>
                <a:lnTo>
                  <a:pt x="1041" y="601"/>
                </a:lnTo>
                <a:lnTo>
                  <a:pt x="1039" y="623"/>
                </a:lnTo>
                <a:lnTo>
                  <a:pt x="1035" y="647"/>
                </a:lnTo>
                <a:lnTo>
                  <a:pt x="1031" y="670"/>
                </a:lnTo>
                <a:lnTo>
                  <a:pt x="1025" y="691"/>
                </a:lnTo>
                <a:lnTo>
                  <a:pt x="1018" y="714"/>
                </a:lnTo>
                <a:lnTo>
                  <a:pt x="1010" y="735"/>
                </a:lnTo>
                <a:lnTo>
                  <a:pt x="1002" y="756"/>
                </a:lnTo>
                <a:lnTo>
                  <a:pt x="992" y="777"/>
                </a:lnTo>
                <a:lnTo>
                  <a:pt x="981" y="796"/>
                </a:lnTo>
                <a:lnTo>
                  <a:pt x="970" y="816"/>
                </a:lnTo>
                <a:lnTo>
                  <a:pt x="957" y="834"/>
                </a:lnTo>
                <a:lnTo>
                  <a:pt x="944" y="852"/>
                </a:lnTo>
                <a:lnTo>
                  <a:pt x="930" y="870"/>
                </a:lnTo>
                <a:lnTo>
                  <a:pt x="916" y="887"/>
                </a:lnTo>
                <a:lnTo>
                  <a:pt x="900" y="903"/>
                </a:lnTo>
                <a:lnTo>
                  <a:pt x="900" y="903"/>
                </a:lnTo>
                <a:close/>
                <a:moveTo>
                  <a:pt x="73" y="577"/>
                </a:moveTo>
                <a:lnTo>
                  <a:pt x="289" y="577"/>
                </a:lnTo>
                <a:lnTo>
                  <a:pt x="291" y="610"/>
                </a:lnTo>
                <a:lnTo>
                  <a:pt x="294" y="645"/>
                </a:lnTo>
                <a:lnTo>
                  <a:pt x="298" y="677"/>
                </a:lnTo>
                <a:lnTo>
                  <a:pt x="305" y="710"/>
                </a:lnTo>
                <a:lnTo>
                  <a:pt x="312" y="742"/>
                </a:lnTo>
                <a:lnTo>
                  <a:pt x="321" y="774"/>
                </a:lnTo>
                <a:lnTo>
                  <a:pt x="331" y="804"/>
                </a:lnTo>
                <a:lnTo>
                  <a:pt x="343" y="834"/>
                </a:lnTo>
                <a:lnTo>
                  <a:pt x="325" y="841"/>
                </a:lnTo>
                <a:lnTo>
                  <a:pt x="309" y="848"/>
                </a:lnTo>
                <a:lnTo>
                  <a:pt x="293" y="856"/>
                </a:lnTo>
                <a:lnTo>
                  <a:pt x="277" y="864"/>
                </a:lnTo>
                <a:lnTo>
                  <a:pt x="245" y="883"/>
                </a:lnTo>
                <a:lnTo>
                  <a:pt x="215" y="903"/>
                </a:lnTo>
                <a:lnTo>
                  <a:pt x="200" y="887"/>
                </a:lnTo>
                <a:lnTo>
                  <a:pt x="185" y="870"/>
                </a:lnTo>
                <a:lnTo>
                  <a:pt x="171" y="852"/>
                </a:lnTo>
                <a:lnTo>
                  <a:pt x="158" y="834"/>
                </a:lnTo>
                <a:lnTo>
                  <a:pt x="146" y="816"/>
                </a:lnTo>
                <a:lnTo>
                  <a:pt x="134" y="796"/>
                </a:lnTo>
                <a:lnTo>
                  <a:pt x="123" y="777"/>
                </a:lnTo>
                <a:lnTo>
                  <a:pt x="114" y="756"/>
                </a:lnTo>
                <a:lnTo>
                  <a:pt x="105" y="735"/>
                </a:lnTo>
                <a:lnTo>
                  <a:pt x="98" y="714"/>
                </a:lnTo>
                <a:lnTo>
                  <a:pt x="91" y="691"/>
                </a:lnTo>
                <a:lnTo>
                  <a:pt x="86" y="670"/>
                </a:lnTo>
                <a:lnTo>
                  <a:pt x="80" y="647"/>
                </a:lnTo>
                <a:lnTo>
                  <a:pt x="77" y="623"/>
                </a:lnTo>
                <a:lnTo>
                  <a:pt x="75" y="601"/>
                </a:lnTo>
                <a:lnTo>
                  <a:pt x="73" y="577"/>
                </a:lnTo>
                <a:lnTo>
                  <a:pt x="73" y="577"/>
                </a:lnTo>
                <a:close/>
                <a:moveTo>
                  <a:pt x="196" y="236"/>
                </a:moveTo>
                <a:lnTo>
                  <a:pt x="211" y="248"/>
                </a:lnTo>
                <a:lnTo>
                  <a:pt x="227" y="258"/>
                </a:lnTo>
                <a:lnTo>
                  <a:pt x="243" y="269"/>
                </a:lnTo>
                <a:lnTo>
                  <a:pt x="260" y="280"/>
                </a:lnTo>
                <a:lnTo>
                  <a:pt x="277" y="290"/>
                </a:lnTo>
                <a:lnTo>
                  <a:pt x="294" y="298"/>
                </a:lnTo>
                <a:lnTo>
                  <a:pt x="312" y="307"/>
                </a:lnTo>
                <a:lnTo>
                  <a:pt x="330" y="315"/>
                </a:lnTo>
                <a:lnTo>
                  <a:pt x="321" y="342"/>
                </a:lnTo>
                <a:lnTo>
                  <a:pt x="314" y="369"/>
                </a:lnTo>
                <a:lnTo>
                  <a:pt x="306" y="396"/>
                </a:lnTo>
                <a:lnTo>
                  <a:pt x="301" y="424"/>
                </a:lnTo>
                <a:lnTo>
                  <a:pt x="296" y="453"/>
                </a:lnTo>
                <a:lnTo>
                  <a:pt x="293" y="482"/>
                </a:lnTo>
                <a:lnTo>
                  <a:pt x="290" y="511"/>
                </a:lnTo>
                <a:lnTo>
                  <a:pt x="289" y="540"/>
                </a:lnTo>
                <a:lnTo>
                  <a:pt x="73" y="540"/>
                </a:lnTo>
                <a:lnTo>
                  <a:pt x="74" y="519"/>
                </a:lnTo>
                <a:lnTo>
                  <a:pt x="76" y="497"/>
                </a:lnTo>
                <a:lnTo>
                  <a:pt x="79" y="477"/>
                </a:lnTo>
                <a:lnTo>
                  <a:pt x="83" y="455"/>
                </a:lnTo>
                <a:lnTo>
                  <a:pt x="89" y="434"/>
                </a:lnTo>
                <a:lnTo>
                  <a:pt x="94" y="415"/>
                </a:lnTo>
                <a:lnTo>
                  <a:pt x="101" y="394"/>
                </a:lnTo>
                <a:lnTo>
                  <a:pt x="108" y="375"/>
                </a:lnTo>
                <a:lnTo>
                  <a:pt x="117" y="356"/>
                </a:lnTo>
                <a:lnTo>
                  <a:pt x="126" y="337"/>
                </a:lnTo>
                <a:lnTo>
                  <a:pt x="135" y="319"/>
                </a:lnTo>
                <a:lnTo>
                  <a:pt x="146" y="302"/>
                </a:lnTo>
                <a:lnTo>
                  <a:pt x="158" y="284"/>
                </a:lnTo>
                <a:lnTo>
                  <a:pt x="170" y="268"/>
                </a:lnTo>
                <a:lnTo>
                  <a:pt x="182" y="252"/>
                </a:lnTo>
                <a:lnTo>
                  <a:pt x="196" y="236"/>
                </a:lnTo>
                <a:close/>
                <a:moveTo>
                  <a:pt x="576" y="540"/>
                </a:moveTo>
                <a:lnTo>
                  <a:pt x="576" y="360"/>
                </a:lnTo>
                <a:lnTo>
                  <a:pt x="599" y="359"/>
                </a:lnTo>
                <a:lnTo>
                  <a:pt x="621" y="357"/>
                </a:lnTo>
                <a:lnTo>
                  <a:pt x="644" y="353"/>
                </a:lnTo>
                <a:lnTo>
                  <a:pt x="667" y="350"/>
                </a:lnTo>
                <a:lnTo>
                  <a:pt x="688" y="346"/>
                </a:lnTo>
                <a:lnTo>
                  <a:pt x="710" y="340"/>
                </a:lnTo>
                <a:lnTo>
                  <a:pt x="732" y="334"/>
                </a:lnTo>
                <a:lnTo>
                  <a:pt x="752" y="328"/>
                </a:lnTo>
                <a:lnTo>
                  <a:pt x="761" y="352"/>
                </a:lnTo>
                <a:lnTo>
                  <a:pt x="768" y="378"/>
                </a:lnTo>
                <a:lnTo>
                  <a:pt x="775" y="404"/>
                </a:lnTo>
                <a:lnTo>
                  <a:pt x="780" y="430"/>
                </a:lnTo>
                <a:lnTo>
                  <a:pt x="784" y="457"/>
                </a:lnTo>
                <a:lnTo>
                  <a:pt x="788" y="485"/>
                </a:lnTo>
                <a:lnTo>
                  <a:pt x="790" y="512"/>
                </a:lnTo>
                <a:lnTo>
                  <a:pt x="791" y="540"/>
                </a:lnTo>
                <a:lnTo>
                  <a:pt x="576" y="540"/>
                </a:lnTo>
                <a:close/>
                <a:moveTo>
                  <a:pt x="739" y="821"/>
                </a:moveTo>
                <a:lnTo>
                  <a:pt x="720" y="816"/>
                </a:lnTo>
                <a:lnTo>
                  <a:pt x="700" y="810"/>
                </a:lnTo>
                <a:lnTo>
                  <a:pt x="680" y="806"/>
                </a:lnTo>
                <a:lnTo>
                  <a:pt x="659" y="802"/>
                </a:lnTo>
                <a:lnTo>
                  <a:pt x="639" y="798"/>
                </a:lnTo>
                <a:lnTo>
                  <a:pt x="618" y="796"/>
                </a:lnTo>
                <a:lnTo>
                  <a:pt x="598" y="794"/>
                </a:lnTo>
                <a:lnTo>
                  <a:pt x="576" y="794"/>
                </a:lnTo>
                <a:lnTo>
                  <a:pt x="576" y="577"/>
                </a:lnTo>
                <a:lnTo>
                  <a:pt x="791" y="577"/>
                </a:lnTo>
                <a:lnTo>
                  <a:pt x="790" y="609"/>
                </a:lnTo>
                <a:lnTo>
                  <a:pt x="787" y="642"/>
                </a:lnTo>
                <a:lnTo>
                  <a:pt x="782" y="673"/>
                </a:lnTo>
                <a:lnTo>
                  <a:pt x="776" y="704"/>
                </a:lnTo>
                <a:lnTo>
                  <a:pt x="769" y="735"/>
                </a:lnTo>
                <a:lnTo>
                  <a:pt x="761" y="764"/>
                </a:lnTo>
                <a:lnTo>
                  <a:pt x="751" y="793"/>
                </a:lnTo>
                <a:lnTo>
                  <a:pt x="739" y="821"/>
                </a:lnTo>
                <a:close/>
                <a:moveTo>
                  <a:pt x="759" y="866"/>
                </a:moveTo>
                <a:lnTo>
                  <a:pt x="789" y="879"/>
                </a:lnTo>
                <a:lnTo>
                  <a:pt x="818" y="893"/>
                </a:lnTo>
                <a:lnTo>
                  <a:pt x="846" y="910"/>
                </a:lnTo>
                <a:lnTo>
                  <a:pt x="873" y="928"/>
                </a:lnTo>
                <a:lnTo>
                  <a:pt x="861" y="938"/>
                </a:lnTo>
                <a:lnTo>
                  <a:pt x="848" y="947"/>
                </a:lnTo>
                <a:lnTo>
                  <a:pt x="835" y="957"/>
                </a:lnTo>
                <a:lnTo>
                  <a:pt x="821" y="967"/>
                </a:lnTo>
                <a:lnTo>
                  <a:pt x="807" y="976"/>
                </a:lnTo>
                <a:lnTo>
                  <a:pt x="793" y="983"/>
                </a:lnTo>
                <a:lnTo>
                  <a:pt x="779" y="991"/>
                </a:lnTo>
                <a:lnTo>
                  <a:pt x="764" y="998"/>
                </a:lnTo>
                <a:lnTo>
                  <a:pt x="750" y="1005"/>
                </a:lnTo>
                <a:lnTo>
                  <a:pt x="734" y="1011"/>
                </a:lnTo>
                <a:lnTo>
                  <a:pt x="719" y="1017"/>
                </a:lnTo>
                <a:lnTo>
                  <a:pt x="703" y="1022"/>
                </a:lnTo>
                <a:lnTo>
                  <a:pt x="687" y="1026"/>
                </a:lnTo>
                <a:lnTo>
                  <a:pt x="671" y="1031"/>
                </a:lnTo>
                <a:lnTo>
                  <a:pt x="655" y="1035"/>
                </a:lnTo>
                <a:lnTo>
                  <a:pt x="638" y="1037"/>
                </a:lnTo>
                <a:lnTo>
                  <a:pt x="656" y="1019"/>
                </a:lnTo>
                <a:lnTo>
                  <a:pt x="673" y="999"/>
                </a:lnTo>
                <a:lnTo>
                  <a:pt x="689" y="980"/>
                </a:lnTo>
                <a:lnTo>
                  <a:pt x="705" y="958"/>
                </a:lnTo>
                <a:lnTo>
                  <a:pt x="720" y="937"/>
                </a:lnTo>
                <a:lnTo>
                  <a:pt x="734" y="914"/>
                </a:lnTo>
                <a:lnTo>
                  <a:pt x="747" y="890"/>
                </a:lnTo>
                <a:lnTo>
                  <a:pt x="759" y="866"/>
                </a:lnTo>
                <a:close/>
                <a:moveTo>
                  <a:pt x="576" y="1044"/>
                </a:moveTo>
                <a:lnTo>
                  <a:pt x="576" y="830"/>
                </a:lnTo>
                <a:lnTo>
                  <a:pt x="595" y="831"/>
                </a:lnTo>
                <a:lnTo>
                  <a:pt x="615" y="832"/>
                </a:lnTo>
                <a:lnTo>
                  <a:pt x="633" y="834"/>
                </a:lnTo>
                <a:lnTo>
                  <a:pt x="652" y="837"/>
                </a:lnTo>
                <a:lnTo>
                  <a:pt x="671" y="841"/>
                </a:lnTo>
                <a:lnTo>
                  <a:pt x="688" y="844"/>
                </a:lnTo>
                <a:lnTo>
                  <a:pt x="707" y="849"/>
                </a:lnTo>
                <a:lnTo>
                  <a:pt x="725" y="855"/>
                </a:lnTo>
                <a:lnTo>
                  <a:pt x="710" y="882"/>
                </a:lnTo>
                <a:lnTo>
                  <a:pt x="695" y="909"/>
                </a:lnTo>
                <a:lnTo>
                  <a:pt x="678" y="933"/>
                </a:lnTo>
                <a:lnTo>
                  <a:pt x="660" y="958"/>
                </a:lnTo>
                <a:lnTo>
                  <a:pt x="641" y="982"/>
                </a:lnTo>
                <a:lnTo>
                  <a:pt x="621" y="1004"/>
                </a:lnTo>
                <a:lnTo>
                  <a:pt x="600" y="1024"/>
                </a:lnTo>
                <a:lnTo>
                  <a:pt x="578" y="1044"/>
                </a:lnTo>
                <a:lnTo>
                  <a:pt x="576" y="1044"/>
                </a:lnTo>
                <a:close/>
                <a:moveTo>
                  <a:pt x="478" y="1037"/>
                </a:moveTo>
                <a:lnTo>
                  <a:pt x="462" y="1035"/>
                </a:lnTo>
                <a:lnTo>
                  <a:pt x="445" y="1031"/>
                </a:lnTo>
                <a:lnTo>
                  <a:pt x="429" y="1026"/>
                </a:lnTo>
                <a:lnTo>
                  <a:pt x="413" y="1022"/>
                </a:lnTo>
                <a:lnTo>
                  <a:pt x="398" y="1017"/>
                </a:lnTo>
                <a:lnTo>
                  <a:pt x="382" y="1011"/>
                </a:lnTo>
                <a:lnTo>
                  <a:pt x="366" y="1005"/>
                </a:lnTo>
                <a:lnTo>
                  <a:pt x="351" y="998"/>
                </a:lnTo>
                <a:lnTo>
                  <a:pt x="337" y="991"/>
                </a:lnTo>
                <a:lnTo>
                  <a:pt x="322" y="983"/>
                </a:lnTo>
                <a:lnTo>
                  <a:pt x="308" y="976"/>
                </a:lnTo>
                <a:lnTo>
                  <a:pt x="294" y="967"/>
                </a:lnTo>
                <a:lnTo>
                  <a:pt x="281" y="957"/>
                </a:lnTo>
                <a:lnTo>
                  <a:pt x="268" y="947"/>
                </a:lnTo>
                <a:lnTo>
                  <a:pt x="255" y="938"/>
                </a:lnTo>
                <a:lnTo>
                  <a:pt x="242" y="928"/>
                </a:lnTo>
                <a:lnTo>
                  <a:pt x="269" y="910"/>
                </a:lnTo>
                <a:lnTo>
                  <a:pt x="298" y="893"/>
                </a:lnTo>
                <a:lnTo>
                  <a:pt x="328" y="879"/>
                </a:lnTo>
                <a:lnTo>
                  <a:pt x="358" y="866"/>
                </a:lnTo>
                <a:lnTo>
                  <a:pt x="370" y="890"/>
                </a:lnTo>
                <a:lnTo>
                  <a:pt x="383" y="914"/>
                </a:lnTo>
                <a:lnTo>
                  <a:pt x="397" y="937"/>
                </a:lnTo>
                <a:lnTo>
                  <a:pt x="412" y="958"/>
                </a:lnTo>
                <a:lnTo>
                  <a:pt x="427" y="980"/>
                </a:lnTo>
                <a:lnTo>
                  <a:pt x="443" y="999"/>
                </a:lnTo>
                <a:lnTo>
                  <a:pt x="460" y="1019"/>
                </a:lnTo>
                <a:lnTo>
                  <a:pt x="478" y="1037"/>
                </a:lnTo>
                <a:close/>
                <a:moveTo>
                  <a:pt x="540" y="577"/>
                </a:moveTo>
                <a:lnTo>
                  <a:pt x="540" y="794"/>
                </a:lnTo>
                <a:lnTo>
                  <a:pt x="519" y="794"/>
                </a:lnTo>
                <a:lnTo>
                  <a:pt x="498" y="796"/>
                </a:lnTo>
                <a:lnTo>
                  <a:pt x="477" y="798"/>
                </a:lnTo>
                <a:lnTo>
                  <a:pt x="456" y="802"/>
                </a:lnTo>
                <a:lnTo>
                  <a:pt x="436" y="806"/>
                </a:lnTo>
                <a:lnTo>
                  <a:pt x="416" y="810"/>
                </a:lnTo>
                <a:lnTo>
                  <a:pt x="396" y="816"/>
                </a:lnTo>
                <a:lnTo>
                  <a:pt x="376" y="821"/>
                </a:lnTo>
                <a:lnTo>
                  <a:pt x="365" y="793"/>
                </a:lnTo>
                <a:lnTo>
                  <a:pt x="356" y="764"/>
                </a:lnTo>
                <a:lnTo>
                  <a:pt x="347" y="735"/>
                </a:lnTo>
                <a:lnTo>
                  <a:pt x="339" y="704"/>
                </a:lnTo>
                <a:lnTo>
                  <a:pt x="334" y="673"/>
                </a:lnTo>
                <a:lnTo>
                  <a:pt x="330" y="642"/>
                </a:lnTo>
                <a:lnTo>
                  <a:pt x="326" y="609"/>
                </a:lnTo>
                <a:lnTo>
                  <a:pt x="324" y="577"/>
                </a:lnTo>
                <a:lnTo>
                  <a:pt x="540" y="577"/>
                </a:lnTo>
                <a:close/>
                <a:moveTo>
                  <a:pt x="364" y="328"/>
                </a:moveTo>
                <a:lnTo>
                  <a:pt x="385" y="334"/>
                </a:lnTo>
                <a:lnTo>
                  <a:pt x="406" y="340"/>
                </a:lnTo>
                <a:lnTo>
                  <a:pt x="428" y="346"/>
                </a:lnTo>
                <a:lnTo>
                  <a:pt x="450" y="350"/>
                </a:lnTo>
                <a:lnTo>
                  <a:pt x="472" y="353"/>
                </a:lnTo>
                <a:lnTo>
                  <a:pt x="494" y="357"/>
                </a:lnTo>
                <a:lnTo>
                  <a:pt x="517" y="359"/>
                </a:lnTo>
                <a:lnTo>
                  <a:pt x="540" y="360"/>
                </a:lnTo>
                <a:lnTo>
                  <a:pt x="540" y="540"/>
                </a:lnTo>
                <a:lnTo>
                  <a:pt x="324" y="540"/>
                </a:lnTo>
                <a:lnTo>
                  <a:pt x="326" y="512"/>
                </a:lnTo>
                <a:lnTo>
                  <a:pt x="329" y="485"/>
                </a:lnTo>
                <a:lnTo>
                  <a:pt x="332" y="457"/>
                </a:lnTo>
                <a:lnTo>
                  <a:pt x="336" y="430"/>
                </a:lnTo>
                <a:lnTo>
                  <a:pt x="342" y="404"/>
                </a:lnTo>
                <a:lnTo>
                  <a:pt x="348" y="378"/>
                </a:lnTo>
                <a:lnTo>
                  <a:pt x="356" y="352"/>
                </a:lnTo>
                <a:lnTo>
                  <a:pt x="364" y="328"/>
                </a:lnTo>
                <a:lnTo>
                  <a:pt x="364" y="328"/>
                </a:lnTo>
                <a:close/>
                <a:moveTo>
                  <a:pt x="344" y="282"/>
                </a:moveTo>
                <a:lnTo>
                  <a:pt x="328" y="275"/>
                </a:lnTo>
                <a:lnTo>
                  <a:pt x="311" y="267"/>
                </a:lnTo>
                <a:lnTo>
                  <a:pt x="295" y="258"/>
                </a:lnTo>
                <a:lnTo>
                  <a:pt x="279" y="250"/>
                </a:lnTo>
                <a:lnTo>
                  <a:pt x="264" y="240"/>
                </a:lnTo>
                <a:lnTo>
                  <a:pt x="249" y="230"/>
                </a:lnTo>
                <a:lnTo>
                  <a:pt x="235" y="221"/>
                </a:lnTo>
                <a:lnTo>
                  <a:pt x="221" y="210"/>
                </a:lnTo>
                <a:lnTo>
                  <a:pt x="234" y="198"/>
                </a:lnTo>
                <a:lnTo>
                  <a:pt x="248" y="186"/>
                </a:lnTo>
                <a:lnTo>
                  <a:pt x="262" y="174"/>
                </a:lnTo>
                <a:lnTo>
                  <a:pt x="276" y="163"/>
                </a:lnTo>
                <a:lnTo>
                  <a:pt x="291" y="154"/>
                </a:lnTo>
                <a:lnTo>
                  <a:pt x="306" y="144"/>
                </a:lnTo>
                <a:lnTo>
                  <a:pt x="322" y="134"/>
                </a:lnTo>
                <a:lnTo>
                  <a:pt x="338" y="126"/>
                </a:lnTo>
                <a:lnTo>
                  <a:pt x="355" y="118"/>
                </a:lnTo>
                <a:lnTo>
                  <a:pt x="371" y="110"/>
                </a:lnTo>
                <a:lnTo>
                  <a:pt x="388" y="104"/>
                </a:lnTo>
                <a:lnTo>
                  <a:pt x="405" y="97"/>
                </a:lnTo>
                <a:lnTo>
                  <a:pt x="424" y="92"/>
                </a:lnTo>
                <a:lnTo>
                  <a:pt x="441" y="88"/>
                </a:lnTo>
                <a:lnTo>
                  <a:pt x="459" y="83"/>
                </a:lnTo>
                <a:lnTo>
                  <a:pt x="478" y="80"/>
                </a:lnTo>
                <a:lnTo>
                  <a:pt x="458" y="102"/>
                </a:lnTo>
                <a:lnTo>
                  <a:pt x="438" y="124"/>
                </a:lnTo>
                <a:lnTo>
                  <a:pt x="419" y="148"/>
                </a:lnTo>
                <a:lnTo>
                  <a:pt x="402" y="173"/>
                </a:lnTo>
                <a:lnTo>
                  <a:pt x="386" y="199"/>
                </a:lnTo>
                <a:lnTo>
                  <a:pt x="371" y="225"/>
                </a:lnTo>
                <a:lnTo>
                  <a:pt x="357" y="253"/>
                </a:lnTo>
                <a:lnTo>
                  <a:pt x="344" y="282"/>
                </a:lnTo>
                <a:close/>
                <a:moveTo>
                  <a:pt x="540" y="74"/>
                </a:moveTo>
                <a:lnTo>
                  <a:pt x="540" y="324"/>
                </a:lnTo>
                <a:lnTo>
                  <a:pt x="519" y="323"/>
                </a:lnTo>
                <a:lnTo>
                  <a:pt x="498" y="321"/>
                </a:lnTo>
                <a:lnTo>
                  <a:pt x="477" y="318"/>
                </a:lnTo>
                <a:lnTo>
                  <a:pt x="456" y="315"/>
                </a:lnTo>
                <a:lnTo>
                  <a:pt x="437" y="311"/>
                </a:lnTo>
                <a:lnTo>
                  <a:pt x="416" y="306"/>
                </a:lnTo>
                <a:lnTo>
                  <a:pt x="397" y="301"/>
                </a:lnTo>
                <a:lnTo>
                  <a:pt x="377" y="294"/>
                </a:lnTo>
                <a:lnTo>
                  <a:pt x="392" y="262"/>
                </a:lnTo>
                <a:lnTo>
                  <a:pt x="409" y="230"/>
                </a:lnTo>
                <a:lnTo>
                  <a:pt x="427" y="200"/>
                </a:lnTo>
                <a:lnTo>
                  <a:pt x="446" y="172"/>
                </a:lnTo>
                <a:lnTo>
                  <a:pt x="467" y="145"/>
                </a:lnTo>
                <a:lnTo>
                  <a:pt x="490" y="119"/>
                </a:lnTo>
                <a:lnTo>
                  <a:pt x="513" y="95"/>
                </a:lnTo>
                <a:lnTo>
                  <a:pt x="538" y="74"/>
                </a:lnTo>
                <a:lnTo>
                  <a:pt x="539" y="74"/>
                </a:lnTo>
                <a:lnTo>
                  <a:pt x="540" y="74"/>
                </a:lnTo>
                <a:lnTo>
                  <a:pt x="540" y="74"/>
                </a:lnTo>
                <a:close/>
                <a:moveTo>
                  <a:pt x="638" y="80"/>
                </a:moveTo>
                <a:lnTo>
                  <a:pt x="656" y="83"/>
                </a:lnTo>
                <a:lnTo>
                  <a:pt x="674" y="88"/>
                </a:lnTo>
                <a:lnTo>
                  <a:pt x="693" y="92"/>
                </a:lnTo>
                <a:lnTo>
                  <a:pt x="710" y="97"/>
                </a:lnTo>
                <a:lnTo>
                  <a:pt x="727" y="104"/>
                </a:lnTo>
                <a:lnTo>
                  <a:pt x="744" y="110"/>
                </a:lnTo>
                <a:lnTo>
                  <a:pt x="762" y="118"/>
                </a:lnTo>
                <a:lnTo>
                  <a:pt x="778" y="126"/>
                </a:lnTo>
                <a:lnTo>
                  <a:pt x="794" y="134"/>
                </a:lnTo>
                <a:lnTo>
                  <a:pt x="809" y="144"/>
                </a:lnTo>
                <a:lnTo>
                  <a:pt x="825" y="154"/>
                </a:lnTo>
                <a:lnTo>
                  <a:pt x="841" y="163"/>
                </a:lnTo>
                <a:lnTo>
                  <a:pt x="855" y="174"/>
                </a:lnTo>
                <a:lnTo>
                  <a:pt x="869" y="186"/>
                </a:lnTo>
                <a:lnTo>
                  <a:pt x="883" y="198"/>
                </a:lnTo>
                <a:lnTo>
                  <a:pt x="896" y="210"/>
                </a:lnTo>
                <a:lnTo>
                  <a:pt x="882" y="221"/>
                </a:lnTo>
                <a:lnTo>
                  <a:pt x="867" y="230"/>
                </a:lnTo>
                <a:lnTo>
                  <a:pt x="851" y="240"/>
                </a:lnTo>
                <a:lnTo>
                  <a:pt x="836" y="250"/>
                </a:lnTo>
                <a:lnTo>
                  <a:pt x="821" y="258"/>
                </a:lnTo>
                <a:lnTo>
                  <a:pt x="805" y="267"/>
                </a:lnTo>
                <a:lnTo>
                  <a:pt x="789" y="275"/>
                </a:lnTo>
                <a:lnTo>
                  <a:pt x="773" y="282"/>
                </a:lnTo>
                <a:lnTo>
                  <a:pt x="760" y="253"/>
                </a:lnTo>
                <a:lnTo>
                  <a:pt x="746" y="225"/>
                </a:lnTo>
                <a:lnTo>
                  <a:pt x="730" y="199"/>
                </a:lnTo>
                <a:lnTo>
                  <a:pt x="714" y="173"/>
                </a:lnTo>
                <a:lnTo>
                  <a:pt x="696" y="148"/>
                </a:lnTo>
                <a:lnTo>
                  <a:pt x="678" y="124"/>
                </a:lnTo>
                <a:lnTo>
                  <a:pt x="658" y="102"/>
                </a:lnTo>
                <a:lnTo>
                  <a:pt x="638" y="80"/>
                </a:lnTo>
                <a:close/>
                <a:moveTo>
                  <a:pt x="578" y="74"/>
                </a:moveTo>
                <a:lnTo>
                  <a:pt x="603" y="95"/>
                </a:lnTo>
                <a:lnTo>
                  <a:pt x="627" y="119"/>
                </a:lnTo>
                <a:lnTo>
                  <a:pt x="648" y="145"/>
                </a:lnTo>
                <a:lnTo>
                  <a:pt x="670" y="172"/>
                </a:lnTo>
                <a:lnTo>
                  <a:pt x="689" y="200"/>
                </a:lnTo>
                <a:lnTo>
                  <a:pt x="708" y="230"/>
                </a:lnTo>
                <a:lnTo>
                  <a:pt x="724" y="262"/>
                </a:lnTo>
                <a:lnTo>
                  <a:pt x="739" y="294"/>
                </a:lnTo>
                <a:lnTo>
                  <a:pt x="720" y="301"/>
                </a:lnTo>
                <a:lnTo>
                  <a:pt x="699" y="306"/>
                </a:lnTo>
                <a:lnTo>
                  <a:pt x="680" y="311"/>
                </a:lnTo>
                <a:lnTo>
                  <a:pt x="659" y="315"/>
                </a:lnTo>
                <a:lnTo>
                  <a:pt x="639" y="318"/>
                </a:lnTo>
                <a:lnTo>
                  <a:pt x="618" y="321"/>
                </a:lnTo>
                <a:lnTo>
                  <a:pt x="598" y="323"/>
                </a:lnTo>
                <a:lnTo>
                  <a:pt x="576" y="324"/>
                </a:lnTo>
                <a:lnTo>
                  <a:pt x="576" y="74"/>
                </a:lnTo>
                <a:lnTo>
                  <a:pt x="577" y="74"/>
                </a:lnTo>
                <a:lnTo>
                  <a:pt x="578" y="74"/>
                </a:lnTo>
                <a:lnTo>
                  <a:pt x="578" y="74"/>
                </a:lnTo>
                <a:close/>
                <a:moveTo>
                  <a:pt x="538" y="1044"/>
                </a:moveTo>
                <a:lnTo>
                  <a:pt x="517" y="1024"/>
                </a:lnTo>
                <a:lnTo>
                  <a:pt x="495" y="1004"/>
                </a:lnTo>
                <a:lnTo>
                  <a:pt x="476" y="982"/>
                </a:lnTo>
                <a:lnTo>
                  <a:pt x="456" y="958"/>
                </a:lnTo>
                <a:lnTo>
                  <a:pt x="438" y="933"/>
                </a:lnTo>
                <a:lnTo>
                  <a:pt x="422" y="909"/>
                </a:lnTo>
                <a:lnTo>
                  <a:pt x="405" y="882"/>
                </a:lnTo>
                <a:lnTo>
                  <a:pt x="391" y="855"/>
                </a:lnTo>
                <a:lnTo>
                  <a:pt x="410" y="849"/>
                </a:lnTo>
                <a:lnTo>
                  <a:pt x="427" y="844"/>
                </a:lnTo>
                <a:lnTo>
                  <a:pt x="445" y="841"/>
                </a:lnTo>
                <a:lnTo>
                  <a:pt x="464" y="837"/>
                </a:lnTo>
                <a:lnTo>
                  <a:pt x="483" y="834"/>
                </a:lnTo>
                <a:lnTo>
                  <a:pt x="501" y="832"/>
                </a:lnTo>
                <a:lnTo>
                  <a:pt x="521" y="831"/>
                </a:lnTo>
                <a:lnTo>
                  <a:pt x="540" y="830"/>
                </a:lnTo>
                <a:lnTo>
                  <a:pt x="540" y="1044"/>
                </a:lnTo>
                <a:lnTo>
                  <a:pt x="538" y="1044"/>
                </a:lnTo>
                <a:close/>
                <a:moveTo>
                  <a:pt x="1043" y="540"/>
                </a:moveTo>
                <a:lnTo>
                  <a:pt x="828" y="540"/>
                </a:lnTo>
                <a:lnTo>
                  <a:pt x="825" y="511"/>
                </a:lnTo>
                <a:lnTo>
                  <a:pt x="823" y="482"/>
                </a:lnTo>
                <a:lnTo>
                  <a:pt x="820" y="453"/>
                </a:lnTo>
                <a:lnTo>
                  <a:pt x="816" y="424"/>
                </a:lnTo>
                <a:lnTo>
                  <a:pt x="809" y="396"/>
                </a:lnTo>
                <a:lnTo>
                  <a:pt x="803" y="369"/>
                </a:lnTo>
                <a:lnTo>
                  <a:pt x="795" y="342"/>
                </a:lnTo>
                <a:lnTo>
                  <a:pt x="786" y="315"/>
                </a:lnTo>
                <a:lnTo>
                  <a:pt x="804" y="307"/>
                </a:lnTo>
                <a:lnTo>
                  <a:pt x="821" y="298"/>
                </a:lnTo>
                <a:lnTo>
                  <a:pt x="840" y="290"/>
                </a:lnTo>
                <a:lnTo>
                  <a:pt x="856" y="280"/>
                </a:lnTo>
                <a:lnTo>
                  <a:pt x="873" y="269"/>
                </a:lnTo>
                <a:lnTo>
                  <a:pt x="889" y="258"/>
                </a:lnTo>
                <a:lnTo>
                  <a:pt x="904" y="248"/>
                </a:lnTo>
                <a:lnTo>
                  <a:pt x="921" y="236"/>
                </a:lnTo>
                <a:lnTo>
                  <a:pt x="933" y="252"/>
                </a:lnTo>
                <a:lnTo>
                  <a:pt x="946" y="268"/>
                </a:lnTo>
                <a:lnTo>
                  <a:pt x="958" y="284"/>
                </a:lnTo>
                <a:lnTo>
                  <a:pt x="970" y="302"/>
                </a:lnTo>
                <a:lnTo>
                  <a:pt x="980" y="319"/>
                </a:lnTo>
                <a:lnTo>
                  <a:pt x="990" y="337"/>
                </a:lnTo>
                <a:lnTo>
                  <a:pt x="999" y="356"/>
                </a:lnTo>
                <a:lnTo>
                  <a:pt x="1007" y="375"/>
                </a:lnTo>
                <a:lnTo>
                  <a:pt x="1014" y="394"/>
                </a:lnTo>
                <a:lnTo>
                  <a:pt x="1022" y="415"/>
                </a:lnTo>
                <a:lnTo>
                  <a:pt x="1027" y="434"/>
                </a:lnTo>
                <a:lnTo>
                  <a:pt x="1033" y="455"/>
                </a:lnTo>
                <a:lnTo>
                  <a:pt x="1036" y="477"/>
                </a:lnTo>
                <a:lnTo>
                  <a:pt x="1039" y="497"/>
                </a:lnTo>
                <a:lnTo>
                  <a:pt x="1041" y="519"/>
                </a:lnTo>
                <a:lnTo>
                  <a:pt x="1043" y="540"/>
                </a:lnTo>
                <a:lnTo>
                  <a:pt x="1043" y="540"/>
                </a:lnTo>
                <a:close/>
                <a:moveTo>
                  <a:pt x="558" y="0"/>
                </a:moveTo>
                <a:lnTo>
                  <a:pt x="530" y="1"/>
                </a:lnTo>
                <a:lnTo>
                  <a:pt x="501" y="4"/>
                </a:lnTo>
                <a:lnTo>
                  <a:pt x="473" y="7"/>
                </a:lnTo>
                <a:lnTo>
                  <a:pt x="445" y="12"/>
                </a:lnTo>
                <a:lnTo>
                  <a:pt x="418" y="19"/>
                </a:lnTo>
                <a:lnTo>
                  <a:pt x="392" y="26"/>
                </a:lnTo>
                <a:lnTo>
                  <a:pt x="366" y="35"/>
                </a:lnTo>
                <a:lnTo>
                  <a:pt x="341" y="45"/>
                </a:lnTo>
                <a:lnTo>
                  <a:pt x="316" y="55"/>
                </a:lnTo>
                <a:lnTo>
                  <a:pt x="292" y="68"/>
                </a:lnTo>
                <a:lnTo>
                  <a:pt x="268" y="81"/>
                </a:lnTo>
                <a:lnTo>
                  <a:pt x="245" y="96"/>
                </a:lnTo>
                <a:lnTo>
                  <a:pt x="224" y="112"/>
                </a:lnTo>
                <a:lnTo>
                  <a:pt x="203" y="128"/>
                </a:lnTo>
                <a:lnTo>
                  <a:pt x="183" y="146"/>
                </a:lnTo>
                <a:lnTo>
                  <a:pt x="163" y="164"/>
                </a:lnTo>
                <a:lnTo>
                  <a:pt x="145" y="184"/>
                </a:lnTo>
                <a:lnTo>
                  <a:pt x="128" y="203"/>
                </a:lnTo>
                <a:lnTo>
                  <a:pt x="110" y="225"/>
                </a:lnTo>
                <a:lnTo>
                  <a:pt x="95" y="247"/>
                </a:lnTo>
                <a:lnTo>
                  <a:pt x="80" y="269"/>
                </a:lnTo>
                <a:lnTo>
                  <a:pt x="67" y="293"/>
                </a:lnTo>
                <a:lnTo>
                  <a:pt x="55" y="317"/>
                </a:lnTo>
                <a:lnTo>
                  <a:pt x="44" y="342"/>
                </a:lnTo>
                <a:lnTo>
                  <a:pt x="34" y="366"/>
                </a:lnTo>
                <a:lnTo>
                  <a:pt x="25" y="392"/>
                </a:lnTo>
                <a:lnTo>
                  <a:pt x="18" y="419"/>
                </a:lnTo>
                <a:lnTo>
                  <a:pt x="11" y="446"/>
                </a:lnTo>
                <a:lnTo>
                  <a:pt x="7" y="473"/>
                </a:lnTo>
                <a:lnTo>
                  <a:pt x="2" y="501"/>
                </a:lnTo>
                <a:lnTo>
                  <a:pt x="0" y="529"/>
                </a:lnTo>
                <a:lnTo>
                  <a:pt x="0" y="559"/>
                </a:lnTo>
                <a:lnTo>
                  <a:pt x="0" y="588"/>
                </a:lnTo>
                <a:lnTo>
                  <a:pt x="2" y="616"/>
                </a:lnTo>
                <a:lnTo>
                  <a:pt x="7" y="644"/>
                </a:lnTo>
                <a:lnTo>
                  <a:pt x="11" y="671"/>
                </a:lnTo>
                <a:lnTo>
                  <a:pt x="18" y="698"/>
                </a:lnTo>
                <a:lnTo>
                  <a:pt x="25" y="725"/>
                </a:lnTo>
                <a:lnTo>
                  <a:pt x="34" y="751"/>
                </a:lnTo>
                <a:lnTo>
                  <a:pt x="44" y="776"/>
                </a:lnTo>
                <a:lnTo>
                  <a:pt x="55" y="801"/>
                </a:lnTo>
                <a:lnTo>
                  <a:pt x="67" y="824"/>
                </a:lnTo>
                <a:lnTo>
                  <a:pt x="80" y="848"/>
                </a:lnTo>
                <a:lnTo>
                  <a:pt x="95" y="871"/>
                </a:lnTo>
                <a:lnTo>
                  <a:pt x="110" y="892"/>
                </a:lnTo>
                <a:lnTo>
                  <a:pt x="128" y="914"/>
                </a:lnTo>
                <a:lnTo>
                  <a:pt x="145" y="933"/>
                </a:lnTo>
                <a:lnTo>
                  <a:pt x="163" y="953"/>
                </a:lnTo>
                <a:lnTo>
                  <a:pt x="183" y="972"/>
                </a:lnTo>
                <a:lnTo>
                  <a:pt x="203" y="990"/>
                </a:lnTo>
                <a:lnTo>
                  <a:pt x="224" y="1006"/>
                </a:lnTo>
                <a:lnTo>
                  <a:pt x="245" y="1021"/>
                </a:lnTo>
                <a:lnTo>
                  <a:pt x="268" y="1036"/>
                </a:lnTo>
                <a:lnTo>
                  <a:pt x="292" y="1049"/>
                </a:lnTo>
                <a:lnTo>
                  <a:pt x="316" y="1062"/>
                </a:lnTo>
                <a:lnTo>
                  <a:pt x="341" y="1073"/>
                </a:lnTo>
                <a:lnTo>
                  <a:pt x="366" y="1082"/>
                </a:lnTo>
                <a:lnTo>
                  <a:pt x="392" y="1091"/>
                </a:lnTo>
                <a:lnTo>
                  <a:pt x="418" y="1099"/>
                </a:lnTo>
                <a:lnTo>
                  <a:pt x="445" y="1105"/>
                </a:lnTo>
                <a:lnTo>
                  <a:pt x="473" y="1111"/>
                </a:lnTo>
                <a:lnTo>
                  <a:pt x="501" y="1114"/>
                </a:lnTo>
                <a:lnTo>
                  <a:pt x="530" y="1116"/>
                </a:lnTo>
                <a:lnTo>
                  <a:pt x="558" y="1117"/>
                </a:lnTo>
                <a:lnTo>
                  <a:pt x="587" y="1116"/>
                </a:lnTo>
                <a:lnTo>
                  <a:pt x="615" y="1114"/>
                </a:lnTo>
                <a:lnTo>
                  <a:pt x="643" y="1111"/>
                </a:lnTo>
                <a:lnTo>
                  <a:pt x="670" y="1105"/>
                </a:lnTo>
                <a:lnTo>
                  <a:pt x="697" y="1099"/>
                </a:lnTo>
                <a:lnTo>
                  <a:pt x="724" y="1091"/>
                </a:lnTo>
                <a:lnTo>
                  <a:pt x="750" y="1082"/>
                </a:lnTo>
                <a:lnTo>
                  <a:pt x="775" y="1073"/>
                </a:lnTo>
                <a:lnTo>
                  <a:pt x="800" y="1062"/>
                </a:lnTo>
                <a:lnTo>
                  <a:pt x="824" y="1049"/>
                </a:lnTo>
                <a:lnTo>
                  <a:pt x="847" y="1036"/>
                </a:lnTo>
                <a:lnTo>
                  <a:pt x="870" y="1021"/>
                </a:lnTo>
                <a:lnTo>
                  <a:pt x="891" y="1006"/>
                </a:lnTo>
                <a:lnTo>
                  <a:pt x="913" y="990"/>
                </a:lnTo>
                <a:lnTo>
                  <a:pt x="933" y="972"/>
                </a:lnTo>
                <a:lnTo>
                  <a:pt x="953" y="953"/>
                </a:lnTo>
                <a:lnTo>
                  <a:pt x="971" y="933"/>
                </a:lnTo>
                <a:lnTo>
                  <a:pt x="989" y="914"/>
                </a:lnTo>
                <a:lnTo>
                  <a:pt x="1005" y="892"/>
                </a:lnTo>
                <a:lnTo>
                  <a:pt x="1021" y="871"/>
                </a:lnTo>
                <a:lnTo>
                  <a:pt x="1035" y="848"/>
                </a:lnTo>
                <a:lnTo>
                  <a:pt x="1049" y="824"/>
                </a:lnTo>
                <a:lnTo>
                  <a:pt x="1061" y="801"/>
                </a:lnTo>
                <a:lnTo>
                  <a:pt x="1072" y="776"/>
                </a:lnTo>
                <a:lnTo>
                  <a:pt x="1083" y="751"/>
                </a:lnTo>
                <a:lnTo>
                  <a:pt x="1091" y="725"/>
                </a:lnTo>
                <a:lnTo>
                  <a:pt x="1099" y="698"/>
                </a:lnTo>
                <a:lnTo>
                  <a:pt x="1104" y="671"/>
                </a:lnTo>
                <a:lnTo>
                  <a:pt x="1110" y="644"/>
                </a:lnTo>
                <a:lnTo>
                  <a:pt x="1113" y="616"/>
                </a:lnTo>
                <a:lnTo>
                  <a:pt x="1115" y="588"/>
                </a:lnTo>
                <a:lnTo>
                  <a:pt x="1116" y="559"/>
                </a:lnTo>
                <a:lnTo>
                  <a:pt x="1115" y="529"/>
                </a:lnTo>
                <a:lnTo>
                  <a:pt x="1113" y="501"/>
                </a:lnTo>
                <a:lnTo>
                  <a:pt x="1110" y="473"/>
                </a:lnTo>
                <a:lnTo>
                  <a:pt x="1104" y="446"/>
                </a:lnTo>
                <a:lnTo>
                  <a:pt x="1099" y="419"/>
                </a:lnTo>
                <a:lnTo>
                  <a:pt x="1091" y="392"/>
                </a:lnTo>
                <a:lnTo>
                  <a:pt x="1083" y="366"/>
                </a:lnTo>
                <a:lnTo>
                  <a:pt x="1072" y="342"/>
                </a:lnTo>
                <a:lnTo>
                  <a:pt x="1061" y="317"/>
                </a:lnTo>
                <a:lnTo>
                  <a:pt x="1049" y="293"/>
                </a:lnTo>
                <a:lnTo>
                  <a:pt x="1035" y="269"/>
                </a:lnTo>
                <a:lnTo>
                  <a:pt x="1021" y="247"/>
                </a:lnTo>
                <a:lnTo>
                  <a:pt x="1005" y="225"/>
                </a:lnTo>
                <a:lnTo>
                  <a:pt x="989" y="203"/>
                </a:lnTo>
                <a:lnTo>
                  <a:pt x="971" y="184"/>
                </a:lnTo>
                <a:lnTo>
                  <a:pt x="953" y="164"/>
                </a:lnTo>
                <a:lnTo>
                  <a:pt x="933" y="146"/>
                </a:lnTo>
                <a:lnTo>
                  <a:pt x="913" y="128"/>
                </a:lnTo>
                <a:lnTo>
                  <a:pt x="891" y="112"/>
                </a:lnTo>
                <a:lnTo>
                  <a:pt x="870" y="96"/>
                </a:lnTo>
                <a:lnTo>
                  <a:pt x="847" y="81"/>
                </a:lnTo>
                <a:lnTo>
                  <a:pt x="824" y="68"/>
                </a:lnTo>
                <a:lnTo>
                  <a:pt x="800" y="55"/>
                </a:lnTo>
                <a:lnTo>
                  <a:pt x="775" y="45"/>
                </a:lnTo>
                <a:lnTo>
                  <a:pt x="750" y="35"/>
                </a:lnTo>
                <a:lnTo>
                  <a:pt x="724" y="26"/>
                </a:lnTo>
                <a:lnTo>
                  <a:pt x="697" y="19"/>
                </a:lnTo>
                <a:lnTo>
                  <a:pt x="670" y="12"/>
                </a:lnTo>
                <a:lnTo>
                  <a:pt x="643" y="7"/>
                </a:lnTo>
                <a:lnTo>
                  <a:pt x="615" y="4"/>
                </a:lnTo>
                <a:lnTo>
                  <a:pt x="587" y="1"/>
                </a:lnTo>
                <a:lnTo>
                  <a:pt x="558" y="0"/>
                </a:lnTo>
                <a:close/>
              </a:path>
            </a:pathLst>
          </a:custGeom>
          <a:gradFill>
            <a:gsLst>
              <a:gs pos="0">
                <a:srgbClr val="CFB481"/>
              </a:gs>
              <a:gs pos="100000">
                <a:srgbClr val="F6E1AC"/>
              </a:gs>
            </a:gsLst>
            <a:lin ang="5400000" scaled="1"/>
          </a:gradFill>
          <a:ln>
            <a:noFill/>
          </a:ln>
        </p:spPr>
        <p:txBody>
          <a:bodyPr vert="horz" wrap="square" lIns="182880" tIns="91440" rIns="182880" bIns="91440" numCol="1" anchor="t" anchorCtr="0" compatLnSpc="1"/>
          <a:lstStyle/>
          <a:p>
            <a:pPr algn="l" defTabSz="1828800" rtl="0"/>
            <a:endParaRPr lang="en-US" sz="3600" kern="1200">
              <a:solidFill>
                <a:prstClr val="white">
                  <a:lumMod val="95000"/>
                </a:prstClr>
              </a:solidFill>
              <a:latin typeface="字体视界-简圆体" panose="02010601030101010101" pitchFamily="2" charset="-122"/>
              <a:ea typeface="字体视界-简圆体" panose="02010601030101010101" pitchFamily="2" charset="-122"/>
            </a:endParaRPr>
          </a:p>
        </p:txBody>
      </p:sp>
      <p:grpSp>
        <p:nvGrpSpPr>
          <p:cNvPr id="17" name="Group 96"/>
          <p:cNvGrpSpPr/>
          <p:nvPr/>
        </p:nvGrpSpPr>
        <p:grpSpPr>
          <a:xfrm>
            <a:off x="5794143" y="2323465"/>
            <a:ext cx="743585" cy="720725"/>
            <a:chOff x="8085931" y="4575572"/>
            <a:chExt cx="457200" cy="442913"/>
          </a:xfrm>
          <a:gradFill>
            <a:gsLst>
              <a:gs pos="0">
                <a:srgbClr val="CFB481"/>
              </a:gs>
              <a:gs pos="100000">
                <a:srgbClr val="F6E1AC"/>
              </a:gs>
            </a:gsLst>
            <a:lin ang="5400000" scaled="1"/>
          </a:gradFill>
        </p:grpSpPr>
        <p:sp>
          <p:nvSpPr>
            <p:cNvPr id="18" name="Freeform 17"/>
            <p:cNvSpPr/>
            <p:nvPr/>
          </p:nvSpPr>
          <p:spPr bwMode="auto">
            <a:xfrm>
              <a:off x="8314531" y="4818459"/>
              <a:ext cx="57150" cy="57150"/>
            </a:xfrm>
            <a:custGeom>
              <a:avLst/>
              <a:gdLst>
                <a:gd name="T0" fmla="*/ 65 w 144"/>
                <a:gd name="T1" fmla="*/ 0 h 143"/>
                <a:gd name="T2" fmla="*/ 51 w 144"/>
                <a:gd name="T3" fmla="*/ 3 h 143"/>
                <a:gd name="T4" fmla="*/ 38 w 144"/>
                <a:gd name="T5" fmla="*/ 8 h 143"/>
                <a:gd name="T6" fmla="*/ 26 w 144"/>
                <a:gd name="T7" fmla="*/ 16 h 143"/>
                <a:gd name="T8" fmla="*/ 16 w 144"/>
                <a:gd name="T9" fmla="*/ 26 h 143"/>
                <a:gd name="T10" fmla="*/ 9 w 144"/>
                <a:gd name="T11" fmla="*/ 37 h 143"/>
                <a:gd name="T12" fmla="*/ 3 w 144"/>
                <a:gd name="T13" fmla="*/ 50 h 143"/>
                <a:gd name="T14" fmla="*/ 0 w 144"/>
                <a:gd name="T15" fmla="*/ 64 h 143"/>
                <a:gd name="T16" fmla="*/ 0 w 144"/>
                <a:gd name="T17" fmla="*/ 80 h 143"/>
                <a:gd name="T18" fmla="*/ 3 w 144"/>
                <a:gd name="T19" fmla="*/ 94 h 143"/>
                <a:gd name="T20" fmla="*/ 9 w 144"/>
                <a:gd name="T21" fmla="*/ 105 h 143"/>
                <a:gd name="T22" fmla="*/ 16 w 144"/>
                <a:gd name="T23" fmla="*/ 117 h 143"/>
                <a:gd name="T24" fmla="*/ 26 w 144"/>
                <a:gd name="T25" fmla="*/ 127 h 143"/>
                <a:gd name="T26" fmla="*/ 38 w 144"/>
                <a:gd name="T27" fmla="*/ 135 h 143"/>
                <a:gd name="T28" fmla="*/ 51 w 144"/>
                <a:gd name="T29" fmla="*/ 140 h 143"/>
                <a:gd name="T30" fmla="*/ 65 w 144"/>
                <a:gd name="T31" fmla="*/ 143 h 143"/>
                <a:gd name="T32" fmla="*/ 79 w 144"/>
                <a:gd name="T33" fmla="*/ 143 h 143"/>
                <a:gd name="T34" fmla="*/ 93 w 144"/>
                <a:gd name="T35" fmla="*/ 140 h 143"/>
                <a:gd name="T36" fmla="*/ 106 w 144"/>
                <a:gd name="T37" fmla="*/ 135 h 143"/>
                <a:gd name="T38" fmla="*/ 118 w 144"/>
                <a:gd name="T39" fmla="*/ 127 h 143"/>
                <a:gd name="T40" fmla="*/ 128 w 144"/>
                <a:gd name="T41" fmla="*/ 117 h 143"/>
                <a:gd name="T42" fmla="*/ 135 w 144"/>
                <a:gd name="T43" fmla="*/ 105 h 143"/>
                <a:gd name="T44" fmla="*/ 141 w 144"/>
                <a:gd name="T45" fmla="*/ 94 h 143"/>
                <a:gd name="T46" fmla="*/ 144 w 144"/>
                <a:gd name="T47" fmla="*/ 80 h 143"/>
                <a:gd name="T48" fmla="*/ 144 w 144"/>
                <a:gd name="T49" fmla="*/ 64 h 143"/>
                <a:gd name="T50" fmla="*/ 141 w 144"/>
                <a:gd name="T51" fmla="*/ 50 h 143"/>
                <a:gd name="T52" fmla="*/ 135 w 144"/>
                <a:gd name="T53" fmla="*/ 37 h 143"/>
                <a:gd name="T54" fmla="*/ 128 w 144"/>
                <a:gd name="T55" fmla="*/ 26 h 143"/>
                <a:gd name="T56" fmla="*/ 118 w 144"/>
                <a:gd name="T57" fmla="*/ 16 h 143"/>
                <a:gd name="T58" fmla="*/ 106 w 144"/>
                <a:gd name="T59" fmla="*/ 8 h 143"/>
                <a:gd name="T60" fmla="*/ 93 w 144"/>
                <a:gd name="T61" fmla="*/ 3 h 143"/>
                <a:gd name="T62" fmla="*/ 79 w 144"/>
                <a:gd name="T6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43">
                  <a:moveTo>
                    <a:pt x="73" y="0"/>
                  </a:moveTo>
                  <a:lnTo>
                    <a:pt x="65" y="0"/>
                  </a:lnTo>
                  <a:lnTo>
                    <a:pt x="57" y="1"/>
                  </a:lnTo>
                  <a:lnTo>
                    <a:pt x="51" y="3"/>
                  </a:lnTo>
                  <a:lnTo>
                    <a:pt x="44" y="5"/>
                  </a:lnTo>
                  <a:lnTo>
                    <a:pt x="38" y="8"/>
                  </a:lnTo>
                  <a:lnTo>
                    <a:pt x="31" y="12"/>
                  </a:lnTo>
                  <a:lnTo>
                    <a:pt x="26" y="16"/>
                  </a:lnTo>
                  <a:lnTo>
                    <a:pt x="21" y="21"/>
                  </a:lnTo>
                  <a:lnTo>
                    <a:pt x="16" y="26"/>
                  </a:lnTo>
                  <a:lnTo>
                    <a:pt x="12" y="31"/>
                  </a:lnTo>
                  <a:lnTo>
                    <a:pt x="9" y="37"/>
                  </a:lnTo>
                  <a:lnTo>
                    <a:pt x="6" y="44"/>
                  </a:lnTo>
                  <a:lnTo>
                    <a:pt x="3" y="50"/>
                  </a:lnTo>
                  <a:lnTo>
                    <a:pt x="1" y="57"/>
                  </a:lnTo>
                  <a:lnTo>
                    <a:pt x="0" y="64"/>
                  </a:lnTo>
                  <a:lnTo>
                    <a:pt x="0" y="72"/>
                  </a:lnTo>
                  <a:lnTo>
                    <a:pt x="0" y="80"/>
                  </a:lnTo>
                  <a:lnTo>
                    <a:pt x="1" y="86"/>
                  </a:lnTo>
                  <a:lnTo>
                    <a:pt x="3" y="94"/>
                  </a:lnTo>
                  <a:lnTo>
                    <a:pt x="6" y="100"/>
                  </a:lnTo>
                  <a:lnTo>
                    <a:pt x="9" y="105"/>
                  </a:lnTo>
                  <a:lnTo>
                    <a:pt x="12" y="112"/>
                  </a:lnTo>
                  <a:lnTo>
                    <a:pt x="16" y="117"/>
                  </a:lnTo>
                  <a:lnTo>
                    <a:pt x="21" y="123"/>
                  </a:lnTo>
                  <a:lnTo>
                    <a:pt x="26" y="127"/>
                  </a:lnTo>
                  <a:lnTo>
                    <a:pt x="31" y="131"/>
                  </a:lnTo>
                  <a:lnTo>
                    <a:pt x="38" y="135"/>
                  </a:lnTo>
                  <a:lnTo>
                    <a:pt x="44" y="138"/>
                  </a:lnTo>
                  <a:lnTo>
                    <a:pt x="51" y="140"/>
                  </a:lnTo>
                  <a:lnTo>
                    <a:pt x="57" y="142"/>
                  </a:lnTo>
                  <a:lnTo>
                    <a:pt x="65" y="143"/>
                  </a:lnTo>
                  <a:lnTo>
                    <a:pt x="73" y="143"/>
                  </a:lnTo>
                  <a:lnTo>
                    <a:pt x="79" y="143"/>
                  </a:lnTo>
                  <a:lnTo>
                    <a:pt x="87" y="142"/>
                  </a:lnTo>
                  <a:lnTo>
                    <a:pt x="93" y="140"/>
                  </a:lnTo>
                  <a:lnTo>
                    <a:pt x="100" y="138"/>
                  </a:lnTo>
                  <a:lnTo>
                    <a:pt x="106" y="135"/>
                  </a:lnTo>
                  <a:lnTo>
                    <a:pt x="112" y="131"/>
                  </a:lnTo>
                  <a:lnTo>
                    <a:pt x="118" y="127"/>
                  </a:lnTo>
                  <a:lnTo>
                    <a:pt x="123" y="123"/>
                  </a:lnTo>
                  <a:lnTo>
                    <a:pt x="128" y="117"/>
                  </a:lnTo>
                  <a:lnTo>
                    <a:pt x="132" y="112"/>
                  </a:lnTo>
                  <a:lnTo>
                    <a:pt x="135" y="105"/>
                  </a:lnTo>
                  <a:lnTo>
                    <a:pt x="138" y="100"/>
                  </a:lnTo>
                  <a:lnTo>
                    <a:pt x="141" y="94"/>
                  </a:lnTo>
                  <a:lnTo>
                    <a:pt x="143" y="86"/>
                  </a:lnTo>
                  <a:lnTo>
                    <a:pt x="144" y="80"/>
                  </a:lnTo>
                  <a:lnTo>
                    <a:pt x="144" y="72"/>
                  </a:lnTo>
                  <a:lnTo>
                    <a:pt x="144" y="64"/>
                  </a:lnTo>
                  <a:lnTo>
                    <a:pt x="143" y="57"/>
                  </a:lnTo>
                  <a:lnTo>
                    <a:pt x="141" y="50"/>
                  </a:lnTo>
                  <a:lnTo>
                    <a:pt x="138" y="44"/>
                  </a:lnTo>
                  <a:lnTo>
                    <a:pt x="135" y="37"/>
                  </a:lnTo>
                  <a:lnTo>
                    <a:pt x="132" y="31"/>
                  </a:lnTo>
                  <a:lnTo>
                    <a:pt x="128" y="26"/>
                  </a:lnTo>
                  <a:lnTo>
                    <a:pt x="123" y="21"/>
                  </a:lnTo>
                  <a:lnTo>
                    <a:pt x="118" y="16"/>
                  </a:lnTo>
                  <a:lnTo>
                    <a:pt x="112" y="12"/>
                  </a:lnTo>
                  <a:lnTo>
                    <a:pt x="106" y="8"/>
                  </a:lnTo>
                  <a:lnTo>
                    <a:pt x="100" y="5"/>
                  </a:lnTo>
                  <a:lnTo>
                    <a:pt x="93" y="3"/>
                  </a:lnTo>
                  <a:lnTo>
                    <a:pt x="87" y="1"/>
                  </a:lnTo>
                  <a:lnTo>
                    <a:pt x="79" y="0"/>
                  </a:lnTo>
                  <a:lnTo>
                    <a:pt x="73" y="0"/>
                  </a:lnTo>
                  <a:close/>
                </a:path>
              </a:pathLst>
            </a:custGeom>
            <a:grpFill/>
            <a:ln>
              <a:noFill/>
            </a:ln>
          </p:spPr>
          <p:txBody>
            <a:bodyPr vert="horz" wrap="square" lIns="182880" tIns="91440" rIns="182880" bIns="91440" numCol="1" anchor="t" anchorCtr="0" compatLnSpc="1"/>
            <a:lstStyle/>
            <a:p>
              <a:pPr algn="l" defTabSz="1828800" rtl="0"/>
              <a:endParaRPr lang="en-US" sz="3600" kern="1200">
                <a:solidFill>
                  <a:prstClr val="white">
                    <a:lumMod val="95000"/>
                  </a:prstClr>
                </a:solidFill>
                <a:latin typeface="字体视界-简圆体" panose="02010601030101010101" pitchFamily="2" charset="-122"/>
                <a:ea typeface="字体视界-简圆体" panose="02010601030101010101" pitchFamily="2" charset="-122"/>
              </a:endParaRPr>
            </a:p>
          </p:txBody>
        </p:sp>
        <p:sp>
          <p:nvSpPr>
            <p:cNvPr id="19" name="Freeform 18"/>
            <p:cNvSpPr>
              <a:spLocks noEditPoints="1"/>
            </p:cNvSpPr>
            <p:nvPr/>
          </p:nvSpPr>
          <p:spPr bwMode="auto">
            <a:xfrm>
              <a:off x="8085931" y="4575572"/>
              <a:ext cx="457200" cy="442913"/>
            </a:xfrm>
            <a:custGeom>
              <a:avLst/>
              <a:gdLst>
                <a:gd name="T0" fmla="*/ 606 w 1152"/>
                <a:gd name="T1" fmla="*/ 784 h 1117"/>
                <a:gd name="T2" fmla="*/ 559 w 1152"/>
                <a:gd name="T3" fmla="*/ 745 h 1117"/>
                <a:gd name="T4" fmla="*/ 541 w 1152"/>
                <a:gd name="T5" fmla="*/ 685 h 1117"/>
                <a:gd name="T6" fmla="*/ 559 w 1152"/>
                <a:gd name="T7" fmla="*/ 625 h 1117"/>
                <a:gd name="T8" fmla="*/ 606 w 1152"/>
                <a:gd name="T9" fmla="*/ 586 h 1117"/>
                <a:gd name="T10" fmla="*/ 980 w 1152"/>
                <a:gd name="T11" fmla="*/ 576 h 1117"/>
                <a:gd name="T12" fmla="*/ 1024 w 1152"/>
                <a:gd name="T13" fmla="*/ 554 h 1117"/>
                <a:gd name="T14" fmla="*/ 1049 w 1152"/>
                <a:gd name="T15" fmla="*/ 542 h 1117"/>
                <a:gd name="T16" fmla="*/ 1079 w 1152"/>
                <a:gd name="T17" fmla="*/ 632 h 1117"/>
                <a:gd name="T18" fmla="*/ 1055 w 1152"/>
                <a:gd name="T19" fmla="*/ 745 h 1117"/>
                <a:gd name="T20" fmla="*/ 971 w 1152"/>
                <a:gd name="T21" fmla="*/ 931 h 1117"/>
                <a:gd name="T22" fmla="*/ 943 w 1152"/>
                <a:gd name="T23" fmla="*/ 999 h 1117"/>
                <a:gd name="T24" fmla="*/ 884 w 1152"/>
                <a:gd name="T25" fmla="*/ 1039 h 1117"/>
                <a:gd name="T26" fmla="*/ 172 w 1152"/>
                <a:gd name="T27" fmla="*/ 1042 h 1117"/>
                <a:gd name="T28" fmla="*/ 108 w 1152"/>
                <a:gd name="T29" fmla="*/ 1008 h 1117"/>
                <a:gd name="T30" fmla="*/ 75 w 1152"/>
                <a:gd name="T31" fmla="*/ 944 h 1117"/>
                <a:gd name="T32" fmla="*/ 114 w 1152"/>
                <a:gd name="T33" fmla="*/ 378 h 1117"/>
                <a:gd name="T34" fmla="*/ 792 w 1152"/>
                <a:gd name="T35" fmla="*/ 397 h 1117"/>
                <a:gd name="T36" fmla="*/ 966 w 1152"/>
                <a:gd name="T37" fmla="*/ 413 h 1117"/>
                <a:gd name="T38" fmla="*/ 629 w 1152"/>
                <a:gd name="T39" fmla="*/ 506 h 1117"/>
                <a:gd name="T40" fmla="*/ 534 w 1152"/>
                <a:gd name="T41" fmla="*/ 546 h 1117"/>
                <a:gd name="T42" fmla="*/ 476 w 1152"/>
                <a:gd name="T43" fmla="*/ 631 h 1117"/>
                <a:gd name="T44" fmla="*/ 476 w 1152"/>
                <a:gd name="T45" fmla="*/ 738 h 1117"/>
                <a:gd name="T46" fmla="*/ 534 w 1152"/>
                <a:gd name="T47" fmla="*/ 823 h 1117"/>
                <a:gd name="T48" fmla="*/ 629 w 1152"/>
                <a:gd name="T49" fmla="*/ 864 h 1117"/>
                <a:gd name="T50" fmla="*/ 792 w 1152"/>
                <a:gd name="T51" fmla="*/ 324 h 1117"/>
                <a:gd name="T52" fmla="*/ 144 w 1152"/>
                <a:gd name="T53" fmla="*/ 289 h 1117"/>
                <a:gd name="T54" fmla="*/ 900 w 1152"/>
                <a:gd name="T55" fmla="*/ 253 h 1117"/>
                <a:gd name="T56" fmla="*/ 198 w 1152"/>
                <a:gd name="T57" fmla="*/ 73 h 1117"/>
                <a:gd name="T58" fmla="*/ 962 w 1152"/>
                <a:gd name="T59" fmla="*/ 83 h 1117"/>
                <a:gd name="T60" fmla="*/ 973 w 1152"/>
                <a:gd name="T61" fmla="*/ 216 h 1117"/>
                <a:gd name="T62" fmla="*/ 936 w 1152"/>
                <a:gd name="T63" fmla="*/ 289 h 1117"/>
                <a:gd name="T64" fmla="*/ 925 w 1152"/>
                <a:gd name="T65" fmla="*/ 119 h 1117"/>
                <a:gd name="T66" fmla="*/ 137 w 1152"/>
                <a:gd name="T67" fmla="*/ 109 h 1117"/>
                <a:gd name="T68" fmla="*/ 108 w 1152"/>
                <a:gd name="T69" fmla="*/ 137 h 1117"/>
                <a:gd name="T70" fmla="*/ 87 w 1152"/>
                <a:gd name="T71" fmla="*/ 258 h 1117"/>
                <a:gd name="T72" fmla="*/ 73 w 1152"/>
                <a:gd name="T73" fmla="*/ 186 h 1117"/>
                <a:gd name="T74" fmla="*/ 101 w 1152"/>
                <a:gd name="T75" fmla="*/ 119 h 1117"/>
                <a:gd name="T76" fmla="*/ 160 w 1152"/>
                <a:gd name="T77" fmla="*/ 78 h 1117"/>
                <a:gd name="T78" fmla="*/ 1044 w 1152"/>
                <a:gd name="T79" fmla="*/ 216 h 1117"/>
                <a:gd name="T80" fmla="*/ 1035 w 1152"/>
                <a:gd name="T81" fmla="*/ 66 h 1117"/>
                <a:gd name="T82" fmla="*/ 996 w 1152"/>
                <a:gd name="T83" fmla="*/ 19 h 1117"/>
                <a:gd name="T84" fmla="*/ 936 w 1152"/>
                <a:gd name="T85" fmla="*/ 0 h 1117"/>
                <a:gd name="T86" fmla="*/ 121 w 1152"/>
                <a:gd name="T87" fmla="*/ 16 h 1117"/>
                <a:gd name="T88" fmla="*/ 34 w 1152"/>
                <a:gd name="T89" fmla="*/ 88 h 1117"/>
                <a:gd name="T90" fmla="*/ 0 w 1152"/>
                <a:gd name="T91" fmla="*/ 199 h 1117"/>
                <a:gd name="T92" fmla="*/ 24 w 1152"/>
                <a:gd name="T93" fmla="*/ 1013 h 1117"/>
                <a:gd name="T94" fmla="*/ 104 w 1152"/>
                <a:gd name="T95" fmla="*/ 1093 h 1117"/>
                <a:gd name="T96" fmla="*/ 846 w 1152"/>
                <a:gd name="T97" fmla="*/ 1117 h 1117"/>
                <a:gd name="T98" fmla="*/ 956 w 1152"/>
                <a:gd name="T99" fmla="*/ 1082 h 1117"/>
                <a:gd name="T100" fmla="*/ 1029 w 1152"/>
                <a:gd name="T101" fmla="*/ 996 h 1117"/>
                <a:gd name="T102" fmla="*/ 1044 w 1152"/>
                <a:gd name="T103" fmla="*/ 864 h 1117"/>
                <a:gd name="T104" fmla="*/ 1110 w 1152"/>
                <a:gd name="T105" fmla="*/ 794 h 1117"/>
                <a:gd name="T106" fmla="*/ 1145 w 1152"/>
                <a:gd name="T107" fmla="*/ 709 h 1117"/>
                <a:gd name="T108" fmla="*/ 1151 w 1152"/>
                <a:gd name="T109" fmla="*/ 618 h 1117"/>
                <a:gd name="T110" fmla="*/ 1125 w 1152"/>
                <a:gd name="T111" fmla="*/ 531 h 1117"/>
                <a:gd name="T112" fmla="*/ 1070 w 1152"/>
                <a:gd name="T113" fmla="*/ 454 h 1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52" h="1117">
                  <a:moveTo>
                    <a:pt x="1018" y="793"/>
                  </a:moveTo>
                  <a:lnTo>
                    <a:pt x="649" y="793"/>
                  </a:lnTo>
                  <a:lnTo>
                    <a:pt x="637" y="792"/>
                  </a:lnTo>
                  <a:lnTo>
                    <a:pt x="626" y="791"/>
                  </a:lnTo>
                  <a:lnTo>
                    <a:pt x="616" y="788"/>
                  </a:lnTo>
                  <a:lnTo>
                    <a:pt x="606" y="784"/>
                  </a:lnTo>
                  <a:lnTo>
                    <a:pt x="597" y="780"/>
                  </a:lnTo>
                  <a:lnTo>
                    <a:pt x="588" y="775"/>
                  </a:lnTo>
                  <a:lnTo>
                    <a:pt x="579" y="768"/>
                  </a:lnTo>
                  <a:lnTo>
                    <a:pt x="572" y="761"/>
                  </a:lnTo>
                  <a:lnTo>
                    <a:pt x="564" y="753"/>
                  </a:lnTo>
                  <a:lnTo>
                    <a:pt x="559" y="745"/>
                  </a:lnTo>
                  <a:lnTo>
                    <a:pt x="553" y="736"/>
                  </a:lnTo>
                  <a:lnTo>
                    <a:pt x="548" y="727"/>
                  </a:lnTo>
                  <a:lnTo>
                    <a:pt x="545" y="716"/>
                  </a:lnTo>
                  <a:lnTo>
                    <a:pt x="543" y="707"/>
                  </a:lnTo>
                  <a:lnTo>
                    <a:pt x="541" y="696"/>
                  </a:lnTo>
                  <a:lnTo>
                    <a:pt x="541" y="685"/>
                  </a:lnTo>
                  <a:lnTo>
                    <a:pt x="541" y="674"/>
                  </a:lnTo>
                  <a:lnTo>
                    <a:pt x="543" y="663"/>
                  </a:lnTo>
                  <a:lnTo>
                    <a:pt x="545" y="653"/>
                  </a:lnTo>
                  <a:lnTo>
                    <a:pt x="548" y="643"/>
                  </a:lnTo>
                  <a:lnTo>
                    <a:pt x="553" y="633"/>
                  </a:lnTo>
                  <a:lnTo>
                    <a:pt x="559" y="625"/>
                  </a:lnTo>
                  <a:lnTo>
                    <a:pt x="564" y="616"/>
                  </a:lnTo>
                  <a:lnTo>
                    <a:pt x="572" y="608"/>
                  </a:lnTo>
                  <a:lnTo>
                    <a:pt x="579" y="602"/>
                  </a:lnTo>
                  <a:lnTo>
                    <a:pt x="588" y="595"/>
                  </a:lnTo>
                  <a:lnTo>
                    <a:pt x="597" y="590"/>
                  </a:lnTo>
                  <a:lnTo>
                    <a:pt x="606" y="586"/>
                  </a:lnTo>
                  <a:lnTo>
                    <a:pt x="616" y="581"/>
                  </a:lnTo>
                  <a:lnTo>
                    <a:pt x="626" y="579"/>
                  </a:lnTo>
                  <a:lnTo>
                    <a:pt x="637" y="577"/>
                  </a:lnTo>
                  <a:lnTo>
                    <a:pt x="649" y="577"/>
                  </a:lnTo>
                  <a:lnTo>
                    <a:pt x="973" y="577"/>
                  </a:lnTo>
                  <a:lnTo>
                    <a:pt x="980" y="576"/>
                  </a:lnTo>
                  <a:lnTo>
                    <a:pt x="989" y="575"/>
                  </a:lnTo>
                  <a:lnTo>
                    <a:pt x="996" y="572"/>
                  </a:lnTo>
                  <a:lnTo>
                    <a:pt x="1004" y="568"/>
                  </a:lnTo>
                  <a:lnTo>
                    <a:pt x="1011" y="565"/>
                  </a:lnTo>
                  <a:lnTo>
                    <a:pt x="1018" y="560"/>
                  </a:lnTo>
                  <a:lnTo>
                    <a:pt x="1024" y="554"/>
                  </a:lnTo>
                  <a:lnTo>
                    <a:pt x="1030" y="548"/>
                  </a:lnTo>
                  <a:lnTo>
                    <a:pt x="1035" y="540"/>
                  </a:lnTo>
                  <a:lnTo>
                    <a:pt x="1038" y="532"/>
                  </a:lnTo>
                  <a:lnTo>
                    <a:pt x="1039" y="531"/>
                  </a:lnTo>
                  <a:lnTo>
                    <a:pt x="1039" y="529"/>
                  </a:lnTo>
                  <a:lnTo>
                    <a:pt x="1049" y="542"/>
                  </a:lnTo>
                  <a:lnTo>
                    <a:pt x="1057" y="555"/>
                  </a:lnTo>
                  <a:lnTo>
                    <a:pt x="1064" y="571"/>
                  </a:lnTo>
                  <a:lnTo>
                    <a:pt x="1070" y="585"/>
                  </a:lnTo>
                  <a:lnTo>
                    <a:pt x="1074" y="601"/>
                  </a:lnTo>
                  <a:lnTo>
                    <a:pt x="1077" y="616"/>
                  </a:lnTo>
                  <a:lnTo>
                    <a:pt x="1079" y="632"/>
                  </a:lnTo>
                  <a:lnTo>
                    <a:pt x="1081" y="648"/>
                  </a:lnTo>
                  <a:lnTo>
                    <a:pt x="1079" y="669"/>
                  </a:lnTo>
                  <a:lnTo>
                    <a:pt x="1076" y="689"/>
                  </a:lnTo>
                  <a:lnTo>
                    <a:pt x="1071" y="709"/>
                  </a:lnTo>
                  <a:lnTo>
                    <a:pt x="1064" y="727"/>
                  </a:lnTo>
                  <a:lnTo>
                    <a:pt x="1055" y="745"/>
                  </a:lnTo>
                  <a:lnTo>
                    <a:pt x="1045" y="763"/>
                  </a:lnTo>
                  <a:lnTo>
                    <a:pt x="1032" y="778"/>
                  </a:lnTo>
                  <a:lnTo>
                    <a:pt x="1018" y="793"/>
                  </a:lnTo>
                  <a:lnTo>
                    <a:pt x="1018" y="793"/>
                  </a:lnTo>
                  <a:close/>
                  <a:moveTo>
                    <a:pt x="973" y="918"/>
                  </a:moveTo>
                  <a:lnTo>
                    <a:pt x="971" y="931"/>
                  </a:lnTo>
                  <a:lnTo>
                    <a:pt x="969" y="944"/>
                  </a:lnTo>
                  <a:lnTo>
                    <a:pt x="966" y="956"/>
                  </a:lnTo>
                  <a:lnTo>
                    <a:pt x="962" y="968"/>
                  </a:lnTo>
                  <a:lnTo>
                    <a:pt x="956" y="979"/>
                  </a:lnTo>
                  <a:lnTo>
                    <a:pt x="951" y="990"/>
                  </a:lnTo>
                  <a:lnTo>
                    <a:pt x="943" y="999"/>
                  </a:lnTo>
                  <a:lnTo>
                    <a:pt x="935" y="1008"/>
                  </a:lnTo>
                  <a:lnTo>
                    <a:pt x="926" y="1015"/>
                  </a:lnTo>
                  <a:lnTo>
                    <a:pt x="916" y="1023"/>
                  </a:lnTo>
                  <a:lnTo>
                    <a:pt x="906" y="1030"/>
                  </a:lnTo>
                  <a:lnTo>
                    <a:pt x="895" y="1035"/>
                  </a:lnTo>
                  <a:lnTo>
                    <a:pt x="884" y="1039"/>
                  </a:lnTo>
                  <a:lnTo>
                    <a:pt x="871" y="1042"/>
                  </a:lnTo>
                  <a:lnTo>
                    <a:pt x="859" y="1044"/>
                  </a:lnTo>
                  <a:lnTo>
                    <a:pt x="846" y="1045"/>
                  </a:lnTo>
                  <a:lnTo>
                    <a:pt x="198" y="1045"/>
                  </a:lnTo>
                  <a:lnTo>
                    <a:pt x="185" y="1044"/>
                  </a:lnTo>
                  <a:lnTo>
                    <a:pt x="172" y="1042"/>
                  </a:lnTo>
                  <a:lnTo>
                    <a:pt x="160" y="1039"/>
                  </a:lnTo>
                  <a:lnTo>
                    <a:pt x="148" y="1035"/>
                  </a:lnTo>
                  <a:lnTo>
                    <a:pt x="138" y="1030"/>
                  </a:lnTo>
                  <a:lnTo>
                    <a:pt x="128" y="1023"/>
                  </a:lnTo>
                  <a:lnTo>
                    <a:pt x="118" y="1015"/>
                  </a:lnTo>
                  <a:lnTo>
                    <a:pt x="108" y="1008"/>
                  </a:lnTo>
                  <a:lnTo>
                    <a:pt x="101" y="999"/>
                  </a:lnTo>
                  <a:lnTo>
                    <a:pt x="93" y="990"/>
                  </a:lnTo>
                  <a:lnTo>
                    <a:pt x="87" y="979"/>
                  </a:lnTo>
                  <a:lnTo>
                    <a:pt x="81" y="968"/>
                  </a:lnTo>
                  <a:lnTo>
                    <a:pt x="77" y="956"/>
                  </a:lnTo>
                  <a:lnTo>
                    <a:pt x="75" y="944"/>
                  </a:lnTo>
                  <a:lnTo>
                    <a:pt x="73" y="931"/>
                  </a:lnTo>
                  <a:lnTo>
                    <a:pt x="72" y="918"/>
                  </a:lnTo>
                  <a:lnTo>
                    <a:pt x="72" y="351"/>
                  </a:lnTo>
                  <a:lnTo>
                    <a:pt x="86" y="361"/>
                  </a:lnTo>
                  <a:lnTo>
                    <a:pt x="100" y="371"/>
                  </a:lnTo>
                  <a:lnTo>
                    <a:pt x="114" y="378"/>
                  </a:lnTo>
                  <a:lnTo>
                    <a:pt x="130" y="385"/>
                  </a:lnTo>
                  <a:lnTo>
                    <a:pt x="146" y="390"/>
                  </a:lnTo>
                  <a:lnTo>
                    <a:pt x="162" y="393"/>
                  </a:lnTo>
                  <a:lnTo>
                    <a:pt x="180" y="396"/>
                  </a:lnTo>
                  <a:lnTo>
                    <a:pt x="198" y="397"/>
                  </a:lnTo>
                  <a:lnTo>
                    <a:pt x="792" y="397"/>
                  </a:lnTo>
                  <a:lnTo>
                    <a:pt x="936" y="397"/>
                  </a:lnTo>
                  <a:lnTo>
                    <a:pt x="943" y="398"/>
                  </a:lnTo>
                  <a:lnTo>
                    <a:pt x="950" y="400"/>
                  </a:lnTo>
                  <a:lnTo>
                    <a:pt x="956" y="403"/>
                  </a:lnTo>
                  <a:lnTo>
                    <a:pt x="962" y="407"/>
                  </a:lnTo>
                  <a:lnTo>
                    <a:pt x="966" y="413"/>
                  </a:lnTo>
                  <a:lnTo>
                    <a:pt x="969" y="418"/>
                  </a:lnTo>
                  <a:lnTo>
                    <a:pt x="971" y="426"/>
                  </a:lnTo>
                  <a:lnTo>
                    <a:pt x="973" y="432"/>
                  </a:lnTo>
                  <a:lnTo>
                    <a:pt x="973" y="505"/>
                  </a:lnTo>
                  <a:lnTo>
                    <a:pt x="649" y="505"/>
                  </a:lnTo>
                  <a:lnTo>
                    <a:pt x="629" y="506"/>
                  </a:lnTo>
                  <a:lnTo>
                    <a:pt x="612" y="508"/>
                  </a:lnTo>
                  <a:lnTo>
                    <a:pt x="595" y="513"/>
                  </a:lnTo>
                  <a:lnTo>
                    <a:pt x="578" y="519"/>
                  </a:lnTo>
                  <a:lnTo>
                    <a:pt x="562" y="526"/>
                  </a:lnTo>
                  <a:lnTo>
                    <a:pt x="547" y="536"/>
                  </a:lnTo>
                  <a:lnTo>
                    <a:pt x="534" y="546"/>
                  </a:lnTo>
                  <a:lnTo>
                    <a:pt x="521" y="558"/>
                  </a:lnTo>
                  <a:lnTo>
                    <a:pt x="509" y="571"/>
                  </a:lnTo>
                  <a:lnTo>
                    <a:pt x="498" y="585"/>
                  </a:lnTo>
                  <a:lnTo>
                    <a:pt x="490" y="599"/>
                  </a:lnTo>
                  <a:lnTo>
                    <a:pt x="482" y="615"/>
                  </a:lnTo>
                  <a:lnTo>
                    <a:pt x="476" y="631"/>
                  </a:lnTo>
                  <a:lnTo>
                    <a:pt x="471" y="648"/>
                  </a:lnTo>
                  <a:lnTo>
                    <a:pt x="469" y="667"/>
                  </a:lnTo>
                  <a:lnTo>
                    <a:pt x="468" y="685"/>
                  </a:lnTo>
                  <a:lnTo>
                    <a:pt x="469" y="703"/>
                  </a:lnTo>
                  <a:lnTo>
                    <a:pt x="471" y="721"/>
                  </a:lnTo>
                  <a:lnTo>
                    <a:pt x="476" y="738"/>
                  </a:lnTo>
                  <a:lnTo>
                    <a:pt x="482" y="755"/>
                  </a:lnTo>
                  <a:lnTo>
                    <a:pt x="490" y="770"/>
                  </a:lnTo>
                  <a:lnTo>
                    <a:pt x="498" y="785"/>
                  </a:lnTo>
                  <a:lnTo>
                    <a:pt x="509" y="799"/>
                  </a:lnTo>
                  <a:lnTo>
                    <a:pt x="521" y="812"/>
                  </a:lnTo>
                  <a:lnTo>
                    <a:pt x="534" y="823"/>
                  </a:lnTo>
                  <a:lnTo>
                    <a:pt x="547" y="834"/>
                  </a:lnTo>
                  <a:lnTo>
                    <a:pt x="562" y="843"/>
                  </a:lnTo>
                  <a:lnTo>
                    <a:pt x="578" y="850"/>
                  </a:lnTo>
                  <a:lnTo>
                    <a:pt x="595" y="857"/>
                  </a:lnTo>
                  <a:lnTo>
                    <a:pt x="612" y="861"/>
                  </a:lnTo>
                  <a:lnTo>
                    <a:pt x="629" y="864"/>
                  </a:lnTo>
                  <a:lnTo>
                    <a:pt x="649" y="864"/>
                  </a:lnTo>
                  <a:lnTo>
                    <a:pt x="973" y="864"/>
                  </a:lnTo>
                  <a:lnTo>
                    <a:pt x="973" y="918"/>
                  </a:lnTo>
                  <a:close/>
                  <a:moveTo>
                    <a:pt x="900" y="289"/>
                  </a:moveTo>
                  <a:lnTo>
                    <a:pt x="900" y="324"/>
                  </a:lnTo>
                  <a:lnTo>
                    <a:pt x="792" y="324"/>
                  </a:lnTo>
                  <a:lnTo>
                    <a:pt x="198" y="324"/>
                  </a:lnTo>
                  <a:lnTo>
                    <a:pt x="184" y="324"/>
                  </a:lnTo>
                  <a:lnTo>
                    <a:pt x="170" y="321"/>
                  </a:lnTo>
                  <a:lnTo>
                    <a:pt x="157" y="318"/>
                  </a:lnTo>
                  <a:lnTo>
                    <a:pt x="144" y="312"/>
                  </a:lnTo>
                  <a:lnTo>
                    <a:pt x="144" y="289"/>
                  </a:lnTo>
                  <a:lnTo>
                    <a:pt x="900" y="289"/>
                  </a:lnTo>
                  <a:close/>
                  <a:moveTo>
                    <a:pt x="900" y="253"/>
                  </a:moveTo>
                  <a:lnTo>
                    <a:pt x="144" y="253"/>
                  </a:lnTo>
                  <a:lnTo>
                    <a:pt x="144" y="216"/>
                  </a:lnTo>
                  <a:lnTo>
                    <a:pt x="900" y="216"/>
                  </a:lnTo>
                  <a:lnTo>
                    <a:pt x="900" y="253"/>
                  </a:lnTo>
                  <a:close/>
                  <a:moveTo>
                    <a:pt x="900" y="181"/>
                  </a:moveTo>
                  <a:lnTo>
                    <a:pt x="144" y="181"/>
                  </a:lnTo>
                  <a:lnTo>
                    <a:pt x="144" y="145"/>
                  </a:lnTo>
                  <a:lnTo>
                    <a:pt x="900" y="145"/>
                  </a:lnTo>
                  <a:lnTo>
                    <a:pt x="900" y="181"/>
                  </a:lnTo>
                  <a:close/>
                  <a:moveTo>
                    <a:pt x="198" y="73"/>
                  </a:moveTo>
                  <a:lnTo>
                    <a:pt x="792" y="73"/>
                  </a:lnTo>
                  <a:lnTo>
                    <a:pt x="936" y="73"/>
                  </a:lnTo>
                  <a:lnTo>
                    <a:pt x="943" y="74"/>
                  </a:lnTo>
                  <a:lnTo>
                    <a:pt x="950" y="76"/>
                  </a:lnTo>
                  <a:lnTo>
                    <a:pt x="956" y="79"/>
                  </a:lnTo>
                  <a:lnTo>
                    <a:pt x="962" y="83"/>
                  </a:lnTo>
                  <a:lnTo>
                    <a:pt x="966" y="89"/>
                  </a:lnTo>
                  <a:lnTo>
                    <a:pt x="969" y="94"/>
                  </a:lnTo>
                  <a:lnTo>
                    <a:pt x="971" y="102"/>
                  </a:lnTo>
                  <a:lnTo>
                    <a:pt x="973" y="108"/>
                  </a:lnTo>
                  <a:lnTo>
                    <a:pt x="973" y="199"/>
                  </a:lnTo>
                  <a:lnTo>
                    <a:pt x="973" y="216"/>
                  </a:lnTo>
                  <a:lnTo>
                    <a:pt x="973" y="332"/>
                  </a:lnTo>
                  <a:lnTo>
                    <a:pt x="964" y="329"/>
                  </a:lnTo>
                  <a:lnTo>
                    <a:pt x="954" y="326"/>
                  </a:lnTo>
                  <a:lnTo>
                    <a:pt x="946" y="325"/>
                  </a:lnTo>
                  <a:lnTo>
                    <a:pt x="936" y="324"/>
                  </a:lnTo>
                  <a:lnTo>
                    <a:pt x="936" y="289"/>
                  </a:lnTo>
                  <a:lnTo>
                    <a:pt x="936" y="216"/>
                  </a:lnTo>
                  <a:lnTo>
                    <a:pt x="936" y="145"/>
                  </a:lnTo>
                  <a:lnTo>
                    <a:pt x="936" y="137"/>
                  </a:lnTo>
                  <a:lnTo>
                    <a:pt x="934" y="131"/>
                  </a:lnTo>
                  <a:lnTo>
                    <a:pt x="929" y="124"/>
                  </a:lnTo>
                  <a:lnTo>
                    <a:pt x="925" y="119"/>
                  </a:lnTo>
                  <a:lnTo>
                    <a:pt x="920" y="115"/>
                  </a:lnTo>
                  <a:lnTo>
                    <a:pt x="914" y="112"/>
                  </a:lnTo>
                  <a:lnTo>
                    <a:pt x="908" y="109"/>
                  </a:lnTo>
                  <a:lnTo>
                    <a:pt x="900" y="108"/>
                  </a:lnTo>
                  <a:lnTo>
                    <a:pt x="144" y="108"/>
                  </a:lnTo>
                  <a:lnTo>
                    <a:pt x="137" y="109"/>
                  </a:lnTo>
                  <a:lnTo>
                    <a:pt x="130" y="112"/>
                  </a:lnTo>
                  <a:lnTo>
                    <a:pt x="124" y="115"/>
                  </a:lnTo>
                  <a:lnTo>
                    <a:pt x="118" y="119"/>
                  </a:lnTo>
                  <a:lnTo>
                    <a:pt x="114" y="124"/>
                  </a:lnTo>
                  <a:lnTo>
                    <a:pt x="111" y="131"/>
                  </a:lnTo>
                  <a:lnTo>
                    <a:pt x="108" y="137"/>
                  </a:lnTo>
                  <a:lnTo>
                    <a:pt x="108" y="145"/>
                  </a:lnTo>
                  <a:lnTo>
                    <a:pt x="108" y="216"/>
                  </a:lnTo>
                  <a:lnTo>
                    <a:pt x="108" y="286"/>
                  </a:lnTo>
                  <a:lnTo>
                    <a:pt x="100" y="278"/>
                  </a:lnTo>
                  <a:lnTo>
                    <a:pt x="93" y="268"/>
                  </a:lnTo>
                  <a:lnTo>
                    <a:pt x="87" y="258"/>
                  </a:lnTo>
                  <a:lnTo>
                    <a:pt x="81" y="247"/>
                  </a:lnTo>
                  <a:lnTo>
                    <a:pt x="77" y="236"/>
                  </a:lnTo>
                  <a:lnTo>
                    <a:pt x="75" y="224"/>
                  </a:lnTo>
                  <a:lnTo>
                    <a:pt x="73" y="211"/>
                  </a:lnTo>
                  <a:lnTo>
                    <a:pt x="72" y="199"/>
                  </a:lnTo>
                  <a:lnTo>
                    <a:pt x="73" y="186"/>
                  </a:lnTo>
                  <a:lnTo>
                    <a:pt x="75" y="173"/>
                  </a:lnTo>
                  <a:lnTo>
                    <a:pt x="77" y="161"/>
                  </a:lnTo>
                  <a:lnTo>
                    <a:pt x="81" y="149"/>
                  </a:lnTo>
                  <a:lnTo>
                    <a:pt x="87" y="139"/>
                  </a:lnTo>
                  <a:lnTo>
                    <a:pt x="93" y="128"/>
                  </a:lnTo>
                  <a:lnTo>
                    <a:pt x="101" y="119"/>
                  </a:lnTo>
                  <a:lnTo>
                    <a:pt x="108" y="109"/>
                  </a:lnTo>
                  <a:lnTo>
                    <a:pt x="118" y="102"/>
                  </a:lnTo>
                  <a:lnTo>
                    <a:pt x="128" y="94"/>
                  </a:lnTo>
                  <a:lnTo>
                    <a:pt x="138" y="88"/>
                  </a:lnTo>
                  <a:lnTo>
                    <a:pt x="148" y="82"/>
                  </a:lnTo>
                  <a:lnTo>
                    <a:pt x="160" y="78"/>
                  </a:lnTo>
                  <a:lnTo>
                    <a:pt x="172" y="75"/>
                  </a:lnTo>
                  <a:lnTo>
                    <a:pt x="185" y="74"/>
                  </a:lnTo>
                  <a:lnTo>
                    <a:pt x="198" y="73"/>
                  </a:lnTo>
                  <a:close/>
                  <a:moveTo>
                    <a:pt x="1044" y="432"/>
                  </a:moveTo>
                  <a:lnTo>
                    <a:pt x="1044" y="432"/>
                  </a:lnTo>
                  <a:lnTo>
                    <a:pt x="1044" y="216"/>
                  </a:lnTo>
                  <a:lnTo>
                    <a:pt x="1044" y="199"/>
                  </a:lnTo>
                  <a:lnTo>
                    <a:pt x="1044" y="108"/>
                  </a:lnTo>
                  <a:lnTo>
                    <a:pt x="1044" y="97"/>
                  </a:lnTo>
                  <a:lnTo>
                    <a:pt x="1042" y="87"/>
                  </a:lnTo>
                  <a:lnTo>
                    <a:pt x="1039" y="77"/>
                  </a:lnTo>
                  <a:lnTo>
                    <a:pt x="1035" y="66"/>
                  </a:lnTo>
                  <a:lnTo>
                    <a:pt x="1031" y="58"/>
                  </a:lnTo>
                  <a:lnTo>
                    <a:pt x="1025" y="48"/>
                  </a:lnTo>
                  <a:lnTo>
                    <a:pt x="1019" y="40"/>
                  </a:lnTo>
                  <a:lnTo>
                    <a:pt x="1012" y="33"/>
                  </a:lnTo>
                  <a:lnTo>
                    <a:pt x="1005" y="25"/>
                  </a:lnTo>
                  <a:lnTo>
                    <a:pt x="996" y="19"/>
                  </a:lnTo>
                  <a:lnTo>
                    <a:pt x="988" y="13"/>
                  </a:lnTo>
                  <a:lnTo>
                    <a:pt x="978" y="9"/>
                  </a:lnTo>
                  <a:lnTo>
                    <a:pt x="968" y="6"/>
                  </a:lnTo>
                  <a:lnTo>
                    <a:pt x="957" y="2"/>
                  </a:lnTo>
                  <a:lnTo>
                    <a:pt x="947" y="1"/>
                  </a:lnTo>
                  <a:lnTo>
                    <a:pt x="936" y="0"/>
                  </a:lnTo>
                  <a:lnTo>
                    <a:pt x="792" y="0"/>
                  </a:lnTo>
                  <a:lnTo>
                    <a:pt x="198" y="0"/>
                  </a:lnTo>
                  <a:lnTo>
                    <a:pt x="178" y="1"/>
                  </a:lnTo>
                  <a:lnTo>
                    <a:pt x="158" y="5"/>
                  </a:lnTo>
                  <a:lnTo>
                    <a:pt x="139" y="10"/>
                  </a:lnTo>
                  <a:lnTo>
                    <a:pt x="121" y="16"/>
                  </a:lnTo>
                  <a:lnTo>
                    <a:pt x="104" y="25"/>
                  </a:lnTo>
                  <a:lnTo>
                    <a:pt x="87" y="35"/>
                  </a:lnTo>
                  <a:lnTo>
                    <a:pt x="72" y="46"/>
                  </a:lnTo>
                  <a:lnTo>
                    <a:pt x="58" y="59"/>
                  </a:lnTo>
                  <a:lnTo>
                    <a:pt x="45" y="73"/>
                  </a:lnTo>
                  <a:lnTo>
                    <a:pt x="34" y="88"/>
                  </a:lnTo>
                  <a:lnTo>
                    <a:pt x="24" y="104"/>
                  </a:lnTo>
                  <a:lnTo>
                    <a:pt x="16" y="121"/>
                  </a:lnTo>
                  <a:lnTo>
                    <a:pt x="9" y="140"/>
                  </a:lnTo>
                  <a:lnTo>
                    <a:pt x="4" y="159"/>
                  </a:lnTo>
                  <a:lnTo>
                    <a:pt x="0" y="178"/>
                  </a:lnTo>
                  <a:lnTo>
                    <a:pt x="0" y="199"/>
                  </a:lnTo>
                  <a:lnTo>
                    <a:pt x="0" y="918"/>
                  </a:lnTo>
                  <a:lnTo>
                    <a:pt x="0" y="939"/>
                  </a:lnTo>
                  <a:lnTo>
                    <a:pt x="4" y="958"/>
                  </a:lnTo>
                  <a:lnTo>
                    <a:pt x="9" y="978"/>
                  </a:lnTo>
                  <a:lnTo>
                    <a:pt x="16" y="996"/>
                  </a:lnTo>
                  <a:lnTo>
                    <a:pt x="24" y="1013"/>
                  </a:lnTo>
                  <a:lnTo>
                    <a:pt x="34" y="1030"/>
                  </a:lnTo>
                  <a:lnTo>
                    <a:pt x="45" y="1045"/>
                  </a:lnTo>
                  <a:lnTo>
                    <a:pt x="58" y="1059"/>
                  </a:lnTo>
                  <a:lnTo>
                    <a:pt x="72" y="1072"/>
                  </a:lnTo>
                  <a:lnTo>
                    <a:pt x="87" y="1082"/>
                  </a:lnTo>
                  <a:lnTo>
                    <a:pt x="104" y="1093"/>
                  </a:lnTo>
                  <a:lnTo>
                    <a:pt x="121" y="1101"/>
                  </a:lnTo>
                  <a:lnTo>
                    <a:pt x="139" y="1107"/>
                  </a:lnTo>
                  <a:lnTo>
                    <a:pt x="158" y="1113"/>
                  </a:lnTo>
                  <a:lnTo>
                    <a:pt x="178" y="1116"/>
                  </a:lnTo>
                  <a:lnTo>
                    <a:pt x="198" y="1117"/>
                  </a:lnTo>
                  <a:lnTo>
                    <a:pt x="846" y="1117"/>
                  </a:lnTo>
                  <a:lnTo>
                    <a:pt x="867" y="1116"/>
                  </a:lnTo>
                  <a:lnTo>
                    <a:pt x="886" y="1113"/>
                  </a:lnTo>
                  <a:lnTo>
                    <a:pt x="904" y="1107"/>
                  </a:lnTo>
                  <a:lnTo>
                    <a:pt x="923" y="1101"/>
                  </a:lnTo>
                  <a:lnTo>
                    <a:pt x="940" y="1093"/>
                  </a:lnTo>
                  <a:lnTo>
                    <a:pt x="956" y="1082"/>
                  </a:lnTo>
                  <a:lnTo>
                    <a:pt x="971" y="1072"/>
                  </a:lnTo>
                  <a:lnTo>
                    <a:pt x="985" y="1059"/>
                  </a:lnTo>
                  <a:lnTo>
                    <a:pt x="998" y="1045"/>
                  </a:lnTo>
                  <a:lnTo>
                    <a:pt x="1010" y="1030"/>
                  </a:lnTo>
                  <a:lnTo>
                    <a:pt x="1020" y="1013"/>
                  </a:lnTo>
                  <a:lnTo>
                    <a:pt x="1029" y="996"/>
                  </a:lnTo>
                  <a:lnTo>
                    <a:pt x="1035" y="978"/>
                  </a:lnTo>
                  <a:lnTo>
                    <a:pt x="1039" y="958"/>
                  </a:lnTo>
                  <a:lnTo>
                    <a:pt x="1043" y="939"/>
                  </a:lnTo>
                  <a:lnTo>
                    <a:pt x="1044" y="918"/>
                  </a:lnTo>
                  <a:lnTo>
                    <a:pt x="1044" y="864"/>
                  </a:lnTo>
                  <a:lnTo>
                    <a:pt x="1044" y="864"/>
                  </a:lnTo>
                  <a:lnTo>
                    <a:pt x="1057" y="855"/>
                  </a:lnTo>
                  <a:lnTo>
                    <a:pt x="1070" y="844"/>
                  </a:lnTo>
                  <a:lnTo>
                    <a:pt x="1081" y="832"/>
                  </a:lnTo>
                  <a:lnTo>
                    <a:pt x="1091" y="820"/>
                  </a:lnTo>
                  <a:lnTo>
                    <a:pt x="1101" y="807"/>
                  </a:lnTo>
                  <a:lnTo>
                    <a:pt x="1110" y="794"/>
                  </a:lnTo>
                  <a:lnTo>
                    <a:pt x="1118" y="780"/>
                  </a:lnTo>
                  <a:lnTo>
                    <a:pt x="1125" y="767"/>
                  </a:lnTo>
                  <a:lnTo>
                    <a:pt x="1131" y="753"/>
                  </a:lnTo>
                  <a:lnTo>
                    <a:pt x="1137" y="738"/>
                  </a:lnTo>
                  <a:lnTo>
                    <a:pt x="1141" y="724"/>
                  </a:lnTo>
                  <a:lnTo>
                    <a:pt x="1145" y="709"/>
                  </a:lnTo>
                  <a:lnTo>
                    <a:pt x="1149" y="694"/>
                  </a:lnTo>
                  <a:lnTo>
                    <a:pt x="1151" y="679"/>
                  </a:lnTo>
                  <a:lnTo>
                    <a:pt x="1152" y="663"/>
                  </a:lnTo>
                  <a:lnTo>
                    <a:pt x="1152" y="648"/>
                  </a:lnTo>
                  <a:lnTo>
                    <a:pt x="1152" y="633"/>
                  </a:lnTo>
                  <a:lnTo>
                    <a:pt x="1151" y="618"/>
                  </a:lnTo>
                  <a:lnTo>
                    <a:pt x="1149" y="603"/>
                  </a:lnTo>
                  <a:lnTo>
                    <a:pt x="1145" y="589"/>
                  </a:lnTo>
                  <a:lnTo>
                    <a:pt x="1141" y="574"/>
                  </a:lnTo>
                  <a:lnTo>
                    <a:pt x="1137" y="559"/>
                  </a:lnTo>
                  <a:lnTo>
                    <a:pt x="1131" y="545"/>
                  </a:lnTo>
                  <a:lnTo>
                    <a:pt x="1125" y="531"/>
                  </a:lnTo>
                  <a:lnTo>
                    <a:pt x="1118" y="517"/>
                  </a:lnTo>
                  <a:lnTo>
                    <a:pt x="1110" y="504"/>
                  </a:lnTo>
                  <a:lnTo>
                    <a:pt x="1101" y="491"/>
                  </a:lnTo>
                  <a:lnTo>
                    <a:pt x="1091" y="478"/>
                  </a:lnTo>
                  <a:lnTo>
                    <a:pt x="1081" y="466"/>
                  </a:lnTo>
                  <a:lnTo>
                    <a:pt x="1070" y="454"/>
                  </a:lnTo>
                  <a:lnTo>
                    <a:pt x="1057" y="443"/>
                  </a:lnTo>
                  <a:lnTo>
                    <a:pt x="1044" y="432"/>
                  </a:lnTo>
                  <a:close/>
                </a:path>
              </a:pathLst>
            </a:custGeom>
            <a:grpFill/>
            <a:ln>
              <a:noFill/>
            </a:ln>
          </p:spPr>
          <p:txBody>
            <a:bodyPr vert="horz" wrap="square" lIns="182880" tIns="91440" rIns="182880" bIns="91440" numCol="1" anchor="t" anchorCtr="0" compatLnSpc="1"/>
            <a:lstStyle/>
            <a:p>
              <a:pPr algn="l" defTabSz="1828800" rtl="0"/>
              <a:endParaRPr lang="en-US" sz="3600" kern="1200">
                <a:solidFill>
                  <a:prstClr val="white">
                    <a:lumMod val="95000"/>
                  </a:prstClr>
                </a:solidFill>
                <a:latin typeface="字体视界-简圆体" panose="02010601030101010101" pitchFamily="2" charset="-122"/>
                <a:ea typeface="字体视界-简圆体" panose="02010601030101010101" pitchFamily="2" charset="-122"/>
              </a:endParaRPr>
            </a:p>
          </p:txBody>
        </p:sp>
      </p:grpSp>
      <p:grpSp>
        <p:nvGrpSpPr>
          <p:cNvPr id="20" name="Group 99"/>
          <p:cNvGrpSpPr/>
          <p:nvPr/>
        </p:nvGrpSpPr>
        <p:grpSpPr>
          <a:xfrm>
            <a:off x="1966998" y="2312035"/>
            <a:ext cx="743585" cy="743585"/>
            <a:chOff x="6257131" y="1818084"/>
            <a:chExt cx="457200" cy="457200"/>
          </a:xfrm>
          <a:gradFill>
            <a:gsLst>
              <a:gs pos="0">
                <a:srgbClr val="CFB481"/>
              </a:gs>
              <a:gs pos="100000">
                <a:srgbClr val="F6E1AC"/>
              </a:gs>
            </a:gsLst>
            <a:lin ang="5400000" scaled="1"/>
          </a:gradFill>
        </p:grpSpPr>
        <p:sp>
          <p:nvSpPr>
            <p:cNvPr id="21" name="Freeform 85"/>
            <p:cNvSpPr>
              <a:spLocks noEditPoints="1"/>
            </p:cNvSpPr>
            <p:nvPr/>
          </p:nvSpPr>
          <p:spPr bwMode="auto">
            <a:xfrm>
              <a:off x="6257131" y="1818084"/>
              <a:ext cx="457200" cy="457200"/>
            </a:xfrm>
            <a:custGeom>
              <a:avLst/>
              <a:gdLst>
                <a:gd name="T0" fmla="*/ 1079 w 1152"/>
                <a:gd name="T1" fmla="*/ 1022 h 1152"/>
                <a:gd name="T2" fmla="*/ 1071 w 1152"/>
                <a:gd name="T3" fmla="*/ 1042 h 1152"/>
                <a:gd name="T4" fmla="*/ 1058 w 1152"/>
                <a:gd name="T5" fmla="*/ 1059 h 1152"/>
                <a:gd name="T6" fmla="*/ 1042 w 1152"/>
                <a:gd name="T7" fmla="*/ 1071 h 1152"/>
                <a:gd name="T8" fmla="*/ 1023 w 1152"/>
                <a:gd name="T9" fmla="*/ 1079 h 1152"/>
                <a:gd name="T10" fmla="*/ 144 w 1152"/>
                <a:gd name="T11" fmla="*/ 1080 h 1152"/>
                <a:gd name="T12" fmla="*/ 123 w 1152"/>
                <a:gd name="T13" fmla="*/ 1076 h 1152"/>
                <a:gd name="T14" fmla="*/ 104 w 1152"/>
                <a:gd name="T15" fmla="*/ 1068 h 1152"/>
                <a:gd name="T16" fmla="*/ 89 w 1152"/>
                <a:gd name="T17" fmla="*/ 1054 h 1152"/>
                <a:gd name="T18" fmla="*/ 78 w 1152"/>
                <a:gd name="T19" fmla="*/ 1035 h 1152"/>
                <a:gd name="T20" fmla="*/ 72 w 1152"/>
                <a:gd name="T21" fmla="*/ 1015 h 1152"/>
                <a:gd name="T22" fmla="*/ 72 w 1152"/>
                <a:gd name="T23" fmla="*/ 280 h 1152"/>
                <a:gd name="T24" fmla="*/ 82 w 1152"/>
                <a:gd name="T25" fmla="*/ 262 h 1152"/>
                <a:gd name="T26" fmla="*/ 100 w 1152"/>
                <a:gd name="T27" fmla="*/ 252 h 1152"/>
                <a:gd name="T28" fmla="*/ 144 w 1152"/>
                <a:gd name="T29" fmla="*/ 972 h 1152"/>
                <a:gd name="T30" fmla="*/ 150 w 1152"/>
                <a:gd name="T31" fmla="*/ 992 h 1152"/>
                <a:gd name="T32" fmla="*/ 166 w 1152"/>
                <a:gd name="T33" fmla="*/ 1005 h 1152"/>
                <a:gd name="T34" fmla="*/ 187 w 1152"/>
                <a:gd name="T35" fmla="*/ 1007 h 1152"/>
                <a:gd name="T36" fmla="*/ 205 w 1152"/>
                <a:gd name="T37" fmla="*/ 998 h 1152"/>
                <a:gd name="T38" fmla="*/ 215 w 1152"/>
                <a:gd name="T39" fmla="*/ 979 h 1152"/>
                <a:gd name="T40" fmla="*/ 217 w 1152"/>
                <a:gd name="T41" fmla="*/ 100 h 1152"/>
                <a:gd name="T42" fmla="*/ 227 w 1152"/>
                <a:gd name="T43" fmla="*/ 83 h 1152"/>
                <a:gd name="T44" fmla="*/ 245 w 1152"/>
                <a:gd name="T45" fmla="*/ 73 h 1152"/>
                <a:gd name="T46" fmla="*/ 1051 w 1152"/>
                <a:gd name="T47" fmla="*/ 73 h 1152"/>
                <a:gd name="T48" fmla="*/ 1069 w 1152"/>
                <a:gd name="T49" fmla="*/ 83 h 1152"/>
                <a:gd name="T50" fmla="*/ 1079 w 1152"/>
                <a:gd name="T51" fmla="*/ 100 h 1152"/>
                <a:gd name="T52" fmla="*/ 1044 w 1152"/>
                <a:gd name="T53" fmla="*/ 0 h 1152"/>
                <a:gd name="T54" fmla="*/ 230 w 1152"/>
                <a:gd name="T55" fmla="*/ 2 h 1152"/>
                <a:gd name="T56" fmla="*/ 201 w 1152"/>
                <a:gd name="T57" fmla="*/ 13 h 1152"/>
                <a:gd name="T58" fmla="*/ 176 w 1152"/>
                <a:gd name="T59" fmla="*/ 31 h 1152"/>
                <a:gd name="T60" fmla="*/ 157 w 1152"/>
                <a:gd name="T61" fmla="*/ 56 h 1152"/>
                <a:gd name="T62" fmla="*/ 146 w 1152"/>
                <a:gd name="T63" fmla="*/ 86 h 1152"/>
                <a:gd name="T64" fmla="*/ 144 w 1152"/>
                <a:gd name="T65" fmla="*/ 180 h 1152"/>
                <a:gd name="T66" fmla="*/ 86 w 1152"/>
                <a:gd name="T67" fmla="*/ 182 h 1152"/>
                <a:gd name="T68" fmla="*/ 56 w 1152"/>
                <a:gd name="T69" fmla="*/ 193 h 1152"/>
                <a:gd name="T70" fmla="*/ 31 w 1152"/>
                <a:gd name="T71" fmla="*/ 211 h 1152"/>
                <a:gd name="T72" fmla="*/ 13 w 1152"/>
                <a:gd name="T73" fmla="*/ 236 h 1152"/>
                <a:gd name="T74" fmla="*/ 2 w 1152"/>
                <a:gd name="T75" fmla="*/ 266 h 1152"/>
                <a:gd name="T76" fmla="*/ 0 w 1152"/>
                <a:gd name="T77" fmla="*/ 1007 h 1152"/>
                <a:gd name="T78" fmla="*/ 6 w 1152"/>
                <a:gd name="T79" fmla="*/ 1050 h 1152"/>
                <a:gd name="T80" fmla="*/ 25 w 1152"/>
                <a:gd name="T81" fmla="*/ 1088 h 1152"/>
                <a:gd name="T82" fmla="*/ 53 w 1152"/>
                <a:gd name="T83" fmla="*/ 1119 h 1152"/>
                <a:gd name="T84" fmla="*/ 87 w 1152"/>
                <a:gd name="T85" fmla="*/ 1140 h 1152"/>
                <a:gd name="T86" fmla="*/ 130 w 1152"/>
                <a:gd name="T87" fmla="*/ 1151 h 1152"/>
                <a:gd name="T88" fmla="*/ 1023 w 1152"/>
                <a:gd name="T89" fmla="*/ 1151 h 1152"/>
                <a:gd name="T90" fmla="*/ 1064 w 1152"/>
                <a:gd name="T91" fmla="*/ 1140 h 1152"/>
                <a:gd name="T92" fmla="*/ 1099 w 1152"/>
                <a:gd name="T93" fmla="*/ 1119 h 1152"/>
                <a:gd name="T94" fmla="*/ 1128 w 1152"/>
                <a:gd name="T95" fmla="*/ 1088 h 1152"/>
                <a:gd name="T96" fmla="*/ 1146 w 1152"/>
                <a:gd name="T97" fmla="*/ 1050 h 1152"/>
                <a:gd name="T98" fmla="*/ 1152 w 1152"/>
                <a:gd name="T99" fmla="*/ 1007 h 1152"/>
                <a:gd name="T100" fmla="*/ 1150 w 1152"/>
                <a:gd name="T101" fmla="*/ 86 h 1152"/>
                <a:gd name="T102" fmla="*/ 1139 w 1152"/>
                <a:gd name="T103" fmla="*/ 56 h 1152"/>
                <a:gd name="T104" fmla="*/ 1120 w 1152"/>
                <a:gd name="T105" fmla="*/ 31 h 1152"/>
                <a:gd name="T106" fmla="*/ 1095 w 1152"/>
                <a:gd name="T107" fmla="*/ 13 h 1152"/>
                <a:gd name="T108" fmla="*/ 1066 w 1152"/>
                <a:gd name="T109" fmla="*/ 2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52" h="1152">
                  <a:moveTo>
                    <a:pt x="1080" y="1007"/>
                  </a:moveTo>
                  <a:lnTo>
                    <a:pt x="1080" y="1015"/>
                  </a:lnTo>
                  <a:lnTo>
                    <a:pt x="1079" y="1022"/>
                  </a:lnTo>
                  <a:lnTo>
                    <a:pt x="1077" y="1029"/>
                  </a:lnTo>
                  <a:lnTo>
                    <a:pt x="1075" y="1035"/>
                  </a:lnTo>
                  <a:lnTo>
                    <a:pt x="1071" y="1042"/>
                  </a:lnTo>
                  <a:lnTo>
                    <a:pt x="1068" y="1048"/>
                  </a:lnTo>
                  <a:lnTo>
                    <a:pt x="1064" y="1054"/>
                  </a:lnTo>
                  <a:lnTo>
                    <a:pt x="1058" y="1059"/>
                  </a:lnTo>
                  <a:lnTo>
                    <a:pt x="1054" y="1063"/>
                  </a:lnTo>
                  <a:lnTo>
                    <a:pt x="1049" y="1068"/>
                  </a:lnTo>
                  <a:lnTo>
                    <a:pt x="1042" y="1071"/>
                  </a:lnTo>
                  <a:lnTo>
                    <a:pt x="1036" y="1074"/>
                  </a:lnTo>
                  <a:lnTo>
                    <a:pt x="1029" y="1076"/>
                  </a:lnTo>
                  <a:lnTo>
                    <a:pt x="1023" y="1079"/>
                  </a:lnTo>
                  <a:lnTo>
                    <a:pt x="1015" y="1080"/>
                  </a:lnTo>
                  <a:lnTo>
                    <a:pt x="1008" y="1080"/>
                  </a:lnTo>
                  <a:lnTo>
                    <a:pt x="144" y="1080"/>
                  </a:lnTo>
                  <a:lnTo>
                    <a:pt x="137" y="1080"/>
                  </a:lnTo>
                  <a:lnTo>
                    <a:pt x="130" y="1079"/>
                  </a:lnTo>
                  <a:lnTo>
                    <a:pt x="123" y="1076"/>
                  </a:lnTo>
                  <a:lnTo>
                    <a:pt x="116" y="1074"/>
                  </a:lnTo>
                  <a:lnTo>
                    <a:pt x="110" y="1071"/>
                  </a:lnTo>
                  <a:lnTo>
                    <a:pt x="104" y="1068"/>
                  </a:lnTo>
                  <a:lnTo>
                    <a:pt x="98" y="1063"/>
                  </a:lnTo>
                  <a:lnTo>
                    <a:pt x="93" y="1059"/>
                  </a:lnTo>
                  <a:lnTo>
                    <a:pt x="89" y="1054"/>
                  </a:lnTo>
                  <a:lnTo>
                    <a:pt x="84" y="1048"/>
                  </a:lnTo>
                  <a:lnTo>
                    <a:pt x="81" y="1042"/>
                  </a:lnTo>
                  <a:lnTo>
                    <a:pt x="78" y="1035"/>
                  </a:lnTo>
                  <a:lnTo>
                    <a:pt x="76" y="1029"/>
                  </a:lnTo>
                  <a:lnTo>
                    <a:pt x="73" y="1022"/>
                  </a:lnTo>
                  <a:lnTo>
                    <a:pt x="72" y="1015"/>
                  </a:lnTo>
                  <a:lnTo>
                    <a:pt x="72" y="1007"/>
                  </a:lnTo>
                  <a:lnTo>
                    <a:pt x="72" y="288"/>
                  </a:lnTo>
                  <a:lnTo>
                    <a:pt x="72" y="280"/>
                  </a:lnTo>
                  <a:lnTo>
                    <a:pt x="75" y="274"/>
                  </a:lnTo>
                  <a:lnTo>
                    <a:pt x="78" y="267"/>
                  </a:lnTo>
                  <a:lnTo>
                    <a:pt x="82" y="262"/>
                  </a:lnTo>
                  <a:lnTo>
                    <a:pt x="87" y="258"/>
                  </a:lnTo>
                  <a:lnTo>
                    <a:pt x="94" y="255"/>
                  </a:lnTo>
                  <a:lnTo>
                    <a:pt x="100" y="252"/>
                  </a:lnTo>
                  <a:lnTo>
                    <a:pt x="108" y="252"/>
                  </a:lnTo>
                  <a:lnTo>
                    <a:pt x="144" y="252"/>
                  </a:lnTo>
                  <a:lnTo>
                    <a:pt x="144" y="972"/>
                  </a:lnTo>
                  <a:lnTo>
                    <a:pt x="145" y="979"/>
                  </a:lnTo>
                  <a:lnTo>
                    <a:pt x="147" y="986"/>
                  </a:lnTo>
                  <a:lnTo>
                    <a:pt x="150" y="992"/>
                  </a:lnTo>
                  <a:lnTo>
                    <a:pt x="154" y="998"/>
                  </a:lnTo>
                  <a:lnTo>
                    <a:pt x="160" y="1002"/>
                  </a:lnTo>
                  <a:lnTo>
                    <a:pt x="166" y="1005"/>
                  </a:lnTo>
                  <a:lnTo>
                    <a:pt x="173" y="1007"/>
                  </a:lnTo>
                  <a:lnTo>
                    <a:pt x="180" y="1007"/>
                  </a:lnTo>
                  <a:lnTo>
                    <a:pt x="187" y="1007"/>
                  </a:lnTo>
                  <a:lnTo>
                    <a:pt x="194" y="1005"/>
                  </a:lnTo>
                  <a:lnTo>
                    <a:pt x="200" y="1002"/>
                  </a:lnTo>
                  <a:lnTo>
                    <a:pt x="205" y="998"/>
                  </a:lnTo>
                  <a:lnTo>
                    <a:pt x="210" y="992"/>
                  </a:lnTo>
                  <a:lnTo>
                    <a:pt x="213" y="986"/>
                  </a:lnTo>
                  <a:lnTo>
                    <a:pt x="215" y="979"/>
                  </a:lnTo>
                  <a:lnTo>
                    <a:pt x="216" y="972"/>
                  </a:lnTo>
                  <a:lnTo>
                    <a:pt x="216" y="108"/>
                  </a:lnTo>
                  <a:lnTo>
                    <a:pt x="217" y="100"/>
                  </a:lnTo>
                  <a:lnTo>
                    <a:pt x="219" y="94"/>
                  </a:lnTo>
                  <a:lnTo>
                    <a:pt x="222" y="88"/>
                  </a:lnTo>
                  <a:lnTo>
                    <a:pt x="227" y="83"/>
                  </a:lnTo>
                  <a:lnTo>
                    <a:pt x="232" y="78"/>
                  </a:lnTo>
                  <a:lnTo>
                    <a:pt x="238" y="74"/>
                  </a:lnTo>
                  <a:lnTo>
                    <a:pt x="245" y="73"/>
                  </a:lnTo>
                  <a:lnTo>
                    <a:pt x="252" y="72"/>
                  </a:lnTo>
                  <a:lnTo>
                    <a:pt x="1044" y="72"/>
                  </a:lnTo>
                  <a:lnTo>
                    <a:pt x="1051" y="73"/>
                  </a:lnTo>
                  <a:lnTo>
                    <a:pt x="1058" y="74"/>
                  </a:lnTo>
                  <a:lnTo>
                    <a:pt x="1064" y="78"/>
                  </a:lnTo>
                  <a:lnTo>
                    <a:pt x="1069" y="83"/>
                  </a:lnTo>
                  <a:lnTo>
                    <a:pt x="1074" y="88"/>
                  </a:lnTo>
                  <a:lnTo>
                    <a:pt x="1077" y="94"/>
                  </a:lnTo>
                  <a:lnTo>
                    <a:pt x="1079" y="100"/>
                  </a:lnTo>
                  <a:lnTo>
                    <a:pt x="1080" y="108"/>
                  </a:lnTo>
                  <a:lnTo>
                    <a:pt x="1080" y="1007"/>
                  </a:lnTo>
                  <a:close/>
                  <a:moveTo>
                    <a:pt x="1044" y="0"/>
                  </a:moveTo>
                  <a:lnTo>
                    <a:pt x="252" y="0"/>
                  </a:lnTo>
                  <a:lnTo>
                    <a:pt x="241" y="1"/>
                  </a:lnTo>
                  <a:lnTo>
                    <a:pt x="230" y="2"/>
                  </a:lnTo>
                  <a:lnTo>
                    <a:pt x="220" y="5"/>
                  </a:lnTo>
                  <a:lnTo>
                    <a:pt x="210" y="8"/>
                  </a:lnTo>
                  <a:lnTo>
                    <a:pt x="201" y="13"/>
                  </a:lnTo>
                  <a:lnTo>
                    <a:pt x="191" y="18"/>
                  </a:lnTo>
                  <a:lnTo>
                    <a:pt x="184" y="24"/>
                  </a:lnTo>
                  <a:lnTo>
                    <a:pt x="176" y="31"/>
                  </a:lnTo>
                  <a:lnTo>
                    <a:pt x="168" y="40"/>
                  </a:lnTo>
                  <a:lnTo>
                    <a:pt x="162" y="47"/>
                  </a:lnTo>
                  <a:lnTo>
                    <a:pt x="157" y="56"/>
                  </a:lnTo>
                  <a:lnTo>
                    <a:pt x="152" y="66"/>
                  </a:lnTo>
                  <a:lnTo>
                    <a:pt x="149" y="75"/>
                  </a:lnTo>
                  <a:lnTo>
                    <a:pt x="146" y="86"/>
                  </a:lnTo>
                  <a:lnTo>
                    <a:pt x="145" y="97"/>
                  </a:lnTo>
                  <a:lnTo>
                    <a:pt x="144" y="108"/>
                  </a:lnTo>
                  <a:lnTo>
                    <a:pt x="144" y="180"/>
                  </a:lnTo>
                  <a:lnTo>
                    <a:pt x="108" y="180"/>
                  </a:lnTo>
                  <a:lnTo>
                    <a:pt x="97" y="180"/>
                  </a:lnTo>
                  <a:lnTo>
                    <a:pt x="86" y="182"/>
                  </a:lnTo>
                  <a:lnTo>
                    <a:pt x="76" y="184"/>
                  </a:lnTo>
                  <a:lnTo>
                    <a:pt x="66" y="189"/>
                  </a:lnTo>
                  <a:lnTo>
                    <a:pt x="56" y="193"/>
                  </a:lnTo>
                  <a:lnTo>
                    <a:pt x="48" y="198"/>
                  </a:lnTo>
                  <a:lnTo>
                    <a:pt x="39" y="205"/>
                  </a:lnTo>
                  <a:lnTo>
                    <a:pt x="31" y="211"/>
                  </a:lnTo>
                  <a:lnTo>
                    <a:pt x="25" y="219"/>
                  </a:lnTo>
                  <a:lnTo>
                    <a:pt x="18" y="228"/>
                  </a:lnTo>
                  <a:lnTo>
                    <a:pt x="13" y="236"/>
                  </a:lnTo>
                  <a:lnTo>
                    <a:pt x="9" y="246"/>
                  </a:lnTo>
                  <a:lnTo>
                    <a:pt x="4" y="256"/>
                  </a:lnTo>
                  <a:lnTo>
                    <a:pt x="2" y="266"/>
                  </a:lnTo>
                  <a:lnTo>
                    <a:pt x="1" y="277"/>
                  </a:lnTo>
                  <a:lnTo>
                    <a:pt x="0" y="288"/>
                  </a:lnTo>
                  <a:lnTo>
                    <a:pt x="0" y="1007"/>
                  </a:lnTo>
                  <a:lnTo>
                    <a:pt x="1" y="1022"/>
                  </a:lnTo>
                  <a:lnTo>
                    <a:pt x="3" y="1036"/>
                  </a:lnTo>
                  <a:lnTo>
                    <a:pt x="6" y="1050"/>
                  </a:lnTo>
                  <a:lnTo>
                    <a:pt x="11" y="1063"/>
                  </a:lnTo>
                  <a:lnTo>
                    <a:pt x="17" y="1076"/>
                  </a:lnTo>
                  <a:lnTo>
                    <a:pt x="25" y="1088"/>
                  </a:lnTo>
                  <a:lnTo>
                    <a:pt x="32" y="1099"/>
                  </a:lnTo>
                  <a:lnTo>
                    <a:pt x="42" y="1110"/>
                  </a:lnTo>
                  <a:lnTo>
                    <a:pt x="53" y="1119"/>
                  </a:lnTo>
                  <a:lnTo>
                    <a:pt x="64" y="1127"/>
                  </a:lnTo>
                  <a:lnTo>
                    <a:pt x="76" y="1135"/>
                  </a:lnTo>
                  <a:lnTo>
                    <a:pt x="87" y="1140"/>
                  </a:lnTo>
                  <a:lnTo>
                    <a:pt x="102" y="1146"/>
                  </a:lnTo>
                  <a:lnTo>
                    <a:pt x="114" y="1149"/>
                  </a:lnTo>
                  <a:lnTo>
                    <a:pt x="130" y="1151"/>
                  </a:lnTo>
                  <a:lnTo>
                    <a:pt x="144" y="1152"/>
                  </a:lnTo>
                  <a:lnTo>
                    <a:pt x="1008" y="1152"/>
                  </a:lnTo>
                  <a:lnTo>
                    <a:pt x="1023" y="1151"/>
                  </a:lnTo>
                  <a:lnTo>
                    <a:pt x="1037" y="1149"/>
                  </a:lnTo>
                  <a:lnTo>
                    <a:pt x="1051" y="1146"/>
                  </a:lnTo>
                  <a:lnTo>
                    <a:pt x="1064" y="1140"/>
                  </a:lnTo>
                  <a:lnTo>
                    <a:pt x="1077" y="1135"/>
                  </a:lnTo>
                  <a:lnTo>
                    <a:pt x="1089" y="1127"/>
                  </a:lnTo>
                  <a:lnTo>
                    <a:pt x="1099" y="1119"/>
                  </a:lnTo>
                  <a:lnTo>
                    <a:pt x="1110" y="1110"/>
                  </a:lnTo>
                  <a:lnTo>
                    <a:pt x="1119" y="1099"/>
                  </a:lnTo>
                  <a:lnTo>
                    <a:pt x="1128" y="1088"/>
                  </a:lnTo>
                  <a:lnTo>
                    <a:pt x="1135" y="1076"/>
                  </a:lnTo>
                  <a:lnTo>
                    <a:pt x="1141" y="1063"/>
                  </a:lnTo>
                  <a:lnTo>
                    <a:pt x="1146" y="1050"/>
                  </a:lnTo>
                  <a:lnTo>
                    <a:pt x="1149" y="1036"/>
                  </a:lnTo>
                  <a:lnTo>
                    <a:pt x="1151" y="1022"/>
                  </a:lnTo>
                  <a:lnTo>
                    <a:pt x="1152" y="1007"/>
                  </a:lnTo>
                  <a:lnTo>
                    <a:pt x="1152" y="108"/>
                  </a:lnTo>
                  <a:lnTo>
                    <a:pt x="1151" y="97"/>
                  </a:lnTo>
                  <a:lnTo>
                    <a:pt x="1150" y="86"/>
                  </a:lnTo>
                  <a:lnTo>
                    <a:pt x="1147" y="75"/>
                  </a:lnTo>
                  <a:lnTo>
                    <a:pt x="1144" y="66"/>
                  </a:lnTo>
                  <a:lnTo>
                    <a:pt x="1139" y="56"/>
                  </a:lnTo>
                  <a:lnTo>
                    <a:pt x="1134" y="47"/>
                  </a:lnTo>
                  <a:lnTo>
                    <a:pt x="1128" y="40"/>
                  </a:lnTo>
                  <a:lnTo>
                    <a:pt x="1120" y="31"/>
                  </a:lnTo>
                  <a:lnTo>
                    <a:pt x="1112" y="24"/>
                  </a:lnTo>
                  <a:lnTo>
                    <a:pt x="1105" y="18"/>
                  </a:lnTo>
                  <a:lnTo>
                    <a:pt x="1095" y="13"/>
                  </a:lnTo>
                  <a:lnTo>
                    <a:pt x="1087" y="8"/>
                  </a:lnTo>
                  <a:lnTo>
                    <a:pt x="1076" y="5"/>
                  </a:lnTo>
                  <a:lnTo>
                    <a:pt x="1066" y="2"/>
                  </a:lnTo>
                  <a:lnTo>
                    <a:pt x="1055" y="1"/>
                  </a:lnTo>
                  <a:lnTo>
                    <a:pt x="1044" y="0"/>
                  </a:lnTo>
                  <a:close/>
                </a:path>
              </a:pathLst>
            </a:custGeom>
            <a:grpFill/>
            <a:ln>
              <a:noFill/>
            </a:ln>
          </p:spPr>
          <p:txBody>
            <a:bodyPr vert="horz" wrap="square" lIns="182880" tIns="91440" rIns="182880" bIns="91440" numCol="1" anchor="t" anchorCtr="0" compatLnSpc="1"/>
            <a:lstStyle/>
            <a:p>
              <a:pPr algn="l" defTabSz="1828800" rtl="0"/>
              <a:endParaRPr lang="en-US" sz="3600" kern="1200">
                <a:solidFill>
                  <a:prstClr val="white">
                    <a:lumMod val="95000"/>
                  </a:prstClr>
                </a:solidFill>
                <a:latin typeface="字体视界-简圆体" panose="02010601030101010101" pitchFamily="2" charset="-122"/>
                <a:ea typeface="字体视界-简圆体" panose="02010601030101010101" pitchFamily="2" charset="-122"/>
              </a:endParaRPr>
            </a:p>
          </p:txBody>
        </p:sp>
        <p:sp>
          <p:nvSpPr>
            <p:cNvPr id="22" name="Freeform 86"/>
            <p:cNvSpPr/>
            <p:nvPr/>
          </p:nvSpPr>
          <p:spPr bwMode="auto">
            <a:xfrm>
              <a:off x="6528594" y="1989534"/>
              <a:ext cx="128588" cy="14288"/>
            </a:xfrm>
            <a:custGeom>
              <a:avLst/>
              <a:gdLst>
                <a:gd name="T0" fmla="*/ 18 w 324"/>
                <a:gd name="T1" fmla="*/ 36 h 36"/>
                <a:gd name="T2" fmla="*/ 306 w 324"/>
                <a:gd name="T3" fmla="*/ 36 h 36"/>
                <a:gd name="T4" fmla="*/ 310 w 324"/>
                <a:gd name="T5" fmla="*/ 35 h 36"/>
                <a:gd name="T6" fmla="*/ 313 w 324"/>
                <a:gd name="T7" fmla="*/ 34 h 36"/>
                <a:gd name="T8" fmla="*/ 316 w 324"/>
                <a:gd name="T9" fmla="*/ 33 h 36"/>
                <a:gd name="T10" fmla="*/ 318 w 324"/>
                <a:gd name="T11" fmla="*/ 31 h 36"/>
                <a:gd name="T12" fmla="*/ 320 w 324"/>
                <a:gd name="T13" fmla="*/ 28 h 36"/>
                <a:gd name="T14" fmla="*/ 323 w 324"/>
                <a:gd name="T15" fmla="*/ 26 h 36"/>
                <a:gd name="T16" fmla="*/ 324 w 324"/>
                <a:gd name="T17" fmla="*/ 21 h 36"/>
                <a:gd name="T18" fmla="*/ 324 w 324"/>
                <a:gd name="T19" fmla="*/ 18 h 36"/>
                <a:gd name="T20" fmla="*/ 324 w 324"/>
                <a:gd name="T21" fmla="*/ 15 h 36"/>
                <a:gd name="T22" fmla="*/ 323 w 324"/>
                <a:gd name="T23" fmla="*/ 12 h 36"/>
                <a:gd name="T24" fmla="*/ 320 w 324"/>
                <a:gd name="T25" fmla="*/ 8 h 36"/>
                <a:gd name="T26" fmla="*/ 318 w 324"/>
                <a:gd name="T27" fmla="*/ 5 h 36"/>
                <a:gd name="T28" fmla="*/ 316 w 324"/>
                <a:gd name="T29" fmla="*/ 3 h 36"/>
                <a:gd name="T30" fmla="*/ 313 w 324"/>
                <a:gd name="T31" fmla="*/ 2 h 36"/>
                <a:gd name="T32" fmla="*/ 310 w 324"/>
                <a:gd name="T33" fmla="*/ 1 h 36"/>
                <a:gd name="T34" fmla="*/ 306 w 324"/>
                <a:gd name="T35" fmla="*/ 0 h 36"/>
                <a:gd name="T36" fmla="*/ 18 w 324"/>
                <a:gd name="T37" fmla="*/ 0 h 36"/>
                <a:gd name="T38" fmla="*/ 15 w 324"/>
                <a:gd name="T39" fmla="*/ 1 h 36"/>
                <a:gd name="T40" fmla="*/ 10 w 324"/>
                <a:gd name="T41" fmla="*/ 2 h 36"/>
                <a:gd name="T42" fmla="*/ 8 w 324"/>
                <a:gd name="T43" fmla="*/ 3 h 36"/>
                <a:gd name="T44" fmla="*/ 5 w 324"/>
                <a:gd name="T45" fmla="*/ 5 h 36"/>
                <a:gd name="T46" fmla="*/ 3 w 324"/>
                <a:gd name="T47" fmla="*/ 8 h 36"/>
                <a:gd name="T48" fmla="*/ 2 w 324"/>
                <a:gd name="T49" fmla="*/ 12 h 36"/>
                <a:gd name="T50" fmla="*/ 1 w 324"/>
                <a:gd name="T51" fmla="*/ 15 h 36"/>
                <a:gd name="T52" fmla="*/ 0 w 324"/>
                <a:gd name="T53" fmla="*/ 18 h 36"/>
                <a:gd name="T54" fmla="*/ 1 w 324"/>
                <a:gd name="T55" fmla="*/ 21 h 36"/>
                <a:gd name="T56" fmla="*/ 2 w 324"/>
                <a:gd name="T57" fmla="*/ 26 h 36"/>
                <a:gd name="T58" fmla="*/ 3 w 324"/>
                <a:gd name="T59" fmla="*/ 28 h 36"/>
                <a:gd name="T60" fmla="*/ 5 w 324"/>
                <a:gd name="T61" fmla="*/ 31 h 36"/>
                <a:gd name="T62" fmla="*/ 8 w 324"/>
                <a:gd name="T63" fmla="*/ 33 h 36"/>
                <a:gd name="T64" fmla="*/ 10 w 324"/>
                <a:gd name="T65" fmla="*/ 34 h 36"/>
                <a:gd name="T66" fmla="*/ 15 w 324"/>
                <a:gd name="T67" fmla="*/ 35 h 36"/>
                <a:gd name="T68" fmla="*/ 18 w 324"/>
                <a:gd name="T6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4" h="36">
                  <a:moveTo>
                    <a:pt x="18" y="36"/>
                  </a:moveTo>
                  <a:lnTo>
                    <a:pt x="306" y="36"/>
                  </a:lnTo>
                  <a:lnTo>
                    <a:pt x="310" y="35"/>
                  </a:lnTo>
                  <a:lnTo>
                    <a:pt x="313" y="34"/>
                  </a:lnTo>
                  <a:lnTo>
                    <a:pt x="316" y="33"/>
                  </a:lnTo>
                  <a:lnTo>
                    <a:pt x="318" y="31"/>
                  </a:lnTo>
                  <a:lnTo>
                    <a:pt x="320" y="28"/>
                  </a:lnTo>
                  <a:lnTo>
                    <a:pt x="323" y="26"/>
                  </a:lnTo>
                  <a:lnTo>
                    <a:pt x="324" y="21"/>
                  </a:lnTo>
                  <a:lnTo>
                    <a:pt x="324" y="18"/>
                  </a:lnTo>
                  <a:lnTo>
                    <a:pt x="324" y="15"/>
                  </a:lnTo>
                  <a:lnTo>
                    <a:pt x="323" y="12"/>
                  </a:lnTo>
                  <a:lnTo>
                    <a:pt x="320" y="8"/>
                  </a:lnTo>
                  <a:lnTo>
                    <a:pt x="318" y="5"/>
                  </a:lnTo>
                  <a:lnTo>
                    <a:pt x="316" y="3"/>
                  </a:lnTo>
                  <a:lnTo>
                    <a:pt x="313" y="2"/>
                  </a:lnTo>
                  <a:lnTo>
                    <a:pt x="310" y="1"/>
                  </a:lnTo>
                  <a:lnTo>
                    <a:pt x="306" y="0"/>
                  </a:lnTo>
                  <a:lnTo>
                    <a:pt x="18" y="0"/>
                  </a:lnTo>
                  <a:lnTo>
                    <a:pt x="15" y="1"/>
                  </a:lnTo>
                  <a:lnTo>
                    <a:pt x="10" y="2"/>
                  </a:lnTo>
                  <a:lnTo>
                    <a:pt x="8" y="3"/>
                  </a:lnTo>
                  <a:lnTo>
                    <a:pt x="5" y="5"/>
                  </a:lnTo>
                  <a:lnTo>
                    <a:pt x="3" y="8"/>
                  </a:lnTo>
                  <a:lnTo>
                    <a:pt x="2" y="12"/>
                  </a:lnTo>
                  <a:lnTo>
                    <a:pt x="1" y="15"/>
                  </a:lnTo>
                  <a:lnTo>
                    <a:pt x="0" y="18"/>
                  </a:lnTo>
                  <a:lnTo>
                    <a:pt x="1" y="21"/>
                  </a:lnTo>
                  <a:lnTo>
                    <a:pt x="2" y="26"/>
                  </a:lnTo>
                  <a:lnTo>
                    <a:pt x="3" y="28"/>
                  </a:lnTo>
                  <a:lnTo>
                    <a:pt x="5" y="31"/>
                  </a:lnTo>
                  <a:lnTo>
                    <a:pt x="8" y="33"/>
                  </a:lnTo>
                  <a:lnTo>
                    <a:pt x="10" y="34"/>
                  </a:lnTo>
                  <a:lnTo>
                    <a:pt x="15" y="35"/>
                  </a:lnTo>
                  <a:lnTo>
                    <a:pt x="18" y="36"/>
                  </a:lnTo>
                  <a:close/>
                </a:path>
              </a:pathLst>
            </a:custGeom>
            <a:grpFill/>
            <a:ln>
              <a:noFill/>
            </a:ln>
          </p:spPr>
          <p:txBody>
            <a:bodyPr vert="horz" wrap="square" lIns="182880" tIns="91440" rIns="182880" bIns="91440" numCol="1" anchor="t" anchorCtr="0" compatLnSpc="1"/>
            <a:lstStyle/>
            <a:p>
              <a:pPr algn="l" defTabSz="1828800" rtl="0"/>
              <a:endParaRPr lang="en-US" sz="3600" kern="1200">
                <a:solidFill>
                  <a:prstClr val="white">
                    <a:lumMod val="95000"/>
                  </a:prstClr>
                </a:solidFill>
                <a:latin typeface="字体视界-简圆体" panose="02010601030101010101" pitchFamily="2" charset="-122"/>
                <a:ea typeface="字体视界-简圆体" panose="02010601030101010101" pitchFamily="2" charset="-122"/>
              </a:endParaRPr>
            </a:p>
          </p:txBody>
        </p:sp>
        <p:sp>
          <p:nvSpPr>
            <p:cNvPr id="24" name="Freeform 87"/>
            <p:cNvSpPr/>
            <p:nvPr/>
          </p:nvSpPr>
          <p:spPr bwMode="auto">
            <a:xfrm>
              <a:off x="6528594" y="1946672"/>
              <a:ext cx="128588" cy="14288"/>
            </a:xfrm>
            <a:custGeom>
              <a:avLst/>
              <a:gdLst>
                <a:gd name="T0" fmla="*/ 18 w 324"/>
                <a:gd name="T1" fmla="*/ 36 h 36"/>
                <a:gd name="T2" fmla="*/ 306 w 324"/>
                <a:gd name="T3" fmla="*/ 36 h 36"/>
                <a:gd name="T4" fmla="*/ 310 w 324"/>
                <a:gd name="T5" fmla="*/ 35 h 36"/>
                <a:gd name="T6" fmla="*/ 313 w 324"/>
                <a:gd name="T7" fmla="*/ 34 h 36"/>
                <a:gd name="T8" fmla="*/ 316 w 324"/>
                <a:gd name="T9" fmla="*/ 33 h 36"/>
                <a:gd name="T10" fmla="*/ 318 w 324"/>
                <a:gd name="T11" fmla="*/ 31 h 36"/>
                <a:gd name="T12" fmla="*/ 320 w 324"/>
                <a:gd name="T13" fmla="*/ 28 h 36"/>
                <a:gd name="T14" fmla="*/ 323 w 324"/>
                <a:gd name="T15" fmla="*/ 26 h 36"/>
                <a:gd name="T16" fmla="*/ 324 w 324"/>
                <a:gd name="T17" fmla="*/ 21 h 36"/>
                <a:gd name="T18" fmla="*/ 324 w 324"/>
                <a:gd name="T19" fmla="*/ 18 h 36"/>
                <a:gd name="T20" fmla="*/ 324 w 324"/>
                <a:gd name="T21" fmla="*/ 15 h 36"/>
                <a:gd name="T22" fmla="*/ 323 w 324"/>
                <a:gd name="T23" fmla="*/ 12 h 36"/>
                <a:gd name="T24" fmla="*/ 320 w 324"/>
                <a:gd name="T25" fmla="*/ 8 h 36"/>
                <a:gd name="T26" fmla="*/ 318 w 324"/>
                <a:gd name="T27" fmla="*/ 5 h 36"/>
                <a:gd name="T28" fmla="*/ 316 w 324"/>
                <a:gd name="T29" fmla="*/ 3 h 36"/>
                <a:gd name="T30" fmla="*/ 313 w 324"/>
                <a:gd name="T31" fmla="*/ 2 h 36"/>
                <a:gd name="T32" fmla="*/ 310 w 324"/>
                <a:gd name="T33" fmla="*/ 1 h 36"/>
                <a:gd name="T34" fmla="*/ 306 w 324"/>
                <a:gd name="T35" fmla="*/ 0 h 36"/>
                <a:gd name="T36" fmla="*/ 18 w 324"/>
                <a:gd name="T37" fmla="*/ 0 h 36"/>
                <a:gd name="T38" fmla="*/ 15 w 324"/>
                <a:gd name="T39" fmla="*/ 1 h 36"/>
                <a:gd name="T40" fmla="*/ 10 w 324"/>
                <a:gd name="T41" fmla="*/ 2 h 36"/>
                <a:gd name="T42" fmla="*/ 8 w 324"/>
                <a:gd name="T43" fmla="*/ 3 h 36"/>
                <a:gd name="T44" fmla="*/ 5 w 324"/>
                <a:gd name="T45" fmla="*/ 5 h 36"/>
                <a:gd name="T46" fmla="*/ 3 w 324"/>
                <a:gd name="T47" fmla="*/ 8 h 36"/>
                <a:gd name="T48" fmla="*/ 2 w 324"/>
                <a:gd name="T49" fmla="*/ 12 h 36"/>
                <a:gd name="T50" fmla="*/ 1 w 324"/>
                <a:gd name="T51" fmla="*/ 15 h 36"/>
                <a:gd name="T52" fmla="*/ 0 w 324"/>
                <a:gd name="T53" fmla="*/ 18 h 36"/>
                <a:gd name="T54" fmla="*/ 1 w 324"/>
                <a:gd name="T55" fmla="*/ 21 h 36"/>
                <a:gd name="T56" fmla="*/ 2 w 324"/>
                <a:gd name="T57" fmla="*/ 26 h 36"/>
                <a:gd name="T58" fmla="*/ 3 w 324"/>
                <a:gd name="T59" fmla="*/ 28 h 36"/>
                <a:gd name="T60" fmla="*/ 5 w 324"/>
                <a:gd name="T61" fmla="*/ 31 h 36"/>
                <a:gd name="T62" fmla="*/ 8 w 324"/>
                <a:gd name="T63" fmla="*/ 33 h 36"/>
                <a:gd name="T64" fmla="*/ 10 w 324"/>
                <a:gd name="T65" fmla="*/ 34 h 36"/>
                <a:gd name="T66" fmla="*/ 15 w 324"/>
                <a:gd name="T67" fmla="*/ 35 h 36"/>
                <a:gd name="T68" fmla="*/ 18 w 324"/>
                <a:gd name="T6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4" h="36">
                  <a:moveTo>
                    <a:pt x="18" y="36"/>
                  </a:moveTo>
                  <a:lnTo>
                    <a:pt x="306" y="36"/>
                  </a:lnTo>
                  <a:lnTo>
                    <a:pt x="310" y="35"/>
                  </a:lnTo>
                  <a:lnTo>
                    <a:pt x="313" y="34"/>
                  </a:lnTo>
                  <a:lnTo>
                    <a:pt x="316" y="33"/>
                  </a:lnTo>
                  <a:lnTo>
                    <a:pt x="318" y="31"/>
                  </a:lnTo>
                  <a:lnTo>
                    <a:pt x="320" y="28"/>
                  </a:lnTo>
                  <a:lnTo>
                    <a:pt x="323" y="26"/>
                  </a:lnTo>
                  <a:lnTo>
                    <a:pt x="324" y="21"/>
                  </a:lnTo>
                  <a:lnTo>
                    <a:pt x="324" y="18"/>
                  </a:lnTo>
                  <a:lnTo>
                    <a:pt x="324" y="15"/>
                  </a:lnTo>
                  <a:lnTo>
                    <a:pt x="323" y="12"/>
                  </a:lnTo>
                  <a:lnTo>
                    <a:pt x="320" y="8"/>
                  </a:lnTo>
                  <a:lnTo>
                    <a:pt x="318" y="5"/>
                  </a:lnTo>
                  <a:lnTo>
                    <a:pt x="316" y="3"/>
                  </a:lnTo>
                  <a:lnTo>
                    <a:pt x="313" y="2"/>
                  </a:lnTo>
                  <a:lnTo>
                    <a:pt x="310" y="1"/>
                  </a:lnTo>
                  <a:lnTo>
                    <a:pt x="306" y="0"/>
                  </a:lnTo>
                  <a:lnTo>
                    <a:pt x="18" y="0"/>
                  </a:lnTo>
                  <a:lnTo>
                    <a:pt x="15" y="1"/>
                  </a:lnTo>
                  <a:lnTo>
                    <a:pt x="10" y="2"/>
                  </a:lnTo>
                  <a:lnTo>
                    <a:pt x="8" y="3"/>
                  </a:lnTo>
                  <a:lnTo>
                    <a:pt x="5" y="5"/>
                  </a:lnTo>
                  <a:lnTo>
                    <a:pt x="3" y="8"/>
                  </a:lnTo>
                  <a:lnTo>
                    <a:pt x="2" y="12"/>
                  </a:lnTo>
                  <a:lnTo>
                    <a:pt x="1" y="15"/>
                  </a:lnTo>
                  <a:lnTo>
                    <a:pt x="0" y="18"/>
                  </a:lnTo>
                  <a:lnTo>
                    <a:pt x="1" y="21"/>
                  </a:lnTo>
                  <a:lnTo>
                    <a:pt x="2" y="26"/>
                  </a:lnTo>
                  <a:lnTo>
                    <a:pt x="3" y="28"/>
                  </a:lnTo>
                  <a:lnTo>
                    <a:pt x="5" y="31"/>
                  </a:lnTo>
                  <a:lnTo>
                    <a:pt x="8" y="33"/>
                  </a:lnTo>
                  <a:lnTo>
                    <a:pt x="10" y="34"/>
                  </a:lnTo>
                  <a:lnTo>
                    <a:pt x="15" y="35"/>
                  </a:lnTo>
                  <a:lnTo>
                    <a:pt x="18" y="36"/>
                  </a:lnTo>
                  <a:close/>
                </a:path>
              </a:pathLst>
            </a:custGeom>
            <a:grpFill/>
            <a:ln>
              <a:noFill/>
            </a:ln>
          </p:spPr>
          <p:txBody>
            <a:bodyPr vert="horz" wrap="square" lIns="182880" tIns="91440" rIns="182880" bIns="91440" numCol="1" anchor="t" anchorCtr="0" compatLnSpc="1"/>
            <a:lstStyle/>
            <a:p>
              <a:pPr algn="l" defTabSz="1828800" rtl="0"/>
              <a:endParaRPr lang="en-US" sz="3600" kern="1200">
                <a:solidFill>
                  <a:prstClr val="white">
                    <a:lumMod val="95000"/>
                  </a:prstClr>
                </a:solidFill>
                <a:latin typeface="字体视界-简圆体" panose="02010601030101010101" pitchFamily="2" charset="-122"/>
                <a:ea typeface="字体视界-简圆体" panose="02010601030101010101" pitchFamily="2" charset="-122"/>
              </a:endParaRPr>
            </a:p>
          </p:txBody>
        </p:sp>
        <p:sp>
          <p:nvSpPr>
            <p:cNvPr id="25" name="Freeform 88"/>
            <p:cNvSpPr/>
            <p:nvPr/>
          </p:nvSpPr>
          <p:spPr bwMode="auto">
            <a:xfrm>
              <a:off x="6528594" y="1903809"/>
              <a:ext cx="128588" cy="14288"/>
            </a:xfrm>
            <a:custGeom>
              <a:avLst/>
              <a:gdLst>
                <a:gd name="T0" fmla="*/ 18 w 324"/>
                <a:gd name="T1" fmla="*/ 36 h 36"/>
                <a:gd name="T2" fmla="*/ 306 w 324"/>
                <a:gd name="T3" fmla="*/ 36 h 36"/>
                <a:gd name="T4" fmla="*/ 310 w 324"/>
                <a:gd name="T5" fmla="*/ 35 h 36"/>
                <a:gd name="T6" fmla="*/ 313 w 324"/>
                <a:gd name="T7" fmla="*/ 34 h 36"/>
                <a:gd name="T8" fmla="*/ 316 w 324"/>
                <a:gd name="T9" fmla="*/ 33 h 36"/>
                <a:gd name="T10" fmla="*/ 318 w 324"/>
                <a:gd name="T11" fmla="*/ 31 h 36"/>
                <a:gd name="T12" fmla="*/ 320 w 324"/>
                <a:gd name="T13" fmla="*/ 28 h 36"/>
                <a:gd name="T14" fmla="*/ 323 w 324"/>
                <a:gd name="T15" fmla="*/ 26 h 36"/>
                <a:gd name="T16" fmla="*/ 324 w 324"/>
                <a:gd name="T17" fmla="*/ 21 h 36"/>
                <a:gd name="T18" fmla="*/ 324 w 324"/>
                <a:gd name="T19" fmla="*/ 18 h 36"/>
                <a:gd name="T20" fmla="*/ 324 w 324"/>
                <a:gd name="T21" fmla="*/ 15 h 36"/>
                <a:gd name="T22" fmla="*/ 323 w 324"/>
                <a:gd name="T23" fmla="*/ 12 h 36"/>
                <a:gd name="T24" fmla="*/ 320 w 324"/>
                <a:gd name="T25" fmla="*/ 8 h 36"/>
                <a:gd name="T26" fmla="*/ 318 w 324"/>
                <a:gd name="T27" fmla="*/ 5 h 36"/>
                <a:gd name="T28" fmla="*/ 316 w 324"/>
                <a:gd name="T29" fmla="*/ 3 h 36"/>
                <a:gd name="T30" fmla="*/ 313 w 324"/>
                <a:gd name="T31" fmla="*/ 2 h 36"/>
                <a:gd name="T32" fmla="*/ 310 w 324"/>
                <a:gd name="T33" fmla="*/ 1 h 36"/>
                <a:gd name="T34" fmla="*/ 306 w 324"/>
                <a:gd name="T35" fmla="*/ 0 h 36"/>
                <a:gd name="T36" fmla="*/ 18 w 324"/>
                <a:gd name="T37" fmla="*/ 0 h 36"/>
                <a:gd name="T38" fmla="*/ 15 w 324"/>
                <a:gd name="T39" fmla="*/ 1 h 36"/>
                <a:gd name="T40" fmla="*/ 10 w 324"/>
                <a:gd name="T41" fmla="*/ 2 h 36"/>
                <a:gd name="T42" fmla="*/ 8 w 324"/>
                <a:gd name="T43" fmla="*/ 3 h 36"/>
                <a:gd name="T44" fmla="*/ 5 w 324"/>
                <a:gd name="T45" fmla="*/ 5 h 36"/>
                <a:gd name="T46" fmla="*/ 3 w 324"/>
                <a:gd name="T47" fmla="*/ 8 h 36"/>
                <a:gd name="T48" fmla="*/ 2 w 324"/>
                <a:gd name="T49" fmla="*/ 12 h 36"/>
                <a:gd name="T50" fmla="*/ 1 w 324"/>
                <a:gd name="T51" fmla="*/ 15 h 36"/>
                <a:gd name="T52" fmla="*/ 0 w 324"/>
                <a:gd name="T53" fmla="*/ 18 h 36"/>
                <a:gd name="T54" fmla="*/ 1 w 324"/>
                <a:gd name="T55" fmla="*/ 21 h 36"/>
                <a:gd name="T56" fmla="*/ 2 w 324"/>
                <a:gd name="T57" fmla="*/ 26 h 36"/>
                <a:gd name="T58" fmla="*/ 3 w 324"/>
                <a:gd name="T59" fmla="*/ 28 h 36"/>
                <a:gd name="T60" fmla="*/ 5 w 324"/>
                <a:gd name="T61" fmla="*/ 31 h 36"/>
                <a:gd name="T62" fmla="*/ 8 w 324"/>
                <a:gd name="T63" fmla="*/ 33 h 36"/>
                <a:gd name="T64" fmla="*/ 10 w 324"/>
                <a:gd name="T65" fmla="*/ 34 h 36"/>
                <a:gd name="T66" fmla="*/ 15 w 324"/>
                <a:gd name="T67" fmla="*/ 35 h 36"/>
                <a:gd name="T68" fmla="*/ 18 w 324"/>
                <a:gd name="T6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4" h="36">
                  <a:moveTo>
                    <a:pt x="18" y="36"/>
                  </a:moveTo>
                  <a:lnTo>
                    <a:pt x="306" y="36"/>
                  </a:lnTo>
                  <a:lnTo>
                    <a:pt x="310" y="35"/>
                  </a:lnTo>
                  <a:lnTo>
                    <a:pt x="313" y="34"/>
                  </a:lnTo>
                  <a:lnTo>
                    <a:pt x="316" y="33"/>
                  </a:lnTo>
                  <a:lnTo>
                    <a:pt x="318" y="31"/>
                  </a:lnTo>
                  <a:lnTo>
                    <a:pt x="320" y="28"/>
                  </a:lnTo>
                  <a:lnTo>
                    <a:pt x="323" y="26"/>
                  </a:lnTo>
                  <a:lnTo>
                    <a:pt x="324" y="21"/>
                  </a:lnTo>
                  <a:lnTo>
                    <a:pt x="324" y="18"/>
                  </a:lnTo>
                  <a:lnTo>
                    <a:pt x="324" y="15"/>
                  </a:lnTo>
                  <a:lnTo>
                    <a:pt x="323" y="12"/>
                  </a:lnTo>
                  <a:lnTo>
                    <a:pt x="320" y="8"/>
                  </a:lnTo>
                  <a:lnTo>
                    <a:pt x="318" y="5"/>
                  </a:lnTo>
                  <a:lnTo>
                    <a:pt x="316" y="3"/>
                  </a:lnTo>
                  <a:lnTo>
                    <a:pt x="313" y="2"/>
                  </a:lnTo>
                  <a:lnTo>
                    <a:pt x="310" y="1"/>
                  </a:lnTo>
                  <a:lnTo>
                    <a:pt x="306" y="0"/>
                  </a:lnTo>
                  <a:lnTo>
                    <a:pt x="18" y="0"/>
                  </a:lnTo>
                  <a:lnTo>
                    <a:pt x="15" y="1"/>
                  </a:lnTo>
                  <a:lnTo>
                    <a:pt x="10" y="2"/>
                  </a:lnTo>
                  <a:lnTo>
                    <a:pt x="8" y="3"/>
                  </a:lnTo>
                  <a:lnTo>
                    <a:pt x="5" y="5"/>
                  </a:lnTo>
                  <a:lnTo>
                    <a:pt x="3" y="8"/>
                  </a:lnTo>
                  <a:lnTo>
                    <a:pt x="2" y="12"/>
                  </a:lnTo>
                  <a:lnTo>
                    <a:pt x="1" y="15"/>
                  </a:lnTo>
                  <a:lnTo>
                    <a:pt x="0" y="18"/>
                  </a:lnTo>
                  <a:lnTo>
                    <a:pt x="1" y="21"/>
                  </a:lnTo>
                  <a:lnTo>
                    <a:pt x="2" y="26"/>
                  </a:lnTo>
                  <a:lnTo>
                    <a:pt x="3" y="28"/>
                  </a:lnTo>
                  <a:lnTo>
                    <a:pt x="5" y="31"/>
                  </a:lnTo>
                  <a:lnTo>
                    <a:pt x="8" y="33"/>
                  </a:lnTo>
                  <a:lnTo>
                    <a:pt x="10" y="34"/>
                  </a:lnTo>
                  <a:lnTo>
                    <a:pt x="15" y="35"/>
                  </a:lnTo>
                  <a:lnTo>
                    <a:pt x="18" y="36"/>
                  </a:lnTo>
                  <a:close/>
                </a:path>
              </a:pathLst>
            </a:custGeom>
            <a:grpFill/>
            <a:ln>
              <a:noFill/>
            </a:ln>
          </p:spPr>
          <p:txBody>
            <a:bodyPr vert="horz" wrap="square" lIns="182880" tIns="91440" rIns="182880" bIns="91440" numCol="1" anchor="t" anchorCtr="0" compatLnSpc="1"/>
            <a:lstStyle/>
            <a:p>
              <a:pPr algn="l" defTabSz="1828800" rtl="0"/>
              <a:endParaRPr lang="en-US" sz="3600" kern="1200">
                <a:solidFill>
                  <a:prstClr val="white">
                    <a:lumMod val="95000"/>
                  </a:prstClr>
                </a:solidFill>
                <a:latin typeface="字体视界-简圆体" panose="02010601030101010101" pitchFamily="2" charset="-122"/>
                <a:ea typeface="字体视界-简圆体" panose="02010601030101010101" pitchFamily="2" charset="-122"/>
              </a:endParaRPr>
            </a:p>
          </p:txBody>
        </p:sp>
        <p:sp>
          <p:nvSpPr>
            <p:cNvPr id="26" name="Freeform 89"/>
            <p:cNvSpPr/>
            <p:nvPr/>
          </p:nvSpPr>
          <p:spPr bwMode="auto">
            <a:xfrm>
              <a:off x="6371431" y="2203847"/>
              <a:ext cx="128588" cy="14288"/>
            </a:xfrm>
            <a:custGeom>
              <a:avLst/>
              <a:gdLst>
                <a:gd name="T0" fmla="*/ 306 w 324"/>
                <a:gd name="T1" fmla="*/ 0 h 36"/>
                <a:gd name="T2" fmla="*/ 18 w 324"/>
                <a:gd name="T3" fmla="*/ 0 h 36"/>
                <a:gd name="T4" fmla="*/ 14 w 324"/>
                <a:gd name="T5" fmla="*/ 1 h 36"/>
                <a:gd name="T6" fmla="*/ 11 w 324"/>
                <a:gd name="T7" fmla="*/ 2 h 36"/>
                <a:gd name="T8" fmla="*/ 8 w 324"/>
                <a:gd name="T9" fmla="*/ 3 h 36"/>
                <a:gd name="T10" fmla="*/ 6 w 324"/>
                <a:gd name="T11" fmla="*/ 5 h 36"/>
                <a:gd name="T12" fmla="*/ 4 w 324"/>
                <a:gd name="T13" fmla="*/ 8 h 36"/>
                <a:gd name="T14" fmla="*/ 1 w 324"/>
                <a:gd name="T15" fmla="*/ 10 h 36"/>
                <a:gd name="T16" fmla="*/ 0 w 324"/>
                <a:gd name="T17" fmla="*/ 15 h 36"/>
                <a:gd name="T18" fmla="*/ 0 w 324"/>
                <a:gd name="T19" fmla="*/ 18 h 36"/>
                <a:gd name="T20" fmla="*/ 0 w 324"/>
                <a:gd name="T21" fmla="*/ 21 h 36"/>
                <a:gd name="T22" fmla="*/ 1 w 324"/>
                <a:gd name="T23" fmla="*/ 24 h 36"/>
                <a:gd name="T24" fmla="*/ 4 w 324"/>
                <a:gd name="T25" fmla="*/ 28 h 36"/>
                <a:gd name="T26" fmla="*/ 6 w 324"/>
                <a:gd name="T27" fmla="*/ 31 h 36"/>
                <a:gd name="T28" fmla="*/ 8 w 324"/>
                <a:gd name="T29" fmla="*/ 33 h 36"/>
                <a:gd name="T30" fmla="*/ 11 w 324"/>
                <a:gd name="T31" fmla="*/ 34 h 36"/>
                <a:gd name="T32" fmla="*/ 14 w 324"/>
                <a:gd name="T33" fmla="*/ 35 h 36"/>
                <a:gd name="T34" fmla="*/ 18 w 324"/>
                <a:gd name="T35" fmla="*/ 36 h 36"/>
                <a:gd name="T36" fmla="*/ 306 w 324"/>
                <a:gd name="T37" fmla="*/ 36 h 36"/>
                <a:gd name="T38" fmla="*/ 309 w 324"/>
                <a:gd name="T39" fmla="*/ 35 h 36"/>
                <a:gd name="T40" fmla="*/ 312 w 324"/>
                <a:gd name="T41" fmla="*/ 34 h 36"/>
                <a:gd name="T42" fmla="*/ 316 w 324"/>
                <a:gd name="T43" fmla="*/ 33 h 36"/>
                <a:gd name="T44" fmla="*/ 319 w 324"/>
                <a:gd name="T45" fmla="*/ 31 h 36"/>
                <a:gd name="T46" fmla="*/ 321 w 324"/>
                <a:gd name="T47" fmla="*/ 28 h 36"/>
                <a:gd name="T48" fmla="*/ 322 w 324"/>
                <a:gd name="T49" fmla="*/ 24 h 36"/>
                <a:gd name="T50" fmla="*/ 323 w 324"/>
                <a:gd name="T51" fmla="*/ 21 h 36"/>
                <a:gd name="T52" fmla="*/ 324 w 324"/>
                <a:gd name="T53" fmla="*/ 18 h 36"/>
                <a:gd name="T54" fmla="*/ 323 w 324"/>
                <a:gd name="T55" fmla="*/ 15 h 36"/>
                <a:gd name="T56" fmla="*/ 322 w 324"/>
                <a:gd name="T57" fmla="*/ 10 h 36"/>
                <a:gd name="T58" fmla="*/ 321 w 324"/>
                <a:gd name="T59" fmla="*/ 8 h 36"/>
                <a:gd name="T60" fmla="*/ 319 w 324"/>
                <a:gd name="T61" fmla="*/ 5 h 36"/>
                <a:gd name="T62" fmla="*/ 316 w 324"/>
                <a:gd name="T63" fmla="*/ 3 h 36"/>
                <a:gd name="T64" fmla="*/ 312 w 324"/>
                <a:gd name="T65" fmla="*/ 2 h 36"/>
                <a:gd name="T66" fmla="*/ 309 w 324"/>
                <a:gd name="T67" fmla="*/ 1 h 36"/>
                <a:gd name="T68" fmla="*/ 306 w 324"/>
                <a:gd name="T6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4" h="36">
                  <a:moveTo>
                    <a:pt x="306" y="0"/>
                  </a:moveTo>
                  <a:lnTo>
                    <a:pt x="18" y="0"/>
                  </a:lnTo>
                  <a:lnTo>
                    <a:pt x="14" y="1"/>
                  </a:lnTo>
                  <a:lnTo>
                    <a:pt x="11" y="2"/>
                  </a:lnTo>
                  <a:lnTo>
                    <a:pt x="8" y="3"/>
                  </a:lnTo>
                  <a:lnTo>
                    <a:pt x="6" y="5"/>
                  </a:lnTo>
                  <a:lnTo>
                    <a:pt x="4" y="8"/>
                  </a:lnTo>
                  <a:lnTo>
                    <a:pt x="1" y="10"/>
                  </a:lnTo>
                  <a:lnTo>
                    <a:pt x="0" y="15"/>
                  </a:lnTo>
                  <a:lnTo>
                    <a:pt x="0" y="18"/>
                  </a:lnTo>
                  <a:lnTo>
                    <a:pt x="0" y="21"/>
                  </a:lnTo>
                  <a:lnTo>
                    <a:pt x="1" y="24"/>
                  </a:lnTo>
                  <a:lnTo>
                    <a:pt x="4" y="28"/>
                  </a:lnTo>
                  <a:lnTo>
                    <a:pt x="6" y="31"/>
                  </a:lnTo>
                  <a:lnTo>
                    <a:pt x="8" y="33"/>
                  </a:lnTo>
                  <a:lnTo>
                    <a:pt x="11" y="34"/>
                  </a:lnTo>
                  <a:lnTo>
                    <a:pt x="14" y="35"/>
                  </a:lnTo>
                  <a:lnTo>
                    <a:pt x="18" y="36"/>
                  </a:lnTo>
                  <a:lnTo>
                    <a:pt x="306" y="36"/>
                  </a:lnTo>
                  <a:lnTo>
                    <a:pt x="309" y="35"/>
                  </a:lnTo>
                  <a:lnTo>
                    <a:pt x="312" y="34"/>
                  </a:lnTo>
                  <a:lnTo>
                    <a:pt x="316" y="33"/>
                  </a:lnTo>
                  <a:lnTo>
                    <a:pt x="319" y="31"/>
                  </a:lnTo>
                  <a:lnTo>
                    <a:pt x="321" y="28"/>
                  </a:lnTo>
                  <a:lnTo>
                    <a:pt x="322" y="24"/>
                  </a:lnTo>
                  <a:lnTo>
                    <a:pt x="323" y="21"/>
                  </a:lnTo>
                  <a:lnTo>
                    <a:pt x="324" y="18"/>
                  </a:lnTo>
                  <a:lnTo>
                    <a:pt x="323" y="15"/>
                  </a:lnTo>
                  <a:lnTo>
                    <a:pt x="322" y="10"/>
                  </a:lnTo>
                  <a:lnTo>
                    <a:pt x="321" y="8"/>
                  </a:lnTo>
                  <a:lnTo>
                    <a:pt x="319" y="5"/>
                  </a:lnTo>
                  <a:lnTo>
                    <a:pt x="316" y="3"/>
                  </a:lnTo>
                  <a:lnTo>
                    <a:pt x="312" y="2"/>
                  </a:lnTo>
                  <a:lnTo>
                    <a:pt x="309" y="1"/>
                  </a:lnTo>
                  <a:lnTo>
                    <a:pt x="306" y="0"/>
                  </a:lnTo>
                  <a:close/>
                </a:path>
              </a:pathLst>
            </a:custGeom>
            <a:grpFill/>
            <a:ln>
              <a:noFill/>
            </a:ln>
          </p:spPr>
          <p:txBody>
            <a:bodyPr vert="horz" wrap="square" lIns="182880" tIns="91440" rIns="182880" bIns="91440" numCol="1" anchor="t" anchorCtr="0" compatLnSpc="1"/>
            <a:lstStyle/>
            <a:p>
              <a:pPr algn="l" defTabSz="1828800" rtl="0"/>
              <a:endParaRPr lang="en-US" sz="3600" kern="1200">
                <a:solidFill>
                  <a:prstClr val="white">
                    <a:lumMod val="95000"/>
                  </a:prstClr>
                </a:solidFill>
                <a:latin typeface="字体视界-简圆体" panose="02010601030101010101" pitchFamily="2" charset="-122"/>
                <a:ea typeface="字体视界-简圆体" panose="02010601030101010101" pitchFamily="2" charset="-122"/>
              </a:endParaRPr>
            </a:p>
          </p:txBody>
        </p:sp>
        <p:sp>
          <p:nvSpPr>
            <p:cNvPr id="27" name="Freeform 90"/>
            <p:cNvSpPr/>
            <p:nvPr/>
          </p:nvSpPr>
          <p:spPr bwMode="auto">
            <a:xfrm>
              <a:off x="6371431" y="2160984"/>
              <a:ext cx="128588" cy="14288"/>
            </a:xfrm>
            <a:custGeom>
              <a:avLst/>
              <a:gdLst>
                <a:gd name="T0" fmla="*/ 306 w 324"/>
                <a:gd name="T1" fmla="*/ 0 h 36"/>
                <a:gd name="T2" fmla="*/ 18 w 324"/>
                <a:gd name="T3" fmla="*/ 0 h 36"/>
                <a:gd name="T4" fmla="*/ 14 w 324"/>
                <a:gd name="T5" fmla="*/ 1 h 36"/>
                <a:gd name="T6" fmla="*/ 11 w 324"/>
                <a:gd name="T7" fmla="*/ 2 h 36"/>
                <a:gd name="T8" fmla="*/ 8 w 324"/>
                <a:gd name="T9" fmla="*/ 3 h 36"/>
                <a:gd name="T10" fmla="*/ 6 w 324"/>
                <a:gd name="T11" fmla="*/ 5 h 36"/>
                <a:gd name="T12" fmla="*/ 4 w 324"/>
                <a:gd name="T13" fmla="*/ 8 h 36"/>
                <a:gd name="T14" fmla="*/ 1 w 324"/>
                <a:gd name="T15" fmla="*/ 10 h 36"/>
                <a:gd name="T16" fmla="*/ 0 w 324"/>
                <a:gd name="T17" fmla="*/ 15 h 36"/>
                <a:gd name="T18" fmla="*/ 0 w 324"/>
                <a:gd name="T19" fmla="*/ 18 h 36"/>
                <a:gd name="T20" fmla="*/ 0 w 324"/>
                <a:gd name="T21" fmla="*/ 21 h 36"/>
                <a:gd name="T22" fmla="*/ 1 w 324"/>
                <a:gd name="T23" fmla="*/ 24 h 36"/>
                <a:gd name="T24" fmla="*/ 4 w 324"/>
                <a:gd name="T25" fmla="*/ 28 h 36"/>
                <a:gd name="T26" fmla="*/ 6 w 324"/>
                <a:gd name="T27" fmla="*/ 31 h 36"/>
                <a:gd name="T28" fmla="*/ 8 w 324"/>
                <a:gd name="T29" fmla="*/ 33 h 36"/>
                <a:gd name="T30" fmla="*/ 11 w 324"/>
                <a:gd name="T31" fmla="*/ 34 h 36"/>
                <a:gd name="T32" fmla="*/ 14 w 324"/>
                <a:gd name="T33" fmla="*/ 35 h 36"/>
                <a:gd name="T34" fmla="*/ 18 w 324"/>
                <a:gd name="T35" fmla="*/ 36 h 36"/>
                <a:gd name="T36" fmla="*/ 306 w 324"/>
                <a:gd name="T37" fmla="*/ 36 h 36"/>
                <a:gd name="T38" fmla="*/ 309 w 324"/>
                <a:gd name="T39" fmla="*/ 35 h 36"/>
                <a:gd name="T40" fmla="*/ 312 w 324"/>
                <a:gd name="T41" fmla="*/ 34 h 36"/>
                <a:gd name="T42" fmla="*/ 316 w 324"/>
                <a:gd name="T43" fmla="*/ 33 h 36"/>
                <a:gd name="T44" fmla="*/ 319 w 324"/>
                <a:gd name="T45" fmla="*/ 31 h 36"/>
                <a:gd name="T46" fmla="*/ 321 w 324"/>
                <a:gd name="T47" fmla="*/ 28 h 36"/>
                <a:gd name="T48" fmla="*/ 322 w 324"/>
                <a:gd name="T49" fmla="*/ 24 h 36"/>
                <a:gd name="T50" fmla="*/ 323 w 324"/>
                <a:gd name="T51" fmla="*/ 21 h 36"/>
                <a:gd name="T52" fmla="*/ 324 w 324"/>
                <a:gd name="T53" fmla="*/ 18 h 36"/>
                <a:gd name="T54" fmla="*/ 323 w 324"/>
                <a:gd name="T55" fmla="*/ 15 h 36"/>
                <a:gd name="T56" fmla="*/ 322 w 324"/>
                <a:gd name="T57" fmla="*/ 10 h 36"/>
                <a:gd name="T58" fmla="*/ 321 w 324"/>
                <a:gd name="T59" fmla="*/ 8 h 36"/>
                <a:gd name="T60" fmla="*/ 319 w 324"/>
                <a:gd name="T61" fmla="*/ 5 h 36"/>
                <a:gd name="T62" fmla="*/ 316 w 324"/>
                <a:gd name="T63" fmla="*/ 3 h 36"/>
                <a:gd name="T64" fmla="*/ 312 w 324"/>
                <a:gd name="T65" fmla="*/ 2 h 36"/>
                <a:gd name="T66" fmla="*/ 309 w 324"/>
                <a:gd name="T67" fmla="*/ 1 h 36"/>
                <a:gd name="T68" fmla="*/ 306 w 324"/>
                <a:gd name="T6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4" h="36">
                  <a:moveTo>
                    <a:pt x="306" y="0"/>
                  </a:moveTo>
                  <a:lnTo>
                    <a:pt x="18" y="0"/>
                  </a:lnTo>
                  <a:lnTo>
                    <a:pt x="14" y="1"/>
                  </a:lnTo>
                  <a:lnTo>
                    <a:pt x="11" y="2"/>
                  </a:lnTo>
                  <a:lnTo>
                    <a:pt x="8" y="3"/>
                  </a:lnTo>
                  <a:lnTo>
                    <a:pt x="6" y="5"/>
                  </a:lnTo>
                  <a:lnTo>
                    <a:pt x="4" y="8"/>
                  </a:lnTo>
                  <a:lnTo>
                    <a:pt x="1" y="10"/>
                  </a:lnTo>
                  <a:lnTo>
                    <a:pt x="0" y="15"/>
                  </a:lnTo>
                  <a:lnTo>
                    <a:pt x="0" y="18"/>
                  </a:lnTo>
                  <a:lnTo>
                    <a:pt x="0" y="21"/>
                  </a:lnTo>
                  <a:lnTo>
                    <a:pt x="1" y="24"/>
                  </a:lnTo>
                  <a:lnTo>
                    <a:pt x="4" y="28"/>
                  </a:lnTo>
                  <a:lnTo>
                    <a:pt x="6" y="31"/>
                  </a:lnTo>
                  <a:lnTo>
                    <a:pt x="8" y="33"/>
                  </a:lnTo>
                  <a:lnTo>
                    <a:pt x="11" y="34"/>
                  </a:lnTo>
                  <a:lnTo>
                    <a:pt x="14" y="35"/>
                  </a:lnTo>
                  <a:lnTo>
                    <a:pt x="18" y="36"/>
                  </a:lnTo>
                  <a:lnTo>
                    <a:pt x="306" y="36"/>
                  </a:lnTo>
                  <a:lnTo>
                    <a:pt x="309" y="35"/>
                  </a:lnTo>
                  <a:lnTo>
                    <a:pt x="312" y="34"/>
                  </a:lnTo>
                  <a:lnTo>
                    <a:pt x="316" y="33"/>
                  </a:lnTo>
                  <a:lnTo>
                    <a:pt x="319" y="31"/>
                  </a:lnTo>
                  <a:lnTo>
                    <a:pt x="321" y="28"/>
                  </a:lnTo>
                  <a:lnTo>
                    <a:pt x="322" y="24"/>
                  </a:lnTo>
                  <a:lnTo>
                    <a:pt x="323" y="21"/>
                  </a:lnTo>
                  <a:lnTo>
                    <a:pt x="324" y="18"/>
                  </a:lnTo>
                  <a:lnTo>
                    <a:pt x="323" y="15"/>
                  </a:lnTo>
                  <a:lnTo>
                    <a:pt x="322" y="10"/>
                  </a:lnTo>
                  <a:lnTo>
                    <a:pt x="321" y="8"/>
                  </a:lnTo>
                  <a:lnTo>
                    <a:pt x="319" y="5"/>
                  </a:lnTo>
                  <a:lnTo>
                    <a:pt x="316" y="3"/>
                  </a:lnTo>
                  <a:lnTo>
                    <a:pt x="312" y="2"/>
                  </a:lnTo>
                  <a:lnTo>
                    <a:pt x="309" y="1"/>
                  </a:lnTo>
                  <a:lnTo>
                    <a:pt x="306" y="0"/>
                  </a:lnTo>
                  <a:close/>
                </a:path>
              </a:pathLst>
            </a:custGeom>
            <a:grpFill/>
            <a:ln>
              <a:noFill/>
            </a:ln>
          </p:spPr>
          <p:txBody>
            <a:bodyPr vert="horz" wrap="square" lIns="182880" tIns="91440" rIns="182880" bIns="91440" numCol="1" anchor="t" anchorCtr="0" compatLnSpc="1"/>
            <a:lstStyle/>
            <a:p>
              <a:pPr algn="l" defTabSz="1828800" rtl="0"/>
              <a:endParaRPr lang="en-US" sz="3600" kern="1200">
                <a:solidFill>
                  <a:prstClr val="white">
                    <a:lumMod val="95000"/>
                  </a:prstClr>
                </a:solidFill>
                <a:latin typeface="字体视界-简圆体" panose="02010601030101010101" pitchFamily="2" charset="-122"/>
                <a:ea typeface="字体视界-简圆体" panose="02010601030101010101" pitchFamily="2" charset="-122"/>
              </a:endParaRPr>
            </a:p>
          </p:txBody>
        </p:sp>
        <p:sp>
          <p:nvSpPr>
            <p:cNvPr id="28" name="Freeform 91"/>
            <p:cNvSpPr/>
            <p:nvPr/>
          </p:nvSpPr>
          <p:spPr bwMode="auto">
            <a:xfrm>
              <a:off x="6371431" y="2118122"/>
              <a:ext cx="128588" cy="14288"/>
            </a:xfrm>
            <a:custGeom>
              <a:avLst/>
              <a:gdLst>
                <a:gd name="T0" fmla="*/ 306 w 324"/>
                <a:gd name="T1" fmla="*/ 0 h 36"/>
                <a:gd name="T2" fmla="*/ 18 w 324"/>
                <a:gd name="T3" fmla="*/ 0 h 36"/>
                <a:gd name="T4" fmla="*/ 14 w 324"/>
                <a:gd name="T5" fmla="*/ 1 h 36"/>
                <a:gd name="T6" fmla="*/ 11 w 324"/>
                <a:gd name="T7" fmla="*/ 2 h 36"/>
                <a:gd name="T8" fmla="*/ 8 w 324"/>
                <a:gd name="T9" fmla="*/ 3 h 36"/>
                <a:gd name="T10" fmla="*/ 6 w 324"/>
                <a:gd name="T11" fmla="*/ 5 h 36"/>
                <a:gd name="T12" fmla="*/ 4 w 324"/>
                <a:gd name="T13" fmla="*/ 8 h 36"/>
                <a:gd name="T14" fmla="*/ 1 w 324"/>
                <a:gd name="T15" fmla="*/ 12 h 36"/>
                <a:gd name="T16" fmla="*/ 0 w 324"/>
                <a:gd name="T17" fmla="*/ 15 h 36"/>
                <a:gd name="T18" fmla="*/ 0 w 324"/>
                <a:gd name="T19" fmla="*/ 18 h 36"/>
                <a:gd name="T20" fmla="*/ 0 w 324"/>
                <a:gd name="T21" fmla="*/ 21 h 36"/>
                <a:gd name="T22" fmla="*/ 1 w 324"/>
                <a:gd name="T23" fmla="*/ 24 h 36"/>
                <a:gd name="T24" fmla="*/ 4 w 324"/>
                <a:gd name="T25" fmla="*/ 28 h 36"/>
                <a:gd name="T26" fmla="*/ 6 w 324"/>
                <a:gd name="T27" fmla="*/ 31 h 36"/>
                <a:gd name="T28" fmla="*/ 8 w 324"/>
                <a:gd name="T29" fmla="*/ 33 h 36"/>
                <a:gd name="T30" fmla="*/ 11 w 324"/>
                <a:gd name="T31" fmla="*/ 34 h 36"/>
                <a:gd name="T32" fmla="*/ 14 w 324"/>
                <a:gd name="T33" fmla="*/ 35 h 36"/>
                <a:gd name="T34" fmla="*/ 18 w 324"/>
                <a:gd name="T35" fmla="*/ 36 h 36"/>
                <a:gd name="T36" fmla="*/ 306 w 324"/>
                <a:gd name="T37" fmla="*/ 36 h 36"/>
                <a:gd name="T38" fmla="*/ 309 w 324"/>
                <a:gd name="T39" fmla="*/ 35 h 36"/>
                <a:gd name="T40" fmla="*/ 312 w 324"/>
                <a:gd name="T41" fmla="*/ 34 h 36"/>
                <a:gd name="T42" fmla="*/ 316 w 324"/>
                <a:gd name="T43" fmla="*/ 33 h 36"/>
                <a:gd name="T44" fmla="*/ 319 w 324"/>
                <a:gd name="T45" fmla="*/ 31 h 36"/>
                <a:gd name="T46" fmla="*/ 321 w 324"/>
                <a:gd name="T47" fmla="*/ 28 h 36"/>
                <a:gd name="T48" fmla="*/ 322 w 324"/>
                <a:gd name="T49" fmla="*/ 24 h 36"/>
                <a:gd name="T50" fmla="*/ 323 w 324"/>
                <a:gd name="T51" fmla="*/ 21 h 36"/>
                <a:gd name="T52" fmla="*/ 324 w 324"/>
                <a:gd name="T53" fmla="*/ 18 h 36"/>
                <a:gd name="T54" fmla="*/ 323 w 324"/>
                <a:gd name="T55" fmla="*/ 15 h 36"/>
                <a:gd name="T56" fmla="*/ 322 w 324"/>
                <a:gd name="T57" fmla="*/ 12 h 36"/>
                <a:gd name="T58" fmla="*/ 321 w 324"/>
                <a:gd name="T59" fmla="*/ 8 h 36"/>
                <a:gd name="T60" fmla="*/ 319 w 324"/>
                <a:gd name="T61" fmla="*/ 5 h 36"/>
                <a:gd name="T62" fmla="*/ 316 w 324"/>
                <a:gd name="T63" fmla="*/ 3 h 36"/>
                <a:gd name="T64" fmla="*/ 312 w 324"/>
                <a:gd name="T65" fmla="*/ 2 h 36"/>
                <a:gd name="T66" fmla="*/ 309 w 324"/>
                <a:gd name="T67" fmla="*/ 1 h 36"/>
                <a:gd name="T68" fmla="*/ 306 w 324"/>
                <a:gd name="T6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4" h="36">
                  <a:moveTo>
                    <a:pt x="306" y="0"/>
                  </a:moveTo>
                  <a:lnTo>
                    <a:pt x="18" y="0"/>
                  </a:lnTo>
                  <a:lnTo>
                    <a:pt x="14" y="1"/>
                  </a:lnTo>
                  <a:lnTo>
                    <a:pt x="11" y="2"/>
                  </a:lnTo>
                  <a:lnTo>
                    <a:pt x="8" y="3"/>
                  </a:lnTo>
                  <a:lnTo>
                    <a:pt x="6" y="5"/>
                  </a:lnTo>
                  <a:lnTo>
                    <a:pt x="4" y="8"/>
                  </a:lnTo>
                  <a:lnTo>
                    <a:pt x="1" y="12"/>
                  </a:lnTo>
                  <a:lnTo>
                    <a:pt x="0" y="15"/>
                  </a:lnTo>
                  <a:lnTo>
                    <a:pt x="0" y="18"/>
                  </a:lnTo>
                  <a:lnTo>
                    <a:pt x="0" y="21"/>
                  </a:lnTo>
                  <a:lnTo>
                    <a:pt x="1" y="24"/>
                  </a:lnTo>
                  <a:lnTo>
                    <a:pt x="4" y="28"/>
                  </a:lnTo>
                  <a:lnTo>
                    <a:pt x="6" y="31"/>
                  </a:lnTo>
                  <a:lnTo>
                    <a:pt x="8" y="33"/>
                  </a:lnTo>
                  <a:lnTo>
                    <a:pt x="11" y="34"/>
                  </a:lnTo>
                  <a:lnTo>
                    <a:pt x="14" y="35"/>
                  </a:lnTo>
                  <a:lnTo>
                    <a:pt x="18" y="36"/>
                  </a:lnTo>
                  <a:lnTo>
                    <a:pt x="306" y="36"/>
                  </a:lnTo>
                  <a:lnTo>
                    <a:pt x="309" y="35"/>
                  </a:lnTo>
                  <a:lnTo>
                    <a:pt x="312" y="34"/>
                  </a:lnTo>
                  <a:lnTo>
                    <a:pt x="316" y="33"/>
                  </a:lnTo>
                  <a:lnTo>
                    <a:pt x="319" y="31"/>
                  </a:lnTo>
                  <a:lnTo>
                    <a:pt x="321" y="28"/>
                  </a:lnTo>
                  <a:lnTo>
                    <a:pt x="322" y="24"/>
                  </a:lnTo>
                  <a:lnTo>
                    <a:pt x="323" y="21"/>
                  </a:lnTo>
                  <a:lnTo>
                    <a:pt x="324" y="18"/>
                  </a:lnTo>
                  <a:lnTo>
                    <a:pt x="323" y="15"/>
                  </a:lnTo>
                  <a:lnTo>
                    <a:pt x="322" y="12"/>
                  </a:lnTo>
                  <a:lnTo>
                    <a:pt x="321" y="8"/>
                  </a:lnTo>
                  <a:lnTo>
                    <a:pt x="319" y="5"/>
                  </a:lnTo>
                  <a:lnTo>
                    <a:pt x="316" y="3"/>
                  </a:lnTo>
                  <a:lnTo>
                    <a:pt x="312" y="2"/>
                  </a:lnTo>
                  <a:lnTo>
                    <a:pt x="309" y="1"/>
                  </a:lnTo>
                  <a:lnTo>
                    <a:pt x="306" y="0"/>
                  </a:lnTo>
                  <a:close/>
                </a:path>
              </a:pathLst>
            </a:custGeom>
            <a:grpFill/>
            <a:ln>
              <a:noFill/>
            </a:ln>
          </p:spPr>
          <p:txBody>
            <a:bodyPr vert="horz" wrap="square" lIns="182880" tIns="91440" rIns="182880" bIns="91440" numCol="1" anchor="t" anchorCtr="0" compatLnSpc="1"/>
            <a:lstStyle/>
            <a:p>
              <a:pPr algn="l" defTabSz="1828800" rtl="0"/>
              <a:endParaRPr lang="en-US" sz="3600" kern="1200">
                <a:solidFill>
                  <a:prstClr val="white">
                    <a:lumMod val="95000"/>
                  </a:prstClr>
                </a:solidFill>
                <a:latin typeface="字体视界-简圆体" panose="02010601030101010101" pitchFamily="2" charset="-122"/>
                <a:ea typeface="字体视界-简圆体" panose="02010601030101010101" pitchFamily="2" charset="-122"/>
              </a:endParaRPr>
            </a:p>
          </p:txBody>
        </p:sp>
        <p:sp>
          <p:nvSpPr>
            <p:cNvPr id="29" name="Freeform 92"/>
            <p:cNvSpPr/>
            <p:nvPr/>
          </p:nvSpPr>
          <p:spPr bwMode="auto">
            <a:xfrm>
              <a:off x="6528594" y="2203847"/>
              <a:ext cx="128588" cy="14288"/>
            </a:xfrm>
            <a:custGeom>
              <a:avLst/>
              <a:gdLst>
                <a:gd name="T0" fmla="*/ 306 w 324"/>
                <a:gd name="T1" fmla="*/ 0 h 36"/>
                <a:gd name="T2" fmla="*/ 18 w 324"/>
                <a:gd name="T3" fmla="*/ 0 h 36"/>
                <a:gd name="T4" fmla="*/ 15 w 324"/>
                <a:gd name="T5" fmla="*/ 1 h 36"/>
                <a:gd name="T6" fmla="*/ 10 w 324"/>
                <a:gd name="T7" fmla="*/ 2 h 36"/>
                <a:gd name="T8" fmla="*/ 8 w 324"/>
                <a:gd name="T9" fmla="*/ 3 h 36"/>
                <a:gd name="T10" fmla="*/ 5 w 324"/>
                <a:gd name="T11" fmla="*/ 5 h 36"/>
                <a:gd name="T12" fmla="*/ 3 w 324"/>
                <a:gd name="T13" fmla="*/ 8 h 36"/>
                <a:gd name="T14" fmla="*/ 2 w 324"/>
                <a:gd name="T15" fmla="*/ 10 h 36"/>
                <a:gd name="T16" fmla="*/ 1 w 324"/>
                <a:gd name="T17" fmla="*/ 15 h 36"/>
                <a:gd name="T18" fmla="*/ 0 w 324"/>
                <a:gd name="T19" fmla="*/ 18 h 36"/>
                <a:gd name="T20" fmla="*/ 1 w 324"/>
                <a:gd name="T21" fmla="*/ 21 h 36"/>
                <a:gd name="T22" fmla="*/ 2 w 324"/>
                <a:gd name="T23" fmla="*/ 24 h 36"/>
                <a:gd name="T24" fmla="*/ 3 w 324"/>
                <a:gd name="T25" fmla="*/ 28 h 36"/>
                <a:gd name="T26" fmla="*/ 5 w 324"/>
                <a:gd name="T27" fmla="*/ 31 h 36"/>
                <a:gd name="T28" fmla="*/ 8 w 324"/>
                <a:gd name="T29" fmla="*/ 33 h 36"/>
                <a:gd name="T30" fmla="*/ 10 w 324"/>
                <a:gd name="T31" fmla="*/ 34 h 36"/>
                <a:gd name="T32" fmla="*/ 15 w 324"/>
                <a:gd name="T33" fmla="*/ 35 h 36"/>
                <a:gd name="T34" fmla="*/ 18 w 324"/>
                <a:gd name="T35" fmla="*/ 36 h 36"/>
                <a:gd name="T36" fmla="*/ 306 w 324"/>
                <a:gd name="T37" fmla="*/ 36 h 36"/>
                <a:gd name="T38" fmla="*/ 310 w 324"/>
                <a:gd name="T39" fmla="*/ 35 h 36"/>
                <a:gd name="T40" fmla="*/ 313 w 324"/>
                <a:gd name="T41" fmla="*/ 34 h 36"/>
                <a:gd name="T42" fmla="*/ 316 w 324"/>
                <a:gd name="T43" fmla="*/ 33 h 36"/>
                <a:gd name="T44" fmla="*/ 318 w 324"/>
                <a:gd name="T45" fmla="*/ 31 h 36"/>
                <a:gd name="T46" fmla="*/ 320 w 324"/>
                <a:gd name="T47" fmla="*/ 28 h 36"/>
                <a:gd name="T48" fmla="*/ 323 w 324"/>
                <a:gd name="T49" fmla="*/ 24 h 36"/>
                <a:gd name="T50" fmla="*/ 324 w 324"/>
                <a:gd name="T51" fmla="*/ 21 h 36"/>
                <a:gd name="T52" fmla="*/ 324 w 324"/>
                <a:gd name="T53" fmla="*/ 18 h 36"/>
                <a:gd name="T54" fmla="*/ 324 w 324"/>
                <a:gd name="T55" fmla="*/ 15 h 36"/>
                <a:gd name="T56" fmla="*/ 323 w 324"/>
                <a:gd name="T57" fmla="*/ 10 h 36"/>
                <a:gd name="T58" fmla="*/ 320 w 324"/>
                <a:gd name="T59" fmla="*/ 8 h 36"/>
                <a:gd name="T60" fmla="*/ 318 w 324"/>
                <a:gd name="T61" fmla="*/ 5 h 36"/>
                <a:gd name="T62" fmla="*/ 316 w 324"/>
                <a:gd name="T63" fmla="*/ 3 h 36"/>
                <a:gd name="T64" fmla="*/ 313 w 324"/>
                <a:gd name="T65" fmla="*/ 2 h 36"/>
                <a:gd name="T66" fmla="*/ 310 w 324"/>
                <a:gd name="T67" fmla="*/ 1 h 36"/>
                <a:gd name="T68" fmla="*/ 306 w 324"/>
                <a:gd name="T6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4" h="36">
                  <a:moveTo>
                    <a:pt x="306" y="0"/>
                  </a:moveTo>
                  <a:lnTo>
                    <a:pt x="18" y="0"/>
                  </a:lnTo>
                  <a:lnTo>
                    <a:pt x="15" y="1"/>
                  </a:lnTo>
                  <a:lnTo>
                    <a:pt x="10" y="2"/>
                  </a:lnTo>
                  <a:lnTo>
                    <a:pt x="8" y="3"/>
                  </a:lnTo>
                  <a:lnTo>
                    <a:pt x="5" y="5"/>
                  </a:lnTo>
                  <a:lnTo>
                    <a:pt x="3" y="8"/>
                  </a:lnTo>
                  <a:lnTo>
                    <a:pt x="2" y="10"/>
                  </a:lnTo>
                  <a:lnTo>
                    <a:pt x="1" y="15"/>
                  </a:lnTo>
                  <a:lnTo>
                    <a:pt x="0" y="18"/>
                  </a:lnTo>
                  <a:lnTo>
                    <a:pt x="1" y="21"/>
                  </a:lnTo>
                  <a:lnTo>
                    <a:pt x="2" y="24"/>
                  </a:lnTo>
                  <a:lnTo>
                    <a:pt x="3" y="28"/>
                  </a:lnTo>
                  <a:lnTo>
                    <a:pt x="5" y="31"/>
                  </a:lnTo>
                  <a:lnTo>
                    <a:pt x="8" y="33"/>
                  </a:lnTo>
                  <a:lnTo>
                    <a:pt x="10" y="34"/>
                  </a:lnTo>
                  <a:lnTo>
                    <a:pt x="15" y="35"/>
                  </a:lnTo>
                  <a:lnTo>
                    <a:pt x="18" y="36"/>
                  </a:lnTo>
                  <a:lnTo>
                    <a:pt x="306" y="36"/>
                  </a:lnTo>
                  <a:lnTo>
                    <a:pt x="310" y="35"/>
                  </a:lnTo>
                  <a:lnTo>
                    <a:pt x="313" y="34"/>
                  </a:lnTo>
                  <a:lnTo>
                    <a:pt x="316" y="33"/>
                  </a:lnTo>
                  <a:lnTo>
                    <a:pt x="318" y="31"/>
                  </a:lnTo>
                  <a:lnTo>
                    <a:pt x="320" y="28"/>
                  </a:lnTo>
                  <a:lnTo>
                    <a:pt x="323" y="24"/>
                  </a:lnTo>
                  <a:lnTo>
                    <a:pt x="324" y="21"/>
                  </a:lnTo>
                  <a:lnTo>
                    <a:pt x="324" y="18"/>
                  </a:lnTo>
                  <a:lnTo>
                    <a:pt x="324" y="15"/>
                  </a:lnTo>
                  <a:lnTo>
                    <a:pt x="323" y="10"/>
                  </a:lnTo>
                  <a:lnTo>
                    <a:pt x="320" y="8"/>
                  </a:lnTo>
                  <a:lnTo>
                    <a:pt x="318" y="5"/>
                  </a:lnTo>
                  <a:lnTo>
                    <a:pt x="316" y="3"/>
                  </a:lnTo>
                  <a:lnTo>
                    <a:pt x="313" y="2"/>
                  </a:lnTo>
                  <a:lnTo>
                    <a:pt x="310" y="1"/>
                  </a:lnTo>
                  <a:lnTo>
                    <a:pt x="306" y="0"/>
                  </a:lnTo>
                  <a:close/>
                </a:path>
              </a:pathLst>
            </a:custGeom>
            <a:grpFill/>
            <a:ln>
              <a:noFill/>
            </a:ln>
          </p:spPr>
          <p:txBody>
            <a:bodyPr vert="horz" wrap="square" lIns="182880" tIns="91440" rIns="182880" bIns="91440" numCol="1" anchor="t" anchorCtr="0" compatLnSpc="1"/>
            <a:lstStyle/>
            <a:p>
              <a:pPr algn="l" defTabSz="1828800" rtl="0"/>
              <a:endParaRPr lang="en-US" sz="3600" kern="1200">
                <a:solidFill>
                  <a:prstClr val="white">
                    <a:lumMod val="95000"/>
                  </a:prstClr>
                </a:solidFill>
                <a:latin typeface="字体视界-简圆体" panose="02010601030101010101" pitchFamily="2" charset="-122"/>
                <a:ea typeface="字体视界-简圆体" panose="02010601030101010101" pitchFamily="2" charset="-122"/>
              </a:endParaRPr>
            </a:p>
          </p:txBody>
        </p:sp>
        <p:sp>
          <p:nvSpPr>
            <p:cNvPr id="30" name="Freeform 93"/>
            <p:cNvSpPr/>
            <p:nvPr/>
          </p:nvSpPr>
          <p:spPr bwMode="auto">
            <a:xfrm>
              <a:off x="6528594" y="2160984"/>
              <a:ext cx="128588" cy="14288"/>
            </a:xfrm>
            <a:custGeom>
              <a:avLst/>
              <a:gdLst>
                <a:gd name="T0" fmla="*/ 306 w 324"/>
                <a:gd name="T1" fmla="*/ 0 h 36"/>
                <a:gd name="T2" fmla="*/ 18 w 324"/>
                <a:gd name="T3" fmla="*/ 0 h 36"/>
                <a:gd name="T4" fmla="*/ 15 w 324"/>
                <a:gd name="T5" fmla="*/ 1 h 36"/>
                <a:gd name="T6" fmla="*/ 10 w 324"/>
                <a:gd name="T7" fmla="*/ 2 h 36"/>
                <a:gd name="T8" fmla="*/ 8 w 324"/>
                <a:gd name="T9" fmla="*/ 3 h 36"/>
                <a:gd name="T10" fmla="*/ 5 w 324"/>
                <a:gd name="T11" fmla="*/ 5 h 36"/>
                <a:gd name="T12" fmla="*/ 3 w 324"/>
                <a:gd name="T13" fmla="*/ 8 h 36"/>
                <a:gd name="T14" fmla="*/ 2 w 324"/>
                <a:gd name="T15" fmla="*/ 10 h 36"/>
                <a:gd name="T16" fmla="*/ 1 w 324"/>
                <a:gd name="T17" fmla="*/ 15 h 36"/>
                <a:gd name="T18" fmla="*/ 0 w 324"/>
                <a:gd name="T19" fmla="*/ 18 h 36"/>
                <a:gd name="T20" fmla="*/ 1 w 324"/>
                <a:gd name="T21" fmla="*/ 21 h 36"/>
                <a:gd name="T22" fmla="*/ 2 w 324"/>
                <a:gd name="T23" fmla="*/ 24 h 36"/>
                <a:gd name="T24" fmla="*/ 3 w 324"/>
                <a:gd name="T25" fmla="*/ 28 h 36"/>
                <a:gd name="T26" fmla="*/ 5 w 324"/>
                <a:gd name="T27" fmla="*/ 31 h 36"/>
                <a:gd name="T28" fmla="*/ 8 w 324"/>
                <a:gd name="T29" fmla="*/ 33 h 36"/>
                <a:gd name="T30" fmla="*/ 10 w 324"/>
                <a:gd name="T31" fmla="*/ 34 h 36"/>
                <a:gd name="T32" fmla="*/ 15 w 324"/>
                <a:gd name="T33" fmla="*/ 35 h 36"/>
                <a:gd name="T34" fmla="*/ 18 w 324"/>
                <a:gd name="T35" fmla="*/ 36 h 36"/>
                <a:gd name="T36" fmla="*/ 306 w 324"/>
                <a:gd name="T37" fmla="*/ 36 h 36"/>
                <a:gd name="T38" fmla="*/ 310 w 324"/>
                <a:gd name="T39" fmla="*/ 35 h 36"/>
                <a:gd name="T40" fmla="*/ 313 w 324"/>
                <a:gd name="T41" fmla="*/ 34 h 36"/>
                <a:gd name="T42" fmla="*/ 316 w 324"/>
                <a:gd name="T43" fmla="*/ 33 h 36"/>
                <a:gd name="T44" fmla="*/ 318 w 324"/>
                <a:gd name="T45" fmla="*/ 31 h 36"/>
                <a:gd name="T46" fmla="*/ 320 w 324"/>
                <a:gd name="T47" fmla="*/ 28 h 36"/>
                <a:gd name="T48" fmla="*/ 323 w 324"/>
                <a:gd name="T49" fmla="*/ 24 h 36"/>
                <a:gd name="T50" fmla="*/ 324 w 324"/>
                <a:gd name="T51" fmla="*/ 21 h 36"/>
                <a:gd name="T52" fmla="*/ 324 w 324"/>
                <a:gd name="T53" fmla="*/ 18 h 36"/>
                <a:gd name="T54" fmla="*/ 324 w 324"/>
                <a:gd name="T55" fmla="*/ 15 h 36"/>
                <a:gd name="T56" fmla="*/ 323 w 324"/>
                <a:gd name="T57" fmla="*/ 10 h 36"/>
                <a:gd name="T58" fmla="*/ 320 w 324"/>
                <a:gd name="T59" fmla="*/ 8 h 36"/>
                <a:gd name="T60" fmla="*/ 318 w 324"/>
                <a:gd name="T61" fmla="*/ 5 h 36"/>
                <a:gd name="T62" fmla="*/ 316 w 324"/>
                <a:gd name="T63" fmla="*/ 3 h 36"/>
                <a:gd name="T64" fmla="*/ 313 w 324"/>
                <a:gd name="T65" fmla="*/ 2 h 36"/>
                <a:gd name="T66" fmla="*/ 310 w 324"/>
                <a:gd name="T67" fmla="*/ 1 h 36"/>
                <a:gd name="T68" fmla="*/ 306 w 324"/>
                <a:gd name="T6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4" h="36">
                  <a:moveTo>
                    <a:pt x="306" y="0"/>
                  </a:moveTo>
                  <a:lnTo>
                    <a:pt x="18" y="0"/>
                  </a:lnTo>
                  <a:lnTo>
                    <a:pt x="15" y="1"/>
                  </a:lnTo>
                  <a:lnTo>
                    <a:pt x="10" y="2"/>
                  </a:lnTo>
                  <a:lnTo>
                    <a:pt x="8" y="3"/>
                  </a:lnTo>
                  <a:lnTo>
                    <a:pt x="5" y="5"/>
                  </a:lnTo>
                  <a:lnTo>
                    <a:pt x="3" y="8"/>
                  </a:lnTo>
                  <a:lnTo>
                    <a:pt x="2" y="10"/>
                  </a:lnTo>
                  <a:lnTo>
                    <a:pt x="1" y="15"/>
                  </a:lnTo>
                  <a:lnTo>
                    <a:pt x="0" y="18"/>
                  </a:lnTo>
                  <a:lnTo>
                    <a:pt x="1" y="21"/>
                  </a:lnTo>
                  <a:lnTo>
                    <a:pt x="2" y="24"/>
                  </a:lnTo>
                  <a:lnTo>
                    <a:pt x="3" y="28"/>
                  </a:lnTo>
                  <a:lnTo>
                    <a:pt x="5" y="31"/>
                  </a:lnTo>
                  <a:lnTo>
                    <a:pt x="8" y="33"/>
                  </a:lnTo>
                  <a:lnTo>
                    <a:pt x="10" y="34"/>
                  </a:lnTo>
                  <a:lnTo>
                    <a:pt x="15" y="35"/>
                  </a:lnTo>
                  <a:lnTo>
                    <a:pt x="18" y="36"/>
                  </a:lnTo>
                  <a:lnTo>
                    <a:pt x="306" y="36"/>
                  </a:lnTo>
                  <a:lnTo>
                    <a:pt x="310" y="35"/>
                  </a:lnTo>
                  <a:lnTo>
                    <a:pt x="313" y="34"/>
                  </a:lnTo>
                  <a:lnTo>
                    <a:pt x="316" y="33"/>
                  </a:lnTo>
                  <a:lnTo>
                    <a:pt x="318" y="31"/>
                  </a:lnTo>
                  <a:lnTo>
                    <a:pt x="320" y="28"/>
                  </a:lnTo>
                  <a:lnTo>
                    <a:pt x="323" y="24"/>
                  </a:lnTo>
                  <a:lnTo>
                    <a:pt x="324" y="21"/>
                  </a:lnTo>
                  <a:lnTo>
                    <a:pt x="324" y="18"/>
                  </a:lnTo>
                  <a:lnTo>
                    <a:pt x="324" y="15"/>
                  </a:lnTo>
                  <a:lnTo>
                    <a:pt x="323" y="10"/>
                  </a:lnTo>
                  <a:lnTo>
                    <a:pt x="320" y="8"/>
                  </a:lnTo>
                  <a:lnTo>
                    <a:pt x="318" y="5"/>
                  </a:lnTo>
                  <a:lnTo>
                    <a:pt x="316" y="3"/>
                  </a:lnTo>
                  <a:lnTo>
                    <a:pt x="313" y="2"/>
                  </a:lnTo>
                  <a:lnTo>
                    <a:pt x="310" y="1"/>
                  </a:lnTo>
                  <a:lnTo>
                    <a:pt x="306" y="0"/>
                  </a:lnTo>
                  <a:close/>
                </a:path>
              </a:pathLst>
            </a:custGeom>
            <a:grpFill/>
            <a:ln>
              <a:noFill/>
            </a:ln>
          </p:spPr>
          <p:txBody>
            <a:bodyPr vert="horz" wrap="square" lIns="182880" tIns="91440" rIns="182880" bIns="91440" numCol="1" anchor="t" anchorCtr="0" compatLnSpc="1"/>
            <a:lstStyle/>
            <a:p>
              <a:pPr algn="l" defTabSz="1828800" rtl="0"/>
              <a:endParaRPr lang="en-US" sz="3600" kern="1200">
                <a:solidFill>
                  <a:prstClr val="white">
                    <a:lumMod val="95000"/>
                  </a:prstClr>
                </a:solidFill>
                <a:latin typeface="字体视界-简圆体" panose="02010601030101010101" pitchFamily="2" charset="-122"/>
                <a:ea typeface="字体视界-简圆体" panose="02010601030101010101" pitchFamily="2" charset="-122"/>
              </a:endParaRPr>
            </a:p>
          </p:txBody>
        </p:sp>
        <p:sp>
          <p:nvSpPr>
            <p:cNvPr id="31" name="Freeform 94"/>
            <p:cNvSpPr/>
            <p:nvPr/>
          </p:nvSpPr>
          <p:spPr bwMode="auto">
            <a:xfrm>
              <a:off x="6528594" y="2118122"/>
              <a:ext cx="128588" cy="14288"/>
            </a:xfrm>
            <a:custGeom>
              <a:avLst/>
              <a:gdLst>
                <a:gd name="T0" fmla="*/ 306 w 324"/>
                <a:gd name="T1" fmla="*/ 0 h 36"/>
                <a:gd name="T2" fmla="*/ 18 w 324"/>
                <a:gd name="T3" fmla="*/ 0 h 36"/>
                <a:gd name="T4" fmla="*/ 15 w 324"/>
                <a:gd name="T5" fmla="*/ 1 h 36"/>
                <a:gd name="T6" fmla="*/ 10 w 324"/>
                <a:gd name="T7" fmla="*/ 2 h 36"/>
                <a:gd name="T8" fmla="*/ 8 w 324"/>
                <a:gd name="T9" fmla="*/ 3 h 36"/>
                <a:gd name="T10" fmla="*/ 5 w 324"/>
                <a:gd name="T11" fmla="*/ 5 h 36"/>
                <a:gd name="T12" fmla="*/ 3 w 324"/>
                <a:gd name="T13" fmla="*/ 8 h 36"/>
                <a:gd name="T14" fmla="*/ 2 w 324"/>
                <a:gd name="T15" fmla="*/ 12 h 36"/>
                <a:gd name="T16" fmla="*/ 1 w 324"/>
                <a:gd name="T17" fmla="*/ 15 h 36"/>
                <a:gd name="T18" fmla="*/ 0 w 324"/>
                <a:gd name="T19" fmla="*/ 18 h 36"/>
                <a:gd name="T20" fmla="*/ 1 w 324"/>
                <a:gd name="T21" fmla="*/ 21 h 36"/>
                <a:gd name="T22" fmla="*/ 2 w 324"/>
                <a:gd name="T23" fmla="*/ 24 h 36"/>
                <a:gd name="T24" fmla="*/ 3 w 324"/>
                <a:gd name="T25" fmla="*/ 28 h 36"/>
                <a:gd name="T26" fmla="*/ 5 w 324"/>
                <a:gd name="T27" fmla="*/ 31 h 36"/>
                <a:gd name="T28" fmla="*/ 8 w 324"/>
                <a:gd name="T29" fmla="*/ 33 h 36"/>
                <a:gd name="T30" fmla="*/ 10 w 324"/>
                <a:gd name="T31" fmla="*/ 34 h 36"/>
                <a:gd name="T32" fmla="*/ 15 w 324"/>
                <a:gd name="T33" fmla="*/ 35 h 36"/>
                <a:gd name="T34" fmla="*/ 18 w 324"/>
                <a:gd name="T35" fmla="*/ 36 h 36"/>
                <a:gd name="T36" fmla="*/ 306 w 324"/>
                <a:gd name="T37" fmla="*/ 36 h 36"/>
                <a:gd name="T38" fmla="*/ 310 w 324"/>
                <a:gd name="T39" fmla="*/ 35 h 36"/>
                <a:gd name="T40" fmla="*/ 313 w 324"/>
                <a:gd name="T41" fmla="*/ 34 h 36"/>
                <a:gd name="T42" fmla="*/ 316 w 324"/>
                <a:gd name="T43" fmla="*/ 33 h 36"/>
                <a:gd name="T44" fmla="*/ 318 w 324"/>
                <a:gd name="T45" fmla="*/ 31 h 36"/>
                <a:gd name="T46" fmla="*/ 320 w 324"/>
                <a:gd name="T47" fmla="*/ 28 h 36"/>
                <a:gd name="T48" fmla="*/ 323 w 324"/>
                <a:gd name="T49" fmla="*/ 24 h 36"/>
                <a:gd name="T50" fmla="*/ 324 w 324"/>
                <a:gd name="T51" fmla="*/ 21 h 36"/>
                <a:gd name="T52" fmla="*/ 324 w 324"/>
                <a:gd name="T53" fmla="*/ 18 h 36"/>
                <a:gd name="T54" fmla="*/ 324 w 324"/>
                <a:gd name="T55" fmla="*/ 15 h 36"/>
                <a:gd name="T56" fmla="*/ 323 w 324"/>
                <a:gd name="T57" fmla="*/ 12 h 36"/>
                <a:gd name="T58" fmla="*/ 320 w 324"/>
                <a:gd name="T59" fmla="*/ 8 h 36"/>
                <a:gd name="T60" fmla="*/ 318 w 324"/>
                <a:gd name="T61" fmla="*/ 5 h 36"/>
                <a:gd name="T62" fmla="*/ 316 w 324"/>
                <a:gd name="T63" fmla="*/ 3 h 36"/>
                <a:gd name="T64" fmla="*/ 313 w 324"/>
                <a:gd name="T65" fmla="*/ 2 h 36"/>
                <a:gd name="T66" fmla="*/ 310 w 324"/>
                <a:gd name="T67" fmla="*/ 1 h 36"/>
                <a:gd name="T68" fmla="*/ 306 w 324"/>
                <a:gd name="T6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4" h="36">
                  <a:moveTo>
                    <a:pt x="306" y="0"/>
                  </a:moveTo>
                  <a:lnTo>
                    <a:pt x="18" y="0"/>
                  </a:lnTo>
                  <a:lnTo>
                    <a:pt x="15" y="1"/>
                  </a:lnTo>
                  <a:lnTo>
                    <a:pt x="10" y="2"/>
                  </a:lnTo>
                  <a:lnTo>
                    <a:pt x="8" y="3"/>
                  </a:lnTo>
                  <a:lnTo>
                    <a:pt x="5" y="5"/>
                  </a:lnTo>
                  <a:lnTo>
                    <a:pt x="3" y="8"/>
                  </a:lnTo>
                  <a:lnTo>
                    <a:pt x="2" y="12"/>
                  </a:lnTo>
                  <a:lnTo>
                    <a:pt x="1" y="15"/>
                  </a:lnTo>
                  <a:lnTo>
                    <a:pt x="0" y="18"/>
                  </a:lnTo>
                  <a:lnTo>
                    <a:pt x="1" y="21"/>
                  </a:lnTo>
                  <a:lnTo>
                    <a:pt x="2" y="24"/>
                  </a:lnTo>
                  <a:lnTo>
                    <a:pt x="3" y="28"/>
                  </a:lnTo>
                  <a:lnTo>
                    <a:pt x="5" y="31"/>
                  </a:lnTo>
                  <a:lnTo>
                    <a:pt x="8" y="33"/>
                  </a:lnTo>
                  <a:lnTo>
                    <a:pt x="10" y="34"/>
                  </a:lnTo>
                  <a:lnTo>
                    <a:pt x="15" y="35"/>
                  </a:lnTo>
                  <a:lnTo>
                    <a:pt x="18" y="36"/>
                  </a:lnTo>
                  <a:lnTo>
                    <a:pt x="306" y="36"/>
                  </a:lnTo>
                  <a:lnTo>
                    <a:pt x="310" y="35"/>
                  </a:lnTo>
                  <a:lnTo>
                    <a:pt x="313" y="34"/>
                  </a:lnTo>
                  <a:lnTo>
                    <a:pt x="316" y="33"/>
                  </a:lnTo>
                  <a:lnTo>
                    <a:pt x="318" y="31"/>
                  </a:lnTo>
                  <a:lnTo>
                    <a:pt x="320" y="28"/>
                  </a:lnTo>
                  <a:lnTo>
                    <a:pt x="323" y="24"/>
                  </a:lnTo>
                  <a:lnTo>
                    <a:pt x="324" y="21"/>
                  </a:lnTo>
                  <a:lnTo>
                    <a:pt x="324" y="18"/>
                  </a:lnTo>
                  <a:lnTo>
                    <a:pt x="324" y="15"/>
                  </a:lnTo>
                  <a:lnTo>
                    <a:pt x="323" y="12"/>
                  </a:lnTo>
                  <a:lnTo>
                    <a:pt x="320" y="8"/>
                  </a:lnTo>
                  <a:lnTo>
                    <a:pt x="318" y="5"/>
                  </a:lnTo>
                  <a:lnTo>
                    <a:pt x="316" y="3"/>
                  </a:lnTo>
                  <a:lnTo>
                    <a:pt x="313" y="2"/>
                  </a:lnTo>
                  <a:lnTo>
                    <a:pt x="310" y="1"/>
                  </a:lnTo>
                  <a:lnTo>
                    <a:pt x="306" y="0"/>
                  </a:lnTo>
                  <a:close/>
                </a:path>
              </a:pathLst>
            </a:custGeom>
            <a:grpFill/>
            <a:ln>
              <a:noFill/>
            </a:ln>
          </p:spPr>
          <p:txBody>
            <a:bodyPr vert="horz" wrap="square" lIns="182880" tIns="91440" rIns="182880" bIns="91440" numCol="1" anchor="t" anchorCtr="0" compatLnSpc="1"/>
            <a:lstStyle/>
            <a:p>
              <a:pPr algn="l" defTabSz="1828800" rtl="0"/>
              <a:endParaRPr lang="en-US" sz="3600" kern="1200">
                <a:solidFill>
                  <a:prstClr val="white">
                    <a:lumMod val="95000"/>
                  </a:prstClr>
                </a:solidFill>
                <a:latin typeface="字体视界-简圆体" panose="02010601030101010101" pitchFamily="2" charset="-122"/>
                <a:ea typeface="字体视界-简圆体" panose="02010601030101010101" pitchFamily="2" charset="-122"/>
              </a:endParaRPr>
            </a:p>
          </p:txBody>
        </p:sp>
        <p:sp>
          <p:nvSpPr>
            <p:cNvPr id="32" name="Freeform 95"/>
            <p:cNvSpPr/>
            <p:nvPr/>
          </p:nvSpPr>
          <p:spPr bwMode="auto">
            <a:xfrm>
              <a:off x="6371431" y="2032397"/>
              <a:ext cx="285750" cy="14288"/>
            </a:xfrm>
            <a:custGeom>
              <a:avLst/>
              <a:gdLst>
                <a:gd name="T0" fmla="*/ 702 w 720"/>
                <a:gd name="T1" fmla="*/ 0 h 36"/>
                <a:gd name="T2" fmla="*/ 18 w 720"/>
                <a:gd name="T3" fmla="*/ 0 h 36"/>
                <a:gd name="T4" fmla="*/ 14 w 720"/>
                <a:gd name="T5" fmla="*/ 1 h 36"/>
                <a:gd name="T6" fmla="*/ 11 w 720"/>
                <a:gd name="T7" fmla="*/ 2 h 36"/>
                <a:gd name="T8" fmla="*/ 8 w 720"/>
                <a:gd name="T9" fmla="*/ 3 h 36"/>
                <a:gd name="T10" fmla="*/ 6 w 720"/>
                <a:gd name="T11" fmla="*/ 5 h 36"/>
                <a:gd name="T12" fmla="*/ 4 w 720"/>
                <a:gd name="T13" fmla="*/ 8 h 36"/>
                <a:gd name="T14" fmla="*/ 1 w 720"/>
                <a:gd name="T15" fmla="*/ 10 h 36"/>
                <a:gd name="T16" fmla="*/ 0 w 720"/>
                <a:gd name="T17" fmla="*/ 15 h 36"/>
                <a:gd name="T18" fmla="*/ 0 w 720"/>
                <a:gd name="T19" fmla="*/ 18 h 36"/>
                <a:gd name="T20" fmla="*/ 0 w 720"/>
                <a:gd name="T21" fmla="*/ 21 h 36"/>
                <a:gd name="T22" fmla="*/ 1 w 720"/>
                <a:gd name="T23" fmla="*/ 24 h 36"/>
                <a:gd name="T24" fmla="*/ 4 w 720"/>
                <a:gd name="T25" fmla="*/ 28 h 36"/>
                <a:gd name="T26" fmla="*/ 6 w 720"/>
                <a:gd name="T27" fmla="*/ 31 h 36"/>
                <a:gd name="T28" fmla="*/ 8 w 720"/>
                <a:gd name="T29" fmla="*/ 33 h 36"/>
                <a:gd name="T30" fmla="*/ 11 w 720"/>
                <a:gd name="T31" fmla="*/ 34 h 36"/>
                <a:gd name="T32" fmla="*/ 14 w 720"/>
                <a:gd name="T33" fmla="*/ 35 h 36"/>
                <a:gd name="T34" fmla="*/ 18 w 720"/>
                <a:gd name="T35" fmla="*/ 36 h 36"/>
                <a:gd name="T36" fmla="*/ 702 w 720"/>
                <a:gd name="T37" fmla="*/ 36 h 36"/>
                <a:gd name="T38" fmla="*/ 706 w 720"/>
                <a:gd name="T39" fmla="*/ 35 h 36"/>
                <a:gd name="T40" fmla="*/ 709 w 720"/>
                <a:gd name="T41" fmla="*/ 34 h 36"/>
                <a:gd name="T42" fmla="*/ 712 w 720"/>
                <a:gd name="T43" fmla="*/ 33 h 36"/>
                <a:gd name="T44" fmla="*/ 714 w 720"/>
                <a:gd name="T45" fmla="*/ 31 h 36"/>
                <a:gd name="T46" fmla="*/ 716 w 720"/>
                <a:gd name="T47" fmla="*/ 28 h 36"/>
                <a:gd name="T48" fmla="*/ 719 w 720"/>
                <a:gd name="T49" fmla="*/ 24 h 36"/>
                <a:gd name="T50" fmla="*/ 720 w 720"/>
                <a:gd name="T51" fmla="*/ 21 h 36"/>
                <a:gd name="T52" fmla="*/ 720 w 720"/>
                <a:gd name="T53" fmla="*/ 18 h 36"/>
                <a:gd name="T54" fmla="*/ 720 w 720"/>
                <a:gd name="T55" fmla="*/ 15 h 36"/>
                <a:gd name="T56" fmla="*/ 719 w 720"/>
                <a:gd name="T57" fmla="*/ 10 h 36"/>
                <a:gd name="T58" fmla="*/ 716 w 720"/>
                <a:gd name="T59" fmla="*/ 8 h 36"/>
                <a:gd name="T60" fmla="*/ 714 w 720"/>
                <a:gd name="T61" fmla="*/ 5 h 36"/>
                <a:gd name="T62" fmla="*/ 712 w 720"/>
                <a:gd name="T63" fmla="*/ 3 h 36"/>
                <a:gd name="T64" fmla="*/ 709 w 720"/>
                <a:gd name="T65" fmla="*/ 2 h 36"/>
                <a:gd name="T66" fmla="*/ 706 w 720"/>
                <a:gd name="T67" fmla="*/ 1 h 36"/>
                <a:gd name="T68" fmla="*/ 702 w 720"/>
                <a:gd name="T6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0" h="36">
                  <a:moveTo>
                    <a:pt x="702" y="0"/>
                  </a:moveTo>
                  <a:lnTo>
                    <a:pt x="18" y="0"/>
                  </a:lnTo>
                  <a:lnTo>
                    <a:pt x="14" y="1"/>
                  </a:lnTo>
                  <a:lnTo>
                    <a:pt x="11" y="2"/>
                  </a:lnTo>
                  <a:lnTo>
                    <a:pt x="8" y="3"/>
                  </a:lnTo>
                  <a:lnTo>
                    <a:pt x="6" y="5"/>
                  </a:lnTo>
                  <a:lnTo>
                    <a:pt x="4" y="8"/>
                  </a:lnTo>
                  <a:lnTo>
                    <a:pt x="1" y="10"/>
                  </a:lnTo>
                  <a:lnTo>
                    <a:pt x="0" y="15"/>
                  </a:lnTo>
                  <a:lnTo>
                    <a:pt x="0" y="18"/>
                  </a:lnTo>
                  <a:lnTo>
                    <a:pt x="0" y="21"/>
                  </a:lnTo>
                  <a:lnTo>
                    <a:pt x="1" y="24"/>
                  </a:lnTo>
                  <a:lnTo>
                    <a:pt x="4" y="28"/>
                  </a:lnTo>
                  <a:lnTo>
                    <a:pt x="6" y="31"/>
                  </a:lnTo>
                  <a:lnTo>
                    <a:pt x="8" y="33"/>
                  </a:lnTo>
                  <a:lnTo>
                    <a:pt x="11" y="34"/>
                  </a:lnTo>
                  <a:lnTo>
                    <a:pt x="14" y="35"/>
                  </a:lnTo>
                  <a:lnTo>
                    <a:pt x="18" y="36"/>
                  </a:lnTo>
                  <a:lnTo>
                    <a:pt x="702" y="36"/>
                  </a:lnTo>
                  <a:lnTo>
                    <a:pt x="706" y="35"/>
                  </a:lnTo>
                  <a:lnTo>
                    <a:pt x="709" y="34"/>
                  </a:lnTo>
                  <a:lnTo>
                    <a:pt x="712" y="33"/>
                  </a:lnTo>
                  <a:lnTo>
                    <a:pt x="714" y="31"/>
                  </a:lnTo>
                  <a:lnTo>
                    <a:pt x="716" y="28"/>
                  </a:lnTo>
                  <a:lnTo>
                    <a:pt x="719" y="24"/>
                  </a:lnTo>
                  <a:lnTo>
                    <a:pt x="720" y="21"/>
                  </a:lnTo>
                  <a:lnTo>
                    <a:pt x="720" y="18"/>
                  </a:lnTo>
                  <a:lnTo>
                    <a:pt x="720" y="15"/>
                  </a:lnTo>
                  <a:lnTo>
                    <a:pt x="719" y="10"/>
                  </a:lnTo>
                  <a:lnTo>
                    <a:pt x="716" y="8"/>
                  </a:lnTo>
                  <a:lnTo>
                    <a:pt x="714" y="5"/>
                  </a:lnTo>
                  <a:lnTo>
                    <a:pt x="712" y="3"/>
                  </a:lnTo>
                  <a:lnTo>
                    <a:pt x="709" y="2"/>
                  </a:lnTo>
                  <a:lnTo>
                    <a:pt x="706" y="1"/>
                  </a:lnTo>
                  <a:lnTo>
                    <a:pt x="702" y="0"/>
                  </a:lnTo>
                  <a:close/>
                </a:path>
              </a:pathLst>
            </a:custGeom>
            <a:grpFill/>
            <a:ln>
              <a:noFill/>
            </a:ln>
          </p:spPr>
          <p:txBody>
            <a:bodyPr vert="horz" wrap="square" lIns="182880" tIns="91440" rIns="182880" bIns="91440" numCol="1" anchor="t" anchorCtr="0" compatLnSpc="1"/>
            <a:lstStyle/>
            <a:p>
              <a:pPr algn="l" defTabSz="1828800" rtl="0"/>
              <a:endParaRPr lang="en-US" sz="3600" kern="1200">
                <a:solidFill>
                  <a:prstClr val="white">
                    <a:lumMod val="95000"/>
                  </a:prstClr>
                </a:solidFill>
                <a:latin typeface="字体视界-简圆体" panose="02010601030101010101" pitchFamily="2" charset="-122"/>
                <a:ea typeface="字体视界-简圆体" panose="02010601030101010101" pitchFamily="2" charset="-122"/>
              </a:endParaRPr>
            </a:p>
          </p:txBody>
        </p:sp>
        <p:sp>
          <p:nvSpPr>
            <p:cNvPr id="33" name="Freeform 96"/>
            <p:cNvSpPr/>
            <p:nvPr/>
          </p:nvSpPr>
          <p:spPr bwMode="auto">
            <a:xfrm>
              <a:off x="6371431" y="2075259"/>
              <a:ext cx="285750" cy="14288"/>
            </a:xfrm>
            <a:custGeom>
              <a:avLst/>
              <a:gdLst>
                <a:gd name="T0" fmla="*/ 702 w 720"/>
                <a:gd name="T1" fmla="*/ 0 h 36"/>
                <a:gd name="T2" fmla="*/ 18 w 720"/>
                <a:gd name="T3" fmla="*/ 0 h 36"/>
                <a:gd name="T4" fmla="*/ 14 w 720"/>
                <a:gd name="T5" fmla="*/ 1 h 36"/>
                <a:gd name="T6" fmla="*/ 11 w 720"/>
                <a:gd name="T7" fmla="*/ 2 h 36"/>
                <a:gd name="T8" fmla="*/ 8 w 720"/>
                <a:gd name="T9" fmla="*/ 3 h 36"/>
                <a:gd name="T10" fmla="*/ 6 w 720"/>
                <a:gd name="T11" fmla="*/ 5 h 36"/>
                <a:gd name="T12" fmla="*/ 4 w 720"/>
                <a:gd name="T13" fmla="*/ 8 h 36"/>
                <a:gd name="T14" fmla="*/ 1 w 720"/>
                <a:gd name="T15" fmla="*/ 10 h 36"/>
                <a:gd name="T16" fmla="*/ 0 w 720"/>
                <a:gd name="T17" fmla="*/ 15 h 36"/>
                <a:gd name="T18" fmla="*/ 0 w 720"/>
                <a:gd name="T19" fmla="*/ 18 h 36"/>
                <a:gd name="T20" fmla="*/ 0 w 720"/>
                <a:gd name="T21" fmla="*/ 21 h 36"/>
                <a:gd name="T22" fmla="*/ 1 w 720"/>
                <a:gd name="T23" fmla="*/ 24 h 36"/>
                <a:gd name="T24" fmla="*/ 4 w 720"/>
                <a:gd name="T25" fmla="*/ 28 h 36"/>
                <a:gd name="T26" fmla="*/ 6 w 720"/>
                <a:gd name="T27" fmla="*/ 31 h 36"/>
                <a:gd name="T28" fmla="*/ 8 w 720"/>
                <a:gd name="T29" fmla="*/ 33 h 36"/>
                <a:gd name="T30" fmla="*/ 11 w 720"/>
                <a:gd name="T31" fmla="*/ 34 h 36"/>
                <a:gd name="T32" fmla="*/ 14 w 720"/>
                <a:gd name="T33" fmla="*/ 35 h 36"/>
                <a:gd name="T34" fmla="*/ 18 w 720"/>
                <a:gd name="T35" fmla="*/ 36 h 36"/>
                <a:gd name="T36" fmla="*/ 702 w 720"/>
                <a:gd name="T37" fmla="*/ 36 h 36"/>
                <a:gd name="T38" fmla="*/ 706 w 720"/>
                <a:gd name="T39" fmla="*/ 35 h 36"/>
                <a:gd name="T40" fmla="*/ 709 w 720"/>
                <a:gd name="T41" fmla="*/ 34 h 36"/>
                <a:gd name="T42" fmla="*/ 712 w 720"/>
                <a:gd name="T43" fmla="*/ 33 h 36"/>
                <a:gd name="T44" fmla="*/ 714 w 720"/>
                <a:gd name="T45" fmla="*/ 31 h 36"/>
                <a:gd name="T46" fmla="*/ 716 w 720"/>
                <a:gd name="T47" fmla="*/ 28 h 36"/>
                <a:gd name="T48" fmla="*/ 719 w 720"/>
                <a:gd name="T49" fmla="*/ 24 h 36"/>
                <a:gd name="T50" fmla="*/ 720 w 720"/>
                <a:gd name="T51" fmla="*/ 21 h 36"/>
                <a:gd name="T52" fmla="*/ 720 w 720"/>
                <a:gd name="T53" fmla="*/ 18 h 36"/>
                <a:gd name="T54" fmla="*/ 720 w 720"/>
                <a:gd name="T55" fmla="*/ 15 h 36"/>
                <a:gd name="T56" fmla="*/ 719 w 720"/>
                <a:gd name="T57" fmla="*/ 10 h 36"/>
                <a:gd name="T58" fmla="*/ 716 w 720"/>
                <a:gd name="T59" fmla="*/ 8 h 36"/>
                <a:gd name="T60" fmla="*/ 714 w 720"/>
                <a:gd name="T61" fmla="*/ 5 h 36"/>
                <a:gd name="T62" fmla="*/ 712 w 720"/>
                <a:gd name="T63" fmla="*/ 3 h 36"/>
                <a:gd name="T64" fmla="*/ 709 w 720"/>
                <a:gd name="T65" fmla="*/ 2 h 36"/>
                <a:gd name="T66" fmla="*/ 706 w 720"/>
                <a:gd name="T67" fmla="*/ 1 h 36"/>
                <a:gd name="T68" fmla="*/ 702 w 720"/>
                <a:gd name="T6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0" h="36">
                  <a:moveTo>
                    <a:pt x="702" y="0"/>
                  </a:moveTo>
                  <a:lnTo>
                    <a:pt x="18" y="0"/>
                  </a:lnTo>
                  <a:lnTo>
                    <a:pt x="14" y="1"/>
                  </a:lnTo>
                  <a:lnTo>
                    <a:pt x="11" y="2"/>
                  </a:lnTo>
                  <a:lnTo>
                    <a:pt x="8" y="3"/>
                  </a:lnTo>
                  <a:lnTo>
                    <a:pt x="6" y="5"/>
                  </a:lnTo>
                  <a:lnTo>
                    <a:pt x="4" y="8"/>
                  </a:lnTo>
                  <a:lnTo>
                    <a:pt x="1" y="10"/>
                  </a:lnTo>
                  <a:lnTo>
                    <a:pt x="0" y="15"/>
                  </a:lnTo>
                  <a:lnTo>
                    <a:pt x="0" y="18"/>
                  </a:lnTo>
                  <a:lnTo>
                    <a:pt x="0" y="21"/>
                  </a:lnTo>
                  <a:lnTo>
                    <a:pt x="1" y="24"/>
                  </a:lnTo>
                  <a:lnTo>
                    <a:pt x="4" y="28"/>
                  </a:lnTo>
                  <a:lnTo>
                    <a:pt x="6" y="31"/>
                  </a:lnTo>
                  <a:lnTo>
                    <a:pt x="8" y="33"/>
                  </a:lnTo>
                  <a:lnTo>
                    <a:pt x="11" y="34"/>
                  </a:lnTo>
                  <a:lnTo>
                    <a:pt x="14" y="35"/>
                  </a:lnTo>
                  <a:lnTo>
                    <a:pt x="18" y="36"/>
                  </a:lnTo>
                  <a:lnTo>
                    <a:pt x="702" y="36"/>
                  </a:lnTo>
                  <a:lnTo>
                    <a:pt x="706" y="35"/>
                  </a:lnTo>
                  <a:lnTo>
                    <a:pt x="709" y="34"/>
                  </a:lnTo>
                  <a:lnTo>
                    <a:pt x="712" y="33"/>
                  </a:lnTo>
                  <a:lnTo>
                    <a:pt x="714" y="31"/>
                  </a:lnTo>
                  <a:lnTo>
                    <a:pt x="716" y="28"/>
                  </a:lnTo>
                  <a:lnTo>
                    <a:pt x="719" y="24"/>
                  </a:lnTo>
                  <a:lnTo>
                    <a:pt x="720" y="21"/>
                  </a:lnTo>
                  <a:lnTo>
                    <a:pt x="720" y="18"/>
                  </a:lnTo>
                  <a:lnTo>
                    <a:pt x="720" y="15"/>
                  </a:lnTo>
                  <a:lnTo>
                    <a:pt x="719" y="10"/>
                  </a:lnTo>
                  <a:lnTo>
                    <a:pt x="716" y="8"/>
                  </a:lnTo>
                  <a:lnTo>
                    <a:pt x="714" y="5"/>
                  </a:lnTo>
                  <a:lnTo>
                    <a:pt x="712" y="3"/>
                  </a:lnTo>
                  <a:lnTo>
                    <a:pt x="709" y="2"/>
                  </a:lnTo>
                  <a:lnTo>
                    <a:pt x="706" y="1"/>
                  </a:lnTo>
                  <a:lnTo>
                    <a:pt x="702" y="0"/>
                  </a:lnTo>
                  <a:close/>
                </a:path>
              </a:pathLst>
            </a:custGeom>
            <a:grpFill/>
            <a:ln>
              <a:noFill/>
            </a:ln>
          </p:spPr>
          <p:txBody>
            <a:bodyPr vert="horz" wrap="square" lIns="182880" tIns="91440" rIns="182880" bIns="91440" numCol="1" anchor="t" anchorCtr="0" compatLnSpc="1"/>
            <a:lstStyle/>
            <a:p>
              <a:pPr algn="l" defTabSz="1828800" rtl="0"/>
              <a:endParaRPr lang="en-US" sz="3600" kern="1200">
                <a:solidFill>
                  <a:prstClr val="white">
                    <a:lumMod val="95000"/>
                  </a:prstClr>
                </a:solidFill>
                <a:latin typeface="字体视界-简圆体" panose="02010601030101010101" pitchFamily="2" charset="-122"/>
                <a:ea typeface="字体视界-简圆体" panose="02010601030101010101" pitchFamily="2" charset="-122"/>
              </a:endParaRPr>
            </a:p>
          </p:txBody>
        </p:sp>
        <p:sp>
          <p:nvSpPr>
            <p:cNvPr id="34" name="Freeform 97"/>
            <p:cNvSpPr>
              <a:spLocks noEditPoints="1"/>
            </p:cNvSpPr>
            <p:nvPr/>
          </p:nvSpPr>
          <p:spPr bwMode="auto">
            <a:xfrm>
              <a:off x="6371431" y="1875234"/>
              <a:ext cx="128588" cy="128588"/>
            </a:xfrm>
            <a:custGeom>
              <a:avLst/>
              <a:gdLst>
                <a:gd name="T0" fmla="*/ 72 w 324"/>
                <a:gd name="T1" fmla="*/ 72 h 324"/>
                <a:gd name="T2" fmla="*/ 252 w 324"/>
                <a:gd name="T3" fmla="*/ 72 h 324"/>
                <a:gd name="T4" fmla="*/ 252 w 324"/>
                <a:gd name="T5" fmla="*/ 252 h 324"/>
                <a:gd name="T6" fmla="*/ 72 w 324"/>
                <a:gd name="T7" fmla="*/ 252 h 324"/>
                <a:gd name="T8" fmla="*/ 72 w 324"/>
                <a:gd name="T9" fmla="*/ 72 h 324"/>
                <a:gd name="T10" fmla="*/ 36 w 324"/>
                <a:gd name="T11" fmla="*/ 324 h 324"/>
                <a:gd name="T12" fmla="*/ 288 w 324"/>
                <a:gd name="T13" fmla="*/ 324 h 324"/>
                <a:gd name="T14" fmla="*/ 295 w 324"/>
                <a:gd name="T15" fmla="*/ 323 h 324"/>
                <a:gd name="T16" fmla="*/ 302 w 324"/>
                <a:gd name="T17" fmla="*/ 321 h 324"/>
                <a:gd name="T18" fmla="*/ 308 w 324"/>
                <a:gd name="T19" fmla="*/ 318 h 324"/>
                <a:gd name="T20" fmla="*/ 314 w 324"/>
                <a:gd name="T21" fmla="*/ 314 h 324"/>
                <a:gd name="T22" fmla="*/ 318 w 324"/>
                <a:gd name="T23" fmla="*/ 308 h 324"/>
                <a:gd name="T24" fmla="*/ 321 w 324"/>
                <a:gd name="T25" fmla="*/ 302 h 324"/>
                <a:gd name="T26" fmla="*/ 323 w 324"/>
                <a:gd name="T27" fmla="*/ 295 h 324"/>
                <a:gd name="T28" fmla="*/ 324 w 324"/>
                <a:gd name="T29" fmla="*/ 288 h 324"/>
                <a:gd name="T30" fmla="*/ 324 w 324"/>
                <a:gd name="T31" fmla="*/ 36 h 324"/>
                <a:gd name="T32" fmla="*/ 323 w 324"/>
                <a:gd name="T33" fmla="*/ 28 h 324"/>
                <a:gd name="T34" fmla="*/ 321 w 324"/>
                <a:gd name="T35" fmla="*/ 22 h 324"/>
                <a:gd name="T36" fmla="*/ 318 w 324"/>
                <a:gd name="T37" fmla="*/ 15 h 324"/>
                <a:gd name="T38" fmla="*/ 314 w 324"/>
                <a:gd name="T39" fmla="*/ 10 h 324"/>
                <a:gd name="T40" fmla="*/ 308 w 324"/>
                <a:gd name="T41" fmla="*/ 6 h 324"/>
                <a:gd name="T42" fmla="*/ 302 w 324"/>
                <a:gd name="T43" fmla="*/ 3 h 324"/>
                <a:gd name="T44" fmla="*/ 295 w 324"/>
                <a:gd name="T45" fmla="*/ 0 h 324"/>
                <a:gd name="T46" fmla="*/ 288 w 324"/>
                <a:gd name="T47" fmla="*/ 0 h 324"/>
                <a:gd name="T48" fmla="*/ 36 w 324"/>
                <a:gd name="T49" fmla="*/ 0 h 324"/>
                <a:gd name="T50" fmla="*/ 28 w 324"/>
                <a:gd name="T51" fmla="*/ 0 h 324"/>
                <a:gd name="T52" fmla="*/ 22 w 324"/>
                <a:gd name="T53" fmla="*/ 3 h 324"/>
                <a:gd name="T54" fmla="*/ 15 w 324"/>
                <a:gd name="T55" fmla="*/ 6 h 324"/>
                <a:gd name="T56" fmla="*/ 10 w 324"/>
                <a:gd name="T57" fmla="*/ 10 h 324"/>
                <a:gd name="T58" fmla="*/ 6 w 324"/>
                <a:gd name="T59" fmla="*/ 15 h 324"/>
                <a:gd name="T60" fmla="*/ 3 w 324"/>
                <a:gd name="T61" fmla="*/ 22 h 324"/>
                <a:gd name="T62" fmla="*/ 0 w 324"/>
                <a:gd name="T63" fmla="*/ 28 h 324"/>
                <a:gd name="T64" fmla="*/ 0 w 324"/>
                <a:gd name="T65" fmla="*/ 36 h 324"/>
                <a:gd name="T66" fmla="*/ 0 w 324"/>
                <a:gd name="T67" fmla="*/ 288 h 324"/>
                <a:gd name="T68" fmla="*/ 0 w 324"/>
                <a:gd name="T69" fmla="*/ 295 h 324"/>
                <a:gd name="T70" fmla="*/ 3 w 324"/>
                <a:gd name="T71" fmla="*/ 302 h 324"/>
                <a:gd name="T72" fmla="*/ 6 w 324"/>
                <a:gd name="T73" fmla="*/ 308 h 324"/>
                <a:gd name="T74" fmla="*/ 10 w 324"/>
                <a:gd name="T75" fmla="*/ 314 h 324"/>
                <a:gd name="T76" fmla="*/ 15 w 324"/>
                <a:gd name="T77" fmla="*/ 318 h 324"/>
                <a:gd name="T78" fmla="*/ 22 w 324"/>
                <a:gd name="T79" fmla="*/ 321 h 324"/>
                <a:gd name="T80" fmla="*/ 28 w 324"/>
                <a:gd name="T81" fmla="*/ 323 h 324"/>
                <a:gd name="T82" fmla="*/ 36 w 324"/>
                <a:gd name="T83" fmla="*/ 32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4" h="324">
                  <a:moveTo>
                    <a:pt x="72" y="72"/>
                  </a:moveTo>
                  <a:lnTo>
                    <a:pt x="252" y="72"/>
                  </a:lnTo>
                  <a:lnTo>
                    <a:pt x="252" y="252"/>
                  </a:lnTo>
                  <a:lnTo>
                    <a:pt x="72" y="252"/>
                  </a:lnTo>
                  <a:lnTo>
                    <a:pt x="72" y="72"/>
                  </a:lnTo>
                  <a:close/>
                  <a:moveTo>
                    <a:pt x="36" y="324"/>
                  </a:moveTo>
                  <a:lnTo>
                    <a:pt x="288" y="324"/>
                  </a:lnTo>
                  <a:lnTo>
                    <a:pt x="295" y="323"/>
                  </a:lnTo>
                  <a:lnTo>
                    <a:pt x="302" y="321"/>
                  </a:lnTo>
                  <a:lnTo>
                    <a:pt x="308" y="318"/>
                  </a:lnTo>
                  <a:lnTo>
                    <a:pt x="314" y="314"/>
                  </a:lnTo>
                  <a:lnTo>
                    <a:pt x="318" y="308"/>
                  </a:lnTo>
                  <a:lnTo>
                    <a:pt x="321" y="302"/>
                  </a:lnTo>
                  <a:lnTo>
                    <a:pt x="323" y="295"/>
                  </a:lnTo>
                  <a:lnTo>
                    <a:pt x="324" y="288"/>
                  </a:lnTo>
                  <a:lnTo>
                    <a:pt x="324" y="36"/>
                  </a:lnTo>
                  <a:lnTo>
                    <a:pt x="323" y="28"/>
                  </a:lnTo>
                  <a:lnTo>
                    <a:pt x="321" y="22"/>
                  </a:lnTo>
                  <a:lnTo>
                    <a:pt x="318" y="15"/>
                  </a:lnTo>
                  <a:lnTo>
                    <a:pt x="314" y="10"/>
                  </a:lnTo>
                  <a:lnTo>
                    <a:pt x="308" y="6"/>
                  </a:lnTo>
                  <a:lnTo>
                    <a:pt x="302" y="3"/>
                  </a:lnTo>
                  <a:lnTo>
                    <a:pt x="295" y="0"/>
                  </a:lnTo>
                  <a:lnTo>
                    <a:pt x="288" y="0"/>
                  </a:lnTo>
                  <a:lnTo>
                    <a:pt x="36" y="0"/>
                  </a:lnTo>
                  <a:lnTo>
                    <a:pt x="28" y="0"/>
                  </a:lnTo>
                  <a:lnTo>
                    <a:pt x="22" y="3"/>
                  </a:lnTo>
                  <a:lnTo>
                    <a:pt x="15" y="6"/>
                  </a:lnTo>
                  <a:lnTo>
                    <a:pt x="10" y="10"/>
                  </a:lnTo>
                  <a:lnTo>
                    <a:pt x="6" y="15"/>
                  </a:lnTo>
                  <a:lnTo>
                    <a:pt x="3" y="22"/>
                  </a:lnTo>
                  <a:lnTo>
                    <a:pt x="0" y="28"/>
                  </a:lnTo>
                  <a:lnTo>
                    <a:pt x="0" y="36"/>
                  </a:lnTo>
                  <a:lnTo>
                    <a:pt x="0" y="288"/>
                  </a:lnTo>
                  <a:lnTo>
                    <a:pt x="0" y="295"/>
                  </a:lnTo>
                  <a:lnTo>
                    <a:pt x="3" y="302"/>
                  </a:lnTo>
                  <a:lnTo>
                    <a:pt x="6" y="308"/>
                  </a:lnTo>
                  <a:lnTo>
                    <a:pt x="10" y="314"/>
                  </a:lnTo>
                  <a:lnTo>
                    <a:pt x="15" y="318"/>
                  </a:lnTo>
                  <a:lnTo>
                    <a:pt x="22" y="321"/>
                  </a:lnTo>
                  <a:lnTo>
                    <a:pt x="28" y="323"/>
                  </a:lnTo>
                  <a:lnTo>
                    <a:pt x="36" y="324"/>
                  </a:lnTo>
                  <a:close/>
                </a:path>
              </a:pathLst>
            </a:custGeom>
            <a:grpFill/>
            <a:ln>
              <a:noFill/>
            </a:ln>
          </p:spPr>
          <p:txBody>
            <a:bodyPr vert="horz" wrap="square" lIns="182880" tIns="91440" rIns="182880" bIns="91440" numCol="1" anchor="t" anchorCtr="0" compatLnSpc="1"/>
            <a:lstStyle/>
            <a:p>
              <a:pPr algn="l" defTabSz="1828800" rtl="0"/>
              <a:endParaRPr lang="en-US" sz="3600" kern="1200">
                <a:solidFill>
                  <a:prstClr val="white">
                    <a:lumMod val="95000"/>
                  </a:prstClr>
                </a:solidFill>
                <a:latin typeface="字体视界-简圆体" panose="02010601030101010101" pitchFamily="2" charset="-122"/>
                <a:ea typeface="字体视界-简圆体" panose="02010601030101010101" pitchFamily="2" charset="-122"/>
              </a:endParaRPr>
            </a:p>
          </p:txBody>
        </p:sp>
      </p:grpSp>
      <p:cxnSp>
        <p:nvCxnSpPr>
          <p:cNvPr id="35" name="Straight Connector 36"/>
          <p:cNvCxnSpPr/>
          <p:nvPr/>
        </p:nvCxnSpPr>
        <p:spPr>
          <a:xfrm flipH="1">
            <a:off x="7987433" y="2070735"/>
            <a:ext cx="5080" cy="3624580"/>
          </a:xfrm>
          <a:prstGeom prst="line">
            <a:avLst/>
          </a:prstGeom>
          <a:ln>
            <a:solidFill>
              <a:srgbClr val="F6E1AC"/>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advTm="2000">
        <p14:switch dir="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2" presetClass="entr" presetSubtype="4"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ppt_x"/>
                                          </p:val>
                                        </p:tav>
                                        <p:tav tm="100000">
                                          <p:val>
                                            <p:strVal val="#ppt_x"/>
                                          </p:val>
                                        </p:tav>
                                      </p:tavLst>
                                    </p:anim>
                                    <p:anim calcmode="lin" valueType="num">
                                      <p:cBhvr additive="base">
                                        <p:cTn id="35" dur="500" fill="hold"/>
                                        <p:tgtEl>
                                          <p:spTgt spid="17"/>
                                        </p:tgtEl>
                                        <p:attrNameLst>
                                          <p:attrName>ppt_y</p:attrName>
                                        </p:attrNameLst>
                                      </p:cBhvr>
                                      <p:tavLst>
                                        <p:tav tm="0">
                                          <p:val>
                                            <p:strVal val="1+#ppt_h/2"/>
                                          </p:val>
                                        </p:tav>
                                        <p:tav tm="100000">
                                          <p:val>
                                            <p:strVal val="#ppt_y"/>
                                          </p:val>
                                        </p:tav>
                                      </p:tavLst>
                                    </p:anim>
                                  </p:childTnLst>
                                </p:cTn>
                              </p:par>
                            </p:childTnLst>
                          </p:cTn>
                        </p:par>
                        <p:par>
                          <p:cTn id="36" fill="hold">
                            <p:stCondLst>
                              <p:cond delay="1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p:bldP spid="7" grpId="0"/>
      <p:bldP spid="9" grpId="0"/>
      <p:bldP spid="10" grpId="0"/>
      <p:bldP spid="11" grpId="0"/>
      <p:bldP spid="14" grpId="0"/>
      <p:bldP spid="16"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6200000">
            <a:off x="2661396" y="-2661397"/>
            <a:ext cx="6869208" cy="12191999"/>
          </a:xfrm>
          <a:prstGeom prst="rect">
            <a:avLst/>
          </a:prstGeom>
        </p:spPr>
      </p:pic>
      <p:cxnSp>
        <p:nvCxnSpPr>
          <p:cNvPr id="8" name="直接箭头连接符 7"/>
          <p:cNvCxnSpPr/>
          <p:nvPr/>
        </p:nvCxnSpPr>
        <p:spPr>
          <a:xfrm>
            <a:off x="458624" y="867769"/>
            <a:ext cx="11226753" cy="1"/>
          </a:xfrm>
          <a:prstGeom prst="straightConnector1">
            <a:avLst/>
          </a:prstGeom>
          <a:ln w="38100">
            <a:solidFill>
              <a:srgbClr val="EDD6B6"/>
            </a:solidFill>
            <a:tailEnd type="triangl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005706" y="281816"/>
            <a:ext cx="2029913" cy="584775"/>
          </a:xfrm>
          <a:prstGeom prst="rect">
            <a:avLst/>
          </a:prstGeom>
          <a:noFill/>
        </p:spPr>
        <p:txBody>
          <a:bodyPr wrap="square" rtlCol="0">
            <a:spAutoFit/>
          </a:bodyPr>
          <a:lstStyle/>
          <a:p>
            <a:pPr algn="dist" defTabSz="914400">
              <a:defRPr/>
            </a:pPr>
            <a:r>
              <a:rPr lang="zh-CN" altLang="en-US" sz="3200" kern="0" dirty="0">
                <a:gradFill>
                  <a:gsLst>
                    <a:gs pos="0">
                      <a:srgbClr val="F7E2AD"/>
                    </a:gs>
                    <a:gs pos="100000">
                      <a:srgbClr val="A88755"/>
                    </a:gs>
                  </a:gsLst>
                  <a:lin ang="5400000" scaled="1"/>
                </a:gradFill>
                <a:latin typeface="方正兰亭特黑简体" panose="02000000000000000000" pitchFamily="2" charset="-122"/>
                <a:ea typeface="方正兰亭特黑简体" panose="02000000000000000000" pitchFamily="2" charset="-122"/>
                <a:cs typeface="+mn-ea"/>
                <a:sym typeface="+mn-lt"/>
              </a:rPr>
              <a:t>计划安排</a:t>
            </a:r>
          </a:p>
        </p:txBody>
      </p:sp>
      <p:sp>
        <p:nvSpPr>
          <p:cNvPr id="13" name="椭圆 12"/>
          <p:cNvSpPr/>
          <p:nvPr/>
        </p:nvSpPr>
        <p:spPr>
          <a:xfrm>
            <a:off x="578586" y="356926"/>
            <a:ext cx="282594" cy="282594"/>
          </a:xfrm>
          <a:prstGeom prst="ellipse">
            <a:avLst/>
          </a:prstGeom>
          <a:gradFill>
            <a:gsLst>
              <a:gs pos="0">
                <a:srgbClr val="FFFAE8"/>
              </a:gs>
              <a:gs pos="52600">
                <a:srgbClr val="EFD299"/>
              </a:gs>
              <a:gs pos="100000">
                <a:srgbClr val="C8A37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 name="圆角矩形 5"/>
          <p:cNvSpPr>
            <a:spLocks noChangeAspect="1" noChangeArrowheads="1"/>
          </p:cNvSpPr>
          <p:nvPr/>
        </p:nvSpPr>
        <p:spPr bwMode="auto">
          <a:xfrm rot="2700000">
            <a:off x="1741025" y="2306025"/>
            <a:ext cx="1079441" cy="1079500"/>
          </a:xfrm>
          <a:prstGeom prst="roundRect">
            <a:avLst>
              <a:gd name="adj" fmla="val 30000"/>
            </a:avLst>
          </a:prstGeom>
          <a:gradFill>
            <a:gsLst>
              <a:gs pos="0">
                <a:srgbClr val="CFB481"/>
              </a:gs>
              <a:gs pos="100000">
                <a:srgbClr val="F6E1AC"/>
              </a:gs>
            </a:gsLst>
            <a:lin ang="5400000" scaled="1"/>
          </a:gradFill>
          <a:ln w="9525">
            <a:solidFill>
              <a:schemeClr val="bg1"/>
            </a:solidFill>
            <a:round/>
          </a:ln>
        </p:spPr>
        <p:txBody>
          <a:bodyPr anchor="ctr"/>
          <a:lstStyle>
            <a:lvl1pPr>
              <a:defRPr>
                <a:solidFill>
                  <a:schemeClr val="tx1"/>
                </a:solidFill>
                <a:latin typeface="Segoe UI" panose="020B0502040204020203" charset="0"/>
                <a:ea typeface="微软雅黑" panose="020B0503020204020204" pitchFamily="34" charset="-122"/>
              </a:defRPr>
            </a:lvl1pPr>
            <a:lvl2pPr marL="742950" indent="-285750">
              <a:defRPr>
                <a:solidFill>
                  <a:schemeClr val="tx1"/>
                </a:solidFill>
                <a:latin typeface="Segoe UI" panose="020B0502040204020203" charset="0"/>
                <a:ea typeface="微软雅黑" panose="020B0503020204020204" pitchFamily="34" charset="-122"/>
              </a:defRPr>
            </a:lvl2pPr>
            <a:lvl3pPr marL="1143000" indent="-228600">
              <a:defRPr>
                <a:solidFill>
                  <a:schemeClr val="tx1"/>
                </a:solidFill>
                <a:latin typeface="Segoe UI" panose="020B0502040204020203" charset="0"/>
                <a:ea typeface="微软雅黑" panose="020B0503020204020204" pitchFamily="34" charset="-122"/>
              </a:defRPr>
            </a:lvl3pPr>
            <a:lvl4pPr marL="1600200" indent="-228600">
              <a:defRPr>
                <a:solidFill>
                  <a:schemeClr val="tx1"/>
                </a:solidFill>
                <a:latin typeface="Segoe UI" panose="020B0502040204020203" charset="0"/>
                <a:ea typeface="微软雅黑" panose="020B0503020204020204" pitchFamily="34" charset="-122"/>
              </a:defRPr>
            </a:lvl4pPr>
            <a:lvl5pPr marL="2057400" indent="-228600">
              <a:defRPr>
                <a:solidFill>
                  <a:schemeClr val="tx1"/>
                </a:solidFill>
                <a:latin typeface="Segoe UI" panose="020B0502040204020203"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pitchFamily="34" charset="-122"/>
              </a:defRPr>
            </a:lvl9pPr>
          </a:lstStyle>
          <a:p>
            <a:pPr algn="ctr" eaLnBrk="1" hangingPunct="1"/>
            <a:endParaRPr lang="zh-CN" altLang="en-US" sz="1705">
              <a:solidFill>
                <a:schemeClr val="bg1"/>
              </a:solidFill>
              <a:latin typeface="字体视界-简圆体" panose="02010601030101010101" pitchFamily="2" charset="-122"/>
              <a:ea typeface="字体视界-简圆体" panose="02010601030101010101" pitchFamily="2" charset="-122"/>
              <a:cs typeface="+mn-ea"/>
              <a:sym typeface="+mn-lt"/>
            </a:endParaRPr>
          </a:p>
        </p:txBody>
      </p:sp>
      <p:cxnSp>
        <p:nvCxnSpPr>
          <p:cNvPr id="7" name="PA_直接连接符 18"/>
          <p:cNvCxnSpPr>
            <a:cxnSpLocks noChangeShapeType="1"/>
          </p:cNvCxnSpPr>
          <p:nvPr>
            <p:custDataLst>
              <p:tags r:id="rId1"/>
            </p:custDataLst>
          </p:nvPr>
        </p:nvCxnSpPr>
        <p:spPr bwMode="auto">
          <a:xfrm>
            <a:off x="2280744" y="3475977"/>
            <a:ext cx="0" cy="539720"/>
          </a:xfrm>
          <a:prstGeom prst="line">
            <a:avLst/>
          </a:prstGeom>
          <a:noFill/>
          <a:ln w="19050" cmpd="sng">
            <a:solidFill>
              <a:schemeClr val="bg1"/>
            </a:solidFill>
            <a:round/>
          </a:ln>
          <a:extLst>
            <a:ext uri="{909E8E84-426E-40DD-AFC4-6F175D3DCCD1}">
              <a14:hiddenFill xmlns:a14="http://schemas.microsoft.com/office/drawing/2010/main">
                <a:noFill/>
              </a14:hiddenFill>
            </a:ext>
          </a:extLst>
        </p:spPr>
      </p:cxnSp>
      <p:sp>
        <p:nvSpPr>
          <p:cNvPr id="9" name="圆角矩形 15"/>
          <p:cNvSpPr>
            <a:spLocks noChangeAspect="1" noChangeArrowheads="1"/>
          </p:cNvSpPr>
          <p:nvPr/>
        </p:nvSpPr>
        <p:spPr bwMode="auto">
          <a:xfrm rot="1800000">
            <a:off x="4368309" y="2306054"/>
            <a:ext cx="1079500" cy="1079441"/>
          </a:xfrm>
          <a:prstGeom prst="roundRect">
            <a:avLst>
              <a:gd name="adj" fmla="val 30000"/>
            </a:avLst>
          </a:prstGeom>
          <a:gradFill>
            <a:gsLst>
              <a:gs pos="0">
                <a:srgbClr val="CFB481"/>
              </a:gs>
              <a:gs pos="100000">
                <a:srgbClr val="F6E1AC"/>
              </a:gs>
            </a:gsLst>
            <a:lin ang="5400000" scaled="1"/>
          </a:gradFill>
          <a:ln>
            <a:solidFill>
              <a:schemeClr val="bg1"/>
            </a:solidFill>
          </a:ln>
        </p:spPr>
        <p:txBody>
          <a:bodyPr anchor="ctr"/>
          <a:lstStyle>
            <a:lvl1pPr>
              <a:defRPr>
                <a:solidFill>
                  <a:schemeClr val="tx1"/>
                </a:solidFill>
                <a:latin typeface="Segoe UI" panose="020B0502040204020203" charset="0"/>
                <a:ea typeface="微软雅黑" panose="020B0503020204020204" pitchFamily="34" charset="-122"/>
              </a:defRPr>
            </a:lvl1pPr>
            <a:lvl2pPr marL="742950" indent="-285750">
              <a:defRPr>
                <a:solidFill>
                  <a:schemeClr val="tx1"/>
                </a:solidFill>
                <a:latin typeface="Segoe UI" panose="020B0502040204020203" charset="0"/>
                <a:ea typeface="微软雅黑" panose="020B0503020204020204" pitchFamily="34" charset="-122"/>
              </a:defRPr>
            </a:lvl2pPr>
            <a:lvl3pPr marL="1143000" indent="-228600">
              <a:defRPr>
                <a:solidFill>
                  <a:schemeClr val="tx1"/>
                </a:solidFill>
                <a:latin typeface="Segoe UI" panose="020B0502040204020203" charset="0"/>
                <a:ea typeface="微软雅黑" panose="020B0503020204020204" pitchFamily="34" charset="-122"/>
              </a:defRPr>
            </a:lvl3pPr>
            <a:lvl4pPr marL="1600200" indent="-228600">
              <a:defRPr>
                <a:solidFill>
                  <a:schemeClr val="tx1"/>
                </a:solidFill>
                <a:latin typeface="Segoe UI" panose="020B0502040204020203" charset="0"/>
                <a:ea typeface="微软雅黑" panose="020B0503020204020204" pitchFamily="34" charset="-122"/>
              </a:defRPr>
            </a:lvl4pPr>
            <a:lvl5pPr marL="2057400" indent="-228600">
              <a:defRPr>
                <a:solidFill>
                  <a:schemeClr val="tx1"/>
                </a:solidFill>
                <a:latin typeface="Segoe UI" panose="020B0502040204020203"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pitchFamily="34" charset="-122"/>
              </a:defRPr>
            </a:lvl9pPr>
          </a:lstStyle>
          <a:p>
            <a:pPr algn="ctr" eaLnBrk="1" hangingPunct="1"/>
            <a:endParaRPr lang="zh-CN" altLang="en-US" sz="1705">
              <a:solidFill>
                <a:schemeClr val="bg1"/>
              </a:solidFill>
              <a:latin typeface="字体视界-简圆体" panose="02010601030101010101" pitchFamily="2" charset="-122"/>
              <a:ea typeface="字体视界-简圆体" panose="02010601030101010101" pitchFamily="2" charset="-122"/>
              <a:cs typeface="+mn-ea"/>
              <a:sym typeface="+mn-lt"/>
            </a:endParaRPr>
          </a:p>
        </p:txBody>
      </p:sp>
      <p:cxnSp>
        <p:nvCxnSpPr>
          <p:cNvPr id="10" name="PA_直接连接符 19"/>
          <p:cNvCxnSpPr>
            <a:cxnSpLocks noChangeShapeType="1"/>
          </p:cNvCxnSpPr>
          <p:nvPr>
            <p:custDataLst>
              <p:tags r:id="rId2"/>
            </p:custDataLst>
          </p:nvPr>
        </p:nvCxnSpPr>
        <p:spPr bwMode="auto">
          <a:xfrm>
            <a:off x="4908056" y="3475977"/>
            <a:ext cx="0" cy="539720"/>
          </a:xfrm>
          <a:prstGeom prst="line">
            <a:avLst/>
          </a:prstGeom>
          <a:noFill/>
          <a:ln w="19050" cmpd="sng">
            <a:solidFill>
              <a:schemeClr val="bg1"/>
            </a:solidFill>
            <a:round/>
          </a:ln>
          <a:extLst>
            <a:ext uri="{909E8E84-426E-40DD-AFC4-6F175D3DCCD1}">
              <a14:hiddenFill xmlns:a14="http://schemas.microsoft.com/office/drawing/2010/main">
                <a:noFill/>
              </a14:hiddenFill>
            </a:ext>
          </a:extLst>
        </p:spPr>
      </p:cxnSp>
      <p:sp>
        <p:nvSpPr>
          <p:cNvPr id="11" name="圆角矩形 11"/>
          <p:cNvSpPr>
            <a:spLocks noChangeAspect="1" noChangeArrowheads="1"/>
          </p:cNvSpPr>
          <p:nvPr/>
        </p:nvSpPr>
        <p:spPr bwMode="auto">
          <a:xfrm rot="1800000">
            <a:off x="6995619" y="2306054"/>
            <a:ext cx="1081088" cy="1079441"/>
          </a:xfrm>
          <a:prstGeom prst="roundRect">
            <a:avLst>
              <a:gd name="adj" fmla="val 30000"/>
            </a:avLst>
          </a:prstGeom>
          <a:gradFill>
            <a:gsLst>
              <a:gs pos="0">
                <a:srgbClr val="CFB481"/>
              </a:gs>
              <a:gs pos="100000">
                <a:srgbClr val="F6E1AC"/>
              </a:gs>
            </a:gsLst>
            <a:lin ang="5400000" scaled="1"/>
          </a:gradFill>
          <a:ln>
            <a:solidFill>
              <a:schemeClr val="bg1"/>
            </a:solidFill>
          </a:ln>
        </p:spPr>
        <p:txBody>
          <a:bodyPr anchor="ctr"/>
          <a:lstStyle>
            <a:lvl1pPr>
              <a:defRPr>
                <a:solidFill>
                  <a:schemeClr val="tx1"/>
                </a:solidFill>
                <a:latin typeface="Segoe UI" panose="020B0502040204020203" charset="0"/>
                <a:ea typeface="微软雅黑" panose="020B0503020204020204" pitchFamily="34" charset="-122"/>
              </a:defRPr>
            </a:lvl1pPr>
            <a:lvl2pPr marL="742950" indent="-285750">
              <a:defRPr>
                <a:solidFill>
                  <a:schemeClr val="tx1"/>
                </a:solidFill>
                <a:latin typeface="Segoe UI" panose="020B0502040204020203" charset="0"/>
                <a:ea typeface="微软雅黑" panose="020B0503020204020204" pitchFamily="34" charset="-122"/>
              </a:defRPr>
            </a:lvl2pPr>
            <a:lvl3pPr marL="1143000" indent="-228600">
              <a:defRPr>
                <a:solidFill>
                  <a:schemeClr val="tx1"/>
                </a:solidFill>
                <a:latin typeface="Segoe UI" panose="020B0502040204020203" charset="0"/>
                <a:ea typeface="微软雅黑" panose="020B0503020204020204" pitchFamily="34" charset="-122"/>
              </a:defRPr>
            </a:lvl3pPr>
            <a:lvl4pPr marL="1600200" indent="-228600">
              <a:defRPr>
                <a:solidFill>
                  <a:schemeClr val="tx1"/>
                </a:solidFill>
                <a:latin typeface="Segoe UI" panose="020B0502040204020203" charset="0"/>
                <a:ea typeface="微软雅黑" panose="020B0503020204020204" pitchFamily="34" charset="-122"/>
              </a:defRPr>
            </a:lvl4pPr>
            <a:lvl5pPr marL="2057400" indent="-228600">
              <a:defRPr>
                <a:solidFill>
                  <a:schemeClr val="tx1"/>
                </a:solidFill>
                <a:latin typeface="Segoe UI" panose="020B0502040204020203"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pitchFamily="34" charset="-122"/>
              </a:defRPr>
            </a:lvl9pPr>
          </a:lstStyle>
          <a:p>
            <a:pPr algn="ctr" eaLnBrk="1" hangingPunct="1"/>
            <a:endParaRPr lang="zh-CN" altLang="en-US" sz="1705">
              <a:solidFill>
                <a:schemeClr val="bg1"/>
              </a:solidFill>
              <a:latin typeface="字体视界-简圆体" panose="02010601030101010101" pitchFamily="2" charset="-122"/>
              <a:ea typeface="字体视界-简圆体" panose="02010601030101010101" pitchFamily="2" charset="-122"/>
              <a:cs typeface="+mn-ea"/>
              <a:sym typeface="+mn-lt"/>
            </a:endParaRPr>
          </a:p>
        </p:txBody>
      </p:sp>
      <p:cxnSp>
        <p:nvCxnSpPr>
          <p:cNvPr id="14" name="PA_直接连接符 20"/>
          <p:cNvCxnSpPr>
            <a:cxnSpLocks noChangeShapeType="1"/>
          </p:cNvCxnSpPr>
          <p:nvPr>
            <p:custDataLst>
              <p:tags r:id="rId3"/>
            </p:custDataLst>
          </p:nvPr>
        </p:nvCxnSpPr>
        <p:spPr bwMode="auto">
          <a:xfrm>
            <a:off x="7535368" y="3475977"/>
            <a:ext cx="0" cy="539720"/>
          </a:xfrm>
          <a:prstGeom prst="line">
            <a:avLst/>
          </a:prstGeom>
          <a:noFill/>
          <a:ln w="19050" cmpd="sng">
            <a:solidFill>
              <a:schemeClr val="bg1"/>
            </a:solidFill>
            <a:round/>
          </a:ln>
          <a:extLst>
            <a:ext uri="{909E8E84-426E-40DD-AFC4-6F175D3DCCD1}">
              <a14:hiddenFill xmlns:a14="http://schemas.microsoft.com/office/drawing/2010/main">
                <a:noFill/>
              </a14:hiddenFill>
            </a:ext>
          </a:extLst>
        </p:spPr>
      </p:cxnSp>
      <p:sp>
        <p:nvSpPr>
          <p:cNvPr id="15" name="圆角矩形 14"/>
          <p:cNvSpPr>
            <a:spLocks noChangeAspect="1" noChangeArrowheads="1"/>
          </p:cNvSpPr>
          <p:nvPr/>
        </p:nvSpPr>
        <p:spPr bwMode="auto">
          <a:xfrm rot="1800000">
            <a:off x="9624521" y="2306054"/>
            <a:ext cx="1079500" cy="1079441"/>
          </a:xfrm>
          <a:prstGeom prst="roundRect">
            <a:avLst>
              <a:gd name="adj" fmla="val 30000"/>
            </a:avLst>
          </a:prstGeom>
          <a:gradFill>
            <a:gsLst>
              <a:gs pos="0">
                <a:srgbClr val="CFB481"/>
              </a:gs>
              <a:gs pos="100000">
                <a:srgbClr val="F6E1AC"/>
              </a:gs>
            </a:gsLst>
            <a:lin ang="5400000" scaled="1"/>
          </a:gradFill>
          <a:ln>
            <a:solidFill>
              <a:schemeClr val="bg1"/>
            </a:solidFill>
          </a:ln>
        </p:spPr>
        <p:txBody>
          <a:bodyPr anchor="ctr"/>
          <a:lstStyle>
            <a:lvl1pPr>
              <a:defRPr>
                <a:solidFill>
                  <a:schemeClr val="tx1"/>
                </a:solidFill>
                <a:latin typeface="Segoe UI" panose="020B0502040204020203" charset="0"/>
                <a:ea typeface="微软雅黑" panose="020B0503020204020204" pitchFamily="34" charset="-122"/>
              </a:defRPr>
            </a:lvl1pPr>
            <a:lvl2pPr marL="742950" indent="-285750">
              <a:defRPr>
                <a:solidFill>
                  <a:schemeClr val="tx1"/>
                </a:solidFill>
                <a:latin typeface="Segoe UI" panose="020B0502040204020203" charset="0"/>
                <a:ea typeface="微软雅黑" panose="020B0503020204020204" pitchFamily="34" charset="-122"/>
              </a:defRPr>
            </a:lvl2pPr>
            <a:lvl3pPr marL="1143000" indent="-228600">
              <a:defRPr>
                <a:solidFill>
                  <a:schemeClr val="tx1"/>
                </a:solidFill>
                <a:latin typeface="Segoe UI" panose="020B0502040204020203" charset="0"/>
                <a:ea typeface="微软雅黑" panose="020B0503020204020204" pitchFamily="34" charset="-122"/>
              </a:defRPr>
            </a:lvl3pPr>
            <a:lvl4pPr marL="1600200" indent="-228600">
              <a:defRPr>
                <a:solidFill>
                  <a:schemeClr val="tx1"/>
                </a:solidFill>
                <a:latin typeface="Segoe UI" panose="020B0502040204020203" charset="0"/>
                <a:ea typeface="微软雅黑" panose="020B0503020204020204" pitchFamily="34" charset="-122"/>
              </a:defRPr>
            </a:lvl4pPr>
            <a:lvl5pPr marL="2057400" indent="-228600">
              <a:defRPr>
                <a:solidFill>
                  <a:schemeClr val="tx1"/>
                </a:solidFill>
                <a:latin typeface="Segoe UI" panose="020B0502040204020203"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pitchFamily="34" charset="-122"/>
              </a:defRPr>
            </a:lvl9pPr>
          </a:lstStyle>
          <a:p>
            <a:pPr algn="ctr" eaLnBrk="1" hangingPunct="1"/>
            <a:endParaRPr lang="zh-CN" altLang="en-US" sz="1705">
              <a:solidFill>
                <a:schemeClr val="bg1"/>
              </a:solidFill>
              <a:latin typeface="字体视界-简圆体" panose="02010601030101010101" pitchFamily="2" charset="-122"/>
              <a:ea typeface="字体视界-简圆体" panose="02010601030101010101" pitchFamily="2" charset="-122"/>
              <a:cs typeface="+mn-ea"/>
              <a:sym typeface="+mn-lt"/>
            </a:endParaRPr>
          </a:p>
        </p:txBody>
      </p:sp>
      <p:cxnSp>
        <p:nvCxnSpPr>
          <p:cNvPr id="16" name="PA_直接连接符 21"/>
          <p:cNvCxnSpPr>
            <a:cxnSpLocks noChangeShapeType="1"/>
          </p:cNvCxnSpPr>
          <p:nvPr>
            <p:custDataLst>
              <p:tags r:id="rId4"/>
            </p:custDataLst>
          </p:nvPr>
        </p:nvCxnSpPr>
        <p:spPr bwMode="auto">
          <a:xfrm>
            <a:off x="10164268" y="3475977"/>
            <a:ext cx="0" cy="539720"/>
          </a:xfrm>
          <a:prstGeom prst="line">
            <a:avLst/>
          </a:prstGeom>
          <a:noFill/>
          <a:ln w="19050" cmpd="sng">
            <a:solidFill>
              <a:schemeClr val="bg1"/>
            </a:solidFill>
            <a:round/>
          </a:ln>
          <a:extLst>
            <a:ext uri="{909E8E84-426E-40DD-AFC4-6F175D3DCCD1}">
              <a14:hiddenFill xmlns:a14="http://schemas.microsoft.com/office/drawing/2010/main">
                <a:noFill/>
              </a14:hiddenFill>
            </a:ext>
          </a:extLst>
        </p:spPr>
      </p:cxnSp>
      <p:sp>
        <p:nvSpPr>
          <p:cNvPr id="17" name="PA_KSO_Shape"/>
          <p:cNvSpPr>
            <a:spLocks noChangeAspect="1"/>
          </p:cNvSpPr>
          <p:nvPr>
            <p:custDataLst>
              <p:tags r:id="rId5"/>
            </p:custDataLst>
          </p:nvPr>
        </p:nvSpPr>
        <p:spPr bwMode="auto">
          <a:xfrm>
            <a:off x="1920383" y="2525117"/>
            <a:ext cx="720725" cy="714336"/>
          </a:xfrm>
          <a:custGeom>
            <a:avLst/>
            <a:gdLst>
              <a:gd name="T0" fmla="*/ 1420802 w 2262188"/>
              <a:gd name="T1" fmla="*/ 2155372 h 2241550"/>
              <a:gd name="T2" fmla="*/ 0 w 2262188"/>
              <a:gd name="T3" fmla="*/ 1901959 h 2241550"/>
              <a:gd name="T4" fmla="*/ 966787 w 2262188"/>
              <a:gd name="T5" fmla="*/ 2002745 h 2241550"/>
              <a:gd name="T6" fmla="*/ 463550 w 2262188"/>
              <a:gd name="T7" fmla="*/ 1799189 h 2241550"/>
              <a:gd name="T8" fmla="*/ 1920875 w 2262188"/>
              <a:gd name="T9" fmla="*/ 1721932 h 2241550"/>
              <a:gd name="T10" fmla="*/ 1920875 w 2262188"/>
              <a:gd name="T11" fmla="*/ 1643063 h 2241550"/>
              <a:gd name="T12" fmla="*/ 1920875 w 2262188"/>
              <a:gd name="T13" fmla="*/ 1520825 h 2241550"/>
              <a:gd name="T14" fmla="*/ 1437365 w 2262188"/>
              <a:gd name="T15" fmla="*/ 1781511 h 2241550"/>
              <a:gd name="T16" fmla="*/ 0 w 2262188"/>
              <a:gd name="T17" fmla="*/ 1470217 h 2241550"/>
              <a:gd name="T18" fmla="*/ 1304860 w 2262188"/>
              <a:gd name="T19" fmla="*/ 1658938 h 2241550"/>
              <a:gd name="T20" fmla="*/ 1333924 w 2262188"/>
              <a:gd name="T21" fmla="*/ 1648052 h 2241550"/>
              <a:gd name="T22" fmla="*/ 1395684 w 2262188"/>
              <a:gd name="T23" fmla="*/ 1641022 h 2241550"/>
              <a:gd name="T24" fmla="*/ 1448362 w 2262188"/>
              <a:gd name="T25" fmla="*/ 1646011 h 2241550"/>
              <a:gd name="T26" fmla="*/ 1677920 w 2262188"/>
              <a:gd name="T27" fmla="*/ 1506991 h 2241550"/>
              <a:gd name="T28" fmla="*/ 1657031 w 2262188"/>
              <a:gd name="T29" fmla="*/ 1492023 h 2241550"/>
              <a:gd name="T30" fmla="*/ 1654306 w 2262188"/>
              <a:gd name="T31" fmla="*/ 1479097 h 2241550"/>
              <a:gd name="T32" fmla="*/ 1663843 w 2262188"/>
              <a:gd name="T33" fmla="*/ 1466170 h 2241550"/>
              <a:gd name="T34" fmla="*/ 995838 w 2262188"/>
              <a:gd name="T35" fmla="*/ 1258888 h 2241550"/>
              <a:gd name="T36" fmla="*/ 489738 w 2262188"/>
              <a:gd name="T37" fmla="*/ 1130300 h 2241550"/>
              <a:gd name="T38" fmla="*/ 594035 w 2262188"/>
              <a:gd name="T39" fmla="*/ 1213404 h 2241550"/>
              <a:gd name="T40" fmla="*/ 555491 w 2262188"/>
              <a:gd name="T41" fmla="*/ 1222487 h 2241550"/>
              <a:gd name="T42" fmla="*/ 486564 w 2262188"/>
              <a:gd name="T43" fmla="*/ 1223168 h 2241550"/>
              <a:gd name="T44" fmla="*/ 211086 w 2262188"/>
              <a:gd name="T45" fmla="*/ 1351684 h 2241550"/>
              <a:gd name="T46" fmla="*/ 251218 w 2262188"/>
              <a:gd name="T47" fmla="*/ 1368941 h 2241550"/>
              <a:gd name="T48" fmla="*/ 259153 w 2262188"/>
              <a:gd name="T49" fmla="*/ 1381429 h 2241550"/>
              <a:gd name="T50" fmla="*/ 255072 w 2262188"/>
              <a:gd name="T51" fmla="*/ 1394599 h 2241550"/>
              <a:gd name="T52" fmla="*/ 240561 w 2262188"/>
              <a:gd name="T53" fmla="*/ 1405498 h 2241550"/>
              <a:gd name="T54" fmla="*/ 810075 w 2262188"/>
              <a:gd name="T55" fmla="*/ 1021049 h 2241550"/>
              <a:gd name="T56" fmla="*/ 341312 w 2262188"/>
              <a:gd name="T57" fmla="*/ 771297 h 2241550"/>
              <a:gd name="T58" fmla="*/ 2262188 w 2262188"/>
              <a:gd name="T59" fmla="*/ 687389 h 2241550"/>
              <a:gd name="T60" fmla="*/ 830949 w 2262188"/>
              <a:gd name="T61" fmla="*/ 982664 h 2241550"/>
              <a:gd name="T62" fmla="*/ 1797050 w 2262188"/>
              <a:gd name="T63" fmla="*/ 752476 h 2241550"/>
              <a:gd name="T64" fmla="*/ 1295400 w 2262188"/>
              <a:gd name="T65" fmla="*/ 660174 h 2241550"/>
              <a:gd name="T66" fmla="*/ 2262188 w 2262188"/>
              <a:gd name="T67" fmla="*/ 462607 h 2241550"/>
              <a:gd name="T68" fmla="*/ 824823 w 2262188"/>
              <a:gd name="T69" fmla="*/ 651157 h 2241550"/>
              <a:gd name="T70" fmla="*/ 341312 w 2262188"/>
              <a:gd name="T71" fmla="*/ 390526 h 2241550"/>
              <a:gd name="T72" fmla="*/ 786730 w 2262188"/>
              <a:gd name="T73" fmla="*/ 233363 h 2241550"/>
              <a:gd name="T74" fmla="*/ 600403 w 2262188"/>
              <a:gd name="T75" fmla="*/ 336703 h 2241550"/>
              <a:gd name="T76" fmla="*/ 608110 w 2262188"/>
              <a:gd name="T77" fmla="*/ 349677 h 2241550"/>
              <a:gd name="T78" fmla="*/ 603350 w 2262188"/>
              <a:gd name="T79" fmla="*/ 362651 h 2241550"/>
              <a:gd name="T80" fmla="*/ 576602 w 2262188"/>
              <a:gd name="T81" fmla="*/ 378585 h 2241550"/>
              <a:gd name="T82" fmla="*/ 820278 w 2262188"/>
              <a:gd name="T83" fmla="*/ 514246 h 2241550"/>
              <a:gd name="T84" fmla="*/ 878761 w 2262188"/>
              <a:gd name="T85" fmla="*/ 510831 h 2241550"/>
              <a:gd name="T86" fmla="*/ 932710 w 2262188"/>
              <a:gd name="T87" fmla="*/ 519026 h 2241550"/>
              <a:gd name="T88" fmla="*/ 1216508 w 2262188"/>
              <a:gd name="T89" fmla="*/ 466218 h 2241550"/>
              <a:gd name="T90" fmla="*/ 1749425 w 2262188"/>
              <a:gd name="T91" fmla="*/ 883986 h 2241550"/>
              <a:gd name="T92" fmla="*/ 1798297 w 2262188"/>
              <a:gd name="T93" fmla="*/ 374650 h 2241550"/>
              <a:gd name="T94" fmla="*/ 2012784 w 2262188"/>
              <a:gd name="T95" fmla="*/ 269585 h 2241550"/>
              <a:gd name="T96" fmla="*/ 2003262 w 2262188"/>
              <a:gd name="T97" fmla="*/ 256650 h 2241550"/>
              <a:gd name="T98" fmla="*/ 2006209 w 2262188"/>
              <a:gd name="T99" fmla="*/ 243943 h 2241550"/>
              <a:gd name="T100" fmla="*/ 2027068 w 2262188"/>
              <a:gd name="T101" fmla="*/ 228966 h 2241550"/>
              <a:gd name="T102" fmla="*/ 1797843 w 2262188"/>
              <a:gd name="T103" fmla="*/ 89635 h 2241550"/>
              <a:gd name="T104" fmla="*/ 1745015 w 2262188"/>
              <a:gd name="T105" fmla="*/ 94400 h 2241550"/>
              <a:gd name="T106" fmla="*/ 1683571 w 2262188"/>
              <a:gd name="T107" fmla="*/ 87820 h 2241550"/>
              <a:gd name="T108" fmla="*/ 1651602 w 2262188"/>
              <a:gd name="T109" fmla="*/ 75112 h 224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62188" h="2241550">
                <a:moveTo>
                  <a:pt x="1920875" y="1898650"/>
                </a:moveTo>
                <a:lnTo>
                  <a:pt x="1920875" y="1901598"/>
                </a:lnTo>
                <a:lnTo>
                  <a:pt x="1920875" y="1977571"/>
                </a:lnTo>
                <a:lnTo>
                  <a:pt x="1431239" y="2241550"/>
                </a:lnTo>
                <a:lnTo>
                  <a:pt x="966787" y="2131332"/>
                </a:lnTo>
                <a:lnTo>
                  <a:pt x="966787" y="2047648"/>
                </a:lnTo>
                <a:lnTo>
                  <a:pt x="1420802" y="2155372"/>
                </a:lnTo>
                <a:lnTo>
                  <a:pt x="1437365" y="2159227"/>
                </a:lnTo>
                <a:lnTo>
                  <a:pt x="1452113" y="2151289"/>
                </a:lnTo>
                <a:lnTo>
                  <a:pt x="1920875" y="1898650"/>
                </a:lnTo>
                <a:close/>
                <a:moveTo>
                  <a:pt x="0" y="1817688"/>
                </a:moveTo>
                <a:lnTo>
                  <a:pt x="463550" y="1928451"/>
                </a:lnTo>
                <a:lnTo>
                  <a:pt x="463550" y="2012951"/>
                </a:lnTo>
                <a:lnTo>
                  <a:pt x="0" y="1901959"/>
                </a:lnTo>
                <a:lnTo>
                  <a:pt x="0" y="1848519"/>
                </a:lnTo>
                <a:lnTo>
                  <a:pt x="0" y="1817688"/>
                </a:lnTo>
                <a:close/>
                <a:moveTo>
                  <a:pt x="1920875" y="1770063"/>
                </a:moveTo>
                <a:lnTo>
                  <a:pt x="1920875" y="1772784"/>
                </a:lnTo>
                <a:lnTo>
                  <a:pt x="1920875" y="1848984"/>
                </a:lnTo>
                <a:lnTo>
                  <a:pt x="1431239" y="2112963"/>
                </a:lnTo>
                <a:lnTo>
                  <a:pt x="966787" y="2002745"/>
                </a:lnTo>
                <a:lnTo>
                  <a:pt x="966787" y="1919061"/>
                </a:lnTo>
                <a:lnTo>
                  <a:pt x="1420802" y="2026784"/>
                </a:lnTo>
                <a:lnTo>
                  <a:pt x="1437365" y="2030867"/>
                </a:lnTo>
                <a:lnTo>
                  <a:pt x="1452113" y="2022702"/>
                </a:lnTo>
                <a:lnTo>
                  <a:pt x="1920875" y="1770063"/>
                </a:lnTo>
                <a:close/>
                <a:moveTo>
                  <a:pt x="0" y="1689100"/>
                </a:moveTo>
                <a:lnTo>
                  <a:pt x="463550" y="1799189"/>
                </a:lnTo>
                <a:lnTo>
                  <a:pt x="463550" y="1882775"/>
                </a:lnTo>
                <a:lnTo>
                  <a:pt x="0" y="1772460"/>
                </a:lnTo>
                <a:lnTo>
                  <a:pt x="0" y="1719680"/>
                </a:lnTo>
                <a:lnTo>
                  <a:pt x="0" y="1689100"/>
                </a:lnTo>
                <a:close/>
                <a:moveTo>
                  <a:pt x="1920875" y="1643063"/>
                </a:moveTo>
                <a:lnTo>
                  <a:pt x="1920875" y="1646009"/>
                </a:lnTo>
                <a:lnTo>
                  <a:pt x="1920875" y="1721932"/>
                </a:lnTo>
                <a:lnTo>
                  <a:pt x="1431239" y="1985963"/>
                </a:lnTo>
                <a:lnTo>
                  <a:pt x="966787" y="1875591"/>
                </a:lnTo>
                <a:lnTo>
                  <a:pt x="966787" y="1791963"/>
                </a:lnTo>
                <a:lnTo>
                  <a:pt x="1420802" y="1899841"/>
                </a:lnTo>
                <a:lnTo>
                  <a:pt x="1437365" y="1903694"/>
                </a:lnTo>
                <a:lnTo>
                  <a:pt x="1452113" y="1895762"/>
                </a:lnTo>
                <a:lnTo>
                  <a:pt x="1920875" y="1643063"/>
                </a:lnTo>
                <a:close/>
                <a:moveTo>
                  <a:pt x="0" y="1562100"/>
                </a:moveTo>
                <a:lnTo>
                  <a:pt x="463550" y="1672189"/>
                </a:lnTo>
                <a:lnTo>
                  <a:pt x="463550" y="1755775"/>
                </a:lnTo>
                <a:lnTo>
                  <a:pt x="0" y="1645686"/>
                </a:lnTo>
                <a:lnTo>
                  <a:pt x="0" y="1592907"/>
                </a:lnTo>
                <a:lnTo>
                  <a:pt x="0" y="1562100"/>
                </a:lnTo>
                <a:close/>
                <a:moveTo>
                  <a:pt x="1920875" y="1520825"/>
                </a:moveTo>
                <a:lnTo>
                  <a:pt x="1920875" y="1523996"/>
                </a:lnTo>
                <a:lnTo>
                  <a:pt x="1920875" y="1599869"/>
                </a:lnTo>
                <a:lnTo>
                  <a:pt x="1431239" y="1863725"/>
                </a:lnTo>
                <a:lnTo>
                  <a:pt x="966787" y="1753426"/>
                </a:lnTo>
                <a:lnTo>
                  <a:pt x="966787" y="1669853"/>
                </a:lnTo>
                <a:lnTo>
                  <a:pt x="1420802" y="1777660"/>
                </a:lnTo>
                <a:lnTo>
                  <a:pt x="1437365" y="1781511"/>
                </a:lnTo>
                <a:lnTo>
                  <a:pt x="1452113" y="1773584"/>
                </a:lnTo>
                <a:lnTo>
                  <a:pt x="1920875" y="1520825"/>
                </a:lnTo>
                <a:close/>
                <a:moveTo>
                  <a:pt x="0" y="1439863"/>
                </a:moveTo>
                <a:lnTo>
                  <a:pt x="463550" y="1549725"/>
                </a:lnTo>
                <a:lnTo>
                  <a:pt x="463550" y="1633538"/>
                </a:lnTo>
                <a:lnTo>
                  <a:pt x="0" y="1523223"/>
                </a:lnTo>
                <a:lnTo>
                  <a:pt x="0" y="1470217"/>
                </a:lnTo>
                <a:lnTo>
                  <a:pt x="0" y="1439863"/>
                </a:lnTo>
                <a:close/>
                <a:moveTo>
                  <a:pt x="1474701" y="1365250"/>
                </a:moveTo>
                <a:lnTo>
                  <a:pt x="1920875" y="1470932"/>
                </a:lnTo>
                <a:lnTo>
                  <a:pt x="1430878" y="1735138"/>
                </a:lnTo>
                <a:lnTo>
                  <a:pt x="984250" y="1629229"/>
                </a:lnTo>
                <a:lnTo>
                  <a:pt x="1044194" y="1597025"/>
                </a:lnTo>
                <a:lnTo>
                  <a:pt x="1304860" y="1658938"/>
                </a:lnTo>
                <a:lnTo>
                  <a:pt x="1305314" y="1658258"/>
                </a:lnTo>
                <a:lnTo>
                  <a:pt x="1309401" y="1656217"/>
                </a:lnTo>
                <a:lnTo>
                  <a:pt x="1313942" y="1654402"/>
                </a:lnTo>
                <a:lnTo>
                  <a:pt x="1318483" y="1652588"/>
                </a:lnTo>
                <a:lnTo>
                  <a:pt x="1323479" y="1651227"/>
                </a:lnTo>
                <a:lnTo>
                  <a:pt x="1328474" y="1649640"/>
                </a:lnTo>
                <a:lnTo>
                  <a:pt x="1333924" y="1648052"/>
                </a:lnTo>
                <a:lnTo>
                  <a:pt x="1339373" y="1646692"/>
                </a:lnTo>
                <a:lnTo>
                  <a:pt x="1345050" y="1645784"/>
                </a:lnTo>
                <a:lnTo>
                  <a:pt x="1350953" y="1644650"/>
                </a:lnTo>
                <a:lnTo>
                  <a:pt x="1357311" y="1643743"/>
                </a:lnTo>
                <a:lnTo>
                  <a:pt x="1369572" y="1642383"/>
                </a:lnTo>
                <a:lnTo>
                  <a:pt x="1382515" y="1641249"/>
                </a:lnTo>
                <a:lnTo>
                  <a:pt x="1395684" y="1641022"/>
                </a:lnTo>
                <a:lnTo>
                  <a:pt x="1403177" y="1641249"/>
                </a:lnTo>
                <a:lnTo>
                  <a:pt x="1410897" y="1641475"/>
                </a:lnTo>
                <a:lnTo>
                  <a:pt x="1418617" y="1642156"/>
                </a:lnTo>
                <a:lnTo>
                  <a:pt x="1426110" y="1642836"/>
                </a:lnTo>
                <a:lnTo>
                  <a:pt x="1433603" y="1643743"/>
                </a:lnTo>
                <a:lnTo>
                  <a:pt x="1441096" y="1644650"/>
                </a:lnTo>
                <a:lnTo>
                  <a:pt x="1448362" y="1646011"/>
                </a:lnTo>
                <a:lnTo>
                  <a:pt x="1455401" y="1647599"/>
                </a:lnTo>
                <a:lnTo>
                  <a:pt x="1460623" y="1648959"/>
                </a:lnTo>
                <a:lnTo>
                  <a:pt x="1707665" y="1516063"/>
                </a:lnTo>
                <a:lnTo>
                  <a:pt x="1701989" y="1514702"/>
                </a:lnTo>
                <a:lnTo>
                  <a:pt x="1693133" y="1512434"/>
                </a:lnTo>
                <a:lnTo>
                  <a:pt x="1685186" y="1509713"/>
                </a:lnTo>
                <a:lnTo>
                  <a:pt x="1677920" y="1506991"/>
                </a:lnTo>
                <a:lnTo>
                  <a:pt x="1671790" y="1503816"/>
                </a:lnTo>
                <a:lnTo>
                  <a:pt x="1666340" y="1500641"/>
                </a:lnTo>
                <a:lnTo>
                  <a:pt x="1664070" y="1499054"/>
                </a:lnTo>
                <a:lnTo>
                  <a:pt x="1662026" y="1497240"/>
                </a:lnTo>
                <a:lnTo>
                  <a:pt x="1659983" y="1495652"/>
                </a:lnTo>
                <a:lnTo>
                  <a:pt x="1658393" y="1493838"/>
                </a:lnTo>
                <a:lnTo>
                  <a:pt x="1657031" y="1492023"/>
                </a:lnTo>
                <a:lnTo>
                  <a:pt x="1655668" y="1490209"/>
                </a:lnTo>
                <a:lnTo>
                  <a:pt x="1654987" y="1488395"/>
                </a:lnTo>
                <a:lnTo>
                  <a:pt x="1654306" y="1486581"/>
                </a:lnTo>
                <a:lnTo>
                  <a:pt x="1653852" y="1484540"/>
                </a:lnTo>
                <a:lnTo>
                  <a:pt x="1653625" y="1482725"/>
                </a:lnTo>
                <a:lnTo>
                  <a:pt x="1653625" y="1480911"/>
                </a:lnTo>
                <a:lnTo>
                  <a:pt x="1654306" y="1479097"/>
                </a:lnTo>
                <a:lnTo>
                  <a:pt x="1654760" y="1477282"/>
                </a:lnTo>
                <a:lnTo>
                  <a:pt x="1655441" y="1475241"/>
                </a:lnTo>
                <a:lnTo>
                  <a:pt x="1656577" y="1473427"/>
                </a:lnTo>
                <a:lnTo>
                  <a:pt x="1658166" y="1471613"/>
                </a:lnTo>
                <a:lnTo>
                  <a:pt x="1659528" y="1469798"/>
                </a:lnTo>
                <a:lnTo>
                  <a:pt x="1661345" y="1467984"/>
                </a:lnTo>
                <a:lnTo>
                  <a:pt x="1663843" y="1466170"/>
                </a:lnTo>
                <a:lnTo>
                  <a:pt x="1666113" y="1464356"/>
                </a:lnTo>
                <a:lnTo>
                  <a:pt x="1668611" y="1462768"/>
                </a:lnTo>
                <a:lnTo>
                  <a:pt x="1671790" y="1461181"/>
                </a:lnTo>
                <a:lnTo>
                  <a:pt x="1675650" y="1459366"/>
                </a:lnTo>
                <a:lnTo>
                  <a:pt x="1414984" y="1397454"/>
                </a:lnTo>
                <a:lnTo>
                  <a:pt x="1474701" y="1365250"/>
                </a:lnTo>
                <a:close/>
                <a:moveTo>
                  <a:pt x="995838" y="1258888"/>
                </a:moveTo>
                <a:lnTo>
                  <a:pt x="1393825" y="1352349"/>
                </a:lnTo>
                <a:lnTo>
                  <a:pt x="918237" y="1608912"/>
                </a:lnTo>
                <a:lnTo>
                  <a:pt x="918237" y="2111376"/>
                </a:lnTo>
                <a:lnTo>
                  <a:pt x="512762" y="2014286"/>
                </a:lnTo>
                <a:lnTo>
                  <a:pt x="512762" y="1518854"/>
                </a:lnTo>
                <a:lnTo>
                  <a:pt x="995838" y="1258888"/>
                </a:lnTo>
                <a:close/>
                <a:moveTo>
                  <a:pt x="489738" y="1130300"/>
                </a:moveTo>
                <a:lnTo>
                  <a:pt x="935038" y="1236110"/>
                </a:lnTo>
                <a:lnTo>
                  <a:pt x="875408" y="1268353"/>
                </a:lnTo>
                <a:lnTo>
                  <a:pt x="610586" y="1205457"/>
                </a:lnTo>
                <a:lnTo>
                  <a:pt x="606959" y="1207501"/>
                </a:lnTo>
                <a:lnTo>
                  <a:pt x="603104" y="1209544"/>
                </a:lnTo>
                <a:lnTo>
                  <a:pt x="598796" y="1211588"/>
                </a:lnTo>
                <a:lnTo>
                  <a:pt x="594035" y="1213404"/>
                </a:lnTo>
                <a:lnTo>
                  <a:pt x="589274" y="1214994"/>
                </a:lnTo>
                <a:lnTo>
                  <a:pt x="584059" y="1216583"/>
                </a:lnTo>
                <a:lnTo>
                  <a:pt x="578617" y="1218172"/>
                </a:lnTo>
                <a:lnTo>
                  <a:pt x="573176" y="1219308"/>
                </a:lnTo>
                <a:lnTo>
                  <a:pt x="567281" y="1220443"/>
                </a:lnTo>
                <a:lnTo>
                  <a:pt x="561386" y="1221351"/>
                </a:lnTo>
                <a:lnTo>
                  <a:pt x="555491" y="1222487"/>
                </a:lnTo>
                <a:lnTo>
                  <a:pt x="543021" y="1223849"/>
                </a:lnTo>
                <a:lnTo>
                  <a:pt x="530097" y="1224530"/>
                </a:lnTo>
                <a:lnTo>
                  <a:pt x="516947" y="1224757"/>
                </a:lnTo>
                <a:lnTo>
                  <a:pt x="509464" y="1224757"/>
                </a:lnTo>
                <a:lnTo>
                  <a:pt x="501755" y="1224530"/>
                </a:lnTo>
                <a:lnTo>
                  <a:pt x="494046" y="1224076"/>
                </a:lnTo>
                <a:lnTo>
                  <a:pt x="486564" y="1223168"/>
                </a:lnTo>
                <a:lnTo>
                  <a:pt x="479082" y="1222487"/>
                </a:lnTo>
                <a:lnTo>
                  <a:pt x="471600" y="1221124"/>
                </a:lnTo>
                <a:lnTo>
                  <a:pt x="464345" y="1219989"/>
                </a:lnTo>
                <a:lnTo>
                  <a:pt x="457543" y="1218399"/>
                </a:lnTo>
                <a:lnTo>
                  <a:pt x="456409" y="1218172"/>
                </a:lnTo>
                <a:lnTo>
                  <a:pt x="209953" y="1351230"/>
                </a:lnTo>
                <a:lnTo>
                  <a:pt x="211086" y="1351684"/>
                </a:lnTo>
                <a:lnTo>
                  <a:pt x="219929" y="1353955"/>
                </a:lnTo>
                <a:lnTo>
                  <a:pt x="227864" y="1356452"/>
                </a:lnTo>
                <a:lnTo>
                  <a:pt x="235120" y="1359404"/>
                </a:lnTo>
                <a:lnTo>
                  <a:pt x="241241" y="1362356"/>
                </a:lnTo>
                <a:lnTo>
                  <a:pt x="246683" y="1365535"/>
                </a:lnTo>
                <a:lnTo>
                  <a:pt x="249177" y="1367351"/>
                </a:lnTo>
                <a:lnTo>
                  <a:pt x="251218" y="1368941"/>
                </a:lnTo>
                <a:lnTo>
                  <a:pt x="253031" y="1370757"/>
                </a:lnTo>
                <a:lnTo>
                  <a:pt x="254845" y="1372574"/>
                </a:lnTo>
                <a:lnTo>
                  <a:pt x="255979" y="1374390"/>
                </a:lnTo>
                <a:lnTo>
                  <a:pt x="257113" y="1376207"/>
                </a:lnTo>
                <a:lnTo>
                  <a:pt x="258019" y="1378023"/>
                </a:lnTo>
                <a:lnTo>
                  <a:pt x="258926" y="1379613"/>
                </a:lnTo>
                <a:lnTo>
                  <a:pt x="259153" y="1381429"/>
                </a:lnTo>
                <a:lnTo>
                  <a:pt x="259380" y="1383246"/>
                </a:lnTo>
                <a:lnTo>
                  <a:pt x="259153" y="1385289"/>
                </a:lnTo>
                <a:lnTo>
                  <a:pt x="258926" y="1387106"/>
                </a:lnTo>
                <a:lnTo>
                  <a:pt x="258473" y="1388922"/>
                </a:lnTo>
                <a:lnTo>
                  <a:pt x="257566" y="1390739"/>
                </a:lnTo>
                <a:lnTo>
                  <a:pt x="256206" y="1392555"/>
                </a:lnTo>
                <a:lnTo>
                  <a:pt x="255072" y="1394599"/>
                </a:lnTo>
                <a:lnTo>
                  <a:pt x="253485" y="1396415"/>
                </a:lnTo>
                <a:lnTo>
                  <a:pt x="251444" y="1398232"/>
                </a:lnTo>
                <a:lnTo>
                  <a:pt x="249404" y="1399821"/>
                </a:lnTo>
                <a:lnTo>
                  <a:pt x="246910" y="1401638"/>
                </a:lnTo>
                <a:lnTo>
                  <a:pt x="244189" y="1403454"/>
                </a:lnTo>
                <a:lnTo>
                  <a:pt x="241241" y="1405043"/>
                </a:lnTo>
                <a:lnTo>
                  <a:pt x="240561" y="1405498"/>
                </a:lnTo>
                <a:lnTo>
                  <a:pt x="504929" y="1468393"/>
                </a:lnTo>
                <a:lnTo>
                  <a:pt x="463891" y="1490418"/>
                </a:lnTo>
                <a:lnTo>
                  <a:pt x="463891" y="1504950"/>
                </a:lnTo>
                <a:lnTo>
                  <a:pt x="0" y="1394599"/>
                </a:lnTo>
                <a:lnTo>
                  <a:pt x="489738" y="1130300"/>
                </a:lnTo>
                <a:close/>
                <a:moveTo>
                  <a:pt x="341312" y="768350"/>
                </a:moveTo>
                <a:lnTo>
                  <a:pt x="810075" y="1021049"/>
                </a:lnTo>
                <a:lnTo>
                  <a:pt x="824823" y="1028755"/>
                </a:lnTo>
                <a:lnTo>
                  <a:pt x="841386" y="1024902"/>
                </a:lnTo>
                <a:lnTo>
                  <a:pt x="1295400" y="917250"/>
                </a:lnTo>
                <a:lnTo>
                  <a:pt x="1295400" y="1000879"/>
                </a:lnTo>
                <a:lnTo>
                  <a:pt x="830949" y="1111250"/>
                </a:lnTo>
                <a:lnTo>
                  <a:pt x="341312" y="847220"/>
                </a:lnTo>
                <a:lnTo>
                  <a:pt x="341312" y="771297"/>
                </a:lnTo>
                <a:lnTo>
                  <a:pt x="341312" y="768350"/>
                </a:lnTo>
                <a:close/>
                <a:moveTo>
                  <a:pt x="2262188" y="687389"/>
                </a:moveTo>
                <a:lnTo>
                  <a:pt x="2262188" y="717969"/>
                </a:lnTo>
                <a:lnTo>
                  <a:pt x="2262188" y="770974"/>
                </a:lnTo>
                <a:lnTo>
                  <a:pt x="1797050" y="881063"/>
                </a:lnTo>
                <a:lnTo>
                  <a:pt x="1797050" y="797477"/>
                </a:lnTo>
                <a:lnTo>
                  <a:pt x="2262188" y="687389"/>
                </a:lnTo>
                <a:close/>
                <a:moveTo>
                  <a:pt x="341312" y="639763"/>
                </a:moveTo>
                <a:lnTo>
                  <a:pt x="810075" y="892403"/>
                </a:lnTo>
                <a:lnTo>
                  <a:pt x="824823" y="900340"/>
                </a:lnTo>
                <a:lnTo>
                  <a:pt x="841386" y="896485"/>
                </a:lnTo>
                <a:lnTo>
                  <a:pt x="1295400" y="788762"/>
                </a:lnTo>
                <a:lnTo>
                  <a:pt x="1295400" y="872672"/>
                </a:lnTo>
                <a:lnTo>
                  <a:pt x="830949" y="982664"/>
                </a:lnTo>
                <a:lnTo>
                  <a:pt x="341312" y="718685"/>
                </a:lnTo>
                <a:lnTo>
                  <a:pt x="341312" y="642938"/>
                </a:lnTo>
                <a:lnTo>
                  <a:pt x="341312" y="639763"/>
                </a:lnTo>
                <a:close/>
                <a:moveTo>
                  <a:pt x="2262188" y="558801"/>
                </a:moveTo>
                <a:lnTo>
                  <a:pt x="2262188" y="589381"/>
                </a:lnTo>
                <a:lnTo>
                  <a:pt x="2262188" y="642613"/>
                </a:lnTo>
                <a:lnTo>
                  <a:pt x="1797050" y="752476"/>
                </a:lnTo>
                <a:lnTo>
                  <a:pt x="1797050" y="668663"/>
                </a:lnTo>
                <a:lnTo>
                  <a:pt x="2262188" y="558801"/>
                </a:lnTo>
                <a:close/>
                <a:moveTo>
                  <a:pt x="341312" y="511175"/>
                </a:moveTo>
                <a:lnTo>
                  <a:pt x="810075" y="763815"/>
                </a:lnTo>
                <a:lnTo>
                  <a:pt x="824823" y="771979"/>
                </a:lnTo>
                <a:lnTo>
                  <a:pt x="841386" y="768124"/>
                </a:lnTo>
                <a:lnTo>
                  <a:pt x="1295400" y="660174"/>
                </a:lnTo>
                <a:lnTo>
                  <a:pt x="1295400" y="744084"/>
                </a:lnTo>
                <a:lnTo>
                  <a:pt x="830949" y="854075"/>
                </a:lnTo>
                <a:lnTo>
                  <a:pt x="341312" y="590097"/>
                </a:lnTo>
                <a:lnTo>
                  <a:pt x="341312" y="514350"/>
                </a:lnTo>
                <a:lnTo>
                  <a:pt x="341312" y="511175"/>
                </a:lnTo>
                <a:close/>
                <a:moveTo>
                  <a:pt x="2262188" y="431801"/>
                </a:moveTo>
                <a:lnTo>
                  <a:pt x="2262188" y="462607"/>
                </a:lnTo>
                <a:lnTo>
                  <a:pt x="2262188" y="515613"/>
                </a:lnTo>
                <a:lnTo>
                  <a:pt x="1797050" y="625476"/>
                </a:lnTo>
                <a:lnTo>
                  <a:pt x="1797050" y="541889"/>
                </a:lnTo>
                <a:lnTo>
                  <a:pt x="2262188" y="431801"/>
                </a:lnTo>
                <a:close/>
                <a:moveTo>
                  <a:pt x="341312" y="390526"/>
                </a:moveTo>
                <a:lnTo>
                  <a:pt x="810075" y="643225"/>
                </a:lnTo>
                <a:lnTo>
                  <a:pt x="824823" y="651157"/>
                </a:lnTo>
                <a:lnTo>
                  <a:pt x="841386" y="647304"/>
                </a:lnTo>
                <a:lnTo>
                  <a:pt x="1295400" y="539652"/>
                </a:lnTo>
                <a:lnTo>
                  <a:pt x="1295400" y="623054"/>
                </a:lnTo>
                <a:lnTo>
                  <a:pt x="830949" y="733425"/>
                </a:lnTo>
                <a:lnTo>
                  <a:pt x="341312" y="469395"/>
                </a:lnTo>
                <a:lnTo>
                  <a:pt x="341312" y="393472"/>
                </a:lnTo>
                <a:lnTo>
                  <a:pt x="341312" y="390526"/>
                </a:lnTo>
                <a:close/>
                <a:moveTo>
                  <a:pt x="2262188" y="309564"/>
                </a:moveTo>
                <a:lnTo>
                  <a:pt x="2262188" y="340144"/>
                </a:lnTo>
                <a:lnTo>
                  <a:pt x="2262188" y="392923"/>
                </a:lnTo>
                <a:lnTo>
                  <a:pt x="1797050" y="503239"/>
                </a:lnTo>
                <a:lnTo>
                  <a:pt x="1797050" y="419426"/>
                </a:lnTo>
                <a:lnTo>
                  <a:pt x="2262188" y="309564"/>
                </a:lnTo>
                <a:close/>
                <a:moveTo>
                  <a:pt x="786730" y="233363"/>
                </a:moveTo>
                <a:lnTo>
                  <a:pt x="846346" y="265913"/>
                </a:lnTo>
                <a:lnTo>
                  <a:pt x="585896" y="328053"/>
                </a:lnTo>
                <a:lnTo>
                  <a:pt x="589976" y="329646"/>
                </a:lnTo>
                <a:lnTo>
                  <a:pt x="593149" y="331467"/>
                </a:lnTo>
                <a:lnTo>
                  <a:pt x="595643" y="333288"/>
                </a:lnTo>
                <a:lnTo>
                  <a:pt x="597909" y="334882"/>
                </a:lnTo>
                <a:lnTo>
                  <a:pt x="600403" y="336703"/>
                </a:lnTo>
                <a:lnTo>
                  <a:pt x="602216" y="338524"/>
                </a:lnTo>
                <a:lnTo>
                  <a:pt x="603576" y="340344"/>
                </a:lnTo>
                <a:lnTo>
                  <a:pt x="605163" y="342165"/>
                </a:lnTo>
                <a:lnTo>
                  <a:pt x="606296" y="344214"/>
                </a:lnTo>
                <a:lnTo>
                  <a:pt x="606976" y="346035"/>
                </a:lnTo>
                <a:lnTo>
                  <a:pt x="607430" y="347856"/>
                </a:lnTo>
                <a:lnTo>
                  <a:pt x="608110" y="349677"/>
                </a:lnTo>
                <a:lnTo>
                  <a:pt x="608110" y="351498"/>
                </a:lnTo>
                <a:lnTo>
                  <a:pt x="607883" y="353546"/>
                </a:lnTo>
                <a:lnTo>
                  <a:pt x="607430" y="355367"/>
                </a:lnTo>
                <a:lnTo>
                  <a:pt x="606750" y="357188"/>
                </a:lnTo>
                <a:lnTo>
                  <a:pt x="606070" y="359009"/>
                </a:lnTo>
                <a:lnTo>
                  <a:pt x="604710" y="360830"/>
                </a:lnTo>
                <a:lnTo>
                  <a:pt x="603350" y="362651"/>
                </a:lnTo>
                <a:lnTo>
                  <a:pt x="601536" y="364472"/>
                </a:lnTo>
                <a:lnTo>
                  <a:pt x="599723" y="366293"/>
                </a:lnTo>
                <a:lnTo>
                  <a:pt x="597683" y="367886"/>
                </a:lnTo>
                <a:lnTo>
                  <a:pt x="595416" y="369707"/>
                </a:lnTo>
                <a:lnTo>
                  <a:pt x="589976" y="372666"/>
                </a:lnTo>
                <a:lnTo>
                  <a:pt x="583855" y="375853"/>
                </a:lnTo>
                <a:lnTo>
                  <a:pt x="576602" y="378585"/>
                </a:lnTo>
                <a:lnTo>
                  <a:pt x="568668" y="381316"/>
                </a:lnTo>
                <a:lnTo>
                  <a:pt x="559828" y="383592"/>
                </a:lnTo>
                <a:lnTo>
                  <a:pt x="554161" y="384958"/>
                </a:lnTo>
                <a:lnTo>
                  <a:pt x="800558" y="518343"/>
                </a:lnTo>
                <a:lnTo>
                  <a:pt x="805998" y="517205"/>
                </a:lnTo>
                <a:lnTo>
                  <a:pt x="813025" y="515611"/>
                </a:lnTo>
                <a:lnTo>
                  <a:pt x="820278" y="514246"/>
                </a:lnTo>
                <a:lnTo>
                  <a:pt x="827759" y="513108"/>
                </a:lnTo>
                <a:lnTo>
                  <a:pt x="835239" y="512197"/>
                </a:lnTo>
                <a:lnTo>
                  <a:pt x="842719" y="511514"/>
                </a:lnTo>
                <a:lnTo>
                  <a:pt x="850426" y="510831"/>
                </a:lnTo>
                <a:lnTo>
                  <a:pt x="858133" y="510604"/>
                </a:lnTo>
                <a:lnTo>
                  <a:pt x="865614" y="510604"/>
                </a:lnTo>
                <a:lnTo>
                  <a:pt x="878761" y="510831"/>
                </a:lnTo>
                <a:lnTo>
                  <a:pt x="891681" y="511742"/>
                </a:lnTo>
                <a:lnTo>
                  <a:pt x="903922" y="513108"/>
                </a:lnTo>
                <a:lnTo>
                  <a:pt x="910269" y="514018"/>
                </a:lnTo>
                <a:lnTo>
                  <a:pt x="916162" y="515156"/>
                </a:lnTo>
                <a:lnTo>
                  <a:pt x="921829" y="516067"/>
                </a:lnTo>
                <a:lnTo>
                  <a:pt x="927269" y="517432"/>
                </a:lnTo>
                <a:lnTo>
                  <a:pt x="932710" y="519026"/>
                </a:lnTo>
                <a:lnTo>
                  <a:pt x="937696" y="520619"/>
                </a:lnTo>
                <a:lnTo>
                  <a:pt x="942683" y="521985"/>
                </a:lnTo>
                <a:lnTo>
                  <a:pt x="947217" y="523806"/>
                </a:lnTo>
                <a:lnTo>
                  <a:pt x="951750" y="525854"/>
                </a:lnTo>
                <a:lnTo>
                  <a:pt x="955604" y="528131"/>
                </a:lnTo>
                <a:lnTo>
                  <a:pt x="956284" y="528358"/>
                </a:lnTo>
                <a:lnTo>
                  <a:pt x="1216508" y="466218"/>
                </a:lnTo>
                <a:lnTo>
                  <a:pt x="1276350" y="498540"/>
                </a:lnTo>
                <a:lnTo>
                  <a:pt x="830479" y="604838"/>
                </a:lnTo>
                <a:lnTo>
                  <a:pt x="341312" y="339889"/>
                </a:lnTo>
                <a:lnTo>
                  <a:pt x="786730" y="233363"/>
                </a:lnTo>
                <a:close/>
                <a:moveTo>
                  <a:pt x="1266452" y="128588"/>
                </a:moveTo>
                <a:lnTo>
                  <a:pt x="1749425" y="388781"/>
                </a:lnTo>
                <a:lnTo>
                  <a:pt x="1749425" y="883986"/>
                </a:lnTo>
                <a:lnTo>
                  <a:pt x="1344073" y="981076"/>
                </a:lnTo>
                <a:lnTo>
                  <a:pt x="1343846" y="478612"/>
                </a:lnTo>
                <a:lnTo>
                  <a:pt x="868362" y="222276"/>
                </a:lnTo>
                <a:lnTo>
                  <a:pt x="1266452" y="128588"/>
                </a:lnTo>
                <a:close/>
                <a:moveTo>
                  <a:pt x="1772450" y="0"/>
                </a:moveTo>
                <a:lnTo>
                  <a:pt x="2262188" y="264139"/>
                </a:lnTo>
                <a:lnTo>
                  <a:pt x="1798297" y="374650"/>
                </a:lnTo>
                <a:lnTo>
                  <a:pt x="1798297" y="359900"/>
                </a:lnTo>
                <a:lnTo>
                  <a:pt x="1757259" y="338116"/>
                </a:lnTo>
                <a:lnTo>
                  <a:pt x="2021627" y="275031"/>
                </a:lnTo>
                <a:lnTo>
                  <a:pt x="2020947" y="274804"/>
                </a:lnTo>
                <a:lnTo>
                  <a:pt x="2017772" y="272989"/>
                </a:lnTo>
                <a:lnTo>
                  <a:pt x="2015278" y="271173"/>
                </a:lnTo>
                <a:lnTo>
                  <a:pt x="2012784" y="269585"/>
                </a:lnTo>
                <a:lnTo>
                  <a:pt x="2010517" y="267770"/>
                </a:lnTo>
                <a:lnTo>
                  <a:pt x="2008703" y="265954"/>
                </a:lnTo>
                <a:lnTo>
                  <a:pt x="2007116" y="264139"/>
                </a:lnTo>
                <a:lnTo>
                  <a:pt x="2005982" y="262323"/>
                </a:lnTo>
                <a:lnTo>
                  <a:pt x="2004622" y="260508"/>
                </a:lnTo>
                <a:lnTo>
                  <a:pt x="2003942" y="258466"/>
                </a:lnTo>
                <a:lnTo>
                  <a:pt x="2003262" y="256650"/>
                </a:lnTo>
                <a:lnTo>
                  <a:pt x="2002808" y="254835"/>
                </a:lnTo>
                <a:lnTo>
                  <a:pt x="2002808" y="253020"/>
                </a:lnTo>
                <a:lnTo>
                  <a:pt x="2003035" y="251431"/>
                </a:lnTo>
                <a:lnTo>
                  <a:pt x="2003262" y="249162"/>
                </a:lnTo>
                <a:lnTo>
                  <a:pt x="2004169" y="247346"/>
                </a:lnTo>
                <a:lnTo>
                  <a:pt x="2004849" y="245758"/>
                </a:lnTo>
                <a:lnTo>
                  <a:pt x="2006209" y="243943"/>
                </a:lnTo>
                <a:lnTo>
                  <a:pt x="2007343" y="242127"/>
                </a:lnTo>
                <a:lnTo>
                  <a:pt x="2009157" y="240312"/>
                </a:lnTo>
                <a:lnTo>
                  <a:pt x="2010970" y="238723"/>
                </a:lnTo>
                <a:lnTo>
                  <a:pt x="2013011" y="236908"/>
                </a:lnTo>
                <a:lnTo>
                  <a:pt x="2015505" y="235320"/>
                </a:lnTo>
                <a:lnTo>
                  <a:pt x="2020947" y="231916"/>
                </a:lnTo>
                <a:lnTo>
                  <a:pt x="2027068" y="228966"/>
                </a:lnTo>
                <a:lnTo>
                  <a:pt x="2034324" y="226016"/>
                </a:lnTo>
                <a:lnTo>
                  <a:pt x="2042259" y="223520"/>
                </a:lnTo>
                <a:lnTo>
                  <a:pt x="2051102" y="221023"/>
                </a:lnTo>
                <a:lnTo>
                  <a:pt x="2052009" y="220797"/>
                </a:lnTo>
                <a:lnTo>
                  <a:pt x="1805779" y="87820"/>
                </a:lnTo>
                <a:lnTo>
                  <a:pt x="1804872" y="88046"/>
                </a:lnTo>
                <a:lnTo>
                  <a:pt x="1797843" y="89635"/>
                </a:lnTo>
                <a:lnTo>
                  <a:pt x="1790588" y="90996"/>
                </a:lnTo>
                <a:lnTo>
                  <a:pt x="1783106" y="92131"/>
                </a:lnTo>
                <a:lnTo>
                  <a:pt x="1775624" y="92812"/>
                </a:lnTo>
                <a:lnTo>
                  <a:pt x="1768142" y="93720"/>
                </a:lnTo>
                <a:lnTo>
                  <a:pt x="1760433" y="94173"/>
                </a:lnTo>
                <a:lnTo>
                  <a:pt x="1752724" y="94400"/>
                </a:lnTo>
                <a:lnTo>
                  <a:pt x="1745015" y="94400"/>
                </a:lnTo>
                <a:lnTo>
                  <a:pt x="1732092" y="94173"/>
                </a:lnTo>
                <a:lnTo>
                  <a:pt x="1719168" y="93493"/>
                </a:lnTo>
                <a:lnTo>
                  <a:pt x="1706698" y="92131"/>
                </a:lnTo>
                <a:lnTo>
                  <a:pt x="1700576" y="90996"/>
                </a:lnTo>
                <a:lnTo>
                  <a:pt x="1694681" y="90089"/>
                </a:lnTo>
                <a:lnTo>
                  <a:pt x="1689013" y="88954"/>
                </a:lnTo>
                <a:lnTo>
                  <a:pt x="1683571" y="87820"/>
                </a:lnTo>
                <a:lnTo>
                  <a:pt x="1678130" y="86231"/>
                </a:lnTo>
                <a:lnTo>
                  <a:pt x="1672915" y="84643"/>
                </a:lnTo>
                <a:lnTo>
                  <a:pt x="1668153" y="83054"/>
                </a:lnTo>
                <a:lnTo>
                  <a:pt x="1663392" y="81239"/>
                </a:lnTo>
                <a:lnTo>
                  <a:pt x="1659084" y="79196"/>
                </a:lnTo>
                <a:lnTo>
                  <a:pt x="1655230" y="77154"/>
                </a:lnTo>
                <a:lnTo>
                  <a:pt x="1651602" y="75112"/>
                </a:lnTo>
                <a:lnTo>
                  <a:pt x="1386780" y="137970"/>
                </a:lnTo>
                <a:lnTo>
                  <a:pt x="1327150" y="105973"/>
                </a:lnTo>
                <a:lnTo>
                  <a:pt x="1772450" y="0"/>
                </a:lnTo>
                <a:close/>
              </a:path>
            </a:pathLst>
          </a:custGeom>
          <a:solidFill>
            <a:srgbClr val="051525"/>
          </a:solidFill>
          <a:ln>
            <a:noFill/>
          </a:ln>
        </p:spPr>
        <p:txBody>
          <a:bodyPr lIns="91433" tIns="45716" rIns="91433" bIns="45716" anchor="ctr"/>
          <a:lstStyle/>
          <a:p>
            <a:endParaRPr lang="zh-CN" altLang="en-US" sz="1705">
              <a:solidFill>
                <a:schemeClr val="bg1"/>
              </a:solidFill>
              <a:latin typeface="字体视界-简圆体" panose="02010601030101010101" pitchFamily="2" charset="-122"/>
              <a:ea typeface="字体视界-简圆体" panose="02010601030101010101" pitchFamily="2" charset="-122"/>
              <a:cs typeface="+mn-ea"/>
              <a:sym typeface="+mn-lt"/>
            </a:endParaRPr>
          </a:p>
        </p:txBody>
      </p:sp>
      <p:sp>
        <p:nvSpPr>
          <p:cNvPr id="18" name="PA_KSO_Shape"/>
          <p:cNvSpPr>
            <a:spLocks noChangeAspect="1"/>
          </p:cNvSpPr>
          <p:nvPr>
            <p:custDataLst>
              <p:tags r:id="rId6"/>
            </p:custDataLst>
          </p:nvPr>
        </p:nvSpPr>
        <p:spPr bwMode="auto">
          <a:xfrm>
            <a:off x="4644534" y="2450508"/>
            <a:ext cx="527049" cy="720685"/>
          </a:xfrm>
          <a:custGeom>
            <a:avLst/>
            <a:gdLst>
              <a:gd name="T0" fmla="*/ 659720 w 1122363"/>
              <a:gd name="T1" fmla="*/ 1061049 h 1531938"/>
              <a:gd name="T2" fmla="*/ 657679 w 1122363"/>
              <a:gd name="T3" fmla="*/ 1105186 h 1531938"/>
              <a:gd name="T4" fmla="*/ 613002 w 1122363"/>
              <a:gd name="T5" fmla="*/ 1132121 h 1531938"/>
              <a:gd name="T6" fmla="*/ 496276 w 1122363"/>
              <a:gd name="T7" fmla="*/ 860262 h 1531938"/>
              <a:gd name="T8" fmla="*/ 478065 w 1122363"/>
              <a:gd name="T9" fmla="*/ 820434 h 1531938"/>
              <a:gd name="T10" fmla="*/ 495593 w 1122363"/>
              <a:gd name="T11" fmla="*/ 792738 h 1531938"/>
              <a:gd name="T12" fmla="*/ 513236 w 1122363"/>
              <a:gd name="T13" fmla="*/ 692440 h 1531938"/>
              <a:gd name="T14" fmla="*/ 428226 w 1122363"/>
              <a:gd name="T15" fmla="*/ 723969 h 1531938"/>
              <a:gd name="T16" fmla="*/ 379486 w 1122363"/>
              <a:gd name="T17" fmla="*/ 771377 h 1531938"/>
              <a:gd name="T18" fmla="*/ 359537 w 1122363"/>
              <a:gd name="T19" fmla="*/ 859614 h 1531938"/>
              <a:gd name="T20" fmla="*/ 388554 w 1122363"/>
              <a:gd name="T21" fmla="*/ 929250 h 1531938"/>
              <a:gd name="T22" fmla="*/ 452482 w 1122363"/>
              <a:gd name="T23" fmla="*/ 975751 h 1531938"/>
              <a:gd name="T24" fmla="*/ 515503 w 1122363"/>
              <a:gd name="T25" fmla="*/ 1131583 h 1531938"/>
              <a:gd name="T26" fmla="*/ 419611 w 1122363"/>
              <a:gd name="T27" fmla="*/ 1093929 h 1531938"/>
              <a:gd name="T28" fmla="*/ 452255 w 1122363"/>
              <a:gd name="T29" fmla="*/ 1208705 h 1531938"/>
              <a:gd name="T30" fmla="*/ 616608 w 1122363"/>
              <a:gd name="T31" fmla="*/ 1227305 h 1531938"/>
              <a:gd name="T32" fmla="*/ 701392 w 1122363"/>
              <a:gd name="T33" fmla="*/ 1200993 h 1531938"/>
              <a:gd name="T34" fmla="*/ 755799 w 1122363"/>
              <a:gd name="T35" fmla="*/ 1155627 h 1531938"/>
              <a:gd name="T36" fmla="*/ 783682 w 1122363"/>
              <a:gd name="T37" fmla="*/ 1087805 h 1531938"/>
              <a:gd name="T38" fmla="*/ 769174 w 1122363"/>
              <a:gd name="T39" fmla="*/ 1001156 h 1531938"/>
              <a:gd name="T40" fmla="*/ 693004 w 1122363"/>
              <a:gd name="T41" fmla="*/ 932199 h 1531938"/>
              <a:gd name="T42" fmla="*/ 624543 w 1122363"/>
              <a:gd name="T43" fmla="*/ 792018 h 1531938"/>
              <a:gd name="T44" fmla="*/ 756025 w 1122363"/>
              <a:gd name="T45" fmla="*/ 858933 h 1531938"/>
              <a:gd name="T46" fmla="*/ 653106 w 1122363"/>
              <a:gd name="T47" fmla="*/ 698791 h 1531938"/>
              <a:gd name="T48" fmla="*/ 617515 w 1122363"/>
              <a:gd name="T49" fmla="*/ 373743 h 1531938"/>
              <a:gd name="T50" fmla="*/ 768267 w 1122363"/>
              <a:gd name="T51" fmla="*/ 414573 h 1531938"/>
              <a:gd name="T52" fmla="*/ 889095 w 1122363"/>
              <a:gd name="T53" fmla="*/ 508707 h 1531938"/>
              <a:gd name="T54" fmla="*/ 986347 w 1122363"/>
              <a:gd name="T55" fmla="*/ 659549 h 1531938"/>
              <a:gd name="T56" fmla="*/ 1066143 w 1122363"/>
              <a:gd name="T57" fmla="*/ 870048 h 1531938"/>
              <a:gd name="T58" fmla="*/ 1122136 w 1122363"/>
              <a:gd name="T59" fmla="*/ 1120922 h 1531938"/>
              <a:gd name="T60" fmla="*/ 1088812 w 1122363"/>
              <a:gd name="T61" fmla="*/ 1284920 h 1531938"/>
              <a:gd name="T62" fmla="*/ 987253 w 1122363"/>
              <a:gd name="T63" fmla="*/ 1407408 h 1531938"/>
              <a:gd name="T64" fmla="*/ 836275 w 1122363"/>
              <a:gd name="T65" fmla="*/ 1488160 h 1531938"/>
              <a:gd name="T66" fmla="*/ 653786 w 1122363"/>
              <a:gd name="T67" fmla="*/ 1527401 h 1531938"/>
              <a:gd name="T68" fmla="*/ 459056 w 1122363"/>
              <a:gd name="T69" fmla="*/ 1525133 h 1531938"/>
              <a:gd name="T70" fmla="*/ 274754 w 1122363"/>
              <a:gd name="T71" fmla="*/ 1477952 h 1531938"/>
              <a:gd name="T72" fmla="*/ 122868 w 1122363"/>
              <a:gd name="T73" fmla="*/ 1387674 h 1531938"/>
              <a:gd name="T74" fmla="*/ 25163 w 1122363"/>
              <a:gd name="T75" fmla="*/ 1257020 h 1531938"/>
              <a:gd name="T76" fmla="*/ 2947 w 1122363"/>
              <a:gd name="T77" fmla="*/ 1087805 h 1531938"/>
              <a:gd name="T78" fmla="*/ 101785 w 1122363"/>
              <a:gd name="T79" fmla="*/ 770469 h 1531938"/>
              <a:gd name="T80" fmla="*/ 185436 w 1122363"/>
              <a:gd name="T81" fmla="*/ 597625 h 1531938"/>
              <a:gd name="T82" fmla="*/ 291076 w 1122363"/>
              <a:gd name="T83" fmla="*/ 468105 h 1531938"/>
              <a:gd name="T84" fmla="*/ 429359 w 1122363"/>
              <a:gd name="T85" fmla="*/ 390529 h 1531938"/>
              <a:gd name="T86" fmla="*/ 479174 w 1122363"/>
              <a:gd name="T87" fmla="*/ 1591 h 1531938"/>
              <a:gd name="T88" fmla="*/ 551894 w 1122363"/>
              <a:gd name="T89" fmla="*/ 29995 h 1531938"/>
              <a:gd name="T90" fmla="*/ 625293 w 1122363"/>
              <a:gd name="T91" fmla="*/ 25905 h 1531938"/>
              <a:gd name="T92" fmla="*/ 709340 w 1122363"/>
              <a:gd name="T93" fmla="*/ 227 h 1531938"/>
              <a:gd name="T94" fmla="*/ 758726 w 1122363"/>
              <a:gd name="T95" fmla="*/ 27496 h 1531938"/>
              <a:gd name="T96" fmla="*/ 796785 w 1122363"/>
              <a:gd name="T97" fmla="*/ 126571 h 1531938"/>
              <a:gd name="T98" fmla="*/ 842547 w 1122363"/>
              <a:gd name="T99" fmla="*/ 132706 h 1531938"/>
              <a:gd name="T100" fmla="*/ 877887 w 1122363"/>
              <a:gd name="T101" fmla="*/ 128389 h 1531938"/>
              <a:gd name="T102" fmla="*/ 854327 w 1122363"/>
              <a:gd name="T103" fmla="*/ 210421 h 1531938"/>
              <a:gd name="T104" fmla="*/ 786364 w 1122363"/>
              <a:gd name="T105" fmla="*/ 279955 h 1531938"/>
              <a:gd name="T106" fmla="*/ 671961 w 1122363"/>
              <a:gd name="T107" fmla="*/ 339492 h 1531938"/>
              <a:gd name="T108" fmla="*/ 528333 w 1122363"/>
              <a:gd name="T109" fmla="*/ 325403 h 1531938"/>
              <a:gd name="T110" fmla="*/ 445646 w 1122363"/>
              <a:gd name="T111" fmla="*/ 337219 h 1531938"/>
              <a:gd name="T112" fmla="*/ 251726 w 1122363"/>
              <a:gd name="T113" fmla="*/ 176563 h 1531938"/>
              <a:gd name="T114" fmla="*/ 329656 w 1122363"/>
              <a:gd name="T115" fmla="*/ 137024 h 1531938"/>
              <a:gd name="T116" fmla="*/ 389916 w 1122363"/>
              <a:gd name="T117" fmla="*/ 127934 h 1531938"/>
              <a:gd name="T118" fmla="*/ 417101 w 1122363"/>
              <a:gd name="T119" fmla="*/ 43857 h 153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22363" h="1531938">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rgbClr val="051525"/>
          </a:solidFill>
          <a:ln>
            <a:noFill/>
          </a:ln>
        </p:spPr>
        <p:txBody>
          <a:bodyPr lIns="91433" tIns="45716" rIns="91433" bIns="45716" anchor="ctr"/>
          <a:lstStyle/>
          <a:p>
            <a:endParaRPr lang="zh-CN" altLang="en-US" sz="1705">
              <a:solidFill>
                <a:schemeClr val="bg1"/>
              </a:solidFill>
              <a:latin typeface="字体视界-简圆体" panose="02010601030101010101" pitchFamily="2" charset="-122"/>
              <a:ea typeface="字体视界-简圆体" panose="02010601030101010101" pitchFamily="2" charset="-122"/>
              <a:cs typeface="+mn-ea"/>
              <a:sym typeface="+mn-lt"/>
            </a:endParaRPr>
          </a:p>
        </p:txBody>
      </p:sp>
      <p:sp>
        <p:nvSpPr>
          <p:cNvPr id="19" name="PA_KSO_Shape"/>
          <p:cNvSpPr>
            <a:spLocks noChangeAspect="1"/>
          </p:cNvSpPr>
          <p:nvPr>
            <p:custDataLst>
              <p:tags r:id="rId7"/>
            </p:custDataLst>
          </p:nvPr>
        </p:nvSpPr>
        <p:spPr bwMode="auto">
          <a:xfrm>
            <a:off x="7268670" y="2436224"/>
            <a:ext cx="534988" cy="719097"/>
          </a:xfrm>
          <a:custGeom>
            <a:avLst/>
            <a:gdLst>
              <a:gd name="T0" fmla="*/ 1114659 w 1125538"/>
              <a:gd name="T1" fmla="*/ 1446451 h 1516063"/>
              <a:gd name="T2" fmla="*/ 1124632 w 1125538"/>
              <a:gd name="T3" fmla="*/ 1455581 h 1516063"/>
              <a:gd name="T4" fmla="*/ 1123952 w 1125538"/>
              <a:gd name="T5" fmla="*/ 1506706 h 1516063"/>
              <a:gd name="T6" fmla="*/ 1112619 w 1125538"/>
              <a:gd name="T7" fmla="*/ 1514922 h 1516063"/>
              <a:gd name="T8" fmla="*/ 14959 w 1125538"/>
              <a:gd name="T9" fmla="*/ 1515379 h 1516063"/>
              <a:gd name="T10" fmla="*/ 2720 w 1125538"/>
              <a:gd name="T11" fmla="*/ 1508075 h 1516063"/>
              <a:gd name="T12" fmla="*/ 453 w 1125538"/>
              <a:gd name="T13" fmla="*/ 1456950 h 1516063"/>
              <a:gd name="T14" fmla="*/ 9292 w 1125538"/>
              <a:gd name="T15" fmla="*/ 1447136 h 1516063"/>
              <a:gd name="T16" fmla="*/ 202628 w 1125538"/>
              <a:gd name="T17" fmla="*/ 1074964 h 1516063"/>
              <a:gd name="T18" fmla="*/ 218423 w 1125538"/>
              <a:gd name="T19" fmla="*/ 1080869 h 1516063"/>
              <a:gd name="T20" fmla="*/ 223838 w 1125538"/>
              <a:gd name="T21" fmla="*/ 1377473 h 1516063"/>
              <a:gd name="T22" fmla="*/ 216843 w 1125538"/>
              <a:gd name="T23" fmla="*/ 1389056 h 1516063"/>
              <a:gd name="T24" fmla="*/ 200146 w 1125538"/>
              <a:gd name="T25" fmla="*/ 1393825 h 1516063"/>
              <a:gd name="T26" fmla="*/ 8574 w 1125538"/>
              <a:gd name="T27" fmla="*/ 1390191 h 1516063"/>
              <a:gd name="T28" fmla="*/ 225 w 1125538"/>
              <a:gd name="T29" fmla="*/ 1379063 h 1516063"/>
              <a:gd name="T30" fmla="*/ 4287 w 1125538"/>
              <a:gd name="T31" fmla="*/ 1082005 h 1516063"/>
              <a:gd name="T32" fmla="*/ 18954 w 1125538"/>
              <a:gd name="T33" fmla="*/ 1075191 h 1516063"/>
              <a:gd name="T34" fmla="*/ 494553 w 1125538"/>
              <a:gd name="T35" fmla="*/ 906007 h 1516063"/>
              <a:gd name="T36" fmla="*/ 508443 w 1125538"/>
              <a:gd name="T37" fmla="*/ 918225 h 1516063"/>
              <a:gd name="T38" fmla="*/ 510720 w 1125538"/>
              <a:gd name="T39" fmla="*/ 1373688 h 1516063"/>
              <a:gd name="T40" fmla="*/ 500929 w 1125538"/>
              <a:gd name="T41" fmla="*/ 1389526 h 1516063"/>
              <a:gd name="T42" fmla="*/ 307154 w 1125538"/>
              <a:gd name="T43" fmla="*/ 1393599 h 1516063"/>
              <a:gd name="T44" fmla="*/ 291215 w 1125538"/>
              <a:gd name="T45" fmla="*/ 1384549 h 1516063"/>
              <a:gd name="T46" fmla="*/ 285750 w 1125538"/>
              <a:gd name="T47" fmla="*/ 930216 h 1516063"/>
              <a:gd name="T48" fmla="*/ 292581 w 1125538"/>
              <a:gd name="T49" fmla="*/ 912342 h 1516063"/>
              <a:gd name="T50" fmla="*/ 614065 w 1125538"/>
              <a:gd name="T51" fmla="*/ 754062 h 1516063"/>
              <a:gd name="T52" fmla="*/ 807605 w 1125538"/>
              <a:gd name="T53" fmla="*/ 758598 h 1516063"/>
              <a:gd name="T54" fmla="*/ 814388 w 1125538"/>
              <a:gd name="T55" fmla="*/ 776968 h 1516063"/>
              <a:gd name="T56" fmla="*/ 808962 w 1125538"/>
              <a:gd name="T57" fmla="*/ 1387929 h 1516063"/>
              <a:gd name="T58" fmla="*/ 790874 w 1125538"/>
              <a:gd name="T59" fmla="*/ 1393825 h 1516063"/>
              <a:gd name="T60" fmla="*/ 597559 w 1125538"/>
              <a:gd name="T61" fmla="*/ 1389290 h 1516063"/>
              <a:gd name="T62" fmla="*/ 590550 w 1125538"/>
              <a:gd name="T63" fmla="*/ 1370920 h 1516063"/>
              <a:gd name="T64" fmla="*/ 595977 w 1125538"/>
              <a:gd name="T65" fmla="*/ 759959 h 1516063"/>
              <a:gd name="T66" fmla="*/ 614065 w 1125538"/>
              <a:gd name="T67" fmla="*/ 754062 h 1516063"/>
              <a:gd name="T68" fmla="*/ 1117173 w 1125538"/>
              <a:gd name="T69" fmla="*/ 374198 h 1516063"/>
              <a:gd name="T70" fmla="*/ 1125538 w 1125538"/>
              <a:gd name="T71" fmla="*/ 395525 h 1516063"/>
              <a:gd name="T72" fmla="*/ 1121695 w 1125538"/>
              <a:gd name="T73" fmla="*/ 1383617 h 1516063"/>
              <a:gd name="T74" fmla="*/ 1106998 w 1125538"/>
              <a:gd name="T75" fmla="*/ 1390650 h 1516063"/>
              <a:gd name="T76" fmla="*/ 910292 w 1125538"/>
              <a:gd name="T77" fmla="*/ 1388381 h 1516063"/>
              <a:gd name="T78" fmla="*/ 901926 w 1125538"/>
              <a:gd name="T79" fmla="*/ 1366827 h 1516063"/>
              <a:gd name="T80" fmla="*/ 905544 w 1125538"/>
              <a:gd name="T81" fmla="*/ 378509 h 1516063"/>
              <a:gd name="T82" fmla="*/ 920466 w 1125538"/>
              <a:gd name="T83" fmla="*/ 371702 h 1516063"/>
              <a:gd name="T84" fmla="*/ 871862 w 1125538"/>
              <a:gd name="T85" fmla="*/ 250077 h 1516063"/>
              <a:gd name="T86" fmla="*/ 834181 w 1125538"/>
              <a:gd name="T87" fmla="*/ 369107 h 1516063"/>
              <a:gd name="T88" fmla="*/ 785151 w 1125538"/>
              <a:gd name="T89" fmla="*/ 471133 h 1516063"/>
              <a:gd name="T90" fmla="*/ 726588 w 1125538"/>
              <a:gd name="T91" fmla="*/ 557062 h 1516063"/>
              <a:gd name="T92" fmla="*/ 660533 w 1125538"/>
              <a:gd name="T93" fmla="*/ 628934 h 1516063"/>
              <a:gd name="T94" fmla="*/ 589258 w 1125538"/>
              <a:gd name="T95" fmla="*/ 687429 h 1516063"/>
              <a:gd name="T96" fmla="*/ 514351 w 1125538"/>
              <a:gd name="T97" fmla="*/ 733907 h 1516063"/>
              <a:gd name="T98" fmla="*/ 419015 w 1125538"/>
              <a:gd name="T99" fmla="*/ 777438 h 1516063"/>
              <a:gd name="T100" fmla="*/ 271244 w 1125538"/>
              <a:gd name="T101" fmla="*/ 819382 h 1516063"/>
              <a:gd name="T102" fmla="*/ 143448 w 1125538"/>
              <a:gd name="T103" fmla="*/ 835933 h 1516063"/>
              <a:gd name="T104" fmla="*/ 29499 w 1125538"/>
              <a:gd name="T105" fmla="*/ 836840 h 1516063"/>
              <a:gd name="T106" fmla="*/ 97823 w 1125538"/>
              <a:gd name="T107" fmla="*/ 823690 h 1516063"/>
              <a:gd name="T108" fmla="*/ 204055 w 1125538"/>
              <a:gd name="T109" fmla="*/ 801017 h 1516063"/>
              <a:gd name="T110" fmla="*/ 299618 w 1125538"/>
              <a:gd name="T111" fmla="*/ 770863 h 1516063"/>
              <a:gd name="T112" fmla="*/ 404715 w 1125538"/>
              <a:gd name="T113" fmla="*/ 724838 h 1516063"/>
              <a:gd name="T114" fmla="*/ 542725 w 1125538"/>
              <a:gd name="T115" fmla="*/ 635962 h 1516063"/>
              <a:gd name="T116" fmla="*/ 647822 w 1125538"/>
              <a:gd name="T117" fmla="*/ 535296 h 1516063"/>
              <a:gd name="T118" fmla="*/ 724091 w 1125538"/>
              <a:gd name="T119" fmla="*/ 431683 h 1516063"/>
              <a:gd name="T120" fmla="*/ 776299 w 1125538"/>
              <a:gd name="T121" fmla="*/ 333285 h 1516063"/>
              <a:gd name="T122" fmla="*/ 814206 w 1125538"/>
              <a:gd name="T123" fmla="*/ 229445 h 1516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5538" h="1516063">
                <a:moveTo>
                  <a:pt x="19039" y="1444625"/>
                </a:moveTo>
                <a:lnTo>
                  <a:pt x="21305" y="1444625"/>
                </a:lnTo>
                <a:lnTo>
                  <a:pt x="1104460" y="1444625"/>
                </a:lnTo>
                <a:lnTo>
                  <a:pt x="1106726" y="1444625"/>
                </a:lnTo>
                <a:lnTo>
                  <a:pt x="1108766" y="1444853"/>
                </a:lnTo>
                <a:lnTo>
                  <a:pt x="1110806" y="1445310"/>
                </a:lnTo>
                <a:lnTo>
                  <a:pt x="1112619" y="1445766"/>
                </a:lnTo>
                <a:lnTo>
                  <a:pt x="1114659" y="1446451"/>
                </a:lnTo>
                <a:lnTo>
                  <a:pt x="1116472" y="1447136"/>
                </a:lnTo>
                <a:lnTo>
                  <a:pt x="1118059" y="1448277"/>
                </a:lnTo>
                <a:lnTo>
                  <a:pt x="1119419" y="1449190"/>
                </a:lnTo>
                <a:lnTo>
                  <a:pt x="1120779" y="1450331"/>
                </a:lnTo>
                <a:lnTo>
                  <a:pt x="1122138" y="1451472"/>
                </a:lnTo>
                <a:lnTo>
                  <a:pt x="1123272" y="1452614"/>
                </a:lnTo>
                <a:lnTo>
                  <a:pt x="1123952" y="1453983"/>
                </a:lnTo>
                <a:lnTo>
                  <a:pt x="1124632" y="1455581"/>
                </a:lnTo>
                <a:lnTo>
                  <a:pt x="1125312" y="1456950"/>
                </a:lnTo>
                <a:lnTo>
                  <a:pt x="1125538" y="1458319"/>
                </a:lnTo>
                <a:lnTo>
                  <a:pt x="1125538" y="1459917"/>
                </a:lnTo>
                <a:lnTo>
                  <a:pt x="1125538" y="1500771"/>
                </a:lnTo>
                <a:lnTo>
                  <a:pt x="1125538" y="1502369"/>
                </a:lnTo>
                <a:lnTo>
                  <a:pt x="1125312" y="1503967"/>
                </a:lnTo>
                <a:lnTo>
                  <a:pt x="1124632" y="1505336"/>
                </a:lnTo>
                <a:lnTo>
                  <a:pt x="1123952" y="1506706"/>
                </a:lnTo>
                <a:lnTo>
                  <a:pt x="1123272" y="1508075"/>
                </a:lnTo>
                <a:lnTo>
                  <a:pt x="1122138" y="1509444"/>
                </a:lnTo>
                <a:lnTo>
                  <a:pt x="1120779" y="1510586"/>
                </a:lnTo>
                <a:lnTo>
                  <a:pt x="1119419" y="1511499"/>
                </a:lnTo>
                <a:lnTo>
                  <a:pt x="1118059" y="1512640"/>
                </a:lnTo>
                <a:lnTo>
                  <a:pt x="1116472" y="1513324"/>
                </a:lnTo>
                <a:lnTo>
                  <a:pt x="1114659" y="1514237"/>
                </a:lnTo>
                <a:lnTo>
                  <a:pt x="1112619" y="1514922"/>
                </a:lnTo>
                <a:lnTo>
                  <a:pt x="1110806" y="1515379"/>
                </a:lnTo>
                <a:lnTo>
                  <a:pt x="1108766" y="1515835"/>
                </a:lnTo>
                <a:lnTo>
                  <a:pt x="1106726" y="1516063"/>
                </a:lnTo>
                <a:lnTo>
                  <a:pt x="1104460" y="1516063"/>
                </a:lnTo>
                <a:lnTo>
                  <a:pt x="21305" y="1516063"/>
                </a:lnTo>
                <a:lnTo>
                  <a:pt x="19039" y="1516063"/>
                </a:lnTo>
                <a:lnTo>
                  <a:pt x="16772" y="1515835"/>
                </a:lnTo>
                <a:lnTo>
                  <a:pt x="14959" y="1515379"/>
                </a:lnTo>
                <a:lnTo>
                  <a:pt x="12919" y="1514922"/>
                </a:lnTo>
                <a:lnTo>
                  <a:pt x="11333" y="1514237"/>
                </a:lnTo>
                <a:lnTo>
                  <a:pt x="9292" y="1513324"/>
                </a:lnTo>
                <a:lnTo>
                  <a:pt x="7706" y="1512640"/>
                </a:lnTo>
                <a:lnTo>
                  <a:pt x="6346" y="1511499"/>
                </a:lnTo>
                <a:lnTo>
                  <a:pt x="4986" y="1510586"/>
                </a:lnTo>
                <a:lnTo>
                  <a:pt x="3853" y="1509444"/>
                </a:lnTo>
                <a:lnTo>
                  <a:pt x="2720" y="1508075"/>
                </a:lnTo>
                <a:lnTo>
                  <a:pt x="1586" y="1506706"/>
                </a:lnTo>
                <a:lnTo>
                  <a:pt x="906" y="1505336"/>
                </a:lnTo>
                <a:lnTo>
                  <a:pt x="453" y="1503967"/>
                </a:lnTo>
                <a:lnTo>
                  <a:pt x="226" y="1502369"/>
                </a:lnTo>
                <a:lnTo>
                  <a:pt x="0" y="1500771"/>
                </a:lnTo>
                <a:lnTo>
                  <a:pt x="0" y="1459917"/>
                </a:lnTo>
                <a:lnTo>
                  <a:pt x="226" y="1458319"/>
                </a:lnTo>
                <a:lnTo>
                  <a:pt x="453" y="1456950"/>
                </a:lnTo>
                <a:lnTo>
                  <a:pt x="906" y="1455581"/>
                </a:lnTo>
                <a:lnTo>
                  <a:pt x="1586" y="1453983"/>
                </a:lnTo>
                <a:lnTo>
                  <a:pt x="2720" y="1452614"/>
                </a:lnTo>
                <a:lnTo>
                  <a:pt x="3853" y="1451472"/>
                </a:lnTo>
                <a:lnTo>
                  <a:pt x="4986" y="1450331"/>
                </a:lnTo>
                <a:lnTo>
                  <a:pt x="6346" y="1449190"/>
                </a:lnTo>
                <a:lnTo>
                  <a:pt x="7706" y="1448277"/>
                </a:lnTo>
                <a:lnTo>
                  <a:pt x="9292" y="1447136"/>
                </a:lnTo>
                <a:lnTo>
                  <a:pt x="11333" y="1446451"/>
                </a:lnTo>
                <a:lnTo>
                  <a:pt x="12919" y="1445766"/>
                </a:lnTo>
                <a:lnTo>
                  <a:pt x="14959" y="1445310"/>
                </a:lnTo>
                <a:lnTo>
                  <a:pt x="16772" y="1444853"/>
                </a:lnTo>
                <a:lnTo>
                  <a:pt x="19039" y="1444625"/>
                </a:lnTo>
                <a:close/>
                <a:moveTo>
                  <a:pt x="23693" y="1074737"/>
                </a:moveTo>
                <a:lnTo>
                  <a:pt x="200146" y="1074737"/>
                </a:lnTo>
                <a:lnTo>
                  <a:pt x="202628" y="1074964"/>
                </a:lnTo>
                <a:lnTo>
                  <a:pt x="204884" y="1075191"/>
                </a:lnTo>
                <a:lnTo>
                  <a:pt x="207141" y="1075419"/>
                </a:lnTo>
                <a:lnTo>
                  <a:pt x="209397" y="1076100"/>
                </a:lnTo>
                <a:lnTo>
                  <a:pt x="211428" y="1076781"/>
                </a:lnTo>
                <a:lnTo>
                  <a:pt x="213233" y="1077690"/>
                </a:lnTo>
                <a:lnTo>
                  <a:pt x="215038" y="1078598"/>
                </a:lnTo>
                <a:lnTo>
                  <a:pt x="216843" y="1079734"/>
                </a:lnTo>
                <a:lnTo>
                  <a:pt x="218423" y="1080869"/>
                </a:lnTo>
                <a:lnTo>
                  <a:pt x="219551" y="1082005"/>
                </a:lnTo>
                <a:lnTo>
                  <a:pt x="220905" y="1083367"/>
                </a:lnTo>
                <a:lnTo>
                  <a:pt x="221807" y="1084957"/>
                </a:lnTo>
                <a:lnTo>
                  <a:pt x="222484" y="1086547"/>
                </a:lnTo>
                <a:lnTo>
                  <a:pt x="223161" y="1087910"/>
                </a:lnTo>
                <a:lnTo>
                  <a:pt x="223387" y="1089499"/>
                </a:lnTo>
                <a:lnTo>
                  <a:pt x="223838" y="1091316"/>
                </a:lnTo>
                <a:lnTo>
                  <a:pt x="223838" y="1377473"/>
                </a:lnTo>
                <a:lnTo>
                  <a:pt x="223387" y="1379063"/>
                </a:lnTo>
                <a:lnTo>
                  <a:pt x="223161" y="1380653"/>
                </a:lnTo>
                <a:lnTo>
                  <a:pt x="222484" y="1382470"/>
                </a:lnTo>
                <a:lnTo>
                  <a:pt x="221807" y="1383832"/>
                </a:lnTo>
                <a:lnTo>
                  <a:pt x="220905" y="1385195"/>
                </a:lnTo>
                <a:lnTo>
                  <a:pt x="219551" y="1386558"/>
                </a:lnTo>
                <a:lnTo>
                  <a:pt x="218423" y="1387693"/>
                </a:lnTo>
                <a:lnTo>
                  <a:pt x="216843" y="1389056"/>
                </a:lnTo>
                <a:lnTo>
                  <a:pt x="215038" y="1390191"/>
                </a:lnTo>
                <a:lnTo>
                  <a:pt x="213233" y="1391100"/>
                </a:lnTo>
                <a:lnTo>
                  <a:pt x="211428" y="1392008"/>
                </a:lnTo>
                <a:lnTo>
                  <a:pt x="209397" y="1392690"/>
                </a:lnTo>
                <a:lnTo>
                  <a:pt x="207141" y="1393144"/>
                </a:lnTo>
                <a:lnTo>
                  <a:pt x="204884" y="1393598"/>
                </a:lnTo>
                <a:lnTo>
                  <a:pt x="202628" y="1393825"/>
                </a:lnTo>
                <a:lnTo>
                  <a:pt x="200146" y="1393825"/>
                </a:lnTo>
                <a:lnTo>
                  <a:pt x="23693" y="1393825"/>
                </a:lnTo>
                <a:lnTo>
                  <a:pt x="21211" y="1393825"/>
                </a:lnTo>
                <a:lnTo>
                  <a:pt x="18954" y="1393598"/>
                </a:lnTo>
                <a:lnTo>
                  <a:pt x="16472" y="1393144"/>
                </a:lnTo>
                <a:lnTo>
                  <a:pt x="14441" y="1392690"/>
                </a:lnTo>
                <a:lnTo>
                  <a:pt x="12411" y="1392008"/>
                </a:lnTo>
                <a:lnTo>
                  <a:pt x="10605" y="1391100"/>
                </a:lnTo>
                <a:lnTo>
                  <a:pt x="8574" y="1390191"/>
                </a:lnTo>
                <a:lnTo>
                  <a:pt x="6995" y="1389056"/>
                </a:lnTo>
                <a:lnTo>
                  <a:pt x="5415" y="1387693"/>
                </a:lnTo>
                <a:lnTo>
                  <a:pt x="4287" y="1386558"/>
                </a:lnTo>
                <a:lnTo>
                  <a:pt x="3159" y="1385195"/>
                </a:lnTo>
                <a:lnTo>
                  <a:pt x="1805" y="1383832"/>
                </a:lnTo>
                <a:lnTo>
                  <a:pt x="1128" y="1382470"/>
                </a:lnTo>
                <a:lnTo>
                  <a:pt x="451" y="1380653"/>
                </a:lnTo>
                <a:lnTo>
                  <a:pt x="225" y="1379063"/>
                </a:lnTo>
                <a:lnTo>
                  <a:pt x="0" y="1377473"/>
                </a:lnTo>
                <a:lnTo>
                  <a:pt x="0" y="1091316"/>
                </a:lnTo>
                <a:lnTo>
                  <a:pt x="225" y="1089499"/>
                </a:lnTo>
                <a:lnTo>
                  <a:pt x="451" y="1087910"/>
                </a:lnTo>
                <a:lnTo>
                  <a:pt x="1128" y="1086547"/>
                </a:lnTo>
                <a:lnTo>
                  <a:pt x="1805" y="1084957"/>
                </a:lnTo>
                <a:lnTo>
                  <a:pt x="3159" y="1083367"/>
                </a:lnTo>
                <a:lnTo>
                  <a:pt x="4287" y="1082005"/>
                </a:lnTo>
                <a:lnTo>
                  <a:pt x="5415" y="1080869"/>
                </a:lnTo>
                <a:lnTo>
                  <a:pt x="6995" y="1079734"/>
                </a:lnTo>
                <a:lnTo>
                  <a:pt x="8574" y="1078598"/>
                </a:lnTo>
                <a:lnTo>
                  <a:pt x="10605" y="1077690"/>
                </a:lnTo>
                <a:lnTo>
                  <a:pt x="12411" y="1076781"/>
                </a:lnTo>
                <a:lnTo>
                  <a:pt x="14441" y="1076100"/>
                </a:lnTo>
                <a:lnTo>
                  <a:pt x="16472" y="1075419"/>
                </a:lnTo>
                <a:lnTo>
                  <a:pt x="18954" y="1075191"/>
                </a:lnTo>
                <a:lnTo>
                  <a:pt x="21211" y="1074964"/>
                </a:lnTo>
                <a:lnTo>
                  <a:pt x="23693" y="1074737"/>
                </a:lnTo>
                <a:close/>
                <a:moveTo>
                  <a:pt x="307154" y="904875"/>
                </a:moveTo>
                <a:lnTo>
                  <a:pt x="309431" y="904875"/>
                </a:lnTo>
                <a:lnTo>
                  <a:pt x="487494" y="904875"/>
                </a:lnTo>
                <a:lnTo>
                  <a:pt x="489771" y="904875"/>
                </a:lnTo>
                <a:lnTo>
                  <a:pt x="492276" y="905328"/>
                </a:lnTo>
                <a:lnTo>
                  <a:pt x="494553" y="906007"/>
                </a:lnTo>
                <a:lnTo>
                  <a:pt x="496602" y="906685"/>
                </a:lnTo>
                <a:lnTo>
                  <a:pt x="498652" y="908043"/>
                </a:lnTo>
                <a:lnTo>
                  <a:pt x="500929" y="909174"/>
                </a:lnTo>
                <a:lnTo>
                  <a:pt x="502523" y="910758"/>
                </a:lnTo>
                <a:lnTo>
                  <a:pt x="504344" y="912342"/>
                </a:lnTo>
                <a:lnTo>
                  <a:pt x="505710" y="913926"/>
                </a:lnTo>
                <a:lnTo>
                  <a:pt x="507304" y="916188"/>
                </a:lnTo>
                <a:lnTo>
                  <a:pt x="508443" y="918225"/>
                </a:lnTo>
                <a:lnTo>
                  <a:pt x="509354" y="920261"/>
                </a:lnTo>
                <a:lnTo>
                  <a:pt x="510264" y="922750"/>
                </a:lnTo>
                <a:lnTo>
                  <a:pt x="510720" y="925012"/>
                </a:lnTo>
                <a:lnTo>
                  <a:pt x="511175" y="927501"/>
                </a:lnTo>
                <a:lnTo>
                  <a:pt x="511175" y="930216"/>
                </a:lnTo>
                <a:lnTo>
                  <a:pt x="511175" y="1368484"/>
                </a:lnTo>
                <a:lnTo>
                  <a:pt x="511175" y="1370973"/>
                </a:lnTo>
                <a:lnTo>
                  <a:pt x="510720" y="1373688"/>
                </a:lnTo>
                <a:lnTo>
                  <a:pt x="510264" y="1376177"/>
                </a:lnTo>
                <a:lnTo>
                  <a:pt x="509354" y="1378439"/>
                </a:lnTo>
                <a:lnTo>
                  <a:pt x="508443" y="1380702"/>
                </a:lnTo>
                <a:lnTo>
                  <a:pt x="507304" y="1382738"/>
                </a:lnTo>
                <a:lnTo>
                  <a:pt x="505710" y="1384549"/>
                </a:lnTo>
                <a:lnTo>
                  <a:pt x="504344" y="1386359"/>
                </a:lnTo>
                <a:lnTo>
                  <a:pt x="502523" y="1388169"/>
                </a:lnTo>
                <a:lnTo>
                  <a:pt x="500929" y="1389526"/>
                </a:lnTo>
                <a:lnTo>
                  <a:pt x="498652" y="1390884"/>
                </a:lnTo>
                <a:lnTo>
                  <a:pt x="496602" y="1391789"/>
                </a:lnTo>
                <a:lnTo>
                  <a:pt x="494553" y="1392694"/>
                </a:lnTo>
                <a:lnTo>
                  <a:pt x="492276" y="1393373"/>
                </a:lnTo>
                <a:lnTo>
                  <a:pt x="489771" y="1393599"/>
                </a:lnTo>
                <a:lnTo>
                  <a:pt x="487494" y="1393825"/>
                </a:lnTo>
                <a:lnTo>
                  <a:pt x="309431" y="1393825"/>
                </a:lnTo>
                <a:lnTo>
                  <a:pt x="307154" y="1393599"/>
                </a:lnTo>
                <a:lnTo>
                  <a:pt x="304422" y="1393373"/>
                </a:lnTo>
                <a:lnTo>
                  <a:pt x="302372" y="1392694"/>
                </a:lnTo>
                <a:lnTo>
                  <a:pt x="300323" y="1391789"/>
                </a:lnTo>
                <a:lnTo>
                  <a:pt x="298274" y="1390884"/>
                </a:lnTo>
                <a:lnTo>
                  <a:pt x="295997" y="1389526"/>
                </a:lnTo>
                <a:lnTo>
                  <a:pt x="294403" y="1388169"/>
                </a:lnTo>
                <a:lnTo>
                  <a:pt x="292581" y="1386359"/>
                </a:lnTo>
                <a:lnTo>
                  <a:pt x="291215" y="1384549"/>
                </a:lnTo>
                <a:lnTo>
                  <a:pt x="289621" y="1382738"/>
                </a:lnTo>
                <a:lnTo>
                  <a:pt x="288483" y="1380702"/>
                </a:lnTo>
                <a:lnTo>
                  <a:pt x="287572" y="1378439"/>
                </a:lnTo>
                <a:lnTo>
                  <a:pt x="286661" y="1376177"/>
                </a:lnTo>
                <a:lnTo>
                  <a:pt x="286206" y="1373688"/>
                </a:lnTo>
                <a:lnTo>
                  <a:pt x="285750" y="1370973"/>
                </a:lnTo>
                <a:lnTo>
                  <a:pt x="285750" y="1368484"/>
                </a:lnTo>
                <a:lnTo>
                  <a:pt x="285750" y="930216"/>
                </a:lnTo>
                <a:lnTo>
                  <a:pt x="285750" y="927501"/>
                </a:lnTo>
                <a:lnTo>
                  <a:pt x="286206" y="925012"/>
                </a:lnTo>
                <a:lnTo>
                  <a:pt x="286661" y="922750"/>
                </a:lnTo>
                <a:lnTo>
                  <a:pt x="287572" y="920261"/>
                </a:lnTo>
                <a:lnTo>
                  <a:pt x="288483" y="918225"/>
                </a:lnTo>
                <a:lnTo>
                  <a:pt x="289621" y="916188"/>
                </a:lnTo>
                <a:lnTo>
                  <a:pt x="291215" y="913926"/>
                </a:lnTo>
                <a:lnTo>
                  <a:pt x="292581" y="912342"/>
                </a:lnTo>
                <a:lnTo>
                  <a:pt x="294403" y="910758"/>
                </a:lnTo>
                <a:lnTo>
                  <a:pt x="295997" y="909174"/>
                </a:lnTo>
                <a:lnTo>
                  <a:pt x="298274" y="908043"/>
                </a:lnTo>
                <a:lnTo>
                  <a:pt x="300323" y="906685"/>
                </a:lnTo>
                <a:lnTo>
                  <a:pt x="302372" y="906007"/>
                </a:lnTo>
                <a:lnTo>
                  <a:pt x="304422" y="905328"/>
                </a:lnTo>
                <a:lnTo>
                  <a:pt x="307154" y="904875"/>
                </a:lnTo>
                <a:close/>
                <a:moveTo>
                  <a:pt x="614065" y="754062"/>
                </a:moveTo>
                <a:lnTo>
                  <a:pt x="790874" y="754062"/>
                </a:lnTo>
                <a:lnTo>
                  <a:pt x="795848" y="754289"/>
                </a:lnTo>
                <a:lnTo>
                  <a:pt x="797883" y="754516"/>
                </a:lnTo>
                <a:lnTo>
                  <a:pt x="800144" y="754969"/>
                </a:lnTo>
                <a:lnTo>
                  <a:pt x="802179" y="755650"/>
                </a:lnTo>
                <a:lnTo>
                  <a:pt x="804214" y="756330"/>
                </a:lnTo>
                <a:lnTo>
                  <a:pt x="806023" y="757237"/>
                </a:lnTo>
                <a:lnTo>
                  <a:pt x="807605" y="758598"/>
                </a:lnTo>
                <a:lnTo>
                  <a:pt x="808962" y="759959"/>
                </a:lnTo>
                <a:lnTo>
                  <a:pt x="810545" y="761546"/>
                </a:lnTo>
                <a:lnTo>
                  <a:pt x="811675" y="763360"/>
                </a:lnTo>
                <a:lnTo>
                  <a:pt x="812579" y="765855"/>
                </a:lnTo>
                <a:lnTo>
                  <a:pt x="813484" y="768123"/>
                </a:lnTo>
                <a:lnTo>
                  <a:pt x="813936" y="770618"/>
                </a:lnTo>
                <a:lnTo>
                  <a:pt x="814388" y="773793"/>
                </a:lnTo>
                <a:lnTo>
                  <a:pt x="814388" y="776968"/>
                </a:lnTo>
                <a:lnTo>
                  <a:pt x="814388" y="1370920"/>
                </a:lnTo>
                <a:lnTo>
                  <a:pt x="814388" y="1374322"/>
                </a:lnTo>
                <a:lnTo>
                  <a:pt x="813936" y="1377043"/>
                </a:lnTo>
                <a:lnTo>
                  <a:pt x="813484" y="1379764"/>
                </a:lnTo>
                <a:lnTo>
                  <a:pt x="812579" y="1382259"/>
                </a:lnTo>
                <a:lnTo>
                  <a:pt x="811675" y="1384300"/>
                </a:lnTo>
                <a:lnTo>
                  <a:pt x="810545" y="1386114"/>
                </a:lnTo>
                <a:lnTo>
                  <a:pt x="808962" y="1387929"/>
                </a:lnTo>
                <a:lnTo>
                  <a:pt x="807605" y="1389290"/>
                </a:lnTo>
                <a:lnTo>
                  <a:pt x="806023" y="1390423"/>
                </a:lnTo>
                <a:lnTo>
                  <a:pt x="804214" y="1391331"/>
                </a:lnTo>
                <a:lnTo>
                  <a:pt x="802179" y="1392238"/>
                </a:lnTo>
                <a:lnTo>
                  <a:pt x="800144" y="1392691"/>
                </a:lnTo>
                <a:lnTo>
                  <a:pt x="797883" y="1393145"/>
                </a:lnTo>
                <a:lnTo>
                  <a:pt x="795848" y="1393598"/>
                </a:lnTo>
                <a:lnTo>
                  <a:pt x="790874" y="1393825"/>
                </a:lnTo>
                <a:lnTo>
                  <a:pt x="614065" y="1393825"/>
                </a:lnTo>
                <a:lnTo>
                  <a:pt x="609316" y="1393598"/>
                </a:lnTo>
                <a:lnTo>
                  <a:pt x="607055" y="1393145"/>
                </a:lnTo>
                <a:lnTo>
                  <a:pt x="605021" y="1392691"/>
                </a:lnTo>
                <a:lnTo>
                  <a:pt x="602760" y="1392238"/>
                </a:lnTo>
                <a:lnTo>
                  <a:pt x="600951" y="1391331"/>
                </a:lnTo>
                <a:lnTo>
                  <a:pt x="599142" y="1390423"/>
                </a:lnTo>
                <a:lnTo>
                  <a:pt x="597559" y="1389290"/>
                </a:lnTo>
                <a:lnTo>
                  <a:pt x="595977" y="1387929"/>
                </a:lnTo>
                <a:lnTo>
                  <a:pt x="594394" y="1386114"/>
                </a:lnTo>
                <a:lnTo>
                  <a:pt x="593263" y="1384300"/>
                </a:lnTo>
                <a:lnTo>
                  <a:pt x="592359" y="1382259"/>
                </a:lnTo>
                <a:lnTo>
                  <a:pt x="591681" y="1379764"/>
                </a:lnTo>
                <a:lnTo>
                  <a:pt x="591002" y="1377043"/>
                </a:lnTo>
                <a:lnTo>
                  <a:pt x="590776" y="1374322"/>
                </a:lnTo>
                <a:lnTo>
                  <a:pt x="590550" y="1370920"/>
                </a:lnTo>
                <a:lnTo>
                  <a:pt x="590550" y="776968"/>
                </a:lnTo>
                <a:lnTo>
                  <a:pt x="590776" y="773793"/>
                </a:lnTo>
                <a:lnTo>
                  <a:pt x="591002" y="770618"/>
                </a:lnTo>
                <a:lnTo>
                  <a:pt x="591681" y="768123"/>
                </a:lnTo>
                <a:lnTo>
                  <a:pt x="592359" y="765855"/>
                </a:lnTo>
                <a:lnTo>
                  <a:pt x="593263" y="763360"/>
                </a:lnTo>
                <a:lnTo>
                  <a:pt x="594394" y="761546"/>
                </a:lnTo>
                <a:lnTo>
                  <a:pt x="595977" y="759959"/>
                </a:lnTo>
                <a:lnTo>
                  <a:pt x="597559" y="758598"/>
                </a:lnTo>
                <a:lnTo>
                  <a:pt x="599142" y="757237"/>
                </a:lnTo>
                <a:lnTo>
                  <a:pt x="600951" y="756330"/>
                </a:lnTo>
                <a:lnTo>
                  <a:pt x="602760" y="755650"/>
                </a:lnTo>
                <a:lnTo>
                  <a:pt x="605021" y="754969"/>
                </a:lnTo>
                <a:lnTo>
                  <a:pt x="607055" y="754516"/>
                </a:lnTo>
                <a:lnTo>
                  <a:pt x="609316" y="754289"/>
                </a:lnTo>
                <a:lnTo>
                  <a:pt x="614065" y="754062"/>
                </a:lnTo>
                <a:close/>
                <a:moveTo>
                  <a:pt x="925215" y="371475"/>
                </a:moveTo>
                <a:lnTo>
                  <a:pt x="1102024" y="371475"/>
                </a:lnTo>
                <a:lnTo>
                  <a:pt x="1106998" y="371702"/>
                </a:lnTo>
                <a:lnTo>
                  <a:pt x="1109033" y="371702"/>
                </a:lnTo>
                <a:lnTo>
                  <a:pt x="1111294" y="371929"/>
                </a:lnTo>
                <a:lnTo>
                  <a:pt x="1113329" y="372383"/>
                </a:lnTo>
                <a:lnTo>
                  <a:pt x="1115364" y="373290"/>
                </a:lnTo>
                <a:lnTo>
                  <a:pt x="1117173" y="374198"/>
                </a:lnTo>
                <a:lnTo>
                  <a:pt x="1118755" y="375332"/>
                </a:lnTo>
                <a:lnTo>
                  <a:pt x="1120112" y="376694"/>
                </a:lnTo>
                <a:lnTo>
                  <a:pt x="1121695" y="378509"/>
                </a:lnTo>
                <a:lnTo>
                  <a:pt x="1122825" y="381004"/>
                </a:lnTo>
                <a:lnTo>
                  <a:pt x="1123729" y="383727"/>
                </a:lnTo>
                <a:lnTo>
                  <a:pt x="1124634" y="387130"/>
                </a:lnTo>
                <a:lnTo>
                  <a:pt x="1125086" y="390987"/>
                </a:lnTo>
                <a:lnTo>
                  <a:pt x="1125538" y="395525"/>
                </a:lnTo>
                <a:lnTo>
                  <a:pt x="1125538" y="400517"/>
                </a:lnTo>
                <a:lnTo>
                  <a:pt x="1125538" y="1361609"/>
                </a:lnTo>
                <a:lnTo>
                  <a:pt x="1125538" y="1366827"/>
                </a:lnTo>
                <a:lnTo>
                  <a:pt x="1125086" y="1371138"/>
                </a:lnTo>
                <a:lnTo>
                  <a:pt x="1124634" y="1375222"/>
                </a:lnTo>
                <a:lnTo>
                  <a:pt x="1123729" y="1378398"/>
                </a:lnTo>
                <a:lnTo>
                  <a:pt x="1122825" y="1381348"/>
                </a:lnTo>
                <a:lnTo>
                  <a:pt x="1121695" y="1383617"/>
                </a:lnTo>
                <a:lnTo>
                  <a:pt x="1120112" y="1385432"/>
                </a:lnTo>
                <a:lnTo>
                  <a:pt x="1118755" y="1387020"/>
                </a:lnTo>
                <a:lnTo>
                  <a:pt x="1117173" y="1388381"/>
                </a:lnTo>
                <a:lnTo>
                  <a:pt x="1115364" y="1389289"/>
                </a:lnTo>
                <a:lnTo>
                  <a:pt x="1113329" y="1389743"/>
                </a:lnTo>
                <a:lnTo>
                  <a:pt x="1111294" y="1390196"/>
                </a:lnTo>
                <a:lnTo>
                  <a:pt x="1109033" y="1390423"/>
                </a:lnTo>
                <a:lnTo>
                  <a:pt x="1106998" y="1390650"/>
                </a:lnTo>
                <a:lnTo>
                  <a:pt x="1102024" y="1390650"/>
                </a:lnTo>
                <a:lnTo>
                  <a:pt x="925215" y="1390650"/>
                </a:lnTo>
                <a:lnTo>
                  <a:pt x="920466" y="1390650"/>
                </a:lnTo>
                <a:lnTo>
                  <a:pt x="918205" y="1390423"/>
                </a:lnTo>
                <a:lnTo>
                  <a:pt x="916171" y="1390196"/>
                </a:lnTo>
                <a:lnTo>
                  <a:pt x="913910" y="1389743"/>
                </a:lnTo>
                <a:lnTo>
                  <a:pt x="912101" y="1389289"/>
                </a:lnTo>
                <a:lnTo>
                  <a:pt x="910292" y="1388381"/>
                </a:lnTo>
                <a:lnTo>
                  <a:pt x="908709" y="1387020"/>
                </a:lnTo>
                <a:lnTo>
                  <a:pt x="907127" y="1385432"/>
                </a:lnTo>
                <a:lnTo>
                  <a:pt x="905544" y="1383617"/>
                </a:lnTo>
                <a:lnTo>
                  <a:pt x="904413" y="1381348"/>
                </a:lnTo>
                <a:lnTo>
                  <a:pt x="903509" y="1378398"/>
                </a:lnTo>
                <a:lnTo>
                  <a:pt x="902831" y="1375222"/>
                </a:lnTo>
                <a:lnTo>
                  <a:pt x="902152" y="1371138"/>
                </a:lnTo>
                <a:lnTo>
                  <a:pt x="901926" y="1366827"/>
                </a:lnTo>
                <a:lnTo>
                  <a:pt x="901700" y="1361609"/>
                </a:lnTo>
                <a:lnTo>
                  <a:pt x="901700" y="400517"/>
                </a:lnTo>
                <a:lnTo>
                  <a:pt x="901926" y="395525"/>
                </a:lnTo>
                <a:lnTo>
                  <a:pt x="902152" y="390987"/>
                </a:lnTo>
                <a:lnTo>
                  <a:pt x="902831" y="387130"/>
                </a:lnTo>
                <a:lnTo>
                  <a:pt x="903509" y="383727"/>
                </a:lnTo>
                <a:lnTo>
                  <a:pt x="904413" y="381004"/>
                </a:lnTo>
                <a:lnTo>
                  <a:pt x="905544" y="378509"/>
                </a:lnTo>
                <a:lnTo>
                  <a:pt x="907127" y="376694"/>
                </a:lnTo>
                <a:lnTo>
                  <a:pt x="908709" y="375332"/>
                </a:lnTo>
                <a:lnTo>
                  <a:pt x="910292" y="374198"/>
                </a:lnTo>
                <a:lnTo>
                  <a:pt x="912101" y="373290"/>
                </a:lnTo>
                <a:lnTo>
                  <a:pt x="913910" y="372383"/>
                </a:lnTo>
                <a:lnTo>
                  <a:pt x="916171" y="371929"/>
                </a:lnTo>
                <a:lnTo>
                  <a:pt x="918205" y="371702"/>
                </a:lnTo>
                <a:lnTo>
                  <a:pt x="920466" y="371702"/>
                </a:lnTo>
                <a:lnTo>
                  <a:pt x="925215" y="371475"/>
                </a:lnTo>
                <a:close/>
                <a:moveTo>
                  <a:pt x="866187" y="0"/>
                </a:moveTo>
                <a:lnTo>
                  <a:pt x="1014412" y="183647"/>
                </a:lnTo>
                <a:lnTo>
                  <a:pt x="885708" y="183647"/>
                </a:lnTo>
                <a:lnTo>
                  <a:pt x="882530" y="200651"/>
                </a:lnTo>
                <a:lnTo>
                  <a:pt x="879126" y="217202"/>
                </a:lnTo>
                <a:lnTo>
                  <a:pt x="875494" y="233980"/>
                </a:lnTo>
                <a:lnTo>
                  <a:pt x="871862" y="250077"/>
                </a:lnTo>
                <a:lnTo>
                  <a:pt x="867776" y="265948"/>
                </a:lnTo>
                <a:lnTo>
                  <a:pt x="863690" y="281365"/>
                </a:lnTo>
                <a:lnTo>
                  <a:pt x="859150" y="296782"/>
                </a:lnTo>
                <a:lnTo>
                  <a:pt x="854384" y="311746"/>
                </a:lnTo>
                <a:lnTo>
                  <a:pt x="849844" y="326483"/>
                </a:lnTo>
                <a:lnTo>
                  <a:pt x="844623" y="340994"/>
                </a:lnTo>
                <a:lnTo>
                  <a:pt x="839402" y="355051"/>
                </a:lnTo>
                <a:lnTo>
                  <a:pt x="834181" y="369107"/>
                </a:lnTo>
                <a:lnTo>
                  <a:pt x="828734" y="382711"/>
                </a:lnTo>
                <a:lnTo>
                  <a:pt x="822832" y="396088"/>
                </a:lnTo>
                <a:lnTo>
                  <a:pt x="816930" y="409238"/>
                </a:lnTo>
                <a:lnTo>
                  <a:pt x="811028" y="422161"/>
                </a:lnTo>
                <a:lnTo>
                  <a:pt x="804900" y="434857"/>
                </a:lnTo>
                <a:lnTo>
                  <a:pt x="798317" y="446874"/>
                </a:lnTo>
                <a:lnTo>
                  <a:pt x="791734" y="459117"/>
                </a:lnTo>
                <a:lnTo>
                  <a:pt x="785151" y="471133"/>
                </a:lnTo>
                <a:lnTo>
                  <a:pt x="778342" y="482470"/>
                </a:lnTo>
                <a:lnTo>
                  <a:pt x="771305" y="494033"/>
                </a:lnTo>
                <a:lnTo>
                  <a:pt x="764041" y="505142"/>
                </a:lnTo>
                <a:lnTo>
                  <a:pt x="756777" y="516025"/>
                </a:lnTo>
                <a:lnTo>
                  <a:pt x="749514" y="526681"/>
                </a:lnTo>
                <a:lnTo>
                  <a:pt x="742023" y="537110"/>
                </a:lnTo>
                <a:lnTo>
                  <a:pt x="734305" y="547313"/>
                </a:lnTo>
                <a:lnTo>
                  <a:pt x="726588" y="557062"/>
                </a:lnTo>
                <a:lnTo>
                  <a:pt x="718643" y="567038"/>
                </a:lnTo>
                <a:lnTo>
                  <a:pt x="710698" y="576334"/>
                </a:lnTo>
                <a:lnTo>
                  <a:pt x="702754" y="585629"/>
                </a:lnTo>
                <a:lnTo>
                  <a:pt x="694582" y="594698"/>
                </a:lnTo>
                <a:lnTo>
                  <a:pt x="686183" y="603767"/>
                </a:lnTo>
                <a:lnTo>
                  <a:pt x="677785" y="612156"/>
                </a:lnTo>
                <a:lnTo>
                  <a:pt x="669159" y="620545"/>
                </a:lnTo>
                <a:lnTo>
                  <a:pt x="660533" y="628934"/>
                </a:lnTo>
                <a:lnTo>
                  <a:pt x="651908" y="636869"/>
                </a:lnTo>
                <a:lnTo>
                  <a:pt x="643282" y="644578"/>
                </a:lnTo>
                <a:lnTo>
                  <a:pt x="634429" y="652286"/>
                </a:lnTo>
                <a:lnTo>
                  <a:pt x="625577" y="659541"/>
                </a:lnTo>
                <a:lnTo>
                  <a:pt x="616497" y="666797"/>
                </a:lnTo>
                <a:lnTo>
                  <a:pt x="607417" y="673825"/>
                </a:lnTo>
                <a:lnTo>
                  <a:pt x="598338" y="680627"/>
                </a:lnTo>
                <a:lnTo>
                  <a:pt x="589258" y="687429"/>
                </a:lnTo>
                <a:lnTo>
                  <a:pt x="579952" y="693777"/>
                </a:lnTo>
                <a:lnTo>
                  <a:pt x="570645" y="700125"/>
                </a:lnTo>
                <a:lnTo>
                  <a:pt x="561565" y="706020"/>
                </a:lnTo>
                <a:lnTo>
                  <a:pt x="552259" y="711915"/>
                </a:lnTo>
                <a:lnTo>
                  <a:pt x="542725" y="717810"/>
                </a:lnTo>
                <a:lnTo>
                  <a:pt x="533191" y="723478"/>
                </a:lnTo>
                <a:lnTo>
                  <a:pt x="523885" y="728919"/>
                </a:lnTo>
                <a:lnTo>
                  <a:pt x="514351" y="733907"/>
                </a:lnTo>
                <a:lnTo>
                  <a:pt x="504818" y="739122"/>
                </a:lnTo>
                <a:lnTo>
                  <a:pt x="495284" y="743883"/>
                </a:lnTo>
                <a:lnTo>
                  <a:pt x="485750" y="748644"/>
                </a:lnTo>
                <a:lnTo>
                  <a:pt x="476217" y="753179"/>
                </a:lnTo>
                <a:lnTo>
                  <a:pt x="466683" y="757486"/>
                </a:lnTo>
                <a:lnTo>
                  <a:pt x="457149" y="761794"/>
                </a:lnTo>
                <a:lnTo>
                  <a:pt x="437855" y="769956"/>
                </a:lnTo>
                <a:lnTo>
                  <a:pt x="419015" y="777438"/>
                </a:lnTo>
                <a:lnTo>
                  <a:pt x="399948" y="784467"/>
                </a:lnTo>
                <a:lnTo>
                  <a:pt x="381107" y="790815"/>
                </a:lnTo>
                <a:lnTo>
                  <a:pt x="362040" y="796936"/>
                </a:lnTo>
                <a:lnTo>
                  <a:pt x="343654" y="802151"/>
                </a:lnTo>
                <a:lnTo>
                  <a:pt x="325041" y="807139"/>
                </a:lnTo>
                <a:lnTo>
                  <a:pt x="306881" y="811673"/>
                </a:lnTo>
                <a:lnTo>
                  <a:pt x="288722" y="815528"/>
                </a:lnTo>
                <a:lnTo>
                  <a:pt x="271244" y="819382"/>
                </a:lnTo>
                <a:lnTo>
                  <a:pt x="253539" y="822556"/>
                </a:lnTo>
                <a:lnTo>
                  <a:pt x="236514" y="825504"/>
                </a:lnTo>
                <a:lnTo>
                  <a:pt x="219944" y="827998"/>
                </a:lnTo>
                <a:lnTo>
                  <a:pt x="203828" y="830038"/>
                </a:lnTo>
                <a:lnTo>
                  <a:pt x="187938" y="831852"/>
                </a:lnTo>
                <a:lnTo>
                  <a:pt x="172503" y="833666"/>
                </a:lnTo>
                <a:lnTo>
                  <a:pt x="157748" y="835026"/>
                </a:lnTo>
                <a:lnTo>
                  <a:pt x="143448" y="835933"/>
                </a:lnTo>
                <a:lnTo>
                  <a:pt x="129602" y="836840"/>
                </a:lnTo>
                <a:lnTo>
                  <a:pt x="116436" y="837293"/>
                </a:lnTo>
                <a:lnTo>
                  <a:pt x="103725" y="837747"/>
                </a:lnTo>
                <a:lnTo>
                  <a:pt x="91921" y="837973"/>
                </a:lnTo>
                <a:lnTo>
                  <a:pt x="80571" y="838200"/>
                </a:lnTo>
                <a:lnTo>
                  <a:pt x="60369" y="837973"/>
                </a:lnTo>
                <a:lnTo>
                  <a:pt x="43345" y="837520"/>
                </a:lnTo>
                <a:lnTo>
                  <a:pt x="29499" y="836840"/>
                </a:lnTo>
                <a:lnTo>
                  <a:pt x="19511" y="836386"/>
                </a:lnTo>
                <a:lnTo>
                  <a:pt x="11112" y="835480"/>
                </a:lnTo>
                <a:lnTo>
                  <a:pt x="26094" y="834119"/>
                </a:lnTo>
                <a:lnTo>
                  <a:pt x="40848" y="832079"/>
                </a:lnTo>
                <a:lnTo>
                  <a:pt x="55375" y="830265"/>
                </a:lnTo>
                <a:lnTo>
                  <a:pt x="69676" y="828224"/>
                </a:lnTo>
                <a:lnTo>
                  <a:pt x="83976" y="826184"/>
                </a:lnTo>
                <a:lnTo>
                  <a:pt x="97823" y="823690"/>
                </a:lnTo>
                <a:lnTo>
                  <a:pt x="111669" y="821423"/>
                </a:lnTo>
                <a:lnTo>
                  <a:pt x="125516" y="818929"/>
                </a:lnTo>
                <a:lnTo>
                  <a:pt x="138908" y="815981"/>
                </a:lnTo>
                <a:lnTo>
                  <a:pt x="152301" y="813261"/>
                </a:lnTo>
                <a:lnTo>
                  <a:pt x="165693" y="810540"/>
                </a:lnTo>
                <a:lnTo>
                  <a:pt x="178405" y="807366"/>
                </a:lnTo>
                <a:lnTo>
                  <a:pt x="191343" y="804418"/>
                </a:lnTo>
                <a:lnTo>
                  <a:pt x="204055" y="801017"/>
                </a:lnTo>
                <a:lnTo>
                  <a:pt x="216312" y="797617"/>
                </a:lnTo>
                <a:lnTo>
                  <a:pt x="228797" y="793989"/>
                </a:lnTo>
                <a:lnTo>
                  <a:pt x="241054" y="790588"/>
                </a:lnTo>
                <a:lnTo>
                  <a:pt x="252858" y="786734"/>
                </a:lnTo>
                <a:lnTo>
                  <a:pt x="264888" y="783106"/>
                </a:lnTo>
                <a:lnTo>
                  <a:pt x="276692" y="779025"/>
                </a:lnTo>
                <a:lnTo>
                  <a:pt x="288041" y="775171"/>
                </a:lnTo>
                <a:lnTo>
                  <a:pt x="299618" y="770863"/>
                </a:lnTo>
                <a:lnTo>
                  <a:pt x="310513" y="766782"/>
                </a:lnTo>
                <a:lnTo>
                  <a:pt x="321863" y="762474"/>
                </a:lnTo>
                <a:lnTo>
                  <a:pt x="332531" y="757940"/>
                </a:lnTo>
                <a:lnTo>
                  <a:pt x="343427" y="753632"/>
                </a:lnTo>
                <a:lnTo>
                  <a:pt x="353869" y="748871"/>
                </a:lnTo>
                <a:lnTo>
                  <a:pt x="364310" y="744336"/>
                </a:lnTo>
                <a:lnTo>
                  <a:pt x="384739" y="734587"/>
                </a:lnTo>
                <a:lnTo>
                  <a:pt x="404715" y="724838"/>
                </a:lnTo>
                <a:lnTo>
                  <a:pt x="423782" y="714635"/>
                </a:lnTo>
                <a:lnTo>
                  <a:pt x="442622" y="703979"/>
                </a:lnTo>
                <a:lnTo>
                  <a:pt x="460554" y="693323"/>
                </a:lnTo>
                <a:lnTo>
                  <a:pt x="478260" y="682214"/>
                </a:lnTo>
                <a:lnTo>
                  <a:pt x="495057" y="671104"/>
                </a:lnTo>
                <a:lnTo>
                  <a:pt x="511400" y="659541"/>
                </a:lnTo>
                <a:lnTo>
                  <a:pt x="527290" y="647752"/>
                </a:lnTo>
                <a:lnTo>
                  <a:pt x="542725" y="635962"/>
                </a:lnTo>
                <a:lnTo>
                  <a:pt x="557479" y="623719"/>
                </a:lnTo>
                <a:lnTo>
                  <a:pt x="571780" y="611476"/>
                </a:lnTo>
                <a:lnTo>
                  <a:pt x="585853" y="599006"/>
                </a:lnTo>
                <a:lnTo>
                  <a:pt x="599246" y="586536"/>
                </a:lnTo>
                <a:lnTo>
                  <a:pt x="612184" y="574066"/>
                </a:lnTo>
                <a:lnTo>
                  <a:pt x="624215" y="561143"/>
                </a:lnTo>
                <a:lnTo>
                  <a:pt x="636245" y="548446"/>
                </a:lnTo>
                <a:lnTo>
                  <a:pt x="647822" y="535296"/>
                </a:lnTo>
                <a:lnTo>
                  <a:pt x="658717" y="522600"/>
                </a:lnTo>
                <a:lnTo>
                  <a:pt x="669613" y="509677"/>
                </a:lnTo>
                <a:lnTo>
                  <a:pt x="679601" y="496527"/>
                </a:lnTo>
                <a:lnTo>
                  <a:pt x="689361" y="483376"/>
                </a:lnTo>
                <a:lnTo>
                  <a:pt x="698441" y="470680"/>
                </a:lnTo>
                <a:lnTo>
                  <a:pt x="707520" y="457757"/>
                </a:lnTo>
                <a:lnTo>
                  <a:pt x="716146" y="444607"/>
                </a:lnTo>
                <a:lnTo>
                  <a:pt x="724091" y="431683"/>
                </a:lnTo>
                <a:lnTo>
                  <a:pt x="732035" y="419214"/>
                </a:lnTo>
                <a:lnTo>
                  <a:pt x="739299" y="406517"/>
                </a:lnTo>
                <a:lnTo>
                  <a:pt x="746336" y="393820"/>
                </a:lnTo>
                <a:lnTo>
                  <a:pt x="753146" y="381577"/>
                </a:lnTo>
                <a:lnTo>
                  <a:pt x="759501" y="369107"/>
                </a:lnTo>
                <a:lnTo>
                  <a:pt x="765176" y="356864"/>
                </a:lnTo>
                <a:lnTo>
                  <a:pt x="770851" y="345075"/>
                </a:lnTo>
                <a:lnTo>
                  <a:pt x="776299" y="333285"/>
                </a:lnTo>
                <a:lnTo>
                  <a:pt x="781520" y="321722"/>
                </a:lnTo>
                <a:lnTo>
                  <a:pt x="786059" y="310386"/>
                </a:lnTo>
                <a:lnTo>
                  <a:pt x="790599" y="299050"/>
                </a:lnTo>
                <a:lnTo>
                  <a:pt x="794685" y="288394"/>
                </a:lnTo>
                <a:lnTo>
                  <a:pt x="798544" y="277737"/>
                </a:lnTo>
                <a:lnTo>
                  <a:pt x="802176" y="267308"/>
                </a:lnTo>
                <a:lnTo>
                  <a:pt x="808531" y="247810"/>
                </a:lnTo>
                <a:lnTo>
                  <a:pt x="814206" y="229445"/>
                </a:lnTo>
                <a:lnTo>
                  <a:pt x="818973" y="212441"/>
                </a:lnTo>
                <a:lnTo>
                  <a:pt x="822605" y="197250"/>
                </a:lnTo>
                <a:lnTo>
                  <a:pt x="825783" y="183647"/>
                </a:lnTo>
                <a:lnTo>
                  <a:pt x="695944" y="183647"/>
                </a:lnTo>
                <a:lnTo>
                  <a:pt x="866187" y="0"/>
                </a:lnTo>
                <a:close/>
              </a:path>
            </a:pathLst>
          </a:custGeom>
          <a:solidFill>
            <a:srgbClr val="051525"/>
          </a:solidFill>
          <a:ln>
            <a:noFill/>
          </a:ln>
        </p:spPr>
        <p:txBody>
          <a:bodyPr lIns="91433" tIns="45716" rIns="91433" bIns="45716" anchor="ctr"/>
          <a:lstStyle/>
          <a:p>
            <a:endParaRPr lang="zh-CN" altLang="en-US" sz="1705">
              <a:solidFill>
                <a:schemeClr val="bg1"/>
              </a:solidFill>
              <a:latin typeface="字体视界-简圆体" panose="02010601030101010101" pitchFamily="2" charset="-122"/>
              <a:ea typeface="字体视界-简圆体" panose="02010601030101010101" pitchFamily="2" charset="-122"/>
              <a:cs typeface="+mn-ea"/>
              <a:sym typeface="+mn-lt"/>
            </a:endParaRPr>
          </a:p>
        </p:txBody>
      </p:sp>
      <p:sp>
        <p:nvSpPr>
          <p:cNvPr id="20" name="PA_KSO_Shape"/>
          <p:cNvSpPr>
            <a:spLocks noChangeAspect="1"/>
          </p:cNvSpPr>
          <p:nvPr>
            <p:custDataLst>
              <p:tags r:id="rId8"/>
            </p:custDataLst>
          </p:nvPr>
        </p:nvSpPr>
        <p:spPr bwMode="auto">
          <a:xfrm>
            <a:off x="9805496" y="2485432"/>
            <a:ext cx="715963" cy="720685"/>
          </a:xfrm>
          <a:custGeom>
            <a:avLst/>
            <a:gdLst>
              <a:gd name="T0" fmla="*/ 1295082 w 2109787"/>
              <a:gd name="T1" fmla="*/ 1930537 h 2125662"/>
              <a:gd name="T2" fmla="*/ 1378267 w 2109787"/>
              <a:gd name="T3" fmla="*/ 1684248 h 2125662"/>
              <a:gd name="T4" fmla="*/ 1361122 w 2109787"/>
              <a:gd name="T5" fmla="*/ 1545055 h 2125662"/>
              <a:gd name="T6" fmla="*/ 1566862 w 2109787"/>
              <a:gd name="T7" fmla="*/ 1567300 h 2125662"/>
              <a:gd name="T8" fmla="*/ 1528445 w 2109787"/>
              <a:gd name="T9" fmla="*/ 2041129 h 2125662"/>
              <a:gd name="T10" fmla="*/ 1651000 w 2109787"/>
              <a:gd name="T11" fmla="*/ 1844733 h 2125662"/>
              <a:gd name="T12" fmla="*/ 1901190 w 2109787"/>
              <a:gd name="T13" fmla="*/ 1450988 h 2125662"/>
              <a:gd name="T14" fmla="*/ 2088197 w 2109787"/>
              <a:gd name="T15" fmla="*/ 1575563 h 2125662"/>
              <a:gd name="T16" fmla="*/ 2077720 w 2109787"/>
              <a:gd name="T17" fmla="*/ 2010939 h 2125662"/>
              <a:gd name="T18" fmla="*/ 1755457 w 2109787"/>
              <a:gd name="T19" fmla="*/ 2109455 h 2125662"/>
              <a:gd name="T20" fmla="*/ 1116012 w 2109787"/>
              <a:gd name="T21" fmla="*/ 2102146 h 2125662"/>
              <a:gd name="T22" fmla="*/ 824229 w 2109787"/>
              <a:gd name="T23" fmla="*/ 1996956 h 2125662"/>
              <a:gd name="T24" fmla="*/ 842327 w 2109787"/>
              <a:gd name="T25" fmla="*/ 1547597 h 2125662"/>
              <a:gd name="T26" fmla="*/ 1079500 w 2109787"/>
              <a:gd name="T27" fmla="*/ 1446221 h 2125662"/>
              <a:gd name="T28" fmla="*/ 1156856 w 2109787"/>
              <a:gd name="T29" fmla="*/ 894212 h 2125662"/>
              <a:gd name="T30" fmla="*/ 1181274 w 2109787"/>
              <a:gd name="T31" fmla="*/ 1123523 h 2125662"/>
              <a:gd name="T32" fmla="*/ 1403890 w 2109787"/>
              <a:gd name="T33" fmla="*/ 1350929 h 2125662"/>
              <a:gd name="T34" fmla="*/ 1555473 w 2109787"/>
              <a:gd name="T35" fmla="*/ 1330602 h 2125662"/>
              <a:gd name="T36" fmla="*/ 1746695 w 2109787"/>
              <a:gd name="T37" fmla="*/ 1088269 h 2125662"/>
              <a:gd name="T38" fmla="*/ 1634435 w 2109787"/>
              <a:gd name="T39" fmla="*/ 939629 h 2125662"/>
              <a:gd name="T40" fmla="*/ 1329051 w 2109787"/>
              <a:gd name="T41" fmla="*/ 834184 h 2125662"/>
              <a:gd name="T42" fmla="*/ 1487609 w 2109787"/>
              <a:gd name="T43" fmla="*/ 501650 h 2125662"/>
              <a:gd name="T44" fmla="*/ 1685808 w 2109787"/>
              <a:gd name="T45" fmla="*/ 588039 h 2125662"/>
              <a:gd name="T46" fmla="*/ 1817729 w 2109787"/>
              <a:gd name="T47" fmla="*/ 779556 h 2125662"/>
              <a:gd name="T48" fmla="*/ 1848490 w 2109787"/>
              <a:gd name="T49" fmla="*/ 1036817 h 2125662"/>
              <a:gd name="T50" fmla="*/ 1748915 w 2109787"/>
              <a:gd name="T51" fmla="*/ 1271528 h 2125662"/>
              <a:gd name="T52" fmla="*/ 1576403 w 2109787"/>
              <a:gd name="T53" fmla="*/ 1417309 h 2125662"/>
              <a:gd name="T54" fmla="*/ 1403573 w 2109787"/>
              <a:gd name="T55" fmla="*/ 1442082 h 2125662"/>
              <a:gd name="T56" fmla="*/ 1224085 w 2109787"/>
              <a:gd name="T57" fmla="*/ 1336319 h 2125662"/>
              <a:gd name="T58" fmla="*/ 1088992 w 2109787"/>
              <a:gd name="T59" fmla="*/ 1130193 h 2125662"/>
              <a:gd name="T60" fmla="*/ 1072185 w 2109787"/>
              <a:gd name="T61" fmla="*/ 867850 h 2125662"/>
              <a:gd name="T62" fmla="*/ 1171443 w 2109787"/>
              <a:gd name="T63" fmla="*/ 647432 h 2125662"/>
              <a:gd name="T64" fmla="*/ 1349029 w 2109787"/>
              <a:gd name="T65" fmla="*/ 518483 h 2125662"/>
              <a:gd name="T66" fmla="*/ 894842 w 2109787"/>
              <a:gd name="T67" fmla="*/ 389721 h 2125662"/>
              <a:gd name="T68" fmla="*/ 783863 w 2109787"/>
              <a:gd name="T69" fmla="*/ 461707 h 2125662"/>
              <a:gd name="T70" fmla="*/ 646249 w 2109787"/>
              <a:gd name="T71" fmla="*/ 519107 h 2125662"/>
              <a:gd name="T72" fmla="*/ 649737 w 2109787"/>
              <a:gd name="T73" fmla="*/ 631367 h 2125662"/>
              <a:gd name="T74" fmla="*/ 859963 w 2109787"/>
              <a:gd name="T75" fmla="*/ 751873 h 2125662"/>
              <a:gd name="T76" fmla="*/ 989016 w 2109787"/>
              <a:gd name="T77" fmla="*/ 914873 h 2125662"/>
              <a:gd name="T78" fmla="*/ 926551 w 2109787"/>
              <a:gd name="T79" fmla="*/ 1110219 h 2125662"/>
              <a:gd name="T80" fmla="*/ 637054 w 2109787"/>
              <a:gd name="T81" fmla="*/ 1172057 h 2125662"/>
              <a:gd name="T82" fmla="*/ 648152 w 2109787"/>
              <a:gd name="T83" fmla="*/ 1081995 h 2125662"/>
              <a:gd name="T84" fmla="*/ 837450 w 2109787"/>
              <a:gd name="T85" fmla="*/ 1055674 h 2125662"/>
              <a:gd name="T86" fmla="*/ 874549 w 2109787"/>
              <a:gd name="T87" fmla="*/ 927557 h 2125662"/>
              <a:gd name="T88" fmla="*/ 734081 w 2109787"/>
              <a:gd name="T89" fmla="*/ 811174 h 2125662"/>
              <a:gd name="T90" fmla="*/ 535588 w 2109787"/>
              <a:gd name="T91" fmla="*/ 662762 h 2125662"/>
              <a:gd name="T92" fmla="*/ 561905 w 2109787"/>
              <a:gd name="T93" fmla="*/ 464879 h 2125662"/>
              <a:gd name="T94" fmla="*/ 832750 w 2109787"/>
              <a:gd name="T95" fmla="*/ 1588 h 2125662"/>
              <a:gd name="T96" fmla="*/ 1300854 w 2109787"/>
              <a:gd name="T97" fmla="*/ 193714 h 2125662"/>
              <a:gd name="T98" fmla="*/ 1132654 w 2109787"/>
              <a:gd name="T99" fmla="*/ 241031 h 2125662"/>
              <a:gd name="T100" fmla="*/ 735320 w 2109787"/>
              <a:gd name="T101" fmla="*/ 141316 h 2125662"/>
              <a:gd name="T102" fmla="*/ 411297 w 2109787"/>
              <a:gd name="T103" fmla="*/ 258815 h 2125662"/>
              <a:gd name="T104" fmla="*/ 196445 w 2109787"/>
              <a:gd name="T105" fmla="*/ 520171 h 2125662"/>
              <a:gd name="T106" fmla="*/ 143129 w 2109787"/>
              <a:gd name="T107" fmla="*/ 858378 h 2125662"/>
              <a:gd name="T108" fmla="*/ 247857 w 2109787"/>
              <a:gd name="T109" fmla="*/ 1145456 h 2125662"/>
              <a:gd name="T110" fmla="*/ 469056 w 2109787"/>
              <a:gd name="T111" fmla="*/ 1349968 h 2125662"/>
              <a:gd name="T112" fmla="*/ 542684 w 2109787"/>
              <a:gd name="T113" fmla="*/ 1533202 h 2125662"/>
              <a:gd name="T114" fmla="*/ 227229 w 2109787"/>
              <a:gd name="T115" fmla="*/ 1339170 h 2125662"/>
              <a:gd name="T116" fmla="*/ 37131 w 2109787"/>
              <a:gd name="T117" fmla="*/ 1025417 h 2125662"/>
              <a:gd name="T118" fmla="*/ 15868 w 2109787"/>
              <a:gd name="T119" fmla="*/ 627508 h 2125662"/>
              <a:gd name="T120" fmla="*/ 204062 w 2109787"/>
              <a:gd name="T121" fmla="*/ 257545 h 2125662"/>
              <a:gd name="T122" fmla="*/ 551570 w 2109787"/>
              <a:gd name="T123" fmla="*/ 35567 h 2125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09787" h="2125662">
                <a:moveTo>
                  <a:pt x="1216342" y="1436687"/>
                </a:moveTo>
                <a:lnTo>
                  <a:pt x="1216977" y="1467831"/>
                </a:lnTo>
                <a:lnTo>
                  <a:pt x="1218247" y="1498021"/>
                </a:lnTo>
                <a:lnTo>
                  <a:pt x="1219517" y="1527894"/>
                </a:lnTo>
                <a:lnTo>
                  <a:pt x="1221105" y="1556813"/>
                </a:lnTo>
                <a:lnTo>
                  <a:pt x="1223010" y="1585097"/>
                </a:lnTo>
                <a:lnTo>
                  <a:pt x="1225550" y="1612427"/>
                </a:lnTo>
                <a:lnTo>
                  <a:pt x="1227772" y="1639121"/>
                </a:lnTo>
                <a:lnTo>
                  <a:pt x="1230630" y="1665180"/>
                </a:lnTo>
                <a:lnTo>
                  <a:pt x="1233487" y="1690286"/>
                </a:lnTo>
                <a:lnTo>
                  <a:pt x="1237297" y="1714756"/>
                </a:lnTo>
                <a:lnTo>
                  <a:pt x="1240790" y="1738273"/>
                </a:lnTo>
                <a:lnTo>
                  <a:pt x="1244917" y="1761154"/>
                </a:lnTo>
                <a:lnTo>
                  <a:pt x="1249362" y="1783399"/>
                </a:lnTo>
                <a:lnTo>
                  <a:pt x="1253807" y="1804691"/>
                </a:lnTo>
                <a:lnTo>
                  <a:pt x="1258570" y="1825030"/>
                </a:lnTo>
                <a:lnTo>
                  <a:pt x="1263967" y="1844733"/>
                </a:lnTo>
                <a:lnTo>
                  <a:pt x="1269365" y="1863801"/>
                </a:lnTo>
                <a:lnTo>
                  <a:pt x="1275397" y="1881597"/>
                </a:lnTo>
                <a:lnTo>
                  <a:pt x="1281430" y="1899076"/>
                </a:lnTo>
                <a:lnTo>
                  <a:pt x="1288097" y="1915283"/>
                </a:lnTo>
                <a:lnTo>
                  <a:pt x="1295082" y="1930537"/>
                </a:lnTo>
                <a:lnTo>
                  <a:pt x="1302067" y="1945474"/>
                </a:lnTo>
                <a:lnTo>
                  <a:pt x="1309687" y="1959457"/>
                </a:lnTo>
                <a:lnTo>
                  <a:pt x="1317625" y="1972168"/>
                </a:lnTo>
                <a:lnTo>
                  <a:pt x="1325562" y="1984244"/>
                </a:lnTo>
                <a:lnTo>
                  <a:pt x="1330007" y="1990282"/>
                </a:lnTo>
                <a:lnTo>
                  <a:pt x="1334135" y="1995685"/>
                </a:lnTo>
                <a:lnTo>
                  <a:pt x="1338262" y="2001087"/>
                </a:lnTo>
                <a:lnTo>
                  <a:pt x="1343025" y="2005854"/>
                </a:lnTo>
                <a:lnTo>
                  <a:pt x="1347470" y="2010621"/>
                </a:lnTo>
                <a:lnTo>
                  <a:pt x="1352232" y="2015388"/>
                </a:lnTo>
                <a:lnTo>
                  <a:pt x="1356677" y="2019519"/>
                </a:lnTo>
                <a:lnTo>
                  <a:pt x="1361440" y="2023968"/>
                </a:lnTo>
                <a:lnTo>
                  <a:pt x="1366520" y="2027782"/>
                </a:lnTo>
                <a:lnTo>
                  <a:pt x="1371282" y="2031278"/>
                </a:lnTo>
                <a:lnTo>
                  <a:pt x="1376362" y="2034773"/>
                </a:lnTo>
                <a:lnTo>
                  <a:pt x="1381442" y="2038269"/>
                </a:lnTo>
                <a:lnTo>
                  <a:pt x="1386840" y="2041129"/>
                </a:lnTo>
                <a:lnTo>
                  <a:pt x="1391920" y="2043989"/>
                </a:lnTo>
                <a:lnTo>
                  <a:pt x="1391920" y="1688379"/>
                </a:lnTo>
                <a:lnTo>
                  <a:pt x="1387475" y="1687108"/>
                </a:lnTo>
                <a:lnTo>
                  <a:pt x="1382395" y="1685837"/>
                </a:lnTo>
                <a:lnTo>
                  <a:pt x="1378267" y="1684248"/>
                </a:lnTo>
                <a:lnTo>
                  <a:pt x="1373505" y="1682341"/>
                </a:lnTo>
                <a:lnTo>
                  <a:pt x="1369695" y="1680117"/>
                </a:lnTo>
                <a:lnTo>
                  <a:pt x="1365885" y="1677256"/>
                </a:lnTo>
                <a:lnTo>
                  <a:pt x="1362075" y="1674079"/>
                </a:lnTo>
                <a:lnTo>
                  <a:pt x="1358900" y="1670901"/>
                </a:lnTo>
                <a:lnTo>
                  <a:pt x="1356042" y="1667405"/>
                </a:lnTo>
                <a:lnTo>
                  <a:pt x="1353502" y="1663274"/>
                </a:lnTo>
                <a:lnTo>
                  <a:pt x="1350962" y="1659460"/>
                </a:lnTo>
                <a:lnTo>
                  <a:pt x="1349057" y="1655329"/>
                </a:lnTo>
                <a:lnTo>
                  <a:pt x="1347470" y="1650562"/>
                </a:lnTo>
                <a:lnTo>
                  <a:pt x="1346517" y="1645795"/>
                </a:lnTo>
                <a:lnTo>
                  <a:pt x="1345882" y="1641346"/>
                </a:lnTo>
                <a:lnTo>
                  <a:pt x="1345565" y="1635943"/>
                </a:lnTo>
                <a:lnTo>
                  <a:pt x="1345565" y="1582872"/>
                </a:lnTo>
                <a:lnTo>
                  <a:pt x="1345882" y="1577469"/>
                </a:lnTo>
                <a:lnTo>
                  <a:pt x="1346517" y="1572385"/>
                </a:lnTo>
                <a:lnTo>
                  <a:pt x="1347787" y="1567300"/>
                </a:lnTo>
                <a:lnTo>
                  <a:pt x="1349692" y="1562215"/>
                </a:lnTo>
                <a:lnTo>
                  <a:pt x="1352232" y="1557449"/>
                </a:lnTo>
                <a:lnTo>
                  <a:pt x="1354772" y="1553317"/>
                </a:lnTo>
                <a:lnTo>
                  <a:pt x="1357630" y="1549186"/>
                </a:lnTo>
                <a:lnTo>
                  <a:pt x="1361122" y="1545055"/>
                </a:lnTo>
                <a:lnTo>
                  <a:pt x="1365250" y="1541877"/>
                </a:lnTo>
                <a:lnTo>
                  <a:pt x="1369060" y="1538699"/>
                </a:lnTo>
                <a:lnTo>
                  <a:pt x="1373505" y="1535839"/>
                </a:lnTo>
                <a:lnTo>
                  <a:pt x="1378267" y="1533614"/>
                </a:lnTo>
                <a:lnTo>
                  <a:pt x="1383030" y="1532025"/>
                </a:lnTo>
                <a:lnTo>
                  <a:pt x="1388427" y="1530754"/>
                </a:lnTo>
                <a:lnTo>
                  <a:pt x="1393507" y="1529801"/>
                </a:lnTo>
                <a:lnTo>
                  <a:pt x="1399222" y="1529483"/>
                </a:lnTo>
                <a:lnTo>
                  <a:pt x="1516062" y="1529483"/>
                </a:lnTo>
                <a:lnTo>
                  <a:pt x="1521460" y="1529801"/>
                </a:lnTo>
                <a:lnTo>
                  <a:pt x="1526857" y="1530754"/>
                </a:lnTo>
                <a:lnTo>
                  <a:pt x="1531937" y="1532025"/>
                </a:lnTo>
                <a:lnTo>
                  <a:pt x="1537017" y="1533614"/>
                </a:lnTo>
                <a:lnTo>
                  <a:pt x="1541462" y="1535839"/>
                </a:lnTo>
                <a:lnTo>
                  <a:pt x="1545907" y="1538699"/>
                </a:lnTo>
                <a:lnTo>
                  <a:pt x="1550035" y="1541877"/>
                </a:lnTo>
                <a:lnTo>
                  <a:pt x="1553845" y="1545055"/>
                </a:lnTo>
                <a:lnTo>
                  <a:pt x="1557020" y="1549186"/>
                </a:lnTo>
                <a:lnTo>
                  <a:pt x="1560512" y="1553317"/>
                </a:lnTo>
                <a:lnTo>
                  <a:pt x="1563052" y="1557449"/>
                </a:lnTo>
                <a:lnTo>
                  <a:pt x="1565275" y="1562215"/>
                </a:lnTo>
                <a:lnTo>
                  <a:pt x="1566862" y="1567300"/>
                </a:lnTo>
                <a:lnTo>
                  <a:pt x="1568132" y="1572385"/>
                </a:lnTo>
                <a:lnTo>
                  <a:pt x="1569085" y="1577469"/>
                </a:lnTo>
                <a:lnTo>
                  <a:pt x="1569402" y="1582872"/>
                </a:lnTo>
                <a:lnTo>
                  <a:pt x="1569402" y="1635943"/>
                </a:lnTo>
                <a:lnTo>
                  <a:pt x="1569085" y="1641346"/>
                </a:lnTo>
                <a:lnTo>
                  <a:pt x="1568450" y="1645795"/>
                </a:lnTo>
                <a:lnTo>
                  <a:pt x="1567180" y="1650562"/>
                </a:lnTo>
                <a:lnTo>
                  <a:pt x="1565910" y="1655329"/>
                </a:lnTo>
                <a:lnTo>
                  <a:pt x="1564005" y="1659460"/>
                </a:lnTo>
                <a:lnTo>
                  <a:pt x="1561782" y="1663274"/>
                </a:lnTo>
                <a:lnTo>
                  <a:pt x="1558607" y="1667405"/>
                </a:lnTo>
                <a:lnTo>
                  <a:pt x="1555750" y="1670901"/>
                </a:lnTo>
                <a:lnTo>
                  <a:pt x="1552575" y="1674079"/>
                </a:lnTo>
                <a:lnTo>
                  <a:pt x="1549082" y="1677256"/>
                </a:lnTo>
                <a:lnTo>
                  <a:pt x="1545272" y="1680117"/>
                </a:lnTo>
                <a:lnTo>
                  <a:pt x="1541145" y="1682341"/>
                </a:lnTo>
                <a:lnTo>
                  <a:pt x="1537017" y="1684248"/>
                </a:lnTo>
                <a:lnTo>
                  <a:pt x="1532255" y="1685837"/>
                </a:lnTo>
                <a:lnTo>
                  <a:pt x="1527810" y="1687108"/>
                </a:lnTo>
                <a:lnTo>
                  <a:pt x="1523047" y="1688379"/>
                </a:lnTo>
                <a:lnTo>
                  <a:pt x="1523047" y="2043989"/>
                </a:lnTo>
                <a:lnTo>
                  <a:pt x="1528445" y="2041129"/>
                </a:lnTo>
                <a:lnTo>
                  <a:pt x="1533525" y="2038269"/>
                </a:lnTo>
                <a:lnTo>
                  <a:pt x="1538605" y="2034773"/>
                </a:lnTo>
                <a:lnTo>
                  <a:pt x="1543685" y="2031278"/>
                </a:lnTo>
                <a:lnTo>
                  <a:pt x="1548765" y="2027782"/>
                </a:lnTo>
                <a:lnTo>
                  <a:pt x="1553527" y="2023968"/>
                </a:lnTo>
                <a:lnTo>
                  <a:pt x="1558290" y="2019519"/>
                </a:lnTo>
                <a:lnTo>
                  <a:pt x="1563052" y="2015388"/>
                </a:lnTo>
                <a:lnTo>
                  <a:pt x="1567497" y="2010621"/>
                </a:lnTo>
                <a:lnTo>
                  <a:pt x="1572260" y="2005854"/>
                </a:lnTo>
                <a:lnTo>
                  <a:pt x="1576705" y="2001087"/>
                </a:lnTo>
                <a:lnTo>
                  <a:pt x="1580832" y="1995685"/>
                </a:lnTo>
                <a:lnTo>
                  <a:pt x="1585277" y="1990282"/>
                </a:lnTo>
                <a:lnTo>
                  <a:pt x="1589405" y="1984244"/>
                </a:lnTo>
                <a:lnTo>
                  <a:pt x="1597660" y="1972168"/>
                </a:lnTo>
                <a:lnTo>
                  <a:pt x="1605280" y="1959457"/>
                </a:lnTo>
                <a:lnTo>
                  <a:pt x="1612900" y="1945474"/>
                </a:lnTo>
                <a:lnTo>
                  <a:pt x="1620202" y="1930537"/>
                </a:lnTo>
                <a:lnTo>
                  <a:pt x="1626870" y="1915283"/>
                </a:lnTo>
                <a:lnTo>
                  <a:pt x="1633537" y="1899076"/>
                </a:lnTo>
                <a:lnTo>
                  <a:pt x="1639570" y="1881597"/>
                </a:lnTo>
                <a:lnTo>
                  <a:pt x="1645602" y="1863801"/>
                </a:lnTo>
                <a:lnTo>
                  <a:pt x="1651000" y="1844733"/>
                </a:lnTo>
                <a:lnTo>
                  <a:pt x="1656397" y="1825030"/>
                </a:lnTo>
                <a:lnTo>
                  <a:pt x="1661160" y="1804691"/>
                </a:lnTo>
                <a:lnTo>
                  <a:pt x="1665922" y="1783399"/>
                </a:lnTo>
                <a:lnTo>
                  <a:pt x="1670050" y="1761154"/>
                </a:lnTo>
                <a:lnTo>
                  <a:pt x="1673860" y="1738273"/>
                </a:lnTo>
                <a:lnTo>
                  <a:pt x="1677987" y="1714756"/>
                </a:lnTo>
                <a:lnTo>
                  <a:pt x="1681162" y="1690286"/>
                </a:lnTo>
                <a:lnTo>
                  <a:pt x="1684337" y="1665180"/>
                </a:lnTo>
                <a:lnTo>
                  <a:pt x="1687195" y="1639121"/>
                </a:lnTo>
                <a:lnTo>
                  <a:pt x="1689735" y="1612427"/>
                </a:lnTo>
                <a:lnTo>
                  <a:pt x="1691957" y="1585097"/>
                </a:lnTo>
                <a:lnTo>
                  <a:pt x="1693862" y="1556813"/>
                </a:lnTo>
                <a:lnTo>
                  <a:pt x="1695450" y="1527894"/>
                </a:lnTo>
                <a:lnTo>
                  <a:pt x="1696720" y="1498021"/>
                </a:lnTo>
                <a:lnTo>
                  <a:pt x="1697672" y="1467831"/>
                </a:lnTo>
                <a:lnTo>
                  <a:pt x="1698942" y="1436687"/>
                </a:lnTo>
                <a:lnTo>
                  <a:pt x="1738312" y="1438912"/>
                </a:lnTo>
                <a:lnTo>
                  <a:pt x="1774825" y="1441454"/>
                </a:lnTo>
                <a:lnTo>
                  <a:pt x="1835150" y="1446221"/>
                </a:lnTo>
                <a:lnTo>
                  <a:pt x="1875472" y="1449399"/>
                </a:lnTo>
                <a:lnTo>
                  <a:pt x="1890077" y="1450670"/>
                </a:lnTo>
                <a:lnTo>
                  <a:pt x="1901190" y="1450988"/>
                </a:lnTo>
                <a:lnTo>
                  <a:pt x="1912620" y="1451941"/>
                </a:lnTo>
                <a:lnTo>
                  <a:pt x="1923415" y="1453212"/>
                </a:lnTo>
                <a:lnTo>
                  <a:pt x="1934210" y="1455119"/>
                </a:lnTo>
                <a:lnTo>
                  <a:pt x="1945005" y="1457662"/>
                </a:lnTo>
                <a:lnTo>
                  <a:pt x="1955482" y="1460522"/>
                </a:lnTo>
                <a:lnTo>
                  <a:pt x="1965642" y="1464017"/>
                </a:lnTo>
                <a:lnTo>
                  <a:pt x="1975485" y="1468149"/>
                </a:lnTo>
                <a:lnTo>
                  <a:pt x="1985327" y="1472598"/>
                </a:lnTo>
                <a:lnTo>
                  <a:pt x="1994852" y="1477047"/>
                </a:lnTo>
                <a:lnTo>
                  <a:pt x="2004060" y="1482767"/>
                </a:lnTo>
                <a:lnTo>
                  <a:pt x="2012950" y="1488170"/>
                </a:lnTo>
                <a:lnTo>
                  <a:pt x="2021522" y="1494526"/>
                </a:lnTo>
                <a:lnTo>
                  <a:pt x="2029777" y="1500881"/>
                </a:lnTo>
                <a:lnTo>
                  <a:pt x="2038032" y="1507873"/>
                </a:lnTo>
                <a:lnTo>
                  <a:pt x="2045652" y="1515182"/>
                </a:lnTo>
                <a:lnTo>
                  <a:pt x="2052637" y="1522809"/>
                </a:lnTo>
                <a:lnTo>
                  <a:pt x="2059622" y="1530754"/>
                </a:lnTo>
                <a:lnTo>
                  <a:pt x="2065972" y="1539334"/>
                </a:lnTo>
                <a:lnTo>
                  <a:pt x="2072322" y="1547597"/>
                </a:lnTo>
                <a:lnTo>
                  <a:pt x="2078037" y="1556495"/>
                </a:lnTo>
                <a:lnTo>
                  <a:pt x="2083435" y="1566029"/>
                </a:lnTo>
                <a:lnTo>
                  <a:pt x="2088197" y="1575563"/>
                </a:lnTo>
                <a:lnTo>
                  <a:pt x="2092642" y="1585414"/>
                </a:lnTo>
                <a:lnTo>
                  <a:pt x="2096452" y="1595266"/>
                </a:lnTo>
                <a:lnTo>
                  <a:pt x="2099945" y="1605117"/>
                </a:lnTo>
                <a:lnTo>
                  <a:pt x="2103120" y="1615605"/>
                </a:lnTo>
                <a:lnTo>
                  <a:pt x="2105660" y="1626410"/>
                </a:lnTo>
                <a:lnTo>
                  <a:pt x="2107247" y="1637215"/>
                </a:lnTo>
                <a:lnTo>
                  <a:pt x="2108835" y="1648337"/>
                </a:lnTo>
                <a:lnTo>
                  <a:pt x="2109470" y="1659460"/>
                </a:lnTo>
                <a:lnTo>
                  <a:pt x="2109787" y="1670901"/>
                </a:lnTo>
                <a:lnTo>
                  <a:pt x="2109787" y="1949605"/>
                </a:lnTo>
                <a:lnTo>
                  <a:pt x="2109787" y="1955325"/>
                </a:lnTo>
                <a:lnTo>
                  <a:pt x="2108835" y="1960728"/>
                </a:lnTo>
                <a:lnTo>
                  <a:pt x="2107882" y="1966448"/>
                </a:lnTo>
                <a:lnTo>
                  <a:pt x="2106295" y="1971850"/>
                </a:lnTo>
                <a:lnTo>
                  <a:pt x="2104072" y="1976935"/>
                </a:lnTo>
                <a:lnTo>
                  <a:pt x="2101532" y="1982020"/>
                </a:lnTo>
                <a:lnTo>
                  <a:pt x="2098675" y="1987105"/>
                </a:lnTo>
                <a:lnTo>
                  <a:pt x="2095182" y="1992189"/>
                </a:lnTo>
                <a:lnTo>
                  <a:pt x="2091690" y="1996956"/>
                </a:lnTo>
                <a:lnTo>
                  <a:pt x="2087245" y="2002041"/>
                </a:lnTo>
                <a:lnTo>
                  <a:pt x="2082800" y="2006490"/>
                </a:lnTo>
                <a:lnTo>
                  <a:pt x="2077720" y="2010939"/>
                </a:lnTo>
                <a:lnTo>
                  <a:pt x="2072322" y="2015706"/>
                </a:lnTo>
                <a:lnTo>
                  <a:pt x="2066607" y="2019837"/>
                </a:lnTo>
                <a:lnTo>
                  <a:pt x="2060575" y="2024286"/>
                </a:lnTo>
                <a:lnTo>
                  <a:pt x="2053907" y="2028418"/>
                </a:lnTo>
                <a:lnTo>
                  <a:pt x="2047240" y="2032549"/>
                </a:lnTo>
                <a:lnTo>
                  <a:pt x="2039937" y="2036680"/>
                </a:lnTo>
                <a:lnTo>
                  <a:pt x="2032317" y="2040494"/>
                </a:lnTo>
                <a:lnTo>
                  <a:pt x="2024697" y="2044307"/>
                </a:lnTo>
                <a:lnTo>
                  <a:pt x="2016442" y="2048121"/>
                </a:lnTo>
                <a:lnTo>
                  <a:pt x="2007870" y="2051934"/>
                </a:lnTo>
                <a:lnTo>
                  <a:pt x="1999297" y="2055430"/>
                </a:lnTo>
                <a:lnTo>
                  <a:pt x="1990090" y="2058926"/>
                </a:lnTo>
                <a:lnTo>
                  <a:pt x="1970722" y="2065599"/>
                </a:lnTo>
                <a:lnTo>
                  <a:pt x="1950402" y="2071955"/>
                </a:lnTo>
                <a:lnTo>
                  <a:pt x="1929130" y="2077675"/>
                </a:lnTo>
                <a:lnTo>
                  <a:pt x="1907222" y="2083396"/>
                </a:lnTo>
                <a:lnTo>
                  <a:pt x="1883727" y="2088480"/>
                </a:lnTo>
                <a:lnTo>
                  <a:pt x="1859597" y="2093565"/>
                </a:lnTo>
                <a:lnTo>
                  <a:pt x="1834515" y="2098014"/>
                </a:lnTo>
                <a:lnTo>
                  <a:pt x="1809115" y="2102146"/>
                </a:lnTo>
                <a:lnTo>
                  <a:pt x="1782762" y="2105959"/>
                </a:lnTo>
                <a:lnTo>
                  <a:pt x="1755457" y="2109455"/>
                </a:lnTo>
                <a:lnTo>
                  <a:pt x="1728152" y="2112633"/>
                </a:lnTo>
                <a:lnTo>
                  <a:pt x="1700212" y="2115175"/>
                </a:lnTo>
                <a:lnTo>
                  <a:pt x="1671637" y="2118035"/>
                </a:lnTo>
                <a:lnTo>
                  <a:pt x="1642745" y="2119942"/>
                </a:lnTo>
                <a:lnTo>
                  <a:pt x="1613535" y="2121849"/>
                </a:lnTo>
                <a:lnTo>
                  <a:pt x="1584325" y="2123120"/>
                </a:lnTo>
                <a:lnTo>
                  <a:pt x="1554480" y="2124391"/>
                </a:lnTo>
                <a:lnTo>
                  <a:pt x="1524635" y="2125027"/>
                </a:lnTo>
                <a:lnTo>
                  <a:pt x="1494790" y="2125344"/>
                </a:lnTo>
                <a:lnTo>
                  <a:pt x="1464945" y="2125662"/>
                </a:lnTo>
                <a:lnTo>
                  <a:pt x="1435100" y="2125344"/>
                </a:lnTo>
                <a:lnTo>
                  <a:pt x="1404937" y="2125027"/>
                </a:lnTo>
                <a:lnTo>
                  <a:pt x="1375092" y="2124391"/>
                </a:lnTo>
                <a:lnTo>
                  <a:pt x="1344930" y="2123120"/>
                </a:lnTo>
                <a:lnTo>
                  <a:pt x="1315085" y="2121849"/>
                </a:lnTo>
                <a:lnTo>
                  <a:pt x="1285557" y="2119942"/>
                </a:lnTo>
                <a:lnTo>
                  <a:pt x="1256030" y="2118035"/>
                </a:lnTo>
                <a:lnTo>
                  <a:pt x="1227455" y="2115175"/>
                </a:lnTo>
                <a:lnTo>
                  <a:pt x="1198562" y="2112633"/>
                </a:lnTo>
                <a:lnTo>
                  <a:pt x="1170622" y="2109455"/>
                </a:lnTo>
                <a:lnTo>
                  <a:pt x="1142682" y="2105959"/>
                </a:lnTo>
                <a:lnTo>
                  <a:pt x="1116012" y="2102146"/>
                </a:lnTo>
                <a:lnTo>
                  <a:pt x="1089660" y="2098014"/>
                </a:lnTo>
                <a:lnTo>
                  <a:pt x="1064260" y="2093565"/>
                </a:lnTo>
                <a:lnTo>
                  <a:pt x="1039177" y="2088480"/>
                </a:lnTo>
                <a:lnTo>
                  <a:pt x="1015364" y="2083396"/>
                </a:lnTo>
                <a:lnTo>
                  <a:pt x="992187" y="2077675"/>
                </a:lnTo>
                <a:lnTo>
                  <a:pt x="970597" y="2071955"/>
                </a:lnTo>
                <a:lnTo>
                  <a:pt x="949642" y="2065599"/>
                </a:lnTo>
                <a:lnTo>
                  <a:pt x="929639" y="2058926"/>
                </a:lnTo>
                <a:lnTo>
                  <a:pt x="910907" y="2051934"/>
                </a:lnTo>
                <a:lnTo>
                  <a:pt x="902334" y="2048121"/>
                </a:lnTo>
                <a:lnTo>
                  <a:pt x="893762" y="2044307"/>
                </a:lnTo>
                <a:lnTo>
                  <a:pt x="885507" y="2040494"/>
                </a:lnTo>
                <a:lnTo>
                  <a:pt x="877569" y="2036680"/>
                </a:lnTo>
                <a:lnTo>
                  <a:pt x="870584" y="2032549"/>
                </a:lnTo>
                <a:lnTo>
                  <a:pt x="863282" y="2028418"/>
                </a:lnTo>
                <a:lnTo>
                  <a:pt x="856614" y="2024286"/>
                </a:lnTo>
                <a:lnTo>
                  <a:pt x="850264" y="2019837"/>
                </a:lnTo>
                <a:lnTo>
                  <a:pt x="844232" y="2015706"/>
                </a:lnTo>
                <a:lnTo>
                  <a:pt x="838517" y="2010939"/>
                </a:lnTo>
                <a:lnTo>
                  <a:pt x="833437" y="2006490"/>
                </a:lnTo>
                <a:lnTo>
                  <a:pt x="828674" y="2002041"/>
                </a:lnTo>
                <a:lnTo>
                  <a:pt x="824229" y="1996956"/>
                </a:lnTo>
                <a:lnTo>
                  <a:pt x="820419" y="1992189"/>
                </a:lnTo>
                <a:lnTo>
                  <a:pt x="816609" y="1987105"/>
                </a:lnTo>
                <a:lnTo>
                  <a:pt x="813752" y="1982020"/>
                </a:lnTo>
                <a:lnTo>
                  <a:pt x="811212" y="1976935"/>
                </a:lnTo>
                <a:lnTo>
                  <a:pt x="808989" y="1971850"/>
                </a:lnTo>
                <a:lnTo>
                  <a:pt x="807084" y="1966448"/>
                </a:lnTo>
                <a:lnTo>
                  <a:pt x="805814" y="1960728"/>
                </a:lnTo>
                <a:lnTo>
                  <a:pt x="805179" y="1955325"/>
                </a:lnTo>
                <a:lnTo>
                  <a:pt x="804862" y="1949605"/>
                </a:lnTo>
                <a:lnTo>
                  <a:pt x="804862" y="1670901"/>
                </a:lnTo>
                <a:lnTo>
                  <a:pt x="805179" y="1659460"/>
                </a:lnTo>
                <a:lnTo>
                  <a:pt x="806132" y="1648337"/>
                </a:lnTo>
                <a:lnTo>
                  <a:pt x="807402" y="1637215"/>
                </a:lnTo>
                <a:lnTo>
                  <a:pt x="809624" y="1626410"/>
                </a:lnTo>
                <a:lnTo>
                  <a:pt x="812164" y="1615605"/>
                </a:lnTo>
                <a:lnTo>
                  <a:pt x="815022" y="1605117"/>
                </a:lnTo>
                <a:lnTo>
                  <a:pt x="818197" y="1595266"/>
                </a:lnTo>
                <a:lnTo>
                  <a:pt x="822324" y="1585414"/>
                </a:lnTo>
                <a:lnTo>
                  <a:pt x="826769" y="1575563"/>
                </a:lnTo>
                <a:lnTo>
                  <a:pt x="831849" y="1566029"/>
                </a:lnTo>
                <a:lnTo>
                  <a:pt x="836929" y="1556495"/>
                </a:lnTo>
                <a:lnTo>
                  <a:pt x="842327" y="1547597"/>
                </a:lnTo>
                <a:lnTo>
                  <a:pt x="848677" y="1539334"/>
                </a:lnTo>
                <a:lnTo>
                  <a:pt x="855344" y="1530754"/>
                </a:lnTo>
                <a:lnTo>
                  <a:pt x="862012" y="1522809"/>
                </a:lnTo>
                <a:lnTo>
                  <a:pt x="869632" y="1515182"/>
                </a:lnTo>
                <a:lnTo>
                  <a:pt x="876934" y="1507873"/>
                </a:lnTo>
                <a:lnTo>
                  <a:pt x="884872" y="1500881"/>
                </a:lnTo>
                <a:lnTo>
                  <a:pt x="893444" y="1494526"/>
                </a:lnTo>
                <a:lnTo>
                  <a:pt x="902017" y="1488170"/>
                </a:lnTo>
                <a:lnTo>
                  <a:pt x="910907" y="1482767"/>
                </a:lnTo>
                <a:lnTo>
                  <a:pt x="920114" y="1477047"/>
                </a:lnTo>
                <a:lnTo>
                  <a:pt x="929639" y="1472598"/>
                </a:lnTo>
                <a:lnTo>
                  <a:pt x="939482" y="1468149"/>
                </a:lnTo>
                <a:lnTo>
                  <a:pt x="949324" y="1464017"/>
                </a:lnTo>
                <a:lnTo>
                  <a:pt x="959802" y="1460522"/>
                </a:lnTo>
                <a:lnTo>
                  <a:pt x="969962" y="1457662"/>
                </a:lnTo>
                <a:lnTo>
                  <a:pt x="980439" y="1455119"/>
                </a:lnTo>
                <a:lnTo>
                  <a:pt x="991234" y="1453212"/>
                </a:lnTo>
                <a:lnTo>
                  <a:pt x="1002347" y="1451941"/>
                </a:lnTo>
                <a:lnTo>
                  <a:pt x="1013459" y="1450988"/>
                </a:lnTo>
                <a:lnTo>
                  <a:pt x="1024889" y="1450670"/>
                </a:lnTo>
                <a:lnTo>
                  <a:pt x="1039177" y="1449399"/>
                </a:lnTo>
                <a:lnTo>
                  <a:pt x="1079500" y="1446221"/>
                </a:lnTo>
                <a:lnTo>
                  <a:pt x="1140142" y="1441454"/>
                </a:lnTo>
                <a:lnTo>
                  <a:pt x="1176655" y="1438912"/>
                </a:lnTo>
                <a:lnTo>
                  <a:pt x="1216342" y="1436687"/>
                </a:lnTo>
                <a:close/>
                <a:moveTo>
                  <a:pt x="1249771" y="769392"/>
                </a:moveTo>
                <a:lnTo>
                  <a:pt x="1245966" y="770028"/>
                </a:lnTo>
                <a:lnTo>
                  <a:pt x="1242477" y="770663"/>
                </a:lnTo>
                <a:lnTo>
                  <a:pt x="1239306" y="771933"/>
                </a:lnTo>
                <a:lnTo>
                  <a:pt x="1235818" y="773839"/>
                </a:lnTo>
                <a:lnTo>
                  <a:pt x="1232647" y="775427"/>
                </a:lnTo>
                <a:lnTo>
                  <a:pt x="1229476" y="777650"/>
                </a:lnTo>
                <a:lnTo>
                  <a:pt x="1226621" y="780191"/>
                </a:lnTo>
                <a:lnTo>
                  <a:pt x="1223450" y="782732"/>
                </a:lnTo>
                <a:lnTo>
                  <a:pt x="1217425" y="789084"/>
                </a:lnTo>
                <a:lnTo>
                  <a:pt x="1211717" y="796071"/>
                </a:lnTo>
                <a:lnTo>
                  <a:pt x="1206009" y="803376"/>
                </a:lnTo>
                <a:lnTo>
                  <a:pt x="1194275" y="819574"/>
                </a:lnTo>
                <a:lnTo>
                  <a:pt x="1186030" y="831008"/>
                </a:lnTo>
                <a:lnTo>
                  <a:pt x="1177785" y="843395"/>
                </a:lnTo>
                <a:lnTo>
                  <a:pt x="1169857" y="855781"/>
                </a:lnTo>
                <a:lnTo>
                  <a:pt x="1161929" y="868803"/>
                </a:lnTo>
                <a:lnTo>
                  <a:pt x="1159075" y="881507"/>
                </a:lnTo>
                <a:lnTo>
                  <a:pt x="1156856" y="894212"/>
                </a:lnTo>
                <a:lnTo>
                  <a:pt x="1154636" y="907233"/>
                </a:lnTo>
                <a:lnTo>
                  <a:pt x="1152733" y="920573"/>
                </a:lnTo>
                <a:lnTo>
                  <a:pt x="1151465" y="933595"/>
                </a:lnTo>
                <a:lnTo>
                  <a:pt x="1150513" y="947569"/>
                </a:lnTo>
                <a:lnTo>
                  <a:pt x="1149879" y="960909"/>
                </a:lnTo>
                <a:lnTo>
                  <a:pt x="1149879" y="974566"/>
                </a:lnTo>
                <a:lnTo>
                  <a:pt x="1149879" y="984412"/>
                </a:lnTo>
                <a:lnTo>
                  <a:pt x="1150196" y="994258"/>
                </a:lnTo>
                <a:lnTo>
                  <a:pt x="1151147" y="1003786"/>
                </a:lnTo>
                <a:lnTo>
                  <a:pt x="1151782" y="1013314"/>
                </a:lnTo>
                <a:lnTo>
                  <a:pt x="1153050" y="1023160"/>
                </a:lnTo>
                <a:lnTo>
                  <a:pt x="1154319" y="1032688"/>
                </a:lnTo>
                <a:lnTo>
                  <a:pt x="1156538" y="1042216"/>
                </a:lnTo>
                <a:lnTo>
                  <a:pt x="1158124" y="1051427"/>
                </a:lnTo>
                <a:lnTo>
                  <a:pt x="1160344" y="1060637"/>
                </a:lnTo>
                <a:lnTo>
                  <a:pt x="1162564" y="1069848"/>
                </a:lnTo>
                <a:lnTo>
                  <a:pt x="1165101" y="1079058"/>
                </a:lnTo>
                <a:lnTo>
                  <a:pt x="1168272" y="1088269"/>
                </a:lnTo>
                <a:lnTo>
                  <a:pt x="1171126" y="1096844"/>
                </a:lnTo>
                <a:lnTo>
                  <a:pt x="1174297" y="1106055"/>
                </a:lnTo>
                <a:lnTo>
                  <a:pt x="1177468" y="1114948"/>
                </a:lnTo>
                <a:lnTo>
                  <a:pt x="1181274" y="1123523"/>
                </a:lnTo>
                <a:lnTo>
                  <a:pt x="1184762" y="1132099"/>
                </a:lnTo>
                <a:lnTo>
                  <a:pt x="1188884" y="1140356"/>
                </a:lnTo>
                <a:lnTo>
                  <a:pt x="1193007" y="1148932"/>
                </a:lnTo>
                <a:lnTo>
                  <a:pt x="1197129" y="1157189"/>
                </a:lnTo>
                <a:lnTo>
                  <a:pt x="1206326" y="1173387"/>
                </a:lnTo>
                <a:lnTo>
                  <a:pt x="1215839" y="1188950"/>
                </a:lnTo>
                <a:lnTo>
                  <a:pt x="1225987" y="1204513"/>
                </a:lnTo>
                <a:lnTo>
                  <a:pt x="1236769" y="1219123"/>
                </a:lnTo>
                <a:lnTo>
                  <a:pt x="1247551" y="1233097"/>
                </a:lnTo>
                <a:lnTo>
                  <a:pt x="1258967" y="1246437"/>
                </a:lnTo>
                <a:lnTo>
                  <a:pt x="1271018" y="1259776"/>
                </a:lnTo>
                <a:lnTo>
                  <a:pt x="1283068" y="1271845"/>
                </a:lnTo>
                <a:lnTo>
                  <a:pt x="1295436" y="1283597"/>
                </a:lnTo>
                <a:lnTo>
                  <a:pt x="1308121" y="1294395"/>
                </a:lnTo>
                <a:lnTo>
                  <a:pt x="1320805" y="1304241"/>
                </a:lnTo>
                <a:lnTo>
                  <a:pt x="1333490" y="1313769"/>
                </a:lnTo>
                <a:lnTo>
                  <a:pt x="1346175" y="1322662"/>
                </a:lnTo>
                <a:lnTo>
                  <a:pt x="1359177" y="1330602"/>
                </a:lnTo>
                <a:lnTo>
                  <a:pt x="1371861" y="1337272"/>
                </a:lnTo>
                <a:lnTo>
                  <a:pt x="1384863" y="1343624"/>
                </a:lnTo>
                <a:lnTo>
                  <a:pt x="1397548" y="1348706"/>
                </a:lnTo>
                <a:lnTo>
                  <a:pt x="1403890" y="1350929"/>
                </a:lnTo>
                <a:lnTo>
                  <a:pt x="1410233" y="1353470"/>
                </a:lnTo>
                <a:lnTo>
                  <a:pt x="1416258" y="1355058"/>
                </a:lnTo>
                <a:lnTo>
                  <a:pt x="1422600" y="1356646"/>
                </a:lnTo>
                <a:lnTo>
                  <a:pt x="1428308" y="1358234"/>
                </a:lnTo>
                <a:lnTo>
                  <a:pt x="1434334" y="1359187"/>
                </a:lnTo>
                <a:lnTo>
                  <a:pt x="1440042" y="1360140"/>
                </a:lnTo>
                <a:lnTo>
                  <a:pt x="1446067" y="1360775"/>
                </a:lnTo>
                <a:lnTo>
                  <a:pt x="1451775" y="1361093"/>
                </a:lnTo>
                <a:lnTo>
                  <a:pt x="1457483" y="1361093"/>
                </a:lnTo>
                <a:lnTo>
                  <a:pt x="1462874" y="1361093"/>
                </a:lnTo>
                <a:lnTo>
                  <a:pt x="1468900" y="1360775"/>
                </a:lnTo>
                <a:lnTo>
                  <a:pt x="1474291" y="1360140"/>
                </a:lnTo>
                <a:lnTo>
                  <a:pt x="1480316" y="1359187"/>
                </a:lnTo>
                <a:lnTo>
                  <a:pt x="1486341" y="1358234"/>
                </a:lnTo>
                <a:lnTo>
                  <a:pt x="1492366" y="1356646"/>
                </a:lnTo>
                <a:lnTo>
                  <a:pt x="1498392" y="1355058"/>
                </a:lnTo>
                <a:lnTo>
                  <a:pt x="1504734" y="1353470"/>
                </a:lnTo>
                <a:lnTo>
                  <a:pt x="1510759" y="1350929"/>
                </a:lnTo>
                <a:lnTo>
                  <a:pt x="1517101" y="1348706"/>
                </a:lnTo>
                <a:lnTo>
                  <a:pt x="1529786" y="1343624"/>
                </a:lnTo>
                <a:lnTo>
                  <a:pt x="1542471" y="1337272"/>
                </a:lnTo>
                <a:lnTo>
                  <a:pt x="1555473" y="1330602"/>
                </a:lnTo>
                <a:lnTo>
                  <a:pt x="1568157" y="1322662"/>
                </a:lnTo>
                <a:lnTo>
                  <a:pt x="1581159" y="1313769"/>
                </a:lnTo>
                <a:lnTo>
                  <a:pt x="1593844" y="1304241"/>
                </a:lnTo>
                <a:lnTo>
                  <a:pt x="1606846" y="1294395"/>
                </a:lnTo>
                <a:lnTo>
                  <a:pt x="1619531" y="1283597"/>
                </a:lnTo>
                <a:lnTo>
                  <a:pt x="1631581" y="1271845"/>
                </a:lnTo>
                <a:lnTo>
                  <a:pt x="1643949" y="1259776"/>
                </a:lnTo>
                <a:lnTo>
                  <a:pt x="1655682" y="1246437"/>
                </a:lnTo>
                <a:lnTo>
                  <a:pt x="1667098" y="1233097"/>
                </a:lnTo>
                <a:lnTo>
                  <a:pt x="1678197" y="1219123"/>
                </a:lnTo>
                <a:lnTo>
                  <a:pt x="1688662" y="1204513"/>
                </a:lnTo>
                <a:lnTo>
                  <a:pt x="1698810" y="1188950"/>
                </a:lnTo>
                <a:lnTo>
                  <a:pt x="1708324" y="1173387"/>
                </a:lnTo>
                <a:lnTo>
                  <a:pt x="1717203" y="1157189"/>
                </a:lnTo>
                <a:lnTo>
                  <a:pt x="1721643" y="1148932"/>
                </a:lnTo>
                <a:lnTo>
                  <a:pt x="1725765" y="1140356"/>
                </a:lnTo>
                <a:lnTo>
                  <a:pt x="1729570" y="1132099"/>
                </a:lnTo>
                <a:lnTo>
                  <a:pt x="1733693" y="1123523"/>
                </a:lnTo>
                <a:lnTo>
                  <a:pt x="1737181" y="1114948"/>
                </a:lnTo>
                <a:lnTo>
                  <a:pt x="1740352" y="1106055"/>
                </a:lnTo>
                <a:lnTo>
                  <a:pt x="1743524" y="1096844"/>
                </a:lnTo>
                <a:lnTo>
                  <a:pt x="1746695" y="1088269"/>
                </a:lnTo>
                <a:lnTo>
                  <a:pt x="1749232" y="1079058"/>
                </a:lnTo>
                <a:lnTo>
                  <a:pt x="1751769" y="1069848"/>
                </a:lnTo>
                <a:lnTo>
                  <a:pt x="1754306" y="1060637"/>
                </a:lnTo>
                <a:lnTo>
                  <a:pt x="1756525" y="1051427"/>
                </a:lnTo>
                <a:lnTo>
                  <a:pt x="1758428" y="1042216"/>
                </a:lnTo>
                <a:lnTo>
                  <a:pt x="1760014" y="1032688"/>
                </a:lnTo>
                <a:lnTo>
                  <a:pt x="1761599" y="1023160"/>
                </a:lnTo>
                <a:lnTo>
                  <a:pt x="1762551" y="1013314"/>
                </a:lnTo>
                <a:lnTo>
                  <a:pt x="1763502" y="1003786"/>
                </a:lnTo>
                <a:lnTo>
                  <a:pt x="1764136" y="994258"/>
                </a:lnTo>
                <a:lnTo>
                  <a:pt x="1764453" y="984412"/>
                </a:lnTo>
                <a:lnTo>
                  <a:pt x="1764771" y="974566"/>
                </a:lnTo>
                <a:lnTo>
                  <a:pt x="1764453" y="962815"/>
                </a:lnTo>
                <a:lnTo>
                  <a:pt x="1763819" y="951063"/>
                </a:lnTo>
                <a:lnTo>
                  <a:pt x="1748598" y="950745"/>
                </a:lnTo>
                <a:lnTo>
                  <a:pt x="1733059" y="949793"/>
                </a:lnTo>
                <a:lnTo>
                  <a:pt x="1716886" y="948840"/>
                </a:lnTo>
                <a:lnTo>
                  <a:pt x="1701030" y="947569"/>
                </a:lnTo>
                <a:lnTo>
                  <a:pt x="1684223" y="945664"/>
                </a:lnTo>
                <a:lnTo>
                  <a:pt x="1667732" y="943758"/>
                </a:lnTo>
                <a:lnTo>
                  <a:pt x="1650925" y="941852"/>
                </a:lnTo>
                <a:lnTo>
                  <a:pt x="1634435" y="939629"/>
                </a:lnTo>
                <a:lnTo>
                  <a:pt x="1617628" y="937406"/>
                </a:lnTo>
                <a:lnTo>
                  <a:pt x="1600503" y="934548"/>
                </a:lnTo>
                <a:lnTo>
                  <a:pt x="1584013" y="931689"/>
                </a:lnTo>
                <a:lnTo>
                  <a:pt x="1567206" y="928513"/>
                </a:lnTo>
                <a:lnTo>
                  <a:pt x="1550716" y="925337"/>
                </a:lnTo>
                <a:lnTo>
                  <a:pt x="1533909" y="921526"/>
                </a:lnTo>
                <a:lnTo>
                  <a:pt x="1517736" y="917714"/>
                </a:lnTo>
                <a:lnTo>
                  <a:pt x="1502197" y="913903"/>
                </a:lnTo>
                <a:lnTo>
                  <a:pt x="1486024" y="909457"/>
                </a:lnTo>
                <a:lnTo>
                  <a:pt x="1470802" y="905010"/>
                </a:lnTo>
                <a:lnTo>
                  <a:pt x="1456215" y="900564"/>
                </a:lnTo>
                <a:lnTo>
                  <a:pt x="1441310" y="895164"/>
                </a:lnTo>
                <a:lnTo>
                  <a:pt x="1427357" y="890400"/>
                </a:lnTo>
                <a:lnTo>
                  <a:pt x="1413721" y="884683"/>
                </a:lnTo>
                <a:lnTo>
                  <a:pt x="1400719" y="879284"/>
                </a:lnTo>
                <a:lnTo>
                  <a:pt x="1388352" y="873250"/>
                </a:lnTo>
                <a:lnTo>
                  <a:pt x="1376618" y="867533"/>
                </a:lnTo>
                <a:lnTo>
                  <a:pt x="1365519" y="861181"/>
                </a:lnTo>
                <a:lnTo>
                  <a:pt x="1355054" y="854828"/>
                </a:lnTo>
                <a:lnTo>
                  <a:pt x="1345541" y="848159"/>
                </a:lnTo>
                <a:lnTo>
                  <a:pt x="1336661" y="841171"/>
                </a:lnTo>
                <a:lnTo>
                  <a:pt x="1329051" y="834184"/>
                </a:lnTo>
                <a:lnTo>
                  <a:pt x="1324928" y="830690"/>
                </a:lnTo>
                <a:lnTo>
                  <a:pt x="1321757" y="826879"/>
                </a:lnTo>
                <a:lnTo>
                  <a:pt x="1318586" y="823068"/>
                </a:lnTo>
                <a:lnTo>
                  <a:pt x="1315414" y="819574"/>
                </a:lnTo>
                <a:lnTo>
                  <a:pt x="1309706" y="811634"/>
                </a:lnTo>
                <a:lnTo>
                  <a:pt x="1303681" y="804647"/>
                </a:lnTo>
                <a:lnTo>
                  <a:pt x="1298607" y="798612"/>
                </a:lnTo>
                <a:lnTo>
                  <a:pt x="1293216" y="792578"/>
                </a:lnTo>
                <a:lnTo>
                  <a:pt x="1288142" y="787813"/>
                </a:lnTo>
                <a:lnTo>
                  <a:pt x="1283386" y="783367"/>
                </a:lnTo>
                <a:lnTo>
                  <a:pt x="1278312" y="779873"/>
                </a:lnTo>
                <a:lnTo>
                  <a:pt x="1273872" y="777015"/>
                </a:lnTo>
                <a:lnTo>
                  <a:pt x="1269432" y="774474"/>
                </a:lnTo>
                <a:lnTo>
                  <a:pt x="1265310" y="772251"/>
                </a:lnTo>
                <a:lnTo>
                  <a:pt x="1261187" y="770980"/>
                </a:lnTo>
                <a:lnTo>
                  <a:pt x="1257065" y="770028"/>
                </a:lnTo>
                <a:lnTo>
                  <a:pt x="1253576" y="769392"/>
                </a:lnTo>
                <a:lnTo>
                  <a:pt x="1249771" y="769392"/>
                </a:lnTo>
                <a:close/>
                <a:moveTo>
                  <a:pt x="1457483" y="500062"/>
                </a:moveTo>
                <a:lnTo>
                  <a:pt x="1467631" y="500380"/>
                </a:lnTo>
                <a:lnTo>
                  <a:pt x="1477462" y="500697"/>
                </a:lnTo>
                <a:lnTo>
                  <a:pt x="1487609" y="501650"/>
                </a:lnTo>
                <a:lnTo>
                  <a:pt x="1497757" y="502603"/>
                </a:lnTo>
                <a:lnTo>
                  <a:pt x="1507588" y="503874"/>
                </a:lnTo>
                <a:lnTo>
                  <a:pt x="1517419" y="505462"/>
                </a:lnTo>
                <a:lnTo>
                  <a:pt x="1527249" y="507685"/>
                </a:lnTo>
                <a:lnTo>
                  <a:pt x="1537080" y="509908"/>
                </a:lnTo>
                <a:lnTo>
                  <a:pt x="1546276" y="512449"/>
                </a:lnTo>
                <a:lnTo>
                  <a:pt x="1556107" y="514990"/>
                </a:lnTo>
                <a:lnTo>
                  <a:pt x="1565303" y="518483"/>
                </a:lnTo>
                <a:lnTo>
                  <a:pt x="1574817" y="521659"/>
                </a:lnTo>
                <a:lnTo>
                  <a:pt x="1584013" y="525153"/>
                </a:lnTo>
                <a:lnTo>
                  <a:pt x="1592893" y="528964"/>
                </a:lnTo>
                <a:lnTo>
                  <a:pt x="1602089" y="533093"/>
                </a:lnTo>
                <a:lnTo>
                  <a:pt x="1610968" y="537540"/>
                </a:lnTo>
                <a:lnTo>
                  <a:pt x="1619848" y="542304"/>
                </a:lnTo>
                <a:lnTo>
                  <a:pt x="1628410" y="547068"/>
                </a:lnTo>
                <a:lnTo>
                  <a:pt x="1636972" y="552150"/>
                </a:lnTo>
                <a:lnTo>
                  <a:pt x="1645534" y="557549"/>
                </a:lnTo>
                <a:lnTo>
                  <a:pt x="1654096" y="562948"/>
                </a:lnTo>
                <a:lnTo>
                  <a:pt x="1662024" y="568983"/>
                </a:lnTo>
                <a:lnTo>
                  <a:pt x="1670269" y="575017"/>
                </a:lnTo>
                <a:lnTo>
                  <a:pt x="1678197" y="581369"/>
                </a:lnTo>
                <a:lnTo>
                  <a:pt x="1685808" y="588039"/>
                </a:lnTo>
                <a:lnTo>
                  <a:pt x="1693736" y="594391"/>
                </a:lnTo>
                <a:lnTo>
                  <a:pt x="1701347" y="601696"/>
                </a:lnTo>
                <a:lnTo>
                  <a:pt x="1708641" y="608684"/>
                </a:lnTo>
                <a:lnTo>
                  <a:pt x="1715934" y="615989"/>
                </a:lnTo>
                <a:lnTo>
                  <a:pt x="1723228" y="623611"/>
                </a:lnTo>
                <a:lnTo>
                  <a:pt x="1729888" y="631234"/>
                </a:lnTo>
                <a:lnTo>
                  <a:pt x="1736864" y="639174"/>
                </a:lnTo>
                <a:lnTo>
                  <a:pt x="1743207" y="647432"/>
                </a:lnTo>
                <a:lnTo>
                  <a:pt x="1749866" y="655689"/>
                </a:lnTo>
                <a:lnTo>
                  <a:pt x="1756208" y="664265"/>
                </a:lnTo>
                <a:lnTo>
                  <a:pt x="1762234" y="673158"/>
                </a:lnTo>
                <a:lnTo>
                  <a:pt x="1768259" y="682051"/>
                </a:lnTo>
                <a:lnTo>
                  <a:pt x="1773967" y="690944"/>
                </a:lnTo>
                <a:lnTo>
                  <a:pt x="1779675" y="700154"/>
                </a:lnTo>
                <a:lnTo>
                  <a:pt x="1785066" y="709682"/>
                </a:lnTo>
                <a:lnTo>
                  <a:pt x="1790140" y="719211"/>
                </a:lnTo>
                <a:lnTo>
                  <a:pt x="1795531" y="728739"/>
                </a:lnTo>
                <a:lnTo>
                  <a:pt x="1800288" y="738902"/>
                </a:lnTo>
                <a:lnTo>
                  <a:pt x="1805045" y="748430"/>
                </a:lnTo>
                <a:lnTo>
                  <a:pt x="1809484" y="758594"/>
                </a:lnTo>
                <a:lnTo>
                  <a:pt x="1813924" y="769075"/>
                </a:lnTo>
                <a:lnTo>
                  <a:pt x="1817729" y="779556"/>
                </a:lnTo>
                <a:lnTo>
                  <a:pt x="1821535" y="790037"/>
                </a:lnTo>
                <a:lnTo>
                  <a:pt x="1825340" y="800835"/>
                </a:lnTo>
                <a:lnTo>
                  <a:pt x="1828828" y="811634"/>
                </a:lnTo>
                <a:lnTo>
                  <a:pt x="1832000" y="822750"/>
                </a:lnTo>
                <a:lnTo>
                  <a:pt x="1834854" y="833866"/>
                </a:lnTo>
                <a:lnTo>
                  <a:pt x="1837708" y="844983"/>
                </a:lnTo>
                <a:lnTo>
                  <a:pt x="1840245" y="856416"/>
                </a:lnTo>
                <a:lnTo>
                  <a:pt x="1842464" y="867850"/>
                </a:lnTo>
                <a:lnTo>
                  <a:pt x="1844684" y="879284"/>
                </a:lnTo>
                <a:lnTo>
                  <a:pt x="1846270" y="890718"/>
                </a:lnTo>
                <a:lnTo>
                  <a:pt x="1847855" y="902469"/>
                </a:lnTo>
                <a:lnTo>
                  <a:pt x="1849758" y="914221"/>
                </a:lnTo>
                <a:lnTo>
                  <a:pt x="1850710" y="926290"/>
                </a:lnTo>
                <a:lnTo>
                  <a:pt x="1851661" y="938359"/>
                </a:lnTo>
                <a:lnTo>
                  <a:pt x="1852295" y="950428"/>
                </a:lnTo>
                <a:lnTo>
                  <a:pt x="1852612" y="962497"/>
                </a:lnTo>
                <a:lnTo>
                  <a:pt x="1852612" y="974566"/>
                </a:lnTo>
                <a:lnTo>
                  <a:pt x="1852612" y="987270"/>
                </a:lnTo>
                <a:lnTo>
                  <a:pt x="1851978" y="999657"/>
                </a:lnTo>
                <a:lnTo>
                  <a:pt x="1851344" y="1012361"/>
                </a:lnTo>
                <a:lnTo>
                  <a:pt x="1850075" y="1024430"/>
                </a:lnTo>
                <a:lnTo>
                  <a:pt x="1848490" y="1036817"/>
                </a:lnTo>
                <a:lnTo>
                  <a:pt x="1846587" y="1048886"/>
                </a:lnTo>
                <a:lnTo>
                  <a:pt x="1844367" y="1060955"/>
                </a:lnTo>
                <a:lnTo>
                  <a:pt x="1842147" y="1072706"/>
                </a:lnTo>
                <a:lnTo>
                  <a:pt x="1839293" y="1084458"/>
                </a:lnTo>
                <a:lnTo>
                  <a:pt x="1836122" y="1095891"/>
                </a:lnTo>
                <a:lnTo>
                  <a:pt x="1832951" y="1107643"/>
                </a:lnTo>
                <a:lnTo>
                  <a:pt x="1829463" y="1118759"/>
                </a:lnTo>
                <a:lnTo>
                  <a:pt x="1825974" y="1130193"/>
                </a:lnTo>
                <a:lnTo>
                  <a:pt x="1821535" y="1141309"/>
                </a:lnTo>
                <a:lnTo>
                  <a:pt x="1817412" y="1152108"/>
                </a:lnTo>
                <a:lnTo>
                  <a:pt x="1812655" y="1162906"/>
                </a:lnTo>
                <a:lnTo>
                  <a:pt x="1807899" y="1173705"/>
                </a:lnTo>
                <a:lnTo>
                  <a:pt x="1803142" y="1184186"/>
                </a:lnTo>
                <a:lnTo>
                  <a:pt x="1797751" y="1194667"/>
                </a:lnTo>
                <a:lnTo>
                  <a:pt x="1792360" y="1204830"/>
                </a:lnTo>
                <a:lnTo>
                  <a:pt x="1786652" y="1214994"/>
                </a:lnTo>
                <a:lnTo>
                  <a:pt x="1780944" y="1224840"/>
                </a:lnTo>
                <a:lnTo>
                  <a:pt x="1774601" y="1234050"/>
                </a:lnTo>
                <a:lnTo>
                  <a:pt x="1768576" y="1243896"/>
                </a:lnTo>
                <a:lnTo>
                  <a:pt x="1762234" y="1253107"/>
                </a:lnTo>
                <a:lnTo>
                  <a:pt x="1755891" y="1262317"/>
                </a:lnTo>
                <a:lnTo>
                  <a:pt x="1748915" y="1271528"/>
                </a:lnTo>
                <a:lnTo>
                  <a:pt x="1741938" y="1280103"/>
                </a:lnTo>
                <a:lnTo>
                  <a:pt x="1735279" y="1288678"/>
                </a:lnTo>
                <a:lnTo>
                  <a:pt x="1727985" y="1297254"/>
                </a:lnTo>
                <a:lnTo>
                  <a:pt x="1720691" y="1305194"/>
                </a:lnTo>
                <a:lnTo>
                  <a:pt x="1713397" y="1313452"/>
                </a:lnTo>
                <a:lnTo>
                  <a:pt x="1705787" y="1321392"/>
                </a:lnTo>
                <a:lnTo>
                  <a:pt x="1698493" y="1329014"/>
                </a:lnTo>
                <a:lnTo>
                  <a:pt x="1690565" y="1336319"/>
                </a:lnTo>
                <a:lnTo>
                  <a:pt x="1682637" y="1343624"/>
                </a:lnTo>
                <a:lnTo>
                  <a:pt x="1674709" y="1350612"/>
                </a:lnTo>
                <a:lnTo>
                  <a:pt x="1666781" y="1357599"/>
                </a:lnTo>
                <a:lnTo>
                  <a:pt x="1658853" y="1364269"/>
                </a:lnTo>
                <a:lnTo>
                  <a:pt x="1650608" y="1370303"/>
                </a:lnTo>
                <a:lnTo>
                  <a:pt x="1642680" y="1376655"/>
                </a:lnTo>
                <a:lnTo>
                  <a:pt x="1634435" y="1382372"/>
                </a:lnTo>
                <a:lnTo>
                  <a:pt x="1626190" y="1388407"/>
                </a:lnTo>
                <a:lnTo>
                  <a:pt x="1617945" y="1393806"/>
                </a:lnTo>
                <a:lnTo>
                  <a:pt x="1609700" y="1399205"/>
                </a:lnTo>
                <a:lnTo>
                  <a:pt x="1601455" y="1403970"/>
                </a:lnTo>
                <a:lnTo>
                  <a:pt x="1592893" y="1408416"/>
                </a:lnTo>
                <a:lnTo>
                  <a:pt x="1584648" y="1413180"/>
                </a:lnTo>
                <a:lnTo>
                  <a:pt x="1576403" y="1417309"/>
                </a:lnTo>
                <a:lnTo>
                  <a:pt x="1568157" y="1421120"/>
                </a:lnTo>
                <a:lnTo>
                  <a:pt x="1559912" y="1425249"/>
                </a:lnTo>
                <a:lnTo>
                  <a:pt x="1551667" y="1428743"/>
                </a:lnTo>
                <a:lnTo>
                  <a:pt x="1543422" y="1431601"/>
                </a:lnTo>
                <a:lnTo>
                  <a:pt x="1535177" y="1434777"/>
                </a:lnTo>
                <a:lnTo>
                  <a:pt x="1527249" y="1437636"/>
                </a:lnTo>
                <a:lnTo>
                  <a:pt x="1519004" y="1439859"/>
                </a:lnTo>
                <a:lnTo>
                  <a:pt x="1510759" y="1442082"/>
                </a:lnTo>
                <a:lnTo>
                  <a:pt x="1503148" y="1443670"/>
                </a:lnTo>
                <a:lnTo>
                  <a:pt x="1495220" y="1445576"/>
                </a:lnTo>
                <a:lnTo>
                  <a:pt x="1487292" y="1446846"/>
                </a:lnTo>
                <a:lnTo>
                  <a:pt x="1479999" y="1448117"/>
                </a:lnTo>
                <a:lnTo>
                  <a:pt x="1472071" y="1448752"/>
                </a:lnTo>
                <a:lnTo>
                  <a:pt x="1464460" y="1449070"/>
                </a:lnTo>
                <a:lnTo>
                  <a:pt x="1457483" y="1449387"/>
                </a:lnTo>
                <a:lnTo>
                  <a:pt x="1449872" y="1449070"/>
                </a:lnTo>
                <a:lnTo>
                  <a:pt x="1442579" y="1448752"/>
                </a:lnTo>
                <a:lnTo>
                  <a:pt x="1434968" y="1448117"/>
                </a:lnTo>
                <a:lnTo>
                  <a:pt x="1427357" y="1446846"/>
                </a:lnTo>
                <a:lnTo>
                  <a:pt x="1419429" y="1445576"/>
                </a:lnTo>
                <a:lnTo>
                  <a:pt x="1411818" y="1443670"/>
                </a:lnTo>
                <a:lnTo>
                  <a:pt x="1403573" y="1442082"/>
                </a:lnTo>
                <a:lnTo>
                  <a:pt x="1395645" y="1439859"/>
                </a:lnTo>
                <a:lnTo>
                  <a:pt x="1387717" y="1437636"/>
                </a:lnTo>
                <a:lnTo>
                  <a:pt x="1379472" y="1434777"/>
                </a:lnTo>
                <a:lnTo>
                  <a:pt x="1371227" y="1431601"/>
                </a:lnTo>
                <a:lnTo>
                  <a:pt x="1362982" y="1428743"/>
                </a:lnTo>
                <a:lnTo>
                  <a:pt x="1355054" y="1425249"/>
                </a:lnTo>
                <a:lnTo>
                  <a:pt x="1346492" y="1421120"/>
                </a:lnTo>
                <a:lnTo>
                  <a:pt x="1338247" y="1417309"/>
                </a:lnTo>
                <a:lnTo>
                  <a:pt x="1330002" y="1413180"/>
                </a:lnTo>
                <a:lnTo>
                  <a:pt x="1321757" y="1408416"/>
                </a:lnTo>
                <a:lnTo>
                  <a:pt x="1313195" y="1403970"/>
                </a:lnTo>
                <a:lnTo>
                  <a:pt x="1304950" y="1399205"/>
                </a:lnTo>
                <a:lnTo>
                  <a:pt x="1296705" y="1393806"/>
                </a:lnTo>
                <a:lnTo>
                  <a:pt x="1288459" y="1388407"/>
                </a:lnTo>
                <a:lnTo>
                  <a:pt x="1280214" y="1382372"/>
                </a:lnTo>
                <a:lnTo>
                  <a:pt x="1272286" y="1376655"/>
                </a:lnTo>
                <a:lnTo>
                  <a:pt x="1264041" y="1370303"/>
                </a:lnTo>
                <a:lnTo>
                  <a:pt x="1255796" y="1364269"/>
                </a:lnTo>
                <a:lnTo>
                  <a:pt x="1247551" y="1357599"/>
                </a:lnTo>
                <a:lnTo>
                  <a:pt x="1239940" y="1350612"/>
                </a:lnTo>
                <a:lnTo>
                  <a:pt x="1232012" y="1343624"/>
                </a:lnTo>
                <a:lnTo>
                  <a:pt x="1224085" y="1336319"/>
                </a:lnTo>
                <a:lnTo>
                  <a:pt x="1216474" y="1329014"/>
                </a:lnTo>
                <a:lnTo>
                  <a:pt x="1208863" y="1321392"/>
                </a:lnTo>
                <a:lnTo>
                  <a:pt x="1201252" y="1313452"/>
                </a:lnTo>
                <a:lnTo>
                  <a:pt x="1193958" y="1305194"/>
                </a:lnTo>
                <a:lnTo>
                  <a:pt x="1186665" y="1297254"/>
                </a:lnTo>
                <a:lnTo>
                  <a:pt x="1179688" y="1288678"/>
                </a:lnTo>
                <a:lnTo>
                  <a:pt x="1172711" y="1280103"/>
                </a:lnTo>
                <a:lnTo>
                  <a:pt x="1165735" y="1271528"/>
                </a:lnTo>
                <a:lnTo>
                  <a:pt x="1159075" y="1262317"/>
                </a:lnTo>
                <a:lnTo>
                  <a:pt x="1152416" y="1253107"/>
                </a:lnTo>
                <a:lnTo>
                  <a:pt x="1146073" y="1243896"/>
                </a:lnTo>
                <a:lnTo>
                  <a:pt x="1139731" y="1234050"/>
                </a:lnTo>
                <a:lnTo>
                  <a:pt x="1134023" y="1224840"/>
                </a:lnTo>
                <a:lnTo>
                  <a:pt x="1127998" y="1214994"/>
                </a:lnTo>
                <a:lnTo>
                  <a:pt x="1122607" y="1204830"/>
                </a:lnTo>
                <a:lnTo>
                  <a:pt x="1116899" y="1194667"/>
                </a:lnTo>
                <a:lnTo>
                  <a:pt x="1111825" y="1184186"/>
                </a:lnTo>
                <a:lnTo>
                  <a:pt x="1106751" y="1173705"/>
                </a:lnTo>
                <a:lnTo>
                  <a:pt x="1101994" y="1162906"/>
                </a:lnTo>
                <a:lnTo>
                  <a:pt x="1097237" y="1152108"/>
                </a:lnTo>
                <a:lnTo>
                  <a:pt x="1093115" y="1141309"/>
                </a:lnTo>
                <a:lnTo>
                  <a:pt x="1088992" y="1130193"/>
                </a:lnTo>
                <a:lnTo>
                  <a:pt x="1085187" y="1118759"/>
                </a:lnTo>
                <a:lnTo>
                  <a:pt x="1081699" y="1107643"/>
                </a:lnTo>
                <a:lnTo>
                  <a:pt x="1078527" y="1095891"/>
                </a:lnTo>
                <a:lnTo>
                  <a:pt x="1075356" y="1084458"/>
                </a:lnTo>
                <a:lnTo>
                  <a:pt x="1072502" y="1072706"/>
                </a:lnTo>
                <a:lnTo>
                  <a:pt x="1070282" y="1060955"/>
                </a:lnTo>
                <a:lnTo>
                  <a:pt x="1068062" y="1048886"/>
                </a:lnTo>
                <a:lnTo>
                  <a:pt x="1066477" y="1036817"/>
                </a:lnTo>
                <a:lnTo>
                  <a:pt x="1064891" y="1024430"/>
                </a:lnTo>
                <a:lnTo>
                  <a:pt x="1063623" y="1012361"/>
                </a:lnTo>
                <a:lnTo>
                  <a:pt x="1062671" y="999657"/>
                </a:lnTo>
                <a:lnTo>
                  <a:pt x="1062037" y="987270"/>
                </a:lnTo>
                <a:lnTo>
                  <a:pt x="1062037" y="974566"/>
                </a:lnTo>
                <a:lnTo>
                  <a:pt x="1062037" y="962497"/>
                </a:lnTo>
                <a:lnTo>
                  <a:pt x="1062354" y="950428"/>
                </a:lnTo>
                <a:lnTo>
                  <a:pt x="1063306" y="938359"/>
                </a:lnTo>
                <a:lnTo>
                  <a:pt x="1064257" y="926290"/>
                </a:lnTo>
                <a:lnTo>
                  <a:pt x="1065208" y="914221"/>
                </a:lnTo>
                <a:lnTo>
                  <a:pt x="1066794" y="902469"/>
                </a:lnTo>
                <a:lnTo>
                  <a:pt x="1068380" y="890718"/>
                </a:lnTo>
                <a:lnTo>
                  <a:pt x="1069965" y="879284"/>
                </a:lnTo>
                <a:lnTo>
                  <a:pt x="1072185" y="867850"/>
                </a:lnTo>
                <a:lnTo>
                  <a:pt x="1074405" y="856416"/>
                </a:lnTo>
                <a:lnTo>
                  <a:pt x="1077259" y="844983"/>
                </a:lnTo>
                <a:lnTo>
                  <a:pt x="1079796" y="833866"/>
                </a:lnTo>
                <a:lnTo>
                  <a:pt x="1082650" y="822750"/>
                </a:lnTo>
                <a:lnTo>
                  <a:pt x="1085821" y="811634"/>
                </a:lnTo>
                <a:lnTo>
                  <a:pt x="1089627" y="800835"/>
                </a:lnTo>
                <a:lnTo>
                  <a:pt x="1093115" y="790037"/>
                </a:lnTo>
                <a:lnTo>
                  <a:pt x="1096920" y="779556"/>
                </a:lnTo>
                <a:lnTo>
                  <a:pt x="1101043" y="769075"/>
                </a:lnTo>
                <a:lnTo>
                  <a:pt x="1105165" y="758594"/>
                </a:lnTo>
                <a:lnTo>
                  <a:pt x="1109922" y="748430"/>
                </a:lnTo>
                <a:lnTo>
                  <a:pt x="1114362" y="738902"/>
                </a:lnTo>
                <a:lnTo>
                  <a:pt x="1119118" y="728739"/>
                </a:lnTo>
                <a:lnTo>
                  <a:pt x="1124509" y="719211"/>
                </a:lnTo>
                <a:lnTo>
                  <a:pt x="1129583" y="709682"/>
                </a:lnTo>
                <a:lnTo>
                  <a:pt x="1135291" y="700154"/>
                </a:lnTo>
                <a:lnTo>
                  <a:pt x="1140682" y="690944"/>
                </a:lnTo>
                <a:lnTo>
                  <a:pt x="1146391" y="682051"/>
                </a:lnTo>
                <a:lnTo>
                  <a:pt x="1152416" y="673158"/>
                </a:lnTo>
                <a:lnTo>
                  <a:pt x="1158758" y="664265"/>
                </a:lnTo>
                <a:lnTo>
                  <a:pt x="1164783" y="655689"/>
                </a:lnTo>
                <a:lnTo>
                  <a:pt x="1171443" y="647432"/>
                </a:lnTo>
                <a:lnTo>
                  <a:pt x="1177785" y="639174"/>
                </a:lnTo>
                <a:lnTo>
                  <a:pt x="1184762" y="631234"/>
                </a:lnTo>
                <a:lnTo>
                  <a:pt x="1191738" y="623611"/>
                </a:lnTo>
                <a:lnTo>
                  <a:pt x="1198715" y="615989"/>
                </a:lnTo>
                <a:lnTo>
                  <a:pt x="1206009" y="608684"/>
                </a:lnTo>
                <a:lnTo>
                  <a:pt x="1213620" y="601696"/>
                </a:lnTo>
                <a:lnTo>
                  <a:pt x="1220913" y="594391"/>
                </a:lnTo>
                <a:lnTo>
                  <a:pt x="1228841" y="588039"/>
                </a:lnTo>
                <a:lnTo>
                  <a:pt x="1236769" y="581369"/>
                </a:lnTo>
                <a:lnTo>
                  <a:pt x="1244380" y="575017"/>
                </a:lnTo>
                <a:lnTo>
                  <a:pt x="1252625" y="568983"/>
                </a:lnTo>
                <a:lnTo>
                  <a:pt x="1260870" y="562948"/>
                </a:lnTo>
                <a:lnTo>
                  <a:pt x="1269115" y="557549"/>
                </a:lnTo>
                <a:lnTo>
                  <a:pt x="1277360" y="552150"/>
                </a:lnTo>
                <a:lnTo>
                  <a:pt x="1286240" y="547068"/>
                </a:lnTo>
                <a:lnTo>
                  <a:pt x="1294802" y="542304"/>
                </a:lnTo>
                <a:lnTo>
                  <a:pt x="1303364" y="537540"/>
                </a:lnTo>
                <a:lnTo>
                  <a:pt x="1312560" y="533093"/>
                </a:lnTo>
                <a:lnTo>
                  <a:pt x="1321757" y="528964"/>
                </a:lnTo>
                <a:lnTo>
                  <a:pt x="1330953" y="525153"/>
                </a:lnTo>
                <a:lnTo>
                  <a:pt x="1339833" y="521659"/>
                </a:lnTo>
                <a:lnTo>
                  <a:pt x="1349029" y="518483"/>
                </a:lnTo>
                <a:lnTo>
                  <a:pt x="1358542" y="514990"/>
                </a:lnTo>
                <a:lnTo>
                  <a:pt x="1368056" y="512449"/>
                </a:lnTo>
                <a:lnTo>
                  <a:pt x="1377887" y="509908"/>
                </a:lnTo>
                <a:lnTo>
                  <a:pt x="1387717" y="507685"/>
                </a:lnTo>
                <a:lnTo>
                  <a:pt x="1397231" y="505462"/>
                </a:lnTo>
                <a:lnTo>
                  <a:pt x="1407062" y="503874"/>
                </a:lnTo>
                <a:lnTo>
                  <a:pt x="1416892" y="502603"/>
                </a:lnTo>
                <a:lnTo>
                  <a:pt x="1427040" y="501650"/>
                </a:lnTo>
                <a:lnTo>
                  <a:pt x="1437188" y="500697"/>
                </a:lnTo>
                <a:lnTo>
                  <a:pt x="1447336" y="500380"/>
                </a:lnTo>
                <a:lnTo>
                  <a:pt x="1457483" y="500062"/>
                </a:lnTo>
                <a:close/>
                <a:moveTo>
                  <a:pt x="716008" y="249237"/>
                </a:moveTo>
                <a:lnTo>
                  <a:pt x="795913" y="249237"/>
                </a:lnTo>
                <a:lnTo>
                  <a:pt x="795913" y="374499"/>
                </a:lnTo>
                <a:lnTo>
                  <a:pt x="810181" y="375133"/>
                </a:lnTo>
                <a:lnTo>
                  <a:pt x="823816" y="376402"/>
                </a:lnTo>
                <a:lnTo>
                  <a:pt x="837133" y="377670"/>
                </a:lnTo>
                <a:lnTo>
                  <a:pt x="849500" y="379890"/>
                </a:lnTo>
                <a:lnTo>
                  <a:pt x="861549" y="381793"/>
                </a:lnTo>
                <a:lnTo>
                  <a:pt x="873281" y="384330"/>
                </a:lnTo>
                <a:lnTo>
                  <a:pt x="884379" y="386867"/>
                </a:lnTo>
                <a:lnTo>
                  <a:pt x="894842" y="389721"/>
                </a:lnTo>
                <a:lnTo>
                  <a:pt x="904989" y="393209"/>
                </a:lnTo>
                <a:lnTo>
                  <a:pt x="914819" y="396698"/>
                </a:lnTo>
                <a:lnTo>
                  <a:pt x="924014" y="400186"/>
                </a:lnTo>
                <a:lnTo>
                  <a:pt x="932575" y="403991"/>
                </a:lnTo>
                <a:lnTo>
                  <a:pt x="941136" y="407797"/>
                </a:lnTo>
                <a:lnTo>
                  <a:pt x="949381" y="411602"/>
                </a:lnTo>
                <a:lnTo>
                  <a:pt x="956673" y="415725"/>
                </a:lnTo>
                <a:lnTo>
                  <a:pt x="963966" y="419847"/>
                </a:lnTo>
                <a:lnTo>
                  <a:pt x="931624" y="504836"/>
                </a:lnTo>
                <a:lnTo>
                  <a:pt x="920209" y="498810"/>
                </a:lnTo>
                <a:lnTo>
                  <a:pt x="906257" y="491517"/>
                </a:lnTo>
                <a:lnTo>
                  <a:pt x="898330" y="488028"/>
                </a:lnTo>
                <a:lnTo>
                  <a:pt x="890086" y="484540"/>
                </a:lnTo>
                <a:lnTo>
                  <a:pt x="880891" y="480735"/>
                </a:lnTo>
                <a:lnTo>
                  <a:pt x="871061" y="477246"/>
                </a:lnTo>
                <a:lnTo>
                  <a:pt x="860597" y="474075"/>
                </a:lnTo>
                <a:lnTo>
                  <a:pt x="849500" y="470904"/>
                </a:lnTo>
                <a:lnTo>
                  <a:pt x="837767" y="468367"/>
                </a:lnTo>
                <a:lnTo>
                  <a:pt x="825401" y="465830"/>
                </a:lnTo>
                <a:lnTo>
                  <a:pt x="812401" y="463927"/>
                </a:lnTo>
                <a:lnTo>
                  <a:pt x="798449" y="462659"/>
                </a:lnTo>
                <a:lnTo>
                  <a:pt x="783863" y="461707"/>
                </a:lnTo>
                <a:lnTo>
                  <a:pt x="768960" y="461390"/>
                </a:lnTo>
                <a:lnTo>
                  <a:pt x="759765" y="461390"/>
                </a:lnTo>
                <a:lnTo>
                  <a:pt x="751204" y="462024"/>
                </a:lnTo>
                <a:lnTo>
                  <a:pt x="742643" y="462659"/>
                </a:lnTo>
                <a:lnTo>
                  <a:pt x="734398" y="463927"/>
                </a:lnTo>
                <a:lnTo>
                  <a:pt x="726471" y="465196"/>
                </a:lnTo>
                <a:lnTo>
                  <a:pt x="719496" y="467098"/>
                </a:lnTo>
                <a:lnTo>
                  <a:pt x="712203" y="469001"/>
                </a:lnTo>
                <a:lnTo>
                  <a:pt x="705544" y="471538"/>
                </a:lnTo>
                <a:lnTo>
                  <a:pt x="699202" y="473758"/>
                </a:lnTo>
                <a:lnTo>
                  <a:pt x="693178" y="476612"/>
                </a:lnTo>
                <a:lnTo>
                  <a:pt x="687153" y="479466"/>
                </a:lnTo>
                <a:lnTo>
                  <a:pt x="682080" y="482637"/>
                </a:lnTo>
                <a:lnTo>
                  <a:pt x="676689" y="486126"/>
                </a:lnTo>
                <a:lnTo>
                  <a:pt x="671933" y="489614"/>
                </a:lnTo>
                <a:lnTo>
                  <a:pt x="667177" y="493419"/>
                </a:lnTo>
                <a:lnTo>
                  <a:pt x="663055" y="497542"/>
                </a:lnTo>
                <a:lnTo>
                  <a:pt x="659250" y="501348"/>
                </a:lnTo>
                <a:lnTo>
                  <a:pt x="655445" y="505470"/>
                </a:lnTo>
                <a:lnTo>
                  <a:pt x="652274" y="509910"/>
                </a:lnTo>
                <a:lnTo>
                  <a:pt x="649103" y="514350"/>
                </a:lnTo>
                <a:lnTo>
                  <a:pt x="646249" y="519107"/>
                </a:lnTo>
                <a:lnTo>
                  <a:pt x="643713" y="523546"/>
                </a:lnTo>
                <a:lnTo>
                  <a:pt x="641493" y="528303"/>
                </a:lnTo>
                <a:lnTo>
                  <a:pt x="639591" y="533060"/>
                </a:lnTo>
                <a:lnTo>
                  <a:pt x="637688" y="537817"/>
                </a:lnTo>
                <a:lnTo>
                  <a:pt x="636420" y="542891"/>
                </a:lnTo>
                <a:lnTo>
                  <a:pt x="635152" y="547647"/>
                </a:lnTo>
                <a:lnTo>
                  <a:pt x="633566" y="552721"/>
                </a:lnTo>
                <a:lnTo>
                  <a:pt x="632932" y="557478"/>
                </a:lnTo>
                <a:lnTo>
                  <a:pt x="632298" y="562235"/>
                </a:lnTo>
                <a:lnTo>
                  <a:pt x="631981" y="567309"/>
                </a:lnTo>
                <a:lnTo>
                  <a:pt x="631981" y="572066"/>
                </a:lnTo>
                <a:lnTo>
                  <a:pt x="631981" y="578408"/>
                </a:lnTo>
                <a:lnTo>
                  <a:pt x="632615" y="584433"/>
                </a:lnTo>
                <a:lnTo>
                  <a:pt x="633249" y="590459"/>
                </a:lnTo>
                <a:lnTo>
                  <a:pt x="634200" y="595850"/>
                </a:lnTo>
                <a:lnTo>
                  <a:pt x="635786" y="601558"/>
                </a:lnTo>
                <a:lnTo>
                  <a:pt x="637371" y="606632"/>
                </a:lnTo>
                <a:lnTo>
                  <a:pt x="639274" y="612023"/>
                </a:lnTo>
                <a:lnTo>
                  <a:pt x="641176" y="617097"/>
                </a:lnTo>
                <a:lnTo>
                  <a:pt x="643713" y="622171"/>
                </a:lnTo>
                <a:lnTo>
                  <a:pt x="646249" y="626927"/>
                </a:lnTo>
                <a:lnTo>
                  <a:pt x="649737" y="631367"/>
                </a:lnTo>
                <a:lnTo>
                  <a:pt x="652908" y="636124"/>
                </a:lnTo>
                <a:lnTo>
                  <a:pt x="656713" y="640564"/>
                </a:lnTo>
                <a:lnTo>
                  <a:pt x="660835" y="645320"/>
                </a:lnTo>
                <a:lnTo>
                  <a:pt x="665274" y="649443"/>
                </a:lnTo>
                <a:lnTo>
                  <a:pt x="670031" y="653566"/>
                </a:lnTo>
                <a:lnTo>
                  <a:pt x="675104" y="658005"/>
                </a:lnTo>
                <a:lnTo>
                  <a:pt x="680177" y="662128"/>
                </a:lnTo>
                <a:lnTo>
                  <a:pt x="686202" y="665933"/>
                </a:lnTo>
                <a:lnTo>
                  <a:pt x="691909" y="670373"/>
                </a:lnTo>
                <a:lnTo>
                  <a:pt x="698568" y="674178"/>
                </a:lnTo>
                <a:lnTo>
                  <a:pt x="705227" y="678301"/>
                </a:lnTo>
                <a:lnTo>
                  <a:pt x="719813" y="686229"/>
                </a:lnTo>
                <a:lnTo>
                  <a:pt x="735667" y="694474"/>
                </a:lnTo>
                <a:lnTo>
                  <a:pt x="753106" y="702402"/>
                </a:lnTo>
                <a:lnTo>
                  <a:pt x="771814" y="710964"/>
                </a:lnTo>
                <a:lnTo>
                  <a:pt x="792108" y="719527"/>
                </a:lnTo>
                <a:lnTo>
                  <a:pt x="804474" y="724600"/>
                </a:lnTo>
                <a:lnTo>
                  <a:pt x="816206" y="729991"/>
                </a:lnTo>
                <a:lnTo>
                  <a:pt x="827621" y="735065"/>
                </a:lnTo>
                <a:lnTo>
                  <a:pt x="838719" y="740774"/>
                </a:lnTo>
                <a:lnTo>
                  <a:pt x="849500" y="745847"/>
                </a:lnTo>
                <a:lnTo>
                  <a:pt x="859963" y="751873"/>
                </a:lnTo>
                <a:lnTo>
                  <a:pt x="870110" y="757264"/>
                </a:lnTo>
                <a:lnTo>
                  <a:pt x="879622" y="763289"/>
                </a:lnTo>
                <a:lnTo>
                  <a:pt x="888501" y="768997"/>
                </a:lnTo>
                <a:lnTo>
                  <a:pt x="897379" y="775340"/>
                </a:lnTo>
                <a:lnTo>
                  <a:pt x="905940" y="781365"/>
                </a:lnTo>
                <a:lnTo>
                  <a:pt x="914184" y="788024"/>
                </a:lnTo>
                <a:lnTo>
                  <a:pt x="921477" y="794367"/>
                </a:lnTo>
                <a:lnTo>
                  <a:pt x="928770" y="801026"/>
                </a:lnTo>
                <a:lnTo>
                  <a:pt x="935746" y="808003"/>
                </a:lnTo>
                <a:lnTo>
                  <a:pt x="942088" y="814980"/>
                </a:lnTo>
                <a:lnTo>
                  <a:pt x="948429" y="822273"/>
                </a:lnTo>
                <a:lnTo>
                  <a:pt x="953820" y="829250"/>
                </a:lnTo>
                <a:lnTo>
                  <a:pt x="959210" y="837178"/>
                </a:lnTo>
                <a:lnTo>
                  <a:pt x="963966" y="844789"/>
                </a:lnTo>
                <a:lnTo>
                  <a:pt x="968406" y="852717"/>
                </a:lnTo>
                <a:lnTo>
                  <a:pt x="972845" y="860962"/>
                </a:lnTo>
                <a:lnTo>
                  <a:pt x="976333" y="869524"/>
                </a:lnTo>
                <a:lnTo>
                  <a:pt x="979503" y="878087"/>
                </a:lnTo>
                <a:lnTo>
                  <a:pt x="982674" y="886966"/>
                </a:lnTo>
                <a:lnTo>
                  <a:pt x="985211" y="895845"/>
                </a:lnTo>
                <a:lnTo>
                  <a:pt x="987431" y="905359"/>
                </a:lnTo>
                <a:lnTo>
                  <a:pt x="989016" y="914873"/>
                </a:lnTo>
                <a:lnTo>
                  <a:pt x="990284" y="925020"/>
                </a:lnTo>
                <a:lnTo>
                  <a:pt x="991236" y="935168"/>
                </a:lnTo>
                <a:lnTo>
                  <a:pt x="991870" y="944999"/>
                </a:lnTo>
                <a:lnTo>
                  <a:pt x="992187" y="955781"/>
                </a:lnTo>
                <a:lnTo>
                  <a:pt x="991870" y="965295"/>
                </a:lnTo>
                <a:lnTo>
                  <a:pt x="991236" y="974808"/>
                </a:lnTo>
                <a:lnTo>
                  <a:pt x="990284" y="984322"/>
                </a:lnTo>
                <a:lnTo>
                  <a:pt x="989016" y="993835"/>
                </a:lnTo>
                <a:lnTo>
                  <a:pt x="987113" y="1002715"/>
                </a:lnTo>
                <a:lnTo>
                  <a:pt x="984894" y="1012228"/>
                </a:lnTo>
                <a:lnTo>
                  <a:pt x="982357" y="1021108"/>
                </a:lnTo>
                <a:lnTo>
                  <a:pt x="978869" y="1030304"/>
                </a:lnTo>
                <a:lnTo>
                  <a:pt x="975698" y="1039184"/>
                </a:lnTo>
                <a:lnTo>
                  <a:pt x="971893" y="1047429"/>
                </a:lnTo>
                <a:lnTo>
                  <a:pt x="967454" y="1055991"/>
                </a:lnTo>
                <a:lnTo>
                  <a:pt x="962698" y="1064553"/>
                </a:lnTo>
                <a:lnTo>
                  <a:pt x="957625" y="1072481"/>
                </a:lnTo>
                <a:lnTo>
                  <a:pt x="952234" y="1080409"/>
                </a:lnTo>
                <a:lnTo>
                  <a:pt x="946210" y="1088337"/>
                </a:lnTo>
                <a:lnTo>
                  <a:pt x="940185" y="1095631"/>
                </a:lnTo>
                <a:lnTo>
                  <a:pt x="933526" y="1102925"/>
                </a:lnTo>
                <a:lnTo>
                  <a:pt x="926551" y="1110219"/>
                </a:lnTo>
                <a:lnTo>
                  <a:pt x="918941" y="1116561"/>
                </a:lnTo>
                <a:lnTo>
                  <a:pt x="911014" y="1123221"/>
                </a:lnTo>
                <a:lnTo>
                  <a:pt x="903087" y="1129246"/>
                </a:lnTo>
                <a:lnTo>
                  <a:pt x="894525" y="1135271"/>
                </a:lnTo>
                <a:lnTo>
                  <a:pt x="885647" y="1140979"/>
                </a:lnTo>
                <a:lnTo>
                  <a:pt x="876134" y="1146370"/>
                </a:lnTo>
                <a:lnTo>
                  <a:pt x="866622" y="1151127"/>
                </a:lnTo>
                <a:lnTo>
                  <a:pt x="856475" y="1155884"/>
                </a:lnTo>
                <a:lnTo>
                  <a:pt x="846012" y="1160006"/>
                </a:lnTo>
                <a:lnTo>
                  <a:pt x="835231" y="1163812"/>
                </a:lnTo>
                <a:lnTo>
                  <a:pt x="824133" y="1167617"/>
                </a:lnTo>
                <a:lnTo>
                  <a:pt x="812401" y="1170471"/>
                </a:lnTo>
                <a:lnTo>
                  <a:pt x="800669" y="1173008"/>
                </a:lnTo>
                <a:lnTo>
                  <a:pt x="788303" y="1175228"/>
                </a:lnTo>
                <a:lnTo>
                  <a:pt x="788303" y="1309687"/>
                </a:lnTo>
                <a:lnTo>
                  <a:pt x="707129" y="1309687"/>
                </a:lnTo>
                <a:lnTo>
                  <a:pt x="707129" y="1179351"/>
                </a:lnTo>
                <a:lnTo>
                  <a:pt x="692861" y="1179034"/>
                </a:lnTo>
                <a:lnTo>
                  <a:pt x="678592" y="1178082"/>
                </a:lnTo>
                <a:lnTo>
                  <a:pt x="664640" y="1176180"/>
                </a:lnTo>
                <a:lnTo>
                  <a:pt x="650689" y="1174277"/>
                </a:lnTo>
                <a:lnTo>
                  <a:pt x="637054" y="1172057"/>
                </a:lnTo>
                <a:lnTo>
                  <a:pt x="623102" y="1169520"/>
                </a:lnTo>
                <a:lnTo>
                  <a:pt x="609785" y="1166349"/>
                </a:lnTo>
                <a:lnTo>
                  <a:pt x="596785" y="1162543"/>
                </a:lnTo>
                <a:lnTo>
                  <a:pt x="584101" y="1158738"/>
                </a:lnTo>
                <a:lnTo>
                  <a:pt x="572052" y="1154615"/>
                </a:lnTo>
                <a:lnTo>
                  <a:pt x="560003" y="1149859"/>
                </a:lnTo>
                <a:lnTo>
                  <a:pt x="548588" y="1144785"/>
                </a:lnTo>
                <a:lnTo>
                  <a:pt x="537807" y="1139394"/>
                </a:lnTo>
                <a:lnTo>
                  <a:pt x="527660" y="1134320"/>
                </a:lnTo>
                <a:lnTo>
                  <a:pt x="518148" y="1128294"/>
                </a:lnTo>
                <a:lnTo>
                  <a:pt x="509587" y="1122586"/>
                </a:lnTo>
                <a:lnTo>
                  <a:pt x="540027" y="1036012"/>
                </a:lnTo>
                <a:lnTo>
                  <a:pt x="549222" y="1041721"/>
                </a:lnTo>
                <a:lnTo>
                  <a:pt x="558735" y="1047112"/>
                </a:lnTo>
                <a:lnTo>
                  <a:pt x="568564" y="1052820"/>
                </a:lnTo>
                <a:lnTo>
                  <a:pt x="579028" y="1057577"/>
                </a:lnTo>
                <a:lnTo>
                  <a:pt x="589492" y="1062651"/>
                </a:lnTo>
                <a:lnTo>
                  <a:pt x="600590" y="1067090"/>
                </a:lnTo>
                <a:lnTo>
                  <a:pt x="612004" y="1071213"/>
                </a:lnTo>
                <a:lnTo>
                  <a:pt x="623737" y="1075335"/>
                </a:lnTo>
                <a:lnTo>
                  <a:pt x="635786" y="1078824"/>
                </a:lnTo>
                <a:lnTo>
                  <a:pt x="648152" y="1081995"/>
                </a:lnTo>
                <a:lnTo>
                  <a:pt x="660518" y="1084849"/>
                </a:lnTo>
                <a:lnTo>
                  <a:pt x="673201" y="1087069"/>
                </a:lnTo>
                <a:lnTo>
                  <a:pt x="686202" y="1088972"/>
                </a:lnTo>
                <a:lnTo>
                  <a:pt x="699519" y="1090240"/>
                </a:lnTo>
                <a:lnTo>
                  <a:pt x="712520" y="1091191"/>
                </a:lnTo>
                <a:lnTo>
                  <a:pt x="726154" y="1091509"/>
                </a:lnTo>
                <a:lnTo>
                  <a:pt x="734716" y="1091191"/>
                </a:lnTo>
                <a:lnTo>
                  <a:pt x="743277" y="1090874"/>
                </a:lnTo>
                <a:lnTo>
                  <a:pt x="751521" y="1090240"/>
                </a:lnTo>
                <a:lnTo>
                  <a:pt x="759131" y="1088972"/>
                </a:lnTo>
                <a:lnTo>
                  <a:pt x="767058" y="1087703"/>
                </a:lnTo>
                <a:lnTo>
                  <a:pt x="774668" y="1086117"/>
                </a:lnTo>
                <a:lnTo>
                  <a:pt x="781644" y="1083898"/>
                </a:lnTo>
                <a:lnTo>
                  <a:pt x="788937" y="1081995"/>
                </a:lnTo>
                <a:lnTo>
                  <a:pt x="795595" y="1079458"/>
                </a:lnTo>
                <a:lnTo>
                  <a:pt x="802571" y="1076921"/>
                </a:lnTo>
                <a:lnTo>
                  <a:pt x="809230" y="1074067"/>
                </a:lnTo>
                <a:lnTo>
                  <a:pt x="815255" y="1070579"/>
                </a:lnTo>
                <a:lnTo>
                  <a:pt x="821279" y="1067407"/>
                </a:lnTo>
                <a:lnTo>
                  <a:pt x="826987" y="1063919"/>
                </a:lnTo>
                <a:lnTo>
                  <a:pt x="832377" y="1059796"/>
                </a:lnTo>
                <a:lnTo>
                  <a:pt x="837450" y="1055674"/>
                </a:lnTo>
                <a:lnTo>
                  <a:pt x="842207" y="1051551"/>
                </a:lnTo>
                <a:lnTo>
                  <a:pt x="847280" y="1046795"/>
                </a:lnTo>
                <a:lnTo>
                  <a:pt x="851402" y="1042355"/>
                </a:lnTo>
                <a:lnTo>
                  <a:pt x="855524" y="1037281"/>
                </a:lnTo>
                <a:lnTo>
                  <a:pt x="859329" y="1032207"/>
                </a:lnTo>
                <a:lnTo>
                  <a:pt x="862817" y="1027133"/>
                </a:lnTo>
                <a:lnTo>
                  <a:pt x="866305" y="1021425"/>
                </a:lnTo>
                <a:lnTo>
                  <a:pt x="868842" y="1016034"/>
                </a:lnTo>
                <a:lnTo>
                  <a:pt x="871378" y="1010009"/>
                </a:lnTo>
                <a:lnTo>
                  <a:pt x="873598" y="1003983"/>
                </a:lnTo>
                <a:lnTo>
                  <a:pt x="875500" y="997641"/>
                </a:lnTo>
                <a:lnTo>
                  <a:pt x="877086" y="991299"/>
                </a:lnTo>
                <a:lnTo>
                  <a:pt x="878354" y="984956"/>
                </a:lnTo>
                <a:lnTo>
                  <a:pt x="879305" y="978297"/>
                </a:lnTo>
                <a:lnTo>
                  <a:pt x="879939" y="971954"/>
                </a:lnTo>
                <a:lnTo>
                  <a:pt x="879939" y="964978"/>
                </a:lnTo>
                <a:lnTo>
                  <a:pt x="879939" y="958318"/>
                </a:lnTo>
                <a:lnTo>
                  <a:pt x="879622" y="951976"/>
                </a:lnTo>
                <a:lnTo>
                  <a:pt x="878671" y="945950"/>
                </a:lnTo>
                <a:lnTo>
                  <a:pt x="877720" y="939608"/>
                </a:lnTo>
                <a:lnTo>
                  <a:pt x="876134" y="933266"/>
                </a:lnTo>
                <a:lnTo>
                  <a:pt x="874549" y="927557"/>
                </a:lnTo>
                <a:lnTo>
                  <a:pt x="872647" y="921849"/>
                </a:lnTo>
                <a:lnTo>
                  <a:pt x="870744" y="916458"/>
                </a:lnTo>
                <a:lnTo>
                  <a:pt x="868207" y="910750"/>
                </a:lnTo>
                <a:lnTo>
                  <a:pt x="865354" y="905676"/>
                </a:lnTo>
                <a:lnTo>
                  <a:pt x="862183" y="900602"/>
                </a:lnTo>
                <a:lnTo>
                  <a:pt x="859012" y="895211"/>
                </a:lnTo>
                <a:lnTo>
                  <a:pt x="855524" y="890454"/>
                </a:lnTo>
                <a:lnTo>
                  <a:pt x="851402" y="885380"/>
                </a:lnTo>
                <a:lnTo>
                  <a:pt x="847280" y="880624"/>
                </a:lnTo>
                <a:lnTo>
                  <a:pt x="842524" y="875867"/>
                </a:lnTo>
                <a:lnTo>
                  <a:pt x="838085" y="871427"/>
                </a:lnTo>
                <a:lnTo>
                  <a:pt x="833011" y="866987"/>
                </a:lnTo>
                <a:lnTo>
                  <a:pt x="827621" y="862231"/>
                </a:lnTo>
                <a:lnTo>
                  <a:pt x="822230" y="858108"/>
                </a:lnTo>
                <a:lnTo>
                  <a:pt x="816206" y="853985"/>
                </a:lnTo>
                <a:lnTo>
                  <a:pt x="810181" y="849546"/>
                </a:lnTo>
                <a:lnTo>
                  <a:pt x="803840" y="845740"/>
                </a:lnTo>
                <a:lnTo>
                  <a:pt x="797181" y="841301"/>
                </a:lnTo>
                <a:lnTo>
                  <a:pt x="782912" y="833690"/>
                </a:lnTo>
                <a:lnTo>
                  <a:pt x="767692" y="826079"/>
                </a:lnTo>
                <a:lnTo>
                  <a:pt x="751521" y="818785"/>
                </a:lnTo>
                <a:lnTo>
                  <a:pt x="734081" y="811174"/>
                </a:lnTo>
                <a:lnTo>
                  <a:pt x="709983" y="801344"/>
                </a:lnTo>
                <a:lnTo>
                  <a:pt x="687153" y="791196"/>
                </a:lnTo>
                <a:lnTo>
                  <a:pt x="676055" y="786439"/>
                </a:lnTo>
                <a:lnTo>
                  <a:pt x="665274" y="781048"/>
                </a:lnTo>
                <a:lnTo>
                  <a:pt x="655128" y="775657"/>
                </a:lnTo>
                <a:lnTo>
                  <a:pt x="644981" y="770266"/>
                </a:lnTo>
                <a:lnTo>
                  <a:pt x="635786" y="764875"/>
                </a:lnTo>
                <a:lnTo>
                  <a:pt x="626273" y="759167"/>
                </a:lnTo>
                <a:lnTo>
                  <a:pt x="617395" y="753458"/>
                </a:lnTo>
                <a:lnTo>
                  <a:pt x="608517" y="747433"/>
                </a:lnTo>
                <a:lnTo>
                  <a:pt x="600590" y="741408"/>
                </a:lnTo>
                <a:lnTo>
                  <a:pt x="592662" y="735065"/>
                </a:lnTo>
                <a:lnTo>
                  <a:pt x="585052" y="729040"/>
                </a:lnTo>
                <a:lnTo>
                  <a:pt x="578077" y="722381"/>
                </a:lnTo>
                <a:lnTo>
                  <a:pt x="571418" y="715721"/>
                </a:lnTo>
                <a:lnTo>
                  <a:pt x="565076" y="708744"/>
                </a:lnTo>
                <a:lnTo>
                  <a:pt x="559052" y="701451"/>
                </a:lnTo>
                <a:lnTo>
                  <a:pt x="553344" y="694474"/>
                </a:lnTo>
                <a:lnTo>
                  <a:pt x="548588" y="686546"/>
                </a:lnTo>
                <a:lnTo>
                  <a:pt x="543832" y="678935"/>
                </a:lnTo>
                <a:lnTo>
                  <a:pt x="539393" y="671007"/>
                </a:lnTo>
                <a:lnTo>
                  <a:pt x="535588" y="662762"/>
                </a:lnTo>
                <a:lnTo>
                  <a:pt x="532417" y="654200"/>
                </a:lnTo>
                <a:lnTo>
                  <a:pt x="529246" y="645955"/>
                </a:lnTo>
                <a:lnTo>
                  <a:pt x="526709" y="636758"/>
                </a:lnTo>
                <a:lnTo>
                  <a:pt x="524807" y="627562"/>
                </a:lnTo>
                <a:lnTo>
                  <a:pt x="523221" y="618048"/>
                </a:lnTo>
                <a:lnTo>
                  <a:pt x="521953" y="608217"/>
                </a:lnTo>
                <a:lnTo>
                  <a:pt x="521319" y="598069"/>
                </a:lnTo>
                <a:lnTo>
                  <a:pt x="521002" y="587922"/>
                </a:lnTo>
                <a:lnTo>
                  <a:pt x="521319" y="577774"/>
                </a:lnTo>
                <a:lnTo>
                  <a:pt x="521953" y="567943"/>
                </a:lnTo>
                <a:lnTo>
                  <a:pt x="522904" y="558429"/>
                </a:lnTo>
                <a:lnTo>
                  <a:pt x="524490" y="548916"/>
                </a:lnTo>
                <a:lnTo>
                  <a:pt x="526392" y="539402"/>
                </a:lnTo>
                <a:lnTo>
                  <a:pt x="528612" y="530523"/>
                </a:lnTo>
                <a:lnTo>
                  <a:pt x="531783" y="521643"/>
                </a:lnTo>
                <a:lnTo>
                  <a:pt x="534636" y="512764"/>
                </a:lnTo>
                <a:lnTo>
                  <a:pt x="538124" y="504202"/>
                </a:lnTo>
                <a:lnTo>
                  <a:pt x="541929" y="495956"/>
                </a:lnTo>
                <a:lnTo>
                  <a:pt x="546685" y="487711"/>
                </a:lnTo>
                <a:lnTo>
                  <a:pt x="551125" y="479783"/>
                </a:lnTo>
                <a:lnTo>
                  <a:pt x="556515" y="472489"/>
                </a:lnTo>
                <a:lnTo>
                  <a:pt x="561905" y="464879"/>
                </a:lnTo>
                <a:lnTo>
                  <a:pt x="567930" y="457585"/>
                </a:lnTo>
                <a:lnTo>
                  <a:pt x="573955" y="450925"/>
                </a:lnTo>
                <a:lnTo>
                  <a:pt x="580613" y="444266"/>
                </a:lnTo>
                <a:lnTo>
                  <a:pt x="587272" y="437923"/>
                </a:lnTo>
                <a:lnTo>
                  <a:pt x="594565" y="431581"/>
                </a:lnTo>
                <a:lnTo>
                  <a:pt x="602175" y="425873"/>
                </a:lnTo>
                <a:lnTo>
                  <a:pt x="609785" y="420165"/>
                </a:lnTo>
                <a:lnTo>
                  <a:pt x="618029" y="415091"/>
                </a:lnTo>
                <a:lnTo>
                  <a:pt x="626590" y="410017"/>
                </a:lnTo>
                <a:lnTo>
                  <a:pt x="635469" y="405577"/>
                </a:lnTo>
                <a:lnTo>
                  <a:pt x="644347" y="400820"/>
                </a:lnTo>
                <a:lnTo>
                  <a:pt x="653859" y="397015"/>
                </a:lnTo>
                <a:lnTo>
                  <a:pt x="663372" y="393526"/>
                </a:lnTo>
                <a:lnTo>
                  <a:pt x="673519" y="389721"/>
                </a:lnTo>
                <a:lnTo>
                  <a:pt x="683665" y="386867"/>
                </a:lnTo>
                <a:lnTo>
                  <a:pt x="694129" y="384330"/>
                </a:lnTo>
                <a:lnTo>
                  <a:pt x="704910" y="381793"/>
                </a:lnTo>
                <a:lnTo>
                  <a:pt x="716008" y="379890"/>
                </a:lnTo>
                <a:lnTo>
                  <a:pt x="716008" y="249237"/>
                </a:lnTo>
                <a:close/>
                <a:moveTo>
                  <a:pt x="784828" y="0"/>
                </a:moveTo>
                <a:lnTo>
                  <a:pt x="808948" y="317"/>
                </a:lnTo>
                <a:lnTo>
                  <a:pt x="832750" y="1588"/>
                </a:lnTo>
                <a:lnTo>
                  <a:pt x="856551" y="3175"/>
                </a:lnTo>
                <a:lnTo>
                  <a:pt x="880036" y="5716"/>
                </a:lnTo>
                <a:lnTo>
                  <a:pt x="903203" y="9209"/>
                </a:lnTo>
                <a:lnTo>
                  <a:pt x="926370" y="13020"/>
                </a:lnTo>
                <a:lnTo>
                  <a:pt x="949538" y="17466"/>
                </a:lnTo>
                <a:lnTo>
                  <a:pt x="972387" y="22864"/>
                </a:lnTo>
                <a:lnTo>
                  <a:pt x="994920" y="28581"/>
                </a:lnTo>
                <a:lnTo>
                  <a:pt x="1017452" y="35249"/>
                </a:lnTo>
                <a:lnTo>
                  <a:pt x="1039668" y="42871"/>
                </a:lnTo>
                <a:lnTo>
                  <a:pt x="1061565" y="50493"/>
                </a:lnTo>
                <a:lnTo>
                  <a:pt x="1083146" y="59067"/>
                </a:lnTo>
                <a:lnTo>
                  <a:pt x="1104727" y="68276"/>
                </a:lnTo>
                <a:lnTo>
                  <a:pt x="1125990" y="78121"/>
                </a:lnTo>
                <a:lnTo>
                  <a:pt x="1146618" y="88283"/>
                </a:lnTo>
                <a:lnTo>
                  <a:pt x="1167246" y="99397"/>
                </a:lnTo>
                <a:lnTo>
                  <a:pt x="1187240" y="111147"/>
                </a:lnTo>
                <a:lnTo>
                  <a:pt x="1207233" y="123215"/>
                </a:lnTo>
                <a:lnTo>
                  <a:pt x="1226910" y="136553"/>
                </a:lnTo>
                <a:lnTo>
                  <a:pt x="1245634" y="149890"/>
                </a:lnTo>
                <a:lnTo>
                  <a:pt x="1264675" y="163863"/>
                </a:lnTo>
                <a:lnTo>
                  <a:pt x="1283082" y="178154"/>
                </a:lnTo>
                <a:lnTo>
                  <a:pt x="1300854" y="193714"/>
                </a:lnTo>
                <a:lnTo>
                  <a:pt x="1318309" y="209275"/>
                </a:lnTo>
                <a:lnTo>
                  <a:pt x="1335129" y="225153"/>
                </a:lnTo>
                <a:lnTo>
                  <a:pt x="1351949" y="242302"/>
                </a:lnTo>
                <a:lnTo>
                  <a:pt x="1368134" y="259450"/>
                </a:lnTo>
                <a:lnTo>
                  <a:pt x="1383368" y="277234"/>
                </a:lnTo>
                <a:lnTo>
                  <a:pt x="1398918" y="295335"/>
                </a:lnTo>
                <a:lnTo>
                  <a:pt x="1413199" y="314389"/>
                </a:lnTo>
                <a:lnTo>
                  <a:pt x="1427163" y="333760"/>
                </a:lnTo>
                <a:lnTo>
                  <a:pt x="1313549" y="414104"/>
                </a:lnTo>
                <a:lnTo>
                  <a:pt x="1301806" y="397908"/>
                </a:lnTo>
                <a:lnTo>
                  <a:pt x="1289747" y="382665"/>
                </a:lnTo>
                <a:lnTo>
                  <a:pt x="1277370" y="367740"/>
                </a:lnTo>
                <a:lnTo>
                  <a:pt x="1264675" y="352814"/>
                </a:lnTo>
                <a:lnTo>
                  <a:pt x="1251346" y="338524"/>
                </a:lnTo>
                <a:lnTo>
                  <a:pt x="1238017" y="324868"/>
                </a:lnTo>
                <a:lnTo>
                  <a:pt x="1223736" y="311531"/>
                </a:lnTo>
                <a:lnTo>
                  <a:pt x="1209455" y="298828"/>
                </a:lnTo>
                <a:lnTo>
                  <a:pt x="1194539" y="286126"/>
                </a:lnTo>
                <a:lnTo>
                  <a:pt x="1179623" y="274058"/>
                </a:lnTo>
                <a:lnTo>
                  <a:pt x="1164073" y="262308"/>
                </a:lnTo>
                <a:lnTo>
                  <a:pt x="1148522" y="251829"/>
                </a:lnTo>
                <a:lnTo>
                  <a:pt x="1132654" y="241031"/>
                </a:lnTo>
                <a:lnTo>
                  <a:pt x="1116151" y="230869"/>
                </a:lnTo>
                <a:lnTo>
                  <a:pt x="1099649" y="221342"/>
                </a:lnTo>
                <a:lnTo>
                  <a:pt x="1082511" y="212133"/>
                </a:lnTo>
                <a:lnTo>
                  <a:pt x="1065374" y="203559"/>
                </a:lnTo>
                <a:lnTo>
                  <a:pt x="1047919" y="195620"/>
                </a:lnTo>
                <a:lnTo>
                  <a:pt x="1030464" y="187998"/>
                </a:lnTo>
                <a:lnTo>
                  <a:pt x="1012375" y="180694"/>
                </a:lnTo>
                <a:lnTo>
                  <a:pt x="994603" y="174343"/>
                </a:lnTo>
                <a:lnTo>
                  <a:pt x="976196" y="168309"/>
                </a:lnTo>
                <a:lnTo>
                  <a:pt x="957472" y="162910"/>
                </a:lnTo>
                <a:lnTo>
                  <a:pt x="939065" y="157829"/>
                </a:lnTo>
                <a:lnTo>
                  <a:pt x="920341" y="153701"/>
                </a:lnTo>
                <a:lnTo>
                  <a:pt x="901616" y="150208"/>
                </a:lnTo>
                <a:lnTo>
                  <a:pt x="882258" y="146715"/>
                </a:lnTo>
                <a:lnTo>
                  <a:pt x="862899" y="144174"/>
                </a:lnTo>
                <a:lnTo>
                  <a:pt x="843857" y="141951"/>
                </a:lnTo>
                <a:lnTo>
                  <a:pt x="824181" y="140681"/>
                </a:lnTo>
                <a:lnTo>
                  <a:pt x="804505" y="139728"/>
                </a:lnTo>
                <a:lnTo>
                  <a:pt x="784828" y="139411"/>
                </a:lnTo>
                <a:lnTo>
                  <a:pt x="768326" y="139728"/>
                </a:lnTo>
                <a:lnTo>
                  <a:pt x="751823" y="140363"/>
                </a:lnTo>
                <a:lnTo>
                  <a:pt x="735320" y="141316"/>
                </a:lnTo>
                <a:lnTo>
                  <a:pt x="719135" y="142586"/>
                </a:lnTo>
                <a:lnTo>
                  <a:pt x="702632" y="144492"/>
                </a:lnTo>
                <a:lnTo>
                  <a:pt x="686764" y="146715"/>
                </a:lnTo>
                <a:lnTo>
                  <a:pt x="670897" y="149573"/>
                </a:lnTo>
                <a:lnTo>
                  <a:pt x="655029" y="152431"/>
                </a:lnTo>
                <a:lnTo>
                  <a:pt x="639478" y="155924"/>
                </a:lnTo>
                <a:lnTo>
                  <a:pt x="623927" y="160052"/>
                </a:lnTo>
                <a:lnTo>
                  <a:pt x="608377" y="163863"/>
                </a:lnTo>
                <a:lnTo>
                  <a:pt x="593144" y="168309"/>
                </a:lnTo>
                <a:lnTo>
                  <a:pt x="578228" y="173390"/>
                </a:lnTo>
                <a:lnTo>
                  <a:pt x="562994" y="178471"/>
                </a:lnTo>
                <a:lnTo>
                  <a:pt x="548396" y="184505"/>
                </a:lnTo>
                <a:lnTo>
                  <a:pt x="533797" y="190221"/>
                </a:lnTo>
                <a:lnTo>
                  <a:pt x="519516" y="196572"/>
                </a:lnTo>
                <a:lnTo>
                  <a:pt x="505235" y="203241"/>
                </a:lnTo>
                <a:lnTo>
                  <a:pt x="491271" y="210228"/>
                </a:lnTo>
                <a:lnTo>
                  <a:pt x="477308" y="217532"/>
                </a:lnTo>
                <a:lnTo>
                  <a:pt x="463978" y="225153"/>
                </a:lnTo>
                <a:lnTo>
                  <a:pt x="450332" y="233092"/>
                </a:lnTo>
                <a:lnTo>
                  <a:pt x="437003" y="241349"/>
                </a:lnTo>
                <a:lnTo>
                  <a:pt x="423991" y="249923"/>
                </a:lnTo>
                <a:lnTo>
                  <a:pt x="411297" y="258815"/>
                </a:lnTo>
                <a:lnTo>
                  <a:pt x="398603" y="268024"/>
                </a:lnTo>
                <a:lnTo>
                  <a:pt x="386543" y="277551"/>
                </a:lnTo>
                <a:lnTo>
                  <a:pt x="374483" y="287396"/>
                </a:lnTo>
                <a:lnTo>
                  <a:pt x="362424" y="296923"/>
                </a:lnTo>
                <a:lnTo>
                  <a:pt x="350999" y="307402"/>
                </a:lnTo>
                <a:lnTo>
                  <a:pt x="339574" y="317882"/>
                </a:lnTo>
                <a:lnTo>
                  <a:pt x="328466" y="328997"/>
                </a:lnTo>
                <a:lnTo>
                  <a:pt x="317676" y="340112"/>
                </a:lnTo>
                <a:lnTo>
                  <a:pt x="306886" y="351226"/>
                </a:lnTo>
                <a:lnTo>
                  <a:pt x="296730" y="362976"/>
                </a:lnTo>
                <a:lnTo>
                  <a:pt x="286575" y="374726"/>
                </a:lnTo>
                <a:lnTo>
                  <a:pt x="277054" y="386794"/>
                </a:lnTo>
                <a:lnTo>
                  <a:pt x="267533" y="399179"/>
                </a:lnTo>
                <a:lnTo>
                  <a:pt x="258330" y="411564"/>
                </a:lnTo>
                <a:lnTo>
                  <a:pt x="249444" y="424584"/>
                </a:lnTo>
                <a:lnTo>
                  <a:pt x="240875" y="437604"/>
                </a:lnTo>
                <a:lnTo>
                  <a:pt x="232624" y="450942"/>
                </a:lnTo>
                <a:lnTo>
                  <a:pt x="224690" y="464279"/>
                </a:lnTo>
                <a:lnTo>
                  <a:pt x="217073" y="477935"/>
                </a:lnTo>
                <a:lnTo>
                  <a:pt x="209774" y="491590"/>
                </a:lnTo>
                <a:lnTo>
                  <a:pt x="202792" y="505563"/>
                </a:lnTo>
                <a:lnTo>
                  <a:pt x="196445" y="520171"/>
                </a:lnTo>
                <a:lnTo>
                  <a:pt x="189780" y="534462"/>
                </a:lnTo>
                <a:lnTo>
                  <a:pt x="183751" y="548752"/>
                </a:lnTo>
                <a:lnTo>
                  <a:pt x="178355" y="563678"/>
                </a:lnTo>
                <a:lnTo>
                  <a:pt x="173278" y="578603"/>
                </a:lnTo>
                <a:lnTo>
                  <a:pt x="168200" y="593846"/>
                </a:lnTo>
                <a:lnTo>
                  <a:pt x="163757" y="608772"/>
                </a:lnTo>
                <a:lnTo>
                  <a:pt x="159314" y="624332"/>
                </a:lnTo>
                <a:lnTo>
                  <a:pt x="155506" y="639893"/>
                </a:lnTo>
                <a:lnTo>
                  <a:pt x="152332" y="655454"/>
                </a:lnTo>
                <a:lnTo>
                  <a:pt x="148841" y="671650"/>
                </a:lnTo>
                <a:lnTo>
                  <a:pt x="146302" y="687210"/>
                </a:lnTo>
                <a:lnTo>
                  <a:pt x="144081" y="703724"/>
                </a:lnTo>
                <a:lnTo>
                  <a:pt x="142494" y="719602"/>
                </a:lnTo>
                <a:lnTo>
                  <a:pt x="140907" y="735798"/>
                </a:lnTo>
                <a:lnTo>
                  <a:pt x="139955" y="752629"/>
                </a:lnTo>
                <a:lnTo>
                  <a:pt x="139320" y="769142"/>
                </a:lnTo>
                <a:lnTo>
                  <a:pt x="139003" y="785973"/>
                </a:lnTo>
                <a:lnTo>
                  <a:pt x="139320" y="800263"/>
                </a:lnTo>
                <a:lnTo>
                  <a:pt x="139638" y="814871"/>
                </a:lnTo>
                <a:lnTo>
                  <a:pt x="140590" y="829162"/>
                </a:lnTo>
                <a:lnTo>
                  <a:pt x="141542" y="844087"/>
                </a:lnTo>
                <a:lnTo>
                  <a:pt x="143129" y="858378"/>
                </a:lnTo>
                <a:lnTo>
                  <a:pt x="144715" y="872350"/>
                </a:lnTo>
                <a:lnTo>
                  <a:pt x="146620" y="886641"/>
                </a:lnTo>
                <a:lnTo>
                  <a:pt x="149158" y="900931"/>
                </a:lnTo>
                <a:lnTo>
                  <a:pt x="152015" y="914586"/>
                </a:lnTo>
                <a:lnTo>
                  <a:pt x="154871" y="928559"/>
                </a:lnTo>
                <a:lnTo>
                  <a:pt x="158044" y="942215"/>
                </a:lnTo>
                <a:lnTo>
                  <a:pt x="161853" y="955870"/>
                </a:lnTo>
                <a:lnTo>
                  <a:pt x="165661" y="969208"/>
                </a:lnTo>
                <a:lnTo>
                  <a:pt x="169469" y="983180"/>
                </a:lnTo>
                <a:lnTo>
                  <a:pt x="174230" y="996201"/>
                </a:lnTo>
                <a:lnTo>
                  <a:pt x="178673" y="1009538"/>
                </a:lnTo>
                <a:lnTo>
                  <a:pt x="183433" y="1022558"/>
                </a:lnTo>
                <a:lnTo>
                  <a:pt x="188828" y="1035261"/>
                </a:lnTo>
                <a:lnTo>
                  <a:pt x="194223" y="1047964"/>
                </a:lnTo>
                <a:lnTo>
                  <a:pt x="200253" y="1060666"/>
                </a:lnTo>
                <a:lnTo>
                  <a:pt x="205966" y="1073369"/>
                </a:lnTo>
                <a:lnTo>
                  <a:pt x="212630" y="1085754"/>
                </a:lnTo>
                <a:lnTo>
                  <a:pt x="219295" y="1098139"/>
                </a:lnTo>
                <a:lnTo>
                  <a:pt x="225642" y="1110206"/>
                </a:lnTo>
                <a:lnTo>
                  <a:pt x="232941" y="1121956"/>
                </a:lnTo>
                <a:lnTo>
                  <a:pt x="239923" y="1133706"/>
                </a:lnTo>
                <a:lnTo>
                  <a:pt x="247857" y="1145456"/>
                </a:lnTo>
                <a:lnTo>
                  <a:pt x="255474" y="1156571"/>
                </a:lnTo>
                <a:lnTo>
                  <a:pt x="263408" y="1168003"/>
                </a:lnTo>
                <a:lnTo>
                  <a:pt x="271659" y="1179118"/>
                </a:lnTo>
                <a:lnTo>
                  <a:pt x="280228" y="1189915"/>
                </a:lnTo>
                <a:lnTo>
                  <a:pt x="289114" y="1200395"/>
                </a:lnTo>
                <a:lnTo>
                  <a:pt x="297682" y="1210874"/>
                </a:lnTo>
                <a:lnTo>
                  <a:pt x="307203" y="1221036"/>
                </a:lnTo>
                <a:lnTo>
                  <a:pt x="316407" y="1231198"/>
                </a:lnTo>
                <a:lnTo>
                  <a:pt x="326245" y="1241361"/>
                </a:lnTo>
                <a:lnTo>
                  <a:pt x="336083" y="1250887"/>
                </a:lnTo>
                <a:lnTo>
                  <a:pt x="345604" y="1260414"/>
                </a:lnTo>
                <a:lnTo>
                  <a:pt x="356076" y="1269624"/>
                </a:lnTo>
                <a:lnTo>
                  <a:pt x="366549" y="1278833"/>
                </a:lnTo>
                <a:lnTo>
                  <a:pt x="377022" y="1287725"/>
                </a:lnTo>
                <a:lnTo>
                  <a:pt x="388130" y="1296299"/>
                </a:lnTo>
                <a:lnTo>
                  <a:pt x="398920" y="1304556"/>
                </a:lnTo>
                <a:lnTo>
                  <a:pt x="410345" y="1312813"/>
                </a:lnTo>
                <a:lnTo>
                  <a:pt x="421770" y="1320752"/>
                </a:lnTo>
                <a:lnTo>
                  <a:pt x="433195" y="1328373"/>
                </a:lnTo>
                <a:lnTo>
                  <a:pt x="444937" y="1335995"/>
                </a:lnTo>
                <a:lnTo>
                  <a:pt x="456997" y="1343299"/>
                </a:lnTo>
                <a:lnTo>
                  <a:pt x="469056" y="1349968"/>
                </a:lnTo>
                <a:lnTo>
                  <a:pt x="481116" y="1356636"/>
                </a:lnTo>
                <a:lnTo>
                  <a:pt x="493810" y="1362988"/>
                </a:lnTo>
                <a:lnTo>
                  <a:pt x="506187" y="1369339"/>
                </a:lnTo>
                <a:lnTo>
                  <a:pt x="518882" y="1375373"/>
                </a:lnTo>
                <a:lnTo>
                  <a:pt x="532211" y="1380771"/>
                </a:lnTo>
                <a:lnTo>
                  <a:pt x="545222" y="1386170"/>
                </a:lnTo>
                <a:lnTo>
                  <a:pt x="558551" y="1391569"/>
                </a:lnTo>
                <a:lnTo>
                  <a:pt x="571881" y="1396015"/>
                </a:lnTo>
                <a:lnTo>
                  <a:pt x="585210" y="1400778"/>
                </a:lnTo>
                <a:lnTo>
                  <a:pt x="598856" y="1404906"/>
                </a:lnTo>
                <a:lnTo>
                  <a:pt x="613137" y="1408717"/>
                </a:lnTo>
                <a:lnTo>
                  <a:pt x="626784" y="1412845"/>
                </a:lnTo>
                <a:lnTo>
                  <a:pt x="641065" y="1416021"/>
                </a:lnTo>
                <a:lnTo>
                  <a:pt x="655029" y="1418879"/>
                </a:lnTo>
                <a:lnTo>
                  <a:pt x="669627" y="1422055"/>
                </a:lnTo>
                <a:lnTo>
                  <a:pt x="644873" y="1558925"/>
                </a:lnTo>
                <a:lnTo>
                  <a:pt x="627418" y="1555432"/>
                </a:lnTo>
                <a:lnTo>
                  <a:pt x="609964" y="1551939"/>
                </a:lnTo>
                <a:lnTo>
                  <a:pt x="593144" y="1547493"/>
                </a:lnTo>
                <a:lnTo>
                  <a:pt x="576006" y="1543365"/>
                </a:lnTo>
                <a:lnTo>
                  <a:pt x="559186" y="1538601"/>
                </a:lnTo>
                <a:lnTo>
                  <a:pt x="542684" y="1533202"/>
                </a:lnTo>
                <a:lnTo>
                  <a:pt x="526181" y="1527804"/>
                </a:lnTo>
                <a:lnTo>
                  <a:pt x="509996" y="1521770"/>
                </a:lnTo>
                <a:lnTo>
                  <a:pt x="493493" y="1515736"/>
                </a:lnTo>
                <a:lnTo>
                  <a:pt x="477942" y="1509068"/>
                </a:lnTo>
                <a:lnTo>
                  <a:pt x="462074" y="1502081"/>
                </a:lnTo>
                <a:lnTo>
                  <a:pt x="446524" y="1495095"/>
                </a:lnTo>
                <a:lnTo>
                  <a:pt x="431291" y="1487473"/>
                </a:lnTo>
                <a:lnTo>
                  <a:pt x="416057" y="1479852"/>
                </a:lnTo>
                <a:lnTo>
                  <a:pt x="401141" y="1471595"/>
                </a:lnTo>
                <a:lnTo>
                  <a:pt x="386226" y="1463338"/>
                </a:lnTo>
                <a:lnTo>
                  <a:pt x="371944" y="1454446"/>
                </a:lnTo>
                <a:lnTo>
                  <a:pt x="357346" y="1445555"/>
                </a:lnTo>
                <a:lnTo>
                  <a:pt x="343382" y="1436028"/>
                </a:lnTo>
                <a:lnTo>
                  <a:pt x="329736" y="1426501"/>
                </a:lnTo>
                <a:lnTo>
                  <a:pt x="316089" y="1416339"/>
                </a:lnTo>
                <a:lnTo>
                  <a:pt x="302760" y="1406177"/>
                </a:lnTo>
                <a:lnTo>
                  <a:pt x="289431" y="1395697"/>
                </a:lnTo>
                <a:lnTo>
                  <a:pt x="276419" y="1384900"/>
                </a:lnTo>
                <a:lnTo>
                  <a:pt x="263725" y="1373785"/>
                </a:lnTo>
                <a:lnTo>
                  <a:pt x="251348" y="1362670"/>
                </a:lnTo>
                <a:lnTo>
                  <a:pt x="238971" y="1350920"/>
                </a:lnTo>
                <a:lnTo>
                  <a:pt x="227229" y="1339170"/>
                </a:lnTo>
                <a:lnTo>
                  <a:pt x="215486" y="1327103"/>
                </a:lnTo>
                <a:lnTo>
                  <a:pt x="204062" y="1315036"/>
                </a:lnTo>
                <a:lnTo>
                  <a:pt x="192954" y="1302333"/>
                </a:lnTo>
                <a:lnTo>
                  <a:pt x="182164" y="1289630"/>
                </a:lnTo>
                <a:lnTo>
                  <a:pt x="171374" y="1276928"/>
                </a:lnTo>
                <a:lnTo>
                  <a:pt x="161535" y="1263590"/>
                </a:lnTo>
                <a:lnTo>
                  <a:pt x="151380" y="1250252"/>
                </a:lnTo>
                <a:lnTo>
                  <a:pt x="141542" y="1236597"/>
                </a:lnTo>
                <a:lnTo>
                  <a:pt x="132021" y="1222624"/>
                </a:lnTo>
                <a:lnTo>
                  <a:pt x="122818" y="1208651"/>
                </a:lnTo>
                <a:lnTo>
                  <a:pt x="113932" y="1194361"/>
                </a:lnTo>
                <a:lnTo>
                  <a:pt x="105363" y="1180071"/>
                </a:lnTo>
                <a:lnTo>
                  <a:pt x="97112" y="1165145"/>
                </a:lnTo>
                <a:lnTo>
                  <a:pt x="89178" y="1150219"/>
                </a:lnTo>
                <a:lnTo>
                  <a:pt x="81561" y="1135294"/>
                </a:lnTo>
                <a:lnTo>
                  <a:pt x="74262" y="1120368"/>
                </a:lnTo>
                <a:lnTo>
                  <a:pt x="66962" y="1104808"/>
                </a:lnTo>
                <a:lnTo>
                  <a:pt x="60615" y="1089247"/>
                </a:lnTo>
                <a:lnTo>
                  <a:pt x="53951" y="1073369"/>
                </a:lnTo>
                <a:lnTo>
                  <a:pt x="48238" y="1057491"/>
                </a:lnTo>
                <a:lnTo>
                  <a:pt x="42208" y="1041612"/>
                </a:lnTo>
                <a:lnTo>
                  <a:pt x="37131" y="1025417"/>
                </a:lnTo>
                <a:lnTo>
                  <a:pt x="32053" y="1009221"/>
                </a:lnTo>
                <a:lnTo>
                  <a:pt x="27293" y="992390"/>
                </a:lnTo>
                <a:lnTo>
                  <a:pt x="23167" y="975876"/>
                </a:lnTo>
                <a:lnTo>
                  <a:pt x="19041" y="959363"/>
                </a:lnTo>
                <a:lnTo>
                  <a:pt x="15550" y="942532"/>
                </a:lnTo>
                <a:lnTo>
                  <a:pt x="12377" y="925701"/>
                </a:lnTo>
                <a:lnTo>
                  <a:pt x="9203" y="908235"/>
                </a:lnTo>
                <a:lnTo>
                  <a:pt x="6982" y="891087"/>
                </a:lnTo>
                <a:lnTo>
                  <a:pt x="4760" y="873621"/>
                </a:lnTo>
                <a:lnTo>
                  <a:pt x="3173" y="856472"/>
                </a:lnTo>
                <a:lnTo>
                  <a:pt x="1904" y="838689"/>
                </a:lnTo>
                <a:lnTo>
                  <a:pt x="952" y="821222"/>
                </a:lnTo>
                <a:lnTo>
                  <a:pt x="317" y="803439"/>
                </a:lnTo>
                <a:lnTo>
                  <a:pt x="0" y="785973"/>
                </a:lnTo>
                <a:lnTo>
                  <a:pt x="317" y="765649"/>
                </a:lnTo>
                <a:lnTo>
                  <a:pt x="952" y="745325"/>
                </a:lnTo>
                <a:lnTo>
                  <a:pt x="2221" y="725318"/>
                </a:lnTo>
                <a:lnTo>
                  <a:pt x="4125" y="705629"/>
                </a:lnTo>
                <a:lnTo>
                  <a:pt x="6030" y="685622"/>
                </a:lnTo>
                <a:lnTo>
                  <a:pt x="8886" y="666251"/>
                </a:lnTo>
                <a:lnTo>
                  <a:pt x="12377" y="646879"/>
                </a:lnTo>
                <a:lnTo>
                  <a:pt x="15868" y="627508"/>
                </a:lnTo>
                <a:lnTo>
                  <a:pt x="19993" y="608454"/>
                </a:lnTo>
                <a:lnTo>
                  <a:pt x="24754" y="589718"/>
                </a:lnTo>
                <a:lnTo>
                  <a:pt x="29831" y="570982"/>
                </a:lnTo>
                <a:lnTo>
                  <a:pt x="35227" y="552245"/>
                </a:lnTo>
                <a:lnTo>
                  <a:pt x="41256" y="534144"/>
                </a:lnTo>
                <a:lnTo>
                  <a:pt x="47604" y="515725"/>
                </a:lnTo>
                <a:lnTo>
                  <a:pt x="54268" y="497941"/>
                </a:lnTo>
                <a:lnTo>
                  <a:pt x="61567" y="480158"/>
                </a:lnTo>
                <a:lnTo>
                  <a:pt x="69501" y="462692"/>
                </a:lnTo>
                <a:lnTo>
                  <a:pt x="77435" y="445225"/>
                </a:lnTo>
                <a:lnTo>
                  <a:pt x="86004" y="428395"/>
                </a:lnTo>
                <a:lnTo>
                  <a:pt x="94890" y="411246"/>
                </a:lnTo>
                <a:lnTo>
                  <a:pt x="104093" y="395050"/>
                </a:lnTo>
                <a:lnTo>
                  <a:pt x="113614" y="378854"/>
                </a:lnTo>
                <a:lnTo>
                  <a:pt x="123770" y="362341"/>
                </a:lnTo>
                <a:lnTo>
                  <a:pt x="133925" y="346780"/>
                </a:lnTo>
                <a:lnTo>
                  <a:pt x="145033" y="330902"/>
                </a:lnTo>
                <a:lnTo>
                  <a:pt x="156140" y="315977"/>
                </a:lnTo>
                <a:lnTo>
                  <a:pt x="167565" y="301051"/>
                </a:lnTo>
                <a:lnTo>
                  <a:pt x="179308" y="286443"/>
                </a:lnTo>
                <a:lnTo>
                  <a:pt x="191367" y="271835"/>
                </a:lnTo>
                <a:lnTo>
                  <a:pt x="204062" y="257545"/>
                </a:lnTo>
                <a:lnTo>
                  <a:pt x="216756" y="243889"/>
                </a:lnTo>
                <a:lnTo>
                  <a:pt x="229768" y="230552"/>
                </a:lnTo>
                <a:lnTo>
                  <a:pt x="243731" y="217214"/>
                </a:lnTo>
                <a:lnTo>
                  <a:pt x="257378" y="204194"/>
                </a:lnTo>
                <a:lnTo>
                  <a:pt x="271342" y="191809"/>
                </a:lnTo>
                <a:lnTo>
                  <a:pt x="285623" y="179424"/>
                </a:lnTo>
                <a:lnTo>
                  <a:pt x="300539" y="167674"/>
                </a:lnTo>
                <a:lnTo>
                  <a:pt x="315455" y="156242"/>
                </a:lnTo>
                <a:lnTo>
                  <a:pt x="330688" y="145127"/>
                </a:lnTo>
                <a:lnTo>
                  <a:pt x="346556" y="134330"/>
                </a:lnTo>
                <a:lnTo>
                  <a:pt x="362106" y="124168"/>
                </a:lnTo>
                <a:lnTo>
                  <a:pt x="377974" y="114005"/>
                </a:lnTo>
                <a:lnTo>
                  <a:pt x="394477" y="104479"/>
                </a:lnTo>
                <a:lnTo>
                  <a:pt x="410980" y="94952"/>
                </a:lnTo>
                <a:lnTo>
                  <a:pt x="428117" y="86060"/>
                </a:lnTo>
                <a:lnTo>
                  <a:pt x="444937" y="77803"/>
                </a:lnTo>
                <a:lnTo>
                  <a:pt x="462392" y="69546"/>
                </a:lnTo>
                <a:lnTo>
                  <a:pt x="479529" y="61925"/>
                </a:lnTo>
                <a:lnTo>
                  <a:pt x="497619" y="54621"/>
                </a:lnTo>
                <a:lnTo>
                  <a:pt x="515391" y="47634"/>
                </a:lnTo>
                <a:lnTo>
                  <a:pt x="533480" y="41283"/>
                </a:lnTo>
                <a:lnTo>
                  <a:pt x="551570" y="35567"/>
                </a:lnTo>
                <a:lnTo>
                  <a:pt x="570294" y="29851"/>
                </a:lnTo>
                <a:lnTo>
                  <a:pt x="589018" y="24770"/>
                </a:lnTo>
                <a:lnTo>
                  <a:pt x="607742" y="20324"/>
                </a:lnTo>
                <a:lnTo>
                  <a:pt x="627101" y="15878"/>
                </a:lnTo>
                <a:lnTo>
                  <a:pt x="646143" y="12385"/>
                </a:lnTo>
                <a:lnTo>
                  <a:pt x="665501" y="9209"/>
                </a:lnTo>
                <a:lnTo>
                  <a:pt x="685178" y="6351"/>
                </a:lnTo>
                <a:lnTo>
                  <a:pt x="704854" y="4128"/>
                </a:lnTo>
                <a:lnTo>
                  <a:pt x="724530" y="2223"/>
                </a:lnTo>
                <a:lnTo>
                  <a:pt x="744524" y="952"/>
                </a:lnTo>
                <a:lnTo>
                  <a:pt x="764835" y="317"/>
                </a:lnTo>
                <a:lnTo>
                  <a:pt x="784828" y="0"/>
                </a:lnTo>
                <a:close/>
              </a:path>
            </a:pathLst>
          </a:custGeom>
          <a:solidFill>
            <a:srgbClr val="051525"/>
          </a:solidFill>
          <a:ln>
            <a:noFill/>
          </a:ln>
        </p:spPr>
        <p:txBody>
          <a:bodyPr lIns="91433" tIns="45716" rIns="91433" bIns="45716" anchor="ctr"/>
          <a:lstStyle/>
          <a:p>
            <a:endParaRPr lang="zh-CN" altLang="en-US" sz="1705">
              <a:solidFill>
                <a:schemeClr val="bg1"/>
              </a:solidFill>
              <a:latin typeface="字体视界-简圆体" panose="02010601030101010101" pitchFamily="2" charset="-122"/>
              <a:ea typeface="字体视界-简圆体" panose="02010601030101010101" pitchFamily="2" charset="-122"/>
              <a:cs typeface="+mn-ea"/>
              <a:sym typeface="+mn-lt"/>
            </a:endParaRPr>
          </a:p>
        </p:txBody>
      </p:sp>
      <p:grpSp>
        <p:nvGrpSpPr>
          <p:cNvPr id="21" name="组合 20"/>
          <p:cNvGrpSpPr/>
          <p:nvPr/>
        </p:nvGrpSpPr>
        <p:grpSpPr>
          <a:xfrm>
            <a:off x="1418171" y="4274465"/>
            <a:ext cx="1934629" cy="1228324"/>
            <a:chOff x="468937" y="2419540"/>
            <a:chExt cx="1934629" cy="1228324"/>
          </a:xfrm>
        </p:grpSpPr>
        <p:sp>
          <p:nvSpPr>
            <p:cNvPr id="22" name="TextBox 18"/>
            <p:cNvSpPr txBox="1"/>
            <p:nvPr/>
          </p:nvSpPr>
          <p:spPr>
            <a:xfrm flipH="1">
              <a:off x="468937" y="2419540"/>
              <a:ext cx="1107996" cy="369332"/>
            </a:xfrm>
            <a:prstGeom prst="rect">
              <a:avLst/>
            </a:prstGeom>
            <a:noFill/>
          </p:spPr>
          <p:txBody>
            <a:bodyPr wrap="none" rtlCol="0">
              <a:spAutoFit/>
            </a:bodyPr>
            <a:lstStyle/>
            <a:p>
              <a:pPr lvl="0"/>
              <a:r>
                <a:rPr lang="zh-CN" altLang="en-US" dirty="0">
                  <a:solidFill>
                    <a:srgbClr val="F6E1AC"/>
                  </a:solidFill>
                  <a:latin typeface="字体视界-简圆体" panose="02010601030101010101" pitchFamily="2" charset="-122"/>
                  <a:ea typeface="字体视界-简圆体" panose="02010601030101010101" pitchFamily="2" charset="-122"/>
                  <a:cs typeface="+mn-ea"/>
                  <a:sym typeface="+mn-lt"/>
                </a:rPr>
                <a:t>输入标题</a:t>
              </a:r>
            </a:p>
          </p:txBody>
        </p:sp>
        <p:sp>
          <p:nvSpPr>
            <p:cNvPr id="24" name="矩形 23"/>
            <p:cNvSpPr/>
            <p:nvPr/>
          </p:nvSpPr>
          <p:spPr>
            <a:xfrm>
              <a:off x="470268" y="2823664"/>
              <a:ext cx="1933298" cy="824200"/>
            </a:xfrm>
            <a:prstGeom prst="rect">
              <a:avLst/>
            </a:prstGeom>
          </p:spPr>
          <p:txBody>
            <a:bodyPr wrap="square">
              <a:spAutoFit/>
            </a:bodyPr>
            <a:lstStyle/>
            <a:p>
              <a:pPr lvl="0">
                <a:lnSpc>
                  <a:spcPct val="150000"/>
                </a:lnSpc>
              </a:pPr>
              <a:r>
                <a:rPr lang="zh-CN" altLang="en-US" sz="1100" dirty="0">
                  <a:solidFill>
                    <a:srgbClr val="F6E1AC"/>
                  </a:solidFill>
                  <a:latin typeface="字体视界-简圆体" panose="02010601030101010101" pitchFamily="2" charset="-122"/>
                  <a:ea typeface="字体视界-简圆体" panose="02010601030101010101" pitchFamily="2" charset="-122"/>
                  <a:cs typeface="+mn-ea"/>
                  <a:sym typeface="+mn-lt"/>
                </a:rPr>
                <a:t>点击添加主要文字内容点击添加主要文字内容点击添加文字</a:t>
              </a:r>
            </a:p>
          </p:txBody>
        </p:sp>
      </p:grpSp>
      <p:grpSp>
        <p:nvGrpSpPr>
          <p:cNvPr id="25" name="组合 24"/>
          <p:cNvGrpSpPr/>
          <p:nvPr/>
        </p:nvGrpSpPr>
        <p:grpSpPr>
          <a:xfrm>
            <a:off x="3978491" y="4274465"/>
            <a:ext cx="1934629" cy="1228324"/>
            <a:chOff x="468937" y="2419540"/>
            <a:chExt cx="1934629" cy="1228324"/>
          </a:xfrm>
        </p:grpSpPr>
        <p:sp>
          <p:nvSpPr>
            <p:cNvPr id="26" name="TextBox 18"/>
            <p:cNvSpPr txBox="1"/>
            <p:nvPr/>
          </p:nvSpPr>
          <p:spPr>
            <a:xfrm flipH="1">
              <a:off x="468937" y="2419540"/>
              <a:ext cx="1107996" cy="369332"/>
            </a:xfrm>
            <a:prstGeom prst="rect">
              <a:avLst/>
            </a:prstGeom>
            <a:noFill/>
          </p:spPr>
          <p:txBody>
            <a:bodyPr wrap="none" rtlCol="0">
              <a:spAutoFit/>
            </a:bodyPr>
            <a:lstStyle/>
            <a:p>
              <a:pPr lvl="0"/>
              <a:r>
                <a:rPr lang="zh-CN" altLang="en-US" dirty="0">
                  <a:solidFill>
                    <a:srgbClr val="F6E1AC"/>
                  </a:solidFill>
                  <a:latin typeface="字体视界-简圆体" panose="02010601030101010101" pitchFamily="2" charset="-122"/>
                  <a:ea typeface="字体视界-简圆体" panose="02010601030101010101" pitchFamily="2" charset="-122"/>
                  <a:cs typeface="+mn-ea"/>
                  <a:sym typeface="+mn-lt"/>
                </a:rPr>
                <a:t>输入标题</a:t>
              </a:r>
            </a:p>
          </p:txBody>
        </p:sp>
        <p:sp>
          <p:nvSpPr>
            <p:cNvPr id="27" name="矩形 26"/>
            <p:cNvSpPr/>
            <p:nvPr/>
          </p:nvSpPr>
          <p:spPr>
            <a:xfrm>
              <a:off x="470268" y="2823664"/>
              <a:ext cx="1933298" cy="824200"/>
            </a:xfrm>
            <a:prstGeom prst="rect">
              <a:avLst/>
            </a:prstGeom>
          </p:spPr>
          <p:txBody>
            <a:bodyPr wrap="square">
              <a:spAutoFit/>
            </a:bodyPr>
            <a:lstStyle/>
            <a:p>
              <a:pPr lvl="0">
                <a:lnSpc>
                  <a:spcPct val="150000"/>
                </a:lnSpc>
              </a:pPr>
              <a:r>
                <a:rPr lang="zh-CN" altLang="en-US" sz="1100" dirty="0">
                  <a:solidFill>
                    <a:srgbClr val="F6E1AC"/>
                  </a:solidFill>
                  <a:latin typeface="字体视界-简圆体" panose="02010601030101010101" pitchFamily="2" charset="-122"/>
                  <a:ea typeface="字体视界-简圆体" panose="02010601030101010101" pitchFamily="2" charset="-122"/>
                  <a:cs typeface="+mn-ea"/>
                  <a:sym typeface="+mn-lt"/>
                </a:rPr>
                <a:t>点击添加主要文字内容点击添加主要文字内容点击添加文字</a:t>
              </a:r>
            </a:p>
          </p:txBody>
        </p:sp>
      </p:grpSp>
      <p:grpSp>
        <p:nvGrpSpPr>
          <p:cNvPr id="28" name="组合 27"/>
          <p:cNvGrpSpPr/>
          <p:nvPr/>
        </p:nvGrpSpPr>
        <p:grpSpPr>
          <a:xfrm>
            <a:off x="6569291" y="4274465"/>
            <a:ext cx="1934629" cy="1228324"/>
            <a:chOff x="468937" y="2419540"/>
            <a:chExt cx="1934629" cy="1228324"/>
          </a:xfrm>
        </p:grpSpPr>
        <p:sp>
          <p:nvSpPr>
            <p:cNvPr id="29" name="TextBox 18"/>
            <p:cNvSpPr txBox="1"/>
            <p:nvPr/>
          </p:nvSpPr>
          <p:spPr>
            <a:xfrm flipH="1">
              <a:off x="468937" y="2419540"/>
              <a:ext cx="1107996" cy="369332"/>
            </a:xfrm>
            <a:prstGeom prst="rect">
              <a:avLst/>
            </a:prstGeom>
            <a:noFill/>
          </p:spPr>
          <p:txBody>
            <a:bodyPr wrap="none" rtlCol="0">
              <a:spAutoFit/>
            </a:bodyPr>
            <a:lstStyle/>
            <a:p>
              <a:pPr lvl="0"/>
              <a:r>
                <a:rPr lang="zh-CN" altLang="en-US" dirty="0">
                  <a:solidFill>
                    <a:srgbClr val="F6E1AC"/>
                  </a:solidFill>
                  <a:latin typeface="字体视界-简圆体" panose="02010601030101010101" pitchFamily="2" charset="-122"/>
                  <a:ea typeface="字体视界-简圆体" panose="02010601030101010101" pitchFamily="2" charset="-122"/>
                  <a:cs typeface="+mn-ea"/>
                  <a:sym typeface="+mn-lt"/>
                </a:rPr>
                <a:t>输入标题</a:t>
              </a:r>
            </a:p>
          </p:txBody>
        </p:sp>
        <p:sp>
          <p:nvSpPr>
            <p:cNvPr id="30" name="矩形 29"/>
            <p:cNvSpPr/>
            <p:nvPr/>
          </p:nvSpPr>
          <p:spPr>
            <a:xfrm>
              <a:off x="470268" y="2823664"/>
              <a:ext cx="1933298" cy="824200"/>
            </a:xfrm>
            <a:prstGeom prst="rect">
              <a:avLst/>
            </a:prstGeom>
          </p:spPr>
          <p:txBody>
            <a:bodyPr wrap="square">
              <a:spAutoFit/>
            </a:bodyPr>
            <a:lstStyle/>
            <a:p>
              <a:pPr lvl="0">
                <a:lnSpc>
                  <a:spcPct val="150000"/>
                </a:lnSpc>
              </a:pPr>
              <a:r>
                <a:rPr lang="zh-CN" altLang="en-US" sz="1100" dirty="0">
                  <a:solidFill>
                    <a:srgbClr val="F6E1AC"/>
                  </a:solidFill>
                  <a:latin typeface="字体视界-简圆体" panose="02010601030101010101" pitchFamily="2" charset="-122"/>
                  <a:ea typeface="字体视界-简圆体" panose="02010601030101010101" pitchFamily="2" charset="-122"/>
                  <a:cs typeface="+mn-ea"/>
                  <a:sym typeface="+mn-lt"/>
                </a:rPr>
                <a:t>点击添加主要文字内容点击添加主要文字内容点击添加文字</a:t>
              </a:r>
            </a:p>
          </p:txBody>
        </p:sp>
      </p:grpSp>
      <p:grpSp>
        <p:nvGrpSpPr>
          <p:cNvPr id="31" name="组合 30"/>
          <p:cNvGrpSpPr/>
          <p:nvPr/>
        </p:nvGrpSpPr>
        <p:grpSpPr>
          <a:xfrm>
            <a:off x="9160091" y="4274465"/>
            <a:ext cx="1934629" cy="1228324"/>
            <a:chOff x="468937" y="2419540"/>
            <a:chExt cx="1934629" cy="1228324"/>
          </a:xfrm>
        </p:grpSpPr>
        <p:sp>
          <p:nvSpPr>
            <p:cNvPr id="32" name="TextBox 18"/>
            <p:cNvSpPr txBox="1"/>
            <p:nvPr/>
          </p:nvSpPr>
          <p:spPr>
            <a:xfrm flipH="1">
              <a:off x="468937" y="2419540"/>
              <a:ext cx="1107996" cy="369332"/>
            </a:xfrm>
            <a:prstGeom prst="rect">
              <a:avLst/>
            </a:prstGeom>
            <a:noFill/>
          </p:spPr>
          <p:txBody>
            <a:bodyPr wrap="none" rtlCol="0">
              <a:spAutoFit/>
            </a:bodyPr>
            <a:lstStyle/>
            <a:p>
              <a:pPr lvl="0"/>
              <a:r>
                <a:rPr lang="zh-CN" altLang="en-US" dirty="0">
                  <a:solidFill>
                    <a:srgbClr val="F6E1AC"/>
                  </a:solidFill>
                  <a:latin typeface="字体视界-简圆体" panose="02010601030101010101" pitchFamily="2" charset="-122"/>
                  <a:ea typeface="字体视界-简圆体" panose="02010601030101010101" pitchFamily="2" charset="-122"/>
                  <a:cs typeface="+mn-ea"/>
                  <a:sym typeface="+mn-lt"/>
                </a:rPr>
                <a:t>输入标题</a:t>
              </a:r>
            </a:p>
          </p:txBody>
        </p:sp>
        <p:sp>
          <p:nvSpPr>
            <p:cNvPr id="33" name="矩形 32"/>
            <p:cNvSpPr/>
            <p:nvPr/>
          </p:nvSpPr>
          <p:spPr>
            <a:xfrm>
              <a:off x="470268" y="2823664"/>
              <a:ext cx="1933298" cy="824200"/>
            </a:xfrm>
            <a:prstGeom prst="rect">
              <a:avLst/>
            </a:prstGeom>
          </p:spPr>
          <p:txBody>
            <a:bodyPr wrap="square">
              <a:spAutoFit/>
            </a:bodyPr>
            <a:lstStyle/>
            <a:p>
              <a:pPr lvl="0">
                <a:lnSpc>
                  <a:spcPct val="150000"/>
                </a:lnSpc>
              </a:pPr>
              <a:r>
                <a:rPr lang="zh-CN" altLang="en-US" sz="1100" dirty="0">
                  <a:solidFill>
                    <a:srgbClr val="F6E1AC"/>
                  </a:solidFill>
                  <a:latin typeface="字体视界-简圆体" panose="02010601030101010101" pitchFamily="2" charset="-122"/>
                  <a:ea typeface="字体视界-简圆体" panose="02010601030101010101" pitchFamily="2" charset="-122"/>
                  <a:cs typeface="+mn-ea"/>
                  <a:sym typeface="+mn-lt"/>
                </a:rPr>
                <a:t>点击添加主要文字内容点击添加主要文字内容点击添加文字</a:t>
              </a:r>
            </a:p>
          </p:txBody>
        </p:sp>
      </p:grpSp>
    </p:spTree>
  </p:cSld>
  <p:clrMapOvr>
    <a:masterClrMapping/>
  </p:clrMapOvr>
  <mc:AlternateContent xmlns:mc="http://schemas.openxmlformats.org/markup-compatibility/2006" xmlns:p14="http://schemas.microsoft.com/office/powerpoint/2010/main">
    <mc:Choice Requires="p14">
      <p:transition spd="slow" p14:dur="1250" advTm="2000">
        <p14:switch dir="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42" presetClass="entr" presetSubtype="0" fill="hold" nodeType="withEffect">
                                  <p:stCondLst>
                                    <p:cond delay="125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25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325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425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500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525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50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575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1000"/>
                                        <p:tgtEl>
                                          <p:spTgt spid="21"/>
                                        </p:tgtEl>
                                      </p:cBhvr>
                                    </p:animEffect>
                                    <p:anim calcmode="lin" valueType="num">
                                      <p:cBhvr>
                                        <p:cTn id="55" dur="1000" fill="hold"/>
                                        <p:tgtEl>
                                          <p:spTgt spid="21"/>
                                        </p:tgtEl>
                                        <p:attrNameLst>
                                          <p:attrName>ppt_x</p:attrName>
                                        </p:attrNameLst>
                                      </p:cBhvr>
                                      <p:tavLst>
                                        <p:tav tm="0">
                                          <p:val>
                                            <p:strVal val="#ppt_x"/>
                                          </p:val>
                                        </p:tav>
                                        <p:tav tm="100000">
                                          <p:val>
                                            <p:strVal val="#ppt_x"/>
                                          </p:val>
                                        </p:tav>
                                      </p:tavLst>
                                    </p:anim>
                                    <p:anim calcmode="lin" valueType="num">
                                      <p:cBhvr>
                                        <p:cTn id="5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1000"/>
                                        <p:tgtEl>
                                          <p:spTgt spid="28"/>
                                        </p:tgtEl>
                                      </p:cBhvr>
                                    </p:animEffect>
                                    <p:anim calcmode="lin" valueType="num">
                                      <p:cBhvr>
                                        <p:cTn id="69" dur="1000" fill="hold"/>
                                        <p:tgtEl>
                                          <p:spTgt spid="28"/>
                                        </p:tgtEl>
                                        <p:attrNameLst>
                                          <p:attrName>ppt_x</p:attrName>
                                        </p:attrNameLst>
                                      </p:cBhvr>
                                      <p:tavLst>
                                        <p:tav tm="0">
                                          <p:val>
                                            <p:strVal val="#ppt_x"/>
                                          </p:val>
                                        </p:tav>
                                        <p:tav tm="100000">
                                          <p:val>
                                            <p:strVal val="#ppt_x"/>
                                          </p:val>
                                        </p:tav>
                                      </p:tavLst>
                                    </p:anim>
                                    <p:anim calcmode="lin" valueType="num">
                                      <p:cBhvr>
                                        <p:cTn id="7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1000"/>
                                        <p:tgtEl>
                                          <p:spTgt spid="31"/>
                                        </p:tgtEl>
                                      </p:cBhvr>
                                    </p:animEffect>
                                    <p:anim calcmode="lin" valueType="num">
                                      <p:cBhvr>
                                        <p:cTn id="76" dur="1000" fill="hold"/>
                                        <p:tgtEl>
                                          <p:spTgt spid="31"/>
                                        </p:tgtEl>
                                        <p:attrNameLst>
                                          <p:attrName>ppt_x</p:attrName>
                                        </p:attrNameLst>
                                      </p:cBhvr>
                                      <p:tavLst>
                                        <p:tav tm="0">
                                          <p:val>
                                            <p:strVal val="#ppt_x"/>
                                          </p:val>
                                        </p:tav>
                                        <p:tav tm="100000">
                                          <p:val>
                                            <p:strVal val="#ppt_x"/>
                                          </p:val>
                                        </p:tav>
                                      </p:tavLst>
                                    </p:anim>
                                    <p:anim calcmode="lin" valueType="num">
                                      <p:cBhvr>
                                        <p:cTn id="77"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bldLvl="0" animBg="1"/>
      <p:bldP spid="18" grpId="0" bldLvl="0" animBg="1"/>
      <p:bldP spid="19" grpId="0" bldLvl="0" animBg="1"/>
      <p:bldP spid="20"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1396" y="-2661397"/>
            <a:ext cx="6869208" cy="12191999"/>
          </a:xfrm>
          <a:prstGeom prst="rect">
            <a:avLst/>
          </a:prstGeom>
        </p:spPr>
      </p:pic>
      <p:sp>
        <p:nvSpPr>
          <p:cNvPr id="12" name="文本框 11"/>
          <p:cNvSpPr txBox="1"/>
          <p:nvPr/>
        </p:nvSpPr>
        <p:spPr>
          <a:xfrm>
            <a:off x="1978758" y="3186414"/>
            <a:ext cx="2115516" cy="1477328"/>
          </a:xfrm>
          <a:prstGeom prst="rect">
            <a:avLst/>
          </a:prstGeom>
          <a:noFill/>
        </p:spPr>
        <p:txBody>
          <a:bodyPr wrap="square" rtlCol="0">
            <a:spAutoFit/>
          </a:bodyPr>
          <a:lstStyle/>
          <a:p>
            <a:pPr algn="ctr"/>
            <a:r>
              <a:rPr lang="zh-CN" altLang="en-US" sz="5400" b="1" dirty="0">
                <a:gradFill flip="none" rotWithShape="1">
                  <a:gsLst>
                    <a:gs pos="51300">
                      <a:srgbClr val="F5E2C4"/>
                    </a:gs>
                    <a:gs pos="0">
                      <a:srgbClr val="AD8E5D"/>
                    </a:gs>
                    <a:gs pos="100000">
                      <a:srgbClr val="E6CBA8"/>
                    </a:gs>
                  </a:gsLst>
                  <a:lin ang="0" scaled="1"/>
                  <a:tileRect/>
                </a:gradFill>
                <a:cs typeface="+mn-ea"/>
                <a:sym typeface="+mn-lt"/>
              </a:rPr>
              <a:t>目录</a:t>
            </a:r>
            <a:endParaRPr lang="en-US" altLang="zh-CN" sz="5400" b="1" dirty="0">
              <a:gradFill flip="none" rotWithShape="1">
                <a:gsLst>
                  <a:gs pos="51300">
                    <a:srgbClr val="F5E2C4"/>
                  </a:gs>
                  <a:gs pos="0">
                    <a:srgbClr val="AD8E5D"/>
                  </a:gs>
                  <a:gs pos="100000">
                    <a:srgbClr val="E6CBA8"/>
                  </a:gs>
                </a:gsLst>
                <a:lin ang="0" scaled="1"/>
                <a:tileRect/>
              </a:gradFill>
              <a:cs typeface="+mn-ea"/>
              <a:sym typeface="+mn-lt"/>
            </a:endParaRPr>
          </a:p>
          <a:p>
            <a:pPr algn="ctr"/>
            <a:r>
              <a:rPr lang="en-US" altLang="zh-CN" sz="3600" b="1" dirty="0">
                <a:gradFill flip="none" rotWithShape="1">
                  <a:gsLst>
                    <a:gs pos="51300">
                      <a:srgbClr val="F5E2C4"/>
                    </a:gs>
                    <a:gs pos="0">
                      <a:srgbClr val="AD8E5D"/>
                    </a:gs>
                    <a:gs pos="100000">
                      <a:srgbClr val="E6CBA8"/>
                    </a:gs>
                  </a:gsLst>
                  <a:lin ang="0" scaled="1"/>
                  <a:tileRect/>
                </a:gradFill>
                <a:cs typeface="+mn-ea"/>
                <a:sym typeface="+mn-lt"/>
              </a:rPr>
              <a:t>content</a:t>
            </a:r>
            <a:endParaRPr lang="zh-CN" altLang="en-US" sz="3600" b="1" dirty="0">
              <a:gradFill flip="none" rotWithShape="1">
                <a:gsLst>
                  <a:gs pos="51300">
                    <a:srgbClr val="F5E2C4"/>
                  </a:gs>
                  <a:gs pos="0">
                    <a:srgbClr val="AD8E5D"/>
                  </a:gs>
                  <a:gs pos="100000">
                    <a:srgbClr val="E6CBA8"/>
                  </a:gs>
                </a:gsLst>
                <a:lin ang="0" scaled="1"/>
                <a:tileRect/>
              </a:gradFill>
              <a:cs typeface="+mn-ea"/>
              <a:sym typeface="+mn-lt"/>
            </a:endParaRPr>
          </a:p>
        </p:txBody>
      </p:sp>
      <p:cxnSp>
        <p:nvCxnSpPr>
          <p:cNvPr id="4" name="直接箭头连接符 3"/>
          <p:cNvCxnSpPr/>
          <p:nvPr/>
        </p:nvCxnSpPr>
        <p:spPr>
          <a:xfrm flipV="1">
            <a:off x="5359221" y="1040736"/>
            <a:ext cx="0" cy="5976257"/>
          </a:xfrm>
          <a:prstGeom prst="straightConnector1">
            <a:avLst/>
          </a:prstGeom>
          <a:ln w="38100">
            <a:solidFill>
              <a:srgbClr val="EDD6B6"/>
            </a:solidFill>
            <a:tailEnd type="triangle"/>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5032650" y="1660425"/>
            <a:ext cx="730938" cy="730938"/>
          </a:xfrm>
          <a:prstGeom prst="ellipse">
            <a:avLst/>
          </a:prstGeom>
          <a:gradFill>
            <a:gsLst>
              <a:gs pos="0">
                <a:srgbClr val="FFFAE8"/>
              </a:gs>
              <a:gs pos="52600">
                <a:srgbClr val="EFD299"/>
              </a:gs>
              <a:gs pos="100000">
                <a:srgbClr val="C8A37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51525"/>
              </a:solidFill>
              <a:cs typeface="+mn-ea"/>
              <a:sym typeface="+mn-lt"/>
            </a:endParaRPr>
          </a:p>
        </p:txBody>
      </p:sp>
      <p:sp>
        <p:nvSpPr>
          <p:cNvPr id="13" name="文本框 12"/>
          <p:cNvSpPr txBox="1"/>
          <p:nvPr/>
        </p:nvSpPr>
        <p:spPr>
          <a:xfrm>
            <a:off x="5032650" y="1702727"/>
            <a:ext cx="730938" cy="646331"/>
          </a:xfrm>
          <a:prstGeom prst="rect">
            <a:avLst/>
          </a:prstGeom>
          <a:noFill/>
        </p:spPr>
        <p:txBody>
          <a:bodyPr wrap="square" rtlCol="0">
            <a:spAutoFit/>
          </a:bodyPr>
          <a:lstStyle/>
          <a:p>
            <a:pPr algn="ctr"/>
            <a:r>
              <a:rPr lang="en-US" altLang="zh-CN" sz="3600" b="1" dirty="0">
                <a:solidFill>
                  <a:srgbClr val="051525"/>
                </a:solidFill>
                <a:cs typeface="+mn-ea"/>
                <a:sym typeface="+mn-lt"/>
              </a:rPr>
              <a:t>01</a:t>
            </a:r>
            <a:endParaRPr lang="zh-CN" altLang="en-US" sz="2000" b="1" dirty="0">
              <a:solidFill>
                <a:srgbClr val="051525"/>
              </a:solidFill>
              <a:cs typeface="+mn-ea"/>
              <a:sym typeface="+mn-lt"/>
            </a:endParaRPr>
          </a:p>
        </p:txBody>
      </p:sp>
      <p:sp>
        <p:nvSpPr>
          <p:cNvPr id="14" name="文本框 13"/>
          <p:cNvSpPr txBox="1"/>
          <p:nvPr/>
        </p:nvSpPr>
        <p:spPr>
          <a:xfrm>
            <a:off x="6155474" y="1641172"/>
            <a:ext cx="2652519" cy="707886"/>
          </a:xfrm>
          <a:prstGeom prst="rect">
            <a:avLst/>
          </a:prstGeom>
          <a:noFill/>
        </p:spPr>
        <p:txBody>
          <a:bodyPr wrap="square" rtlCol="0">
            <a:spAutoFit/>
          </a:bodyPr>
          <a:lstStyle/>
          <a:p>
            <a:pPr algn="dist"/>
            <a:r>
              <a:rPr lang="zh-CN" altLang="en-US" sz="4000" b="1" dirty="0">
                <a:gradFill flip="none" rotWithShape="1">
                  <a:gsLst>
                    <a:gs pos="51300">
                      <a:srgbClr val="F5E2C4"/>
                    </a:gs>
                    <a:gs pos="0">
                      <a:srgbClr val="AD8E5D"/>
                    </a:gs>
                    <a:gs pos="100000">
                      <a:srgbClr val="E6CBA8"/>
                    </a:gs>
                  </a:gsLst>
                  <a:lin ang="0" scaled="1"/>
                  <a:tileRect/>
                </a:gradFill>
                <a:cs typeface="+mn-ea"/>
                <a:sym typeface="+mn-lt"/>
              </a:rPr>
              <a:t>季度成绩</a:t>
            </a:r>
            <a:endParaRPr lang="zh-CN" altLang="en-US" sz="2400" b="1" dirty="0">
              <a:gradFill flip="none" rotWithShape="1">
                <a:gsLst>
                  <a:gs pos="51300">
                    <a:srgbClr val="F5E2C4"/>
                  </a:gs>
                  <a:gs pos="0">
                    <a:srgbClr val="AD8E5D"/>
                  </a:gs>
                  <a:gs pos="100000">
                    <a:srgbClr val="E6CBA8"/>
                  </a:gs>
                </a:gsLst>
                <a:lin ang="0" scaled="1"/>
                <a:tileRect/>
              </a:gradFill>
              <a:cs typeface="+mn-ea"/>
              <a:sym typeface="+mn-lt"/>
            </a:endParaRPr>
          </a:p>
        </p:txBody>
      </p:sp>
      <p:sp>
        <p:nvSpPr>
          <p:cNvPr id="18" name="椭圆 17"/>
          <p:cNvSpPr/>
          <p:nvPr/>
        </p:nvSpPr>
        <p:spPr>
          <a:xfrm>
            <a:off x="5032650" y="2860378"/>
            <a:ext cx="730938" cy="730938"/>
          </a:xfrm>
          <a:prstGeom prst="ellipse">
            <a:avLst/>
          </a:prstGeom>
          <a:gradFill>
            <a:gsLst>
              <a:gs pos="0">
                <a:srgbClr val="FFFAE8"/>
              </a:gs>
              <a:gs pos="52600">
                <a:srgbClr val="EFD299"/>
              </a:gs>
              <a:gs pos="100000">
                <a:srgbClr val="C8A37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51525"/>
              </a:solidFill>
              <a:cs typeface="+mn-ea"/>
              <a:sym typeface="+mn-lt"/>
            </a:endParaRPr>
          </a:p>
        </p:txBody>
      </p:sp>
      <p:sp>
        <p:nvSpPr>
          <p:cNvPr id="19" name="文本框 18"/>
          <p:cNvSpPr txBox="1"/>
          <p:nvPr/>
        </p:nvSpPr>
        <p:spPr>
          <a:xfrm>
            <a:off x="5032650" y="2902680"/>
            <a:ext cx="730938" cy="646331"/>
          </a:xfrm>
          <a:prstGeom prst="rect">
            <a:avLst/>
          </a:prstGeom>
          <a:noFill/>
        </p:spPr>
        <p:txBody>
          <a:bodyPr wrap="square" rtlCol="0">
            <a:spAutoFit/>
          </a:bodyPr>
          <a:lstStyle/>
          <a:p>
            <a:pPr algn="ctr"/>
            <a:r>
              <a:rPr lang="en-US" altLang="zh-CN" sz="3600" b="1" dirty="0">
                <a:solidFill>
                  <a:srgbClr val="051525"/>
                </a:solidFill>
                <a:cs typeface="+mn-ea"/>
                <a:sym typeface="+mn-lt"/>
              </a:rPr>
              <a:t>02</a:t>
            </a:r>
            <a:endParaRPr lang="zh-CN" altLang="en-US" sz="2000" b="1" dirty="0">
              <a:solidFill>
                <a:srgbClr val="051525"/>
              </a:solidFill>
              <a:cs typeface="+mn-ea"/>
              <a:sym typeface="+mn-lt"/>
            </a:endParaRPr>
          </a:p>
        </p:txBody>
      </p:sp>
      <p:sp>
        <p:nvSpPr>
          <p:cNvPr id="20" name="文本框 19"/>
          <p:cNvSpPr txBox="1"/>
          <p:nvPr/>
        </p:nvSpPr>
        <p:spPr>
          <a:xfrm>
            <a:off x="6155474" y="2841125"/>
            <a:ext cx="2652519" cy="707886"/>
          </a:xfrm>
          <a:prstGeom prst="rect">
            <a:avLst/>
          </a:prstGeom>
          <a:noFill/>
        </p:spPr>
        <p:txBody>
          <a:bodyPr wrap="square" rtlCol="0">
            <a:spAutoFit/>
          </a:bodyPr>
          <a:lstStyle/>
          <a:p>
            <a:pPr algn="dist"/>
            <a:r>
              <a:rPr lang="zh-CN" altLang="en-US" sz="4000" b="1" dirty="0">
                <a:gradFill flip="none" rotWithShape="1">
                  <a:gsLst>
                    <a:gs pos="51300">
                      <a:srgbClr val="F5E2C4"/>
                    </a:gs>
                    <a:gs pos="0">
                      <a:srgbClr val="AD8E5D"/>
                    </a:gs>
                    <a:gs pos="100000">
                      <a:srgbClr val="E6CBA8"/>
                    </a:gs>
                  </a:gsLst>
                  <a:lin ang="0" scaled="1"/>
                  <a:tileRect/>
                </a:gradFill>
                <a:cs typeface="+mn-ea"/>
                <a:sym typeface="+mn-lt"/>
              </a:rPr>
              <a:t>区域成绩</a:t>
            </a:r>
            <a:endParaRPr lang="zh-CN" altLang="en-US" sz="2400" b="1" dirty="0">
              <a:gradFill flip="none" rotWithShape="1">
                <a:gsLst>
                  <a:gs pos="51300">
                    <a:srgbClr val="F5E2C4"/>
                  </a:gs>
                  <a:gs pos="0">
                    <a:srgbClr val="AD8E5D"/>
                  </a:gs>
                  <a:gs pos="100000">
                    <a:srgbClr val="E6CBA8"/>
                  </a:gs>
                </a:gsLst>
                <a:lin ang="0" scaled="1"/>
                <a:tileRect/>
              </a:gradFill>
              <a:cs typeface="+mn-ea"/>
              <a:sym typeface="+mn-lt"/>
            </a:endParaRPr>
          </a:p>
        </p:txBody>
      </p:sp>
      <p:sp>
        <p:nvSpPr>
          <p:cNvPr id="21" name="椭圆 20"/>
          <p:cNvSpPr/>
          <p:nvPr/>
        </p:nvSpPr>
        <p:spPr>
          <a:xfrm>
            <a:off x="5032650" y="3972480"/>
            <a:ext cx="730938" cy="730938"/>
          </a:xfrm>
          <a:prstGeom prst="ellipse">
            <a:avLst/>
          </a:prstGeom>
          <a:gradFill>
            <a:gsLst>
              <a:gs pos="0">
                <a:srgbClr val="FFFAE8"/>
              </a:gs>
              <a:gs pos="52600">
                <a:srgbClr val="EFD299"/>
              </a:gs>
              <a:gs pos="100000">
                <a:srgbClr val="C8A37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51525"/>
              </a:solidFill>
              <a:cs typeface="+mn-ea"/>
              <a:sym typeface="+mn-lt"/>
            </a:endParaRPr>
          </a:p>
        </p:txBody>
      </p:sp>
      <p:sp>
        <p:nvSpPr>
          <p:cNvPr id="22" name="文本框 21"/>
          <p:cNvSpPr txBox="1"/>
          <p:nvPr/>
        </p:nvSpPr>
        <p:spPr>
          <a:xfrm>
            <a:off x="5032650" y="4014782"/>
            <a:ext cx="730938" cy="646331"/>
          </a:xfrm>
          <a:prstGeom prst="rect">
            <a:avLst/>
          </a:prstGeom>
          <a:noFill/>
        </p:spPr>
        <p:txBody>
          <a:bodyPr wrap="square" rtlCol="0">
            <a:spAutoFit/>
          </a:bodyPr>
          <a:lstStyle/>
          <a:p>
            <a:pPr algn="ctr"/>
            <a:r>
              <a:rPr lang="en-US" altLang="zh-CN" sz="3600" b="1" dirty="0">
                <a:solidFill>
                  <a:srgbClr val="051525"/>
                </a:solidFill>
                <a:cs typeface="+mn-ea"/>
                <a:sym typeface="+mn-lt"/>
              </a:rPr>
              <a:t>03</a:t>
            </a:r>
            <a:endParaRPr lang="zh-CN" altLang="en-US" sz="2000" b="1" dirty="0">
              <a:solidFill>
                <a:srgbClr val="051525"/>
              </a:solidFill>
              <a:cs typeface="+mn-ea"/>
              <a:sym typeface="+mn-lt"/>
            </a:endParaRPr>
          </a:p>
        </p:txBody>
      </p:sp>
      <p:sp>
        <p:nvSpPr>
          <p:cNvPr id="24" name="文本框 23"/>
          <p:cNvSpPr txBox="1"/>
          <p:nvPr/>
        </p:nvSpPr>
        <p:spPr>
          <a:xfrm>
            <a:off x="6155474" y="3953227"/>
            <a:ext cx="2652519" cy="707886"/>
          </a:xfrm>
          <a:prstGeom prst="rect">
            <a:avLst/>
          </a:prstGeom>
          <a:noFill/>
        </p:spPr>
        <p:txBody>
          <a:bodyPr wrap="square" rtlCol="0">
            <a:spAutoFit/>
          </a:bodyPr>
          <a:lstStyle/>
          <a:p>
            <a:pPr algn="dist"/>
            <a:r>
              <a:rPr lang="zh-CN" altLang="en-US" sz="4000" b="1" dirty="0">
                <a:gradFill flip="none" rotWithShape="1">
                  <a:gsLst>
                    <a:gs pos="51300">
                      <a:srgbClr val="F5E2C4"/>
                    </a:gs>
                    <a:gs pos="0">
                      <a:srgbClr val="AD8E5D"/>
                    </a:gs>
                    <a:gs pos="100000">
                      <a:srgbClr val="E6CBA8"/>
                    </a:gs>
                  </a:gsLst>
                  <a:lin ang="0" scaled="1"/>
                  <a:tileRect/>
                </a:gradFill>
                <a:cs typeface="+mn-ea"/>
                <a:sym typeface="+mn-lt"/>
              </a:rPr>
              <a:t>数据分析</a:t>
            </a:r>
            <a:endParaRPr lang="zh-CN" altLang="en-US" sz="2400" b="1" dirty="0">
              <a:gradFill flip="none" rotWithShape="1">
                <a:gsLst>
                  <a:gs pos="51300">
                    <a:srgbClr val="F5E2C4"/>
                  </a:gs>
                  <a:gs pos="0">
                    <a:srgbClr val="AD8E5D"/>
                  </a:gs>
                  <a:gs pos="100000">
                    <a:srgbClr val="E6CBA8"/>
                  </a:gs>
                </a:gsLst>
                <a:lin ang="0" scaled="1"/>
                <a:tileRect/>
              </a:gradFill>
              <a:cs typeface="+mn-ea"/>
              <a:sym typeface="+mn-lt"/>
            </a:endParaRPr>
          </a:p>
        </p:txBody>
      </p:sp>
      <p:sp>
        <p:nvSpPr>
          <p:cNvPr id="25" name="椭圆 24"/>
          <p:cNvSpPr/>
          <p:nvPr/>
        </p:nvSpPr>
        <p:spPr>
          <a:xfrm>
            <a:off x="5032650" y="5084582"/>
            <a:ext cx="730938" cy="730938"/>
          </a:xfrm>
          <a:prstGeom prst="ellipse">
            <a:avLst/>
          </a:prstGeom>
          <a:gradFill>
            <a:gsLst>
              <a:gs pos="0">
                <a:srgbClr val="FFFAE8"/>
              </a:gs>
              <a:gs pos="52600">
                <a:srgbClr val="EFD299"/>
              </a:gs>
              <a:gs pos="100000">
                <a:srgbClr val="C8A37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51525"/>
              </a:solidFill>
              <a:cs typeface="+mn-ea"/>
              <a:sym typeface="+mn-lt"/>
            </a:endParaRPr>
          </a:p>
        </p:txBody>
      </p:sp>
      <p:sp>
        <p:nvSpPr>
          <p:cNvPr id="27" name="文本框 26"/>
          <p:cNvSpPr txBox="1"/>
          <p:nvPr/>
        </p:nvSpPr>
        <p:spPr>
          <a:xfrm>
            <a:off x="5032650" y="5126884"/>
            <a:ext cx="730938" cy="646331"/>
          </a:xfrm>
          <a:prstGeom prst="rect">
            <a:avLst/>
          </a:prstGeom>
          <a:noFill/>
        </p:spPr>
        <p:txBody>
          <a:bodyPr wrap="square" rtlCol="0">
            <a:spAutoFit/>
          </a:bodyPr>
          <a:lstStyle/>
          <a:p>
            <a:pPr algn="ctr"/>
            <a:r>
              <a:rPr lang="en-US" altLang="zh-CN" sz="3600" b="1" dirty="0">
                <a:solidFill>
                  <a:srgbClr val="051525"/>
                </a:solidFill>
                <a:cs typeface="+mn-ea"/>
                <a:sym typeface="+mn-lt"/>
              </a:rPr>
              <a:t>04</a:t>
            </a:r>
            <a:endParaRPr lang="zh-CN" altLang="en-US" sz="2000" b="1" dirty="0">
              <a:solidFill>
                <a:srgbClr val="051525"/>
              </a:solidFill>
              <a:cs typeface="+mn-ea"/>
              <a:sym typeface="+mn-lt"/>
            </a:endParaRPr>
          </a:p>
        </p:txBody>
      </p:sp>
      <p:sp>
        <p:nvSpPr>
          <p:cNvPr id="28" name="文本框 27"/>
          <p:cNvSpPr txBox="1"/>
          <p:nvPr/>
        </p:nvSpPr>
        <p:spPr>
          <a:xfrm>
            <a:off x="6155474" y="5065329"/>
            <a:ext cx="2652519" cy="707886"/>
          </a:xfrm>
          <a:prstGeom prst="rect">
            <a:avLst/>
          </a:prstGeom>
          <a:noFill/>
        </p:spPr>
        <p:txBody>
          <a:bodyPr wrap="square" rtlCol="0">
            <a:spAutoFit/>
          </a:bodyPr>
          <a:lstStyle/>
          <a:p>
            <a:pPr algn="dist"/>
            <a:r>
              <a:rPr lang="zh-CN" altLang="en-US" sz="4000" b="1" dirty="0">
                <a:gradFill flip="none" rotWithShape="1">
                  <a:gsLst>
                    <a:gs pos="51300">
                      <a:srgbClr val="F5E2C4"/>
                    </a:gs>
                    <a:gs pos="0">
                      <a:srgbClr val="AD8E5D"/>
                    </a:gs>
                    <a:gs pos="100000">
                      <a:srgbClr val="E6CBA8"/>
                    </a:gs>
                  </a:gsLst>
                  <a:lin ang="0" scaled="1"/>
                  <a:tileRect/>
                </a:gradFill>
                <a:cs typeface="+mn-ea"/>
                <a:sym typeface="+mn-lt"/>
              </a:rPr>
              <a:t>计划安排</a:t>
            </a:r>
            <a:endParaRPr lang="zh-CN" altLang="en-US" sz="2400" b="1" dirty="0">
              <a:gradFill flip="none" rotWithShape="1">
                <a:gsLst>
                  <a:gs pos="51300">
                    <a:srgbClr val="F5E2C4"/>
                  </a:gs>
                  <a:gs pos="0">
                    <a:srgbClr val="AD8E5D"/>
                  </a:gs>
                  <a:gs pos="100000">
                    <a:srgbClr val="E6CBA8"/>
                  </a:gs>
                </a:gsLst>
                <a:lin ang="0" scaled="1"/>
                <a:tileRect/>
              </a:gradFill>
              <a:cs typeface="+mn-ea"/>
              <a:sym typeface="+mn-lt"/>
            </a:endParaRPr>
          </a:p>
        </p:txBody>
      </p:sp>
      <p:pic>
        <p:nvPicPr>
          <p:cNvPr id="29" name="图片 28"/>
          <p:cNvPicPr>
            <a:picLocks noChangeAspect="1"/>
          </p:cNvPicPr>
          <p:nvPr/>
        </p:nvPicPr>
        <p:blipFill rotWithShape="1">
          <a:blip r:embed="rId3" cstate="print">
            <a:extLst>
              <a:ext uri="{28A0092B-C50C-407E-A947-70E740481C1C}">
                <a14:useLocalDpi xmlns:a14="http://schemas.microsoft.com/office/drawing/2010/main" val="0"/>
              </a:ext>
            </a:extLst>
          </a:blip>
          <a:srcRect l="5026" b="47703"/>
          <a:stretch>
            <a:fillRect/>
          </a:stretch>
        </p:blipFill>
        <p:spPr>
          <a:xfrm rot="16200000">
            <a:off x="-377919" y="377921"/>
            <a:ext cx="4342359" cy="3586520"/>
          </a:xfrm>
          <a:prstGeom prst="rect">
            <a:avLst/>
          </a:prstGeom>
        </p:spPr>
      </p:pic>
      <p:pic>
        <p:nvPicPr>
          <p:cNvPr id="30" name="图片 29"/>
          <p:cNvPicPr>
            <a:picLocks noChangeAspect="1"/>
          </p:cNvPicPr>
          <p:nvPr/>
        </p:nvPicPr>
        <p:blipFill rotWithShape="1">
          <a:blip r:embed="rId3" cstate="print">
            <a:extLst>
              <a:ext uri="{28A0092B-C50C-407E-A947-70E740481C1C}">
                <a14:useLocalDpi xmlns:a14="http://schemas.microsoft.com/office/drawing/2010/main" val="0"/>
              </a:ext>
            </a:extLst>
          </a:blip>
          <a:srcRect l="-2066" t="47804" r="7092" b="-101"/>
          <a:stretch>
            <a:fillRect/>
          </a:stretch>
        </p:blipFill>
        <p:spPr>
          <a:xfrm rot="16200000">
            <a:off x="8227527" y="3001721"/>
            <a:ext cx="4342359" cy="3586520"/>
          </a:xfrm>
          <a:prstGeom prst="rect">
            <a:avLst/>
          </a:prstGeom>
        </p:spPr>
      </p:pic>
    </p:spTree>
  </p:cSld>
  <p:clrMapOvr>
    <a:masterClrMapping/>
  </p:clrMapOvr>
  <p:transition spd="slow" advTm="2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par>
                          <p:cTn id="21" fill="hold">
                            <p:stCondLst>
                              <p:cond delay="500"/>
                            </p:stCondLst>
                            <p:childTnLst>
                              <p:par>
                                <p:cTn id="22" presetID="42"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par>
                                <p:cTn id="27" presetID="10"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10"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1000" fill="hold"/>
                                        <p:tgtEl>
                                          <p:spTgt spid="24"/>
                                        </p:tgtEl>
                                        <p:attrNameLst>
                                          <p:attrName>ppt_y</p:attrName>
                                        </p:attrNameLst>
                                      </p:cBhvr>
                                      <p:tavLst>
                                        <p:tav tm="0">
                                          <p:val>
                                            <p:strVal val="#ppt_y+.1"/>
                                          </p:val>
                                        </p:tav>
                                        <p:tav tm="100000">
                                          <p:val>
                                            <p:strVal val="#ppt_y"/>
                                          </p:val>
                                        </p:tav>
                                      </p:tavLst>
                                    </p:anim>
                                  </p:childTnLst>
                                </p:cTn>
                              </p:par>
                              <p:par>
                                <p:cTn id="45" presetID="10"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par>
                          <p:cTn id="48" fill="hold">
                            <p:stCondLst>
                              <p:cond delay="3500"/>
                            </p:stCondLst>
                            <p:childTnLst>
                              <p:par>
                                <p:cTn id="49" presetID="42" presetClass="entr" presetSubtype="0"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1000"/>
                                        <p:tgtEl>
                                          <p:spTgt spid="28"/>
                                        </p:tgtEl>
                                      </p:cBhvr>
                                    </p:animEffect>
                                    <p:anim calcmode="lin" valueType="num">
                                      <p:cBhvr>
                                        <p:cTn id="52" dur="1000" fill="hold"/>
                                        <p:tgtEl>
                                          <p:spTgt spid="28"/>
                                        </p:tgtEl>
                                        <p:attrNameLst>
                                          <p:attrName>ppt_x</p:attrName>
                                        </p:attrNameLst>
                                      </p:cBhvr>
                                      <p:tavLst>
                                        <p:tav tm="0">
                                          <p:val>
                                            <p:strVal val="#ppt_x"/>
                                          </p:val>
                                        </p:tav>
                                        <p:tav tm="100000">
                                          <p:val>
                                            <p:strVal val="#ppt_x"/>
                                          </p:val>
                                        </p:tav>
                                      </p:tavLst>
                                    </p:anim>
                                    <p:anim calcmode="lin" valueType="num">
                                      <p:cBhvr>
                                        <p:cTn id="53" dur="1000" fill="hold"/>
                                        <p:tgtEl>
                                          <p:spTgt spid="28"/>
                                        </p:tgtEl>
                                        <p:attrNameLst>
                                          <p:attrName>ppt_y</p:attrName>
                                        </p:attrNameLst>
                                      </p:cBhvr>
                                      <p:tavLst>
                                        <p:tav tm="0">
                                          <p:val>
                                            <p:strVal val="#ppt_y+.1"/>
                                          </p:val>
                                        </p:tav>
                                        <p:tav tm="100000">
                                          <p:val>
                                            <p:strVal val="#ppt_y"/>
                                          </p:val>
                                        </p:tav>
                                      </p:tavLst>
                                    </p:anim>
                                  </p:childTnLst>
                                </p:cTn>
                              </p:par>
                              <p:par>
                                <p:cTn id="54" presetID="10" presetClass="entr" presetSubtype="0"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500"/>
                                        <p:tgtEl>
                                          <p:spTgt spid="1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8" fill="hold" nodeType="clickEffect">
                                  <p:stCondLst>
                                    <p:cond delay="0"/>
                                  </p:stCondLst>
                                  <p:childTnLst>
                                    <p:set>
                                      <p:cBhvr>
                                        <p:cTn id="69" dur="1" fill="hold">
                                          <p:stCondLst>
                                            <p:cond delay="0"/>
                                          </p:stCondLst>
                                        </p:cTn>
                                        <p:tgtEl>
                                          <p:spTgt spid="29"/>
                                        </p:tgtEl>
                                        <p:attrNameLst>
                                          <p:attrName>style.visibility</p:attrName>
                                        </p:attrNameLst>
                                      </p:cBhvr>
                                      <p:to>
                                        <p:strVal val="visible"/>
                                      </p:to>
                                    </p:set>
                                    <p:anim calcmode="lin" valueType="num">
                                      <p:cBhvr additive="base">
                                        <p:cTn id="70" dur="500" fill="hold"/>
                                        <p:tgtEl>
                                          <p:spTgt spid="29"/>
                                        </p:tgtEl>
                                        <p:attrNameLst>
                                          <p:attrName>ppt_x</p:attrName>
                                        </p:attrNameLst>
                                      </p:cBhvr>
                                      <p:tavLst>
                                        <p:tav tm="0">
                                          <p:val>
                                            <p:strVal val="0-#ppt_w/2"/>
                                          </p:val>
                                        </p:tav>
                                        <p:tav tm="100000">
                                          <p:val>
                                            <p:strVal val="#ppt_x"/>
                                          </p:val>
                                        </p:tav>
                                      </p:tavLst>
                                    </p:anim>
                                    <p:anim calcmode="lin" valueType="num">
                                      <p:cBhvr additive="base">
                                        <p:cTn id="71" dur="500" fill="hold"/>
                                        <p:tgtEl>
                                          <p:spTgt spid="29"/>
                                        </p:tgtEl>
                                        <p:attrNameLst>
                                          <p:attrName>ppt_y</p:attrName>
                                        </p:attrNameLst>
                                      </p:cBhvr>
                                      <p:tavLst>
                                        <p:tav tm="0">
                                          <p:val>
                                            <p:strVal val="#ppt_y"/>
                                          </p:val>
                                        </p:tav>
                                        <p:tav tm="100000">
                                          <p:val>
                                            <p:strVal val="#ppt_y"/>
                                          </p:val>
                                        </p:tav>
                                      </p:tavLst>
                                    </p:anim>
                                  </p:childTnLst>
                                </p:cTn>
                              </p:par>
                              <p:par>
                                <p:cTn id="72" presetID="2" presetClass="entr" presetSubtype="2" fill="hold" nodeType="with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additive="base">
                                        <p:cTn id="74" dur="500" fill="hold"/>
                                        <p:tgtEl>
                                          <p:spTgt spid="30"/>
                                        </p:tgtEl>
                                        <p:attrNameLst>
                                          <p:attrName>ppt_x</p:attrName>
                                        </p:attrNameLst>
                                      </p:cBhvr>
                                      <p:tavLst>
                                        <p:tav tm="0">
                                          <p:val>
                                            <p:strVal val="1+#ppt_w/2"/>
                                          </p:val>
                                        </p:tav>
                                        <p:tav tm="100000">
                                          <p:val>
                                            <p:strVal val="#ppt_x"/>
                                          </p:val>
                                        </p:tav>
                                      </p:tavLst>
                                    </p:anim>
                                    <p:anim calcmode="lin" valueType="num">
                                      <p:cBhvr additive="base">
                                        <p:cTn id="75"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animBg="1"/>
      <p:bldP spid="13" grpId="0"/>
      <p:bldP spid="14" grpId="0"/>
      <p:bldP spid="18" grpId="0" animBg="1"/>
      <p:bldP spid="19" grpId="0"/>
      <p:bldP spid="20" grpId="0"/>
      <p:bldP spid="21" grpId="0" animBg="1"/>
      <p:bldP spid="22" grpId="0"/>
      <p:bldP spid="24" grpId="0"/>
      <p:bldP spid="25" grpId="0" animBg="1"/>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1396" y="-2661397"/>
            <a:ext cx="6869208" cy="12191999"/>
          </a:xfrm>
          <a:prstGeom prst="rect">
            <a:avLst/>
          </a:prstGeom>
        </p:spPr>
      </p:pic>
      <p:cxnSp>
        <p:nvCxnSpPr>
          <p:cNvPr id="8" name="直接箭头连接符 7"/>
          <p:cNvCxnSpPr/>
          <p:nvPr/>
        </p:nvCxnSpPr>
        <p:spPr>
          <a:xfrm>
            <a:off x="458624" y="867769"/>
            <a:ext cx="11226753" cy="1"/>
          </a:xfrm>
          <a:prstGeom prst="straightConnector1">
            <a:avLst/>
          </a:prstGeom>
          <a:ln w="38100">
            <a:solidFill>
              <a:srgbClr val="EDD6B6"/>
            </a:solidFill>
            <a:tailEnd type="triangl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005706" y="281816"/>
            <a:ext cx="2029913" cy="584775"/>
          </a:xfrm>
          <a:prstGeom prst="rect">
            <a:avLst/>
          </a:prstGeom>
          <a:noFill/>
        </p:spPr>
        <p:txBody>
          <a:bodyPr wrap="square" rtlCol="0">
            <a:spAutoFit/>
          </a:bodyPr>
          <a:lstStyle/>
          <a:p>
            <a:pPr algn="dist" defTabSz="914400">
              <a:defRPr/>
            </a:pPr>
            <a:r>
              <a:rPr lang="zh-CN" altLang="en-US" sz="3200" kern="0" dirty="0">
                <a:gradFill>
                  <a:gsLst>
                    <a:gs pos="0">
                      <a:srgbClr val="F7E2AD"/>
                    </a:gs>
                    <a:gs pos="100000">
                      <a:srgbClr val="A88755"/>
                    </a:gs>
                  </a:gsLst>
                  <a:lin ang="5400000" scaled="1"/>
                </a:gradFill>
                <a:latin typeface="方正兰亭特黑简体" panose="02000000000000000000" pitchFamily="2" charset="-122"/>
                <a:ea typeface="方正兰亭特黑简体" panose="02000000000000000000" pitchFamily="2" charset="-122"/>
                <a:cs typeface="+mn-ea"/>
                <a:sym typeface="+mn-lt"/>
              </a:rPr>
              <a:t>计划安排</a:t>
            </a:r>
          </a:p>
        </p:txBody>
      </p:sp>
      <p:sp>
        <p:nvSpPr>
          <p:cNvPr id="13" name="椭圆 12"/>
          <p:cNvSpPr/>
          <p:nvPr/>
        </p:nvSpPr>
        <p:spPr>
          <a:xfrm>
            <a:off x="578586" y="356926"/>
            <a:ext cx="282594" cy="282594"/>
          </a:xfrm>
          <a:prstGeom prst="ellipse">
            <a:avLst/>
          </a:prstGeom>
          <a:gradFill>
            <a:gsLst>
              <a:gs pos="0">
                <a:srgbClr val="FFFAE8"/>
              </a:gs>
              <a:gs pos="52600">
                <a:srgbClr val="EFD299"/>
              </a:gs>
              <a:gs pos="100000">
                <a:srgbClr val="C8A37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6" name="组合 5"/>
          <p:cNvGrpSpPr/>
          <p:nvPr/>
        </p:nvGrpSpPr>
        <p:grpSpPr>
          <a:xfrm>
            <a:off x="5294947" y="2340786"/>
            <a:ext cx="1602105" cy="1608455"/>
            <a:chOff x="8673" y="3045"/>
            <a:chExt cx="2523" cy="2533"/>
          </a:xfrm>
          <a:gradFill>
            <a:gsLst>
              <a:gs pos="0">
                <a:srgbClr val="CFB481"/>
              </a:gs>
              <a:gs pos="100000">
                <a:srgbClr val="F6E1AC"/>
              </a:gs>
            </a:gsLst>
            <a:lin ang="5400000" scaled="1"/>
          </a:gradFill>
        </p:grpSpPr>
        <p:sp>
          <p:nvSpPr>
            <p:cNvPr id="7" name="Freeform 21"/>
            <p:cNvSpPr/>
            <p:nvPr/>
          </p:nvSpPr>
          <p:spPr bwMode="auto">
            <a:xfrm>
              <a:off x="8673" y="3045"/>
              <a:ext cx="2523" cy="2533"/>
            </a:xfrm>
            <a:custGeom>
              <a:avLst/>
              <a:gdLst>
                <a:gd name="T0" fmla="*/ 378 w 914"/>
                <a:gd name="T1" fmla="*/ 299 h 915"/>
                <a:gd name="T2" fmla="*/ 304 w 914"/>
                <a:gd name="T3" fmla="*/ 270 h 915"/>
                <a:gd name="T4" fmla="*/ 276 w 914"/>
                <a:gd name="T5" fmla="*/ 197 h 915"/>
                <a:gd name="T6" fmla="*/ 276 w 914"/>
                <a:gd name="T7" fmla="*/ 46 h 915"/>
                <a:gd name="T8" fmla="*/ 230 w 914"/>
                <a:gd name="T9" fmla="*/ 0 h 915"/>
                <a:gd name="T10" fmla="*/ 45 w 914"/>
                <a:gd name="T11" fmla="*/ 0 h 915"/>
                <a:gd name="T12" fmla="*/ 0 w 914"/>
                <a:gd name="T13" fmla="*/ 46 h 915"/>
                <a:gd name="T14" fmla="*/ 0 w 914"/>
                <a:gd name="T15" fmla="*/ 231 h 915"/>
                <a:gd name="T16" fmla="*/ 45 w 914"/>
                <a:gd name="T17" fmla="*/ 276 h 915"/>
                <a:gd name="T18" fmla="*/ 196 w 914"/>
                <a:gd name="T19" fmla="*/ 276 h 915"/>
                <a:gd name="T20" fmla="*/ 270 w 914"/>
                <a:gd name="T21" fmla="*/ 305 h 915"/>
                <a:gd name="T22" fmla="*/ 298 w 914"/>
                <a:gd name="T23" fmla="*/ 379 h 915"/>
                <a:gd name="T24" fmla="*/ 298 w 914"/>
                <a:gd name="T25" fmla="*/ 869 h 915"/>
                <a:gd name="T26" fmla="*/ 343 w 914"/>
                <a:gd name="T27" fmla="*/ 915 h 915"/>
                <a:gd name="T28" fmla="*/ 869 w 914"/>
                <a:gd name="T29" fmla="*/ 915 h 915"/>
                <a:gd name="T30" fmla="*/ 914 w 914"/>
                <a:gd name="T31" fmla="*/ 869 h 915"/>
                <a:gd name="T32" fmla="*/ 914 w 914"/>
                <a:gd name="T33" fmla="*/ 344 h 915"/>
                <a:gd name="T34" fmla="*/ 869 w 914"/>
                <a:gd name="T35" fmla="*/ 299 h 915"/>
                <a:gd name="T36" fmla="*/ 378 w 914"/>
                <a:gd name="T37" fmla="*/ 299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4" h="915">
                  <a:moveTo>
                    <a:pt x="378" y="299"/>
                  </a:moveTo>
                  <a:cubicBezTo>
                    <a:pt x="353" y="299"/>
                    <a:pt x="320" y="286"/>
                    <a:pt x="304" y="270"/>
                  </a:cubicBezTo>
                  <a:cubicBezTo>
                    <a:pt x="288" y="255"/>
                    <a:pt x="276" y="222"/>
                    <a:pt x="276" y="197"/>
                  </a:cubicBezTo>
                  <a:cubicBezTo>
                    <a:pt x="276" y="46"/>
                    <a:pt x="276" y="46"/>
                    <a:pt x="276" y="46"/>
                  </a:cubicBezTo>
                  <a:cubicBezTo>
                    <a:pt x="276" y="21"/>
                    <a:pt x="255" y="0"/>
                    <a:pt x="230" y="0"/>
                  </a:cubicBezTo>
                  <a:cubicBezTo>
                    <a:pt x="45" y="0"/>
                    <a:pt x="45" y="0"/>
                    <a:pt x="45" y="0"/>
                  </a:cubicBezTo>
                  <a:cubicBezTo>
                    <a:pt x="20" y="0"/>
                    <a:pt x="0" y="21"/>
                    <a:pt x="0" y="46"/>
                  </a:cubicBezTo>
                  <a:cubicBezTo>
                    <a:pt x="0" y="231"/>
                    <a:pt x="0" y="231"/>
                    <a:pt x="0" y="231"/>
                  </a:cubicBezTo>
                  <a:cubicBezTo>
                    <a:pt x="0" y="256"/>
                    <a:pt x="20" y="276"/>
                    <a:pt x="45" y="276"/>
                  </a:cubicBezTo>
                  <a:cubicBezTo>
                    <a:pt x="196" y="276"/>
                    <a:pt x="196" y="276"/>
                    <a:pt x="196" y="276"/>
                  </a:cubicBezTo>
                  <a:cubicBezTo>
                    <a:pt x="221" y="276"/>
                    <a:pt x="254" y="289"/>
                    <a:pt x="270" y="305"/>
                  </a:cubicBezTo>
                  <a:cubicBezTo>
                    <a:pt x="285" y="320"/>
                    <a:pt x="298" y="354"/>
                    <a:pt x="298" y="379"/>
                  </a:cubicBezTo>
                  <a:cubicBezTo>
                    <a:pt x="298" y="869"/>
                    <a:pt x="298" y="869"/>
                    <a:pt x="298" y="869"/>
                  </a:cubicBezTo>
                  <a:cubicBezTo>
                    <a:pt x="298" y="894"/>
                    <a:pt x="318" y="915"/>
                    <a:pt x="343" y="915"/>
                  </a:cubicBezTo>
                  <a:cubicBezTo>
                    <a:pt x="869" y="915"/>
                    <a:pt x="869" y="915"/>
                    <a:pt x="869" y="915"/>
                  </a:cubicBezTo>
                  <a:cubicBezTo>
                    <a:pt x="894" y="915"/>
                    <a:pt x="914" y="894"/>
                    <a:pt x="914" y="869"/>
                  </a:cubicBezTo>
                  <a:cubicBezTo>
                    <a:pt x="914" y="344"/>
                    <a:pt x="914" y="344"/>
                    <a:pt x="914" y="344"/>
                  </a:cubicBezTo>
                  <a:cubicBezTo>
                    <a:pt x="914" y="319"/>
                    <a:pt x="894" y="299"/>
                    <a:pt x="869" y="299"/>
                  </a:cubicBezTo>
                  <a:lnTo>
                    <a:pt x="378" y="299"/>
                  </a:lnTo>
                  <a:close/>
                </a:path>
              </a:pathLst>
            </a:custGeom>
            <a:grpFill/>
            <a:ln>
              <a:noFill/>
            </a:ln>
          </p:spPr>
          <p:txBody>
            <a:bodyPr/>
            <a:lstStyle/>
            <a:p>
              <a:endParaRPr lang="zh-CN" altLang="en-US" sz="2000" dirty="0">
                <a:solidFill>
                  <a:srgbClr val="051525"/>
                </a:solidFill>
                <a:latin typeface="字体视界-简圆体" panose="02010601030101010101" pitchFamily="2" charset="-122"/>
                <a:ea typeface="字体视界-简圆体" panose="02010601030101010101" pitchFamily="2" charset="-122"/>
              </a:endParaRPr>
            </a:p>
          </p:txBody>
        </p:sp>
        <p:sp>
          <p:nvSpPr>
            <p:cNvPr id="9" name="Freeform 25"/>
            <p:cNvSpPr>
              <a:spLocks noEditPoints="1"/>
            </p:cNvSpPr>
            <p:nvPr/>
          </p:nvSpPr>
          <p:spPr bwMode="auto">
            <a:xfrm>
              <a:off x="8871" y="3218"/>
              <a:ext cx="362" cy="408"/>
            </a:xfrm>
            <a:custGeom>
              <a:avLst/>
              <a:gdLst>
                <a:gd name="T0" fmla="*/ 28 w 131"/>
                <a:gd name="T1" fmla="*/ 16 h 147"/>
                <a:gd name="T2" fmla="*/ 103 w 131"/>
                <a:gd name="T3" fmla="*/ 16 h 147"/>
                <a:gd name="T4" fmla="*/ 118 w 131"/>
                <a:gd name="T5" fmla="*/ 61 h 147"/>
                <a:gd name="T6" fmla="*/ 127 w 131"/>
                <a:gd name="T7" fmla="*/ 65 h 147"/>
                <a:gd name="T8" fmla="*/ 131 w 131"/>
                <a:gd name="T9" fmla="*/ 74 h 147"/>
                <a:gd name="T10" fmla="*/ 130 w 131"/>
                <a:gd name="T11" fmla="*/ 101 h 147"/>
                <a:gd name="T12" fmla="*/ 123 w 131"/>
                <a:gd name="T13" fmla="*/ 108 h 147"/>
                <a:gd name="T14" fmla="*/ 116 w 131"/>
                <a:gd name="T15" fmla="*/ 109 h 147"/>
                <a:gd name="T16" fmla="*/ 65 w 131"/>
                <a:gd name="T17" fmla="*/ 147 h 147"/>
                <a:gd name="T18" fmla="*/ 76 w 131"/>
                <a:gd name="T19" fmla="*/ 132 h 147"/>
                <a:gd name="T20" fmla="*/ 107 w 131"/>
                <a:gd name="T21" fmla="*/ 109 h 147"/>
                <a:gd name="T22" fmla="*/ 98 w 131"/>
                <a:gd name="T23" fmla="*/ 105 h 147"/>
                <a:gd name="T24" fmla="*/ 95 w 131"/>
                <a:gd name="T25" fmla="*/ 74 h 147"/>
                <a:gd name="T26" fmla="*/ 96 w 131"/>
                <a:gd name="T27" fmla="*/ 69 h 147"/>
                <a:gd name="T28" fmla="*/ 107 w 131"/>
                <a:gd name="T29" fmla="*/ 56 h 147"/>
                <a:gd name="T30" fmla="*/ 35 w 131"/>
                <a:gd name="T31" fmla="*/ 38 h 147"/>
                <a:gd name="T32" fmla="*/ 28 w 131"/>
                <a:gd name="T33" fmla="*/ 62 h 147"/>
                <a:gd name="T34" fmla="*/ 35 w 131"/>
                <a:gd name="T35" fmla="*/ 69 h 147"/>
                <a:gd name="T36" fmla="*/ 36 w 131"/>
                <a:gd name="T37" fmla="*/ 96 h 147"/>
                <a:gd name="T38" fmla="*/ 32 w 131"/>
                <a:gd name="T39" fmla="*/ 105 h 147"/>
                <a:gd name="T40" fmla="*/ 24 w 131"/>
                <a:gd name="T41" fmla="*/ 109 h 147"/>
                <a:gd name="T42" fmla="*/ 8 w 131"/>
                <a:gd name="T43" fmla="*/ 108 h 147"/>
                <a:gd name="T44" fmla="*/ 0 w 131"/>
                <a:gd name="T45" fmla="*/ 96 h 147"/>
                <a:gd name="T46" fmla="*/ 1 w 131"/>
                <a:gd name="T47" fmla="*/ 69 h 147"/>
                <a:gd name="T48" fmla="*/ 13 w 131"/>
                <a:gd name="T49" fmla="*/ 61 h 147"/>
                <a:gd name="T50" fmla="*/ 61 w 131"/>
                <a:gd name="T51" fmla="*/ 135 h 147"/>
                <a:gd name="T52" fmla="*/ 65 w 131"/>
                <a:gd name="T53" fmla="*/ 131 h 147"/>
                <a:gd name="T54" fmla="*/ 13 w 131"/>
                <a:gd name="T55" fmla="*/ 73 h 147"/>
                <a:gd name="T56" fmla="*/ 12 w 131"/>
                <a:gd name="T57" fmla="*/ 74 h 147"/>
                <a:gd name="T58" fmla="*/ 12 w 131"/>
                <a:gd name="T59" fmla="*/ 97 h 147"/>
                <a:gd name="T60" fmla="*/ 18 w 131"/>
                <a:gd name="T61" fmla="*/ 97 h 147"/>
                <a:gd name="T62" fmla="*/ 24 w 131"/>
                <a:gd name="T63" fmla="*/ 97 h 147"/>
                <a:gd name="T64" fmla="*/ 25 w 131"/>
                <a:gd name="T65" fmla="*/ 96 h 147"/>
                <a:gd name="T66" fmla="*/ 25 w 131"/>
                <a:gd name="T67" fmla="*/ 74 h 147"/>
                <a:gd name="T68" fmla="*/ 24 w 131"/>
                <a:gd name="T69" fmla="*/ 73 h 147"/>
                <a:gd name="T70" fmla="*/ 18 w 131"/>
                <a:gd name="T71" fmla="*/ 73 h 147"/>
                <a:gd name="T72" fmla="*/ 107 w 131"/>
                <a:gd name="T73" fmla="*/ 73 h 147"/>
                <a:gd name="T74" fmla="*/ 106 w 131"/>
                <a:gd name="T75" fmla="*/ 74 h 147"/>
                <a:gd name="T76" fmla="*/ 106 w 131"/>
                <a:gd name="T77" fmla="*/ 97 h 147"/>
                <a:gd name="T78" fmla="*/ 113 w 131"/>
                <a:gd name="T79" fmla="*/ 97 h 147"/>
                <a:gd name="T80" fmla="*/ 118 w 131"/>
                <a:gd name="T81" fmla="*/ 97 h 147"/>
                <a:gd name="T82" fmla="*/ 119 w 131"/>
                <a:gd name="T83" fmla="*/ 96 h 147"/>
                <a:gd name="T84" fmla="*/ 119 w 131"/>
                <a:gd name="T85" fmla="*/ 74 h 147"/>
                <a:gd name="T86" fmla="*/ 118 w 131"/>
                <a:gd name="T87" fmla="*/ 73 h 147"/>
                <a:gd name="T88" fmla="*/ 113 w 131"/>
                <a:gd name="T89" fmla="*/ 73 h 147"/>
                <a:gd name="T90" fmla="*/ 95 w 131"/>
                <a:gd name="T91" fmla="*/ 24 h 147"/>
                <a:gd name="T92" fmla="*/ 36 w 131"/>
                <a:gd name="T93" fmla="*/ 24 h 147"/>
                <a:gd name="T94" fmla="*/ 65 w 131"/>
                <a:gd name="T95" fmla="*/ 19 h 147"/>
                <a:gd name="T96" fmla="*/ 103 w 131"/>
                <a:gd name="T97" fmla="*/ 3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1" h="147">
                  <a:moveTo>
                    <a:pt x="13" y="61"/>
                  </a:moveTo>
                  <a:cubicBezTo>
                    <a:pt x="13" y="53"/>
                    <a:pt x="13" y="53"/>
                    <a:pt x="13" y="53"/>
                  </a:cubicBezTo>
                  <a:cubicBezTo>
                    <a:pt x="13" y="38"/>
                    <a:pt x="19" y="25"/>
                    <a:pt x="28" y="16"/>
                  </a:cubicBezTo>
                  <a:cubicBezTo>
                    <a:pt x="28" y="15"/>
                    <a:pt x="28" y="15"/>
                    <a:pt x="28" y="15"/>
                  </a:cubicBezTo>
                  <a:cubicBezTo>
                    <a:pt x="38" y="6"/>
                    <a:pt x="51" y="0"/>
                    <a:pt x="65" y="0"/>
                  </a:cubicBezTo>
                  <a:cubicBezTo>
                    <a:pt x="80" y="0"/>
                    <a:pt x="93" y="6"/>
                    <a:pt x="103" y="16"/>
                  </a:cubicBezTo>
                  <a:cubicBezTo>
                    <a:pt x="103" y="16"/>
                    <a:pt x="103" y="16"/>
                    <a:pt x="103" y="16"/>
                  </a:cubicBezTo>
                  <a:cubicBezTo>
                    <a:pt x="112" y="25"/>
                    <a:pt x="118" y="38"/>
                    <a:pt x="118" y="53"/>
                  </a:cubicBezTo>
                  <a:cubicBezTo>
                    <a:pt x="118" y="61"/>
                    <a:pt x="118" y="61"/>
                    <a:pt x="118" y="61"/>
                  </a:cubicBezTo>
                  <a:cubicBezTo>
                    <a:pt x="120" y="61"/>
                    <a:pt x="121" y="62"/>
                    <a:pt x="123" y="62"/>
                  </a:cubicBezTo>
                  <a:cubicBezTo>
                    <a:pt x="123" y="62"/>
                    <a:pt x="123" y="62"/>
                    <a:pt x="123" y="62"/>
                  </a:cubicBezTo>
                  <a:cubicBezTo>
                    <a:pt x="124" y="63"/>
                    <a:pt x="126" y="64"/>
                    <a:pt x="127" y="65"/>
                  </a:cubicBezTo>
                  <a:cubicBezTo>
                    <a:pt x="128" y="66"/>
                    <a:pt x="129" y="67"/>
                    <a:pt x="130" y="69"/>
                  </a:cubicBezTo>
                  <a:cubicBezTo>
                    <a:pt x="130" y="69"/>
                    <a:pt x="130" y="69"/>
                    <a:pt x="130" y="69"/>
                  </a:cubicBezTo>
                  <a:cubicBezTo>
                    <a:pt x="130" y="71"/>
                    <a:pt x="131" y="72"/>
                    <a:pt x="131" y="74"/>
                  </a:cubicBezTo>
                  <a:cubicBezTo>
                    <a:pt x="131" y="85"/>
                    <a:pt x="131" y="85"/>
                    <a:pt x="131" y="85"/>
                  </a:cubicBezTo>
                  <a:cubicBezTo>
                    <a:pt x="131" y="96"/>
                    <a:pt x="131" y="96"/>
                    <a:pt x="131" y="96"/>
                  </a:cubicBezTo>
                  <a:cubicBezTo>
                    <a:pt x="131" y="98"/>
                    <a:pt x="130" y="99"/>
                    <a:pt x="130" y="101"/>
                  </a:cubicBezTo>
                  <a:cubicBezTo>
                    <a:pt x="130" y="101"/>
                    <a:pt x="130" y="101"/>
                    <a:pt x="130" y="101"/>
                  </a:cubicBezTo>
                  <a:cubicBezTo>
                    <a:pt x="129" y="103"/>
                    <a:pt x="128" y="104"/>
                    <a:pt x="127" y="105"/>
                  </a:cubicBezTo>
                  <a:cubicBezTo>
                    <a:pt x="126" y="106"/>
                    <a:pt x="124" y="107"/>
                    <a:pt x="123" y="108"/>
                  </a:cubicBezTo>
                  <a:cubicBezTo>
                    <a:pt x="122" y="108"/>
                    <a:pt x="122" y="108"/>
                    <a:pt x="122" y="108"/>
                  </a:cubicBezTo>
                  <a:cubicBezTo>
                    <a:pt x="121" y="108"/>
                    <a:pt x="120" y="109"/>
                    <a:pt x="118" y="109"/>
                  </a:cubicBezTo>
                  <a:cubicBezTo>
                    <a:pt x="116" y="109"/>
                    <a:pt x="116" y="109"/>
                    <a:pt x="116" y="109"/>
                  </a:cubicBezTo>
                  <a:cubicBezTo>
                    <a:pt x="115" y="116"/>
                    <a:pt x="111" y="122"/>
                    <a:pt x="104" y="128"/>
                  </a:cubicBezTo>
                  <a:cubicBezTo>
                    <a:pt x="97" y="133"/>
                    <a:pt x="87" y="137"/>
                    <a:pt x="76" y="138"/>
                  </a:cubicBezTo>
                  <a:cubicBezTo>
                    <a:pt x="75" y="143"/>
                    <a:pt x="70" y="147"/>
                    <a:pt x="65" y="147"/>
                  </a:cubicBezTo>
                  <a:cubicBezTo>
                    <a:pt x="59" y="147"/>
                    <a:pt x="54" y="142"/>
                    <a:pt x="54" y="135"/>
                  </a:cubicBezTo>
                  <a:cubicBezTo>
                    <a:pt x="54" y="129"/>
                    <a:pt x="59" y="124"/>
                    <a:pt x="65" y="124"/>
                  </a:cubicBezTo>
                  <a:cubicBezTo>
                    <a:pt x="70" y="124"/>
                    <a:pt x="74" y="127"/>
                    <a:pt x="76" y="132"/>
                  </a:cubicBezTo>
                  <a:cubicBezTo>
                    <a:pt x="85" y="130"/>
                    <a:pt x="94" y="127"/>
                    <a:pt x="100" y="122"/>
                  </a:cubicBezTo>
                  <a:cubicBezTo>
                    <a:pt x="105" y="118"/>
                    <a:pt x="108" y="114"/>
                    <a:pt x="109" y="109"/>
                  </a:cubicBezTo>
                  <a:cubicBezTo>
                    <a:pt x="107" y="109"/>
                    <a:pt x="107" y="109"/>
                    <a:pt x="107" y="109"/>
                  </a:cubicBezTo>
                  <a:cubicBezTo>
                    <a:pt x="106" y="109"/>
                    <a:pt x="104" y="108"/>
                    <a:pt x="103" y="108"/>
                  </a:cubicBezTo>
                  <a:cubicBezTo>
                    <a:pt x="103" y="108"/>
                    <a:pt x="103" y="108"/>
                    <a:pt x="103" y="108"/>
                  </a:cubicBezTo>
                  <a:cubicBezTo>
                    <a:pt x="101" y="107"/>
                    <a:pt x="100" y="106"/>
                    <a:pt x="98" y="105"/>
                  </a:cubicBezTo>
                  <a:cubicBezTo>
                    <a:pt x="96" y="103"/>
                    <a:pt x="95" y="100"/>
                    <a:pt x="95" y="96"/>
                  </a:cubicBezTo>
                  <a:cubicBezTo>
                    <a:pt x="95" y="85"/>
                    <a:pt x="95" y="85"/>
                    <a:pt x="95" y="85"/>
                  </a:cubicBezTo>
                  <a:cubicBezTo>
                    <a:pt x="95" y="74"/>
                    <a:pt x="95" y="74"/>
                    <a:pt x="95" y="74"/>
                  </a:cubicBezTo>
                  <a:cubicBezTo>
                    <a:pt x="95" y="72"/>
                    <a:pt x="95" y="71"/>
                    <a:pt x="96" y="69"/>
                  </a:cubicBezTo>
                  <a:cubicBezTo>
                    <a:pt x="96" y="69"/>
                    <a:pt x="96" y="69"/>
                    <a:pt x="96" y="69"/>
                  </a:cubicBezTo>
                  <a:cubicBezTo>
                    <a:pt x="96" y="69"/>
                    <a:pt x="96" y="69"/>
                    <a:pt x="96" y="69"/>
                  </a:cubicBezTo>
                  <a:cubicBezTo>
                    <a:pt x="96" y="67"/>
                    <a:pt x="97" y="66"/>
                    <a:pt x="98" y="65"/>
                  </a:cubicBezTo>
                  <a:cubicBezTo>
                    <a:pt x="101" y="63"/>
                    <a:pt x="104" y="61"/>
                    <a:pt x="107" y="61"/>
                  </a:cubicBezTo>
                  <a:cubicBezTo>
                    <a:pt x="107" y="56"/>
                    <a:pt x="107" y="56"/>
                    <a:pt x="107" y="56"/>
                  </a:cubicBezTo>
                  <a:cubicBezTo>
                    <a:pt x="105" y="49"/>
                    <a:pt x="101" y="43"/>
                    <a:pt x="96" y="38"/>
                  </a:cubicBezTo>
                  <a:cubicBezTo>
                    <a:pt x="89" y="30"/>
                    <a:pt x="78" y="26"/>
                    <a:pt x="65" y="26"/>
                  </a:cubicBezTo>
                  <a:cubicBezTo>
                    <a:pt x="53" y="26"/>
                    <a:pt x="42" y="30"/>
                    <a:pt x="35" y="38"/>
                  </a:cubicBezTo>
                  <a:cubicBezTo>
                    <a:pt x="30" y="43"/>
                    <a:pt x="26" y="49"/>
                    <a:pt x="24" y="56"/>
                  </a:cubicBezTo>
                  <a:cubicBezTo>
                    <a:pt x="24" y="61"/>
                    <a:pt x="24" y="61"/>
                    <a:pt x="24" y="61"/>
                  </a:cubicBezTo>
                  <a:cubicBezTo>
                    <a:pt x="25" y="61"/>
                    <a:pt x="27" y="62"/>
                    <a:pt x="28" y="62"/>
                  </a:cubicBezTo>
                  <a:cubicBezTo>
                    <a:pt x="30" y="63"/>
                    <a:pt x="31" y="64"/>
                    <a:pt x="32" y="65"/>
                  </a:cubicBezTo>
                  <a:cubicBezTo>
                    <a:pt x="34" y="66"/>
                    <a:pt x="35" y="67"/>
                    <a:pt x="35" y="69"/>
                  </a:cubicBezTo>
                  <a:cubicBezTo>
                    <a:pt x="35" y="69"/>
                    <a:pt x="35" y="69"/>
                    <a:pt x="35" y="69"/>
                  </a:cubicBezTo>
                  <a:cubicBezTo>
                    <a:pt x="36" y="71"/>
                    <a:pt x="36" y="72"/>
                    <a:pt x="36" y="74"/>
                  </a:cubicBezTo>
                  <a:cubicBezTo>
                    <a:pt x="36" y="85"/>
                    <a:pt x="36" y="85"/>
                    <a:pt x="36" y="85"/>
                  </a:cubicBezTo>
                  <a:cubicBezTo>
                    <a:pt x="36" y="96"/>
                    <a:pt x="36" y="96"/>
                    <a:pt x="36" y="96"/>
                  </a:cubicBezTo>
                  <a:cubicBezTo>
                    <a:pt x="36" y="98"/>
                    <a:pt x="36" y="99"/>
                    <a:pt x="35" y="101"/>
                  </a:cubicBezTo>
                  <a:cubicBezTo>
                    <a:pt x="35" y="101"/>
                    <a:pt x="35" y="101"/>
                    <a:pt x="35" y="101"/>
                  </a:cubicBezTo>
                  <a:cubicBezTo>
                    <a:pt x="35" y="103"/>
                    <a:pt x="34" y="104"/>
                    <a:pt x="32" y="105"/>
                  </a:cubicBezTo>
                  <a:cubicBezTo>
                    <a:pt x="31" y="106"/>
                    <a:pt x="30" y="107"/>
                    <a:pt x="28" y="108"/>
                  </a:cubicBezTo>
                  <a:cubicBezTo>
                    <a:pt x="28" y="108"/>
                    <a:pt x="28" y="108"/>
                    <a:pt x="28" y="108"/>
                  </a:cubicBezTo>
                  <a:cubicBezTo>
                    <a:pt x="27" y="108"/>
                    <a:pt x="25" y="109"/>
                    <a:pt x="24" y="109"/>
                  </a:cubicBezTo>
                  <a:cubicBezTo>
                    <a:pt x="18" y="109"/>
                    <a:pt x="18" y="109"/>
                    <a:pt x="18" y="109"/>
                  </a:cubicBezTo>
                  <a:cubicBezTo>
                    <a:pt x="13" y="109"/>
                    <a:pt x="13" y="109"/>
                    <a:pt x="13" y="109"/>
                  </a:cubicBezTo>
                  <a:cubicBezTo>
                    <a:pt x="11" y="109"/>
                    <a:pt x="10" y="108"/>
                    <a:pt x="8" y="108"/>
                  </a:cubicBezTo>
                  <a:cubicBezTo>
                    <a:pt x="8" y="108"/>
                    <a:pt x="8" y="108"/>
                    <a:pt x="8" y="108"/>
                  </a:cubicBezTo>
                  <a:cubicBezTo>
                    <a:pt x="7" y="107"/>
                    <a:pt x="5" y="106"/>
                    <a:pt x="4" y="105"/>
                  </a:cubicBezTo>
                  <a:cubicBezTo>
                    <a:pt x="2" y="103"/>
                    <a:pt x="0" y="100"/>
                    <a:pt x="0" y="96"/>
                  </a:cubicBezTo>
                  <a:cubicBezTo>
                    <a:pt x="0" y="85"/>
                    <a:pt x="0" y="85"/>
                    <a:pt x="0" y="85"/>
                  </a:cubicBezTo>
                  <a:cubicBezTo>
                    <a:pt x="0" y="74"/>
                    <a:pt x="0" y="74"/>
                    <a:pt x="0" y="74"/>
                  </a:cubicBezTo>
                  <a:cubicBezTo>
                    <a:pt x="0" y="72"/>
                    <a:pt x="1" y="71"/>
                    <a:pt x="1" y="69"/>
                  </a:cubicBezTo>
                  <a:cubicBezTo>
                    <a:pt x="1" y="69"/>
                    <a:pt x="1" y="69"/>
                    <a:pt x="1" y="69"/>
                  </a:cubicBezTo>
                  <a:cubicBezTo>
                    <a:pt x="2" y="67"/>
                    <a:pt x="3" y="66"/>
                    <a:pt x="4" y="65"/>
                  </a:cubicBezTo>
                  <a:cubicBezTo>
                    <a:pt x="6" y="63"/>
                    <a:pt x="9" y="61"/>
                    <a:pt x="13" y="61"/>
                  </a:cubicBezTo>
                  <a:close/>
                  <a:moveTo>
                    <a:pt x="65" y="131"/>
                  </a:moveTo>
                  <a:cubicBezTo>
                    <a:pt x="65" y="131"/>
                    <a:pt x="65" y="131"/>
                    <a:pt x="65" y="131"/>
                  </a:cubicBezTo>
                  <a:cubicBezTo>
                    <a:pt x="63" y="131"/>
                    <a:pt x="61" y="133"/>
                    <a:pt x="61" y="135"/>
                  </a:cubicBezTo>
                  <a:cubicBezTo>
                    <a:pt x="61" y="138"/>
                    <a:pt x="63" y="140"/>
                    <a:pt x="65" y="140"/>
                  </a:cubicBezTo>
                  <a:cubicBezTo>
                    <a:pt x="68" y="140"/>
                    <a:pt x="70" y="138"/>
                    <a:pt x="70" y="135"/>
                  </a:cubicBezTo>
                  <a:cubicBezTo>
                    <a:pt x="70" y="133"/>
                    <a:pt x="68" y="131"/>
                    <a:pt x="65" y="131"/>
                  </a:cubicBezTo>
                  <a:close/>
                  <a:moveTo>
                    <a:pt x="18" y="73"/>
                  </a:moveTo>
                  <a:cubicBezTo>
                    <a:pt x="18" y="73"/>
                    <a:pt x="18" y="73"/>
                    <a:pt x="18" y="73"/>
                  </a:cubicBezTo>
                  <a:cubicBezTo>
                    <a:pt x="13" y="73"/>
                    <a:pt x="13" y="73"/>
                    <a:pt x="13" y="73"/>
                  </a:cubicBezTo>
                  <a:cubicBezTo>
                    <a:pt x="13" y="73"/>
                    <a:pt x="12" y="73"/>
                    <a:pt x="12" y="73"/>
                  </a:cubicBezTo>
                  <a:cubicBezTo>
                    <a:pt x="12" y="73"/>
                    <a:pt x="12" y="73"/>
                    <a:pt x="12" y="73"/>
                  </a:cubicBezTo>
                  <a:cubicBezTo>
                    <a:pt x="12" y="74"/>
                    <a:pt x="12" y="74"/>
                    <a:pt x="12" y="74"/>
                  </a:cubicBezTo>
                  <a:cubicBezTo>
                    <a:pt x="12" y="85"/>
                    <a:pt x="12" y="85"/>
                    <a:pt x="12" y="85"/>
                  </a:cubicBezTo>
                  <a:cubicBezTo>
                    <a:pt x="12" y="96"/>
                    <a:pt x="12" y="96"/>
                    <a:pt x="12" y="96"/>
                  </a:cubicBezTo>
                  <a:cubicBezTo>
                    <a:pt x="12" y="96"/>
                    <a:pt x="12" y="97"/>
                    <a:pt x="12" y="97"/>
                  </a:cubicBezTo>
                  <a:cubicBezTo>
                    <a:pt x="12" y="97"/>
                    <a:pt x="12" y="97"/>
                    <a:pt x="12" y="97"/>
                  </a:cubicBezTo>
                  <a:cubicBezTo>
                    <a:pt x="13" y="97"/>
                    <a:pt x="13" y="97"/>
                    <a:pt x="13" y="97"/>
                  </a:cubicBezTo>
                  <a:cubicBezTo>
                    <a:pt x="18" y="97"/>
                    <a:pt x="18" y="97"/>
                    <a:pt x="18" y="97"/>
                  </a:cubicBezTo>
                  <a:cubicBezTo>
                    <a:pt x="24" y="97"/>
                    <a:pt x="24" y="97"/>
                    <a:pt x="24" y="97"/>
                  </a:cubicBezTo>
                  <a:cubicBezTo>
                    <a:pt x="24" y="97"/>
                    <a:pt x="24" y="97"/>
                    <a:pt x="24" y="97"/>
                  </a:cubicBezTo>
                  <a:cubicBezTo>
                    <a:pt x="24" y="97"/>
                    <a:pt x="24" y="97"/>
                    <a:pt x="24" y="97"/>
                  </a:cubicBezTo>
                  <a:cubicBezTo>
                    <a:pt x="24" y="97"/>
                    <a:pt x="24" y="97"/>
                    <a:pt x="25" y="97"/>
                  </a:cubicBezTo>
                  <a:cubicBezTo>
                    <a:pt x="25" y="97"/>
                    <a:pt x="25" y="97"/>
                    <a:pt x="25" y="97"/>
                  </a:cubicBezTo>
                  <a:cubicBezTo>
                    <a:pt x="25" y="96"/>
                    <a:pt x="25" y="96"/>
                    <a:pt x="25" y="96"/>
                  </a:cubicBezTo>
                  <a:cubicBezTo>
                    <a:pt x="25" y="85"/>
                    <a:pt x="25" y="85"/>
                    <a:pt x="25" y="85"/>
                  </a:cubicBezTo>
                  <a:cubicBezTo>
                    <a:pt x="25" y="74"/>
                    <a:pt x="25" y="74"/>
                    <a:pt x="25" y="74"/>
                  </a:cubicBezTo>
                  <a:cubicBezTo>
                    <a:pt x="25" y="74"/>
                    <a:pt x="25" y="74"/>
                    <a:pt x="25" y="74"/>
                  </a:cubicBezTo>
                  <a:cubicBezTo>
                    <a:pt x="25" y="73"/>
                    <a:pt x="25" y="73"/>
                    <a:pt x="25" y="73"/>
                  </a:cubicBezTo>
                  <a:cubicBezTo>
                    <a:pt x="25" y="73"/>
                    <a:pt x="25" y="73"/>
                    <a:pt x="25" y="73"/>
                  </a:cubicBezTo>
                  <a:cubicBezTo>
                    <a:pt x="24" y="73"/>
                    <a:pt x="24" y="73"/>
                    <a:pt x="24" y="73"/>
                  </a:cubicBezTo>
                  <a:cubicBezTo>
                    <a:pt x="24" y="73"/>
                    <a:pt x="24" y="73"/>
                    <a:pt x="24" y="73"/>
                  </a:cubicBezTo>
                  <a:cubicBezTo>
                    <a:pt x="24" y="73"/>
                    <a:pt x="24" y="73"/>
                    <a:pt x="24" y="73"/>
                  </a:cubicBezTo>
                  <a:cubicBezTo>
                    <a:pt x="18" y="73"/>
                    <a:pt x="18" y="73"/>
                    <a:pt x="18" y="73"/>
                  </a:cubicBezTo>
                  <a:close/>
                  <a:moveTo>
                    <a:pt x="113" y="73"/>
                  </a:moveTo>
                  <a:cubicBezTo>
                    <a:pt x="113" y="73"/>
                    <a:pt x="113" y="73"/>
                    <a:pt x="113" y="73"/>
                  </a:cubicBezTo>
                  <a:cubicBezTo>
                    <a:pt x="107" y="73"/>
                    <a:pt x="107" y="73"/>
                    <a:pt x="107" y="73"/>
                  </a:cubicBezTo>
                  <a:cubicBezTo>
                    <a:pt x="107" y="73"/>
                    <a:pt x="107" y="73"/>
                    <a:pt x="106" y="73"/>
                  </a:cubicBezTo>
                  <a:cubicBezTo>
                    <a:pt x="106" y="73"/>
                    <a:pt x="106" y="73"/>
                    <a:pt x="106" y="73"/>
                  </a:cubicBezTo>
                  <a:cubicBezTo>
                    <a:pt x="106" y="74"/>
                    <a:pt x="106" y="74"/>
                    <a:pt x="106" y="74"/>
                  </a:cubicBezTo>
                  <a:cubicBezTo>
                    <a:pt x="106" y="85"/>
                    <a:pt x="106" y="85"/>
                    <a:pt x="106" y="85"/>
                  </a:cubicBezTo>
                  <a:cubicBezTo>
                    <a:pt x="106" y="96"/>
                    <a:pt x="106" y="96"/>
                    <a:pt x="106" y="96"/>
                  </a:cubicBezTo>
                  <a:cubicBezTo>
                    <a:pt x="106" y="96"/>
                    <a:pt x="106" y="97"/>
                    <a:pt x="106" y="97"/>
                  </a:cubicBezTo>
                  <a:cubicBezTo>
                    <a:pt x="107" y="97"/>
                    <a:pt x="107" y="97"/>
                    <a:pt x="107" y="97"/>
                  </a:cubicBezTo>
                  <a:cubicBezTo>
                    <a:pt x="107" y="97"/>
                    <a:pt x="107" y="97"/>
                    <a:pt x="107" y="97"/>
                  </a:cubicBezTo>
                  <a:cubicBezTo>
                    <a:pt x="113" y="97"/>
                    <a:pt x="113" y="97"/>
                    <a:pt x="113" y="97"/>
                  </a:cubicBezTo>
                  <a:cubicBezTo>
                    <a:pt x="118" y="97"/>
                    <a:pt x="118" y="97"/>
                    <a:pt x="118" y="97"/>
                  </a:cubicBezTo>
                  <a:cubicBezTo>
                    <a:pt x="118" y="97"/>
                    <a:pt x="118" y="97"/>
                    <a:pt x="118" y="97"/>
                  </a:cubicBezTo>
                  <a:cubicBezTo>
                    <a:pt x="118" y="97"/>
                    <a:pt x="118" y="97"/>
                    <a:pt x="118" y="97"/>
                  </a:cubicBezTo>
                  <a:cubicBezTo>
                    <a:pt x="119" y="97"/>
                    <a:pt x="119" y="97"/>
                    <a:pt x="119" y="97"/>
                  </a:cubicBezTo>
                  <a:cubicBezTo>
                    <a:pt x="119" y="97"/>
                    <a:pt x="119" y="97"/>
                    <a:pt x="119" y="97"/>
                  </a:cubicBezTo>
                  <a:cubicBezTo>
                    <a:pt x="119" y="96"/>
                    <a:pt x="119" y="96"/>
                    <a:pt x="119" y="96"/>
                  </a:cubicBezTo>
                  <a:cubicBezTo>
                    <a:pt x="119" y="85"/>
                    <a:pt x="119" y="85"/>
                    <a:pt x="119" y="85"/>
                  </a:cubicBezTo>
                  <a:cubicBezTo>
                    <a:pt x="119" y="74"/>
                    <a:pt x="119" y="74"/>
                    <a:pt x="119" y="74"/>
                  </a:cubicBezTo>
                  <a:cubicBezTo>
                    <a:pt x="119" y="74"/>
                    <a:pt x="119" y="74"/>
                    <a:pt x="119" y="74"/>
                  </a:cubicBezTo>
                  <a:cubicBezTo>
                    <a:pt x="119" y="73"/>
                    <a:pt x="119" y="73"/>
                    <a:pt x="119" y="73"/>
                  </a:cubicBezTo>
                  <a:cubicBezTo>
                    <a:pt x="119" y="73"/>
                    <a:pt x="119" y="73"/>
                    <a:pt x="119" y="73"/>
                  </a:cubicBezTo>
                  <a:cubicBezTo>
                    <a:pt x="119" y="73"/>
                    <a:pt x="119" y="73"/>
                    <a:pt x="118" y="73"/>
                  </a:cubicBezTo>
                  <a:cubicBezTo>
                    <a:pt x="119" y="73"/>
                    <a:pt x="119" y="73"/>
                    <a:pt x="119" y="73"/>
                  </a:cubicBezTo>
                  <a:cubicBezTo>
                    <a:pt x="118" y="73"/>
                    <a:pt x="118" y="73"/>
                    <a:pt x="118" y="73"/>
                  </a:cubicBezTo>
                  <a:cubicBezTo>
                    <a:pt x="113" y="73"/>
                    <a:pt x="113" y="73"/>
                    <a:pt x="113" y="73"/>
                  </a:cubicBezTo>
                  <a:close/>
                  <a:moveTo>
                    <a:pt x="103" y="36"/>
                  </a:moveTo>
                  <a:cubicBezTo>
                    <a:pt x="103" y="36"/>
                    <a:pt x="103" y="36"/>
                    <a:pt x="103" y="36"/>
                  </a:cubicBezTo>
                  <a:cubicBezTo>
                    <a:pt x="101" y="31"/>
                    <a:pt x="98" y="27"/>
                    <a:pt x="95" y="24"/>
                  </a:cubicBezTo>
                  <a:cubicBezTo>
                    <a:pt x="95" y="24"/>
                    <a:pt x="95" y="24"/>
                    <a:pt x="95" y="24"/>
                  </a:cubicBezTo>
                  <a:cubicBezTo>
                    <a:pt x="87" y="16"/>
                    <a:pt x="77" y="11"/>
                    <a:pt x="65" y="11"/>
                  </a:cubicBezTo>
                  <a:cubicBezTo>
                    <a:pt x="54" y="11"/>
                    <a:pt x="44" y="16"/>
                    <a:pt x="36" y="24"/>
                  </a:cubicBezTo>
                  <a:cubicBezTo>
                    <a:pt x="33" y="27"/>
                    <a:pt x="30" y="31"/>
                    <a:pt x="27" y="36"/>
                  </a:cubicBezTo>
                  <a:cubicBezTo>
                    <a:pt x="28" y="35"/>
                    <a:pt x="29" y="34"/>
                    <a:pt x="30" y="34"/>
                  </a:cubicBezTo>
                  <a:cubicBezTo>
                    <a:pt x="39" y="25"/>
                    <a:pt x="52" y="19"/>
                    <a:pt x="65" y="19"/>
                  </a:cubicBezTo>
                  <a:cubicBezTo>
                    <a:pt x="79" y="19"/>
                    <a:pt x="92" y="25"/>
                    <a:pt x="101" y="34"/>
                  </a:cubicBezTo>
                  <a:cubicBezTo>
                    <a:pt x="101" y="34"/>
                    <a:pt x="101" y="34"/>
                    <a:pt x="101" y="34"/>
                  </a:cubicBezTo>
                  <a:cubicBezTo>
                    <a:pt x="102" y="34"/>
                    <a:pt x="103" y="35"/>
                    <a:pt x="103"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rgbClr val="051525"/>
                </a:solidFill>
                <a:latin typeface="字体视界-简圆体" panose="02010601030101010101" pitchFamily="2" charset="-122"/>
                <a:ea typeface="字体视界-简圆体" panose="02010601030101010101" pitchFamily="2" charset="-122"/>
              </a:endParaRPr>
            </a:p>
          </p:txBody>
        </p:sp>
        <p:sp>
          <p:nvSpPr>
            <p:cNvPr id="10" name="Rectangle 29"/>
            <p:cNvSpPr>
              <a:spLocks noChangeArrowheads="1"/>
            </p:cNvSpPr>
            <p:nvPr/>
          </p:nvSpPr>
          <p:spPr bwMode="auto">
            <a:xfrm>
              <a:off x="9693" y="4142"/>
              <a:ext cx="1360" cy="130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b="1" dirty="0">
                  <a:solidFill>
                    <a:srgbClr val="051525"/>
                  </a:solidFill>
                  <a:latin typeface="字体视界-简圆体" panose="02010601030101010101" pitchFamily="2" charset="-122"/>
                  <a:ea typeface="字体视界-简圆体" panose="02010601030101010101" pitchFamily="2" charset="-122"/>
                  <a:sym typeface="+mn-ea"/>
                </a:rPr>
                <a:t>单击此处输入标题</a:t>
              </a:r>
              <a:endParaRPr lang="zh-CN" altLang="zh-CN" sz="900" dirty="0">
                <a:solidFill>
                  <a:srgbClr val="051525"/>
                </a:solidFill>
                <a:latin typeface="字体视界-简圆体" panose="02010601030101010101" pitchFamily="2" charset="-122"/>
                <a:ea typeface="字体视界-简圆体" panose="02010601030101010101" pitchFamily="2" charset="-122"/>
              </a:endParaRPr>
            </a:p>
          </p:txBody>
        </p:sp>
      </p:grpSp>
      <p:grpSp>
        <p:nvGrpSpPr>
          <p:cNvPr id="11" name="组合 10"/>
          <p:cNvGrpSpPr/>
          <p:nvPr/>
        </p:nvGrpSpPr>
        <p:grpSpPr>
          <a:xfrm>
            <a:off x="5957252" y="3523791"/>
            <a:ext cx="1604645" cy="1605280"/>
            <a:chOff x="9716" y="4908"/>
            <a:chExt cx="2527" cy="2528"/>
          </a:xfrm>
          <a:gradFill>
            <a:gsLst>
              <a:gs pos="0">
                <a:srgbClr val="CFB481"/>
              </a:gs>
              <a:gs pos="100000">
                <a:srgbClr val="F6E1AC"/>
              </a:gs>
            </a:gsLst>
            <a:lin ang="5400000" scaled="1"/>
          </a:gradFill>
        </p:grpSpPr>
        <p:sp>
          <p:nvSpPr>
            <p:cNvPr id="14" name="Freeform 24"/>
            <p:cNvSpPr/>
            <p:nvPr/>
          </p:nvSpPr>
          <p:spPr bwMode="auto">
            <a:xfrm>
              <a:off x="9716" y="4908"/>
              <a:ext cx="2527" cy="2528"/>
            </a:xfrm>
            <a:custGeom>
              <a:avLst/>
              <a:gdLst>
                <a:gd name="T0" fmla="*/ 616 w 915"/>
                <a:gd name="T1" fmla="*/ 378 h 914"/>
                <a:gd name="T2" fmla="*/ 645 w 915"/>
                <a:gd name="T3" fmla="*/ 304 h 914"/>
                <a:gd name="T4" fmla="*/ 718 w 915"/>
                <a:gd name="T5" fmla="*/ 276 h 914"/>
                <a:gd name="T6" fmla="*/ 869 w 915"/>
                <a:gd name="T7" fmla="*/ 276 h 914"/>
                <a:gd name="T8" fmla="*/ 915 w 915"/>
                <a:gd name="T9" fmla="*/ 231 h 914"/>
                <a:gd name="T10" fmla="*/ 915 w 915"/>
                <a:gd name="T11" fmla="*/ 45 h 914"/>
                <a:gd name="T12" fmla="*/ 869 w 915"/>
                <a:gd name="T13" fmla="*/ 0 h 914"/>
                <a:gd name="T14" fmla="*/ 684 w 915"/>
                <a:gd name="T15" fmla="*/ 0 h 914"/>
                <a:gd name="T16" fmla="*/ 639 w 915"/>
                <a:gd name="T17" fmla="*/ 45 h 914"/>
                <a:gd name="T18" fmla="*/ 639 w 915"/>
                <a:gd name="T19" fmla="*/ 196 h 914"/>
                <a:gd name="T20" fmla="*/ 610 w 915"/>
                <a:gd name="T21" fmla="*/ 270 h 914"/>
                <a:gd name="T22" fmla="*/ 537 w 915"/>
                <a:gd name="T23" fmla="*/ 298 h 914"/>
                <a:gd name="T24" fmla="*/ 46 w 915"/>
                <a:gd name="T25" fmla="*/ 298 h 914"/>
                <a:gd name="T26" fmla="*/ 0 w 915"/>
                <a:gd name="T27" fmla="*/ 344 h 914"/>
                <a:gd name="T28" fmla="*/ 0 w 915"/>
                <a:gd name="T29" fmla="*/ 869 h 914"/>
                <a:gd name="T30" fmla="*/ 46 w 915"/>
                <a:gd name="T31" fmla="*/ 914 h 914"/>
                <a:gd name="T32" fmla="*/ 571 w 915"/>
                <a:gd name="T33" fmla="*/ 914 h 914"/>
                <a:gd name="T34" fmla="*/ 616 w 915"/>
                <a:gd name="T35" fmla="*/ 869 h 914"/>
                <a:gd name="T36" fmla="*/ 616 w 915"/>
                <a:gd name="T37" fmla="*/ 378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5" h="914">
                  <a:moveTo>
                    <a:pt x="616" y="378"/>
                  </a:moveTo>
                  <a:cubicBezTo>
                    <a:pt x="616" y="353"/>
                    <a:pt x="629" y="320"/>
                    <a:pt x="645" y="304"/>
                  </a:cubicBezTo>
                  <a:cubicBezTo>
                    <a:pt x="660" y="289"/>
                    <a:pt x="693" y="276"/>
                    <a:pt x="718" y="276"/>
                  </a:cubicBezTo>
                  <a:cubicBezTo>
                    <a:pt x="869" y="276"/>
                    <a:pt x="869" y="276"/>
                    <a:pt x="869" y="276"/>
                  </a:cubicBezTo>
                  <a:cubicBezTo>
                    <a:pt x="894" y="276"/>
                    <a:pt x="915" y="256"/>
                    <a:pt x="915" y="231"/>
                  </a:cubicBezTo>
                  <a:cubicBezTo>
                    <a:pt x="915" y="45"/>
                    <a:pt x="915" y="45"/>
                    <a:pt x="915" y="45"/>
                  </a:cubicBezTo>
                  <a:cubicBezTo>
                    <a:pt x="915" y="21"/>
                    <a:pt x="894" y="0"/>
                    <a:pt x="869" y="0"/>
                  </a:cubicBezTo>
                  <a:cubicBezTo>
                    <a:pt x="684" y="0"/>
                    <a:pt x="684" y="0"/>
                    <a:pt x="684" y="0"/>
                  </a:cubicBezTo>
                  <a:cubicBezTo>
                    <a:pt x="659" y="0"/>
                    <a:pt x="639" y="21"/>
                    <a:pt x="639" y="45"/>
                  </a:cubicBezTo>
                  <a:cubicBezTo>
                    <a:pt x="639" y="196"/>
                    <a:pt x="639" y="196"/>
                    <a:pt x="639" y="196"/>
                  </a:cubicBezTo>
                  <a:cubicBezTo>
                    <a:pt x="639" y="221"/>
                    <a:pt x="626" y="254"/>
                    <a:pt x="610" y="270"/>
                  </a:cubicBezTo>
                  <a:cubicBezTo>
                    <a:pt x="595" y="286"/>
                    <a:pt x="562" y="298"/>
                    <a:pt x="537" y="298"/>
                  </a:cubicBezTo>
                  <a:cubicBezTo>
                    <a:pt x="46" y="298"/>
                    <a:pt x="46" y="298"/>
                    <a:pt x="46" y="298"/>
                  </a:cubicBezTo>
                  <a:cubicBezTo>
                    <a:pt x="21" y="298"/>
                    <a:pt x="0" y="319"/>
                    <a:pt x="0" y="344"/>
                  </a:cubicBezTo>
                  <a:cubicBezTo>
                    <a:pt x="0" y="869"/>
                    <a:pt x="0" y="869"/>
                    <a:pt x="0" y="869"/>
                  </a:cubicBezTo>
                  <a:cubicBezTo>
                    <a:pt x="0" y="894"/>
                    <a:pt x="21" y="914"/>
                    <a:pt x="46" y="914"/>
                  </a:cubicBezTo>
                  <a:cubicBezTo>
                    <a:pt x="571" y="914"/>
                    <a:pt x="571" y="914"/>
                    <a:pt x="571" y="914"/>
                  </a:cubicBezTo>
                  <a:cubicBezTo>
                    <a:pt x="596" y="914"/>
                    <a:pt x="616" y="894"/>
                    <a:pt x="616" y="869"/>
                  </a:cubicBezTo>
                  <a:lnTo>
                    <a:pt x="616" y="378"/>
                  </a:lnTo>
                  <a:close/>
                </a:path>
              </a:pathLst>
            </a:custGeom>
            <a:grpFill/>
            <a:ln>
              <a:noFill/>
            </a:ln>
          </p:spPr>
          <p:txBody>
            <a:bodyPr/>
            <a:lstStyle/>
            <a:p>
              <a:endParaRPr lang="zh-CN" altLang="en-US" sz="2000" dirty="0">
                <a:solidFill>
                  <a:srgbClr val="051525"/>
                </a:solidFill>
                <a:latin typeface="字体视界-简圆体" panose="02010601030101010101" pitchFamily="2" charset="-122"/>
                <a:ea typeface="字体视界-简圆体" panose="02010601030101010101" pitchFamily="2" charset="-122"/>
              </a:endParaRPr>
            </a:p>
          </p:txBody>
        </p:sp>
        <p:sp>
          <p:nvSpPr>
            <p:cNvPr id="15" name="Freeform 28"/>
            <p:cNvSpPr>
              <a:spLocks noEditPoints="1"/>
            </p:cNvSpPr>
            <p:nvPr/>
          </p:nvSpPr>
          <p:spPr bwMode="auto">
            <a:xfrm>
              <a:off x="11678" y="5098"/>
              <a:ext cx="413" cy="408"/>
            </a:xfrm>
            <a:custGeom>
              <a:avLst/>
              <a:gdLst>
                <a:gd name="T0" fmla="*/ 145 w 149"/>
                <a:gd name="T1" fmla="*/ 101 h 148"/>
                <a:gd name="T2" fmla="*/ 145 w 149"/>
                <a:gd name="T3" fmla="*/ 111 h 148"/>
                <a:gd name="T4" fmla="*/ 72 w 149"/>
                <a:gd name="T5" fmla="*/ 147 h 148"/>
                <a:gd name="T6" fmla="*/ 1 w 149"/>
                <a:gd name="T7" fmla="*/ 103 h 148"/>
                <a:gd name="T8" fmla="*/ 24 w 149"/>
                <a:gd name="T9" fmla="*/ 90 h 148"/>
                <a:gd name="T10" fmla="*/ 1 w 149"/>
                <a:gd name="T11" fmla="*/ 71 h 148"/>
                <a:gd name="T12" fmla="*/ 24 w 149"/>
                <a:gd name="T13" fmla="*/ 58 h 148"/>
                <a:gd name="T14" fmla="*/ 1 w 149"/>
                <a:gd name="T15" fmla="*/ 40 h 148"/>
                <a:gd name="T16" fmla="*/ 72 w 149"/>
                <a:gd name="T17" fmla="*/ 1 h 148"/>
                <a:gd name="T18" fmla="*/ 145 w 149"/>
                <a:gd name="T19" fmla="*/ 37 h 148"/>
                <a:gd name="T20" fmla="*/ 145 w 149"/>
                <a:gd name="T21" fmla="*/ 47 h 148"/>
                <a:gd name="T22" fmla="*/ 145 w 149"/>
                <a:gd name="T23" fmla="*/ 69 h 148"/>
                <a:gd name="T24" fmla="*/ 145 w 149"/>
                <a:gd name="T25" fmla="*/ 79 h 148"/>
                <a:gd name="T26" fmla="*/ 130 w 149"/>
                <a:gd name="T27" fmla="*/ 106 h 148"/>
                <a:gd name="T28" fmla="*/ 113 w 149"/>
                <a:gd name="T29" fmla="*/ 96 h 148"/>
                <a:gd name="T30" fmla="*/ 75 w 149"/>
                <a:gd name="T31" fmla="*/ 116 h 148"/>
                <a:gd name="T32" fmla="*/ 74 w 149"/>
                <a:gd name="T33" fmla="*/ 116 h 148"/>
                <a:gd name="T34" fmla="*/ 74 w 149"/>
                <a:gd name="T35" fmla="*/ 116 h 148"/>
                <a:gd name="T36" fmla="*/ 73 w 149"/>
                <a:gd name="T37" fmla="*/ 116 h 148"/>
                <a:gd name="T38" fmla="*/ 72 w 149"/>
                <a:gd name="T39" fmla="*/ 115 h 148"/>
                <a:gd name="T40" fmla="*/ 18 w 149"/>
                <a:gd name="T41" fmla="*/ 106 h 148"/>
                <a:gd name="T42" fmla="*/ 130 w 149"/>
                <a:gd name="T43" fmla="*/ 106 h 148"/>
                <a:gd name="T44" fmla="*/ 74 w 149"/>
                <a:gd name="T45" fmla="*/ 104 h 148"/>
                <a:gd name="T46" fmla="*/ 113 w 149"/>
                <a:gd name="T47" fmla="*/ 64 h 148"/>
                <a:gd name="T48" fmla="*/ 75 w 149"/>
                <a:gd name="T49" fmla="*/ 84 h 148"/>
                <a:gd name="T50" fmla="*/ 74 w 149"/>
                <a:gd name="T51" fmla="*/ 84 h 148"/>
                <a:gd name="T52" fmla="*/ 74 w 149"/>
                <a:gd name="T53" fmla="*/ 84 h 148"/>
                <a:gd name="T54" fmla="*/ 73 w 149"/>
                <a:gd name="T55" fmla="*/ 84 h 148"/>
                <a:gd name="T56" fmla="*/ 72 w 149"/>
                <a:gd name="T57" fmla="*/ 84 h 148"/>
                <a:gd name="T58" fmla="*/ 18 w 149"/>
                <a:gd name="T59" fmla="*/ 74 h 148"/>
                <a:gd name="T60" fmla="*/ 74 w 149"/>
                <a:gd name="T61" fmla="*/ 72 h 148"/>
                <a:gd name="T62" fmla="*/ 130 w 149"/>
                <a:gd name="T63" fmla="*/ 42 h 148"/>
                <a:gd name="T64" fmla="*/ 18 w 149"/>
                <a:gd name="T65" fmla="*/ 4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9" h="148">
                  <a:moveTo>
                    <a:pt x="124" y="90"/>
                  </a:moveTo>
                  <a:cubicBezTo>
                    <a:pt x="145" y="101"/>
                    <a:pt x="145" y="101"/>
                    <a:pt x="145" y="101"/>
                  </a:cubicBezTo>
                  <a:cubicBezTo>
                    <a:pt x="148" y="102"/>
                    <a:pt x="149" y="106"/>
                    <a:pt x="147" y="108"/>
                  </a:cubicBezTo>
                  <a:cubicBezTo>
                    <a:pt x="147" y="109"/>
                    <a:pt x="146" y="110"/>
                    <a:pt x="145" y="111"/>
                  </a:cubicBezTo>
                  <a:cubicBezTo>
                    <a:pt x="77" y="147"/>
                    <a:pt x="77" y="147"/>
                    <a:pt x="77" y="147"/>
                  </a:cubicBezTo>
                  <a:cubicBezTo>
                    <a:pt x="75" y="148"/>
                    <a:pt x="73" y="148"/>
                    <a:pt x="72" y="147"/>
                  </a:cubicBezTo>
                  <a:cubicBezTo>
                    <a:pt x="4" y="111"/>
                    <a:pt x="4" y="111"/>
                    <a:pt x="4" y="111"/>
                  </a:cubicBezTo>
                  <a:cubicBezTo>
                    <a:pt x="1" y="109"/>
                    <a:pt x="0" y="106"/>
                    <a:pt x="1" y="103"/>
                  </a:cubicBezTo>
                  <a:cubicBezTo>
                    <a:pt x="2" y="102"/>
                    <a:pt x="3" y="101"/>
                    <a:pt x="4" y="101"/>
                  </a:cubicBezTo>
                  <a:cubicBezTo>
                    <a:pt x="24" y="90"/>
                    <a:pt x="24" y="90"/>
                    <a:pt x="24" y="90"/>
                  </a:cubicBezTo>
                  <a:cubicBezTo>
                    <a:pt x="4" y="79"/>
                    <a:pt x="4" y="79"/>
                    <a:pt x="4" y="79"/>
                  </a:cubicBezTo>
                  <a:cubicBezTo>
                    <a:pt x="1" y="77"/>
                    <a:pt x="0" y="74"/>
                    <a:pt x="1" y="71"/>
                  </a:cubicBezTo>
                  <a:cubicBezTo>
                    <a:pt x="2" y="70"/>
                    <a:pt x="3" y="69"/>
                    <a:pt x="4" y="69"/>
                  </a:cubicBezTo>
                  <a:cubicBezTo>
                    <a:pt x="24" y="58"/>
                    <a:pt x="24" y="58"/>
                    <a:pt x="24" y="58"/>
                  </a:cubicBezTo>
                  <a:cubicBezTo>
                    <a:pt x="4" y="47"/>
                    <a:pt x="4" y="47"/>
                    <a:pt x="4" y="47"/>
                  </a:cubicBezTo>
                  <a:cubicBezTo>
                    <a:pt x="1" y="46"/>
                    <a:pt x="0" y="42"/>
                    <a:pt x="1" y="40"/>
                  </a:cubicBezTo>
                  <a:cubicBezTo>
                    <a:pt x="2" y="39"/>
                    <a:pt x="3" y="38"/>
                    <a:pt x="4" y="37"/>
                  </a:cubicBezTo>
                  <a:cubicBezTo>
                    <a:pt x="72" y="1"/>
                    <a:pt x="72" y="1"/>
                    <a:pt x="72" y="1"/>
                  </a:cubicBezTo>
                  <a:cubicBezTo>
                    <a:pt x="73" y="0"/>
                    <a:pt x="75" y="0"/>
                    <a:pt x="77" y="1"/>
                  </a:cubicBezTo>
                  <a:cubicBezTo>
                    <a:pt x="145" y="37"/>
                    <a:pt x="145" y="37"/>
                    <a:pt x="145" y="37"/>
                  </a:cubicBezTo>
                  <a:cubicBezTo>
                    <a:pt x="148" y="39"/>
                    <a:pt x="149" y="42"/>
                    <a:pt x="147" y="45"/>
                  </a:cubicBezTo>
                  <a:cubicBezTo>
                    <a:pt x="147" y="46"/>
                    <a:pt x="146" y="47"/>
                    <a:pt x="145" y="47"/>
                  </a:cubicBezTo>
                  <a:cubicBezTo>
                    <a:pt x="124" y="58"/>
                    <a:pt x="124" y="58"/>
                    <a:pt x="124" y="58"/>
                  </a:cubicBezTo>
                  <a:cubicBezTo>
                    <a:pt x="145" y="69"/>
                    <a:pt x="145" y="69"/>
                    <a:pt x="145" y="69"/>
                  </a:cubicBezTo>
                  <a:cubicBezTo>
                    <a:pt x="148" y="70"/>
                    <a:pt x="149" y="74"/>
                    <a:pt x="147" y="77"/>
                  </a:cubicBezTo>
                  <a:cubicBezTo>
                    <a:pt x="147" y="78"/>
                    <a:pt x="146" y="78"/>
                    <a:pt x="145" y="79"/>
                  </a:cubicBezTo>
                  <a:cubicBezTo>
                    <a:pt x="124" y="90"/>
                    <a:pt x="124" y="90"/>
                    <a:pt x="124" y="90"/>
                  </a:cubicBezTo>
                  <a:close/>
                  <a:moveTo>
                    <a:pt x="130" y="106"/>
                  </a:moveTo>
                  <a:cubicBezTo>
                    <a:pt x="130" y="106"/>
                    <a:pt x="130" y="106"/>
                    <a:pt x="130" y="106"/>
                  </a:cubicBezTo>
                  <a:cubicBezTo>
                    <a:pt x="113" y="96"/>
                    <a:pt x="113" y="96"/>
                    <a:pt x="113" y="96"/>
                  </a:cubicBezTo>
                  <a:cubicBezTo>
                    <a:pt x="77" y="115"/>
                    <a:pt x="77" y="115"/>
                    <a:pt x="77" y="115"/>
                  </a:cubicBezTo>
                  <a:cubicBezTo>
                    <a:pt x="76" y="116"/>
                    <a:pt x="76" y="116"/>
                    <a:pt x="75" y="116"/>
                  </a:cubicBezTo>
                  <a:cubicBezTo>
                    <a:pt x="75" y="116"/>
                    <a:pt x="75" y="116"/>
                    <a:pt x="75" y="116"/>
                  </a:cubicBezTo>
                  <a:cubicBezTo>
                    <a:pt x="74" y="116"/>
                    <a:pt x="74" y="116"/>
                    <a:pt x="74" y="116"/>
                  </a:cubicBezTo>
                  <a:cubicBezTo>
                    <a:pt x="74" y="116"/>
                    <a:pt x="74" y="116"/>
                    <a:pt x="74" y="116"/>
                  </a:cubicBezTo>
                  <a:cubicBezTo>
                    <a:pt x="74" y="116"/>
                    <a:pt x="74" y="116"/>
                    <a:pt x="74" y="116"/>
                  </a:cubicBezTo>
                  <a:cubicBezTo>
                    <a:pt x="74" y="116"/>
                    <a:pt x="74" y="116"/>
                    <a:pt x="74" y="116"/>
                  </a:cubicBezTo>
                  <a:cubicBezTo>
                    <a:pt x="73" y="116"/>
                    <a:pt x="73" y="116"/>
                    <a:pt x="73" y="116"/>
                  </a:cubicBezTo>
                  <a:cubicBezTo>
                    <a:pt x="73" y="116"/>
                    <a:pt x="73" y="116"/>
                    <a:pt x="73" y="116"/>
                  </a:cubicBezTo>
                  <a:cubicBezTo>
                    <a:pt x="73" y="116"/>
                    <a:pt x="72" y="116"/>
                    <a:pt x="72" y="115"/>
                  </a:cubicBezTo>
                  <a:cubicBezTo>
                    <a:pt x="36" y="96"/>
                    <a:pt x="36" y="96"/>
                    <a:pt x="36" y="96"/>
                  </a:cubicBezTo>
                  <a:cubicBezTo>
                    <a:pt x="18" y="106"/>
                    <a:pt x="18" y="106"/>
                    <a:pt x="18" y="106"/>
                  </a:cubicBezTo>
                  <a:cubicBezTo>
                    <a:pt x="74" y="136"/>
                    <a:pt x="74" y="136"/>
                    <a:pt x="74" y="136"/>
                  </a:cubicBezTo>
                  <a:cubicBezTo>
                    <a:pt x="130" y="106"/>
                    <a:pt x="130" y="106"/>
                    <a:pt x="130" y="106"/>
                  </a:cubicBezTo>
                  <a:close/>
                  <a:moveTo>
                    <a:pt x="74" y="104"/>
                  </a:moveTo>
                  <a:cubicBezTo>
                    <a:pt x="74" y="104"/>
                    <a:pt x="74" y="104"/>
                    <a:pt x="74" y="104"/>
                  </a:cubicBezTo>
                  <a:cubicBezTo>
                    <a:pt x="93" y="94"/>
                    <a:pt x="112" y="84"/>
                    <a:pt x="130" y="74"/>
                  </a:cubicBezTo>
                  <a:cubicBezTo>
                    <a:pt x="113" y="64"/>
                    <a:pt x="113" y="64"/>
                    <a:pt x="113" y="64"/>
                  </a:cubicBezTo>
                  <a:cubicBezTo>
                    <a:pt x="77" y="84"/>
                    <a:pt x="77" y="84"/>
                    <a:pt x="77" y="84"/>
                  </a:cubicBezTo>
                  <a:cubicBezTo>
                    <a:pt x="76" y="84"/>
                    <a:pt x="76" y="84"/>
                    <a:pt x="75" y="84"/>
                  </a:cubicBezTo>
                  <a:cubicBezTo>
                    <a:pt x="75" y="84"/>
                    <a:pt x="75" y="84"/>
                    <a:pt x="75" y="84"/>
                  </a:cubicBezTo>
                  <a:cubicBezTo>
                    <a:pt x="74" y="84"/>
                    <a:pt x="74" y="84"/>
                    <a:pt x="74" y="84"/>
                  </a:cubicBezTo>
                  <a:cubicBezTo>
                    <a:pt x="74" y="84"/>
                    <a:pt x="74" y="84"/>
                    <a:pt x="74" y="84"/>
                  </a:cubicBezTo>
                  <a:cubicBezTo>
                    <a:pt x="74" y="84"/>
                    <a:pt x="74" y="84"/>
                    <a:pt x="74" y="84"/>
                  </a:cubicBezTo>
                  <a:cubicBezTo>
                    <a:pt x="74" y="84"/>
                    <a:pt x="74" y="84"/>
                    <a:pt x="74" y="84"/>
                  </a:cubicBezTo>
                  <a:cubicBezTo>
                    <a:pt x="73" y="84"/>
                    <a:pt x="73" y="84"/>
                    <a:pt x="73" y="84"/>
                  </a:cubicBezTo>
                  <a:cubicBezTo>
                    <a:pt x="73" y="84"/>
                    <a:pt x="73" y="84"/>
                    <a:pt x="73" y="84"/>
                  </a:cubicBezTo>
                  <a:cubicBezTo>
                    <a:pt x="73" y="84"/>
                    <a:pt x="72" y="84"/>
                    <a:pt x="72" y="84"/>
                  </a:cubicBezTo>
                  <a:cubicBezTo>
                    <a:pt x="36" y="64"/>
                    <a:pt x="36" y="64"/>
                    <a:pt x="36" y="64"/>
                  </a:cubicBezTo>
                  <a:cubicBezTo>
                    <a:pt x="18" y="74"/>
                    <a:pt x="18" y="74"/>
                    <a:pt x="18" y="74"/>
                  </a:cubicBezTo>
                  <a:cubicBezTo>
                    <a:pt x="37" y="84"/>
                    <a:pt x="55" y="94"/>
                    <a:pt x="74" y="104"/>
                  </a:cubicBezTo>
                  <a:close/>
                  <a:moveTo>
                    <a:pt x="74" y="72"/>
                  </a:moveTo>
                  <a:cubicBezTo>
                    <a:pt x="74" y="72"/>
                    <a:pt x="74" y="72"/>
                    <a:pt x="74" y="72"/>
                  </a:cubicBezTo>
                  <a:cubicBezTo>
                    <a:pt x="93" y="62"/>
                    <a:pt x="112" y="52"/>
                    <a:pt x="130" y="42"/>
                  </a:cubicBezTo>
                  <a:cubicBezTo>
                    <a:pt x="74" y="12"/>
                    <a:pt x="74" y="12"/>
                    <a:pt x="74" y="12"/>
                  </a:cubicBezTo>
                  <a:cubicBezTo>
                    <a:pt x="18" y="42"/>
                    <a:pt x="18" y="42"/>
                    <a:pt x="18" y="42"/>
                  </a:cubicBezTo>
                  <a:cubicBezTo>
                    <a:pt x="37" y="52"/>
                    <a:pt x="55" y="62"/>
                    <a:pt x="74"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rgbClr val="051525"/>
                </a:solidFill>
                <a:latin typeface="字体视界-简圆体" panose="02010601030101010101" pitchFamily="2" charset="-122"/>
                <a:ea typeface="字体视界-简圆体" panose="02010601030101010101" pitchFamily="2" charset="-122"/>
              </a:endParaRPr>
            </a:p>
          </p:txBody>
        </p:sp>
        <p:sp>
          <p:nvSpPr>
            <p:cNvPr id="16" name="Rectangle 30"/>
            <p:cNvSpPr>
              <a:spLocks noChangeArrowheads="1"/>
            </p:cNvSpPr>
            <p:nvPr/>
          </p:nvSpPr>
          <p:spPr bwMode="auto">
            <a:xfrm>
              <a:off x="9879" y="5893"/>
              <a:ext cx="1360" cy="130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b="1" dirty="0">
                  <a:solidFill>
                    <a:srgbClr val="051525"/>
                  </a:solidFill>
                  <a:latin typeface="字体视界-简圆体" panose="02010601030101010101" pitchFamily="2" charset="-122"/>
                  <a:ea typeface="字体视界-简圆体" panose="02010601030101010101" pitchFamily="2" charset="-122"/>
                  <a:sym typeface="+mn-ea"/>
                </a:rPr>
                <a:t>单击此处输入标题</a:t>
              </a:r>
              <a:endParaRPr lang="zh-CN" altLang="zh-CN" sz="900" dirty="0">
                <a:solidFill>
                  <a:srgbClr val="051525"/>
                </a:solidFill>
                <a:latin typeface="字体视界-简圆体" panose="02010601030101010101" pitchFamily="2" charset="-122"/>
                <a:ea typeface="字体视界-简圆体" panose="02010601030101010101" pitchFamily="2" charset="-122"/>
              </a:endParaRPr>
            </a:p>
          </p:txBody>
        </p:sp>
      </p:grpSp>
      <p:grpSp>
        <p:nvGrpSpPr>
          <p:cNvPr id="17" name="组合 16"/>
          <p:cNvGrpSpPr/>
          <p:nvPr/>
        </p:nvGrpSpPr>
        <p:grpSpPr>
          <a:xfrm>
            <a:off x="4760277" y="4191176"/>
            <a:ext cx="1603375" cy="1607185"/>
            <a:chOff x="7831" y="5959"/>
            <a:chExt cx="2525" cy="2531"/>
          </a:xfrm>
          <a:gradFill>
            <a:gsLst>
              <a:gs pos="0">
                <a:srgbClr val="CFB481"/>
              </a:gs>
              <a:gs pos="100000">
                <a:srgbClr val="F6E1AC"/>
              </a:gs>
            </a:gsLst>
            <a:lin ang="5400000" scaled="1"/>
          </a:gradFill>
        </p:grpSpPr>
        <p:sp>
          <p:nvSpPr>
            <p:cNvPr id="18" name="Freeform 23"/>
            <p:cNvSpPr/>
            <p:nvPr/>
          </p:nvSpPr>
          <p:spPr bwMode="auto">
            <a:xfrm>
              <a:off x="7831" y="5959"/>
              <a:ext cx="2525" cy="2531"/>
            </a:xfrm>
            <a:custGeom>
              <a:avLst/>
              <a:gdLst>
                <a:gd name="T0" fmla="*/ 537 w 915"/>
                <a:gd name="T1" fmla="*/ 616 h 914"/>
                <a:gd name="T2" fmla="*/ 610 w 915"/>
                <a:gd name="T3" fmla="*/ 644 h 914"/>
                <a:gd name="T4" fmla="*/ 639 w 915"/>
                <a:gd name="T5" fmla="*/ 718 h 914"/>
                <a:gd name="T6" fmla="*/ 639 w 915"/>
                <a:gd name="T7" fmla="*/ 869 h 914"/>
                <a:gd name="T8" fmla="*/ 684 w 915"/>
                <a:gd name="T9" fmla="*/ 914 h 914"/>
                <a:gd name="T10" fmla="*/ 869 w 915"/>
                <a:gd name="T11" fmla="*/ 914 h 914"/>
                <a:gd name="T12" fmla="*/ 915 w 915"/>
                <a:gd name="T13" fmla="*/ 869 h 914"/>
                <a:gd name="T14" fmla="*/ 915 w 915"/>
                <a:gd name="T15" fmla="*/ 684 h 914"/>
                <a:gd name="T16" fmla="*/ 869 w 915"/>
                <a:gd name="T17" fmla="*/ 638 h 914"/>
                <a:gd name="T18" fmla="*/ 718 w 915"/>
                <a:gd name="T19" fmla="*/ 638 h 914"/>
                <a:gd name="T20" fmla="*/ 645 w 915"/>
                <a:gd name="T21" fmla="*/ 610 h 914"/>
                <a:gd name="T22" fmla="*/ 616 w 915"/>
                <a:gd name="T23" fmla="*/ 536 h 914"/>
                <a:gd name="T24" fmla="*/ 616 w 915"/>
                <a:gd name="T25" fmla="*/ 45 h 914"/>
                <a:gd name="T26" fmla="*/ 571 w 915"/>
                <a:gd name="T27" fmla="*/ 0 h 914"/>
                <a:gd name="T28" fmla="*/ 46 w 915"/>
                <a:gd name="T29" fmla="*/ 0 h 914"/>
                <a:gd name="T30" fmla="*/ 0 w 915"/>
                <a:gd name="T31" fmla="*/ 45 h 914"/>
                <a:gd name="T32" fmla="*/ 0 w 915"/>
                <a:gd name="T33" fmla="*/ 571 h 914"/>
                <a:gd name="T34" fmla="*/ 46 w 915"/>
                <a:gd name="T35" fmla="*/ 616 h 914"/>
                <a:gd name="T36" fmla="*/ 537 w 915"/>
                <a:gd name="T37" fmla="*/ 616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5" h="914">
                  <a:moveTo>
                    <a:pt x="537" y="616"/>
                  </a:moveTo>
                  <a:cubicBezTo>
                    <a:pt x="562" y="616"/>
                    <a:pt x="595" y="629"/>
                    <a:pt x="610" y="644"/>
                  </a:cubicBezTo>
                  <a:cubicBezTo>
                    <a:pt x="626" y="660"/>
                    <a:pt x="639" y="693"/>
                    <a:pt x="639" y="718"/>
                  </a:cubicBezTo>
                  <a:cubicBezTo>
                    <a:pt x="639" y="869"/>
                    <a:pt x="639" y="869"/>
                    <a:pt x="639" y="869"/>
                  </a:cubicBezTo>
                  <a:cubicBezTo>
                    <a:pt x="639" y="894"/>
                    <a:pt x="659" y="914"/>
                    <a:pt x="684" y="914"/>
                  </a:cubicBezTo>
                  <a:cubicBezTo>
                    <a:pt x="869" y="914"/>
                    <a:pt x="869" y="914"/>
                    <a:pt x="869" y="914"/>
                  </a:cubicBezTo>
                  <a:cubicBezTo>
                    <a:pt x="894" y="914"/>
                    <a:pt x="915" y="894"/>
                    <a:pt x="915" y="869"/>
                  </a:cubicBezTo>
                  <a:cubicBezTo>
                    <a:pt x="915" y="684"/>
                    <a:pt x="915" y="684"/>
                    <a:pt x="915" y="684"/>
                  </a:cubicBezTo>
                  <a:cubicBezTo>
                    <a:pt x="915" y="659"/>
                    <a:pt x="894" y="638"/>
                    <a:pt x="869" y="638"/>
                  </a:cubicBezTo>
                  <a:cubicBezTo>
                    <a:pt x="718" y="638"/>
                    <a:pt x="718" y="638"/>
                    <a:pt x="718" y="638"/>
                  </a:cubicBezTo>
                  <a:cubicBezTo>
                    <a:pt x="693" y="638"/>
                    <a:pt x="660" y="625"/>
                    <a:pt x="645" y="610"/>
                  </a:cubicBezTo>
                  <a:cubicBezTo>
                    <a:pt x="629" y="594"/>
                    <a:pt x="616" y="561"/>
                    <a:pt x="616" y="536"/>
                  </a:cubicBezTo>
                  <a:cubicBezTo>
                    <a:pt x="616" y="45"/>
                    <a:pt x="616" y="45"/>
                    <a:pt x="616" y="45"/>
                  </a:cubicBezTo>
                  <a:cubicBezTo>
                    <a:pt x="616" y="20"/>
                    <a:pt x="596" y="0"/>
                    <a:pt x="571" y="0"/>
                  </a:cubicBezTo>
                  <a:cubicBezTo>
                    <a:pt x="46" y="0"/>
                    <a:pt x="46" y="0"/>
                    <a:pt x="46" y="0"/>
                  </a:cubicBezTo>
                  <a:cubicBezTo>
                    <a:pt x="21" y="0"/>
                    <a:pt x="0" y="20"/>
                    <a:pt x="0" y="45"/>
                  </a:cubicBezTo>
                  <a:cubicBezTo>
                    <a:pt x="0" y="571"/>
                    <a:pt x="0" y="571"/>
                    <a:pt x="0" y="571"/>
                  </a:cubicBezTo>
                  <a:cubicBezTo>
                    <a:pt x="0" y="596"/>
                    <a:pt x="21" y="616"/>
                    <a:pt x="46" y="616"/>
                  </a:cubicBezTo>
                  <a:lnTo>
                    <a:pt x="537" y="616"/>
                  </a:lnTo>
                  <a:close/>
                </a:path>
              </a:pathLst>
            </a:custGeom>
            <a:grpFill/>
            <a:ln>
              <a:noFill/>
            </a:ln>
          </p:spPr>
          <p:txBody>
            <a:bodyPr/>
            <a:lstStyle/>
            <a:p>
              <a:endParaRPr lang="zh-CN" altLang="en-US" sz="2000" dirty="0">
                <a:solidFill>
                  <a:srgbClr val="051525"/>
                </a:solidFill>
                <a:latin typeface="字体视界-简圆体" panose="02010601030101010101" pitchFamily="2" charset="-122"/>
                <a:ea typeface="字体视界-简圆体" panose="02010601030101010101" pitchFamily="2" charset="-122"/>
              </a:endParaRPr>
            </a:p>
          </p:txBody>
        </p:sp>
        <p:sp>
          <p:nvSpPr>
            <p:cNvPr id="19" name="Freeform 26"/>
            <p:cNvSpPr>
              <a:spLocks noEditPoints="1"/>
            </p:cNvSpPr>
            <p:nvPr/>
          </p:nvSpPr>
          <p:spPr bwMode="auto">
            <a:xfrm>
              <a:off x="9788" y="7907"/>
              <a:ext cx="383" cy="400"/>
            </a:xfrm>
            <a:custGeom>
              <a:avLst/>
              <a:gdLst>
                <a:gd name="T0" fmla="*/ 4 w 139"/>
                <a:gd name="T1" fmla="*/ 139 h 145"/>
                <a:gd name="T2" fmla="*/ 56 w 139"/>
                <a:gd name="T3" fmla="*/ 133 h 145"/>
                <a:gd name="T4" fmla="*/ 24 w 139"/>
                <a:gd name="T5" fmla="*/ 117 h 145"/>
                <a:gd name="T6" fmla="*/ 20 w 139"/>
                <a:gd name="T7" fmla="*/ 115 h 145"/>
                <a:gd name="T8" fmla="*/ 2 w 139"/>
                <a:gd name="T9" fmla="*/ 89 h 145"/>
                <a:gd name="T10" fmla="*/ 24 w 139"/>
                <a:gd name="T11" fmla="*/ 70 h 145"/>
                <a:gd name="T12" fmla="*/ 56 w 139"/>
                <a:gd name="T13" fmla="*/ 58 h 145"/>
                <a:gd name="T14" fmla="*/ 19 w 139"/>
                <a:gd name="T15" fmla="*/ 53 h 145"/>
                <a:gd name="T16" fmla="*/ 19 w 139"/>
                <a:gd name="T17" fmla="*/ 18 h 145"/>
                <a:gd name="T18" fmla="*/ 25 w 139"/>
                <a:gd name="T19" fmla="*/ 12 h 145"/>
                <a:gd name="T20" fmla="*/ 56 w 139"/>
                <a:gd name="T21" fmla="*/ 3 h 145"/>
                <a:gd name="T22" fmla="*/ 60 w 139"/>
                <a:gd name="T23" fmla="*/ 0 h 145"/>
                <a:gd name="T24" fmla="*/ 82 w 139"/>
                <a:gd name="T25" fmla="*/ 3 h 145"/>
                <a:gd name="T26" fmla="*/ 82 w 139"/>
                <a:gd name="T27" fmla="*/ 12 h 145"/>
                <a:gd name="T28" fmla="*/ 119 w 139"/>
                <a:gd name="T29" fmla="*/ 14 h 145"/>
                <a:gd name="T30" fmla="*/ 136 w 139"/>
                <a:gd name="T31" fmla="*/ 39 h 145"/>
                <a:gd name="T32" fmla="*/ 119 w 139"/>
                <a:gd name="T33" fmla="*/ 57 h 145"/>
                <a:gd name="T34" fmla="*/ 115 w 139"/>
                <a:gd name="T35" fmla="*/ 58 h 145"/>
                <a:gd name="T36" fmla="*/ 82 w 139"/>
                <a:gd name="T37" fmla="*/ 70 h 145"/>
                <a:gd name="T38" fmla="*/ 114 w 139"/>
                <a:gd name="T39" fmla="*/ 70 h 145"/>
                <a:gd name="T40" fmla="*/ 120 w 139"/>
                <a:gd name="T41" fmla="*/ 111 h 145"/>
                <a:gd name="T42" fmla="*/ 114 w 139"/>
                <a:gd name="T43" fmla="*/ 117 h 145"/>
                <a:gd name="T44" fmla="*/ 82 w 139"/>
                <a:gd name="T45" fmla="*/ 133 h 145"/>
                <a:gd name="T46" fmla="*/ 135 w 139"/>
                <a:gd name="T47" fmla="*/ 139 h 145"/>
                <a:gd name="T48" fmla="*/ 10 w 139"/>
                <a:gd name="T49" fmla="*/ 145 h 145"/>
                <a:gd name="T50" fmla="*/ 63 w 139"/>
                <a:gd name="T51" fmla="*/ 133 h 145"/>
                <a:gd name="T52" fmla="*/ 76 w 139"/>
                <a:gd name="T53" fmla="*/ 117 h 145"/>
                <a:gd name="T54" fmla="*/ 63 w 139"/>
                <a:gd name="T55" fmla="*/ 133 h 145"/>
                <a:gd name="T56" fmla="*/ 76 w 139"/>
                <a:gd name="T57" fmla="*/ 6 h 145"/>
                <a:gd name="T58" fmla="*/ 63 w 139"/>
                <a:gd name="T59" fmla="*/ 12 h 145"/>
                <a:gd name="T60" fmla="*/ 76 w 139"/>
                <a:gd name="T61" fmla="*/ 6 h 145"/>
                <a:gd name="T62" fmla="*/ 76 w 139"/>
                <a:gd name="T63" fmla="*/ 70 h 145"/>
                <a:gd name="T64" fmla="*/ 63 w 139"/>
                <a:gd name="T65" fmla="*/ 58 h 145"/>
                <a:gd name="T66" fmla="*/ 76 w 139"/>
                <a:gd name="T67" fmla="*/ 70 h 145"/>
                <a:gd name="T68" fmla="*/ 113 w 139"/>
                <a:gd name="T69" fmla="*/ 23 h 145"/>
                <a:gd name="T70" fmla="*/ 30 w 139"/>
                <a:gd name="T71" fmla="*/ 47 h 145"/>
                <a:gd name="T72" fmla="*/ 125 w 139"/>
                <a:gd name="T73" fmla="*/ 35 h 145"/>
                <a:gd name="T74" fmla="*/ 109 w 139"/>
                <a:gd name="T75" fmla="*/ 81 h 145"/>
                <a:gd name="T76" fmla="*/ 26 w 139"/>
                <a:gd name="T77" fmla="*/ 81 h 145"/>
                <a:gd name="T78" fmla="*/ 26 w 139"/>
                <a:gd name="T79" fmla="*/ 105 h 145"/>
                <a:gd name="T80" fmla="*/ 109 w 139"/>
                <a:gd name="T81" fmla="*/ 8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9" h="145">
                  <a:moveTo>
                    <a:pt x="10" y="145"/>
                  </a:moveTo>
                  <a:cubicBezTo>
                    <a:pt x="6" y="145"/>
                    <a:pt x="4" y="142"/>
                    <a:pt x="4" y="139"/>
                  </a:cubicBezTo>
                  <a:cubicBezTo>
                    <a:pt x="4" y="136"/>
                    <a:pt x="6" y="133"/>
                    <a:pt x="10" y="133"/>
                  </a:cubicBezTo>
                  <a:cubicBezTo>
                    <a:pt x="56" y="133"/>
                    <a:pt x="56" y="133"/>
                    <a:pt x="56" y="133"/>
                  </a:cubicBezTo>
                  <a:cubicBezTo>
                    <a:pt x="56" y="117"/>
                    <a:pt x="56" y="117"/>
                    <a:pt x="56" y="117"/>
                  </a:cubicBezTo>
                  <a:cubicBezTo>
                    <a:pt x="24" y="117"/>
                    <a:pt x="24" y="117"/>
                    <a:pt x="24" y="117"/>
                  </a:cubicBezTo>
                  <a:cubicBezTo>
                    <a:pt x="24" y="117"/>
                    <a:pt x="24" y="117"/>
                    <a:pt x="24" y="117"/>
                  </a:cubicBezTo>
                  <a:cubicBezTo>
                    <a:pt x="22" y="117"/>
                    <a:pt x="21" y="116"/>
                    <a:pt x="20" y="115"/>
                  </a:cubicBezTo>
                  <a:cubicBezTo>
                    <a:pt x="2" y="97"/>
                    <a:pt x="2" y="97"/>
                    <a:pt x="2" y="97"/>
                  </a:cubicBezTo>
                  <a:cubicBezTo>
                    <a:pt x="0" y="95"/>
                    <a:pt x="0" y="92"/>
                    <a:pt x="2" y="89"/>
                  </a:cubicBezTo>
                  <a:cubicBezTo>
                    <a:pt x="20" y="72"/>
                    <a:pt x="20" y="72"/>
                    <a:pt x="20" y="72"/>
                  </a:cubicBezTo>
                  <a:cubicBezTo>
                    <a:pt x="20" y="71"/>
                    <a:pt x="22" y="70"/>
                    <a:pt x="24" y="70"/>
                  </a:cubicBezTo>
                  <a:cubicBezTo>
                    <a:pt x="56" y="70"/>
                    <a:pt x="56" y="70"/>
                    <a:pt x="56" y="70"/>
                  </a:cubicBezTo>
                  <a:cubicBezTo>
                    <a:pt x="56" y="58"/>
                    <a:pt x="56" y="58"/>
                    <a:pt x="56" y="58"/>
                  </a:cubicBezTo>
                  <a:cubicBezTo>
                    <a:pt x="24" y="58"/>
                    <a:pt x="24" y="58"/>
                    <a:pt x="24" y="58"/>
                  </a:cubicBezTo>
                  <a:cubicBezTo>
                    <a:pt x="21" y="58"/>
                    <a:pt x="19" y="56"/>
                    <a:pt x="19" y="53"/>
                  </a:cubicBezTo>
                  <a:cubicBezTo>
                    <a:pt x="19" y="52"/>
                    <a:pt x="19" y="52"/>
                    <a:pt x="19" y="52"/>
                  </a:cubicBezTo>
                  <a:cubicBezTo>
                    <a:pt x="19" y="18"/>
                    <a:pt x="19" y="18"/>
                    <a:pt x="19" y="18"/>
                  </a:cubicBezTo>
                  <a:cubicBezTo>
                    <a:pt x="19" y="14"/>
                    <a:pt x="21" y="12"/>
                    <a:pt x="24" y="12"/>
                  </a:cubicBezTo>
                  <a:cubicBezTo>
                    <a:pt x="25" y="12"/>
                    <a:pt x="25" y="12"/>
                    <a:pt x="25" y="12"/>
                  </a:cubicBezTo>
                  <a:cubicBezTo>
                    <a:pt x="56" y="12"/>
                    <a:pt x="56" y="12"/>
                    <a:pt x="56" y="12"/>
                  </a:cubicBezTo>
                  <a:cubicBezTo>
                    <a:pt x="56" y="3"/>
                    <a:pt x="56" y="3"/>
                    <a:pt x="56" y="3"/>
                  </a:cubicBezTo>
                  <a:cubicBezTo>
                    <a:pt x="56" y="1"/>
                    <a:pt x="58" y="0"/>
                    <a:pt x="60" y="0"/>
                  </a:cubicBezTo>
                  <a:cubicBezTo>
                    <a:pt x="60" y="0"/>
                    <a:pt x="60" y="0"/>
                    <a:pt x="60" y="0"/>
                  </a:cubicBezTo>
                  <a:cubicBezTo>
                    <a:pt x="79" y="0"/>
                    <a:pt x="79" y="0"/>
                    <a:pt x="79" y="0"/>
                  </a:cubicBezTo>
                  <a:cubicBezTo>
                    <a:pt x="81" y="0"/>
                    <a:pt x="82" y="1"/>
                    <a:pt x="82" y="3"/>
                  </a:cubicBezTo>
                  <a:cubicBezTo>
                    <a:pt x="82" y="3"/>
                    <a:pt x="82" y="3"/>
                    <a:pt x="82" y="3"/>
                  </a:cubicBezTo>
                  <a:cubicBezTo>
                    <a:pt x="82" y="12"/>
                    <a:pt x="82" y="12"/>
                    <a:pt x="82" y="12"/>
                  </a:cubicBezTo>
                  <a:cubicBezTo>
                    <a:pt x="115" y="12"/>
                    <a:pt x="115" y="12"/>
                    <a:pt x="115" y="12"/>
                  </a:cubicBezTo>
                  <a:cubicBezTo>
                    <a:pt x="117" y="12"/>
                    <a:pt x="118" y="13"/>
                    <a:pt x="119" y="14"/>
                  </a:cubicBezTo>
                  <a:cubicBezTo>
                    <a:pt x="136" y="31"/>
                    <a:pt x="136" y="31"/>
                    <a:pt x="136" y="31"/>
                  </a:cubicBezTo>
                  <a:cubicBezTo>
                    <a:pt x="139" y="33"/>
                    <a:pt x="139" y="37"/>
                    <a:pt x="136" y="39"/>
                  </a:cubicBezTo>
                  <a:cubicBezTo>
                    <a:pt x="136" y="39"/>
                    <a:pt x="136" y="39"/>
                    <a:pt x="136" y="39"/>
                  </a:cubicBezTo>
                  <a:cubicBezTo>
                    <a:pt x="119" y="57"/>
                    <a:pt x="119" y="57"/>
                    <a:pt x="119" y="57"/>
                  </a:cubicBezTo>
                  <a:cubicBezTo>
                    <a:pt x="118" y="58"/>
                    <a:pt x="116" y="58"/>
                    <a:pt x="115" y="58"/>
                  </a:cubicBezTo>
                  <a:cubicBezTo>
                    <a:pt x="115" y="58"/>
                    <a:pt x="115" y="58"/>
                    <a:pt x="115" y="58"/>
                  </a:cubicBezTo>
                  <a:cubicBezTo>
                    <a:pt x="82" y="58"/>
                    <a:pt x="82" y="58"/>
                    <a:pt x="82" y="58"/>
                  </a:cubicBezTo>
                  <a:cubicBezTo>
                    <a:pt x="82" y="70"/>
                    <a:pt x="82" y="70"/>
                    <a:pt x="82" y="70"/>
                  </a:cubicBezTo>
                  <a:cubicBezTo>
                    <a:pt x="114" y="70"/>
                    <a:pt x="114" y="70"/>
                    <a:pt x="114" y="70"/>
                  </a:cubicBezTo>
                  <a:cubicBezTo>
                    <a:pt x="114" y="70"/>
                    <a:pt x="114" y="70"/>
                    <a:pt x="114" y="70"/>
                  </a:cubicBezTo>
                  <a:cubicBezTo>
                    <a:pt x="118" y="70"/>
                    <a:pt x="120" y="73"/>
                    <a:pt x="120" y="76"/>
                  </a:cubicBezTo>
                  <a:cubicBezTo>
                    <a:pt x="120" y="111"/>
                    <a:pt x="120" y="111"/>
                    <a:pt x="120" y="111"/>
                  </a:cubicBezTo>
                  <a:cubicBezTo>
                    <a:pt x="120" y="111"/>
                    <a:pt x="120" y="111"/>
                    <a:pt x="120" y="111"/>
                  </a:cubicBezTo>
                  <a:cubicBezTo>
                    <a:pt x="120" y="114"/>
                    <a:pt x="118" y="117"/>
                    <a:pt x="114" y="117"/>
                  </a:cubicBezTo>
                  <a:cubicBezTo>
                    <a:pt x="82" y="117"/>
                    <a:pt x="82" y="117"/>
                    <a:pt x="82" y="117"/>
                  </a:cubicBezTo>
                  <a:cubicBezTo>
                    <a:pt x="82" y="133"/>
                    <a:pt x="82" y="133"/>
                    <a:pt x="82" y="133"/>
                  </a:cubicBezTo>
                  <a:cubicBezTo>
                    <a:pt x="129" y="133"/>
                    <a:pt x="129" y="133"/>
                    <a:pt x="129" y="133"/>
                  </a:cubicBezTo>
                  <a:cubicBezTo>
                    <a:pt x="132" y="133"/>
                    <a:pt x="135" y="136"/>
                    <a:pt x="135" y="139"/>
                  </a:cubicBezTo>
                  <a:cubicBezTo>
                    <a:pt x="135" y="142"/>
                    <a:pt x="132" y="145"/>
                    <a:pt x="129" y="145"/>
                  </a:cubicBezTo>
                  <a:cubicBezTo>
                    <a:pt x="10" y="145"/>
                    <a:pt x="10" y="145"/>
                    <a:pt x="10" y="145"/>
                  </a:cubicBezTo>
                  <a:close/>
                  <a:moveTo>
                    <a:pt x="63" y="133"/>
                  </a:moveTo>
                  <a:cubicBezTo>
                    <a:pt x="63" y="133"/>
                    <a:pt x="63" y="133"/>
                    <a:pt x="63" y="133"/>
                  </a:cubicBezTo>
                  <a:cubicBezTo>
                    <a:pt x="76" y="133"/>
                    <a:pt x="76" y="133"/>
                    <a:pt x="76" y="133"/>
                  </a:cubicBezTo>
                  <a:cubicBezTo>
                    <a:pt x="76" y="117"/>
                    <a:pt x="76" y="117"/>
                    <a:pt x="76" y="117"/>
                  </a:cubicBezTo>
                  <a:cubicBezTo>
                    <a:pt x="63" y="117"/>
                    <a:pt x="63" y="117"/>
                    <a:pt x="63" y="117"/>
                  </a:cubicBezTo>
                  <a:cubicBezTo>
                    <a:pt x="63" y="133"/>
                    <a:pt x="63" y="133"/>
                    <a:pt x="63" y="133"/>
                  </a:cubicBezTo>
                  <a:close/>
                  <a:moveTo>
                    <a:pt x="76" y="6"/>
                  </a:moveTo>
                  <a:cubicBezTo>
                    <a:pt x="76" y="6"/>
                    <a:pt x="76" y="6"/>
                    <a:pt x="76" y="6"/>
                  </a:cubicBezTo>
                  <a:cubicBezTo>
                    <a:pt x="63" y="6"/>
                    <a:pt x="63" y="6"/>
                    <a:pt x="63" y="6"/>
                  </a:cubicBezTo>
                  <a:cubicBezTo>
                    <a:pt x="63" y="12"/>
                    <a:pt x="63" y="12"/>
                    <a:pt x="63" y="12"/>
                  </a:cubicBezTo>
                  <a:cubicBezTo>
                    <a:pt x="76" y="12"/>
                    <a:pt x="76" y="12"/>
                    <a:pt x="76" y="12"/>
                  </a:cubicBezTo>
                  <a:cubicBezTo>
                    <a:pt x="76" y="6"/>
                    <a:pt x="76" y="6"/>
                    <a:pt x="76" y="6"/>
                  </a:cubicBezTo>
                  <a:close/>
                  <a:moveTo>
                    <a:pt x="76" y="70"/>
                  </a:moveTo>
                  <a:cubicBezTo>
                    <a:pt x="76" y="70"/>
                    <a:pt x="76" y="70"/>
                    <a:pt x="76" y="70"/>
                  </a:cubicBezTo>
                  <a:cubicBezTo>
                    <a:pt x="76" y="58"/>
                    <a:pt x="76" y="58"/>
                    <a:pt x="76" y="58"/>
                  </a:cubicBezTo>
                  <a:cubicBezTo>
                    <a:pt x="63" y="58"/>
                    <a:pt x="63" y="58"/>
                    <a:pt x="63" y="58"/>
                  </a:cubicBezTo>
                  <a:cubicBezTo>
                    <a:pt x="63" y="70"/>
                    <a:pt x="63" y="70"/>
                    <a:pt x="63" y="70"/>
                  </a:cubicBezTo>
                  <a:cubicBezTo>
                    <a:pt x="76" y="70"/>
                    <a:pt x="76" y="70"/>
                    <a:pt x="76" y="70"/>
                  </a:cubicBezTo>
                  <a:close/>
                  <a:moveTo>
                    <a:pt x="113" y="23"/>
                  </a:moveTo>
                  <a:cubicBezTo>
                    <a:pt x="113" y="23"/>
                    <a:pt x="113" y="23"/>
                    <a:pt x="113" y="23"/>
                  </a:cubicBezTo>
                  <a:cubicBezTo>
                    <a:pt x="30" y="23"/>
                    <a:pt x="30" y="23"/>
                    <a:pt x="30" y="23"/>
                  </a:cubicBezTo>
                  <a:cubicBezTo>
                    <a:pt x="30" y="47"/>
                    <a:pt x="30" y="47"/>
                    <a:pt x="30" y="47"/>
                  </a:cubicBezTo>
                  <a:cubicBezTo>
                    <a:pt x="113" y="47"/>
                    <a:pt x="113" y="47"/>
                    <a:pt x="113" y="47"/>
                  </a:cubicBezTo>
                  <a:cubicBezTo>
                    <a:pt x="125" y="35"/>
                    <a:pt x="125" y="35"/>
                    <a:pt x="125" y="35"/>
                  </a:cubicBezTo>
                  <a:cubicBezTo>
                    <a:pt x="113" y="23"/>
                    <a:pt x="113" y="23"/>
                    <a:pt x="113" y="23"/>
                  </a:cubicBezTo>
                  <a:close/>
                  <a:moveTo>
                    <a:pt x="109" y="81"/>
                  </a:moveTo>
                  <a:cubicBezTo>
                    <a:pt x="109" y="81"/>
                    <a:pt x="109" y="81"/>
                    <a:pt x="109" y="81"/>
                  </a:cubicBezTo>
                  <a:cubicBezTo>
                    <a:pt x="26" y="81"/>
                    <a:pt x="26" y="81"/>
                    <a:pt x="26" y="81"/>
                  </a:cubicBezTo>
                  <a:cubicBezTo>
                    <a:pt x="14" y="93"/>
                    <a:pt x="14" y="93"/>
                    <a:pt x="14" y="93"/>
                  </a:cubicBezTo>
                  <a:cubicBezTo>
                    <a:pt x="26" y="105"/>
                    <a:pt x="26" y="105"/>
                    <a:pt x="26" y="105"/>
                  </a:cubicBezTo>
                  <a:cubicBezTo>
                    <a:pt x="109" y="105"/>
                    <a:pt x="109" y="105"/>
                    <a:pt x="109" y="105"/>
                  </a:cubicBezTo>
                  <a:cubicBezTo>
                    <a:pt x="109" y="81"/>
                    <a:pt x="109" y="81"/>
                    <a:pt x="109"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rgbClr val="051525"/>
                </a:solidFill>
                <a:latin typeface="字体视界-简圆体" panose="02010601030101010101" pitchFamily="2" charset="-122"/>
                <a:ea typeface="字体视界-简圆体" panose="02010601030101010101" pitchFamily="2" charset="-122"/>
              </a:endParaRPr>
            </a:p>
          </p:txBody>
        </p:sp>
        <p:sp>
          <p:nvSpPr>
            <p:cNvPr id="20" name="Rectangle 31"/>
            <p:cNvSpPr>
              <a:spLocks noChangeArrowheads="1"/>
            </p:cNvSpPr>
            <p:nvPr/>
          </p:nvSpPr>
          <p:spPr bwMode="auto">
            <a:xfrm>
              <a:off x="8066" y="6172"/>
              <a:ext cx="1360" cy="130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b="1" dirty="0">
                  <a:solidFill>
                    <a:srgbClr val="051525"/>
                  </a:solidFill>
                  <a:latin typeface="字体视界-简圆体" panose="02010601030101010101" pitchFamily="2" charset="-122"/>
                  <a:ea typeface="字体视界-简圆体" panose="02010601030101010101" pitchFamily="2" charset="-122"/>
                  <a:sym typeface="+mn-ea"/>
                </a:rPr>
                <a:t>单击此处输入标题</a:t>
              </a:r>
              <a:endParaRPr lang="zh-CN" altLang="zh-CN" sz="900" dirty="0">
                <a:solidFill>
                  <a:srgbClr val="051525"/>
                </a:solidFill>
                <a:latin typeface="字体视界-简圆体" panose="02010601030101010101" pitchFamily="2" charset="-122"/>
                <a:ea typeface="字体视界-简圆体" panose="02010601030101010101" pitchFamily="2" charset="-122"/>
              </a:endParaRPr>
            </a:p>
          </p:txBody>
        </p:sp>
      </p:grpSp>
      <p:grpSp>
        <p:nvGrpSpPr>
          <p:cNvPr id="21" name="组合 20"/>
          <p:cNvGrpSpPr/>
          <p:nvPr/>
        </p:nvGrpSpPr>
        <p:grpSpPr>
          <a:xfrm>
            <a:off x="4066857" y="2930066"/>
            <a:ext cx="1603375" cy="1607185"/>
            <a:chOff x="6739" y="3973"/>
            <a:chExt cx="2525" cy="2531"/>
          </a:xfrm>
          <a:gradFill>
            <a:gsLst>
              <a:gs pos="0">
                <a:srgbClr val="CFB481"/>
              </a:gs>
              <a:gs pos="100000">
                <a:srgbClr val="F6E1AC"/>
              </a:gs>
            </a:gsLst>
            <a:lin ang="5400000" scaled="1"/>
          </a:gradFill>
        </p:grpSpPr>
        <p:sp>
          <p:nvSpPr>
            <p:cNvPr id="22" name="Freeform 22"/>
            <p:cNvSpPr/>
            <p:nvPr/>
          </p:nvSpPr>
          <p:spPr bwMode="auto">
            <a:xfrm>
              <a:off x="6739" y="3973"/>
              <a:ext cx="2525" cy="2531"/>
            </a:xfrm>
            <a:custGeom>
              <a:avLst/>
              <a:gdLst>
                <a:gd name="T0" fmla="*/ 298 w 914"/>
                <a:gd name="T1" fmla="*/ 537 h 915"/>
                <a:gd name="T2" fmla="*/ 270 w 914"/>
                <a:gd name="T3" fmla="*/ 610 h 915"/>
                <a:gd name="T4" fmla="*/ 196 w 914"/>
                <a:gd name="T5" fmla="*/ 639 h 915"/>
                <a:gd name="T6" fmla="*/ 45 w 914"/>
                <a:gd name="T7" fmla="*/ 639 h 915"/>
                <a:gd name="T8" fmla="*/ 0 w 914"/>
                <a:gd name="T9" fmla="*/ 684 h 915"/>
                <a:gd name="T10" fmla="*/ 0 w 914"/>
                <a:gd name="T11" fmla="*/ 869 h 915"/>
                <a:gd name="T12" fmla="*/ 45 w 914"/>
                <a:gd name="T13" fmla="*/ 915 h 915"/>
                <a:gd name="T14" fmla="*/ 230 w 914"/>
                <a:gd name="T15" fmla="*/ 915 h 915"/>
                <a:gd name="T16" fmla="*/ 276 w 914"/>
                <a:gd name="T17" fmla="*/ 869 h 915"/>
                <a:gd name="T18" fmla="*/ 276 w 914"/>
                <a:gd name="T19" fmla="*/ 718 h 915"/>
                <a:gd name="T20" fmla="*/ 304 w 914"/>
                <a:gd name="T21" fmla="*/ 645 h 915"/>
                <a:gd name="T22" fmla="*/ 378 w 914"/>
                <a:gd name="T23" fmla="*/ 616 h 915"/>
                <a:gd name="T24" fmla="*/ 869 w 914"/>
                <a:gd name="T25" fmla="*/ 616 h 915"/>
                <a:gd name="T26" fmla="*/ 914 w 914"/>
                <a:gd name="T27" fmla="*/ 571 h 915"/>
                <a:gd name="T28" fmla="*/ 914 w 914"/>
                <a:gd name="T29" fmla="*/ 46 h 915"/>
                <a:gd name="T30" fmla="*/ 869 w 914"/>
                <a:gd name="T31" fmla="*/ 0 h 915"/>
                <a:gd name="T32" fmla="*/ 343 w 914"/>
                <a:gd name="T33" fmla="*/ 0 h 915"/>
                <a:gd name="T34" fmla="*/ 298 w 914"/>
                <a:gd name="T35" fmla="*/ 46 h 915"/>
                <a:gd name="T36" fmla="*/ 298 w 914"/>
                <a:gd name="T37" fmla="*/ 537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4" h="915">
                  <a:moveTo>
                    <a:pt x="298" y="537"/>
                  </a:moveTo>
                  <a:cubicBezTo>
                    <a:pt x="298" y="561"/>
                    <a:pt x="285" y="595"/>
                    <a:pt x="270" y="610"/>
                  </a:cubicBezTo>
                  <a:cubicBezTo>
                    <a:pt x="254" y="626"/>
                    <a:pt x="221" y="639"/>
                    <a:pt x="196" y="639"/>
                  </a:cubicBezTo>
                  <a:cubicBezTo>
                    <a:pt x="45" y="639"/>
                    <a:pt x="45" y="639"/>
                    <a:pt x="45" y="639"/>
                  </a:cubicBezTo>
                  <a:cubicBezTo>
                    <a:pt x="20" y="639"/>
                    <a:pt x="0" y="659"/>
                    <a:pt x="0" y="684"/>
                  </a:cubicBezTo>
                  <a:cubicBezTo>
                    <a:pt x="0" y="869"/>
                    <a:pt x="0" y="869"/>
                    <a:pt x="0" y="869"/>
                  </a:cubicBezTo>
                  <a:cubicBezTo>
                    <a:pt x="0" y="894"/>
                    <a:pt x="20" y="915"/>
                    <a:pt x="45" y="915"/>
                  </a:cubicBezTo>
                  <a:cubicBezTo>
                    <a:pt x="230" y="915"/>
                    <a:pt x="230" y="915"/>
                    <a:pt x="230" y="915"/>
                  </a:cubicBezTo>
                  <a:cubicBezTo>
                    <a:pt x="255" y="915"/>
                    <a:pt x="276" y="894"/>
                    <a:pt x="276" y="869"/>
                  </a:cubicBezTo>
                  <a:cubicBezTo>
                    <a:pt x="276" y="718"/>
                    <a:pt x="276" y="718"/>
                    <a:pt x="276" y="718"/>
                  </a:cubicBezTo>
                  <a:cubicBezTo>
                    <a:pt x="276" y="693"/>
                    <a:pt x="288" y="660"/>
                    <a:pt x="304" y="645"/>
                  </a:cubicBezTo>
                  <a:cubicBezTo>
                    <a:pt x="320" y="629"/>
                    <a:pt x="353" y="616"/>
                    <a:pt x="378" y="616"/>
                  </a:cubicBezTo>
                  <a:cubicBezTo>
                    <a:pt x="869" y="616"/>
                    <a:pt x="869" y="616"/>
                    <a:pt x="869" y="616"/>
                  </a:cubicBezTo>
                  <a:cubicBezTo>
                    <a:pt x="894" y="616"/>
                    <a:pt x="914" y="596"/>
                    <a:pt x="914" y="571"/>
                  </a:cubicBezTo>
                  <a:cubicBezTo>
                    <a:pt x="914" y="46"/>
                    <a:pt x="914" y="46"/>
                    <a:pt x="914" y="46"/>
                  </a:cubicBezTo>
                  <a:cubicBezTo>
                    <a:pt x="914" y="21"/>
                    <a:pt x="894" y="0"/>
                    <a:pt x="869" y="0"/>
                  </a:cubicBezTo>
                  <a:cubicBezTo>
                    <a:pt x="343" y="0"/>
                    <a:pt x="343" y="0"/>
                    <a:pt x="343" y="0"/>
                  </a:cubicBezTo>
                  <a:cubicBezTo>
                    <a:pt x="318" y="0"/>
                    <a:pt x="298" y="21"/>
                    <a:pt x="298" y="46"/>
                  </a:cubicBezTo>
                  <a:lnTo>
                    <a:pt x="298" y="537"/>
                  </a:lnTo>
                  <a:close/>
                </a:path>
              </a:pathLst>
            </a:custGeom>
            <a:grpFill/>
            <a:ln>
              <a:noFill/>
            </a:ln>
          </p:spPr>
          <p:txBody>
            <a:bodyPr/>
            <a:lstStyle/>
            <a:p>
              <a:endParaRPr lang="zh-CN" altLang="en-US" sz="2000">
                <a:solidFill>
                  <a:srgbClr val="051525"/>
                </a:solidFill>
                <a:latin typeface="字体视界-简圆体" panose="02010601030101010101" pitchFamily="2" charset="-122"/>
                <a:ea typeface="字体视界-简圆体" panose="02010601030101010101" pitchFamily="2" charset="-122"/>
              </a:endParaRPr>
            </a:p>
          </p:txBody>
        </p:sp>
        <p:sp>
          <p:nvSpPr>
            <p:cNvPr id="24" name="Freeform 27"/>
            <p:cNvSpPr>
              <a:spLocks noEditPoints="1"/>
            </p:cNvSpPr>
            <p:nvPr/>
          </p:nvSpPr>
          <p:spPr bwMode="auto">
            <a:xfrm>
              <a:off x="7016" y="6079"/>
              <a:ext cx="345" cy="405"/>
            </a:xfrm>
            <a:custGeom>
              <a:avLst/>
              <a:gdLst>
                <a:gd name="T0" fmla="*/ 6 w 125"/>
                <a:gd name="T1" fmla="*/ 0 h 147"/>
                <a:gd name="T2" fmla="*/ 6 w 125"/>
                <a:gd name="T3" fmla="*/ 0 h 147"/>
                <a:gd name="T4" fmla="*/ 6 w 125"/>
                <a:gd name="T5" fmla="*/ 0 h 147"/>
                <a:gd name="T6" fmla="*/ 6 w 125"/>
                <a:gd name="T7" fmla="*/ 0 h 147"/>
                <a:gd name="T8" fmla="*/ 119 w 125"/>
                <a:gd name="T9" fmla="*/ 0 h 147"/>
                <a:gd name="T10" fmla="*/ 124 w 125"/>
                <a:gd name="T11" fmla="*/ 6 h 147"/>
                <a:gd name="T12" fmla="*/ 123 w 125"/>
                <a:gd name="T13" fmla="*/ 10 h 147"/>
                <a:gd name="T14" fmla="*/ 94 w 125"/>
                <a:gd name="T15" fmla="*/ 38 h 147"/>
                <a:gd name="T16" fmla="*/ 123 w 125"/>
                <a:gd name="T17" fmla="*/ 66 h 147"/>
                <a:gd name="T18" fmla="*/ 123 w 125"/>
                <a:gd name="T19" fmla="*/ 74 h 147"/>
                <a:gd name="T20" fmla="*/ 119 w 125"/>
                <a:gd name="T21" fmla="*/ 76 h 147"/>
                <a:gd name="T22" fmla="*/ 118 w 125"/>
                <a:gd name="T23" fmla="*/ 76 h 147"/>
                <a:gd name="T24" fmla="*/ 12 w 125"/>
                <a:gd name="T25" fmla="*/ 76 h 147"/>
                <a:gd name="T26" fmla="*/ 12 w 125"/>
                <a:gd name="T27" fmla="*/ 142 h 147"/>
                <a:gd name="T28" fmla="*/ 6 w 125"/>
                <a:gd name="T29" fmla="*/ 147 h 147"/>
                <a:gd name="T30" fmla="*/ 0 w 125"/>
                <a:gd name="T31" fmla="*/ 142 h 147"/>
                <a:gd name="T32" fmla="*/ 0 w 125"/>
                <a:gd name="T33" fmla="*/ 70 h 147"/>
                <a:gd name="T34" fmla="*/ 0 w 125"/>
                <a:gd name="T35" fmla="*/ 70 h 147"/>
                <a:gd name="T36" fmla="*/ 0 w 125"/>
                <a:gd name="T37" fmla="*/ 70 h 147"/>
                <a:gd name="T38" fmla="*/ 0 w 125"/>
                <a:gd name="T39" fmla="*/ 6 h 147"/>
                <a:gd name="T40" fmla="*/ 6 w 125"/>
                <a:gd name="T41" fmla="*/ 0 h 147"/>
                <a:gd name="T42" fmla="*/ 6 w 125"/>
                <a:gd name="T43" fmla="*/ 0 h 147"/>
                <a:gd name="T44" fmla="*/ 6 w 125"/>
                <a:gd name="T45" fmla="*/ 0 h 147"/>
                <a:gd name="T46" fmla="*/ 6 w 125"/>
                <a:gd name="T47" fmla="*/ 0 h 147"/>
                <a:gd name="T48" fmla="*/ 6 w 125"/>
                <a:gd name="T49" fmla="*/ 0 h 147"/>
                <a:gd name="T50" fmla="*/ 12 w 125"/>
                <a:gd name="T51" fmla="*/ 11 h 147"/>
                <a:gd name="T52" fmla="*/ 12 w 125"/>
                <a:gd name="T53" fmla="*/ 11 h 147"/>
                <a:gd name="T54" fmla="*/ 12 w 125"/>
                <a:gd name="T55" fmla="*/ 64 h 147"/>
                <a:gd name="T56" fmla="*/ 105 w 125"/>
                <a:gd name="T57" fmla="*/ 64 h 147"/>
                <a:gd name="T58" fmla="*/ 82 w 125"/>
                <a:gd name="T59" fmla="*/ 42 h 147"/>
                <a:gd name="T60" fmla="*/ 82 w 125"/>
                <a:gd name="T61" fmla="*/ 34 h 147"/>
                <a:gd name="T62" fmla="*/ 105 w 125"/>
                <a:gd name="T63" fmla="*/ 11 h 147"/>
                <a:gd name="T64" fmla="*/ 12 w 125"/>
                <a:gd name="T65" fmla="*/ 1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5" h="147">
                  <a:moveTo>
                    <a:pt x="6" y="0"/>
                  </a:moveTo>
                  <a:cubicBezTo>
                    <a:pt x="6" y="0"/>
                    <a:pt x="6" y="0"/>
                    <a:pt x="6" y="0"/>
                  </a:cubicBezTo>
                  <a:cubicBezTo>
                    <a:pt x="6" y="0"/>
                    <a:pt x="6" y="0"/>
                    <a:pt x="6" y="0"/>
                  </a:cubicBezTo>
                  <a:cubicBezTo>
                    <a:pt x="6" y="0"/>
                    <a:pt x="6" y="0"/>
                    <a:pt x="6" y="0"/>
                  </a:cubicBezTo>
                  <a:cubicBezTo>
                    <a:pt x="119" y="0"/>
                    <a:pt x="119" y="0"/>
                    <a:pt x="119" y="0"/>
                  </a:cubicBezTo>
                  <a:cubicBezTo>
                    <a:pt x="122" y="0"/>
                    <a:pt x="124" y="2"/>
                    <a:pt x="124" y="6"/>
                  </a:cubicBezTo>
                  <a:cubicBezTo>
                    <a:pt x="124" y="7"/>
                    <a:pt x="124" y="9"/>
                    <a:pt x="123" y="10"/>
                  </a:cubicBezTo>
                  <a:cubicBezTo>
                    <a:pt x="94" y="38"/>
                    <a:pt x="94" y="38"/>
                    <a:pt x="94" y="38"/>
                  </a:cubicBezTo>
                  <a:cubicBezTo>
                    <a:pt x="123" y="66"/>
                    <a:pt x="123" y="66"/>
                    <a:pt x="123" y="66"/>
                  </a:cubicBezTo>
                  <a:cubicBezTo>
                    <a:pt x="125" y="68"/>
                    <a:pt x="125" y="72"/>
                    <a:pt x="123" y="74"/>
                  </a:cubicBezTo>
                  <a:cubicBezTo>
                    <a:pt x="121" y="75"/>
                    <a:pt x="120" y="76"/>
                    <a:pt x="119" y="76"/>
                  </a:cubicBezTo>
                  <a:cubicBezTo>
                    <a:pt x="118" y="76"/>
                    <a:pt x="118" y="76"/>
                    <a:pt x="118" y="76"/>
                  </a:cubicBezTo>
                  <a:cubicBezTo>
                    <a:pt x="12" y="76"/>
                    <a:pt x="12" y="76"/>
                    <a:pt x="12" y="76"/>
                  </a:cubicBezTo>
                  <a:cubicBezTo>
                    <a:pt x="12" y="142"/>
                    <a:pt x="12" y="142"/>
                    <a:pt x="12" y="142"/>
                  </a:cubicBezTo>
                  <a:cubicBezTo>
                    <a:pt x="12" y="145"/>
                    <a:pt x="9" y="147"/>
                    <a:pt x="6" y="147"/>
                  </a:cubicBezTo>
                  <a:cubicBezTo>
                    <a:pt x="3" y="147"/>
                    <a:pt x="0" y="145"/>
                    <a:pt x="0" y="142"/>
                  </a:cubicBezTo>
                  <a:cubicBezTo>
                    <a:pt x="0" y="70"/>
                    <a:pt x="0" y="70"/>
                    <a:pt x="0" y="70"/>
                  </a:cubicBezTo>
                  <a:cubicBezTo>
                    <a:pt x="0" y="70"/>
                    <a:pt x="0" y="70"/>
                    <a:pt x="0" y="70"/>
                  </a:cubicBezTo>
                  <a:cubicBezTo>
                    <a:pt x="0" y="70"/>
                    <a:pt x="0" y="70"/>
                    <a:pt x="0" y="70"/>
                  </a:cubicBezTo>
                  <a:cubicBezTo>
                    <a:pt x="0" y="6"/>
                    <a:pt x="0" y="6"/>
                    <a:pt x="0" y="6"/>
                  </a:cubicBezTo>
                  <a:cubicBezTo>
                    <a:pt x="0" y="2"/>
                    <a:pt x="3" y="0"/>
                    <a:pt x="6" y="0"/>
                  </a:cubicBezTo>
                  <a:close/>
                  <a:moveTo>
                    <a:pt x="6" y="0"/>
                  </a:moveTo>
                  <a:cubicBezTo>
                    <a:pt x="6" y="0"/>
                    <a:pt x="6" y="0"/>
                    <a:pt x="6" y="0"/>
                  </a:cubicBezTo>
                  <a:cubicBezTo>
                    <a:pt x="6" y="0"/>
                    <a:pt x="6" y="0"/>
                    <a:pt x="6" y="0"/>
                  </a:cubicBezTo>
                  <a:cubicBezTo>
                    <a:pt x="6" y="0"/>
                    <a:pt x="6" y="0"/>
                    <a:pt x="6" y="0"/>
                  </a:cubicBezTo>
                  <a:close/>
                  <a:moveTo>
                    <a:pt x="12" y="11"/>
                  </a:moveTo>
                  <a:cubicBezTo>
                    <a:pt x="12" y="11"/>
                    <a:pt x="12" y="11"/>
                    <a:pt x="12" y="11"/>
                  </a:cubicBezTo>
                  <a:cubicBezTo>
                    <a:pt x="12" y="64"/>
                    <a:pt x="12" y="64"/>
                    <a:pt x="12" y="64"/>
                  </a:cubicBezTo>
                  <a:cubicBezTo>
                    <a:pt x="105" y="64"/>
                    <a:pt x="105" y="64"/>
                    <a:pt x="105" y="64"/>
                  </a:cubicBezTo>
                  <a:cubicBezTo>
                    <a:pt x="82" y="42"/>
                    <a:pt x="82" y="42"/>
                    <a:pt x="82" y="42"/>
                  </a:cubicBezTo>
                  <a:cubicBezTo>
                    <a:pt x="80" y="40"/>
                    <a:pt x="80" y="36"/>
                    <a:pt x="82" y="34"/>
                  </a:cubicBezTo>
                  <a:cubicBezTo>
                    <a:pt x="105" y="11"/>
                    <a:pt x="105" y="11"/>
                    <a:pt x="105" y="11"/>
                  </a:cubicBezTo>
                  <a:cubicBezTo>
                    <a:pt x="12" y="11"/>
                    <a:pt x="12" y="11"/>
                    <a:pt x="1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rgbClr val="051525"/>
                </a:solidFill>
                <a:latin typeface="字体视界-简圆体" panose="02010601030101010101" pitchFamily="2" charset="-122"/>
                <a:ea typeface="字体视界-简圆体" panose="02010601030101010101" pitchFamily="2" charset="-122"/>
              </a:endParaRPr>
            </a:p>
          </p:txBody>
        </p:sp>
        <p:sp>
          <p:nvSpPr>
            <p:cNvPr id="25" name="Rectangle 32"/>
            <p:cNvSpPr>
              <a:spLocks noChangeArrowheads="1"/>
            </p:cNvSpPr>
            <p:nvPr/>
          </p:nvSpPr>
          <p:spPr bwMode="auto">
            <a:xfrm>
              <a:off x="7752" y="4248"/>
              <a:ext cx="1360" cy="130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b="1" dirty="0">
                  <a:solidFill>
                    <a:srgbClr val="051525"/>
                  </a:solidFill>
                  <a:latin typeface="字体视界-简圆体" panose="02010601030101010101" pitchFamily="2" charset="-122"/>
                  <a:ea typeface="字体视界-简圆体" panose="02010601030101010101" pitchFamily="2" charset="-122"/>
                </a:rPr>
                <a:t>单击此处输入标题</a:t>
              </a:r>
            </a:p>
          </p:txBody>
        </p:sp>
      </p:grpSp>
      <p:sp>
        <p:nvSpPr>
          <p:cNvPr id="26" name="Rectangle 33"/>
          <p:cNvSpPr>
            <a:spLocks noChangeArrowheads="1"/>
          </p:cNvSpPr>
          <p:nvPr/>
        </p:nvSpPr>
        <p:spPr bwMode="auto">
          <a:xfrm>
            <a:off x="1056322" y="2829524"/>
            <a:ext cx="2681605" cy="813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30000"/>
              </a:lnSpc>
            </a:pPr>
            <a:r>
              <a:rPr lang="zh-CN" altLang="en-US" sz="1400" dirty="0">
                <a:solidFill>
                  <a:srgbClr val="F6E1AC"/>
                </a:solidFill>
                <a:latin typeface="字体视界-简圆体" panose="02010601030101010101" pitchFamily="2" charset="-122"/>
                <a:ea typeface="字体视界-简圆体" panose="02010601030101010101" pitchFamily="2" charset="-122"/>
                <a:sym typeface="+mn-ea"/>
              </a:rPr>
              <a:t>If they throw stones at you, don’t throw back, use them to build your own foundation instead.</a:t>
            </a:r>
          </a:p>
        </p:txBody>
      </p:sp>
      <p:sp>
        <p:nvSpPr>
          <p:cNvPr id="27" name="Rectangle 34"/>
          <p:cNvSpPr>
            <a:spLocks noChangeArrowheads="1"/>
          </p:cNvSpPr>
          <p:nvPr/>
        </p:nvSpPr>
        <p:spPr bwMode="auto">
          <a:xfrm>
            <a:off x="1169352" y="4585934"/>
            <a:ext cx="2694940" cy="813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30000"/>
              </a:lnSpc>
            </a:pPr>
            <a:r>
              <a:rPr lang="zh-CN" altLang="en-US" sz="1400" dirty="0">
                <a:solidFill>
                  <a:srgbClr val="F6E1AC"/>
                </a:solidFill>
                <a:latin typeface="字体视界-简圆体" panose="02010601030101010101" pitchFamily="2" charset="-122"/>
                <a:ea typeface="字体视界-简圆体" panose="02010601030101010101" pitchFamily="2" charset="-122"/>
                <a:sym typeface="+mn-ea"/>
              </a:rPr>
              <a:t>If they throw stones at you, don’t throw back, use them to build your own foundation instead.</a:t>
            </a:r>
          </a:p>
        </p:txBody>
      </p:sp>
      <p:sp>
        <p:nvSpPr>
          <p:cNvPr id="28" name="Rectangle 35"/>
          <p:cNvSpPr>
            <a:spLocks noChangeArrowheads="1"/>
          </p:cNvSpPr>
          <p:nvPr/>
        </p:nvSpPr>
        <p:spPr bwMode="auto">
          <a:xfrm>
            <a:off x="7920672" y="2545499"/>
            <a:ext cx="2861310" cy="813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a:lnSpc>
                <a:spcPct val="130000"/>
              </a:lnSpc>
            </a:pPr>
            <a:r>
              <a:rPr lang="zh-CN" altLang="en-US" sz="1400" dirty="0">
                <a:solidFill>
                  <a:srgbClr val="F6E1AC"/>
                </a:solidFill>
                <a:latin typeface="字体视界-简圆体" panose="02010601030101010101" pitchFamily="2" charset="-122"/>
                <a:ea typeface="字体视界-简圆体" panose="02010601030101010101" pitchFamily="2" charset="-122"/>
                <a:sym typeface="+mn-ea"/>
              </a:rPr>
              <a:t>If they throw stones at you, don’t throw back, use them to build your own foundation instead.</a:t>
            </a:r>
          </a:p>
        </p:txBody>
      </p:sp>
      <p:sp>
        <p:nvSpPr>
          <p:cNvPr id="29" name="Rectangle 36"/>
          <p:cNvSpPr>
            <a:spLocks noChangeArrowheads="1"/>
          </p:cNvSpPr>
          <p:nvPr/>
        </p:nvSpPr>
        <p:spPr bwMode="auto">
          <a:xfrm>
            <a:off x="8065452" y="4327309"/>
            <a:ext cx="2716530" cy="813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a:lnSpc>
                <a:spcPct val="130000"/>
              </a:lnSpc>
            </a:pPr>
            <a:r>
              <a:rPr lang="zh-CN" altLang="en-US" sz="1400" dirty="0">
                <a:solidFill>
                  <a:srgbClr val="F6E1AC"/>
                </a:solidFill>
                <a:latin typeface="字体视界-简圆体" panose="02010601030101010101" pitchFamily="2" charset="-122"/>
                <a:ea typeface="字体视界-简圆体" panose="02010601030101010101" pitchFamily="2" charset="-122"/>
                <a:sym typeface="+mn-ea"/>
              </a:rPr>
              <a:t>If they throw stones at you, don’t throw back, use them to build your own foundation instead.</a:t>
            </a:r>
          </a:p>
        </p:txBody>
      </p:sp>
    </p:spTree>
  </p:cSld>
  <p:clrMapOvr>
    <a:masterClrMapping/>
  </p:clrMapOvr>
  <mc:AlternateContent xmlns:mc="http://schemas.openxmlformats.org/markup-compatibility/2006" xmlns:p14="http://schemas.microsoft.com/office/powerpoint/2010/main">
    <mc:Choice Requires="p14">
      <p:transition spd="slow" p14:dur="1250" advTm="2000">
        <p14:switch dir="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right)">
                                      <p:cBhvr>
                                        <p:cTn id="13" dur="500"/>
                                        <p:tgtEl>
                                          <p:spTgt spid="21"/>
                                        </p:tgtEl>
                                      </p:cBhvr>
                                    </p:animEffect>
                                  </p:childTnLst>
                                </p:cTn>
                              </p:par>
                            </p:childTnLst>
                          </p:cTn>
                        </p:par>
                        <p:par>
                          <p:cTn id="14" fill="hold">
                            <p:stCondLst>
                              <p:cond delay="1000"/>
                            </p:stCondLst>
                            <p:childTnLst>
                              <p:par>
                                <p:cTn id="15" presetID="42" presetClass="entr" presetSubtype="0" fill="hold" grpId="1"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anim calcmode="lin" valueType="num">
                                      <p:cBhvr>
                                        <p:cTn id="18" dur="500" fill="hold"/>
                                        <p:tgtEl>
                                          <p:spTgt spid="26"/>
                                        </p:tgtEl>
                                        <p:attrNameLst>
                                          <p:attrName>ppt_x</p:attrName>
                                        </p:attrNameLst>
                                      </p:cBhvr>
                                      <p:tavLst>
                                        <p:tav tm="0">
                                          <p:val>
                                            <p:strVal val="#ppt_x"/>
                                          </p:val>
                                        </p:tav>
                                        <p:tav tm="100000">
                                          <p:val>
                                            <p:strVal val="#ppt_x"/>
                                          </p:val>
                                        </p:tav>
                                      </p:tavLst>
                                    </p:anim>
                                    <p:anim calcmode="lin" valueType="num">
                                      <p:cBhvr>
                                        <p:cTn id="19" dur="5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2000"/>
                            </p:stCondLst>
                            <p:childTnLst>
                              <p:par>
                                <p:cTn id="25" presetID="42" presetClass="entr" presetSubtype="0" fill="hold" grpId="1"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anim calcmode="lin" valueType="num">
                                      <p:cBhvr>
                                        <p:cTn id="28" dur="500" fill="hold"/>
                                        <p:tgtEl>
                                          <p:spTgt spid="27"/>
                                        </p:tgtEl>
                                        <p:attrNameLst>
                                          <p:attrName>ppt_x</p:attrName>
                                        </p:attrNameLst>
                                      </p:cBhvr>
                                      <p:tavLst>
                                        <p:tav tm="0">
                                          <p:val>
                                            <p:strVal val="#ppt_x"/>
                                          </p:val>
                                        </p:tav>
                                        <p:tav tm="100000">
                                          <p:val>
                                            <p:strVal val="#ppt_x"/>
                                          </p:val>
                                        </p:tav>
                                      </p:tavLst>
                                    </p:anim>
                                    <p:anim calcmode="lin" valueType="num">
                                      <p:cBhvr>
                                        <p:cTn id="29" dur="500" fill="hold"/>
                                        <p:tgtEl>
                                          <p:spTgt spid="2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par>
                          <p:cTn id="34" fill="hold">
                            <p:stCondLst>
                              <p:cond delay="3000"/>
                            </p:stCondLst>
                            <p:childTnLst>
                              <p:par>
                                <p:cTn id="35" presetID="42" presetClass="entr" presetSubtype="0" fill="hold" grpId="1"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anim calcmode="lin" valueType="num">
                                      <p:cBhvr>
                                        <p:cTn id="38" dur="500" fill="hold"/>
                                        <p:tgtEl>
                                          <p:spTgt spid="29"/>
                                        </p:tgtEl>
                                        <p:attrNameLst>
                                          <p:attrName>ppt_x</p:attrName>
                                        </p:attrNameLst>
                                      </p:cBhvr>
                                      <p:tavLst>
                                        <p:tav tm="0">
                                          <p:val>
                                            <p:strVal val="#ppt_x"/>
                                          </p:val>
                                        </p:tav>
                                        <p:tav tm="100000">
                                          <p:val>
                                            <p:strVal val="#ppt_x"/>
                                          </p:val>
                                        </p:tav>
                                      </p:tavLst>
                                    </p:anim>
                                    <p:anim calcmode="lin" valueType="num">
                                      <p:cBhvr>
                                        <p:cTn id="39" dur="500" fill="hold"/>
                                        <p:tgtEl>
                                          <p:spTgt spid="29"/>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22" presetClass="entr" presetSubtype="4"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00"/>
                                        <p:tgtEl>
                                          <p:spTgt spid="6"/>
                                        </p:tgtEl>
                                      </p:cBhvr>
                                    </p:animEffect>
                                  </p:childTnLst>
                                </p:cTn>
                              </p:par>
                            </p:childTnLst>
                          </p:cTn>
                        </p:par>
                        <p:par>
                          <p:cTn id="44" fill="hold">
                            <p:stCondLst>
                              <p:cond delay="4000"/>
                            </p:stCondLst>
                            <p:childTnLst>
                              <p:par>
                                <p:cTn id="45" presetID="42" presetClass="entr" presetSubtype="0" fill="hold" grpId="1"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anim calcmode="lin" valueType="num">
                                      <p:cBhvr>
                                        <p:cTn id="48" dur="500" fill="hold"/>
                                        <p:tgtEl>
                                          <p:spTgt spid="28"/>
                                        </p:tgtEl>
                                        <p:attrNameLst>
                                          <p:attrName>ppt_x</p:attrName>
                                        </p:attrNameLst>
                                      </p:cBhvr>
                                      <p:tavLst>
                                        <p:tav tm="0">
                                          <p:val>
                                            <p:strVal val="#ppt_x"/>
                                          </p:val>
                                        </p:tav>
                                        <p:tav tm="100000">
                                          <p:val>
                                            <p:strVal val="#ppt_x"/>
                                          </p:val>
                                        </p:tav>
                                      </p:tavLst>
                                    </p:anim>
                                    <p:anim calcmode="lin" valueType="num">
                                      <p:cBhvr>
                                        <p:cTn id="49"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6" grpId="0"/>
      <p:bldP spid="26" grpId="1"/>
      <p:bldP spid="27" grpId="0"/>
      <p:bldP spid="27" grpId="1"/>
      <p:bldP spid="28" grpId="0"/>
      <p:bldP spid="28" grpId="1"/>
      <p:bldP spid="29" grpId="0"/>
      <p:bldP spid="29"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1396" y="-2661397"/>
            <a:ext cx="6869208" cy="12191999"/>
          </a:xfrm>
          <a:prstGeom prst="rect">
            <a:avLst/>
          </a:prstGeom>
        </p:spPr>
      </p:pic>
      <p:cxnSp>
        <p:nvCxnSpPr>
          <p:cNvPr id="8" name="直接箭头连接符 7"/>
          <p:cNvCxnSpPr/>
          <p:nvPr/>
        </p:nvCxnSpPr>
        <p:spPr>
          <a:xfrm>
            <a:off x="458624" y="867769"/>
            <a:ext cx="11226753" cy="1"/>
          </a:xfrm>
          <a:prstGeom prst="straightConnector1">
            <a:avLst/>
          </a:prstGeom>
          <a:ln w="38100">
            <a:solidFill>
              <a:srgbClr val="EDD6B6"/>
            </a:solidFill>
            <a:tailEnd type="triangl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005706" y="281816"/>
            <a:ext cx="2029913" cy="584775"/>
          </a:xfrm>
          <a:prstGeom prst="rect">
            <a:avLst/>
          </a:prstGeom>
          <a:noFill/>
        </p:spPr>
        <p:txBody>
          <a:bodyPr wrap="square" rtlCol="0">
            <a:spAutoFit/>
          </a:bodyPr>
          <a:lstStyle/>
          <a:p>
            <a:pPr algn="dist" defTabSz="914400">
              <a:defRPr/>
            </a:pPr>
            <a:r>
              <a:rPr lang="zh-CN" altLang="en-US" sz="3200" kern="0" dirty="0">
                <a:gradFill>
                  <a:gsLst>
                    <a:gs pos="0">
                      <a:srgbClr val="F7E2AD"/>
                    </a:gs>
                    <a:gs pos="100000">
                      <a:srgbClr val="A88755"/>
                    </a:gs>
                  </a:gsLst>
                  <a:lin ang="5400000" scaled="1"/>
                </a:gradFill>
                <a:latin typeface="方正兰亭特黑简体" panose="02000000000000000000" pitchFamily="2" charset="-122"/>
                <a:ea typeface="方正兰亭特黑简体" panose="02000000000000000000" pitchFamily="2" charset="-122"/>
                <a:cs typeface="+mn-ea"/>
                <a:sym typeface="+mn-lt"/>
              </a:rPr>
              <a:t>计划安排</a:t>
            </a:r>
          </a:p>
        </p:txBody>
      </p:sp>
      <p:sp>
        <p:nvSpPr>
          <p:cNvPr id="13" name="椭圆 12"/>
          <p:cNvSpPr/>
          <p:nvPr/>
        </p:nvSpPr>
        <p:spPr>
          <a:xfrm>
            <a:off x="578586" y="356926"/>
            <a:ext cx="282594" cy="282594"/>
          </a:xfrm>
          <a:prstGeom prst="ellipse">
            <a:avLst/>
          </a:prstGeom>
          <a:gradFill>
            <a:gsLst>
              <a:gs pos="0">
                <a:srgbClr val="FFFAE8"/>
              </a:gs>
              <a:gs pos="52600">
                <a:srgbClr val="EFD299"/>
              </a:gs>
              <a:gs pos="100000">
                <a:srgbClr val="C8A37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6" name="Group 1"/>
          <p:cNvGrpSpPr/>
          <p:nvPr/>
        </p:nvGrpSpPr>
        <p:grpSpPr bwMode="auto">
          <a:xfrm>
            <a:off x="1146452" y="2214988"/>
            <a:ext cx="4709851" cy="3775243"/>
            <a:chOff x="0" y="-108579"/>
            <a:chExt cx="9729019" cy="7798377"/>
          </a:xfrm>
        </p:grpSpPr>
        <p:grpSp>
          <p:nvGrpSpPr>
            <p:cNvPr id="7" name="Group 3"/>
            <p:cNvGrpSpPr/>
            <p:nvPr/>
          </p:nvGrpSpPr>
          <p:grpSpPr bwMode="auto">
            <a:xfrm>
              <a:off x="6199020" y="1614914"/>
              <a:ext cx="3404576" cy="1734854"/>
              <a:chOff x="0" y="0"/>
              <a:chExt cx="3404575" cy="1734853"/>
            </a:xfrm>
          </p:grpSpPr>
          <p:grpSp>
            <p:nvGrpSpPr>
              <p:cNvPr id="37" name="Group 4"/>
              <p:cNvGrpSpPr/>
              <p:nvPr/>
            </p:nvGrpSpPr>
            <p:grpSpPr bwMode="auto">
              <a:xfrm>
                <a:off x="0" y="0"/>
                <a:ext cx="1734853" cy="1734853"/>
                <a:chOff x="0" y="0"/>
                <a:chExt cx="1734853" cy="1734853"/>
              </a:xfrm>
            </p:grpSpPr>
            <p:sp>
              <p:nvSpPr>
                <p:cNvPr id="39" name="AutoShape 5"/>
                <p:cNvSpPr/>
                <p:nvPr/>
              </p:nvSpPr>
              <p:spPr bwMode="auto">
                <a:xfrm rot="3600000">
                  <a:off x="231694" y="232283"/>
                  <a:ext cx="1271685" cy="1270107"/>
                </a:xfrm>
                <a:prstGeom prst="wedgeEllipseCallout">
                  <a:avLst>
                    <a:gd name="adj1" fmla="val 778"/>
                    <a:gd name="adj2" fmla="val 60440"/>
                  </a:avLst>
                </a:prstGeom>
                <a:solidFill>
                  <a:srgbClr val="B09868"/>
                </a:solid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US" sz="1400">
                    <a:solidFill>
                      <a:srgbClr val="F6E1AC"/>
                    </a:solidFill>
                    <a:latin typeface="Arial Narrow" panose="020B0606020202030204" pitchFamily="34" charset="0"/>
                    <a:ea typeface="微软雅黑" panose="020B0503020204020204" pitchFamily="34" charset="-122"/>
                    <a:cs typeface="Helvetica Neue Thin" charset="0"/>
                    <a:sym typeface="Arial Narrow" panose="020B0606020202030204" pitchFamily="34" charset="0"/>
                  </a:endParaRPr>
                </a:p>
              </p:txBody>
            </p:sp>
            <p:sp>
              <p:nvSpPr>
                <p:cNvPr id="40" name="AutoShape 6"/>
                <p:cNvSpPr/>
                <p:nvPr/>
              </p:nvSpPr>
              <p:spPr bwMode="auto">
                <a:xfrm>
                  <a:off x="559536" y="523615"/>
                  <a:ext cx="619177" cy="662038"/>
                </a:xfrm>
                <a:custGeom>
                  <a:avLst/>
                  <a:gdLst>
                    <a:gd name="T0" fmla="*/ 309589 w 21600"/>
                    <a:gd name="T1" fmla="*/ 331019 h 21600"/>
                    <a:gd name="T2" fmla="*/ 309589 w 21600"/>
                    <a:gd name="T3" fmla="*/ 331019 h 21600"/>
                    <a:gd name="T4" fmla="*/ 309589 w 21600"/>
                    <a:gd name="T5" fmla="*/ 331019 h 21600"/>
                    <a:gd name="T6" fmla="*/ 309589 w 21600"/>
                    <a:gd name="T7" fmla="*/ 33101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5040" y="0"/>
                      </a:moveTo>
                      <a:cubicBezTo>
                        <a:pt x="4643" y="0"/>
                        <a:pt x="4320" y="302"/>
                        <a:pt x="4320" y="675"/>
                      </a:cubicBezTo>
                      <a:lnTo>
                        <a:pt x="4320" y="3375"/>
                      </a:lnTo>
                      <a:cubicBezTo>
                        <a:pt x="4320" y="3748"/>
                        <a:pt x="4643" y="4050"/>
                        <a:pt x="5040" y="4050"/>
                      </a:cubicBezTo>
                      <a:lnTo>
                        <a:pt x="6480" y="4050"/>
                      </a:lnTo>
                      <a:cubicBezTo>
                        <a:pt x="6877" y="4050"/>
                        <a:pt x="7200" y="3748"/>
                        <a:pt x="7200" y="3375"/>
                      </a:cubicBezTo>
                      <a:lnTo>
                        <a:pt x="7200" y="675"/>
                      </a:lnTo>
                      <a:cubicBezTo>
                        <a:pt x="7200" y="302"/>
                        <a:pt x="6877" y="0"/>
                        <a:pt x="6480" y="0"/>
                      </a:cubicBezTo>
                      <a:lnTo>
                        <a:pt x="5040" y="0"/>
                      </a:lnTo>
                      <a:close/>
                      <a:moveTo>
                        <a:pt x="15120" y="0"/>
                      </a:moveTo>
                      <a:cubicBezTo>
                        <a:pt x="14723" y="0"/>
                        <a:pt x="14400" y="302"/>
                        <a:pt x="14400" y="675"/>
                      </a:cubicBezTo>
                      <a:lnTo>
                        <a:pt x="14400" y="3375"/>
                      </a:lnTo>
                      <a:cubicBezTo>
                        <a:pt x="14400" y="3748"/>
                        <a:pt x="14723" y="4050"/>
                        <a:pt x="15120" y="4050"/>
                      </a:cubicBezTo>
                      <a:lnTo>
                        <a:pt x="16560" y="4050"/>
                      </a:lnTo>
                      <a:cubicBezTo>
                        <a:pt x="16957" y="4050"/>
                        <a:pt x="17280" y="3748"/>
                        <a:pt x="17280" y="3375"/>
                      </a:cubicBezTo>
                      <a:lnTo>
                        <a:pt x="17280" y="675"/>
                      </a:lnTo>
                      <a:cubicBezTo>
                        <a:pt x="17280" y="302"/>
                        <a:pt x="16957" y="0"/>
                        <a:pt x="16560" y="0"/>
                      </a:cubicBezTo>
                      <a:lnTo>
                        <a:pt x="15120" y="0"/>
                      </a:lnTo>
                      <a:close/>
                      <a:moveTo>
                        <a:pt x="2160" y="2025"/>
                      </a:moveTo>
                      <a:cubicBezTo>
                        <a:pt x="725" y="2025"/>
                        <a:pt x="0" y="2700"/>
                        <a:pt x="0" y="4050"/>
                      </a:cubicBezTo>
                      <a:lnTo>
                        <a:pt x="0" y="19575"/>
                      </a:lnTo>
                      <a:cubicBezTo>
                        <a:pt x="0" y="20925"/>
                        <a:pt x="720" y="21600"/>
                        <a:pt x="2160" y="21600"/>
                      </a:cubicBezTo>
                      <a:lnTo>
                        <a:pt x="19440" y="21600"/>
                      </a:lnTo>
                      <a:cubicBezTo>
                        <a:pt x="20880" y="21600"/>
                        <a:pt x="21600" y="20925"/>
                        <a:pt x="21600" y="19575"/>
                      </a:cubicBezTo>
                      <a:cubicBezTo>
                        <a:pt x="21600" y="19575"/>
                        <a:pt x="21600" y="4050"/>
                        <a:pt x="21600" y="4050"/>
                      </a:cubicBezTo>
                      <a:cubicBezTo>
                        <a:pt x="21600" y="2700"/>
                        <a:pt x="20879" y="2025"/>
                        <a:pt x="19398" y="2025"/>
                      </a:cubicBezTo>
                      <a:lnTo>
                        <a:pt x="18720" y="2025"/>
                      </a:lnTo>
                      <a:lnTo>
                        <a:pt x="18720" y="4050"/>
                      </a:lnTo>
                      <a:cubicBezTo>
                        <a:pt x="18720" y="4796"/>
                        <a:pt x="18074" y="5400"/>
                        <a:pt x="17280" y="5400"/>
                      </a:cubicBezTo>
                      <a:lnTo>
                        <a:pt x="14400" y="5400"/>
                      </a:lnTo>
                      <a:cubicBezTo>
                        <a:pt x="13606" y="5400"/>
                        <a:pt x="12960" y="4796"/>
                        <a:pt x="12960" y="4050"/>
                      </a:cubicBezTo>
                      <a:lnTo>
                        <a:pt x="12960" y="2025"/>
                      </a:lnTo>
                      <a:lnTo>
                        <a:pt x="8640" y="2025"/>
                      </a:lnTo>
                      <a:lnTo>
                        <a:pt x="8640" y="4050"/>
                      </a:lnTo>
                      <a:cubicBezTo>
                        <a:pt x="8640" y="4796"/>
                        <a:pt x="7994" y="5400"/>
                        <a:pt x="7200" y="5400"/>
                      </a:cubicBezTo>
                      <a:lnTo>
                        <a:pt x="4320" y="5400"/>
                      </a:lnTo>
                      <a:cubicBezTo>
                        <a:pt x="3526" y="5400"/>
                        <a:pt x="2880" y="4796"/>
                        <a:pt x="2880" y="4050"/>
                      </a:cubicBezTo>
                      <a:lnTo>
                        <a:pt x="2880" y="2025"/>
                      </a:lnTo>
                      <a:lnTo>
                        <a:pt x="2160" y="2025"/>
                      </a:lnTo>
                      <a:close/>
                      <a:moveTo>
                        <a:pt x="1440" y="6750"/>
                      </a:moveTo>
                      <a:lnTo>
                        <a:pt x="20180" y="6750"/>
                      </a:lnTo>
                      <a:cubicBezTo>
                        <a:pt x="20180" y="6750"/>
                        <a:pt x="20180" y="20250"/>
                        <a:pt x="20180" y="20250"/>
                      </a:cubicBezTo>
                      <a:lnTo>
                        <a:pt x="1440" y="20250"/>
                      </a:lnTo>
                      <a:lnTo>
                        <a:pt x="1440" y="6750"/>
                      </a:lnTo>
                      <a:close/>
                      <a:moveTo>
                        <a:pt x="2880" y="8100"/>
                      </a:moveTo>
                      <a:lnTo>
                        <a:pt x="2880" y="10800"/>
                      </a:lnTo>
                      <a:lnTo>
                        <a:pt x="5760" y="10800"/>
                      </a:lnTo>
                      <a:cubicBezTo>
                        <a:pt x="5760" y="10800"/>
                        <a:pt x="5760" y="8100"/>
                        <a:pt x="5760" y="8100"/>
                      </a:cubicBezTo>
                      <a:lnTo>
                        <a:pt x="2880" y="8100"/>
                      </a:lnTo>
                      <a:close/>
                      <a:moveTo>
                        <a:pt x="7200" y="8100"/>
                      </a:moveTo>
                      <a:cubicBezTo>
                        <a:pt x="7200" y="8100"/>
                        <a:pt x="7200" y="10800"/>
                        <a:pt x="7200" y="10800"/>
                      </a:cubicBezTo>
                      <a:lnTo>
                        <a:pt x="10080" y="10800"/>
                      </a:lnTo>
                      <a:lnTo>
                        <a:pt x="10080" y="8100"/>
                      </a:lnTo>
                      <a:lnTo>
                        <a:pt x="7200" y="8100"/>
                      </a:lnTo>
                      <a:close/>
                      <a:moveTo>
                        <a:pt x="11520" y="8100"/>
                      </a:moveTo>
                      <a:lnTo>
                        <a:pt x="11520" y="10800"/>
                      </a:lnTo>
                      <a:lnTo>
                        <a:pt x="14400" y="10800"/>
                      </a:lnTo>
                      <a:cubicBezTo>
                        <a:pt x="14400" y="10800"/>
                        <a:pt x="14400" y="8100"/>
                        <a:pt x="14400" y="8100"/>
                      </a:cubicBezTo>
                      <a:lnTo>
                        <a:pt x="11520" y="8100"/>
                      </a:lnTo>
                      <a:close/>
                      <a:moveTo>
                        <a:pt x="15840" y="8100"/>
                      </a:moveTo>
                      <a:cubicBezTo>
                        <a:pt x="15840" y="8100"/>
                        <a:pt x="15840" y="10800"/>
                        <a:pt x="15840" y="10800"/>
                      </a:cubicBezTo>
                      <a:lnTo>
                        <a:pt x="18720" y="10800"/>
                      </a:lnTo>
                      <a:lnTo>
                        <a:pt x="18720" y="8100"/>
                      </a:lnTo>
                      <a:lnTo>
                        <a:pt x="15840" y="8100"/>
                      </a:lnTo>
                      <a:close/>
                      <a:moveTo>
                        <a:pt x="2880" y="12150"/>
                      </a:moveTo>
                      <a:lnTo>
                        <a:pt x="2880" y="14850"/>
                      </a:lnTo>
                      <a:lnTo>
                        <a:pt x="5760" y="14850"/>
                      </a:lnTo>
                      <a:cubicBezTo>
                        <a:pt x="5760" y="14850"/>
                        <a:pt x="5760" y="12150"/>
                        <a:pt x="5760" y="12150"/>
                      </a:cubicBezTo>
                      <a:lnTo>
                        <a:pt x="2880" y="12150"/>
                      </a:lnTo>
                      <a:close/>
                      <a:moveTo>
                        <a:pt x="7200" y="12150"/>
                      </a:moveTo>
                      <a:cubicBezTo>
                        <a:pt x="7200" y="12150"/>
                        <a:pt x="7200" y="14850"/>
                        <a:pt x="7200" y="14850"/>
                      </a:cubicBezTo>
                      <a:lnTo>
                        <a:pt x="10080" y="14850"/>
                      </a:lnTo>
                      <a:lnTo>
                        <a:pt x="10080" y="12150"/>
                      </a:lnTo>
                      <a:lnTo>
                        <a:pt x="7200" y="12150"/>
                      </a:lnTo>
                      <a:close/>
                      <a:moveTo>
                        <a:pt x="11520" y="12150"/>
                      </a:moveTo>
                      <a:lnTo>
                        <a:pt x="11520" y="14850"/>
                      </a:lnTo>
                      <a:lnTo>
                        <a:pt x="14400" y="14850"/>
                      </a:lnTo>
                      <a:cubicBezTo>
                        <a:pt x="14400" y="14850"/>
                        <a:pt x="14400" y="12150"/>
                        <a:pt x="14400" y="12150"/>
                      </a:cubicBezTo>
                      <a:lnTo>
                        <a:pt x="11520" y="12150"/>
                      </a:lnTo>
                      <a:close/>
                      <a:moveTo>
                        <a:pt x="15840" y="12150"/>
                      </a:moveTo>
                      <a:cubicBezTo>
                        <a:pt x="15840" y="12150"/>
                        <a:pt x="15840" y="14850"/>
                        <a:pt x="15840" y="14850"/>
                      </a:cubicBezTo>
                      <a:lnTo>
                        <a:pt x="18720" y="14850"/>
                      </a:lnTo>
                      <a:lnTo>
                        <a:pt x="18720" y="12150"/>
                      </a:lnTo>
                      <a:lnTo>
                        <a:pt x="15840" y="12150"/>
                      </a:lnTo>
                      <a:close/>
                      <a:moveTo>
                        <a:pt x="2880" y="16200"/>
                      </a:moveTo>
                      <a:lnTo>
                        <a:pt x="2880" y="18900"/>
                      </a:lnTo>
                      <a:lnTo>
                        <a:pt x="5760" y="18900"/>
                      </a:lnTo>
                      <a:cubicBezTo>
                        <a:pt x="5760" y="18900"/>
                        <a:pt x="5760" y="16200"/>
                        <a:pt x="5760" y="16200"/>
                      </a:cubicBezTo>
                      <a:lnTo>
                        <a:pt x="2880" y="16200"/>
                      </a:lnTo>
                      <a:close/>
                      <a:moveTo>
                        <a:pt x="7200" y="16200"/>
                      </a:moveTo>
                      <a:cubicBezTo>
                        <a:pt x="7200" y="16200"/>
                        <a:pt x="7200" y="18900"/>
                        <a:pt x="7200" y="18900"/>
                      </a:cubicBezTo>
                      <a:lnTo>
                        <a:pt x="10080" y="18900"/>
                      </a:lnTo>
                      <a:lnTo>
                        <a:pt x="10080" y="16200"/>
                      </a:lnTo>
                      <a:lnTo>
                        <a:pt x="7200" y="16200"/>
                      </a:lnTo>
                      <a:close/>
                      <a:moveTo>
                        <a:pt x="11520" y="16200"/>
                      </a:moveTo>
                      <a:lnTo>
                        <a:pt x="11520" y="18900"/>
                      </a:lnTo>
                      <a:lnTo>
                        <a:pt x="14400" y="18900"/>
                      </a:lnTo>
                      <a:cubicBezTo>
                        <a:pt x="14400" y="18900"/>
                        <a:pt x="14400" y="16200"/>
                        <a:pt x="14400" y="16200"/>
                      </a:cubicBezTo>
                      <a:lnTo>
                        <a:pt x="11520" y="16200"/>
                      </a:lnTo>
                      <a:close/>
                      <a:moveTo>
                        <a:pt x="15840" y="16200"/>
                      </a:moveTo>
                      <a:lnTo>
                        <a:pt x="15840" y="18900"/>
                      </a:lnTo>
                      <a:cubicBezTo>
                        <a:pt x="15840" y="18900"/>
                        <a:pt x="18720" y="18900"/>
                        <a:pt x="18720" y="18900"/>
                      </a:cubicBezTo>
                      <a:lnTo>
                        <a:pt x="18720" y="16200"/>
                      </a:lnTo>
                      <a:lnTo>
                        <a:pt x="15840" y="16200"/>
                      </a:lnTo>
                      <a:close/>
                    </a:path>
                  </a:pathLst>
                </a:custGeom>
                <a:solidFill>
                  <a:srgbClr val="051525"/>
                </a:solid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400">
                    <a:solidFill>
                      <a:srgbClr val="F6E1AC"/>
                    </a:solidFill>
                    <a:latin typeface="Arial Narrow" panose="020B0606020202030204" pitchFamily="34" charset="0"/>
                    <a:ea typeface="微软雅黑" panose="020B0503020204020204" pitchFamily="34" charset="-122"/>
                    <a:sym typeface="Arial Narrow" panose="020B0606020202030204" pitchFamily="34" charset="0"/>
                  </a:endParaRPr>
                </a:p>
              </p:txBody>
            </p:sp>
          </p:grpSp>
          <p:sp>
            <p:nvSpPr>
              <p:cNvPr id="38" name="Rectangle 7"/>
              <p:cNvSpPr/>
              <p:nvPr/>
            </p:nvSpPr>
            <p:spPr bwMode="auto">
              <a:xfrm>
                <a:off x="1753437" y="323435"/>
                <a:ext cx="1651138" cy="10735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spAutoFit/>
              </a:bodyPr>
              <a:lstStyle/>
              <a:p>
                <a:pPr defTabSz="410845">
                  <a:lnSpc>
                    <a:spcPct val="110000"/>
                  </a:lnSpc>
                  <a:spcBef>
                    <a:spcPts val="2110"/>
                  </a:spcBef>
                  <a:defRPr/>
                </a:pPr>
                <a:r>
                  <a:rPr lang="en-US" sz="1600" dirty="0">
                    <a:solidFill>
                      <a:srgbClr val="F6E1AC"/>
                    </a:solidFill>
                    <a:latin typeface="Arial Narrow" panose="020B0606020202030204" pitchFamily="34" charset="0"/>
                    <a:ea typeface="微软雅黑" panose="020B0503020204020204" pitchFamily="34" charset="-122"/>
                    <a:sym typeface="Arial Narrow" panose="020B0606020202030204" pitchFamily="34" charset="0"/>
                  </a:rPr>
                  <a:t>Campaign Strategy</a:t>
                </a:r>
                <a:endParaRPr lang="en-US" sz="1400" dirty="0">
                  <a:solidFill>
                    <a:srgbClr val="F6E1AC"/>
                  </a:solidFill>
                  <a:latin typeface="Arial Narrow" panose="020B0606020202030204" pitchFamily="34" charset="0"/>
                  <a:ea typeface="微软雅黑" panose="020B0503020204020204" pitchFamily="34" charset="-122"/>
                  <a:sym typeface="Arial Narrow" panose="020B0606020202030204" pitchFamily="34" charset="0"/>
                </a:endParaRPr>
              </a:p>
            </p:txBody>
          </p:sp>
        </p:grpSp>
        <p:grpSp>
          <p:nvGrpSpPr>
            <p:cNvPr id="9" name="Group 8"/>
            <p:cNvGrpSpPr/>
            <p:nvPr/>
          </p:nvGrpSpPr>
          <p:grpSpPr bwMode="auto">
            <a:xfrm>
              <a:off x="447293" y="1614517"/>
              <a:ext cx="3439371" cy="1734935"/>
              <a:chOff x="-458679" y="-1"/>
              <a:chExt cx="3439371" cy="1734936"/>
            </a:xfrm>
          </p:grpSpPr>
          <p:grpSp>
            <p:nvGrpSpPr>
              <p:cNvPr id="33" name="Group 9"/>
              <p:cNvGrpSpPr/>
              <p:nvPr/>
            </p:nvGrpSpPr>
            <p:grpSpPr bwMode="auto">
              <a:xfrm>
                <a:off x="1245756" y="-1"/>
                <a:ext cx="1734936" cy="1734936"/>
                <a:chOff x="-1" y="-1"/>
                <a:chExt cx="1734936" cy="1734936"/>
              </a:xfrm>
            </p:grpSpPr>
            <p:sp>
              <p:nvSpPr>
                <p:cNvPr id="35" name="AutoShape 10"/>
                <p:cNvSpPr/>
                <p:nvPr/>
              </p:nvSpPr>
              <p:spPr bwMode="auto">
                <a:xfrm rot="18000606">
                  <a:off x="231312" y="231886"/>
                  <a:ext cx="1271687" cy="1271695"/>
                </a:xfrm>
                <a:prstGeom prst="wedgeEllipseCallout">
                  <a:avLst>
                    <a:gd name="adj1" fmla="val 778"/>
                    <a:gd name="adj2" fmla="val 60440"/>
                  </a:avLst>
                </a:prstGeom>
                <a:solidFill>
                  <a:srgbClr val="B09868"/>
                </a:solid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US" sz="1400">
                    <a:solidFill>
                      <a:srgbClr val="F6E1AC"/>
                    </a:solidFill>
                    <a:latin typeface="Arial Narrow" panose="020B0606020202030204" pitchFamily="34" charset="0"/>
                    <a:ea typeface="微软雅黑" panose="020B0503020204020204" pitchFamily="34" charset="-122"/>
                    <a:cs typeface="Helvetica Neue Thin" charset="0"/>
                    <a:sym typeface="Arial Narrow" panose="020B0606020202030204" pitchFamily="34" charset="0"/>
                  </a:endParaRPr>
                </a:p>
              </p:txBody>
            </p:sp>
            <p:sp>
              <p:nvSpPr>
                <p:cNvPr id="36" name="AutoShape 11"/>
                <p:cNvSpPr/>
                <p:nvPr/>
              </p:nvSpPr>
              <p:spPr bwMode="auto">
                <a:xfrm>
                  <a:off x="429763" y="589104"/>
                  <a:ext cx="849383" cy="660452"/>
                </a:xfrm>
                <a:custGeom>
                  <a:avLst/>
                  <a:gdLst>
                    <a:gd name="T0" fmla="*/ 424691 w 21600"/>
                    <a:gd name="T1" fmla="*/ 330767 h 21345"/>
                    <a:gd name="T2" fmla="*/ 424691 w 21600"/>
                    <a:gd name="T3" fmla="*/ 330767 h 21345"/>
                    <a:gd name="T4" fmla="*/ 424691 w 21600"/>
                    <a:gd name="T5" fmla="*/ 330767 h 21345"/>
                    <a:gd name="T6" fmla="*/ 424691 w 21600"/>
                    <a:gd name="T7" fmla="*/ 330767 h 213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345">
                      <a:moveTo>
                        <a:pt x="3348" y="2"/>
                      </a:moveTo>
                      <a:cubicBezTo>
                        <a:pt x="1989" y="2"/>
                        <a:pt x="0" y="1403"/>
                        <a:pt x="0" y="2554"/>
                      </a:cubicBezTo>
                      <a:cubicBezTo>
                        <a:pt x="0" y="4074"/>
                        <a:pt x="0" y="9708"/>
                        <a:pt x="0" y="11941"/>
                      </a:cubicBezTo>
                      <a:lnTo>
                        <a:pt x="787" y="9825"/>
                      </a:lnTo>
                      <a:cubicBezTo>
                        <a:pt x="1450" y="8140"/>
                        <a:pt x="3062" y="7455"/>
                        <a:pt x="4387" y="8299"/>
                      </a:cubicBezTo>
                      <a:lnTo>
                        <a:pt x="10982" y="12492"/>
                      </a:lnTo>
                      <a:cubicBezTo>
                        <a:pt x="12306" y="13336"/>
                        <a:pt x="12845" y="15385"/>
                        <a:pt x="12182" y="17070"/>
                      </a:cubicBezTo>
                      <a:cubicBezTo>
                        <a:pt x="12182" y="17070"/>
                        <a:pt x="10810" y="20494"/>
                        <a:pt x="10810" y="20494"/>
                      </a:cubicBezTo>
                      <a:cubicBezTo>
                        <a:pt x="11174" y="21294"/>
                        <a:pt x="11975" y="21582"/>
                        <a:pt x="12615" y="21135"/>
                      </a:cubicBezTo>
                      <a:cubicBezTo>
                        <a:pt x="13068" y="20819"/>
                        <a:pt x="13116" y="19783"/>
                        <a:pt x="12988" y="18904"/>
                      </a:cubicBezTo>
                      <a:lnTo>
                        <a:pt x="13281" y="18750"/>
                      </a:lnTo>
                      <a:cubicBezTo>
                        <a:pt x="13637" y="19575"/>
                        <a:pt x="14457" y="19883"/>
                        <a:pt x="15106" y="19429"/>
                      </a:cubicBezTo>
                      <a:cubicBezTo>
                        <a:pt x="15579" y="19099"/>
                        <a:pt x="15717" y="17972"/>
                        <a:pt x="15620" y="17070"/>
                      </a:cubicBezTo>
                      <a:lnTo>
                        <a:pt x="15882" y="16890"/>
                      </a:lnTo>
                      <a:cubicBezTo>
                        <a:pt x="16417" y="17509"/>
                        <a:pt x="17213" y="18017"/>
                        <a:pt x="17687" y="17685"/>
                      </a:cubicBezTo>
                      <a:cubicBezTo>
                        <a:pt x="18337" y="17232"/>
                        <a:pt x="18458" y="16177"/>
                        <a:pt x="18101" y="15351"/>
                      </a:cubicBezTo>
                      <a:lnTo>
                        <a:pt x="14037" y="6157"/>
                      </a:lnTo>
                      <a:lnTo>
                        <a:pt x="12030" y="8530"/>
                      </a:lnTo>
                      <a:cubicBezTo>
                        <a:pt x="12030" y="8530"/>
                        <a:pt x="8903" y="8772"/>
                        <a:pt x="8390" y="8119"/>
                      </a:cubicBezTo>
                      <a:cubicBezTo>
                        <a:pt x="7855" y="7440"/>
                        <a:pt x="8047" y="3387"/>
                        <a:pt x="8047" y="3387"/>
                      </a:cubicBezTo>
                      <a:lnTo>
                        <a:pt x="10729" y="2"/>
                      </a:lnTo>
                      <a:cubicBezTo>
                        <a:pt x="10729" y="2"/>
                        <a:pt x="6106" y="2"/>
                        <a:pt x="3348" y="2"/>
                      </a:cubicBezTo>
                      <a:close/>
                      <a:moveTo>
                        <a:pt x="12877" y="15"/>
                      </a:moveTo>
                      <a:lnTo>
                        <a:pt x="10195" y="3426"/>
                      </a:lnTo>
                      <a:lnTo>
                        <a:pt x="9529" y="4285"/>
                      </a:lnTo>
                      <a:cubicBezTo>
                        <a:pt x="9529" y="4285"/>
                        <a:pt x="9332" y="5791"/>
                        <a:pt x="9852" y="6452"/>
                      </a:cubicBezTo>
                      <a:cubicBezTo>
                        <a:pt x="10337" y="7069"/>
                        <a:pt x="11536" y="6837"/>
                        <a:pt x="11536" y="6837"/>
                      </a:cubicBezTo>
                      <a:lnTo>
                        <a:pt x="14874" y="3426"/>
                      </a:lnTo>
                      <a:lnTo>
                        <a:pt x="19583" y="14518"/>
                      </a:lnTo>
                      <a:cubicBezTo>
                        <a:pt x="19583" y="14518"/>
                        <a:pt x="21600" y="14512"/>
                        <a:pt x="21600" y="13659"/>
                      </a:cubicBezTo>
                      <a:cubicBezTo>
                        <a:pt x="21599" y="8488"/>
                        <a:pt x="21600" y="5991"/>
                        <a:pt x="21600" y="4285"/>
                      </a:cubicBezTo>
                      <a:cubicBezTo>
                        <a:pt x="21600" y="4285"/>
                        <a:pt x="20806" y="2570"/>
                        <a:pt x="20511" y="2195"/>
                      </a:cubicBezTo>
                      <a:cubicBezTo>
                        <a:pt x="20237" y="1847"/>
                        <a:pt x="19177" y="41"/>
                        <a:pt x="17556" y="15"/>
                      </a:cubicBezTo>
                      <a:cubicBezTo>
                        <a:pt x="15583" y="-18"/>
                        <a:pt x="12877" y="15"/>
                        <a:pt x="12877" y="15"/>
                      </a:cubicBezTo>
                      <a:close/>
                      <a:moveTo>
                        <a:pt x="2854" y="9581"/>
                      </a:moveTo>
                      <a:cubicBezTo>
                        <a:pt x="2609" y="9684"/>
                        <a:pt x="2403" y="9906"/>
                        <a:pt x="2279" y="10222"/>
                      </a:cubicBezTo>
                      <a:lnTo>
                        <a:pt x="776" y="14031"/>
                      </a:lnTo>
                      <a:cubicBezTo>
                        <a:pt x="528" y="14662"/>
                        <a:pt x="723" y="15433"/>
                        <a:pt x="1220" y="15749"/>
                      </a:cubicBezTo>
                      <a:cubicBezTo>
                        <a:pt x="1717" y="16065"/>
                        <a:pt x="2323" y="15804"/>
                        <a:pt x="2571" y="15172"/>
                      </a:cubicBezTo>
                      <a:cubicBezTo>
                        <a:pt x="2571" y="15172"/>
                        <a:pt x="4074" y="11363"/>
                        <a:pt x="4074" y="11363"/>
                      </a:cubicBezTo>
                      <a:cubicBezTo>
                        <a:pt x="4323" y="10732"/>
                        <a:pt x="4117" y="9962"/>
                        <a:pt x="3620" y="9645"/>
                      </a:cubicBezTo>
                      <a:cubicBezTo>
                        <a:pt x="3372" y="9487"/>
                        <a:pt x="3098" y="9478"/>
                        <a:pt x="2854" y="9581"/>
                      </a:cubicBezTo>
                      <a:close/>
                      <a:moveTo>
                        <a:pt x="5254" y="11107"/>
                      </a:moveTo>
                      <a:cubicBezTo>
                        <a:pt x="5009" y="11210"/>
                        <a:pt x="4793" y="11432"/>
                        <a:pt x="4669" y="11748"/>
                      </a:cubicBezTo>
                      <a:lnTo>
                        <a:pt x="3176" y="15557"/>
                      </a:lnTo>
                      <a:cubicBezTo>
                        <a:pt x="2928" y="16188"/>
                        <a:pt x="3123" y="16958"/>
                        <a:pt x="3620" y="17275"/>
                      </a:cubicBezTo>
                      <a:cubicBezTo>
                        <a:pt x="4117" y="17591"/>
                        <a:pt x="4723" y="17330"/>
                        <a:pt x="4971" y="16698"/>
                      </a:cubicBezTo>
                      <a:cubicBezTo>
                        <a:pt x="4971" y="16698"/>
                        <a:pt x="6474" y="12889"/>
                        <a:pt x="6474" y="12889"/>
                      </a:cubicBezTo>
                      <a:cubicBezTo>
                        <a:pt x="6723" y="12258"/>
                        <a:pt x="6517" y="11488"/>
                        <a:pt x="6020" y="11171"/>
                      </a:cubicBezTo>
                      <a:cubicBezTo>
                        <a:pt x="5772" y="11013"/>
                        <a:pt x="5498" y="11004"/>
                        <a:pt x="5254" y="11107"/>
                      </a:cubicBezTo>
                      <a:close/>
                      <a:moveTo>
                        <a:pt x="7654" y="12633"/>
                      </a:moveTo>
                      <a:cubicBezTo>
                        <a:pt x="7410" y="12736"/>
                        <a:pt x="7193" y="12958"/>
                        <a:pt x="7069" y="13274"/>
                      </a:cubicBezTo>
                      <a:lnTo>
                        <a:pt x="5566" y="17083"/>
                      </a:lnTo>
                      <a:cubicBezTo>
                        <a:pt x="5318" y="17714"/>
                        <a:pt x="5523" y="18485"/>
                        <a:pt x="6020" y="18801"/>
                      </a:cubicBezTo>
                      <a:cubicBezTo>
                        <a:pt x="6517" y="19117"/>
                        <a:pt x="7123" y="18855"/>
                        <a:pt x="7371" y="18224"/>
                      </a:cubicBezTo>
                      <a:cubicBezTo>
                        <a:pt x="7371" y="18224"/>
                        <a:pt x="8874" y="14415"/>
                        <a:pt x="8874" y="14415"/>
                      </a:cubicBezTo>
                      <a:cubicBezTo>
                        <a:pt x="9123" y="13784"/>
                        <a:pt x="8917" y="13014"/>
                        <a:pt x="8420" y="12697"/>
                      </a:cubicBezTo>
                      <a:cubicBezTo>
                        <a:pt x="8172" y="12539"/>
                        <a:pt x="7898" y="12530"/>
                        <a:pt x="7654" y="12633"/>
                      </a:cubicBezTo>
                      <a:close/>
                      <a:moveTo>
                        <a:pt x="10054" y="14159"/>
                      </a:moveTo>
                      <a:cubicBezTo>
                        <a:pt x="9809" y="14262"/>
                        <a:pt x="9593" y="14484"/>
                        <a:pt x="9469" y="14800"/>
                      </a:cubicBezTo>
                      <a:lnTo>
                        <a:pt x="7966" y="18609"/>
                      </a:lnTo>
                      <a:cubicBezTo>
                        <a:pt x="7718" y="19240"/>
                        <a:pt x="7923" y="20010"/>
                        <a:pt x="8420" y="20327"/>
                      </a:cubicBezTo>
                      <a:cubicBezTo>
                        <a:pt x="8917" y="20643"/>
                        <a:pt x="9523" y="20395"/>
                        <a:pt x="9771" y="19763"/>
                      </a:cubicBezTo>
                      <a:lnTo>
                        <a:pt x="11274" y="15941"/>
                      </a:lnTo>
                      <a:cubicBezTo>
                        <a:pt x="11523" y="15310"/>
                        <a:pt x="11317" y="14539"/>
                        <a:pt x="10820" y="14223"/>
                      </a:cubicBezTo>
                      <a:cubicBezTo>
                        <a:pt x="10572" y="14065"/>
                        <a:pt x="10298" y="14056"/>
                        <a:pt x="10054" y="14159"/>
                      </a:cubicBezTo>
                      <a:close/>
                    </a:path>
                  </a:pathLst>
                </a:custGeom>
                <a:solidFill>
                  <a:srgbClr val="051525"/>
                </a:solid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400">
                    <a:solidFill>
                      <a:srgbClr val="F6E1AC"/>
                    </a:solidFill>
                    <a:latin typeface="Arial Narrow" panose="020B0606020202030204" pitchFamily="34" charset="0"/>
                    <a:ea typeface="微软雅黑" panose="020B0503020204020204" pitchFamily="34" charset="-122"/>
                    <a:sym typeface="Arial Narrow" panose="020B0606020202030204" pitchFamily="34" charset="0"/>
                  </a:endParaRPr>
                </a:p>
              </p:txBody>
            </p:sp>
          </p:grpSp>
          <p:sp>
            <p:nvSpPr>
              <p:cNvPr id="34" name="Rectangle 12"/>
              <p:cNvSpPr/>
              <p:nvPr/>
            </p:nvSpPr>
            <p:spPr bwMode="auto">
              <a:xfrm>
                <a:off x="-458679" y="324626"/>
                <a:ext cx="1672199" cy="1073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spAutoFit/>
              </a:bodyPr>
              <a:lstStyle/>
              <a:p>
                <a:pPr algn="r" defTabSz="410845">
                  <a:lnSpc>
                    <a:spcPct val="110000"/>
                  </a:lnSpc>
                  <a:spcBef>
                    <a:spcPts val="2110"/>
                  </a:spcBef>
                  <a:defRPr/>
                </a:pPr>
                <a:r>
                  <a:rPr lang="en-US" sz="1600" dirty="0">
                    <a:solidFill>
                      <a:srgbClr val="F6E1AC"/>
                    </a:solidFill>
                    <a:latin typeface="Arial Narrow" panose="020B0606020202030204" pitchFamily="34" charset="0"/>
                    <a:ea typeface="微软雅黑" panose="020B0503020204020204" pitchFamily="34" charset="-122"/>
                    <a:sym typeface="Arial Narrow" panose="020B0606020202030204" pitchFamily="34" charset="0"/>
                  </a:rPr>
                  <a:t>Promotion </a:t>
                </a:r>
                <a:br>
                  <a:rPr lang="en-US" sz="1600" dirty="0">
                    <a:solidFill>
                      <a:srgbClr val="F6E1AC"/>
                    </a:solidFill>
                    <a:latin typeface="Arial Narrow" panose="020B0606020202030204" pitchFamily="34" charset="0"/>
                    <a:ea typeface="微软雅黑" panose="020B0503020204020204" pitchFamily="34" charset="-122"/>
                    <a:sym typeface="Arial Narrow" panose="020B0606020202030204" pitchFamily="34" charset="0"/>
                  </a:rPr>
                </a:br>
                <a:r>
                  <a:rPr lang="en-US" sz="1600" dirty="0">
                    <a:solidFill>
                      <a:srgbClr val="F6E1AC"/>
                    </a:solidFill>
                    <a:latin typeface="Arial Narrow" panose="020B0606020202030204" pitchFamily="34" charset="0"/>
                    <a:ea typeface="微软雅黑" panose="020B0503020204020204" pitchFamily="34" charset="-122"/>
                    <a:sym typeface="Arial Narrow" panose="020B0606020202030204" pitchFamily="34" charset="0"/>
                  </a:rPr>
                  <a:t>Deals</a:t>
                </a:r>
                <a:endParaRPr lang="en-US" sz="1400" dirty="0">
                  <a:solidFill>
                    <a:srgbClr val="F6E1AC"/>
                  </a:solidFill>
                  <a:latin typeface="Arial Narrow" panose="020B0606020202030204" pitchFamily="34" charset="0"/>
                  <a:ea typeface="微软雅黑" panose="020B0503020204020204" pitchFamily="34" charset="-122"/>
                  <a:cs typeface="Helvetica Neue Thin" charset="0"/>
                  <a:sym typeface="Arial Narrow" panose="020B0606020202030204" pitchFamily="34" charset="0"/>
                </a:endParaRPr>
              </a:p>
            </p:txBody>
          </p:sp>
        </p:grpSp>
        <p:grpSp>
          <p:nvGrpSpPr>
            <p:cNvPr id="10" name="Group 13"/>
            <p:cNvGrpSpPr/>
            <p:nvPr/>
          </p:nvGrpSpPr>
          <p:grpSpPr bwMode="auto">
            <a:xfrm>
              <a:off x="0" y="3951714"/>
              <a:ext cx="3886417" cy="1734854"/>
              <a:chOff x="0" y="-1"/>
              <a:chExt cx="3886417" cy="1734854"/>
            </a:xfrm>
          </p:grpSpPr>
          <p:grpSp>
            <p:nvGrpSpPr>
              <p:cNvPr id="29" name="Group 14"/>
              <p:cNvGrpSpPr/>
              <p:nvPr/>
            </p:nvGrpSpPr>
            <p:grpSpPr bwMode="auto">
              <a:xfrm>
                <a:off x="2151564" y="-1"/>
                <a:ext cx="1734853" cy="1734854"/>
                <a:chOff x="0" y="0"/>
                <a:chExt cx="1734853" cy="1734853"/>
              </a:xfrm>
            </p:grpSpPr>
            <p:sp>
              <p:nvSpPr>
                <p:cNvPr id="31" name="AutoShape 15"/>
                <p:cNvSpPr/>
                <p:nvPr/>
              </p:nvSpPr>
              <p:spPr bwMode="auto">
                <a:xfrm rot="14400000" flipH="1">
                  <a:off x="231478" y="231670"/>
                  <a:ext cx="1271685" cy="1271695"/>
                </a:xfrm>
                <a:prstGeom prst="wedgeEllipseCallout">
                  <a:avLst>
                    <a:gd name="adj1" fmla="val 778"/>
                    <a:gd name="adj2" fmla="val 60440"/>
                  </a:avLst>
                </a:prstGeom>
                <a:solidFill>
                  <a:srgbClr val="B09868"/>
                </a:solid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US" sz="1400">
                    <a:solidFill>
                      <a:srgbClr val="F6E1AC"/>
                    </a:solidFill>
                    <a:latin typeface="Arial Narrow" panose="020B0606020202030204" pitchFamily="34" charset="0"/>
                    <a:ea typeface="微软雅黑" panose="020B0503020204020204" pitchFamily="34" charset="-122"/>
                    <a:cs typeface="Helvetica Neue Thin" charset="0"/>
                    <a:sym typeface="Arial Narrow" panose="020B0606020202030204" pitchFamily="34" charset="0"/>
                  </a:endParaRPr>
                </a:p>
              </p:txBody>
            </p:sp>
            <p:sp>
              <p:nvSpPr>
                <p:cNvPr id="32" name="AutoShape 16"/>
                <p:cNvSpPr/>
                <p:nvPr/>
              </p:nvSpPr>
              <p:spPr bwMode="auto">
                <a:xfrm>
                  <a:off x="507722" y="519034"/>
                  <a:ext cx="784291" cy="660451"/>
                </a:xfrm>
                <a:custGeom>
                  <a:avLst/>
                  <a:gdLst>
                    <a:gd name="T0" fmla="*/ 392146 w 21600"/>
                    <a:gd name="T1" fmla="*/ 330226 h 21600"/>
                    <a:gd name="T2" fmla="*/ 392146 w 21600"/>
                    <a:gd name="T3" fmla="*/ 330226 h 21600"/>
                    <a:gd name="T4" fmla="*/ 392146 w 21600"/>
                    <a:gd name="T5" fmla="*/ 330226 h 21600"/>
                    <a:gd name="T6" fmla="*/ 392146 w 21600"/>
                    <a:gd name="T7" fmla="*/ 33022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58" y="0"/>
                      </a:moveTo>
                      <a:cubicBezTo>
                        <a:pt x="612" y="0"/>
                        <a:pt x="0" y="713"/>
                        <a:pt x="0" y="1597"/>
                      </a:cubicBezTo>
                      <a:lnTo>
                        <a:pt x="0" y="20003"/>
                      </a:lnTo>
                      <a:cubicBezTo>
                        <a:pt x="0" y="20887"/>
                        <a:pt x="612" y="21600"/>
                        <a:pt x="1358" y="21600"/>
                      </a:cubicBezTo>
                      <a:lnTo>
                        <a:pt x="18896" y="21600"/>
                      </a:lnTo>
                      <a:cubicBezTo>
                        <a:pt x="19641" y="21600"/>
                        <a:pt x="20242" y="20887"/>
                        <a:pt x="20242" y="20003"/>
                      </a:cubicBezTo>
                      <a:lnTo>
                        <a:pt x="20242" y="15200"/>
                      </a:lnTo>
                      <a:lnTo>
                        <a:pt x="15524" y="15200"/>
                      </a:lnTo>
                      <a:cubicBezTo>
                        <a:pt x="14779" y="15200"/>
                        <a:pt x="14177" y="14487"/>
                        <a:pt x="14177" y="13604"/>
                      </a:cubicBezTo>
                      <a:lnTo>
                        <a:pt x="14177" y="10398"/>
                      </a:lnTo>
                      <a:cubicBezTo>
                        <a:pt x="14177" y="9514"/>
                        <a:pt x="14779" y="8801"/>
                        <a:pt x="15524" y="8801"/>
                      </a:cubicBezTo>
                      <a:lnTo>
                        <a:pt x="20242" y="8801"/>
                      </a:lnTo>
                      <a:lnTo>
                        <a:pt x="20242" y="4803"/>
                      </a:lnTo>
                      <a:cubicBezTo>
                        <a:pt x="20242" y="3919"/>
                        <a:pt x="19641" y="3193"/>
                        <a:pt x="18896" y="3193"/>
                      </a:cubicBezTo>
                      <a:lnTo>
                        <a:pt x="18896" y="1597"/>
                      </a:lnTo>
                      <a:cubicBezTo>
                        <a:pt x="18896" y="713"/>
                        <a:pt x="18295" y="0"/>
                        <a:pt x="17549" y="0"/>
                      </a:cubicBezTo>
                      <a:lnTo>
                        <a:pt x="1358" y="0"/>
                      </a:lnTo>
                      <a:close/>
                      <a:moveTo>
                        <a:pt x="2025" y="1597"/>
                      </a:moveTo>
                      <a:lnTo>
                        <a:pt x="16192" y="1597"/>
                      </a:lnTo>
                      <a:cubicBezTo>
                        <a:pt x="16192" y="1597"/>
                        <a:pt x="17549" y="1593"/>
                        <a:pt x="17549" y="3193"/>
                      </a:cubicBezTo>
                      <a:lnTo>
                        <a:pt x="2025" y="3193"/>
                      </a:lnTo>
                      <a:cubicBezTo>
                        <a:pt x="1653" y="3193"/>
                        <a:pt x="1358" y="2844"/>
                        <a:pt x="1358" y="2401"/>
                      </a:cubicBezTo>
                      <a:cubicBezTo>
                        <a:pt x="1358" y="1960"/>
                        <a:pt x="1653" y="1597"/>
                        <a:pt x="2025" y="1597"/>
                      </a:cubicBezTo>
                      <a:close/>
                      <a:moveTo>
                        <a:pt x="16192" y="9606"/>
                      </a:moveTo>
                      <a:cubicBezTo>
                        <a:pt x="15447" y="9606"/>
                        <a:pt x="14845" y="10318"/>
                        <a:pt x="14845" y="11202"/>
                      </a:cubicBezTo>
                      <a:lnTo>
                        <a:pt x="14845" y="12799"/>
                      </a:lnTo>
                      <a:cubicBezTo>
                        <a:pt x="14845" y="13683"/>
                        <a:pt x="15447" y="14396"/>
                        <a:pt x="16192" y="14396"/>
                      </a:cubicBezTo>
                      <a:lnTo>
                        <a:pt x="20242" y="14396"/>
                      </a:lnTo>
                      <a:cubicBezTo>
                        <a:pt x="20988" y="14396"/>
                        <a:pt x="21600" y="13683"/>
                        <a:pt x="21600" y="12799"/>
                      </a:cubicBezTo>
                      <a:lnTo>
                        <a:pt x="21600" y="11202"/>
                      </a:lnTo>
                      <a:cubicBezTo>
                        <a:pt x="21600" y="10318"/>
                        <a:pt x="20988" y="9606"/>
                        <a:pt x="20242" y="9606"/>
                      </a:cubicBezTo>
                      <a:lnTo>
                        <a:pt x="16192" y="9606"/>
                      </a:lnTo>
                      <a:close/>
                      <a:moveTo>
                        <a:pt x="16871" y="11202"/>
                      </a:moveTo>
                      <a:cubicBezTo>
                        <a:pt x="17243" y="11202"/>
                        <a:pt x="17549" y="11552"/>
                        <a:pt x="17549" y="11994"/>
                      </a:cubicBezTo>
                      <a:cubicBezTo>
                        <a:pt x="17549" y="12436"/>
                        <a:pt x="17243" y="12799"/>
                        <a:pt x="16871" y="12799"/>
                      </a:cubicBezTo>
                      <a:cubicBezTo>
                        <a:pt x="16498" y="12799"/>
                        <a:pt x="16192" y="12436"/>
                        <a:pt x="16192" y="11994"/>
                      </a:cubicBezTo>
                      <a:cubicBezTo>
                        <a:pt x="16192" y="11552"/>
                        <a:pt x="16498" y="11202"/>
                        <a:pt x="16871" y="11202"/>
                      </a:cubicBezTo>
                      <a:close/>
                    </a:path>
                  </a:pathLst>
                </a:custGeom>
                <a:solidFill>
                  <a:srgbClr val="051525"/>
                </a:solid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400">
                    <a:solidFill>
                      <a:srgbClr val="F6E1AC"/>
                    </a:solidFill>
                    <a:latin typeface="Arial Narrow" panose="020B0606020202030204" pitchFamily="34" charset="0"/>
                    <a:ea typeface="微软雅黑" panose="020B0503020204020204" pitchFamily="34" charset="-122"/>
                    <a:sym typeface="Arial Narrow" panose="020B0606020202030204" pitchFamily="34" charset="0"/>
                  </a:endParaRPr>
                </a:p>
              </p:txBody>
            </p:sp>
          </p:grpSp>
          <p:sp>
            <p:nvSpPr>
              <p:cNvPr id="30" name="Rectangle 17"/>
              <p:cNvSpPr/>
              <p:nvPr/>
            </p:nvSpPr>
            <p:spPr bwMode="auto">
              <a:xfrm>
                <a:off x="0" y="58172"/>
                <a:ext cx="2121077" cy="16329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spAutoFit/>
              </a:bodyPr>
              <a:lstStyle/>
              <a:p>
                <a:pPr algn="r" defTabSz="410845">
                  <a:lnSpc>
                    <a:spcPct val="110000"/>
                  </a:lnSpc>
                  <a:spcBef>
                    <a:spcPts val="2110"/>
                  </a:spcBef>
                  <a:defRPr/>
                </a:pPr>
                <a:r>
                  <a:rPr lang="en-US" sz="1600" dirty="0">
                    <a:solidFill>
                      <a:srgbClr val="F6E1AC"/>
                    </a:solidFill>
                    <a:latin typeface="Arial Narrow" panose="020B0606020202030204" pitchFamily="34" charset="0"/>
                    <a:ea typeface="微软雅黑" panose="020B0503020204020204" pitchFamily="34" charset="-122"/>
                    <a:sym typeface="Arial Narrow" panose="020B0606020202030204" pitchFamily="34" charset="0"/>
                  </a:rPr>
                  <a:t>Options for Various Budgets</a:t>
                </a:r>
                <a:endParaRPr lang="en-US" sz="1400" dirty="0">
                  <a:solidFill>
                    <a:srgbClr val="F6E1AC"/>
                  </a:solidFill>
                  <a:latin typeface="Arial Narrow" panose="020B0606020202030204" pitchFamily="34" charset="0"/>
                  <a:ea typeface="微软雅黑" panose="020B0503020204020204" pitchFamily="34" charset="-122"/>
                  <a:sym typeface="Arial Narrow" panose="020B0606020202030204" pitchFamily="34" charset="0"/>
                </a:endParaRPr>
              </a:p>
            </p:txBody>
          </p:sp>
        </p:grpSp>
        <p:grpSp>
          <p:nvGrpSpPr>
            <p:cNvPr id="11" name="Group 18"/>
            <p:cNvGrpSpPr/>
            <p:nvPr/>
          </p:nvGrpSpPr>
          <p:grpSpPr bwMode="auto">
            <a:xfrm>
              <a:off x="6198773" y="3952030"/>
              <a:ext cx="3530246" cy="1734936"/>
              <a:chOff x="-1" y="-1"/>
              <a:chExt cx="3530246" cy="1734936"/>
            </a:xfrm>
          </p:grpSpPr>
          <p:grpSp>
            <p:nvGrpSpPr>
              <p:cNvPr id="25" name="Group 19"/>
              <p:cNvGrpSpPr/>
              <p:nvPr/>
            </p:nvGrpSpPr>
            <p:grpSpPr bwMode="auto">
              <a:xfrm>
                <a:off x="-1" y="-1"/>
                <a:ext cx="1734936" cy="1734936"/>
                <a:chOff x="-1" y="-1"/>
                <a:chExt cx="1734936" cy="1734936"/>
              </a:xfrm>
            </p:grpSpPr>
            <p:sp>
              <p:nvSpPr>
                <p:cNvPr id="27" name="AutoShape 20"/>
                <p:cNvSpPr/>
                <p:nvPr/>
              </p:nvSpPr>
              <p:spPr bwMode="auto">
                <a:xfrm rot="7200606" flipH="1">
                  <a:off x="231146" y="231355"/>
                  <a:ext cx="1271686" cy="1271694"/>
                </a:xfrm>
                <a:prstGeom prst="wedgeEllipseCallout">
                  <a:avLst>
                    <a:gd name="adj1" fmla="val 778"/>
                    <a:gd name="adj2" fmla="val 60440"/>
                  </a:avLst>
                </a:prstGeom>
                <a:solidFill>
                  <a:srgbClr val="B09868"/>
                </a:solid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US" sz="1400">
                    <a:solidFill>
                      <a:srgbClr val="F6E1AC"/>
                    </a:solidFill>
                    <a:latin typeface="Arial Narrow" panose="020B0606020202030204" pitchFamily="34" charset="0"/>
                    <a:ea typeface="微软雅黑" panose="020B0503020204020204" pitchFamily="34" charset="-122"/>
                    <a:cs typeface="Helvetica Neue Thin" charset="0"/>
                    <a:sym typeface="Arial Narrow" panose="020B0606020202030204" pitchFamily="34" charset="0"/>
                  </a:endParaRPr>
                </a:p>
              </p:txBody>
            </p:sp>
            <p:sp>
              <p:nvSpPr>
                <p:cNvPr id="28" name="AutoShape 21"/>
                <p:cNvSpPr/>
                <p:nvPr/>
              </p:nvSpPr>
              <p:spPr bwMode="auto">
                <a:xfrm>
                  <a:off x="521679" y="523482"/>
                  <a:ext cx="660456" cy="660451"/>
                </a:xfrm>
                <a:custGeom>
                  <a:avLst/>
                  <a:gdLst>
                    <a:gd name="T0" fmla="*/ 330228 w 21600"/>
                    <a:gd name="T1" fmla="*/ 330226 h 21600"/>
                    <a:gd name="T2" fmla="*/ 330228 w 21600"/>
                    <a:gd name="T3" fmla="*/ 330226 h 21600"/>
                    <a:gd name="T4" fmla="*/ 330228 w 21600"/>
                    <a:gd name="T5" fmla="*/ 330226 h 21600"/>
                    <a:gd name="T6" fmla="*/ 330228 w 21600"/>
                    <a:gd name="T7" fmla="*/ 33022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50" y="0"/>
                      </a:moveTo>
                      <a:lnTo>
                        <a:pt x="1350" y="20250"/>
                      </a:lnTo>
                      <a:lnTo>
                        <a:pt x="21600" y="20250"/>
                      </a:lnTo>
                      <a:lnTo>
                        <a:pt x="21600" y="19575"/>
                      </a:lnTo>
                      <a:cubicBezTo>
                        <a:pt x="21600" y="19575"/>
                        <a:pt x="18225" y="19575"/>
                        <a:pt x="18225" y="19575"/>
                      </a:cubicBezTo>
                      <a:lnTo>
                        <a:pt x="18225" y="16200"/>
                      </a:lnTo>
                      <a:lnTo>
                        <a:pt x="21600" y="16200"/>
                      </a:lnTo>
                      <a:lnTo>
                        <a:pt x="21600" y="15525"/>
                      </a:lnTo>
                      <a:lnTo>
                        <a:pt x="18225" y="15525"/>
                      </a:lnTo>
                      <a:lnTo>
                        <a:pt x="18225" y="12150"/>
                      </a:lnTo>
                      <a:lnTo>
                        <a:pt x="21600" y="12150"/>
                      </a:lnTo>
                      <a:lnTo>
                        <a:pt x="21600" y="11475"/>
                      </a:lnTo>
                      <a:lnTo>
                        <a:pt x="18225" y="11475"/>
                      </a:lnTo>
                      <a:lnTo>
                        <a:pt x="18225" y="8100"/>
                      </a:lnTo>
                      <a:lnTo>
                        <a:pt x="21600" y="8100"/>
                      </a:lnTo>
                      <a:lnTo>
                        <a:pt x="21600" y="7425"/>
                      </a:lnTo>
                      <a:lnTo>
                        <a:pt x="18225" y="7425"/>
                      </a:lnTo>
                      <a:lnTo>
                        <a:pt x="18225" y="6750"/>
                      </a:lnTo>
                      <a:lnTo>
                        <a:pt x="19575" y="5400"/>
                      </a:lnTo>
                      <a:lnTo>
                        <a:pt x="19575" y="4050"/>
                      </a:lnTo>
                      <a:lnTo>
                        <a:pt x="21600" y="4050"/>
                      </a:lnTo>
                      <a:lnTo>
                        <a:pt x="21600" y="3375"/>
                      </a:lnTo>
                      <a:lnTo>
                        <a:pt x="18225" y="3375"/>
                      </a:lnTo>
                      <a:lnTo>
                        <a:pt x="18225" y="0"/>
                      </a:lnTo>
                      <a:lnTo>
                        <a:pt x="17550" y="0"/>
                      </a:lnTo>
                      <a:lnTo>
                        <a:pt x="17550" y="3375"/>
                      </a:lnTo>
                      <a:lnTo>
                        <a:pt x="14175" y="3375"/>
                      </a:lnTo>
                      <a:lnTo>
                        <a:pt x="14175" y="0"/>
                      </a:lnTo>
                      <a:lnTo>
                        <a:pt x="13500" y="0"/>
                      </a:lnTo>
                      <a:lnTo>
                        <a:pt x="13500" y="3375"/>
                      </a:lnTo>
                      <a:lnTo>
                        <a:pt x="10125" y="3375"/>
                      </a:lnTo>
                      <a:lnTo>
                        <a:pt x="10125" y="0"/>
                      </a:lnTo>
                      <a:lnTo>
                        <a:pt x="9450" y="0"/>
                      </a:lnTo>
                      <a:lnTo>
                        <a:pt x="9450" y="3375"/>
                      </a:lnTo>
                      <a:lnTo>
                        <a:pt x="6075" y="3375"/>
                      </a:lnTo>
                      <a:lnTo>
                        <a:pt x="6075" y="0"/>
                      </a:lnTo>
                      <a:lnTo>
                        <a:pt x="5400" y="0"/>
                      </a:lnTo>
                      <a:lnTo>
                        <a:pt x="5400" y="3375"/>
                      </a:lnTo>
                      <a:lnTo>
                        <a:pt x="2025" y="3375"/>
                      </a:lnTo>
                      <a:lnTo>
                        <a:pt x="2025" y="0"/>
                      </a:lnTo>
                      <a:lnTo>
                        <a:pt x="1350" y="0"/>
                      </a:lnTo>
                      <a:close/>
                      <a:moveTo>
                        <a:pt x="0" y="3375"/>
                      </a:moveTo>
                      <a:cubicBezTo>
                        <a:pt x="0" y="3375"/>
                        <a:pt x="0" y="4050"/>
                        <a:pt x="0" y="4050"/>
                      </a:cubicBezTo>
                      <a:lnTo>
                        <a:pt x="675" y="4050"/>
                      </a:lnTo>
                      <a:lnTo>
                        <a:pt x="675" y="3375"/>
                      </a:lnTo>
                      <a:lnTo>
                        <a:pt x="0" y="3375"/>
                      </a:lnTo>
                      <a:close/>
                      <a:moveTo>
                        <a:pt x="2025" y="4050"/>
                      </a:moveTo>
                      <a:lnTo>
                        <a:pt x="5400" y="4050"/>
                      </a:lnTo>
                      <a:cubicBezTo>
                        <a:pt x="5400" y="4050"/>
                        <a:pt x="5400" y="7425"/>
                        <a:pt x="5400" y="7425"/>
                      </a:cubicBezTo>
                      <a:lnTo>
                        <a:pt x="2025" y="7425"/>
                      </a:lnTo>
                      <a:lnTo>
                        <a:pt x="2025" y="4050"/>
                      </a:lnTo>
                      <a:close/>
                      <a:moveTo>
                        <a:pt x="6075" y="4050"/>
                      </a:moveTo>
                      <a:lnTo>
                        <a:pt x="9450" y="4050"/>
                      </a:lnTo>
                      <a:lnTo>
                        <a:pt x="9450" y="7425"/>
                      </a:lnTo>
                      <a:lnTo>
                        <a:pt x="6075" y="7425"/>
                      </a:lnTo>
                      <a:cubicBezTo>
                        <a:pt x="6075" y="7425"/>
                        <a:pt x="6075" y="4050"/>
                        <a:pt x="6075" y="4050"/>
                      </a:cubicBezTo>
                      <a:close/>
                      <a:moveTo>
                        <a:pt x="10125" y="4050"/>
                      </a:moveTo>
                      <a:lnTo>
                        <a:pt x="13500" y="4050"/>
                      </a:lnTo>
                      <a:lnTo>
                        <a:pt x="13500" y="7425"/>
                      </a:lnTo>
                      <a:lnTo>
                        <a:pt x="10125" y="7425"/>
                      </a:lnTo>
                      <a:cubicBezTo>
                        <a:pt x="10125" y="7425"/>
                        <a:pt x="10125" y="4050"/>
                        <a:pt x="10125" y="4050"/>
                      </a:cubicBezTo>
                      <a:close/>
                      <a:moveTo>
                        <a:pt x="14175" y="4050"/>
                      </a:moveTo>
                      <a:lnTo>
                        <a:pt x="17550" y="4050"/>
                      </a:lnTo>
                      <a:lnTo>
                        <a:pt x="17550" y="4725"/>
                      </a:lnTo>
                      <a:cubicBezTo>
                        <a:pt x="17064" y="5211"/>
                        <a:pt x="16200" y="6075"/>
                        <a:pt x="14850" y="7425"/>
                      </a:cubicBezTo>
                      <a:lnTo>
                        <a:pt x="14175" y="7425"/>
                      </a:lnTo>
                      <a:lnTo>
                        <a:pt x="14175" y="4050"/>
                      </a:lnTo>
                      <a:close/>
                      <a:moveTo>
                        <a:pt x="0" y="7425"/>
                      </a:moveTo>
                      <a:cubicBezTo>
                        <a:pt x="0" y="7425"/>
                        <a:pt x="0" y="8100"/>
                        <a:pt x="0" y="8100"/>
                      </a:cubicBezTo>
                      <a:lnTo>
                        <a:pt x="675" y="8100"/>
                      </a:lnTo>
                      <a:lnTo>
                        <a:pt x="675" y="7425"/>
                      </a:lnTo>
                      <a:lnTo>
                        <a:pt x="0" y="7425"/>
                      </a:lnTo>
                      <a:close/>
                      <a:moveTo>
                        <a:pt x="2025" y="8100"/>
                      </a:moveTo>
                      <a:lnTo>
                        <a:pt x="5400" y="8100"/>
                      </a:lnTo>
                      <a:lnTo>
                        <a:pt x="5400" y="11475"/>
                      </a:lnTo>
                      <a:cubicBezTo>
                        <a:pt x="5400" y="11475"/>
                        <a:pt x="2025" y="11475"/>
                        <a:pt x="2025" y="11475"/>
                      </a:cubicBezTo>
                      <a:lnTo>
                        <a:pt x="2025" y="8100"/>
                      </a:lnTo>
                      <a:close/>
                      <a:moveTo>
                        <a:pt x="6075" y="8100"/>
                      </a:moveTo>
                      <a:lnTo>
                        <a:pt x="9450" y="8100"/>
                      </a:lnTo>
                      <a:lnTo>
                        <a:pt x="9450" y="10800"/>
                      </a:lnTo>
                      <a:lnTo>
                        <a:pt x="7425" y="10800"/>
                      </a:lnTo>
                      <a:lnTo>
                        <a:pt x="6750" y="11475"/>
                      </a:lnTo>
                      <a:lnTo>
                        <a:pt x="6075" y="11475"/>
                      </a:lnTo>
                      <a:lnTo>
                        <a:pt x="6075" y="8100"/>
                      </a:lnTo>
                      <a:close/>
                      <a:moveTo>
                        <a:pt x="10125" y="8100"/>
                      </a:moveTo>
                      <a:lnTo>
                        <a:pt x="13500" y="8100"/>
                      </a:lnTo>
                      <a:lnTo>
                        <a:pt x="13500" y="8775"/>
                      </a:lnTo>
                      <a:cubicBezTo>
                        <a:pt x="12649" y="9626"/>
                        <a:pt x="11475" y="10800"/>
                        <a:pt x="11475" y="10800"/>
                      </a:cubicBezTo>
                      <a:lnTo>
                        <a:pt x="10125" y="10800"/>
                      </a:lnTo>
                      <a:lnTo>
                        <a:pt x="10125" y="8100"/>
                      </a:lnTo>
                      <a:close/>
                      <a:moveTo>
                        <a:pt x="16875" y="8100"/>
                      </a:moveTo>
                      <a:lnTo>
                        <a:pt x="17550" y="8100"/>
                      </a:lnTo>
                      <a:cubicBezTo>
                        <a:pt x="17550" y="8100"/>
                        <a:pt x="17550" y="11475"/>
                        <a:pt x="17550" y="11475"/>
                      </a:cubicBezTo>
                      <a:lnTo>
                        <a:pt x="14175" y="11475"/>
                      </a:lnTo>
                      <a:lnTo>
                        <a:pt x="14175" y="10800"/>
                      </a:lnTo>
                      <a:lnTo>
                        <a:pt x="16875" y="8100"/>
                      </a:lnTo>
                      <a:close/>
                      <a:moveTo>
                        <a:pt x="0" y="11475"/>
                      </a:moveTo>
                      <a:cubicBezTo>
                        <a:pt x="0" y="11475"/>
                        <a:pt x="0" y="12150"/>
                        <a:pt x="0" y="12150"/>
                      </a:cubicBezTo>
                      <a:lnTo>
                        <a:pt x="675" y="12150"/>
                      </a:lnTo>
                      <a:lnTo>
                        <a:pt x="675" y="11475"/>
                      </a:lnTo>
                      <a:lnTo>
                        <a:pt x="0" y="11475"/>
                      </a:lnTo>
                      <a:close/>
                      <a:moveTo>
                        <a:pt x="2025" y="12150"/>
                      </a:moveTo>
                      <a:lnTo>
                        <a:pt x="5400" y="12150"/>
                      </a:lnTo>
                      <a:lnTo>
                        <a:pt x="5400" y="12825"/>
                      </a:lnTo>
                      <a:lnTo>
                        <a:pt x="2700" y="15525"/>
                      </a:lnTo>
                      <a:lnTo>
                        <a:pt x="2025" y="15525"/>
                      </a:lnTo>
                      <a:lnTo>
                        <a:pt x="2025" y="12150"/>
                      </a:lnTo>
                      <a:close/>
                      <a:moveTo>
                        <a:pt x="12825" y="12150"/>
                      </a:moveTo>
                      <a:lnTo>
                        <a:pt x="13500" y="12150"/>
                      </a:lnTo>
                      <a:cubicBezTo>
                        <a:pt x="13500" y="12150"/>
                        <a:pt x="13500" y="15525"/>
                        <a:pt x="13500" y="15525"/>
                      </a:cubicBezTo>
                      <a:lnTo>
                        <a:pt x="10125" y="15525"/>
                      </a:lnTo>
                      <a:lnTo>
                        <a:pt x="10125" y="12825"/>
                      </a:lnTo>
                      <a:lnTo>
                        <a:pt x="12150" y="12825"/>
                      </a:lnTo>
                      <a:lnTo>
                        <a:pt x="12825" y="12150"/>
                      </a:lnTo>
                      <a:close/>
                      <a:moveTo>
                        <a:pt x="14175" y="12150"/>
                      </a:moveTo>
                      <a:lnTo>
                        <a:pt x="17550" y="12150"/>
                      </a:lnTo>
                      <a:cubicBezTo>
                        <a:pt x="17550" y="12150"/>
                        <a:pt x="17550" y="15525"/>
                        <a:pt x="17550" y="15525"/>
                      </a:cubicBezTo>
                      <a:lnTo>
                        <a:pt x="14175" y="15525"/>
                      </a:lnTo>
                      <a:lnTo>
                        <a:pt x="14175" y="12150"/>
                      </a:lnTo>
                      <a:close/>
                      <a:moveTo>
                        <a:pt x="8100" y="12825"/>
                      </a:moveTo>
                      <a:lnTo>
                        <a:pt x="9450" y="12825"/>
                      </a:lnTo>
                      <a:lnTo>
                        <a:pt x="9450" y="15525"/>
                      </a:lnTo>
                      <a:lnTo>
                        <a:pt x="6075" y="15525"/>
                      </a:lnTo>
                      <a:lnTo>
                        <a:pt x="6075" y="14850"/>
                      </a:lnTo>
                      <a:lnTo>
                        <a:pt x="8100" y="12825"/>
                      </a:lnTo>
                      <a:close/>
                      <a:moveTo>
                        <a:pt x="0" y="15525"/>
                      </a:moveTo>
                      <a:cubicBezTo>
                        <a:pt x="0" y="15525"/>
                        <a:pt x="0" y="16200"/>
                        <a:pt x="0" y="16200"/>
                      </a:cubicBezTo>
                      <a:lnTo>
                        <a:pt x="675" y="16200"/>
                      </a:lnTo>
                      <a:lnTo>
                        <a:pt x="675" y="15525"/>
                      </a:lnTo>
                      <a:lnTo>
                        <a:pt x="0" y="15525"/>
                      </a:lnTo>
                      <a:close/>
                      <a:moveTo>
                        <a:pt x="4725" y="16200"/>
                      </a:moveTo>
                      <a:lnTo>
                        <a:pt x="5400" y="16200"/>
                      </a:lnTo>
                      <a:cubicBezTo>
                        <a:pt x="5400" y="16200"/>
                        <a:pt x="5400" y="19575"/>
                        <a:pt x="5400" y="19575"/>
                      </a:cubicBezTo>
                      <a:lnTo>
                        <a:pt x="2025" y="19575"/>
                      </a:lnTo>
                      <a:lnTo>
                        <a:pt x="2025" y="18900"/>
                      </a:lnTo>
                      <a:lnTo>
                        <a:pt x="4725" y="16200"/>
                      </a:lnTo>
                      <a:close/>
                      <a:moveTo>
                        <a:pt x="6075" y="16200"/>
                      </a:moveTo>
                      <a:lnTo>
                        <a:pt x="9450" y="16200"/>
                      </a:lnTo>
                      <a:cubicBezTo>
                        <a:pt x="9450" y="16200"/>
                        <a:pt x="9450" y="19575"/>
                        <a:pt x="9450" y="19575"/>
                      </a:cubicBezTo>
                      <a:lnTo>
                        <a:pt x="6075" y="19575"/>
                      </a:lnTo>
                      <a:lnTo>
                        <a:pt x="6075" y="16200"/>
                      </a:lnTo>
                      <a:close/>
                      <a:moveTo>
                        <a:pt x="10125" y="16200"/>
                      </a:moveTo>
                      <a:lnTo>
                        <a:pt x="13500" y="16200"/>
                      </a:lnTo>
                      <a:cubicBezTo>
                        <a:pt x="13500" y="16200"/>
                        <a:pt x="13500" y="19575"/>
                        <a:pt x="13500" y="19575"/>
                      </a:cubicBezTo>
                      <a:lnTo>
                        <a:pt x="10125" y="19575"/>
                      </a:lnTo>
                      <a:lnTo>
                        <a:pt x="10125" y="16200"/>
                      </a:lnTo>
                      <a:close/>
                      <a:moveTo>
                        <a:pt x="14175" y="16200"/>
                      </a:moveTo>
                      <a:lnTo>
                        <a:pt x="17550" y="16200"/>
                      </a:lnTo>
                      <a:cubicBezTo>
                        <a:pt x="17550" y="16200"/>
                        <a:pt x="17550" y="19575"/>
                        <a:pt x="17550" y="19575"/>
                      </a:cubicBezTo>
                      <a:lnTo>
                        <a:pt x="14175" y="19575"/>
                      </a:lnTo>
                      <a:lnTo>
                        <a:pt x="14175" y="16200"/>
                      </a:lnTo>
                      <a:close/>
                      <a:moveTo>
                        <a:pt x="5400" y="20925"/>
                      </a:moveTo>
                      <a:lnTo>
                        <a:pt x="5400" y="21600"/>
                      </a:lnTo>
                      <a:lnTo>
                        <a:pt x="6075" y="21600"/>
                      </a:lnTo>
                      <a:cubicBezTo>
                        <a:pt x="6075" y="21600"/>
                        <a:pt x="6075" y="20925"/>
                        <a:pt x="6075" y="20925"/>
                      </a:cubicBezTo>
                      <a:lnTo>
                        <a:pt x="5400" y="20925"/>
                      </a:lnTo>
                      <a:close/>
                      <a:moveTo>
                        <a:pt x="9450" y="20925"/>
                      </a:moveTo>
                      <a:lnTo>
                        <a:pt x="9450" y="21600"/>
                      </a:lnTo>
                      <a:lnTo>
                        <a:pt x="10125" y="21600"/>
                      </a:lnTo>
                      <a:cubicBezTo>
                        <a:pt x="10125" y="21600"/>
                        <a:pt x="10125" y="20925"/>
                        <a:pt x="10125" y="20925"/>
                      </a:cubicBezTo>
                      <a:lnTo>
                        <a:pt x="9450" y="20925"/>
                      </a:lnTo>
                      <a:close/>
                      <a:moveTo>
                        <a:pt x="13500" y="20925"/>
                      </a:moveTo>
                      <a:lnTo>
                        <a:pt x="13500" y="21600"/>
                      </a:lnTo>
                      <a:lnTo>
                        <a:pt x="14175" y="21600"/>
                      </a:lnTo>
                      <a:cubicBezTo>
                        <a:pt x="14175" y="21600"/>
                        <a:pt x="14175" y="20925"/>
                        <a:pt x="14175" y="20925"/>
                      </a:cubicBezTo>
                      <a:lnTo>
                        <a:pt x="13500" y="20925"/>
                      </a:lnTo>
                      <a:close/>
                      <a:moveTo>
                        <a:pt x="17550" y="20925"/>
                      </a:moveTo>
                      <a:lnTo>
                        <a:pt x="17550" y="21600"/>
                      </a:lnTo>
                      <a:lnTo>
                        <a:pt x="18225" y="21600"/>
                      </a:lnTo>
                      <a:cubicBezTo>
                        <a:pt x="18225" y="21600"/>
                        <a:pt x="18225" y="20925"/>
                        <a:pt x="18225" y="20925"/>
                      </a:cubicBezTo>
                      <a:lnTo>
                        <a:pt x="17550" y="20925"/>
                      </a:lnTo>
                      <a:close/>
                    </a:path>
                  </a:pathLst>
                </a:custGeom>
                <a:solidFill>
                  <a:srgbClr val="051525"/>
                </a:solid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400">
                    <a:solidFill>
                      <a:srgbClr val="F6E1AC"/>
                    </a:solidFill>
                    <a:latin typeface="Arial Narrow" panose="020B0606020202030204" pitchFamily="34" charset="0"/>
                    <a:ea typeface="微软雅黑" panose="020B0503020204020204" pitchFamily="34" charset="-122"/>
                    <a:sym typeface="Arial Narrow" panose="020B0606020202030204" pitchFamily="34" charset="0"/>
                  </a:endParaRPr>
                </a:p>
              </p:txBody>
            </p:sp>
          </p:grpSp>
          <p:sp>
            <p:nvSpPr>
              <p:cNvPr id="26" name="Rectangle 22"/>
              <p:cNvSpPr/>
              <p:nvPr/>
            </p:nvSpPr>
            <p:spPr bwMode="auto">
              <a:xfrm>
                <a:off x="1752096" y="336799"/>
                <a:ext cx="1778149" cy="107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spAutoFit/>
              </a:bodyPr>
              <a:lstStyle/>
              <a:p>
                <a:pPr defTabSz="410845">
                  <a:lnSpc>
                    <a:spcPct val="110000"/>
                  </a:lnSpc>
                  <a:spcBef>
                    <a:spcPts val="2110"/>
                  </a:spcBef>
                  <a:defRPr/>
                </a:pPr>
                <a:r>
                  <a:rPr lang="en-US" sz="1600" dirty="0">
                    <a:solidFill>
                      <a:srgbClr val="F6E1AC"/>
                    </a:solidFill>
                    <a:latin typeface="Arial Narrow" panose="020B0606020202030204" pitchFamily="34" charset="0"/>
                    <a:ea typeface="微软雅黑" panose="020B0503020204020204" pitchFamily="34" charset="-122"/>
                    <a:sym typeface="Arial Narrow" panose="020B0606020202030204" pitchFamily="34" charset="0"/>
                  </a:rPr>
                  <a:t>Campaign Monitoring</a:t>
                </a:r>
                <a:endParaRPr lang="en-US" sz="1400" dirty="0">
                  <a:solidFill>
                    <a:srgbClr val="F6E1AC"/>
                  </a:solidFill>
                  <a:latin typeface="Arial Narrow" panose="020B0606020202030204" pitchFamily="34" charset="0"/>
                  <a:ea typeface="微软雅黑" panose="020B0503020204020204" pitchFamily="34" charset="-122"/>
                  <a:sym typeface="Arial Narrow" panose="020B0606020202030204" pitchFamily="34" charset="0"/>
                </a:endParaRPr>
              </a:p>
            </p:txBody>
          </p:sp>
        </p:grpSp>
        <p:grpSp>
          <p:nvGrpSpPr>
            <p:cNvPr id="14" name="Group 23"/>
            <p:cNvGrpSpPr/>
            <p:nvPr/>
          </p:nvGrpSpPr>
          <p:grpSpPr bwMode="auto">
            <a:xfrm>
              <a:off x="3613484" y="-108579"/>
              <a:ext cx="2808762" cy="2057521"/>
              <a:chOff x="-424791" y="-108579"/>
              <a:chExt cx="2808760" cy="2057521"/>
            </a:xfrm>
          </p:grpSpPr>
          <p:grpSp>
            <p:nvGrpSpPr>
              <p:cNvPr id="20" name="Group 24"/>
              <p:cNvGrpSpPr/>
              <p:nvPr/>
            </p:nvGrpSpPr>
            <p:grpSpPr bwMode="auto">
              <a:xfrm>
                <a:off x="369442" y="678941"/>
                <a:ext cx="1270001" cy="1270001"/>
                <a:chOff x="0" y="0"/>
                <a:chExt cx="1270000" cy="1270000"/>
              </a:xfrm>
            </p:grpSpPr>
            <p:sp>
              <p:nvSpPr>
                <p:cNvPr id="22" name="AutoShape 25"/>
                <p:cNvSpPr/>
                <p:nvPr/>
              </p:nvSpPr>
              <p:spPr bwMode="auto">
                <a:xfrm>
                  <a:off x="2729" y="562"/>
                  <a:ext cx="1266930" cy="1270098"/>
                </a:xfrm>
                <a:prstGeom prst="wedgeEllipseCallout">
                  <a:avLst>
                    <a:gd name="adj1" fmla="val 778"/>
                    <a:gd name="adj2" fmla="val 60440"/>
                  </a:avLst>
                </a:prstGeom>
                <a:solidFill>
                  <a:srgbClr val="B09868"/>
                </a:solid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US" sz="1400">
                    <a:solidFill>
                      <a:srgbClr val="F6E1AC"/>
                    </a:solidFill>
                    <a:latin typeface="Arial Narrow" panose="020B0606020202030204" pitchFamily="34" charset="0"/>
                    <a:ea typeface="微软雅黑" panose="020B0503020204020204" pitchFamily="34" charset="-122"/>
                    <a:cs typeface="Helvetica Neue Thin" charset="0"/>
                    <a:sym typeface="Arial Narrow" panose="020B0606020202030204" pitchFamily="34" charset="0"/>
                  </a:endParaRPr>
                </a:p>
              </p:txBody>
            </p:sp>
            <p:sp>
              <p:nvSpPr>
                <p:cNvPr id="24" name="AutoShape 26"/>
                <p:cNvSpPr/>
                <p:nvPr/>
              </p:nvSpPr>
              <p:spPr bwMode="auto">
                <a:xfrm>
                  <a:off x="471080" y="305386"/>
                  <a:ext cx="328640" cy="660451"/>
                </a:xfrm>
                <a:custGeom>
                  <a:avLst/>
                  <a:gdLst>
                    <a:gd name="T0" fmla="*/ 164320 w 21600"/>
                    <a:gd name="T1" fmla="*/ 330226 h 21600"/>
                    <a:gd name="T2" fmla="*/ 164320 w 21600"/>
                    <a:gd name="T3" fmla="*/ 330226 h 21600"/>
                    <a:gd name="T4" fmla="*/ 164320 w 21600"/>
                    <a:gd name="T5" fmla="*/ 330226 h 21600"/>
                    <a:gd name="T6" fmla="*/ 164320 w 21600"/>
                    <a:gd name="T7" fmla="*/ 33022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50" y="4050"/>
                      </a:moveTo>
                      <a:lnTo>
                        <a:pt x="1350" y="4050"/>
                      </a:lnTo>
                      <a:lnTo>
                        <a:pt x="1350" y="17550"/>
                      </a:lnTo>
                      <a:lnTo>
                        <a:pt x="20250" y="17550"/>
                      </a:lnTo>
                      <a:cubicBezTo>
                        <a:pt x="20250" y="17550"/>
                        <a:pt x="20250" y="4050"/>
                        <a:pt x="20250" y="4050"/>
                      </a:cubicBezTo>
                      <a:close/>
                      <a:moveTo>
                        <a:pt x="14175" y="2025"/>
                      </a:moveTo>
                      <a:lnTo>
                        <a:pt x="7425" y="2025"/>
                      </a:lnTo>
                      <a:cubicBezTo>
                        <a:pt x="7052" y="2025"/>
                        <a:pt x="6750" y="2176"/>
                        <a:pt x="6750" y="2363"/>
                      </a:cubicBezTo>
                      <a:cubicBezTo>
                        <a:pt x="6750" y="2549"/>
                        <a:pt x="7052" y="2700"/>
                        <a:pt x="7425" y="2700"/>
                      </a:cubicBezTo>
                      <a:lnTo>
                        <a:pt x="14175" y="2700"/>
                      </a:lnTo>
                      <a:cubicBezTo>
                        <a:pt x="14547" y="2700"/>
                        <a:pt x="14850" y="2549"/>
                        <a:pt x="14850" y="2363"/>
                      </a:cubicBezTo>
                      <a:cubicBezTo>
                        <a:pt x="14850" y="2176"/>
                        <a:pt x="14547" y="2025"/>
                        <a:pt x="14175" y="2025"/>
                      </a:cubicBezTo>
                      <a:close/>
                      <a:moveTo>
                        <a:pt x="11475" y="20250"/>
                      </a:moveTo>
                      <a:cubicBezTo>
                        <a:pt x="12593" y="20250"/>
                        <a:pt x="13500" y="19797"/>
                        <a:pt x="13500" y="19237"/>
                      </a:cubicBezTo>
                      <a:cubicBezTo>
                        <a:pt x="13500" y="18678"/>
                        <a:pt x="12593" y="18225"/>
                        <a:pt x="11475" y="18225"/>
                      </a:cubicBezTo>
                      <a:cubicBezTo>
                        <a:pt x="10357" y="18225"/>
                        <a:pt x="9450" y="18678"/>
                        <a:pt x="9450" y="19237"/>
                      </a:cubicBezTo>
                      <a:cubicBezTo>
                        <a:pt x="9450" y="19797"/>
                        <a:pt x="10357" y="20250"/>
                        <a:pt x="11475" y="20250"/>
                      </a:cubicBezTo>
                      <a:close/>
                      <a:moveTo>
                        <a:pt x="18900" y="21600"/>
                      </a:moveTo>
                      <a:lnTo>
                        <a:pt x="2700" y="21600"/>
                      </a:lnTo>
                      <a:cubicBezTo>
                        <a:pt x="1209" y="21600"/>
                        <a:pt x="0" y="20996"/>
                        <a:pt x="0" y="20250"/>
                      </a:cubicBezTo>
                      <a:lnTo>
                        <a:pt x="0" y="1350"/>
                      </a:lnTo>
                      <a:cubicBezTo>
                        <a:pt x="0" y="604"/>
                        <a:pt x="1209" y="0"/>
                        <a:pt x="2700" y="0"/>
                      </a:cubicBezTo>
                      <a:lnTo>
                        <a:pt x="18900" y="0"/>
                      </a:lnTo>
                      <a:cubicBezTo>
                        <a:pt x="20391" y="0"/>
                        <a:pt x="21600" y="604"/>
                        <a:pt x="21600" y="1350"/>
                      </a:cubicBezTo>
                      <a:lnTo>
                        <a:pt x="21600" y="20250"/>
                      </a:lnTo>
                      <a:cubicBezTo>
                        <a:pt x="21600" y="20996"/>
                        <a:pt x="20391" y="21600"/>
                        <a:pt x="18900" y="21600"/>
                      </a:cubicBezTo>
                      <a:close/>
                    </a:path>
                  </a:pathLst>
                </a:custGeom>
                <a:solidFill>
                  <a:srgbClr val="051525"/>
                </a:solid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400">
                    <a:solidFill>
                      <a:srgbClr val="F6E1AC"/>
                    </a:solidFill>
                    <a:latin typeface="Arial Narrow" panose="020B0606020202030204" pitchFamily="34" charset="0"/>
                    <a:ea typeface="微软雅黑" panose="020B0503020204020204" pitchFamily="34" charset="-122"/>
                    <a:sym typeface="Arial Narrow" panose="020B0606020202030204" pitchFamily="34" charset="0"/>
                  </a:endParaRPr>
                </a:p>
              </p:txBody>
            </p:sp>
          </p:grpSp>
          <p:sp>
            <p:nvSpPr>
              <p:cNvPr id="21" name="Rectangle 27"/>
              <p:cNvSpPr/>
              <p:nvPr/>
            </p:nvSpPr>
            <p:spPr bwMode="auto">
              <a:xfrm>
                <a:off x="-424791" y="-108579"/>
                <a:ext cx="2808760" cy="5140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spAutoFit/>
              </a:bodyPr>
              <a:lstStyle/>
              <a:p>
                <a:pPr algn="ctr" defTabSz="410845">
                  <a:lnSpc>
                    <a:spcPct val="110000"/>
                  </a:lnSpc>
                  <a:spcBef>
                    <a:spcPts val="2110"/>
                  </a:spcBef>
                  <a:defRPr/>
                </a:pPr>
                <a:r>
                  <a:rPr lang="en-US" sz="1600" dirty="0">
                    <a:solidFill>
                      <a:srgbClr val="F6E1AC"/>
                    </a:solidFill>
                    <a:latin typeface="Arial Narrow" panose="020B0606020202030204" pitchFamily="34" charset="0"/>
                    <a:ea typeface="微软雅黑" panose="020B0503020204020204" pitchFamily="34" charset="-122"/>
                    <a:sym typeface="Arial Narrow" panose="020B0606020202030204" pitchFamily="34" charset="0"/>
                  </a:rPr>
                  <a:t>Mobile Advertising</a:t>
                </a:r>
                <a:endParaRPr lang="en-US" sz="1400" dirty="0">
                  <a:solidFill>
                    <a:srgbClr val="F6E1AC"/>
                  </a:solidFill>
                  <a:latin typeface="Arial Narrow" panose="020B0606020202030204" pitchFamily="34" charset="0"/>
                  <a:ea typeface="微软雅黑" panose="020B0503020204020204" pitchFamily="34" charset="-122"/>
                  <a:sym typeface="Arial Narrow" panose="020B0606020202030204" pitchFamily="34" charset="0"/>
                </a:endParaRPr>
              </a:p>
            </p:txBody>
          </p:sp>
        </p:grpSp>
        <p:grpSp>
          <p:nvGrpSpPr>
            <p:cNvPr id="15" name="Group 28"/>
            <p:cNvGrpSpPr/>
            <p:nvPr/>
          </p:nvGrpSpPr>
          <p:grpSpPr bwMode="auto">
            <a:xfrm>
              <a:off x="3454691" y="5351881"/>
              <a:ext cx="3175267" cy="2337917"/>
              <a:chOff x="-527" y="-661"/>
              <a:chExt cx="3175266" cy="2337918"/>
            </a:xfrm>
          </p:grpSpPr>
          <p:grpSp>
            <p:nvGrpSpPr>
              <p:cNvPr id="16" name="Group 29"/>
              <p:cNvGrpSpPr/>
              <p:nvPr/>
            </p:nvGrpSpPr>
            <p:grpSpPr bwMode="auto">
              <a:xfrm>
                <a:off x="927598" y="-661"/>
                <a:ext cx="1270106" cy="1270100"/>
                <a:chOff x="-24902" y="-661"/>
                <a:chExt cx="1270106" cy="1270100"/>
              </a:xfrm>
            </p:grpSpPr>
            <p:sp>
              <p:nvSpPr>
                <p:cNvPr id="18" name="AutoShape 30"/>
                <p:cNvSpPr/>
                <p:nvPr/>
              </p:nvSpPr>
              <p:spPr bwMode="auto">
                <a:xfrm rot="10800000" flipH="1">
                  <a:off x="-24902" y="-661"/>
                  <a:ext cx="1270106" cy="1270100"/>
                </a:xfrm>
                <a:prstGeom prst="wedgeEllipseCallout">
                  <a:avLst>
                    <a:gd name="adj1" fmla="val 778"/>
                    <a:gd name="adj2" fmla="val 60440"/>
                  </a:avLst>
                </a:prstGeom>
                <a:solidFill>
                  <a:srgbClr val="B09868"/>
                </a:solid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US" sz="1400">
                    <a:solidFill>
                      <a:srgbClr val="F6E1AC"/>
                    </a:solidFill>
                    <a:latin typeface="Arial Narrow" panose="020B0606020202030204" pitchFamily="34" charset="0"/>
                    <a:ea typeface="微软雅黑" panose="020B0503020204020204" pitchFamily="34" charset="-122"/>
                    <a:cs typeface="Helvetica Neue Thin" charset="0"/>
                    <a:sym typeface="Arial Narrow" panose="020B0606020202030204" pitchFamily="34" charset="0"/>
                  </a:endParaRPr>
                </a:p>
              </p:txBody>
            </p:sp>
            <p:sp>
              <p:nvSpPr>
                <p:cNvPr id="19" name="AutoShape 31"/>
                <p:cNvSpPr/>
                <p:nvPr/>
              </p:nvSpPr>
              <p:spPr bwMode="auto">
                <a:xfrm>
                  <a:off x="366296" y="304163"/>
                  <a:ext cx="536620" cy="660452"/>
                </a:xfrm>
                <a:custGeom>
                  <a:avLst/>
                  <a:gdLst>
                    <a:gd name="T0" fmla="*/ 268310 w 21600"/>
                    <a:gd name="T1" fmla="*/ 330226 h 21600"/>
                    <a:gd name="T2" fmla="*/ 268310 w 21600"/>
                    <a:gd name="T3" fmla="*/ 330226 h 21600"/>
                    <a:gd name="T4" fmla="*/ 268310 w 21600"/>
                    <a:gd name="T5" fmla="*/ 330226 h 21600"/>
                    <a:gd name="T6" fmla="*/ 268310 w 21600"/>
                    <a:gd name="T7" fmla="*/ 33022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831" y="0"/>
                      </a:moveTo>
                      <a:cubicBezTo>
                        <a:pt x="372" y="0"/>
                        <a:pt x="0" y="302"/>
                        <a:pt x="0" y="675"/>
                      </a:cubicBezTo>
                      <a:cubicBezTo>
                        <a:pt x="0" y="1048"/>
                        <a:pt x="372" y="1350"/>
                        <a:pt x="831" y="1350"/>
                      </a:cubicBezTo>
                      <a:lnTo>
                        <a:pt x="20769" y="1350"/>
                      </a:lnTo>
                      <a:cubicBezTo>
                        <a:pt x="21228" y="1350"/>
                        <a:pt x="21600" y="1048"/>
                        <a:pt x="21600" y="675"/>
                      </a:cubicBezTo>
                      <a:cubicBezTo>
                        <a:pt x="21600" y="302"/>
                        <a:pt x="21228" y="0"/>
                        <a:pt x="20769" y="0"/>
                      </a:cubicBezTo>
                      <a:lnTo>
                        <a:pt x="831" y="0"/>
                      </a:lnTo>
                      <a:close/>
                      <a:moveTo>
                        <a:pt x="831" y="2025"/>
                      </a:moveTo>
                      <a:lnTo>
                        <a:pt x="831" y="15525"/>
                      </a:lnTo>
                      <a:cubicBezTo>
                        <a:pt x="831" y="15525"/>
                        <a:pt x="20769" y="15525"/>
                        <a:pt x="20769" y="15525"/>
                      </a:cubicBezTo>
                      <a:lnTo>
                        <a:pt x="20769" y="2025"/>
                      </a:lnTo>
                      <a:lnTo>
                        <a:pt x="831" y="2025"/>
                      </a:lnTo>
                      <a:close/>
                      <a:moveTo>
                        <a:pt x="15785" y="4050"/>
                      </a:moveTo>
                      <a:lnTo>
                        <a:pt x="18277" y="4050"/>
                      </a:lnTo>
                      <a:cubicBezTo>
                        <a:pt x="18277" y="4050"/>
                        <a:pt x="18277" y="13500"/>
                        <a:pt x="18277" y="13500"/>
                      </a:cubicBezTo>
                      <a:lnTo>
                        <a:pt x="15785" y="13500"/>
                      </a:lnTo>
                      <a:lnTo>
                        <a:pt x="15785" y="4050"/>
                      </a:lnTo>
                      <a:close/>
                      <a:moveTo>
                        <a:pt x="7477" y="6750"/>
                      </a:moveTo>
                      <a:lnTo>
                        <a:pt x="9969" y="6750"/>
                      </a:lnTo>
                      <a:cubicBezTo>
                        <a:pt x="9969" y="6750"/>
                        <a:pt x="9969" y="13500"/>
                        <a:pt x="9969" y="13500"/>
                      </a:cubicBezTo>
                      <a:lnTo>
                        <a:pt x="7477" y="13500"/>
                      </a:lnTo>
                      <a:lnTo>
                        <a:pt x="7477" y="6750"/>
                      </a:lnTo>
                      <a:close/>
                      <a:moveTo>
                        <a:pt x="11631" y="8775"/>
                      </a:moveTo>
                      <a:lnTo>
                        <a:pt x="14123" y="8775"/>
                      </a:lnTo>
                      <a:cubicBezTo>
                        <a:pt x="14123" y="8775"/>
                        <a:pt x="14123" y="13500"/>
                        <a:pt x="14123" y="13500"/>
                      </a:cubicBezTo>
                      <a:lnTo>
                        <a:pt x="11631" y="13500"/>
                      </a:lnTo>
                      <a:lnTo>
                        <a:pt x="11631" y="8775"/>
                      </a:lnTo>
                      <a:close/>
                      <a:moveTo>
                        <a:pt x="3323" y="10800"/>
                      </a:moveTo>
                      <a:lnTo>
                        <a:pt x="5815" y="10800"/>
                      </a:lnTo>
                      <a:cubicBezTo>
                        <a:pt x="5815" y="10800"/>
                        <a:pt x="5815" y="13500"/>
                        <a:pt x="5815" y="13500"/>
                      </a:cubicBezTo>
                      <a:lnTo>
                        <a:pt x="3323" y="13500"/>
                      </a:lnTo>
                      <a:lnTo>
                        <a:pt x="3323" y="10800"/>
                      </a:lnTo>
                      <a:close/>
                      <a:moveTo>
                        <a:pt x="3323" y="16200"/>
                      </a:moveTo>
                      <a:lnTo>
                        <a:pt x="1662" y="21600"/>
                      </a:lnTo>
                      <a:lnTo>
                        <a:pt x="3323" y="21600"/>
                      </a:lnTo>
                      <a:lnTo>
                        <a:pt x="4985" y="16200"/>
                      </a:lnTo>
                      <a:cubicBezTo>
                        <a:pt x="4985" y="16200"/>
                        <a:pt x="3323" y="16200"/>
                        <a:pt x="3323" y="16200"/>
                      </a:cubicBezTo>
                      <a:close/>
                      <a:moveTo>
                        <a:pt x="9969" y="16200"/>
                      </a:moveTo>
                      <a:lnTo>
                        <a:pt x="9969" y="21600"/>
                      </a:lnTo>
                      <a:lnTo>
                        <a:pt x="11615" y="21600"/>
                      </a:lnTo>
                      <a:cubicBezTo>
                        <a:pt x="11615" y="21600"/>
                        <a:pt x="11631" y="16200"/>
                        <a:pt x="11631" y="16200"/>
                      </a:cubicBezTo>
                      <a:lnTo>
                        <a:pt x="9969" y="16200"/>
                      </a:lnTo>
                      <a:close/>
                      <a:moveTo>
                        <a:pt x="16615" y="16200"/>
                      </a:moveTo>
                      <a:lnTo>
                        <a:pt x="18277" y="21600"/>
                      </a:lnTo>
                      <a:lnTo>
                        <a:pt x="19938" y="21600"/>
                      </a:lnTo>
                      <a:cubicBezTo>
                        <a:pt x="19938" y="21600"/>
                        <a:pt x="18277" y="16200"/>
                        <a:pt x="18277" y="16200"/>
                      </a:cubicBezTo>
                      <a:lnTo>
                        <a:pt x="16615" y="16200"/>
                      </a:lnTo>
                      <a:close/>
                    </a:path>
                  </a:pathLst>
                </a:custGeom>
                <a:solidFill>
                  <a:srgbClr val="051525"/>
                </a:solid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400">
                    <a:solidFill>
                      <a:srgbClr val="F6E1AC"/>
                    </a:solidFill>
                    <a:latin typeface="Arial Narrow" panose="020B0606020202030204" pitchFamily="34" charset="0"/>
                    <a:ea typeface="微软雅黑" panose="020B0503020204020204" pitchFamily="34" charset="-122"/>
                    <a:sym typeface="Arial Narrow" panose="020B0606020202030204" pitchFamily="34" charset="0"/>
                  </a:endParaRPr>
                </a:p>
              </p:txBody>
            </p:sp>
          </p:grpSp>
          <p:sp>
            <p:nvSpPr>
              <p:cNvPr id="17" name="Rectangle 32"/>
              <p:cNvSpPr/>
              <p:nvPr/>
            </p:nvSpPr>
            <p:spPr bwMode="auto">
              <a:xfrm>
                <a:off x="-527" y="1263744"/>
                <a:ext cx="3175266" cy="1073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spAutoFit/>
              </a:bodyPr>
              <a:lstStyle/>
              <a:p>
                <a:pPr algn="ctr" defTabSz="410845">
                  <a:lnSpc>
                    <a:spcPct val="110000"/>
                  </a:lnSpc>
                  <a:spcBef>
                    <a:spcPts val="2110"/>
                  </a:spcBef>
                  <a:defRPr/>
                </a:pPr>
                <a:r>
                  <a:rPr lang="en-US" sz="1600" dirty="0">
                    <a:solidFill>
                      <a:srgbClr val="F6E1AC"/>
                    </a:solidFill>
                    <a:latin typeface="Arial Narrow" panose="020B0606020202030204" pitchFamily="34" charset="0"/>
                    <a:ea typeface="微软雅黑" panose="020B0503020204020204" pitchFamily="34" charset="-122"/>
                    <a:sym typeface="Arial Narrow" panose="020B0606020202030204" pitchFamily="34" charset="0"/>
                  </a:rPr>
                  <a:t>Feedback &amp; Adjustment</a:t>
                </a:r>
                <a:endParaRPr lang="en-US" sz="1400" dirty="0">
                  <a:solidFill>
                    <a:srgbClr val="F6E1AC"/>
                  </a:solidFill>
                  <a:latin typeface="Arial Narrow" panose="020B0606020202030204" pitchFamily="34" charset="0"/>
                  <a:ea typeface="微软雅黑" panose="020B0503020204020204" pitchFamily="34" charset="-122"/>
                  <a:sym typeface="Arial Narrow" panose="020B0606020202030204" pitchFamily="34" charset="0"/>
                </a:endParaRPr>
              </a:p>
            </p:txBody>
          </p:sp>
        </p:grpSp>
      </p:grpSp>
      <p:sp>
        <p:nvSpPr>
          <p:cNvPr id="47" name="Freeform 6"/>
          <p:cNvSpPr>
            <a:spLocks noEditPoints="1"/>
          </p:cNvSpPr>
          <p:nvPr/>
        </p:nvSpPr>
        <p:spPr bwMode="auto">
          <a:xfrm>
            <a:off x="6862818" y="2000854"/>
            <a:ext cx="900302" cy="904918"/>
          </a:xfrm>
          <a:custGeom>
            <a:avLst/>
            <a:gdLst>
              <a:gd name="T0" fmla="*/ 245 w 489"/>
              <a:gd name="T1" fmla="*/ 0 h 490"/>
              <a:gd name="T2" fmla="*/ 489 w 489"/>
              <a:gd name="T3" fmla="*/ 245 h 490"/>
              <a:gd name="T4" fmla="*/ 245 w 489"/>
              <a:gd name="T5" fmla="*/ 490 h 490"/>
              <a:gd name="T6" fmla="*/ 0 w 489"/>
              <a:gd name="T7" fmla="*/ 245 h 490"/>
              <a:gd name="T8" fmla="*/ 245 w 489"/>
              <a:gd name="T9" fmla="*/ 0 h 490"/>
              <a:gd name="T10" fmla="*/ 245 w 489"/>
              <a:gd name="T11" fmla="*/ 87 h 490"/>
              <a:gd name="T12" fmla="*/ 87 w 489"/>
              <a:gd name="T13" fmla="*/ 245 h 490"/>
              <a:gd name="T14" fmla="*/ 245 w 489"/>
              <a:gd name="T15" fmla="*/ 403 h 490"/>
              <a:gd name="T16" fmla="*/ 403 w 489"/>
              <a:gd name="T17" fmla="*/ 245 h 490"/>
              <a:gd name="T18" fmla="*/ 245 w 489"/>
              <a:gd name="T19" fmla="*/ 87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9" h="490">
                <a:moveTo>
                  <a:pt x="245" y="0"/>
                </a:moveTo>
                <a:cubicBezTo>
                  <a:pt x="380" y="0"/>
                  <a:pt x="489" y="110"/>
                  <a:pt x="489" y="245"/>
                </a:cubicBezTo>
                <a:cubicBezTo>
                  <a:pt x="489" y="380"/>
                  <a:pt x="380" y="490"/>
                  <a:pt x="245" y="490"/>
                </a:cubicBezTo>
                <a:cubicBezTo>
                  <a:pt x="110" y="490"/>
                  <a:pt x="0" y="380"/>
                  <a:pt x="0" y="245"/>
                </a:cubicBezTo>
                <a:cubicBezTo>
                  <a:pt x="0" y="110"/>
                  <a:pt x="110" y="0"/>
                  <a:pt x="245" y="0"/>
                </a:cubicBezTo>
                <a:close/>
                <a:moveTo>
                  <a:pt x="245" y="87"/>
                </a:moveTo>
                <a:cubicBezTo>
                  <a:pt x="158" y="87"/>
                  <a:pt x="87" y="158"/>
                  <a:pt x="87" y="245"/>
                </a:cubicBezTo>
                <a:cubicBezTo>
                  <a:pt x="87" y="332"/>
                  <a:pt x="158" y="403"/>
                  <a:pt x="245" y="403"/>
                </a:cubicBezTo>
                <a:cubicBezTo>
                  <a:pt x="332" y="403"/>
                  <a:pt x="403" y="332"/>
                  <a:pt x="403" y="245"/>
                </a:cubicBezTo>
                <a:cubicBezTo>
                  <a:pt x="403" y="158"/>
                  <a:pt x="332" y="87"/>
                  <a:pt x="245" y="87"/>
                </a:cubicBezTo>
                <a:close/>
              </a:path>
            </a:pathLst>
          </a:custGeom>
          <a:gradFill>
            <a:gsLst>
              <a:gs pos="0">
                <a:srgbClr val="CFB481"/>
              </a:gs>
              <a:gs pos="100000">
                <a:srgbClr val="F6E1AC"/>
              </a:gs>
            </a:gsLst>
            <a:lin ang="5400000" scaled="1"/>
          </a:gradFill>
          <a:ln>
            <a:noFill/>
          </a:ln>
        </p:spPr>
        <p:txBody>
          <a:bodyPr vert="horz" wrap="square" lIns="91440" tIns="45720" rIns="91440" bIns="45720" numCol="1" anchor="t" anchorCtr="0" compatLnSpc="1"/>
          <a:lstStyle/>
          <a:p>
            <a:endParaRPr lang="en-US" sz="2000">
              <a:solidFill>
                <a:srgbClr val="F6E1AC"/>
              </a:solidFill>
              <a:cs typeface="+mn-ea"/>
              <a:sym typeface="+mn-lt"/>
            </a:endParaRPr>
          </a:p>
        </p:txBody>
      </p:sp>
      <p:sp>
        <p:nvSpPr>
          <p:cNvPr id="48" name="Freeform 7"/>
          <p:cNvSpPr>
            <a:spLocks noEditPoints="1"/>
          </p:cNvSpPr>
          <p:nvPr/>
        </p:nvSpPr>
        <p:spPr bwMode="auto">
          <a:xfrm>
            <a:off x="6884766" y="3565019"/>
            <a:ext cx="900302" cy="904918"/>
          </a:xfrm>
          <a:custGeom>
            <a:avLst/>
            <a:gdLst>
              <a:gd name="T0" fmla="*/ 245 w 489"/>
              <a:gd name="T1" fmla="*/ 0 h 490"/>
              <a:gd name="T2" fmla="*/ 489 w 489"/>
              <a:gd name="T3" fmla="*/ 245 h 490"/>
              <a:gd name="T4" fmla="*/ 245 w 489"/>
              <a:gd name="T5" fmla="*/ 490 h 490"/>
              <a:gd name="T6" fmla="*/ 0 w 489"/>
              <a:gd name="T7" fmla="*/ 245 h 490"/>
              <a:gd name="T8" fmla="*/ 245 w 489"/>
              <a:gd name="T9" fmla="*/ 0 h 490"/>
              <a:gd name="T10" fmla="*/ 245 w 489"/>
              <a:gd name="T11" fmla="*/ 87 h 490"/>
              <a:gd name="T12" fmla="*/ 87 w 489"/>
              <a:gd name="T13" fmla="*/ 245 h 490"/>
              <a:gd name="T14" fmla="*/ 245 w 489"/>
              <a:gd name="T15" fmla="*/ 403 h 490"/>
              <a:gd name="T16" fmla="*/ 403 w 489"/>
              <a:gd name="T17" fmla="*/ 245 h 490"/>
              <a:gd name="T18" fmla="*/ 245 w 489"/>
              <a:gd name="T19" fmla="*/ 87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9" h="490">
                <a:moveTo>
                  <a:pt x="245" y="0"/>
                </a:moveTo>
                <a:cubicBezTo>
                  <a:pt x="380" y="0"/>
                  <a:pt x="489" y="110"/>
                  <a:pt x="489" y="245"/>
                </a:cubicBezTo>
                <a:cubicBezTo>
                  <a:pt x="489" y="380"/>
                  <a:pt x="380" y="490"/>
                  <a:pt x="245" y="490"/>
                </a:cubicBezTo>
                <a:cubicBezTo>
                  <a:pt x="110" y="490"/>
                  <a:pt x="0" y="380"/>
                  <a:pt x="0" y="245"/>
                </a:cubicBezTo>
                <a:cubicBezTo>
                  <a:pt x="0" y="110"/>
                  <a:pt x="110" y="0"/>
                  <a:pt x="245" y="0"/>
                </a:cubicBezTo>
                <a:close/>
                <a:moveTo>
                  <a:pt x="245" y="87"/>
                </a:moveTo>
                <a:cubicBezTo>
                  <a:pt x="158" y="87"/>
                  <a:pt x="87" y="158"/>
                  <a:pt x="87" y="245"/>
                </a:cubicBezTo>
                <a:cubicBezTo>
                  <a:pt x="87" y="332"/>
                  <a:pt x="158" y="403"/>
                  <a:pt x="245" y="403"/>
                </a:cubicBezTo>
                <a:cubicBezTo>
                  <a:pt x="332" y="403"/>
                  <a:pt x="403" y="332"/>
                  <a:pt x="403" y="245"/>
                </a:cubicBezTo>
                <a:cubicBezTo>
                  <a:pt x="403" y="158"/>
                  <a:pt x="332" y="87"/>
                  <a:pt x="245" y="87"/>
                </a:cubicBezTo>
                <a:close/>
              </a:path>
            </a:pathLst>
          </a:custGeom>
          <a:gradFill>
            <a:gsLst>
              <a:gs pos="0">
                <a:srgbClr val="CFB481"/>
              </a:gs>
              <a:gs pos="100000">
                <a:srgbClr val="F6E1AC"/>
              </a:gs>
            </a:gsLst>
            <a:lin ang="5400000" scaled="1"/>
          </a:gradFill>
          <a:ln>
            <a:noFill/>
          </a:ln>
        </p:spPr>
        <p:txBody>
          <a:bodyPr vert="horz" wrap="square" lIns="91440" tIns="45720" rIns="91440" bIns="45720" numCol="1" anchor="t" anchorCtr="0" compatLnSpc="1"/>
          <a:lstStyle/>
          <a:p>
            <a:endParaRPr lang="en-US" sz="2000">
              <a:solidFill>
                <a:srgbClr val="F6E1AC"/>
              </a:solidFill>
              <a:cs typeface="+mn-ea"/>
              <a:sym typeface="+mn-lt"/>
            </a:endParaRPr>
          </a:p>
        </p:txBody>
      </p:sp>
      <p:sp>
        <p:nvSpPr>
          <p:cNvPr id="49" name="Freeform 133"/>
          <p:cNvSpPr/>
          <p:nvPr/>
        </p:nvSpPr>
        <p:spPr bwMode="auto">
          <a:xfrm>
            <a:off x="7171221" y="2272475"/>
            <a:ext cx="278732" cy="281730"/>
          </a:xfrm>
          <a:custGeom>
            <a:avLst/>
            <a:gdLst/>
            <a:ahLst/>
            <a:cxnLst>
              <a:cxn ang="0">
                <a:pos x="112" y="89"/>
              </a:cxn>
              <a:cxn ang="0">
                <a:pos x="86" y="75"/>
              </a:cxn>
              <a:cxn ang="0">
                <a:pos x="72" y="69"/>
              </a:cxn>
              <a:cxn ang="0">
                <a:pos x="72" y="58"/>
              </a:cxn>
              <a:cxn ang="0">
                <a:pos x="77" y="45"/>
              </a:cxn>
              <a:cxn ang="0">
                <a:pos x="83" y="38"/>
              </a:cxn>
              <a:cxn ang="0">
                <a:pos x="79" y="30"/>
              </a:cxn>
              <a:cxn ang="0">
                <a:pos x="80" y="18"/>
              </a:cxn>
              <a:cxn ang="0">
                <a:pos x="58" y="0"/>
              </a:cxn>
              <a:cxn ang="0">
                <a:pos x="35" y="18"/>
              </a:cxn>
              <a:cxn ang="0">
                <a:pos x="36" y="30"/>
              </a:cxn>
              <a:cxn ang="0">
                <a:pos x="33" y="38"/>
              </a:cxn>
              <a:cxn ang="0">
                <a:pos x="38" y="45"/>
              </a:cxn>
              <a:cxn ang="0">
                <a:pos x="44" y="58"/>
              </a:cxn>
              <a:cxn ang="0">
                <a:pos x="44" y="69"/>
              </a:cxn>
              <a:cxn ang="0">
                <a:pos x="30" y="75"/>
              </a:cxn>
              <a:cxn ang="0">
                <a:pos x="4" y="89"/>
              </a:cxn>
              <a:cxn ang="0">
                <a:pos x="1" y="116"/>
              </a:cxn>
              <a:cxn ang="0">
                <a:pos x="114" y="116"/>
              </a:cxn>
              <a:cxn ang="0">
                <a:pos x="112" y="89"/>
              </a:cxn>
            </a:cxnLst>
            <a:rect l="0" t="0" r="r" b="b"/>
            <a:pathLst>
              <a:path w="115" h="116">
                <a:moveTo>
                  <a:pt x="112" y="89"/>
                </a:moveTo>
                <a:cubicBezTo>
                  <a:pt x="109" y="83"/>
                  <a:pt x="97" y="80"/>
                  <a:pt x="86" y="75"/>
                </a:cubicBezTo>
                <a:cubicBezTo>
                  <a:pt x="75" y="71"/>
                  <a:pt x="72" y="69"/>
                  <a:pt x="72" y="69"/>
                </a:cubicBezTo>
                <a:cubicBezTo>
                  <a:pt x="72" y="58"/>
                  <a:pt x="72" y="58"/>
                  <a:pt x="72" y="58"/>
                </a:cubicBezTo>
                <a:cubicBezTo>
                  <a:pt x="72" y="58"/>
                  <a:pt x="76" y="55"/>
                  <a:pt x="77" y="45"/>
                </a:cubicBezTo>
                <a:cubicBezTo>
                  <a:pt x="80" y="45"/>
                  <a:pt x="83" y="41"/>
                  <a:pt x="83" y="38"/>
                </a:cubicBezTo>
                <a:cubicBezTo>
                  <a:pt x="83" y="36"/>
                  <a:pt x="83" y="29"/>
                  <a:pt x="79" y="30"/>
                </a:cubicBezTo>
                <a:cubicBezTo>
                  <a:pt x="80" y="25"/>
                  <a:pt x="81" y="20"/>
                  <a:pt x="80" y="18"/>
                </a:cubicBezTo>
                <a:cubicBezTo>
                  <a:pt x="80" y="9"/>
                  <a:pt x="71" y="0"/>
                  <a:pt x="58" y="0"/>
                </a:cubicBezTo>
                <a:cubicBezTo>
                  <a:pt x="45" y="0"/>
                  <a:pt x="36" y="9"/>
                  <a:pt x="35" y="18"/>
                </a:cubicBezTo>
                <a:cubicBezTo>
                  <a:pt x="35" y="20"/>
                  <a:pt x="35" y="25"/>
                  <a:pt x="36" y="30"/>
                </a:cubicBezTo>
                <a:cubicBezTo>
                  <a:pt x="33" y="29"/>
                  <a:pt x="32" y="36"/>
                  <a:pt x="33" y="38"/>
                </a:cubicBezTo>
                <a:cubicBezTo>
                  <a:pt x="33" y="41"/>
                  <a:pt x="35" y="45"/>
                  <a:pt x="38" y="45"/>
                </a:cubicBezTo>
                <a:cubicBezTo>
                  <a:pt x="39" y="55"/>
                  <a:pt x="44" y="58"/>
                  <a:pt x="44" y="58"/>
                </a:cubicBezTo>
                <a:cubicBezTo>
                  <a:pt x="44" y="69"/>
                  <a:pt x="44" y="69"/>
                  <a:pt x="44" y="69"/>
                </a:cubicBezTo>
                <a:cubicBezTo>
                  <a:pt x="44" y="69"/>
                  <a:pt x="41" y="71"/>
                  <a:pt x="30" y="75"/>
                </a:cubicBezTo>
                <a:cubicBezTo>
                  <a:pt x="18" y="80"/>
                  <a:pt x="7" y="83"/>
                  <a:pt x="4" y="89"/>
                </a:cubicBezTo>
                <a:cubicBezTo>
                  <a:pt x="0" y="93"/>
                  <a:pt x="1" y="116"/>
                  <a:pt x="1" y="116"/>
                </a:cubicBezTo>
                <a:cubicBezTo>
                  <a:pt x="114" y="116"/>
                  <a:pt x="114" y="116"/>
                  <a:pt x="114" y="116"/>
                </a:cubicBezTo>
                <a:cubicBezTo>
                  <a:pt x="114" y="116"/>
                  <a:pt x="115" y="93"/>
                  <a:pt x="112" y="89"/>
                </a:cubicBezTo>
                <a:close/>
              </a:path>
            </a:pathLst>
          </a:custGeom>
          <a:gradFill>
            <a:gsLst>
              <a:gs pos="0">
                <a:srgbClr val="CFB481"/>
              </a:gs>
              <a:gs pos="100000">
                <a:srgbClr val="F6E1AC"/>
              </a:gs>
            </a:gsLst>
            <a:lin ang="5400000" scaled="1"/>
          </a:gradFill>
          <a:ln w="9525">
            <a:noFill/>
            <a:round/>
          </a:ln>
        </p:spPr>
        <p:txBody>
          <a:bodyPr vert="horz" wrap="square" lIns="91440" tIns="45720" rIns="91440" bIns="45720" numCol="1" anchor="t" anchorCtr="0" compatLnSpc="1"/>
          <a:lstStyle/>
          <a:p>
            <a:endParaRPr lang="en-US" sz="2000">
              <a:solidFill>
                <a:srgbClr val="F6E1AC"/>
              </a:solidFill>
              <a:cs typeface="+mn-ea"/>
              <a:sym typeface="+mn-lt"/>
            </a:endParaRPr>
          </a:p>
        </p:txBody>
      </p:sp>
      <p:sp>
        <p:nvSpPr>
          <p:cNvPr id="50" name="Freeform 153"/>
          <p:cNvSpPr/>
          <p:nvPr/>
        </p:nvSpPr>
        <p:spPr bwMode="auto">
          <a:xfrm>
            <a:off x="7203569" y="3841886"/>
            <a:ext cx="272738" cy="271238"/>
          </a:xfrm>
          <a:custGeom>
            <a:avLst/>
            <a:gdLst/>
            <a:ahLst/>
            <a:cxnLst>
              <a:cxn ang="0">
                <a:pos x="91" y="89"/>
              </a:cxn>
              <a:cxn ang="0">
                <a:pos x="80" y="98"/>
              </a:cxn>
              <a:cxn ang="0">
                <a:pos x="43" y="98"/>
              </a:cxn>
              <a:cxn ang="0">
                <a:pos x="38" y="91"/>
              </a:cxn>
              <a:cxn ang="0">
                <a:pos x="43" y="76"/>
              </a:cxn>
              <a:cxn ang="0">
                <a:pos x="101" y="76"/>
              </a:cxn>
              <a:cxn ang="0">
                <a:pos x="113" y="26"/>
              </a:cxn>
              <a:cxn ang="0">
                <a:pos x="21" y="13"/>
              </a:cxn>
              <a:cxn ang="0">
                <a:pos x="13" y="8"/>
              </a:cxn>
              <a:cxn ang="0">
                <a:pos x="14" y="7"/>
              </a:cxn>
              <a:cxn ang="0">
                <a:pos x="7" y="0"/>
              </a:cxn>
              <a:cxn ang="0">
                <a:pos x="0" y="7"/>
              </a:cxn>
              <a:cxn ang="0">
                <a:pos x="7" y="14"/>
              </a:cxn>
              <a:cxn ang="0">
                <a:pos x="8" y="14"/>
              </a:cxn>
              <a:cxn ang="0">
                <a:pos x="17" y="19"/>
              </a:cxn>
              <a:cxn ang="0">
                <a:pos x="31" y="76"/>
              </a:cxn>
              <a:cxn ang="0">
                <a:pos x="35" y="76"/>
              </a:cxn>
              <a:cxn ang="0">
                <a:pos x="31" y="88"/>
              </a:cxn>
              <a:cxn ang="0">
                <a:pos x="31" y="88"/>
              </a:cxn>
              <a:cxn ang="0">
                <a:pos x="19" y="100"/>
              </a:cxn>
              <a:cxn ang="0">
                <a:pos x="31" y="112"/>
              </a:cxn>
              <a:cxn ang="0">
                <a:pos x="42" y="105"/>
              </a:cxn>
              <a:cxn ang="0">
                <a:pos x="80" y="105"/>
              </a:cxn>
              <a:cxn ang="0">
                <a:pos x="91" y="112"/>
              </a:cxn>
              <a:cxn ang="0">
                <a:pos x="103" y="101"/>
              </a:cxn>
              <a:cxn ang="0">
                <a:pos x="91" y="89"/>
              </a:cxn>
            </a:cxnLst>
            <a:rect l="0" t="0" r="r" b="b"/>
            <a:pathLst>
              <a:path w="113" h="112">
                <a:moveTo>
                  <a:pt x="91" y="89"/>
                </a:moveTo>
                <a:cubicBezTo>
                  <a:pt x="86" y="89"/>
                  <a:pt x="81" y="93"/>
                  <a:pt x="80" y="98"/>
                </a:cubicBezTo>
                <a:cubicBezTo>
                  <a:pt x="43" y="98"/>
                  <a:pt x="43" y="98"/>
                  <a:pt x="43" y="98"/>
                </a:cubicBezTo>
                <a:cubicBezTo>
                  <a:pt x="42" y="95"/>
                  <a:pt x="41" y="92"/>
                  <a:pt x="38" y="91"/>
                </a:cubicBezTo>
                <a:cubicBezTo>
                  <a:pt x="43" y="76"/>
                  <a:pt x="43" y="76"/>
                  <a:pt x="43" y="76"/>
                </a:cubicBezTo>
                <a:cubicBezTo>
                  <a:pt x="101" y="76"/>
                  <a:pt x="101" y="76"/>
                  <a:pt x="101" y="76"/>
                </a:cubicBezTo>
                <a:cubicBezTo>
                  <a:pt x="113" y="26"/>
                  <a:pt x="113" y="26"/>
                  <a:pt x="113" y="26"/>
                </a:cubicBezTo>
                <a:cubicBezTo>
                  <a:pt x="21" y="13"/>
                  <a:pt x="21" y="13"/>
                  <a:pt x="21" y="13"/>
                </a:cubicBezTo>
                <a:cubicBezTo>
                  <a:pt x="13" y="8"/>
                  <a:pt x="13" y="8"/>
                  <a:pt x="13" y="8"/>
                </a:cubicBezTo>
                <a:cubicBezTo>
                  <a:pt x="14" y="7"/>
                  <a:pt x="14" y="7"/>
                  <a:pt x="14" y="7"/>
                </a:cubicBezTo>
                <a:cubicBezTo>
                  <a:pt x="14" y="3"/>
                  <a:pt x="10" y="0"/>
                  <a:pt x="7" y="0"/>
                </a:cubicBezTo>
                <a:cubicBezTo>
                  <a:pt x="3" y="0"/>
                  <a:pt x="0" y="3"/>
                  <a:pt x="0" y="7"/>
                </a:cubicBezTo>
                <a:cubicBezTo>
                  <a:pt x="0" y="11"/>
                  <a:pt x="3" y="14"/>
                  <a:pt x="7" y="14"/>
                </a:cubicBezTo>
                <a:cubicBezTo>
                  <a:pt x="8" y="14"/>
                  <a:pt x="8" y="14"/>
                  <a:pt x="8" y="14"/>
                </a:cubicBezTo>
                <a:cubicBezTo>
                  <a:pt x="17" y="19"/>
                  <a:pt x="17" y="19"/>
                  <a:pt x="17" y="19"/>
                </a:cubicBezTo>
                <a:cubicBezTo>
                  <a:pt x="31" y="76"/>
                  <a:pt x="31" y="76"/>
                  <a:pt x="31" y="76"/>
                </a:cubicBezTo>
                <a:cubicBezTo>
                  <a:pt x="35" y="76"/>
                  <a:pt x="35" y="76"/>
                  <a:pt x="35" y="76"/>
                </a:cubicBezTo>
                <a:cubicBezTo>
                  <a:pt x="31" y="88"/>
                  <a:pt x="31" y="88"/>
                  <a:pt x="31" y="88"/>
                </a:cubicBezTo>
                <a:cubicBezTo>
                  <a:pt x="31" y="88"/>
                  <a:pt x="31" y="88"/>
                  <a:pt x="31" y="88"/>
                </a:cubicBezTo>
                <a:cubicBezTo>
                  <a:pt x="24" y="88"/>
                  <a:pt x="19" y="94"/>
                  <a:pt x="19" y="100"/>
                </a:cubicBezTo>
                <a:cubicBezTo>
                  <a:pt x="19" y="107"/>
                  <a:pt x="24" y="112"/>
                  <a:pt x="31" y="112"/>
                </a:cubicBezTo>
                <a:cubicBezTo>
                  <a:pt x="36" y="112"/>
                  <a:pt x="40" y="109"/>
                  <a:pt x="42" y="105"/>
                </a:cubicBezTo>
                <a:cubicBezTo>
                  <a:pt x="80" y="105"/>
                  <a:pt x="80" y="105"/>
                  <a:pt x="80" y="105"/>
                </a:cubicBezTo>
                <a:cubicBezTo>
                  <a:pt x="82" y="109"/>
                  <a:pt x="86" y="112"/>
                  <a:pt x="91" y="112"/>
                </a:cubicBezTo>
                <a:cubicBezTo>
                  <a:pt x="98" y="112"/>
                  <a:pt x="103" y="107"/>
                  <a:pt x="103" y="101"/>
                </a:cubicBezTo>
                <a:cubicBezTo>
                  <a:pt x="103" y="94"/>
                  <a:pt x="98" y="89"/>
                  <a:pt x="91" y="89"/>
                </a:cubicBezTo>
                <a:close/>
              </a:path>
            </a:pathLst>
          </a:custGeom>
          <a:gradFill>
            <a:gsLst>
              <a:gs pos="0">
                <a:srgbClr val="CFB481"/>
              </a:gs>
              <a:gs pos="100000">
                <a:srgbClr val="F6E1AC"/>
              </a:gs>
            </a:gsLst>
            <a:lin ang="5400000" scaled="1"/>
          </a:gradFill>
          <a:ln w="9525">
            <a:noFill/>
            <a:round/>
          </a:ln>
        </p:spPr>
        <p:txBody>
          <a:bodyPr vert="horz" wrap="square" lIns="91440" tIns="45720" rIns="91440" bIns="45720" numCol="1" anchor="t" anchorCtr="0" compatLnSpc="1"/>
          <a:lstStyle/>
          <a:p>
            <a:endParaRPr lang="en-US" sz="2000">
              <a:solidFill>
                <a:srgbClr val="F6E1AC"/>
              </a:solidFill>
              <a:cs typeface="+mn-ea"/>
              <a:sym typeface="+mn-lt"/>
            </a:endParaRPr>
          </a:p>
        </p:txBody>
      </p:sp>
      <p:sp>
        <p:nvSpPr>
          <p:cNvPr id="51" name="Freeform 8"/>
          <p:cNvSpPr>
            <a:spLocks noEditPoints="1"/>
          </p:cNvSpPr>
          <p:nvPr/>
        </p:nvSpPr>
        <p:spPr bwMode="auto">
          <a:xfrm>
            <a:off x="6909682" y="5064788"/>
            <a:ext cx="900302" cy="904918"/>
          </a:xfrm>
          <a:custGeom>
            <a:avLst/>
            <a:gdLst>
              <a:gd name="T0" fmla="*/ 245 w 489"/>
              <a:gd name="T1" fmla="*/ 0 h 490"/>
              <a:gd name="T2" fmla="*/ 489 w 489"/>
              <a:gd name="T3" fmla="*/ 245 h 490"/>
              <a:gd name="T4" fmla="*/ 245 w 489"/>
              <a:gd name="T5" fmla="*/ 490 h 490"/>
              <a:gd name="T6" fmla="*/ 0 w 489"/>
              <a:gd name="T7" fmla="*/ 245 h 490"/>
              <a:gd name="T8" fmla="*/ 245 w 489"/>
              <a:gd name="T9" fmla="*/ 0 h 490"/>
              <a:gd name="T10" fmla="*/ 245 w 489"/>
              <a:gd name="T11" fmla="*/ 87 h 490"/>
              <a:gd name="T12" fmla="*/ 87 w 489"/>
              <a:gd name="T13" fmla="*/ 245 h 490"/>
              <a:gd name="T14" fmla="*/ 245 w 489"/>
              <a:gd name="T15" fmla="*/ 403 h 490"/>
              <a:gd name="T16" fmla="*/ 402 w 489"/>
              <a:gd name="T17" fmla="*/ 245 h 490"/>
              <a:gd name="T18" fmla="*/ 245 w 489"/>
              <a:gd name="T19" fmla="*/ 87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9" h="490">
                <a:moveTo>
                  <a:pt x="245" y="0"/>
                </a:moveTo>
                <a:cubicBezTo>
                  <a:pt x="380" y="0"/>
                  <a:pt x="489" y="110"/>
                  <a:pt x="489" y="245"/>
                </a:cubicBezTo>
                <a:cubicBezTo>
                  <a:pt x="489" y="380"/>
                  <a:pt x="380" y="490"/>
                  <a:pt x="245" y="490"/>
                </a:cubicBezTo>
                <a:cubicBezTo>
                  <a:pt x="109" y="490"/>
                  <a:pt x="0" y="380"/>
                  <a:pt x="0" y="245"/>
                </a:cubicBezTo>
                <a:cubicBezTo>
                  <a:pt x="0" y="110"/>
                  <a:pt x="109" y="0"/>
                  <a:pt x="245" y="0"/>
                </a:cubicBezTo>
                <a:close/>
                <a:moveTo>
                  <a:pt x="245" y="87"/>
                </a:moveTo>
                <a:cubicBezTo>
                  <a:pt x="157" y="87"/>
                  <a:pt x="87" y="158"/>
                  <a:pt x="87" y="245"/>
                </a:cubicBezTo>
                <a:cubicBezTo>
                  <a:pt x="87" y="332"/>
                  <a:pt x="157" y="403"/>
                  <a:pt x="245" y="403"/>
                </a:cubicBezTo>
                <a:cubicBezTo>
                  <a:pt x="332" y="403"/>
                  <a:pt x="402" y="332"/>
                  <a:pt x="402" y="245"/>
                </a:cubicBezTo>
                <a:cubicBezTo>
                  <a:pt x="402" y="158"/>
                  <a:pt x="332" y="87"/>
                  <a:pt x="245" y="87"/>
                </a:cubicBezTo>
                <a:close/>
              </a:path>
            </a:pathLst>
          </a:custGeom>
          <a:gradFill>
            <a:gsLst>
              <a:gs pos="0">
                <a:srgbClr val="CFB481"/>
              </a:gs>
              <a:gs pos="100000">
                <a:srgbClr val="F6E1AC"/>
              </a:gs>
            </a:gsLst>
            <a:lin ang="5400000" scaled="1"/>
          </a:gradFill>
          <a:ln>
            <a:noFill/>
          </a:ln>
        </p:spPr>
        <p:txBody>
          <a:bodyPr vert="horz" wrap="square" lIns="91440" tIns="45720" rIns="91440" bIns="45720" numCol="1" anchor="t" anchorCtr="0" compatLnSpc="1"/>
          <a:lstStyle/>
          <a:p>
            <a:endParaRPr lang="en-US" sz="2000">
              <a:solidFill>
                <a:srgbClr val="F6E1AC"/>
              </a:solidFill>
              <a:cs typeface="+mn-ea"/>
              <a:sym typeface="+mn-lt"/>
            </a:endParaRPr>
          </a:p>
        </p:txBody>
      </p:sp>
      <p:grpSp>
        <p:nvGrpSpPr>
          <p:cNvPr id="52" name="Group 42"/>
          <p:cNvGrpSpPr/>
          <p:nvPr/>
        </p:nvGrpSpPr>
        <p:grpSpPr>
          <a:xfrm>
            <a:off x="7172885" y="5349147"/>
            <a:ext cx="280232" cy="256254"/>
            <a:chOff x="2046288" y="3759200"/>
            <a:chExt cx="296863" cy="271463"/>
          </a:xfrm>
          <a:gradFill>
            <a:gsLst>
              <a:gs pos="0">
                <a:srgbClr val="CFB481"/>
              </a:gs>
              <a:gs pos="100000">
                <a:srgbClr val="F6E1AC"/>
              </a:gs>
            </a:gsLst>
            <a:lin ang="5400000" scaled="1"/>
          </a:gradFill>
        </p:grpSpPr>
        <p:sp>
          <p:nvSpPr>
            <p:cNvPr id="53" name="Rectangle 160"/>
            <p:cNvSpPr>
              <a:spLocks noChangeArrowheads="1"/>
            </p:cNvSpPr>
            <p:nvPr/>
          </p:nvSpPr>
          <p:spPr bwMode="auto">
            <a:xfrm>
              <a:off x="2065338" y="3973513"/>
              <a:ext cx="55563" cy="57150"/>
            </a:xfrm>
            <a:prstGeom prst="rect">
              <a:avLst/>
            </a:prstGeom>
            <a:grpFill/>
            <a:ln w="9525">
              <a:noFill/>
              <a:miter lim="800000"/>
            </a:ln>
          </p:spPr>
          <p:txBody>
            <a:bodyPr vert="horz" wrap="square" lIns="91440" tIns="45720" rIns="91440" bIns="45720" numCol="1" anchor="t" anchorCtr="0" compatLnSpc="1"/>
            <a:lstStyle/>
            <a:p>
              <a:endParaRPr lang="en-US" sz="2000">
                <a:solidFill>
                  <a:srgbClr val="F6E1AC"/>
                </a:solidFill>
                <a:cs typeface="+mn-ea"/>
                <a:sym typeface="+mn-lt"/>
              </a:endParaRPr>
            </a:p>
          </p:txBody>
        </p:sp>
        <p:sp>
          <p:nvSpPr>
            <p:cNvPr id="54" name="Rectangle 161"/>
            <p:cNvSpPr>
              <a:spLocks noChangeArrowheads="1"/>
            </p:cNvSpPr>
            <p:nvPr/>
          </p:nvSpPr>
          <p:spPr bwMode="auto">
            <a:xfrm>
              <a:off x="2139950" y="3935413"/>
              <a:ext cx="55563" cy="95250"/>
            </a:xfrm>
            <a:prstGeom prst="rect">
              <a:avLst/>
            </a:prstGeom>
            <a:grpFill/>
            <a:ln w="9525">
              <a:noFill/>
              <a:miter lim="800000"/>
            </a:ln>
          </p:spPr>
          <p:txBody>
            <a:bodyPr vert="horz" wrap="square" lIns="91440" tIns="45720" rIns="91440" bIns="45720" numCol="1" anchor="t" anchorCtr="0" compatLnSpc="1"/>
            <a:lstStyle/>
            <a:p>
              <a:endParaRPr lang="en-US" sz="2000">
                <a:solidFill>
                  <a:srgbClr val="F6E1AC"/>
                </a:solidFill>
                <a:cs typeface="+mn-ea"/>
                <a:sym typeface="+mn-lt"/>
              </a:endParaRPr>
            </a:p>
          </p:txBody>
        </p:sp>
        <p:sp>
          <p:nvSpPr>
            <p:cNvPr id="55" name="Rectangle 162"/>
            <p:cNvSpPr>
              <a:spLocks noChangeArrowheads="1"/>
            </p:cNvSpPr>
            <p:nvPr/>
          </p:nvSpPr>
          <p:spPr bwMode="auto">
            <a:xfrm>
              <a:off x="2212975" y="3898900"/>
              <a:ext cx="57150" cy="131763"/>
            </a:xfrm>
            <a:prstGeom prst="rect">
              <a:avLst/>
            </a:prstGeom>
            <a:grpFill/>
            <a:ln w="9525">
              <a:noFill/>
              <a:miter lim="800000"/>
            </a:ln>
          </p:spPr>
          <p:txBody>
            <a:bodyPr vert="horz" wrap="square" lIns="91440" tIns="45720" rIns="91440" bIns="45720" numCol="1" anchor="t" anchorCtr="0" compatLnSpc="1"/>
            <a:lstStyle/>
            <a:p>
              <a:endParaRPr lang="en-US" sz="2000">
                <a:solidFill>
                  <a:srgbClr val="F6E1AC"/>
                </a:solidFill>
                <a:cs typeface="+mn-ea"/>
                <a:sym typeface="+mn-lt"/>
              </a:endParaRPr>
            </a:p>
          </p:txBody>
        </p:sp>
        <p:sp>
          <p:nvSpPr>
            <p:cNvPr id="56" name="Rectangle 163"/>
            <p:cNvSpPr>
              <a:spLocks noChangeArrowheads="1"/>
            </p:cNvSpPr>
            <p:nvPr/>
          </p:nvSpPr>
          <p:spPr bwMode="auto">
            <a:xfrm>
              <a:off x="2287588" y="3860800"/>
              <a:ext cx="55563" cy="169863"/>
            </a:xfrm>
            <a:prstGeom prst="rect">
              <a:avLst/>
            </a:prstGeom>
            <a:grpFill/>
            <a:ln w="9525">
              <a:noFill/>
              <a:miter lim="800000"/>
            </a:ln>
          </p:spPr>
          <p:txBody>
            <a:bodyPr vert="horz" wrap="square" lIns="91440" tIns="45720" rIns="91440" bIns="45720" numCol="1" anchor="t" anchorCtr="0" compatLnSpc="1"/>
            <a:lstStyle/>
            <a:p>
              <a:endParaRPr lang="en-US" sz="2000">
                <a:solidFill>
                  <a:srgbClr val="F6E1AC"/>
                </a:solidFill>
                <a:cs typeface="+mn-ea"/>
                <a:sym typeface="+mn-lt"/>
              </a:endParaRPr>
            </a:p>
          </p:txBody>
        </p:sp>
        <p:sp>
          <p:nvSpPr>
            <p:cNvPr id="57" name="Freeform 164"/>
            <p:cNvSpPr/>
            <p:nvPr/>
          </p:nvSpPr>
          <p:spPr bwMode="auto">
            <a:xfrm>
              <a:off x="2046288" y="3759200"/>
              <a:ext cx="296863" cy="176213"/>
            </a:xfrm>
            <a:custGeom>
              <a:avLst/>
              <a:gdLst/>
              <a:ahLst/>
              <a:cxnLst>
                <a:cxn ang="0">
                  <a:pos x="162" y="25"/>
                </a:cxn>
                <a:cxn ang="0">
                  <a:pos x="126" y="25"/>
                </a:cxn>
                <a:cxn ang="0">
                  <a:pos x="81" y="59"/>
                </a:cxn>
                <a:cxn ang="0">
                  <a:pos x="59" y="48"/>
                </a:cxn>
                <a:cxn ang="0">
                  <a:pos x="0" y="96"/>
                </a:cxn>
                <a:cxn ang="0">
                  <a:pos x="0" y="111"/>
                </a:cxn>
                <a:cxn ang="0">
                  <a:pos x="60" y="62"/>
                </a:cxn>
                <a:cxn ang="0">
                  <a:pos x="83" y="74"/>
                </a:cxn>
                <a:cxn ang="0">
                  <a:pos x="131" y="37"/>
                </a:cxn>
                <a:cxn ang="0">
                  <a:pos x="166" y="37"/>
                </a:cxn>
                <a:cxn ang="0">
                  <a:pos x="187" y="16"/>
                </a:cxn>
                <a:cxn ang="0">
                  <a:pos x="187" y="0"/>
                </a:cxn>
                <a:cxn ang="0">
                  <a:pos x="162" y="25"/>
                </a:cxn>
              </a:cxnLst>
              <a:rect l="0" t="0" r="r" b="b"/>
              <a:pathLst>
                <a:path w="187" h="111">
                  <a:moveTo>
                    <a:pt x="162" y="25"/>
                  </a:moveTo>
                  <a:lnTo>
                    <a:pt x="126" y="25"/>
                  </a:lnTo>
                  <a:lnTo>
                    <a:pt x="81" y="59"/>
                  </a:lnTo>
                  <a:lnTo>
                    <a:pt x="59" y="48"/>
                  </a:lnTo>
                  <a:lnTo>
                    <a:pt x="0" y="96"/>
                  </a:lnTo>
                  <a:lnTo>
                    <a:pt x="0" y="111"/>
                  </a:lnTo>
                  <a:lnTo>
                    <a:pt x="60" y="62"/>
                  </a:lnTo>
                  <a:lnTo>
                    <a:pt x="83" y="74"/>
                  </a:lnTo>
                  <a:lnTo>
                    <a:pt x="131" y="37"/>
                  </a:lnTo>
                  <a:lnTo>
                    <a:pt x="166" y="37"/>
                  </a:lnTo>
                  <a:lnTo>
                    <a:pt x="187" y="16"/>
                  </a:lnTo>
                  <a:lnTo>
                    <a:pt x="187" y="0"/>
                  </a:lnTo>
                  <a:lnTo>
                    <a:pt x="162" y="25"/>
                  </a:lnTo>
                  <a:close/>
                </a:path>
              </a:pathLst>
            </a:custGeom>
            <a:grpFill/>
            <a:ln w="9525">
              <a:noFill/>
              <a:round/>
            </a:ln>
          </p:spPr>
          <p:txBody>
            <a:bodyPr vert="horz" wrap="square" lIns="91440" tIns="45720" rIns="91440" bIns="45720" numCol="1" anchor="t" anchorCtr="0" compatLnSpc="1"/>
            <a:lstStyle/>
            <a:p>
              <a:endParaRPr lang="en-US" sz="2000">
                <a:solidFill>
                  <a:srgbClr val="F6E1AC"/>
                </a:solidFill>
                <a:cs typeface="+mn-ea"/>
                <a:sym typeface="+mn-lt"/>
              </a:endParaRPr>
            </a:p>
          </p:txBody>
        </p:sp>
      </p:grpSp>
      <p:sp>
        <p:nvSpPr>
          <p:cNvPr id="58" name="Rectangle 35"/>
          <p:cNvSpPr>
            <a:spLocks noChangeArrowheads="1"/>
          </p:cNvSpPr>
          <p:nvPr/>
        </p:nvSpPr>
        <p:spPr bwMode="auto">
          <a:xfrm>
            <a:off x="8071523" y="1949682"/>
            <a:ext cx="2861310" cy="813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a:lnSpc>
                <a:spcPct val="130000"/>
              </a:lnSpc>
            </a:pPr>
            <a:r>
              <a:rPr lang="zh-CN" altLang="en-US" sz="1400" dirty="0">
                <a:solidFill>
                  <a:srgbClr val="F6E1AC"/>
                </a:solidFill>
                <a:latin typeface="字体视界-简圆体" panose="02010601030101010101" pitchFamily="2" charset="-122"/>
                <a:ea typeface="字体视界-简圆体" panose="02010601030101010101" pitchFamily="2" charset="-122"/>
                <a:sym typeface="+mn-ea"/>
              </a:rPr>
              <a:t>If they throw stones at you, don’t throw back, use them to build your own foundation instead.</a:t>
            </a:r>
          </a:p>
        </p:txBody>
      </p:sp>
      <p:sp>
        <p:nvSpPr>
          <p:cNvPr id="59" name="Rectangle 35"/>
          <p:cNvSpPr>
            <a:spLocks noChangeArrowheads="1"/>
          </p:cNvSpPr>
          <p:nvPr/>
        </p:nvSpPr>
        <p:spPr bwMode="auto">
          <a:xfrm>
            <a:off x="8071523" y="3589619"/>
            <a:ext cx="2861310" cy="813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a:lnSpc>
                <a:spcPct val="130000"/>
              </a:lnSpc>
            </a:pPr>
            <a:r>
              <a:rPr lang="zh-CN" altLang="en-US" sz="1400" dirty="0">
                <a:solidFill>
                  <a:srgbClr val="F6E1AC"/>
                </a:solidFill>
                <a:latin typeface="字体视界-简圆体" panose="02010601030101010101" pitchFamily="2" charset="-122"/>
                <a:ea typeface="字体视界-简圆体" panose="02010601030101010101" pitchFamily="2" charset="-122"/>
                <a:sym typeface="+mn-ea"/>
              </a:rPr>
              <a:t>If they throw stones at you, don’t throw back, use them to build your own foundation instead.</a:t>
            </a:r>
          </a:p>
        </p:txBody>
      </p:sp>
      <p:sp>
        <p:nvSpPr>
          <p:cNvPr id="60" name="Rectangle 35"/>
          <p:cNvSpPr>
            <a:spLocks noChangeArrowheads="1"/>
          </p:cNvSpPr>
          <p:nvPr/>
        </p:nvSpPr>
        <p:spPr bwMode="auto">
          <a:xfrm>
            <a:off x="8105455" y="5136239"/>
            <a:ext cx="2861310" cy="813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a:lnSpc>
                <a:spcPct val="130000"/>
              </a:lnSpc>
            </a:pPr>
            <a:r>
              <a:rPr lang="zh-CN" altLang="en-US" sz="1400" dirty="0">
                <a:solidFill>
                  <a:srgbClr val="F6E1AC"/>
                </a:solidFill>
                <a:latin typeface="字体视界-简圆体" panose="02010601030101010101" pitchFamily="2" charset="-122"/>
                <a:ea typeface="字体视界-简圆体" panose="02010601030101010101" pitchFamily="2" charset="-122"/>
                <a:sym typeface="+mn-ea"/>
              </a:rPr>
              <a:t>If they throw stones at you, don’t throw back, use them to build your own foundation instead.</a:t>
            </a:r>
          </a:p>
        </p:txBody>
      </p:sp>
    </p:spTree>
  </p:cSld>
  <p:clrMapOvr>
    <a:masterClrMapping/>
  </p:clrMapOvr>
  <mc:AlternateContent xmlns:mc="http://schemas.openxmlformats.org/markup-compatibility/2006" xmlns:p14="http://schemas.microsoft.com/office/powerpoint/2010/main">
    <mc:Choice Requires="p14">
      <p:transition spd="slow" p14:dur="1250" advTm="2000">
        <p14:switch dir="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50"/>
                                        <p:tgtEl>
                                          <p:spTgt spid="6"/>
                                        </p:tgtEl>
                                      </p:cBhvr>
                                    </p:animEffect>
                                    <p:anim calcmode="lin" valueType="num">
                                      <p:cBhvr>
                                        <p:cTn id="14" dur="250" fill="hold"/>
                                        <p:tgtEl>
                                          <p:spTgt spid="6"/>
                                        </p:tgtEl>
                                        <p:attrNameLst>
                                          <p:attrName>ppt_x</p:attrName>
                                        </p:attrNameLst>
                                      </p:cBhvr>
                                      <p:tavLst>
                                        <p:tav tm="0">
                                          <p:val>
                                            <p:strVal val="#ppt_x"/>
                                          </p:val>
                                        </p:tav>
                                        <p:tav tm="100000">
                                          <p:val>
                                            <p:strVal val="#ppt_x"/>
                                          </p:val>
                                        </p:tav>
                                      </p:tavLst>
                                    </p:anim>
                                    <p:anim calcmode="lin" valueType="num">
                                      <p:cBhvr>
                                        <p:cTn id="15" dur="25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p:cTn id="25" dur="500" fill="hold"/>
                                        <p:tgtEl>
                                          <p:spTgt spid="49"/>
                                        </p:tgtEl>
                                        <p:attrNameLst>
                                          <p:attrName>ppt_w</p:attrName>
                                        </p:attrNameLst>
                                      </p:cBhvr>
                                      <p:tavLst>
                                        <p:tav tm="0">
                                          <p:val>
                                            <p:fltVal val="0"/>
                                          </p:val>
                                        </p:tav>
                                        <p:tav tm="100000">
                                          <p:val>
                                            <p:strVal val="#ppt_w"/>
                                          </p:val>
                                        </p:tav>
                                      </p:tavLst>
                                    </p:anim>
                                    <p:anim calcmode="lin" valueType="num">
                                      <p:cBhvr>
                                        <p:cTn id="26" dur="500" fill="hold"/>
                                        <p:tgtEl>
                                          <p:spTgt spid="49"/>
                                        </p:tgtEl>
                                        <p:attrNameLst>
                                          <p:attrName>ppt_h</p:attrName>
                                        </p:attrNameLst>
                                      </p:cBhvr>
                                      <p:tavLst>
                                        <p:tav tm="0">
                                          <p:val>
                                            <p:fltVal val="0"/>
                                          </p:val>
                                        </p:tav>
                                        <p:tav tm="100000">
                                          <p:val>
                                            <p:strVal val="#ppt_h"/>
                                          </p:val>
                                        </p:tav>
                                      </p:tavLst>
                                    </p:anim>
                                    <p:animEffect transition="in" filter="fade">
                                      <p:cBhvr>
                                        <p:cTn id="27" dur="500"/>
                                        <p:tgtEl>
                                          <p:spTgt spid="4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p:cTn id="31" dur="500" fill="hold"/>
                                        <p:tgtEl>
                                          <p:spTgt spid="48"/>
                                        </p:tgtEl>
                                        <p:attrNameLst>
                                          <p:attrName>ppt_w</p:attrName>
                                        </p:attrNameLst>
                                      </p:cBhvr>
                                      <p:tavLst>
                                        <p:tav tm="0">
                                          <p:val>
                                            <p:fltVal val="0"/>
                                          </p:val>
                                        </p:tav>
                                        <p:tav tm="100000">
                                          <p:val>
                                            <p:strVal val="#ppt_w"/>
                                          </p:val>
                                        </p:tav>
                                      </p:tavLst>
                                    </p:anim>
                                    <p:anim calcmode="lin" valueType="num">
                                      <p:cBhvr>
                                        <p:cTn id="32" dur="500" fill="hold"/>
                                        <p:tgtEl>
                                          <p:spTgt spid="48"/>
                                        </p:tgtEl>
                                        <p:attrNameLst>
                                          <p:attrName>ppt_h</p:attrName>
                                        </p:attrNameLst>
                                      </p:cBhvr>
                                      <p:tavLst>
                                        <p:tav tm="0">
                                          <p:val>
                                            <p:fltVal val="0"/>
                                          </p:val>
                                        </p:tav>
                                        <p:tav tm="100000">
                                          <p:val>
                                            <p:strVal val="#ppt_h"/>
                                          </p:val>
                                        </p:tav>
                                      </p:tavLst>
                                    </p:anim>
                                    <p:animEffect transition="in" filter="fade">
                                      <p:cBhvr>
                                        <p:cTn id="33" dur="500"/>
                                        <p:tgtEl>
                                          <p:spTgt spid="4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p:cTn id="37" dur="500" fill="hold"/>
                                        <p:tgtEl>
                                          <p:spTgt spid="50"/>
                                        </p:tgtEl>
                                        <p:attrNameLst>
                                          <p:attrName>ppt_w</p:attrName>
                                        </p:attrNameLst>
                                      </p:cBhvr>
                                      <p:tavLst>
                                        <p:tav tm="0">
                                          <p:val>
                                            <p:fltVal val="0"/>
                                          </p:val>
                                        </p:tav>
                                        <p:tav tm="100000">
                                          <p:val>
                                            <p:strVal val="#ppt_w"/>
                                          </p:val>
                                        </p:tav>
                                      </p:tavLst>
                                    </p:anim>
                                    <p:anim calcmode="lin" valueType="num">
                                      <p:cBhvr>
                                        <p:cTn id="38" dur="500" fill="hold"/>
                                        <p:tgtEl>
                                          <p:spTgt spid="50"/>
                                        </p:tgtEl>
                                        <p:attrNameLst>
                                          <p:attrName>ppt_h</p:attrName>
                                        </p:attrNameLst>
                                      </p:cBhvr>
                                      <p:tavLst>
                                        <p:tav tm="0">
                                          <p:val>
                                            <p:fltVal val="0"/>
                                          </p:val>
                                        </p:tav>
                                        <p:tav tm="100000">
                                          <p:val>
                                            <p:strVal val="#ppt_h"/>
                                          </p:val>
                                        </p:tav>
                                      </p:tavLst>
                                    </p:anim>
                                    <p:animEffect transition="in" filter="fade">
                                      <p:cBhvr>
                                        <p:cTn id="39" dur="500"/>
                                        <p:tgtEl>
                                          <p:spTgt spid="5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p:cTn id="43" dur="500" fill="hold"/>
                                        <p:tgtEl>
                                          <p:spTgt spid="51"/>
                                        </p:tgtEl>
                                        <p:attrNameLst>
                                          <p:attrName>ppt_w</p:attrName>
                                        </p:attrNameLst>
                                      </p:cBhvr>
                                      <p:tavLst>
                                        <p:tav tm="0">
                                          <p:val>
                                            <p:fltVal val="0"/>
                                          </p:val>
                                        </p:tav>
                                        <p:tav tm="100000">
                                          <p:val>
                                            <p:strVal val="#ppt_w"/>
                                          </p:val>
                                        </p:tav>
                                      </p:tavLst>
                                    </p:anim>
                                    <p:anim calcmode="lin" valueType="num">
                                      <p:cBhvr>
                                        <p:cTn id="44" dur="500" fill="hold"/>
                                        <p:tgtEl>
                                          <p:spTgt spid="51"/>
                                        </p:tgtEl>
                                        <p:attrNameLst>
                                          <p:attrName>ppt_h</p:attrName>
                                        </p:attrNameLst>
                                      </p:cBhvr>
                                      <p:tavLst>
                                        <p:tav tm="0">
                                          <p:val>
                                            <p:fltVal val="0"/>
                                          </p:val>
                                        </p:tav>
                                        <p:tav tm="100000">
                                          <p:val>
                                            <p:strVal val="#ppt_h"/>
                                          </p:val>
                                        </p:tav>
                                      </p:tavLst>
                                    </p:anim>
                                    <p:animEffect transition="in" filter="fade">
                                      <p:cBhvr>
                                        <p:cTn id="45" dur="500"/>
                                        <p:tgtEl>
                                          <p:spTgt spid="51"/>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42" presetClass="entr" presetSubtype="0" fill="hold" grpId="1"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500"/>
                                        <p:tgtEl>
                                          <p:spTgt spid="58"/>
                                        </p:tgtEl>
                                      </p:cBhvr>
                                    </p:animEffect>
                                    <p:anim calcmode="lin" valueType="num">
                                      <p:cBhvr>
                                        <p:cTn id="56" dur="500" fill="hold"/>
                                        <p:tgtEl>
                                          <p:spTgt spid="58"/>
                                        </p:tgtEl>
                                        <p:attrNameLst>
                                          <p:attrName>ppt_x</p:attrName>
                                        </p:attrNameLst>
                                      </p:cBhvr>
                                      <p:tavLst>
                                        <p:tav tm="0">
                                          <p:val>
                                            <p:strVal val="#ppt_x"/>
                                          </p:val>
                                        </p:tav>
                                        <p:tav tm="100000">
                                          <p:val>
                                            <p:strVal val="#ppt_x"/>
                                          </p:val>
                                        </p:tav>
                                      </p:tavLst>
                                    </p:anim>
                                    <p:anim calcmode="lin" valueType="num">
                                      <p:cBhvr>
                                        <p:cTn id="57" dur="5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2" presetClass="entr" presetSubtype="0" fill="hold" grpId="1"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500"/>
                                        <p:tgtEl>
                                          <p:spTgt spid="59"/>
                                        </p:tgtEl>
                                      </p:cBhvr>
                                    </p:animEffect>
                                    <p:anim calcmode="lin" valueType="num">
                                      <p:cBhvr>
                                        <p:cTn id="62" dur="500" fill="hold"/>
                                        <p:tgtEl>
                                          <p:spTgt spid="59"/>
                                        </p:tgtEl>
                                        <p:attrNameLst>
                                          <p:attrName>ppt_x</p:attrName>
                                        </p:attrNameLst>
                                      </p:cBhvr>
                                      <p:tavLst>
                                        <p:tav tm="0">
                                          <p:val>
                                            <p:strVal val="#ppt_x"/>
                                          </p:val>
                                        </p:tav>
                                        <p:tav tm="100000">
                                          <p:val>
                                            <p:strVal val="#ppt_x"/>
                                          </p:val>
                                        </p:tav>
                                      </p:tavLst>
                                    </p:anim>
                                    <p:anim calcmode="lin" valueType="num">
                                      <p:cBhvr>
                                        <p:cTn id="63" dur="5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42" presetClass="entr" presetSubtype="0" fill="hold" grpId="1"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500"/>
                                        <p:tgtEl>
                                          <p:spTgt spid="60"/>
                                        </p:tgtEl>
                                      </p:cBhvr>
                                    </p:animEffect>
                                    <p:anim calcmode="lin" valueType="num">
                                      <p:cBhvr>
                                        <p:cTn id="68" dur="500" fill="hold"/>
                                        <p:tgtEl>
                                          <p:spTgt spid="60"/>
                                        </p:tgtEl>
                                        <p:attrNameLst>
                                          <p:attrName>ppt_x</p:attrName>
                                        </p:attrNameLst>
                                      </p:cBhvr>
                                      <p:tavLst>
                                        <p:tav tm="0">
                                          <p:val>
                                            <p:strVal val="#ppt_x"/>
                                          </p:val>
                                        </p:tav>
                                        <p:tav tm="100000">
                                          <p:val>
                                            <p:strVal val="#ppt_x"/>
                                          </p:val>
                                        </p:tav>
                                      </p:tavLst>
                                    </p:anim>
                                    <p:anim calcmode="lin" valueType="num">
                                      <p:cBhvr>
                                        <p:cTn id="69" dur="5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7" grpId="0" bldLvl="0" animBg="1"/>
      <p:bldP spid="48" grpId="0" bldLvl="0" animBg="1"/>
      <p:bldP spid="49" grpId="0" bldLvl="0" animBg="1"/>
      <p:bldP spid="50" grpId="0" bldLvl="0" animBg="1"/>
      <p:bldP spid="51" grpId="0" bldLvl="0" animBg="1"/>
      <p:bldP spid="58" grpId="0"/>
      <p:bldP spid="58" grpId="1"/>
      <p:bldP spid="59" grpId="0"/>
      <p:bldP spid="59" grpId="1"/>
      <p:bldP spid="60" grpId="0"/>
      <p:bldP spid="60"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1396" y="-2661397"/>
            <a:ext cx="6869208" cy="12191999"/>
          </a:xfrm>
          <a:prstGeom prst="rect">
            <a:avLst/>
          </a:prstGeom>
        </p:spPr>
      </p:pic>
      <p:sp>
        <p:nvSpPr>
          <p:cNvPr id="33" name="文本框 32"/>
          <p:cNvSpPr txBox="1"/>
          <p:nvPr/>
        </p:nvSpPr>
        <p:spPr>
          <a:xfrm>
            <a:off x="2546577" y="2253750"/>
            <a:ext cx="6811564" cy="1862048"/>
          </a:xfrm>
          <a:prstGeom prst="rect">
            <a:avLst/>
          </a:prstGeom>
          <a:noFill/>
        </p:spPr>
        <p:txBody>
          <a:bodyPr wrap="square" rtlCol="0">
            <a:spAutoFit/>
          </a:bodyPr>
          <a:lstStyle/>
          <a:p>
            <a:pPr algn="ctr" defTabSz="914400">
              <a:defRPr/>
            </a:pPr>
            <a:r>
              <a:rPr lang="zh-CN" altLang="en-US" sz="11500" kern="0" dirty="0">
                <a:gradFill>
                  <a:gsLst>
                    <a:gs pos="0">
                      <a:srgbClr val="F7E2AD"/>
                    </a:gs>
                    <a:gs pos="100000">
                      <a:srgbClr val="A88755"/>
                    </a:gs>
                  </a:gsLst>
                  <a:lin ang="5400000" scaled="1"/>
                </a:gradFill>
                <a:latin typeface="方正兰亭特黑简体" panose="02000000000000000000" pitchFamily="2" charset="-122"/>
                <a:ea typeface="方正兰亭特黑简体" panose="02000000000000000000" pitchFamily="2" charset="-122"/>
                <a:cs typeface="+mn-ea"/>
                <a:sym typeface="+mn-lt"/>
              </a:rPr>
              <a:t>谢谢欣赏</a:t>
            </a:r>
          </a:p>
        </p:txBody>
      </p:sp>
      <p:sp>
        <p:nvSpPr>
          <p:cNvPr id="37" name="Synergistically utilize technically sound portals with frictionless chains. Dramatically customize…"/>
          <p:cNvSpPr txBox="1"/>
          <p:nvPr/>
        </p:nvSpPr>
        <p:spPr>
          <a:xfrm>
            <a:off x="1971969" y="4006602"/>
            <a:ext cx="7960780" cy="680956"/>
          </a:xfrm>
          <a:prstGeom prst="rect">
            <a:avLst/>
          </a:prstGeom>
          <a:ln w="12700">
            <a:miter lim="400000"/>
          </a:ln>
        </p:spPr>
        <p:txBody>
          <a:bodyPr wrap="square" lIns="0" tIns="0" rIns="0" bIns="0">
            <a:spAutoFit/>
          </a:bodyPr>
          <a:lstStyle/>
          <a:p>
            <a:pPr algn="ctr" defTabSz="412750" hangingPunct="0">
              <a:lnSpc>
                <a:spcPct val="150000"/>
              </a:lnSpc>
              <a:defRPr sz="2000" b="0">
                <a:solidFill>
                  <a:srgbClr val="1C1F25"/>
                </a:solidFill>
                <a:latin typeface="Roboto Bold"/>
                <a:ea typeface="Roboto Bold"/>
                <a:cs typeface="Roboto Bold"/>
                <a:sym typeface="Roboto Bold"/>
              </a:defRPr>
            </a:pPr>
            <a:r>
              <a:rPr sz="1600" kern="0" dirty="0">
                <a:gradFill>
                  <a:gsLst>
                    <a:gs pos="51300">
                      <a:srgbClr val="F5E2C4"/>
                    </a:gs>
                    <a:gs pos="0">
                      <a:srgbClr val="AD8E5D"/>
                    </a:gs>
                    <a:gs pos="100000">
                      <a:srgbClr val="E6CBA8"/>
                    </a:gs>
                  </a:gsLst>
                  <a:lin ang="0" scaled="1"/>
                </a:gradFill>
                <a:latin typeface="字体视界-一风尚黑体" panose="02000500000000000000" pitchFamily="2" charset="-122"/>
                <a:ea typeface="字体视界-一风尚黑体" panose="02000500000000000000" pitchFamily="2" charset="-122"/>
                <a:cs typeface="+mn-ea"/>
                <a:sym typeface="+mn-lt"/>
              </a:rPr>
              <a:t>Synergistically utilize technically sound portals with frictionless chains. Dramatically customize</a:t>
            </a:r>
            <a:r>
              <a:rPr lang="en-US" sz="1600" kern="0" dirty="0">
                <a:gradFill>
                  <a:gsLst>
                    <a:gs pos="51300">
                      <a:srgbClr val="F5E2C4"/>
                    </a:gs>
                    <a:gs pos="0">
                      <a:srgbClr val="AD8E5D"/>
                    </a:gs>
                    <a:gs pos="100000">
                      <a:srgbClr val="E6CBA8"/>
                    </a:gs>
                  </a:gsLst>
                  <a:lin ang="0" scaled="1"/>
                </a:gradFill>
                <a:latin typeface="字体视界-一风尚黑体" panose="02000500000000000000" pitchFamily="2" charset="-122"/>
                <a:ea typeface="字体视界-一风尚黑体" panose="02000500000000000000" pitchFamily="2" charset="-122"/>
                <a:cs typeface="+mn-ea"/>
                <a:sym typeface="+mn-lt"/>
              </a:rPr>
              <a:t> </a:t>
            </a:r>
            <a:r>
              <a:rPr sz="1600" kern="0" dirty="0">
                <a:gradFill>
                  <a:gsLst>
                    <a:gs pos="51300">
                      <a:srgbClr val="F5E2C4"/>
                    </a:gs>
                    <a:gs pos="0">
                      <a:srgbClr val="AD8E5D"/>
                    </a:gs>
                    <a:gs pos="100000">
                      <a:srgbClr val="E6CBA8"/>
                    </a:gs>
                  </a:gsLst>
                  <a:lin ang="0" scaled="1"/>
                </a:gradFill>
                <a:latin typeface="字体视界-一风尚黑体" panose="02000500000000000000" pitchFamily="2" charset="-122"/>
                <a:ea typeface="字体视界-一风尚黑体" panose="02000500000000000000" pitchFamily="2" charset="-122"/>
                <a:cs typeface="+mn-ea"/>
                <a:sym typeface="+mn-lt"/>
              </a:rPr>
              <a:t>empowered networks rather than goal-opportunities. </a:t>
            </a:r>
          </a:p>
        </p:txBody>
      </p:sp>
      <p:sp>
        <p:nvSpPr>
          <p:cNvPr id="39" name="文本框 38"/>
          <p:cNvSpPr txBox="1"/>
          <p:nvPr/>
        </p:nvSpPr>
        <p:spPr>
          <a:xfrm>
            <a:off x="3420515" y="1423421"/>
            <a:ext cx="4973016" cy="646331"/>
          </a:xfrm>
          <a:prstGeom prst="rect">
            <a:avLst/>
          </a:prstGeom>
          <a:noFill/>
        </p:spPr>
        <p:txBody>
          <a:bodyPr wrap="square" rtlCol="0">
            <a:spAutoFit/>
          </a:bodyPr>
          <a:lstStyle/>
          <a:p>
            <a:pPr algn="dist"/>
            <a:r>
              <a:rPr lang="en-US" altLang="zh-CN" sz="3600" b="1" dirty="0">
                <a:gradFill flip="none" rotWithShape="1">
                  <a:gsLst>
                    <a:gs pos="51300">
                      <a:srgbClr val="F5E2C4"/>
                    </a:gs>
                    <a:gs pos="0">
                      <a:srgbClr val="AD8E5D"/>
                    </a:gs>
                    <a:gs pos="100000">
                      <a:srgbClr val="E6CBA8"/>
                    </a:gs>
                  </a:gsLst>
                  <a:lin ang="0" scaled="1"/>
                  <a:tileRect/>
                </a:gradFill>
                <a:cs typeface="+mn-ea"/>
                <a:sym typeface="+mn-lt"/>
              </a:rPr>
              <a:t>WORK REPORT</a:t>
            </a:r>
            <a:endParaRPr lang="zh-CN" altLang="en-US" sz="3600" b="1" dirty="0">
              <a:gradFill flip="none" rotWithShape="1">
                <a:gsLst>
                  <a:gs pos="51300">
                    <a:srgbClr val="F5E2C4"/>
                  </a:gs>
                  <a:gs pos="0">
                    <a:srgbClr val="AD8E5D"/>
                  </a:gs>
                  <a:gs pos="100000">
                    <a:srgbClr val="E6CBA8"/>
                  </a:gs>
                </a:gsLst>
                <a:lin ang="0" scaled="1"/>
                <a:tileRect/>
              </a:gradFill>
              <a:cs typeface="+mn-ea"/>
              <a:sym typeface="+mn-lt"/>
            </a:endParaRPr>
          </a:p>
        </p:txBody>
      </p:sp>
      <p:sp>
        <p:nvSpPr>
          <p:cNvPr id="47" name="文本框 46"/>
          <p:cNvSpPr txBox="1"/>
          <p:nvPr/>
        </p:nvSpPr>
        <p:spPr>
          <a:xfrm>
            <a:off x="3076970" y="5055553"/>
            <a:ext cx="2115516" cy="707886"/>
          </a:xfrm>
          <a:prstGeom prst="rect">
            <a:avLst/>
          </a:prstGeom>
          <a:noFill/>
        </p:spPr>
        <p:txBody>
          <a:bodyPr wrap="square" rtlCol="0">
            <a:spAutoFit/>
          </a:bodyPr>
          <a:lstStyle/>
          <a:p>
            <a:r>
              <a:rPr lang="zh-CN" altLang="en-US" sz="2000" b="1">
                <a:gradFill flip="none" rotWithShape="1">
                  <a:gsLst>
                    <a:gs pos="51300">
                      <a:srgbClr val="F5E2C4"/>
                    </a:gs>
                    <a:gs pos="0">
                      <a:srgbClr val="AD8E5D"/>
                    </a:gs>
                    <a:gs pos="100000">
                      <a:srgbClr val="E6CBA8"/>
                    </a:gs>
                  </a:gsLst>
                  <a:lin ang="0" scaled="1"/>
                  <a:tileRect/>
                </a:gradFill>
                <a:cs typeface="+mn-ea"/>
                <a:sym typeface="+mn-lt"/>
              </a:rPr>
              <a:t>汇报人：喜爱</a:t>
            </a:r>
            <a:r>
              <a:rPr lang="en-US" altLang="zh-CN" sz="2000" b="1">
                <a:gradFill flip="none" rotWithShape="1">
                  <a:gsLst>
                    <a:gs pos="51300">
                      <a:srgbClr val="F5E2C4"/>
                    </a:gs>
                    <a:gs pos="0">
                      <a:srgbClr val="AD8E5D"/>
                    </a:gs>
                    <a:gs pos="100000">
                      <a:srgbClr val="E6CBA8"/>
                    </a:gs>
                  </a:gsLst>
                  <a:lin ang="0" scaled="1"/>
                  <a:tileRect/>
                </a:gradFill>
                <a:cs typeface="+mn-ea"/>
                <a:sym typeface="+mn-lt"/>
              </a:rPr>
              <a:t>PPT</a:t>
            </a:r>
            <a:endParaRPr lang="zh-CN" altLang="en-US" sz="2000" b="1" dirty="0">
              <a:gradFill flip="none" rotWithShape="1">
                <a:gsLst>
                  <a:gs pos="51300">
                    <a:srgbClr val="F5E2C4"/>
                  </a:gs>
                  <a:gs pos="0">
                    <a:srgbClr val="AD8E5D"/>
                  </a:gs>
                  <a:gs pos="100000">
                    <a:srgbClr val="E6CBA8"/>
                  </a:gs>
                </a:gsLst>
                <a:lin ang="0" scaled="1"/>
                <a:tileRect/>
              </a:gradFill>
              <a:cs typeface="+mn-ea"/>
              <a:sym typeface="+mn-lt"/>
            </a:endParaRPr>
          </a:p>
        </p:txBody>
      </p:sp>
      <p:sp>
        <p:nvSpPr>
          <p:cNvPr id="48" name="文本框 47"/>
          <p:cNvSpPr txBox="1"/>
          <p:nvPr/>
        </p:nvSpPr>
        <p:spPr>
          <a:xfrm>
            <a:off x="5658444" y="5055553"/>
            <a:ext cx="3262141" cy="400110"/>
          </a:xfrm>
          <a:prstGeom prst="rect">
            <a:avLst/>
          </a:prstGeom>
          <a:noFill/>
        </p:spPr>
        <p:txBody>
          <a:bodyPr wrap="square" rtlCol="0">
            <a:spAutoFit/>
          </a:bodyPr>
          <a:lstStyle/>
          <a:p>
            <a:pPr algn="r"/>
            <a:r>
              <a:rPr lang="zh-CN" altLang="en-US" sz="2000" b="1" dirty="0">
                <a:gradFill flip="none" rotWithShape="1">
                  <a:gsLst>
                    <a:gs pos="51300">
                      <a:srgbClr val="F5E2C4"/>
                    </a:gs>
                    <a:gs pos="0">
                      <a:srgbClr val="AD8E5D"/>
                    </a:gs>
                    <a:gs pos="100000">
                      <a:srgbClr val="E6CBA8"/>
                    </a:gs>
                  </a:gsLst>
                  <a:lin ang="0" scaled="1"/>
                  <a:tileRect/>
                </a:gradFill>
                <a:cs typeface="+mn-ea"/>
                <a:sym typeface="+mn-lt"/>
              </a:rPr>
              <a:t>汇报时间：</a:t>
            </a:r>
            <a:r>
              <a:rPr lang="en-US" altLang="zh-CN" sz="2000" b="1" dirty="0">
                <a:gradFill flip="none" rotWithShape="1">
                  <a:gsLst>
                    <a:gs pos="51300">
                      <a:srgbClr val="F5E2C4"/>
                    </a:gs>
                    <a:gs pos="0">
                      <a:srgbClr val="AD8E5D"/>
                    </a:gs>
                    <a:gs pos="100000">
                      <a:srgbClr val="E6CBA8"/>
                    </a:gs>
                  </a:gsLst>
                  <a:lin ang="0" scaled="1"/>
                  <a:tileRect/>
                </a:gradFill>
                <a:cs typeface="+mn-ea"/>
                <a:sym typeface="+mn-lt"/>
              </a:rPr>
              <a:t>20XX</a:t>
            </a:r>
            <a:r>
              <a:rPr lang="zh-CN" altLang="en-US" sz="2000" b="1" dirty="0">
                <a:gradFill flip="none" rotWithShape="1">
                  <a:gsLst>
                    <a:gs pos="51300">
                      <a:srgbClr val="F5E2C4"/>
                    </a:gs>
                    <a:gs pos="0">
                      <a:srgbClr val="AD8E5D"/>
                    </a:gs>
                    <a:gs pos="100000">
                      <a:srgbClr val="E6CBA8"/>
                    </a:gs>
                  </a:gsLst>
                  <a:lin ang="0" scaled="1"/>
                  <a:tileRect/>
                </a:gradFill>
                <a:cs typeface="+mn-ea"/>
                <a:sym typeface="+mn-lt"/>
              </a:rPr>
              <a:t>年</a:t>
            </a:r>
            <a:r>
              <a:rPr lang="en-US" altLang="zh-CN" sz="2000" b="1" dirty="0">
                <a:gradFill flip="none" rotWithShape="1">
                  <a:gsLst>
                    <a:gs pos="51300">
                      <a:srgbClr val="F5E2C4"/>
                    </a:gs>
                    <a:gs pos="0">
                      <a:srgbClr val="AD8E5D"/>
                    </a:gs>
                    <a:gs pos="100000">
                      <a:srgbClr val="E6CBA8"/>
                    </a:gs>
                  </a:gsLst>
                  <a:lin ang="0" scaled="1"/>
                  <a:tileRect/>
                </a:gradFill>
                <a:cs typeface="+mn-ea"/>
                <a:sym typeface="+mn-lt"/>
              </a:rPr>
              <a:t>X</a:t>
            </a:r>
            <a:r>
              <a:rPr lang="zh-CN" altLang="en-US" sz="2000" b="1" dirty="0">
                <a:gradFill flip="none" rotWithShape="1">
                  <a:gsLst>
                    <a:gs pos="51300">
                      <a:srgbClr val="F5E2C4"/>
                    </a:gs>
                    <a:gs pos="0">
                      <a:srgbClr val="AD8E5D"/>
                    </a:gs>
                    <a:gs pos="100000">
                      <a:srgbClr val="E6CBA8"/>
                    </a:gs>
                  </a:gsLst>
                  <a:lin ang="0" scaled="1"/>
                  <a:tileRect/>
                </a:gradFill>
                <a:cs typeface="+mn-ea"/>
                <a:sym typeface="+mn-lt"/>
              </a:rPr>
              <a:t>月</a:t>
            </a:r>
            <a:r>
              <a:rPr lang="en-US" altLang="zh-CN" sz="2000" b="1" dirty="0">
                <a:gradFill flip="none" rotWithShape="1">
                  <a:gsLst>
                    <a:gs pos="51300">
                      <a:srgbClr val="F5E2C4"/>
                    </a:gs>
                    <a:gs pos="0">
                      <a:srgbClr val="AD8E5D"/>
                    </a:gs>
                    <a:gs pos="100000">
                      <a:srgbClr val="E6CBA8"/>
                    </a:gs>
                  </a:gsLst>
                  <a:lin ang="0" scaled="1"/>
                  <a:tileRect/>
                </a:gradFill>
                <a:cs typeface="+mn-ea"/>
                <a:sym typeface="+mn-lt"/>
              </a:rPr>
              <a:t>X</a:t>
            </a:r>
            <a:endParaRPr lang="zh-CN" altLang="en-US" sz="2000" b="1" dirty="0">
              <a:gradFill flip="none" rotWithShape="1">
                <a:gsLst>
                  <a:gs pos="51300">
                    <a:srgbClr val="F5E2C4"/>
                  </a:gs>
                  <a:gs pos="0">
                    <a:srgbClr val="AD8E5D"/>
                  </a:gs>
                  <a:gs pos="100000">
                    <a:srgbClr val="E6CBA8"/>
                  </a:gs>
                </a:gsLst>
                <a:lin ang="0" scaled="1"/>
                <a:tileRect/>
              </a:gradFill>
              <a:cs typeface="+mn-ea"/>
              <a:sym typeface="+mn-lt"/>
            </a:endParaRPr>
          </a:p>
        </p:txBody>
      </p:sp>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l="5026" b="47703"/>
          <a:stretch>
            <a:fillRect/>
          </a:stretch>
        </p:blipFill>
        <p:spPr>
          <a:xfrm rot="16200000">
            <a:off x="-377919" y="377921"/>
            <a:ext cx="4342359" cy="3586520"/>
          </a:xfrm>
          <a:prstGeom prst="rect">
            <a:avLst/>
          </a:prstGeom>
        </p:spPr>
      </p:pic>
      <p:pic>
        <p:nvPicPr>
          <p:cNvPr id="12" name="图片 11"/>
          <p:cNvPicPr>
            <a:picLocks noChangeAspect="1"/>
          </p:cNvPicPr>
          <p:nvPr/>
        </p:nvPicPr>
        <p:blipFill rotWithShape="1">
          <a:blip r:embed="rId3" cstate="print">
            <a:extLst>
              <a:ext uri="{28A0092B-C50C-407E-A947-70E740481C1C}">
                <a14:useLocalDpi xmlns:a14="http://schemas.microsoft.com/office/drawing/2010/main" val="0"/>
              </a:ext>
            </a:extLst>
          </a:blip>
          <a:srcRect l="-2066" t="47804" r="7092" b="-101"/>
          <a:stretch>
            <a:fillRect/>
          </a:stretch>
        </p:blipFill>
        <p:spPr>
          <a:xfrm rot="16200000">
            <a:off x="8227527" y="3001721"/>
            <a:ext cx="4342359" cy="3586520"/>
          </a:xfrm>
          <a:prstGeom prst="rect">
            <a:avLst/>
          </a:prstGeom>
        </p:spPr>
      </p:pic>
    </p:spTree>
  </p:cSld>
  <p:clrMapOvr>
    <a:masterClrMapping/>
  </p:clrMapOvr>
  <p:transition spd="med" advTm="9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1000"/>
                                        <p:tgtEl>
                                          <p:spTgt spid="47"/>
                                        </p:tgtEl>
                                      </p:cBhvr>
                                    </p:animEffect>
                                    <p:anim calcmode="lin" valueType="num">
                                      <p:cBhvr>
                                        <p:cTn id="26" dur="1000" fill="hold"/>
                                        <p:tgtEl>
                                          <p:spTgt spid="47"/>
                                        </p:tgtEl>
                                        <p:attrNameLst>
                                          <p:attrName>ppt_x</p:attrName>
                                        </p:attrNameLst>
                                      </p:cBhvr>
                                      <p:tavLst>
                                        <p:tav tm="0">
                                          <p:val>
                                            <p:strVal val="#ppt_x"/>
                                          </p:val>
                                        </p:tav>
                                        <p:tav tm="100000">
                                          <p:val>
                                            <p:strVal val="#ppt_x"/>
                                          </p:val>
                                        </p:tav>
                                      </p:tavLst>
                                    </p:anim>
                                    <p:anim calcmode="lin" valueType="num">
                                      <p:cBhvr>
                                        <p:cTn id="27" dur="1000" fill="hold"/>
                                        <p:tgtEl>
                                          <p:spTgt spid="47"/>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anim calcmode="lin" valueType="num">
                                      <p:cBhvr>
                                        <p:cTn id="32" dur="1000" fill="hold"/>
                                        <p:tgtEl>
                                          <p:spTgt spid="48"/>
                                        </p:tgtEl>
                                        <p:attrNameLst>
                                          <p:attrName>ppt_x</p:attrName>
                                        </p:attrNameLst>
                                      </p:cBhvr>
                                      <p:tavLst>
                                        <p:tav tm="0">
                                          <p:val>
                                            <p:strVal val="#ppt_x"/>
                                          </p:val>
                                        </p:tav>
                                        <p:tav tm="100000">
                                          <p:val>
                                            <p:strVal val="#ppt_x"/>
                                          </p:val>
                                        </p:tav>
                                      </p:tavLst>
                                    </p:anim>
                                    <p:anim calcmode="lin" valueType="num">
                                      <p:cBhvr>
                                        <p:cTn id="3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0-#ppt_w/2"/>
                                          </p:val>
                                        </p:tav>
                                        <p:tav tm="100000">
                                          <p:val>
                                            <p:strVal val="#ppt_x"/>
                                          </p:val>
                                        </p:tav>
                                      </p:tavLst>
                                    </p:anim>
                                    <p:anim calcmode="lin" valueType="num">
                                      <p:cBhvr additive="base">
                                        <p:cTn id="39" dur="500" fill="hold"/>
                                        <p:tgtEl>
                                          <p:spTgt spid="11"/>
                                        </p:tgtEl>
                                        <p:attrNameLst>
                                          <p:attrName>ppt_y</p:attrName>
                                        </p:attrNameLst>
                                      </p:cBhvr>
                                      <p:tavLst>
                                        <p:tav tm="0">
                                          <p:val>
                                            <p:strVal val="#ppt_y"/>
                                          </p:val>
                                        </p:tav>
                                        <p:tav tm="100000">
                                          <p:val>
                                            <p:strVal val="#ppt_y"/>
                                          </p:val>
                                        </p:tav>
                                      </p:tavLst>
                                    </p:anim>
                                  </p:childTnLst>
                                </p:cTn>
                              </p:par>
                              <p:par>
                                <p:cTn id="40" presetID="2" presetClass="entr" presetSubtype="2"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1+#ppt_w/2"/>
                                          </p:val>
                                        </p:tav>
                                        <p:tav tm="100000">
                                          <p:val>
                                            <p:strVal val="#ppt_x"/>
                                          </p:val>
                                        </p:tav>
                                      </p:tavLst>
                                    </p:anim>
                                    <p:anim calcmode="lin" valueType="num">
                                      <p:cBhvr additive="base">
                                        <p:cTn id="4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7" grpId="0" animBg="1"/>
      <p:bldP spid="39" grpId="0"/>
      <p:bldP spid="47" grpId="0"/>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1396" y="-2661397"/>
            <a:ext cx="6869208" cy="12191999"/>
          </a:xfrm>
          <a:prstGeom prst="rect">
            <a:avLst/>
          </a:prstGeom>
        </p:spPr>
      </p:pic>
      <p:sp>
        <p:nvSpPr>
          <p:cNvPr id="33" name="文本框 32"/>
          <p:cNvSpPr txBox="1"/>
          <p:nvPr/>
        </p:nvSpPr>
        <p:spPr>
          <a:xfrm>
            <a:off x="3276873" y="2750956"/>
            <a:ext cx="5638254" cy="1323439"/>
          </a:xfrm>
          <a:prstGeom prst="rect">
            <a:avLst/>
          </a:prstGeom>
          <a:noFill/>
        </p:spPr>
        <p:txBody>
          <a:bodyPr wrap="square" rtlCol="0">
            <a:spAutoFit/>
          </a:bodyPr>
          <a:lstStyle/>
          <a:p>
            <a:pPr algn="dist" defTabSz="914400">
              <a:defRPr/>
            </a:pPr>
            <a:r>
              <a:rPr lang="zh-CN" altLang="en-US" sz="8000" kern="0" dirty="0">
                <a:gradFill>
                  <a:gsLst>
                    <a:gs pos="0">
                      <a:srgbClr val="F7E2AD"/>
                    </a:gs>
                    <a:gs pos="100000">
                      <a:srgbClr val="A88755"/>
                    </a:gs>
                  </a:gsLst>
                  <a:lin ang="5400000" scaled="1"/>
                </a:gradFill>
                <a:latin typeface="方正兰亭特黑简体" panose="02000000000000000000" pitchFamily="2" charset="-122"/>
                <a:ea typeface="方正兰亭特黑简体" panose="02000000000000000000" pitchFamily="2" charset="-122"/>
                <a:cs typeface="+mn-ea"/>
                <a:sym typeface="+mn-lt"/>
              </a:rPr>
              <a:t>季度成绩</a:t>
            </a:r>
          </a:p>
        </p:txBody>
      </p:sp>
      <p:sp>
        <p:nvSpPr>
          <p:cNvPr id="37" name="Synergistically utilize technically sound portals with frictionless chains. Dramatically customize…"/>
          <p:cNvSpPr txBox="1"/>
          <p:nvPr/>
        </p:nvSpPr>
        <p:spPr>
          <a:xfrm>
            <a:off x="2115610" y="4503808"/>
            <a:ext cx="7960780" cy="680956"/>
          </a:xfrm>
          <a:prstGeom prst="rect">
            <a:avLst/>
          </a:prstGeom>
          <a:ln w="12700">
            <a:miter lim="400000"/>
          </a:ln>
        </p:spPr>
        <p:txBody>
          <a:bodyPr wrap="square" lIns="0" tIns="0" rIns="0" bIns="0">
            <a:spAutoFit/>
          </a:bodyPr>
          <a:lstStyle/>
          <a:p>
            <a:pPr algn="ctr" defTabSz="412750" hangingPunct="0">
              <a:lnSpc>
                <a:spcPct val="150000"/>
              </a:lnSpc>
              <a:defRPr sz="2000" b="0">
                <a:solidFill>
                  <a:srgbClr val="1C1F25"/>
                </a:solidFill>
                <a:latin typeface="Roboto Bold"/>
                <a:ea typeface="Roboto Bold"/>
                <a:cs typeface="Roboto Bold"/>
                <a:sym typeface="Roboto Bold"/>
              </a:defRPr>
            </a:pPr>
            <a:r>
              <a:rPr sz="1600" kern="0" dirty="0">
                <a:gradFill>
                  <a:gsLst>
                    <a:gs pos="51300">
                      <a:srgbClr val="F5E2C4"/>
                    </a:gs>
                    <a:gs pos="0">
                      <a:srgbClr val="AD8E5D"/>
                    </a:gs>
                    <a:gs pos="100000">
                      <a:srgbClr val="E6CBA8"/>
                    </a:gs>
                  </a:gsLst>
                  <a:lin ang="0" scaled="1"/>
                </a:gradFill>
                <a:latin typeface="字体视界-一风尚黑体" panose="02000500000000000000" pitchFamily="2" charset="-122"/>
                <a:ea typeface="字体视界-一风尚黑体" panose="02000500000000000000" pitchFamily="2" charset="-122"/>
                <a:cs typeface="+mn-ea"/>
                <a:sym typeface="+mn-lt"/>
              </a:rPr>
              <a:t>Synergistically utilize technically sound portals with frictionless chains. Dramatically customize</a:t>
            </a:r>
            <a:r>
              <a:rPr lang="en-US" sz="1600" kern="0" dirty="0">
                <a:gradFill>
                  <a:gsLst>
                    <a:gs pos="51300">
                      <a:srgbClr val="F5E2C4"/>
                    </a:gs>
                    <a:gs pos="0">
                      <a:srgbClr val="AD8E5D"/>
                    </a:gs>
                    <a:gs pos="100000">
                      <a:srgbClr val="E6CBA8"/>
                    </a:gs>
                  </a:gsLst>
                  <a:lin ang="0" scaled="1"/>
                </a:gradFill>
                <a:latin typeface="字体视界-一风尚黑体" panose="02000500000000000000" pitchFamily="2" charset="-122"/>
                <a:ea typeface="字体视界-一风尚黑体" panose="02000500000000000000" pitchFamily="2" charset="-122"/>
                <a:cs typeface="+mn-ea"/>
                <a:sym typeface="+mn-lt"/>
              </a:rPr>
              <a:t> </a:t>
            </a:r>
            <a:r>
              <a:rPr sz="1600" kern="0" dirty="0">
                <a:gradFill>
                  <a:gsLst>
                    <a:gs pos="51300">
                      <a:srgbClr val="F5E2C4"/>
                    </a:gs>
                    <a:gs pos="0">
                      <a:srgbClr val="AD8E5D"/>
                    </a:gs>
                    <a:gs pos="100000">
                      <a:srgbClr val="E6CBA8"/>
                    </a:gs>
                  </a:gsLst>
                  <a:lin ang="0" scaled="1"/>
                </a:gradFill>
                <a:latin typeface="字体视界-一风尚黑体" panose="02000500000000000000" pitchFamily="2" charset="-122"/>
                <a:ea typeface="字体视界-一风尚黑体" panose="02000500000000000000" pitchFamily="2" charset="-122"/>
                <a:cs typeface="+mn-ea"/>
                <a:sym typeface="+mn-lt"/>
              </a:rPr>
              <a:t>empowered networks rather than goal-opportunities. </a:t>
            </a:r>
          </a:p>
        </p:txBody>
      </p:sp>
      <p:sp>
        <p:nvSpPr>
          <p:cNvPr id="39" name="文本框 38"/>
          <p:cNvSpPr txBox="1"/>
          <p:nvPr/>
        </p:nvSpPr>
        <p:spPr>
          <a:xfrm>
            <a:off x="4368218" y="1658883"/>
            <a:ext cx="3110268" cy="646331"/>
          </a:xfrm>
          <a:prstGeom prst="rect">
            <a:avLst/>
          </a:prstGeom>
          <a:noFill/>
        </p:spPr>
        <p:txBody>
          <a:bodyPr wrap="square" rtlCol="0">
            <a:spAutoFit/>
          </a:bodyPr>
          <a:lstStyle/>
          <a:p>
            <a:pPr algn="dist"/>
            <a:r>
              <a:rPr lang="en-US" altLang="zh-CN" sz="3600" b="1" dirty="0">
                <a:gradFill flip="none" rotWithShape="1">
                  <a:gsLst>
                    <a:gs pos="51300">
                      <a:srgbClr val="F5E2C4"/>
                    </a:gs>
                    <a:gs pos="0">
                      <a:srgbClr val="AD8E5D"/>
                    </a:gs>
                    <a:gs pos="100000">
                      <a:srgbClr val="E6CBA8"/>
                    </a:gs>
                  </a:gsLst>
                  <a:lin ang="0" scaled="1"/>
                  <a:tileRect/>
                </a:gradFill>
                <a:cs typeface="+mn-ea"/>
                <a:sym typeface="+mn-lt"/>
              </a:rPr>
              <a:t>PART 01</a:t>
            </a:r>
            <a:endParaRPr lang="zh-CN" altLang="en-US" sz="3600" b="1" dirty="0">
              <a:gradFill flip="none" rotWithShape="1">
                <a:gsLst>
                  <a:gs pos="51300">
                    <a:srgbClr val="F5E2C4"/>
                  </a:gs>
                  <a:gs pos="0">
                    <a:srgbClr val="AD8E5D"/>
                  </a:gs>
                  <a:gs pos="100000">
                    <a:srgbClr val="E6CBA8"/>
                  </a:gs>
                </a:gsLst>
                <a:lin ang="0" scaled="1"/>
                <a:tileRect/>
              </a:gradFill>
              <a:cs typeface="+mn-ea"/>
              <a:sym typeface="+mn-lt"/>
            </a:endParaRPr>
          </a:p>
        </p:txBody>
      </p:sp>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5026" b="47703"/>
          <a:stretch>
            <a:fillRect/>
          </a:stretch>
        </p:blipFill>
        <p:spPr>
          <a:xfrm rot="16200000">
            <a:off x="-377919" y="377921"/>
            <a:ext cx="4342359" cy="3586520"/>
          </a:xfrm>
          <a:prstGeom prst="rect">
            <a:avLst/>
          </a:prstGeom>
        </p:spPr>
      </p:pic>
      <p:pic>
        <p:nvPicPr>
          <p:cNvPr id="9" name="图片 8"/>
          <p:cNvPicPr>
            <a:picLocks noChangeAspect="1"/>
          </p:cNvPicPr>
          <p:nvPr/>
        </p:nvPicPr>
        <p:blipFill rotWithShape="1">
          <a:blip r:embed="rId3" cstate="print">
            <a:extLst>
              <a:ext uri="{28A0092B-C50C-407E-A947-70E740481C1C}">
                <a14:useLocalDpi xmlns:a14="http://schemas.microsoft.com/office/drawing/2010/main" val="0"/>
              </a:ext>
            </a:extLst>
          </a:blip>
          <a:srcRect l="-2066" t="47804" r="7092" b="-101"/>
          <a:stretch>
            <a:fillRect/>
          </a:stretch>
        </p:blipFill>
        <p:spPr>
          <a:xfrm rot="16200000">
            <a:off x="8227527" y="3001721"/>
            <a:ext cx="4342359" cy="35865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0-#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7" grpId="0" animBg="1"/>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1396" y="-2661397"/>
            <a:ext cx="6869208" cy="12191999"/>
          </a:xfrm>
          <a:prstGeom prst="rect">
            <a:avLst/>
          </a:prstGeom>
        </p:spPr>
      </p:pic>
      <p:cxnSp>
        <p:nvCxnSpPr>
          <p:cNvPr id="8" name="直接箭头连接符 7"/>
          <p:cNvCxnSpPr/>
          <p:nvPr/>
        </p:nvCxnSpPr>
        <p:spPr>
          <a:xfrm>
            <a:off x="458624" y="867769"/>
            <a:ext cx="11226753" cy="1"/>
          </a:xfrm>
          <a:prstGeom prst="straightConnector1">
            <a:avLst/>
          </a:prstGeom>
          <a:ln w="38100">
            <a:solidFill>
              <a:srgbClr val="EDD6B6"/>
            </a:solidFill>
            <a:tailEnd type="triangl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005706" y="281816"/>
            <a:ext cx="2029913" cy="584775"/>
          </a:xfrm>
          <a:prstGeom prst="rect">
            <a:avLst/>
          </a:prstGeom>
          <a:noFill/>
        </p:spPr>
        <p:txBody>
          <a:bodyPr wrap="square" rtlCol="0">
            <a:spAutoFit/>
          </a:bodyPr>
          <a:lstStyle/>
          <a:p>
            <a:pPr algn="dist" defTabSz="914400">
              <a:defRPr/>
            </a:pPr>
            <a:r>
              <a:rPr lang="zh-CN" altLang="en-US" sz="3200" kern="0" dirty="0">
                <a:gradFill>
                  <a:gsLst>
                    <a:gs pos="0">
                      <a:srgbClr val="F7E2AD"/>
                    </a:gs>
                    <a:gs pos="100000">
                      <a:srgbClr val="A88755"/>
                    </a:gs>
                  </a:gsLst>
                  <a:lin ang="5400000" scaled="1"/>
                </a:gradFill>
                <a:latin typeface="方正兰亭特黑简体" panose="02000000000000000000" pitchFamily="2" charset="-122"/>
                <a:ea typeface="方正兰亭特黑简体" panose="02000000000000000000" pitchFamily="2" charset="-122"/>
                <a:cs typeface="+mn-ea"/>
                <a:sym typeface="+mn-lt"/>
              </a:rPr>
              <a:t>季度成绩</a:t>
            </a:r>
          </a:p>
        </p:txBody>
      </p:sp>
      <p:sp>
        <p:nvSpPr>
          <p:cNvPr id="13" name="椭圆 12"/>
          <p:cNvSpPr/>
          <p:nvPr/>
        </p:nvSpPr>
        <p:spPr>
          <a:xfrm>
            <a:off x="578586" y="356926"/>
            <a:ext cx="282594" cy="282594"/>
          </a:xfrm>
          <a:prstGeom prst="ellipse">
            <a:avLst/>
          </a:prstGeom>
          <a:gradFill>
            <a:gsLst>
              <a:gs pos="0">
                <a:srgbClr val="FFFAE8"/>
              </a:gs>
              <a:gs pos="52600">
                <a:srgbClr val="EFD299"/>
              </a:gs>
              <a:gs pos="100000">
                <a:srgbClr val="C8A37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5" name="Freeform 5"/>
          <p:cNvSpPr>
            <a:spLocks noEditPoints="1"/>
          </p:cNvSpPr>
          <p:nvPr/>
        </p:nvSpPr>
        <p:spPr bwMode="auto">
          <a:xfrm>
            <a:off x="1628113" y="2350169"/>
            <a:ext cx="1826482" cy="2107700"/>
          </a:xfrm>
          <a:custGeom>
            <a:avLst/>
            <a:gdLst>
              <a:gd name="T0" fmla="*/ 0 w 1273"/>
              <a:gd name="T1" fmla="*/ 1102 h 1469"/>
              <a:gd name="T2" fmla="*/ 0 w 1273"/>
              <a:gd name="T3" fmla="*/ 367 h 1469"/>
              <a:gd name="T4" fmla="*/ 636 w 1273"/>
              <a:gd name="T5" fmla="*/ 0 h 1469"/>
              <a:gd name="T6" fmla="*/ 1273 w 1273"/>
              <a:gd name="T7" fmla="*/ 367 h 1469"/>
              <a:gd name="T8" fmla="*/ 1273 w 1273"/>
              <a:gd name="T9" fmla="*/ 1102 h 1469"/>
              <a:gd name="T10" fmla="*/ 636 w 1273"/>
              <a:gd name="T11" fmla="*/ 1469 h 1469"/>
              <a:gd name="T12" fmla="*/ 0 w 1273"/>
              <a:gd name="T13" fmla="*/ 1102 h 1469"/>
              <a:gd name="T14" fmla="*/ 130 w 1273"/>
              <a:gd name="T15" fmla="*/ 443 h 1469"/>
              <a:gd name="T16" fmla="*/ 130 w 1273"/>
              <a:gd name="T17" fmla="*/ 1026 h 1469"/>
              <a:gd name="T18" fmla="*/ 636 w 1273"/>
              <a:gd name="T19" fmla="*/ 1318 h 1469"/>
              <a:gd name="T20" fmla="*/ 1142 w 1273"/>
              <a:gd name="T21" fmla="*/ 1026 h 1469"/>
              <a:gd name="T22" fmla="*/ 1142 w 1273"/>
              <a:gd name="T23" fmla="*/ 443 h 1469"/>
              <a:gd name="T24" fmla="*/ 636 w 1273"/>
              <a:gd name="T25" fmla="*/ 151 h 1469"/>
              <a:gd name="T26" fmla="*/ 130 w 1273"/>
              <a:gd name="T27" fmla="*/ 443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3" h="1469">
                <a:moveTo>
                  <a:pt x="0" y="1102"/>
                </a:moveTo>
                <a:lnTo>
                  <a:pt x="0" y="367"/>
                </a:lnTo>
                <a:lnTo>
                  <a:pt x="636" y="0"/>
                </a:lnTo>
                <a:lnTo>
                  <a:pt x="1273" y="367"/>
                </a:lnTo>
                <a:lnTo>
                  <a:pt x="1273" y="1102"/>
                </a:lnTo>
                <a:lnTo>
                  <a:pt x="636" y="1469"/>
                </a:lnTo>
                <a:lnTo>
                  <a:pt x="0" y="1102"/>
                </a:lnTo>
                <a:close/>
                <a:moveTo>
                  <a:pt x="130" y="443"/>
                </a:moveTo>
                <a:lnTo>
                  <a:pt x="130" y="1026"/>
                </a:lnTo>
                <a:lnTo>
                  <a:pt x="636" y="1318"/>
                </a:lnTo>
                <a:lnTo>
                  <a:pt x="1142" y="1026"/>
                </a:lnTo>
                <a:lnTo>
                  <a:pt x="1142" y="443"/>
                </a:lnTo>
                <a:lnTo>
                  <a:pt x="636" y="151"/>
                </a:lnTo>
                <a:lnTo>
                  <a:pt x="130" y="443"/>
                </a:lnTo>
                <a:close/>
              </a:path>
            </a:pathLst>
          </a:custGeom>
          <a:solidFill>
            <a:srgbClr val="EACC95"/>
          </a:solidFill>
          <a:ln>
            <a:noFill/>
          </a:ln>
        </p:spPr>
        <p:txBody>
          <a:bodyPr vert="horz" wrap="square" lIns="91440" tIns="45720" rIns="91440" bIns="45720" numCol="1" anchor="t" anchorCtr="0" compatLnSpc="1"/>
          <a:lstStyle/>
          <a:p>
            <a:endParaRPr lang="en-US">
              <a:solidFill>
                <a:schemeClr val="bg1"/>
              </a:solidFill>
              <a:latin typeface="字体视界-简圆体" panose="02010601030101010101" pitchFamily="2" charset="-122"/>
              <a:ea typeface="字体视界-简圆体" panose="02010601030101010101" pitchFamily="2" charset="-122"/>
              <a:cs typeface="+mn-ea"/>
              <a:sym typeface="+mn-lt"/>
            </a:endParaRPr>
          </a:p>
        </p:txBody>
      </p:sp>
      <p:sp>
        <p:nvSpPr>
          <p:cNvPr id="16" name="Freeform 6"/>
          <p:cNvSpPr/>
          <p:nvPr/>
        </p:nvSpPr>
        <p:spPr bwMode="auto">
          <a:xfrm>
            <a:off x="2049940" y="1901081"/>
            <a:ext cx="984263" cy="499305"/>
          </a:xfrm>
          <a:custGeom>
            <a:avLst/>
            <a:gdLst>
              <a:gd name="T0" fmla="*/ 686 w 686"/>
              <a:gd name="T1" fmla="*/ 196 h 348"/>
              <a:gd name="T2" fmla="*/ 344 w 686"/>
              <a:gd name="T3" fmla="*/ 0 h 348"/>
              <a:gd name="T4" fmla="*/ 344 w 686"/>
              <a:gd name="T5" fmla="*/ 0 h 348"/>
              <a:gd name="T6" fmla="*/ 342 w 686"/>
              <a:gd name="T7" fmla="*/ 0 h 348"/>
              <a:gd name="T8" fmla="*/ 0 w 686"/>
              <a:gd name="T9" fmla="*/ 196 h 348"/>
              <a:gd name="T10" fmla="*/ 0 w 686"/>
              <a:gd name="T11" fmla="*/ 348 h 348"/>
              <a:gd name="T12" fmla="*/ 344 w 686"/>
              <a:gd name="T13" fmla="*/ 151 h 348"/>
              <a:gd name="T14" fmla="*/ 686 w 686"/>
              <a:gd name="T15" fmla="*/ 348 h 348"/>
              <a:gd name="T16" fmla="*/ 686 w 686"/>
              <a:gd name="T17" fmla="*/ 19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348">
                <a:moveTo>
                  <a:pt x="686" y="196"/>
                </a:moveTo>
                <a:lnTo>
                  <a:pt x="344" y="0"/>
                </a:lnTo>
                <a:lnTo>
                  <a:pt x="344" y="0"/>
                </a:lnTo>
                <a:lnTo>
                  <a:pt x="342" y="0"/>
                </a:lnTo>
                <a:lnTo>
                  <a:pt x="0" y="196"/>
                </a:lnTo>
                <a:lnTo>
                  <a:pt x="0" y="348"/>
                </a:lnTo>
                <a:lnTo>
                  <a:pt x="344" y="151"/>
                </a:lnTo>
                <a:lnTo>
                  <a:pt x="686" y="348"/>
                </a:lnTo>
                <a:lnTo>
                  <a:pt x="686" y="196"/>
                </a:lnTo>
                <a:close/>
              </a:path>
            </a:pathLst>
          </a:custGeom>
          <a:solidFill>
            <a:srgbClr val="EACC95"/>
          </a:solidFill>
          <a:ln>
            <a:noFill/>
          </a:ln>
        </p:spPr>
        <p:txBody>
          <a:bodyPr vert="horz" wrap="square" lIns="91440" tIns="45720" rIns="91440" bIns="45720" numCol="1" anchor="t" anchorCtr="0" compatLnSpc="1"/>
          <a:lstStyle/>
          <a:p>
            <a:endParaRPr lang="en-US">
              <a:solidFill>
                <a:schemeClr val="bg1"/>
              </a:solidFill>
              <a:latin typeface="字体视界-简圆体" panose="02010601030101010101" pitchFamily="2" charset="-122"/>
              <a:ea typeface="字体视界-简圆体" panose="02010601030101010101" pitchFamily="2" charset="-122"/>
              <a:cs typeface="+mn-ea"/>
              <a:sym typeface="+mn-lt"/>
            </a:endParaRPr>
          </a:p>
        </p:txBody>
      </p:sp>
      <p:sp>
        <p:nvSpPr>
          <p:cNvPr id="17" name="Freeform 9"/>
          <p:cNvSpPr>
            <a:spLocks noEditPoints="1"/>
          </p:cNvSpPr>
          <p:nvPr/>
        </p:nvSpPr>
        <p:spPr bwMode="auto">
          <a:xfrm>
            <a:off x="3949069" y="2350169"/>
            <a:ext cx="1826482" cy="2107700"/>
          </a:xfrm>
          <a:custGeom>
            <a:avLst/>
            <a:gdLst>
              <a:gd name="T0" fmla="*/ 0 w 1273"/>
              <a:gd name="T1" fmla="*/ 1102 h 1469"/>
              <a:gd name="T2" fmla="*/ 0 w 1273"/>
              <a:gd name="T3" fmla="*/ 367 h 1469"/>
              <a:gd name="T4" fmla="*/ 636 w 1273"/>
              <a:gd name="T5" fmla="*/ 0 h 1469"/>
              <a:gd name="T6" fmla="*/ 1273 w 1273"/>
              <a:gd name="T7" fmla="*/ 367 h 1469"/>
              <a:gd name="T8" fmla="*/ 1273 w 1273"/>
              <a:gd name="T9" fmla="*/ 1102 h 1469"/>
              <a:gd name="T10" fmla="*/ 636 w 1273"/>
              <a:gd name="T11" fmla="*/ 1469 h 1469"/>
              <a:gd name="T12" fmla="*/ 0 w 1273"/>
              <a:gd name="T13" fmla="*/ 1102 h 1469"/>
              <a:gd name="T14" fmla="*/ 130 w 1273"/>
              <a:gd name="T15" fmla="*/ 443 h 1469"/>
              <a:gd name="T16" fmla="*/ 130 w 1273"/>
              <a:gd name="T17" fmla="*/ 1026 h 1469"/>
              <a:gd name="T18" fmla="*/ 636 w 1273"/>
              <a:gd name="T19" fmla="*/ 1318 h 1469"/>
              <a:gd name="T20" fmla="*/ 1142 w 1273"/>
              <a:gd name="T21" fmla="*/ 1026 h 1469"/>
              <a:gd name="T22" fmla="*/ 1142 w 1273"/>
              <a:gd name="T23" fmla="*/ 443 h 1469"/>
              <a:gd name="T24" fmla="*/ 636 w 1273"/>
              <a:gd name="T25" fmla="*/ 151 h 1469"/>
              <a:gd name="T26" fmla="*/ 130 w 1273"/>
              <a:gd name="T27" fmla="*/ 443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3" h="1469">
                <a:moveTo>
                  <a:pt x="0" y="1102"/>
                </a:moveTo>
                <a:lnTo>
                  <a:pt x="0" y="367"/>
                </a:lnTo>
                <a:lnTo>
                  <a:pt x="636" y="0"/>
                </a:lnTo>
                <a:lnTo>
                  <a:pt x="1273" y="367"/>
                </a:lnTo>
                <a:lnTo>
                  <a:pt x="1273" y="1102"/>
                </a:lnTo>
                <a:lnTo>
                  <a:pt x="636" y="1469"/>
                </a:lnTo>
                <a:lnTo>
                  <a:pt x="0" y="1102"/>
                </a:lnTo>
                <a:close/>
                <a:moveTo>
                  <a:pt x="130" y="443"/>
                </a:moveTo>
                <a:lnTo>
                  <a:pt x="130" y="1026"/>
                </a:lnTo>
                <a:lnTo>
                  <a:pt x="636" y="1318"/>
                </a:lnTo>
                <a:lnTo>
                  <a:pt x="1142" y="1026"/>
                </a:lnTo>
                <a:lnTo>
                  <a:pt x="1142" y="443"/>
                </a:lnTo>
                <a:lnTo>
                  <a:pt x="636" y="151"/>
                </a:lnTo>
                <a:lnTo>
                  <a:pt x="130" y="443"/>
                </a:lnTo>
                <a:close/>
              </a:path>
            </a:pathLst>
          </a:custGeom>
          <a:solidFill>
            <a:srgbClr val="EACC95"/>
          </a:solidFill>
          <a:ln>
            <a:noFill/>
          </a:ln>
        </p:spPr>
        <p:txBody>
          <a:bodyPr vert="horz" wrap="square" lIns="91440" tIns="45720" rIns="91440" bIns="45720" numCol="1" anchor="t" anchorCtr="0" compatLnSpc="1"/>
          <a:lstStyle/>
          <a:p>
            <a:endParaRPr lang="en-US">
              <a:solidFill>
                <a:schemeClr val="bg1"/>
              </a:solidFill>
              <a:latin typeface="字体视界-简圆体" panose="02010601030101010101" pitchFamily="2" charset="-122"/>
              <a:ea typeface="字体视界-简圆体" panose="02010601030101010101" pitchFamily="2" charset="-122"/>
              <a:cs typeface="+mn-ea"/>
              <a:sym typeface="+mn-lt"/>
            </a:endParaRPr>
          </a:p>
        </p:txBody>
      </p:sp>
      <p:sp>
        <p:nvSpPr>
          <p:cNvPr id="18" name="Freeform 10"/>
          <p:cNvSpPr/>
          <p:nvPr/>
        </p:nvSpPr>
        <p:spPr bwMode="auto">
          <a:xfrm>
            <a:off x="4370896" y="1901081"/>
            <a:ext cx="984263" cy="499305"/>
          </a:xfrm>
          <a:custGeom>
            <a:avLst/>
            <a:gdLst>
              <a:gd name="T0" fmla="*/ 686 w 686"/>
              <a:gd name="T1" fmla="*/ 196 h 348"/>
              <a:gd name="T2" fmla="*/ 344 w 686"/>
              <a:gd name="T3" fmla="*/ 0 h 348"/>
              <a:gd name="T4" fmla="*/ 344 w 686"/>
              <a:gd name="T5" fmla="*/ 0 h 348"/>
              <a:gd name="T6" fmla="*/ 342 w 686"/>
              <a:gd name="T7" fmla="*/ 0 h 348"/>
              <a:gd name="T8" fmla="*/ 0 w 686"/>
              <a:gd name="T9" fmla="*/ 196 h 348"/>
              <a:gd name="T10" fmla="*/ 0 w 686"/>
              <a:gd name="T11" fmla="*/ 348 h 348"/>
              <a:gd name="T12" fmla="*/ 344 w 686"/>
              <a:gd name="T13" fmla="*/ 151 h 348"/>
              <a:gd name="T14" fmla="*/ 686 w 686"/>
              <a:gd name="T15" fmla="*/ 348 h 348"/>
              <a:gd name="T16" fmla="*/ 686 w 686"/>
              <a:gd name="T17" fmla="*/ 19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348">
                <a:moveTo>
                  <a:pt x="686" y="196"/>
                </a:moveTo>
                <a:lnTo>
                  <a:pt x="344" y="0"/>
                </a:lnTo>
                <a:lnTo>
                  <a:pt x="344" y="0"/>
                </a:lnTo>
                <a:lnTo>
                  <a:pt x="342" y="0"/>
                </a:lnTo>
                <a:lnTo>
                  <a:pt x="0" y="196"/>
                </a:lnTo>
                <a:lnTo>
                  <a:pt x="0" y="348"/>
                </a:lnTo>
                <a:lnTo>
                  <a:pt x="344" y="151"/>
                </a:lnTo>
                <a:lnTo>
                  <a:pt x="686" y="348"/>
                </a:lnTo>
                <a:lnTo>
                  <a:pt x="686" y="196"/>
                </a:lnTo>
                <a:close/>
              </a:path>
            </a:pathLst>
          </a:custGeom>
          <a:solidFill>
            <a:srgbClr val="EACC95"/>
          </a:solidFill>
          <a:ln>
            <a:noFill/>
          </a:ln>
        </p:spPr>
        <p:txBody>
          <a:bodyPr vert="horz" wrap="square" lIns="91440" tIns="45720" rIns="91440" bIns="45720" numCol="1" anchor="t" anchorCtr="0" compatLnSpc="1"/>
          <a:lstStyle/>
          <a:p>
            <a:endParaRPr lang="en-US">
              <a:solidFill>
                <a:schemeClr val="bg1"/>
              </a:solidFill>
              <a:latin typeface="字体视界-简圆体" panose="02010601030101010101" pitchFamily="2" charset="-122"/>
              <a:ea typeface="字体视界-简圆体" panose="02010601030101010101" pitchFamily="2" charset="-122"/>
              <a:cs typeface="+mn-ea"/>
              <a:sym typeface="+mn-lt"/>
            </a:endParaRPr>
          </a:p>
        </p:txBody>
      </p:sp>
      <p:sp>
        <p:nvSpPr>
          <p:cNvPr id="19" name="Freeform 12"/>
          <p:cNvSpPr>
            <a:spLocks noEditPoints="1"/>
          </p:cNvSpPr>
          <p:nvPr/>
        </p:nvSpPr>
        <p:spPr bwMode="auto">
          <a:xfrm>
            <a:off x="6270026" y="2350169"/>
            <a:ext cx="1826482" cy="2107700"/>
          </a:xfrm>
          <a:custGeom>
            <a:avLst/>
            <a:gdLst>
              <a:gd name="T0" fmla="*/ 0 w 1273"/>
              <a:gd name="T1" fmla="*/ 1102 h 1469"/>
              <a:gd name="T2" fmla="*/ 0 w 1273"/>
              <a:gd name="T3" fmla="*/ 367 h 1469"/>
              <a:gd name="T4" fmla="*/ 636 w 1273"/>
              <a:gd name="T5" fmla="*/ 0 h 1469"/>
              <a:gd name="T6" fmla="*/ 1273 w 1273"/>
              <a:gd name="T7" fmla="*/ 367 h 1469"/>
              <a:gd name="T8" fmla="*/ 1273 w 1273"/>
              <a:gd name="T9" fmla="*/ 1102 h 1469"/>
              <a:gd name="T10" fmla="*/ 636 w 1273"/>
              <a:gd name="T11" fmla="*/ 1469 h 1469"/>
              <a:gd name="T12" fmla="*/ 0 w 1273"/>
              <a:gd name="T13" fmla="*/ 1102 h 1469"/>
              <a:gd name="T14" fmla="*/ 130 w 1273"/>
              <a:gd name="T15" fmla="*/ 443 h 1469"/>
              <a:gd name="T16" fmla="*/ 130 w 1273"/>
              <a:gd name="T17" fmla="*/ 1026 h 1469"/>
              <a:gd name="T18" fmla="*/ 636 w 1273"/>
              <a:gd name="T19" fmla="*/ 1318 h 1469"/>
              <a:gd name="T20" fmla="*/ 1142 w 1273"/>
              <a:gd name="T21" fmla="*/ 1026 h 1469"/>
              <a:gd name="T22" fmla="*/ 1142 w 1273"/>
              <a:gd name="T23" fmla="*/ 443 h 1469"/>
              <a:gd name="T24" fmla="*/ 636 w 1273"/>
              <a:gd name="T25" fmla="*/ 151 h 1469"/>
              <a:gd name="T26" fmla="*/ 130 w 1273"/>
              <a:gd name="T27" fmla="*/ 443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3" h="1469">
                <a:moveTo>
                  <a:pt x="0" y="1102"/>
                </a:moveTo>
                <a:lnTo>
                  <a:pt x="0" y="367"/>
                </a:lnTo>
                <a:lnTo>
                  <a:pt x="636" y="0"/>
                </a:lnTo>
                <a:lnTo>
                  <a:pt x="1273" y="367"/>
                </a:lnTo>
                <a:lnTo>
                  <a:pt x="1273" y="1102"/>
                </a:lnTo>
                <a:lnTo>
                  <a:pt x="636" y="1469"/>
                </a:lnTo>
                <a:lnTo>
                  <a:pt x="0" y="1102"/>
                </a:lnTo>
                <a:close/>
                <a:moveTo>
                  <a:pt x="130" y="443"/>
                </a:moveTo>
                <a:lnTo>
                  <a:pt x="130" y="1026"/>
                </a:lnTo>
                <a:lnTo>
                  <a:pt x="636" y="1318"/>
                </a:lnTo>
                <a:lnTo>
                  <a:pt x="1142" y="1026"/>
                </a:lnTo>
                <a:lnTo>
                  <a:pt x="1142" y="443"/>
                </a:lnTo>
                <a:lnTo>
                  <a:pt x="636" y="151"/>
                </a:lnTo>
                <a:lnTo>
                  <a:pt x="130" y="443"/>
                </a:lnTo>
                <a:close/>
              </a:path>
            </a:pathLst>
          </a:custGeom>
          <a:solidFill>
            <a:srgbClr val="EACC95"/>
          </a:solidFill>
          <a:ln>
            <a:noFill/>
          </a:ln>
        </p:spPr>
        <p:txBody>
          <a:bodyPr vert="horz" wrap="square" lIns="91440" tIns="45720" rIns="91440" bIns="45720" numCol="1" anchor="t" anchorCtr="0" compatLnSpc="1"/>
          <a:lstStyle/>
          <a:p>
            <a:endParaRPr lang="en-US">
              <a:solidFill>
                <a:schemeClr val="bg1"/>
              </a:solidFill>
              <a:latin typeface="字体视界-简圆体" panose="02010601030101010101" pitchFamily="2" charset="-122"/>
              <a:ea typeface="字体视界-简圆体" panose="02010601030101010101" pitchFamily="2" charset="-122"/>
              <a:cs typeface="+mn-ea"/>
              <a:sym typeface="+mn-lt"/>
            </a:endParaRPr>
          </a:p>
        </p:txBody>
      </p:sp>
      <p:sp>
        <p:nvSpPr>
          <p:cNvPr id="20" name="Freeform 13"/>
          <p:cNvSpPr/>
          <p:nvPr/>
        </p:nvSpPr>
        <p:spPr bwMode="auto">
          <a:xfrm>
            <a:off x="6691853" y="1901081"/>
            <a:ext cx="984263" cy="499305"/>
          </a:xfrm>
          <a:custGeom>
            <a:avLst/>
            <a:gdLst>
              <a:gd name="T0" fmla="*/ 686 w 686"/>
              <a:gd name="T1" fmla="*/ 196 h 348"/>
              <a:gd name="T2" fmla="*/ 344 w 686"/>
              <a:gd name="T3" fmla="*/ 0 h 348"/>
              <a:gd name="T4" fmla="*/ 344 w 686"/>
              <a:gd name="T5" fmla="*/ 0 h 348"/>
              <a:gd name="T6" fmla="*/ 342 w 686"/>
              <a:gd name="T7" fmla="*/ 0 h 348"/>
              <a:gd name="T8" fmla="*/ 0 w 686"/>
              <a:gd name="T9" fmla="*/ 196 h 348"/>
              <a:gd name="T10" fmla="*/ 0 w 686"/>
              <a:gd name="T11" fmla="*/ 348 h 348"/>
              <a:gd name="T12" fmla="*/ 344 w 686"/>
              <a:gd name="T13" fmla="*/ 151 h 348"/>
              <a:gd name="T14" fmla="*/ 686 w 686"/>
              <a:gd name="T15" fmla="*/ 348 h 348"/>
              <a:gd name="T16" fmla="*/ 686 w 686"/>
              <a:gd name="T17" fmla="*/ 19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348">
                <a:moveTo>
                  <a:pt x="686" y="196"/>
                </a:moveTo>
                <a:lnTo>
                  <a:pt x="344" y="0"/>
                </a:lnTo>
                <a:lnTo>
                  <a:pt x="344" y="0"/>
                </a:lnTo>
                <a:lnTo>
                  <a:pt x="342" y="0"/>
                </a:lnTo>
                <a:lnTo>
                  <a:pt x="0" y="196"/>
                </a:lnTo>
                <a:lnTo>
                  <a:pt x="0" y="348"/>
                </a:lnTo>
                <a:lnTo>
                  <a:pt x="344" y="151"/>
                </a:lnTo>
                <a:lnTo>
                  <a:pt x="686" y="348"/>
                </a:lnTo>
                <a:lnTo>
                  <a:pt x="686" y="196"/>
                </a:lnTo>
                <a:close/>
              </a:path>
            </a:pathLst>
          </a:custGeom>
          <a:solidFill>
            <a:srgbClr val="EACC95"/>
          </a:solidFill>
          <a:ln>
            <a:noFill/>
          </a:ln>
        </p:spPr>
        <p:txBody>
          <a:bodyPr vert="horz" wrap="square" lIns="91440" tIns="45720" rIns="91440" bIns="45720" numCol="1" anchor="t" anchorCtr="0" compatLnSpc="1"/>
          <a:lstStyle/>
          <a:p>
            <a:endParaRPr lang="en-US">
              <a:solidFill>
                <a:schemeClr val="bg1"/>
              </a:solidFill>
              <a:latin typeface="字体视界-简圆体" panose="02010601030101010101" pitchFamily="2" charset="-122"/>
              <a:ea typeface="字体视界-简圆体" panose="02010601030101010101" pitchFamily="2" charset="-122"/>
              <a:cs typeface="+mn-ea"/>
              <a:sym typeface="+mn-lt"/>
            </a:endParaRPr>
          </a:p>
        </p:txBody>
      </p:sp>
      <p:sp>
        <p:nvSpPr>
          <p:cNvPr id="21" name="Freeform 15"/>
          <p:cNvSpPr>
            <a:spLocks noEditPoints="1"/>
          </p:cNvSpPr>
          <p:nvPr/>
        </p:nvSpPr>
        <p:spPr bwMode="auto">
          <a:xfrm>
            <a:off x="8590983" y="2350169"/>
            <a:ext cx="1826482" cy="2107700"/>
          </a:xfrm>
          <a:custGeom>
            <a:avLst/>
            <a:gdLst>
              <a:gd name="T0" fmla="*/ 0 w 1273"/>
              <a:gd name="T1" fmla="*/ 1102 h 1469"/>
              <a:gd name="T2" fmla="*/ 0 w 1273"/>
              <a:gd name="T3" fmla="*/ 367 h 1469"/>
              <a:gd name="T4" fmla="*/ 636 w 1273"/>
              <a:gd name="T5" fmla="*/ 0 h 1469"/>
              <a:gd name="T6" fmla="*/ 1273 w 1273"/>
              <a:gd name="T7" fmla="*/ 367 h 1469"/>
              <a:gd name="T8" fmla="*/ 1273 w 1273"/>
              <a:gd name="T9" fmla="*/ 1102 h 1469"/>
              <a:gd name="T10" fmla="*/ 636 w 1273"/>
              <a:gd name="T11" fmla="*/ 1469 h 1469"/>
              <a:gd name="T12" fmla="*/ 0 w 1273"/>
              <a:gd name="T13" fmla="*/ 1102 h 1469"/>
              <a:gd name="T14" fmla="*/ 130 w 1273"/>
              <a:gd name="T15" fmla="*/ 443 h 1469"/>
              <a:gd name="T16" fmla="*/ 130 w 1273"/>
              <a:gd name="T17" fmla="*/ 1026 h 1469"/>
              <a:gd name="T18" fmla="*/ 636 w 1273"/>
              <a:gd name="T19" fmla="*/ 1318 h 1469"/>
              <a:gd name="T20" fmla="*/ 1142 w 1273"/>
              <a:gd name="T21" fmla="*/ 1026 h 1469"/>
              <a:gd name="T22" fmla="*/ 1142 w 1273"/>
              <a:gd name="T23" fmla="*/ 443 h 1469"/>
              <a:gd name="T24" fmla="*/ 636 w 1273"/>
              <a:gd name="T25" fmla="*/ 151 h 1469"/>
              <a:gd name="T26" fmla="*/ 130 w 1273"/>
              <a:gd name="T27" fmla="*/ 443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3" h="1469">
                <a:moveTo>
                  <a:pt x="0" y="1102"/>
                </a:moveTo>
                <a:lnTo>
                  <a:pt x="0" y="367"/>
                </a:lnTo>
                <a:lnTo>
                  <a:pt x="636" y="0"/>
                </a:lnTo>
                <a:lnTo>
                  <a:pt x="1273" y="367"/>
                </a:lnTo>
                <a:lnTo>
                  <a:pt x="1273" y="1102"/>
                </a:lnTo>
                <a:lnTo>
                  <a:pt x="636" y="1469"/>
                </a:lnTo>
                <a:lnTo>
                  <a:pt x="0" y="1102"/>
                </a:lnTo>
                <a:close/>
                <a:moveTo>
                  <a:pt x="130" y="443"/>
                </a:moveTo>
                <a:lnTo>
                  <a:pt x="130" y="1026"/>
                </a:lnTo>
                <a:lnTo>
                  <a:pt x="636" y="1318"/>
                </a:lnTo>
                <a:lnTo>
                  <a:pt x="1142" y="1026"/>
                </a:lnTo>
                <a:lnTo>
                  <a:pt x="1142" y="443"/>
                </a:lnTo>
                <a:lnTo>
                  <a:pt x="636" y="151"/>
                </a:lnTo>
                <a:lnTo>
                  <a:pt x="130" y="443"/>
                </a:lnTo>
                <a:close/>
              </a:path>
            </a:pathLst>
          </a:custGeom>
          <a:solidFill>
            <a:srgbClr val="EACC95"/>
          </a:solidFill>
          <a:ln>
            <a:noFill/>
          </a:ln>
        </p:spPr>
        <p:txBody>
          <a:bodyPr vert="horz" wrap="square" lIns="91440" tIns="45720" rIns="91440" bIns="45720" numCol="1" anchor="t" anchorCtr="0" compatLnSpc="1"/>
          <a:lstStyle/>
          <a:p>
            <a:endParaRPr lang="en-US">
              <a:solidFill>
                <a:schemeClr val="bg1"/>
              </a:solidFill>
              <a:latin typeface="字体视界-简圆体" panose="02010601030101010101" pitchFamily="2" charset="-122"/>
              <a:ea typeface="字体视界-简圆体" panose="02010601030101010101" pitchFamily="2" charset="-122"/>
              <a:cs typeface="+mn-ea"/>
              <a:sym typeface="+mn-lt"/>
            </a:endParaRPr>
          </a:p>
        </p:txBody>
      </p:sp>
      <p:sp>
        <p:nvSpPr>
          <p:cNvPr id="22" name="Freeform 16"/>
          <p:cNvSpPr/>
          <p:nvPr/>
        </p:nvSpPr>
        <p:spPr bwMode="auto">
          <a:xfrm>
            <a:off x="9012810" y="1901081"/>
            <a:ext cx="984263" cy="499305"/>
          </a:xfrm>
          <a:custGeom>
            <a:avLst/>
            <a:gdLst>
              <a:gd name="T0" fmla="*/ 686 w 686"/>
              <a:gd name="T1" fmla="*/ 196 h 348"/>
              <a:gd name="T2" fmla="*/ 344 w 686"/>
              <a:gd name="T3" fmla="*/ 0 h 348"/>
              <a:gd name="T4" fmla="*/ 344 w 686"/>
              <a:gd name="T5" fmla="*/ 0 h 348"/>
              <a:gd name="T6" fmla="*/ 342 w 686"/>
              <a:gd name="T7" fmla="*/ 0 h 348"/>
              <a:gd name="T8" fmla="*/ 0 w 686"/>
              <a:gd name="T9" fmla="*/ 196 h 348"/>
              <a:gd name="T10" fmla="*/ 0 w 686"/>
              <a:gd name="T11" fmla="*/ 348 h 348"/>
              <a:gd name="T12" fmla="*/ 344 w 686"/>
              <a:gd name="T13" fmla="*/ 151 h 348"/>
              <a:gd name="T14" fmla="*/ 686 w 686"/>
              <a:gd name="T15" fmla="*/ 348 h 348"/>
              <a:gd name="T16" fmla="*/ 686 w 686"/>
              <a:gd name="T17" fmla="*/ 19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348">
                <a:moveTo>
                  <a:pt x="686" y="196"/>
                </a:moveTo>
                <a:lnTo>
                  <a:pt x="344" y="0"/>
                </a:lnTo>
                <a:lnTo>
                  <a:pt x="344" y="0"/>
                </a:lnTo>
                <a:lnTo>
                  <a:pt x="342" y="0"/>
                </a:lnTo>
                <a:lnTo>
                  <a:pt x="0" y="196"/>
                </a:lnTo>
                <a:lnTo>
                  <a:pt x="0" y="348"/>
                </a:lnTo>
                <a:lnTo>
                  <a:pt x="344" y="151"/>
                </a:lnTo>
                <a:lnTo>
                  <a:pt x="686" y="348"/>
                </a:lnTo>
                <a:lnTo>
                  <a:pt x="686" y="196"/>
                </a:lnTo>
                <a:close/>
              </a:path>
            </a:pathLst>
          </a:custGeom>
          <a:solidFill>
            <a:srgbClr val="EACC95"/>
          </a:solidFill>
          <a:ln>
            <a:noFill/>
          </a:ln>
        </p:spPr>
        <p:txBody>
          <a:bodyPr vert="horz" wrap="square" lIns="91440" tIns="45720" rIns="91440" bIns="45720" numCol="1" anchor="t" anchorCtr="0" compatLnSpc="1"/>
          <a:lstStyle/>
          <a:p>
            <a:endParaRPr lang="en-US">
              <a:solidFill>
                <a:schemeClr val="bg1"/>
              </a:solidFill>
              <a:latin typeface="字体视界-简圆体" panose="02010601030101010101" pitchFamily="2" charset="-122"/>
              <a:ea typeface="字体视界-简圆体" panose="02010601030101010101" pitchFamily="2" charset="-122"/>
              <a:cs typeface="+mn-ea"/>
              <a:sym typeface="+mn-lt"/>
            </a:endParaRPr>
          </a:p>
        </p:txBody>
      </p:sp>
      <p:grpSp>
        <p:nvGrpSpPr>
          <p:cNvPr id="24" name="Group 20"/>
          <p:cNvGrpSpPr/>
          <p:nvPr/>
        </p:nvGrpSpPr>
        <p:grpSpPr>
          <a:xfrm>
            <a:off x="6865707" y="3081135"/>
            <a:ext cx="635120" cy="529618"/>
            <a:chOff x="10987088" y="1993900"/>
            <a:chExt cx="477837" cy="398463"/>
          </a:xfrm>
          <a:solidFill>
            <a:srgbClr val="EACC95"/>
          </a:solidFill>
        </p:grpSpPr>
        <p:sp>
          <p:nvSpPr>
            <p:cNvPr id="25" name="Freeform 107"/>
            <p:cNvSpPr/>
            <p:nvPr/>
          </p:nvSpPr>
          <p:spPr bwMode="auto">
            <a:xfrm>
              <a:off x="10987088" y="1993900"/>
              <a:ext cx="396875" cy="398463"/>
            </a:xfrm>
            <a:custGeom>
              <a:avLst/>
              <a:gdLst>
                <a:gd name="T0" fmla="*/ 0 w 2745"/>
                <a:gd name="T1" fmla="*/ 0 h 2770"/>
                <a:gd name="T2" fmla="*/ 371 w 2745"/>
                <a:gd name="T3" fmla="*/ 0 h 2770"/>
                <a:gd name="T4" fmla="*/ 371 w 2745"/>
                <a:gd name="T5" fmla="*/ 2398 h 2770"/>
                <a:gd name="T6" fmla="*/ 2745 w 2745"/>
                <a:gd name="T7" fmla="*/ 2398 h 2770"/>
                <a:gd name="T8" fmla="*/ 2745 w 2745"/>
                <a:gd name="T9" fmla="*/ 2770 h 2770"/>
                <a:gd name="T10" fmla="*/ 0 w 2745"/>
                <a:gd name="T11" fmla="*/ 2770 h 2770"/>
                <a:gd name="T12" fmla="*/ 0 w 2745"/>
                <a:gd name="T13" fmla="*/ 0 h 2770"/>
              </a:gdLst>
              <a:ahLst/>
              <a:cxnLst>
                <a:cxn ang="0">
                  <a:pos x="T0" y="T1"/>
                </a:cxn>
                <a:cxn ang="0">
                  <a:pos x="T2" y="T3"/>
                </a:cxn>
                <a:cxn ang="0">
                  <a:pos x="T4" y="T5"/>
                </a:cxn>
                <a:cxn ang="0">
                  <a:pos x="T6" y="T7"/>
                </a:cxn>
                <a:cxn ang="0">
                  <a:pos x="T8" y="T9"/>
                </a:cxn>
                <a:cxn ang="0">
                  <a:pos x="T10" y="T11"/>
                </a:cxn>
                <a:cxn ang="0">
                  <a:pos x="T12" y="T13"/>
                </a:cxn>
              </a:cxnLst>
              <a:rect l="0" t="0" r="r" b="b"/>
              <a:pathLst>
                <a:path w="2745" h="2770">
                  <a:moveTo>
                    <a:pt x="0" y="0"/>
                  </a:moveTo>
                  <a:lnTo>
                    <a:pt x="371" y="0"/>
                  </a:lnTo>
                  <a:lnTo>
                    <a:pt x="371" y="2398"/>
                  </a:lnTo>
                  <a:lnTo>
                    <a:pt x="2745" y="2398"/>
                  </a:lnTo>
                  <a:lnTo>
                    <a:pt x="2745" y="2770"/>
                  </a:lnTo>
                  <a:lnTo>
                    <a:pt x="0" y="2770"/>
                  </a:lnTo>
                  <a:lnTo>
                    <a:pt x="0" y="0"/>
                  </a:lnTo>
                  <a:close/>
                </a:path>
              </a:pathLst>
            </a:custGeom>
            <a:grpFill/>
            <a:ln w="0">
              <a:noFill/>
              <a:prstDash val="solid"/>
              <a:round/>
            </a:ln>
          </p:spPr>
          <p:txBody>
            <a:bodyPr vert="horz" wrap="square" lIns="91440" tIns="45720" rIns="91440" bIns="45720" numCol="1" anchor="t" anchorCtr="0" compatLnSpc="1"/>
            <a:lstStyle/>
            <a:p>
              <a:endParaRPr lang="en-US">
                <a:solidFill>
                  <a:schemeClr val="bg1"/>
                </a:solidFill>
                <a:latin typeface="字体视界-简圆体" panose="02010601030101010101" pitchFamily="2" charset="-122"/>
                <a:ea typeface="字体视界-简圆体" panose="02010601030101010101" pitchFamily="2" charset="-122"/>
                <a:cs typeface="+mn-ea"/>
                <a:sym typeface="+mn-lt"/>
              </a:endParaRPr>
            </a:p>
          </p:txBody>
        </p:sp>
        <p:sp>
          <p:nvSpPr>
            <p:cNvPr id="27" name="Freeform 108"/>
            <p:cNvSpPr/>
            <p:nvPr/>
          </p:nvSpPr>
          <p:spPr bwMode="auto">
            <a:xfrm>
              <a:off x="11066463" y="2047875"/>
              <a:ext cx="398462" cy="249238"/>
            </a:xfrm>
            <a:custGeom>
              <a:avLst/>
              <a:gdLst>
                <a:gd name="T0" fmla="*/ 2761 w 2761"/>
                <a:gd name="T1" fmla="*/ 0 h 1725"/>
                <a:gd name="T2" fmla="*/ 2559 w 2761"/>
                <a:gd name="T3" fmla="*/ 1146 h 1725"/>
                <a:gd name="T4" fmla="*/ 2274 w 2761"/>
                <a:gd name="T5" fmla="*/ 861 h 1725"/>
                <a:gd name="T6" fmla="*/ 1411 w 2761"/>
                <a:gd name="T7" fmla="*/ 1725 h 1725"/>
                <a:gd name="T8" fmla="*/ 864 w 2761"/>
                <a:gd name="T9" fmla="*/ 1177 h 1725"/>
                <a:gd name="T10" fmla="*/ 349 w 2761"/>
                <a:gd name="T11" fmla="*/ 1693 h 1725"/>
                <a:gd name="T12" fmla="*/ 0 w 2761"/>
                <a:gd name="T13" fmla="*/ 1341 h 1725"/>
                <a:gd name="T14" fmla="*/ 864 w 2761"/>
                <a:gd name="T15" fmla="*/ 476 h 1725"/>
                <a:gd name="T16" fmla="*/ 1411 w 2761"/>
                <a:gd name="T17" fmla="*/ 1025 h 1725"/>
                <a:gd name="T18" fmla="*/ 1924 w 2761"/>
                <a:gd name="T19" fmla="*/ 509 h 1725"/>
                <a:gd name="T20" fmla="*/ 1618 w 2761"/>
                <a:gd name="T21" fmla="*/ 202 h 1725"/>
                <a:gd name="T22" fmla="*/ 2761 w 2761"/>
                <a:gd name="T23" fmla="*/ 0 h 1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61" h="1725">
                  <a:moveTo>
                    <a:pt x="2761" y="0"/>
                  </a:moveTo>
                  <a:lnTo>
                    <a:pt x="2559" y="1146"/>
                  </a:lnTo>
                  <a:lnTo>
                    <a:pt x="2274" y="861"/>
                  </a:lnTo>
                  <a:lnTo>
                    <a:pt x="1411" y="1725"/>
                  </a:lnTo>
                  <a:lnTo>
                    <a:pt x="864" y="1177"/>
                  </a:lnTo>
                  <a:lnTo>
                    <a:pt x="349" y="1693"/>
                  </a:lnTo>
                  <a:lnTo>
                    <a:pt x="0" y="1341"/>
                  </a:lnTo>
                  <a:lnTo>
                    <a:pt x="864" y="476"/>
                  </a:lnTo>
                  <a:lnTo>
                    <a:pt x="1411" y="1025"/>
                  </a:lnTo>
                  <a:lnTo>
                    <a:pt x="1924" y="509"/>
                  </a:lnTo>
                  <a:lnTo>
                    <a:pt x="1618" y="202"/>
                  </a:lnTo>
                  <a:lnTo>
                    <a:pt x="2761" y="0"/>
                  </a:lnTo>
                  <a:close/>
                </a:path>
              </a:pathLst>
            </a:custGeom>
            <a:grpFill/>
            <a:ln w="0">
              <a:noFill/>
              <a:prstDash val="solid"/>
              <a:round/>
            </a:ln>
          </p:spPr>
          <p:txBody>
            <a:bodyPr vert="horz" wrap="square" lIns="91440" tIns="45720" rIns="91440" bIns="45720" numCol="1" anchor="t" anchorCtr="0" compatLnSpc="1"/>
            <a:lstStyle/>
            <a:p>
              <a:endParaRPr lang="en-US">
                <a:solidFill>
                  <a:schemeClr val="bg1"/>
                </a:solidFill>
                <a:latin typeface="字体视界-简圆体" panose="02010601030101010101" pitchFamily="2" charset="-122"/>
                <a:ea typeface="字体视界-简圆体" panose="02010601030101010101" pitchFamily="2" charset="-122"/>
                <a:cs typeface="+mn-ea"/>
                <a:sym typeface="+mn-lt"/>
              </a:endParaRPr>
            </a:p>
          </p:txBody>
        </p:sp>
      </p:grpSp>
      <p:grpSp>
        <p:nvGrpSpPr>
          <p:cNvPr id="28" name="Group 23"/>
          <p:cNvGrpSpPr/>
          <p:nvPr/>
        </p:nvGrpSpPr>
        <p:grpSpPr>
          <a:xfrm>
            <a:off x="4554245" y="3074804"/>
            <a:ext cx="616130" cy="542280"/>
            <a:chOff x="10059988" y="2759075"/>
            <a:chExt cx="463550" cy="407988"/>
          </a:xfrm>
          <a:solidFill>
            <a:srgbClr val="EACC95"/>
          </a:solidFill>
        </p:grpSpPr>
        <p:sp>
          <p:nvSpPr>
            <p:cNvPr id="29" name="Freeform 182"/>
            <p:cNvSpPr/>
            <p:nvPr/>
          </p:nvSpPr>
          <p:spPr bwMode="auto">
            <a:xfrm>
              <a:off x="10059988" y="2759075"/>
              <a:ext cx="463550" cy="168275"/>
            </a:xfrm>
            <a:custGeom>
              <a:avLst/>
              <a:gdLst>
                <a:gd name="T0" fmla="*/ 1606 w 3212"/>
                <a:gd name="T1" fmla="*/ 0 h 1164"/>
                <a:gd name="T2" fmla="*/ 1815 w 3212"/>
                <a:gd name="T3" fmla="*/ 5 h 1164"/>
                <a:gd name="T4" fmla="*/ 2016 w 3212"/>
                <a:gd name="T5" fmla="*/ 19 h 1164"/>
                <a:gd name="T6" fmla="*/ 2208 w 3212"/>
                <a:gd name="T7" fmla="*/ 43 h 1164"/>
                <a:gd name="T8" fmla="*/ 2388 w 3212"/>
                <a:gd name="T9" fmla="*/ 74 h 1164"/>
                <a:gd name="T10" fmla="*/ 2554 w 3212"/>
                <a:gd name="T11" fmla="*/ 112 h 1164"/>
                <a:gd name="T12" fmla="*/ 2706 w 3212"/>
                <a:gd name="T13" fmla="*/ 158 h 1164"/>
                <a:gd name="T14" fmla="*/ 2841 w 3212"/>
                <a:gd name="T15" fmla="*/ 210 h 1164"/>
                <a:gd name="T16" fmla="*/ 2958 w 3212"/>
                <a:gd name="T17" fmla="*/ 268 h 1164"/>
                <a:gd name="T18" fmla="*/ 3055 w 3212"/>
                <a:gd name="T19" fmla="*/ 331 h 1164"/>
                <a:gd name="T20" fmla="*/ 3130 w 3212"/>
                <a:gd name="T21" fmla="*/ 398 h 1164"/>
                <a:gd name="T22" fmla="*/ 3182 w 3212"/>
                <a:gd name="T23" fmla="*/ 469 h 1164"/>
                <a:gd name="T24" fmla="*/ 3209 w 3212"/>
                <a:gd name="T25" fmla="*/ 544 h 1164"/>
                <a:gd name="T26" fmla="*/ 3209 w 3212"/>
                <a:gd name="T27" fmla="*/ 620 h 1164"/>
                <a:gd name="T28" fmla="*/ 3182 w 3212"/>
                <a:gd name="T29" fmla="*/ 695 h 1164"/>
                <a:gd name="T30" fmla="*/ 3130 w 3212"/>
                <a:gd name="T31" fmla="*/ 766 h 1164"/>
                <a:gd name="T32" fmla="*/ 3055 w 3212"/>
                <a:gd name="T33" fmla="*/ 833 h 1164"/>
                <a:gd name="T34" fmla="*/ 2958 w 3212"/>
                <a:gd name="T35" fmla="*/ 896 h 1164"/>
                <a:gd name="T36" fmla="*/ 2841 w 3212"/>
                <a:gd name="T37" fmla="*/ 954 h 1164"/>
                <a:gd name="T38" fmla="*/ 2706 w 3212"/>
                <a:gd name="T39" fmla="*/ 1006 h 1164"/>
                <a:gd name="T40" fmla="*/ 2554 w 3212"/>
                <a:gd name="T41" fmla="*/ 1052 h 1164"/>
                <a:gd name="T42" fmla="*/ 2388 w 3212"/>
                <a:gd name="T43" fmla="*/ 1090 h 1164"/>
                <a:gd name="T44" fmla="*/ 2208 w 3212"/>
                <a:gd name="T45" fmla="*/ 1122 h 1164"/>
                <a:gd name="T46" fmla="*/ 2016 w 3212"/>
                <a:gd name="T47" fmla="*/ 1145 h 1164"/>
                <a:gd name="T48" fmla="*/ 1815 w 3212"/>
                <a:gd name="T49" fmla="*/ 1159 h 1164"/>
                <a:gd name="T50" fmla="*/ 1606 w 3212"/>
                <a:gd name="T51" fmla="*/ 1164 h 1164"/>
                <a:gd name="T52" fmla="*/ 1397 w 3212"/>
                <a:gd name="T53" fmla="*/ 1159 h 1164"/>
                <a:gd name="T54" fmla="*/ 1195 w 3212"/>
                <a:gd name="T55" fmla="*/ 1145 h 1164"/>
                <a:gd name="T56" fmla="*/ 1004 w 3212"/>
                <a:gd name="T57" fmla="*/ 1122 h 1164"/>
                <a:gd name="T58" fmla="*/ 824 w 3212"/>
                <a:gd name="T59" fmla="*/ 1090 h 1164"/>
                <a:gd name="T60" fmla="*/ 658 w 3212"/>
                <a:gd name="T61" fmla="*/ 1052 h 1164"/>
                <a:gd name="T62" fmla="*/ 506 w 3212"/>
                <a:gd name="T63" fmla="*/ 1006 h 1164"/>
                <a:gd name="T64" fmla="*/ 371 w 3212"/>
                <a:gd name="T65" fmla="*/ 954 h 1164"/>
                <a:gd name="T66" fmla="*/ 254 w 3212"/>
                <a:gd name="T67" fmla="*/ 896 h 1164"/>
                <a:gd name="T68" fmla="*/ 157 w 3212"/>
                <a:gd name="T69" fmla="*/ 833 h 1164"/>
                <a:gd name="T70" fmla="*/ 82 w 3212"/>
                <a:gd name="T71" fmla="*/ 766 h 1164"/>
                <a:gd name="T72" fmla="*/ 30 w 3212"/>
                <a:gd name="T73" fmla="*/ 695 h 1164"/>
                <a:gd name="T74" fmla="*/ 3 w 3212"/>
                <a:gd name="T75" fmla="*/ 620 h 1164"/>
                <a:gd name="T76" fmla="*/ 3 w 3212"/>
                <a:gd name="T77" fmla="*/ 544 h 1164"/>
                <a:gd name="T78" fmla="*/ 30 w 3212"/>
                <a:gd name="T79" fmla="*/ 469 h 1164"/>
                <a:gd name="T80" fmla="*/ 82 w 3212"/>
                <a:gd name="T81" fmla="*/ 398 h 1164"/>
                <a:gd name="T82" fmla="*/ 157 w 3212"/>
                <a:gd name="T83" fmla="*/ 331 h 1164"/>
                <a:gd name="T84" fmla="*/ 254 w 3212"/>
                <a:gd name="T85" fmla="*/ 268 h 1164"/>
                <a:gd name="T86" fmla="*/ 371 w 3212"/>
                <a:gd name="T87" fmla="*/ 210 h 1164"/>
                <a:gd name="T88" fmla="*/ 506 w 3212"/>
                <a:gd name="T89" fmla="*/ 158 h 1164"/>
                <a:gd name="T90" fmla="*/ 658 w 3212"/>
                <a:gd name="T91" fmla="*/ 112 h 1164"/>
                <a:gd name="T92" fmla="*/ 824 w 3212"/>
                <a:gd name="T93" fmla="*/ 74 h 1164"/>
                <a:gd name="T94" fmla="*/ 1004 w 3212"/>
                <a:gd name="T95" fmla="*/ 43 h 1164"/>
                <a:gd name="T96" fmla="*/ 1195 w 3212"/>
                <a:gd name="T97" fmla="*/ 19 h 1164"/>
                <a:gd name="T98" fmla="*/ 1397 w 3212"/>
                <a:gd name="T99" fmla="*/ 5 h 1164"/>
                <a:gd name="T100" fmla="*/ 1606 w 3212"/>
                <a:gd name="T101" fmla="*/ 0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12" h="1164">
                  <a:moveTo>
                    <a:pt x="1606" y="0"/>
                  </a:moveTo>
                  <a:lnTo>
                    <a:pt x="1606" y="0"/>
                  </a:lnTo>
                  <a:lnTo>
                    <a:pt x="1712" y="2"/>
                  </a:lnTo>
                  <a:lnTo>
                    <a:pt x="1815" y="5"/>
                  </a:lnTo>
                  <a:lnTo>
                    <a:pt x="1917" y="11"/>
                  </a:lnTo>
                  <a:lnTo>
                    <a:pt x="2016" y="19"/>
                  </a:lnTo>
                  <a:lnTo>
                    <a:pt x="2114" y="30"/>
                  </a:lnTo>
                  <a:lnTo>
                    <a:pt x="2208" y="43"/>
                  </a:lnTo>
                  <a:lnTo>
                    <a:pt x="2299" y="57"/>
                  </a:lnTo>
                  <a:lnTo>
                    <a:pt x="2388" y="74"/>
                  </a:lnTo>
                  <a:lnTo>
                    <a:pt x="2472" y="92"/>
                  </a:lnTo>
                  <a:lnTo>
                    <a:pt x="2554" y="112"/>
                  </a:lnTo>
                  <a:lnTo>
                    <a:pt x="2632" y="135"/>
                  </a:lnTo>
                  <a:lnTo>
                    <a:pt x="2706" y="158"/>
                  </a:lnTo>
                  <a:lnTo>
                    <a:pt x="2775" y="183"/>
                  </a:lnTo>
                  <a:lnTo>
                    <a:pt x="2841" y="210"/>
                  </a:lnTo>
                  <a:lnTo>
                    <a:pt x="2902" y="238"/>
                  </a:lnTo>
                  <a:lnTo>
                    <a:pt x="2958" y="268"/>
                  </a:lnTo>
                  <a:lnTo>
                    <a:pt x="3009" y="299"/>
                  </a:lnTo>
                  <a:lnTo>
                    <a:pt x="3055" y="331"/>
                  </a:lnTo>
                  <a:lnTo>
                    <a:pt x="3096" y="364"/>
                  </a:lnTo>
                  <a:lnTo>
                    <a:pt x="3130" y="398"/>
                  </a:lnTo>
                  <a:lnTo>
                    <a:pt x="3159" y="433"/>
                  </a:lnTo>
                  <a:lnTo>
                    <a:pt x="3182" y="469"/>
                  </a:lnTo>
                  <a:lnTo>
                    <a:pt x="3199" y="506"/>
                  </a:lnTo>
                  <a:lnTo>
                    <a:pt x="3209" y="544"/>
                  </a:lnTo>
                  <a:lnTo>
                    <a:pt x="3212" y="582"/>
                  </a:lnTo>
                  <a:lnTo>
                    <a:pt x="3209" y="620"/>
                  </a:lnTo>
                  <a:lnTo>
                    <a:pt x="3199" y="658"/>
                  </a:lnTo>
                  <a:lnTo>
                    <a:pt x="3182" y="695"/>
                  </a:lnTo>
                  <a:lnTo>
                    <a:pt x="3159" y="731"/>
                  </a:lnTo>
                  <a:lnTo>
                    <a:pt x="3130" y="766"/>
                  </a:lnTo>
                  <a:lnTo>
                    <a:pt x="3096" y="800"/>
                  </a:lnTo>
                  <a:lnTo>
                    <a:pt x="3055" y="833"/>
                  </a:lnTo>
                  <a:lnTo>
                    <a:pt x="3009" y="865"/>
                  </a:lnTo>
                  <a:lnTo>
                    <a:pt x="2958" y="896"/>
                  </a:lnTo>
                  <a:lnTo>
                    <a:pt x="2902" y="926"/>
                  </a:lnTo>
                  <a:lnTo>
                    <a:pt x="2841" y="954"/>
                  </a:lnTo>
                  <a:lnTo>
                    <a:pt x="2775" y="981"/>
                  </a:lnTo>
                  <a:lnTo>
                    <a:pt x="2706" y="1006"/>
                  </a:lnTo>
                  <a:lnTo>
                    <a:pt x="2632" y="1030"/>
                  </a:lnTo>
                  <a:lnTo>
                    <a:pt x="2554" y="1052"/>
                  </a:lnTo>
                  <a:lnTo>
                    <a:pt x="2472" y="1072"/>
                  </a:lnTo>
                  <a:lnTo>
                    <a:pt x="2388" y="1090"/>
                  </a:lnTo>
                  <a:lnTo>
                    <a:pt x="2299" y="1107"/>
                  </a:lnTo>
                  <a:lnTo>
                    <a:pt x="2208" y="1122"/>
                  </a:lnTo>
                  <a:lnTo>
                    <a:pt x="2114" y="1134"/>
                  </a:lnTo>
                  <a:lnTo>
                    <a:pt x="2016" y="1145"/>
                  </a:lnTo>
                  <a:lnTo>
                    <a:pt x="1917" y="1153"/>
                  </a:lnTo>
                  <a:lnTo>
                    <a:pt x="1815" y="1159"/>
                  </a:lnTo>
                  <a:lnTo>
                    <a:pt x="1712" y="1163"/>
                  </a:lnTo>
                  <a:lnTo>
                    <a:pt x="1606" y="1164"/>
                  </a:lnTo>
                  <a:lnTo>
                    <a:pt x="1500" y="1163"/>
                  </a:lnTo>
                  <a:lnTo>
                    <a:pt x="1397" y="1159"/>
                  </a:lnTo>
                  <a:lnTo>
                    <a:pt x="1295" y="1153"/>
                  </a:lnTo>
                  <a:lnTo>
                    <a:pt x="1195" y="1145"/>
                  </a:lnTo>
                  <a:lnTo>
                    <a:pt x="1098" y="1134"/>
                  </a:lnTo>
                  <a:lnTo>
                    <a:pt x="1004" y="1122"/>
                  </a:lnTo>
                  <a:lnTo>
                    <a:pt x="912" y="1107"/>
                  </a:lnTo>
                  <a:lnTo>
                    <a:pt x="824" y="1090"/>
                  </a:lnTo>
                  <a:lnTo>
                    <a:pt x="739" y="1072"/>
                  </a:lnTo>
                  <a:lnTo>
                    <a:pt x="658" y="1052"/>
                  </a:lnTo>
                  <a:lnTo>
                    <a:pt x="580" y="1030"/>
                  </a:lnTo>
                  <a:lnTo>
                    <a:pt x="506" y="1006"/>
                  </a:lnTo>
                  <a:lnTo>
                    <a:pt x="436" y="981"/>
                  </a:lnTo>
                  <a:lnTo>
                    <a:pt x="371" y="954"/>
                  </a:lnTo>
                  <a:lnTo>
                    <a:pt x="310" y="926"/>
                  </a:lnTo>
                  <a:lnTo>
                    <a:pt x="254" y="896"/>
                  </a:lnTo>
                  <a:lnTo>
                    <a:pt x="203" y="865"/>
                  </a:lnTo>
                  <a:lnTo>
                    <a:pt x="157" y="833"/>
                  </a:lnTo>
                  <a:lnTo>
                    <a:pt x="116" y="800"/>
                  </a:lnTo>
                  <a:lnTo>
                    <a:pt x="82" y="766"/>
                  </a:lnTo>
                  <a:lnTo>
                    <a:pt x="53" y="731"/>
                  </a:lnTo>
                  <a:lnTo>
                    <a:pt x="30" y="695"/>
                  </a:lnTo>
                  <a:lnTo>
                    <a:pt x="13" y="658"/>
                  </a:lnTo>
                  <a:lnTo>
                    <a:pt x="3" y="620"/>
                  </a:lnTo>
                  <a:lnTo>
                    <a:pt x="0" y="582"/>
                  </a:lnTo>
                  <a:lnTo>
                    <a:pt x="3" y="544"/>
                  </a:lnTo>
                  <a:lnTo>
                    <a:pt x="13" y="506"/>
                  </a:lnTo>
                  <a:lnTo>
                    <a:pt x="30" y="469"/>
                  </a:lnTo>
                  <a:lnTo>
                    <a:pt x="53" y="433"/>
                  </a:lnTo>
                  <a:lnTo>
                    <a:pt x="82" y="398"/>
                  </a:lnTo>
                  <a:lnTo>
                    <a:pt x="116" y="364"/>
                  </a:lnTo>
                  <a:lnTo>
                    <a:pt x="157" y="331"/>
                  </a:lnTo>
                  <a:lnTo>
                    <a:pt x="203" y="299"/>
                  </a:lnTo>
                  <a:lnTo>
                    <a:pt x="254" y="268"/>
                  </a:lnTo>
                  <a:lnTo>
                    <a:pt x="310" y="238"/>
                  </a:lnTo>
                  <a:lnTo>
                    <a:pt x="371" y="210"/>
                  </a:lnTo>
                  <a:lnTo>
                    <a:pt x="436" y="183"/>
                  </a:lnTo>
                  <a:lnTo>
                    <a:pt x="506" y="158"/>
                  </a:lnTo>
                  <a:lnTo>
                    <a:pt x="580" y="135"/>
                  </a:lnTo>
                  <a:lnTo>
                    <a:pt x="658" y="112"/>
                  </a:lnTo>
                  <a:lnTo>
                    <a:pt x="739" y="92"/>
                  </a:lnTo>
                  <a:lnTo>
                    <a:pt x="824" y="74"/>
                  </a:lnTo>
                  <a:lnTo>
                    <a:pt x="912" y="57"/>
                  </a:lnTo>
                  <a:lnTo>
                    <a:pt x="1004" y="43"/>
                  </a:lnTo>
                  <a:lnTo>
                    <a:pt x="1098" y="30"/>
                  </a:lnTo>
                  <a:lnTo>
                    <a:pt x="1195" y="19"/>
                  </a:lnTo>
                  <a:lnTo>
                    <a:pt x="1295" y="11"/>
                  </a:lnTo>
                  <a:lnTo>
                    <a:pt x="1397" y="5"/>
                  </a:lnTo>
                  <a:lnTo>
                    <a:pt x="1500" y="2"/>
                  </a:lnTo>
                  <a:lnTo>
                    <a:pt x="1606" y="0"/>
                  </a:lnTo>
                  <a:close/>
                </a:path>
              </a:pathLst>
            </a:custGeom>
            <a:grpFill/>
            <a:ln w="0">
              <a:noFill/>
              <a:prstDash val="solid"/>
              <a:round/>
            </a:ln>
          </p:spPr>
          <p:txBody>
            <a:bodyPr vert="horz" wrap="square" lIns="91440" tIns="45720" rIns="91440" bIns="45720" numCol="1" anchor="t" anchorCtr="0" compatLnSpc="1"/>
            <a:lstStyle/>
            <a:p>
              <a:endParaRPr lang="en-US">
                <a:solidFill>
                  <a:schemeClr val="bg1"/>
                </a:solidFill>
                <a:latin typeface="字体视界-简圆体" panose="02010601030101010101" pitchFamily="2" charset="-122"/>
                <a:ea typeface="字体视界-简圆体" panose="02010601030101010101" pitchFamily="2" charset="-122"/>
                <a:cs typeface="+mn-ea"/>
                <a:sym typeface="+mn-lt"/>
              </a:endParaRPr>
            </a:p>
          </p:txBody>
        </p:sp>
        <p:sp>
          <p:nvSpPr>
            <p:cNvPr id="30" name="Freeform 183"/>
            <p:cNvSpPr/>
            <p:nvPr/>
          </p:nvSpPr>
          <p:spPr bwMode="auto">
            <a:xfrm>
              <a:off x="10059988" y="2917825"/>
              <a:ext cx="463550" cy="93663"/>
            </a:xfrm>
            <a:custGeom>
              <a:avLst/>
              <a:gdLst>
                <a:gd name="T0" fmla="*/ 87 w 3212"/>
                <a:gd name="T1" fmla="*/ 40 h 648"/>
                <a:gd name="T2" fmla="*/ 256 w 3212"/>
                <a:gd name="T3" fmla="*/ 114 h 648"/>
                <a:gd name="T4" fmla="*/ 442 w 3212"/>
                <a:gd name="T5" fmla="*/ 179 h 648"/>
                <a:gd name="T6" fmla="*/ 647 w 3212"/>
                <a:gd name="T7" fmla="*/ 233 h 648"/>
                <a:gd name="T8" fmla="*/ 869 w 3212"/>
                <a:gd name="T9" fmla="*/ 277 h 648"/>
                <a:gd name="T10" fmla="*/ 1103 w 3212"/>
                <a:gd name="T11" fmla="*/ 310 h 648"/>
                <a:gd name="T12" fmla="*/ 1349 w 3212"/>
                <a:gd name="T13" fmla="*/ 330 h 648"/>
                <a:gd name="T14" fmla="*/ 1606 w 3212"/>
                <a:gd name="T15" fmla="*/ 338 h 648"/>
                <a:gd name="T16" fmla="*/ 1862 w 3212"/>
                <a:gd name="T17" fmla="*/ 330 h 648"/>
                <a:gd name="T18" fmla="*/ 2109 w 3212"/>
                <a:gd name="T19" fmla="*/ 310 h 648"/>
                <a:gd name="T20" fmla="*/ 2343 w 3212"/>
                <a:gd name="T21" fmla="*/ 277 h 648"/>
                <a:gd name="T22" fmla="*/ 2564 w 3212"/>
                <a:gd name="T23" fmla="*/ 233 h 648"/>
                <a:gd name="T24" fmla="*/ 2769 w 3212"/>
                <a:gd name="T25" fmla="*/ 179 h 648"/>
                <a:gd name="T26" fmla="*/ 2957 w 3212"/>
                <a:gd name="T27" fmla="*/ 114 h 648"/>
                <a:gd name="T28" fmla="*/ 3125 w 3212"/>
                <a:gd name="T29" fmla="*/ 40 h 648"/>
                <a:gd name="T30" fmla="*/ 3209 w 3212"/>
                <a:gd name="T31" fmla="*/ 33 h 648"/>
                <a:gd name="T32" fmla="*/ 3209 w 3212"/>
                <a:gd name="T33" fmla="*/ 104 h 648"/>
                <a:gd name="T34" fmla="*/ 3182 w 3212"/>
                <a:gd name="T35" fmla="*/ 179 h 648"/>
                <a:gd name="T36" fmla="*/ 3130 w 3212"/>
                <a:gd name="T37" fmla="*/ 250 h 648"/>
                <a:gd name="T38" fmla="*/ 3055 w 3212"/>
                <a:gd name="T39" fmla="*/ 317 h 648"/>
                <a:gd name="T40" fmla="*/ 2958 w 3212"/>
                <a:gd name="T41" fmla="*/ 381 h 648"/>
                <a:gd name="T42" fmla="*/ 2841 w 3212"/>
                <a:gd name="T43" fmla="*/ 439 h 648"/>
                <a:gd name="T44" fmla="*/ 2706 w 3212"/>
                <a:gd name="T45" fmla="*/ 491 h 648"/>
                <a:gd name="T46" fmla="*/ 2554 w 3212"/>
                <a:gd name="T47" fmla="*/ 536 h 648"/>
                <a:gd name="T48" fmla="*/ 2388 w 3212"/>
                <a:gd name="T49" fmla="*/ 575 h 648"/>
                <a:gd name="T50" fmla="*/ 2208 w 3212"/>
                <a:gd name="T51" fmla="*/ 606 h 648"/>
                <a:gd name="T52" fmla="*/ 2016 w 3212"/>
                <a:gd name="T53" fmla="*/ 629 h 648"/>
                <a:gd name="T54" fmla="*/ 1815 w 3212"/>
                <a:gd name="T55" fmla="*/ 644 h 648"/>
                <a:gd name="T56" fmla="*/ 1606 w 3212"/>
                <a:gd name="T57" fmla="*/ 648 h 648"/>
                <a:gd name="T58" fmla="*/ 1397 w 3212"/>
                <a:gd name="T59" fmla="*/ 644 h 648"/>
                <a:gd name="T60" fmla="*/ 1195 w 3212"/>
                <a:gd name="T61" fmla="*/ 629 h 648"/>
                <a:gd name="T62" fmla="*/ 1004 w 3212"/>
                <a:gd name="T63" fmla="*/ 606 h 648"/>
                <a:gd name="T64" fmla="*/ 824 w 3212"/>
                <a:gd name="T65" fmla="*/ 575 h 648"/>
                <a:gd name="T66" fmla="*/ 658 w 3212"/>
                <a:gd name="T67" fmla="*/ 536 h 648"/>
                <a:gd name="T68" fmla="*/ 506 w 3212"/>
                <a:gd name="T69" fmla="*/ 491 h 648"/>
                <a:gd name="T70" fmla="*/ 371 w 3212"/>
                <a:gd name="T71" fmla="*/ 439 h 648"/>
                <a:gd name="T72" fmla="*/ 254 w 3212"/>
                <a:gd name="T73" fmla="*/ 381 h 648"/>
                <a:gd name="T74" fmla="*/ 157 w 3212"/>
                <a:gd name="T75" fmla="*/ 317 h 648"/>
                <a:gd name="T76" fmla="*/ 82 w 3212"/>
                <a:gd name="T77" fmla="*/ 250 h 648"/>
                <a:gd name="T78" fmla="*/ 30 w 3212"/>
                <a:gd name="T79" fmla="*/ 179 h 648"/>
                <a:gd name="T80" fmla="*/ 3 w 3212"/>
                <a:gd name="T81" fmla="*/ 104 h 648"/>
                <a:gd name="T82" fmla="*/ 3 w 3212"/>
                <a:gd name="T83" fmla="*/ 33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12" h="648">
                  <a:moveTo>
                    <a:pt x="11" y="0"/>
                  </a:moveTo>
                  <a:lnTo>
                    <a:pt x="87" y="40"/>
                  </a:lnTo>
                  <a:lnTo>
                    <a:pt x="169" y="78"/>
                  </a:lnTo>
                  <a:lnTo>
                    <a:pt x="256" y="114"/>
                  </a:lnTo>
                  <a:lnTo>
                    <a:pt x="346" y="147"/>
                  </a:lnTo>
                  <a:lnTo>
                    <a:pt x="442" y="179"/>
                  </a:lnTo>
                  <a:lnTo>
                    <a:pt x="543" y="207"/>
                  </a:lnTo>
                  <a:lnTo>
                    <a:pt x="647" y="233"/>
                  </a:lnTo>
                  <a:lnTo>
                    <a:pt x="756" y="257"/>
                  </a:lnTo>
                  <a:lnTo>
                    <a:pt x="869" y="277"/>
                  </a:lnTo>
                  <a:lnTo>
                    <a:pt x="985" y="295"/>
                  </a:lnTo>
                  <a:lnTo>
                    <a:pt x="1103" y="310"/>
                  </a:lnTo>
                  <a:lnTo>
                    <a:pt x="1225" y="322"/>
                  </a:lnTo>
                  <a:lnTo>
                    <a:pt x="1349" y="330"/>
                  </a:lnTo>
                  <a:lnTo>
                    <a:pt x="1477" y="336"/>
                  </a:lnTo>
                  <a:lnTo>
                    <a:pt x="1606" y="338"/>
                  </a:lnTo>
                  <a:lnTo>
                    <a:pt x="1735" y="336"/>
                  </a:lnTo>
                  <a:lnTo>
                    <a:pt x="1862" y="330"/>
                  </a:lnTo>
                  <a:lnTo>
                    <a:pt x="1987" y="322"/>
                  </a:lnTo>
                  <a:lnTo>
                    <a:pt x="2109" y="310"/>
                  </a:lnTo>
                  <a:lnTo>
                    <a:pt x="2228" y="295"/>
                  </a:lnTo>
                  <a:lnTo>
                    <a:pt x="2343" y="277"/>
                  </a:lnTo>
                  <a:lnTo>
                    <a:pt x="2455" y="257"/>
                  </a:lnTo>
                  <a:lnTo>
                    <a:pt x="2564" y="233"/>
                  </a:lnTo>
                  <a:lnTo>
                    <a:pt x="2669" y="207"/>
                  </a:lnTo>
                  <a:lnTo>
                    <a:pt x="2769" y="179"/>
                  </a:lnTo>
                  <a:lnTo>
                    <a:pt x="2865" y="147"/>
                  </a:lnTo>
                  <a:lnTo>
                    <a:pt x="2957" y="114"/>
                  </a:lnTo>
                  <a:lnTo>
                    <a:pt x="3044" y="78"/>
                  </a:lnTo>
                  <a:lnTo>
                    <a:pt x="3125" y="40"/>
                  </a:lnTo>
                  <a:lnTo>
                    <a:pt x="3202" y="0"/>
                  </a:lnTo>
                  <a:lnTo>
                    <a:pt x="3209" y="33"/>
                  </a:lnTo>
                  <a:lnTo>
                    <a:pt x="3212" y="66"/>
                  </a:lnTo>
                  <a:lnTo>
                    <a:pt x="3209" y="104"/>
                  </a:lnTo>
                  <a:lnTo>
                    <a:pt x="3199" y="142"/>
                  </a:lnTo>
                  <a:lnTo>
                    <a:pt x="3182" y="179"/>
                  </a:lnTo>
                  <a:lnTo>
                    <a:pt x="3159" y="215"/>
                  </a:lnTo>
                  <a:lnTo>
                    <a:pt x="3130" y="250"/>
                  </a:lnTo>
                  <a:lnTo>
                    <a:pt x="3096" y="284"/>
                  </a:lnTo>
                  <a:lnTo>
                    <a:pt x="3055" y="317"/>
                  </a:lnTo>
                  <a:lnTo>
                    <a:pt x="3009" y="350"/>
                  </a:lnTo>
                  <a:lnTo>
                    <a:pt x="2958" y="381"/>
                  </a:lnTo>
                  <a:lnTo>
                    <a:pt x="2902" y="410"/>
                  </a:lnTo>
                  <a:lnTo>
                    <a:pt x="2841" y="439"/>
                  </a:lnTo>
                  <a:lnTo>
                    <a:pt x="2775" y="465"/>
                  </a:lnTo>
                  <a:lnTo>
                    <a:pt x="2706" y="491"/>
                  </a:lnTo>
                  <a:lnTo>
                    <a:pt x="2632" y="514"/>
                  </a:lnTo>
                  <a:lnTo>
                    <a:pt x="2554" y="536"/>
                  </a:lnTo>
                  <a:lnTo>
                    <a:pt x="2472" y="557"/>
                  </a:lnTo>
                  <a:lnTo>
                    <a:pt x="2388" y="575"/>
                  </a:lnTo>
                  <a:lnTo>
                    <a:pt x="2299" y="592"/>
                  </a:lnTo>
                  <a:lnTo>
                    <a:pt x="2208" y="606"/>
                  </a:lnTo>
                  <a:lnTo>
                    <a:pt x="2114" y="619"/>
                  </a:lnTo>
                  <a:lnTo>
                    <a:pt x="2016" y="629"/>
                  </a:lnTo>
                  <a:lnTo>
                    <a:pt x="1917" y="638"/>
                  </a:lnTo>
                  <a:lnTo>
                    <a:pt x="1815" y="644"/>
                  </a:lnTo>
                  <a:lnTo>
                    <a:pt x="1712" y="647"/>
                  </a:lnTo>
                  <a:lnTo>
                    <a:pt x="1606" y="648"/>
                  </a:lnTo>
                  <a:lnTo>
                    <a:pt x="1500" y="647"/>
                  </a:lnTo>
                  <a:lnTo>
                    <a:pt x="1397" y="644"/>
                  </a:lnTo>
                  <a:lnTo>
                    <a:pt x="1295" y="638"/>
                  </a:lnTo>
                  <a:lnTo>
                    <a:pt x="1195" y="629"/>
                  </a:lnTo>
                  <a:lnTo>
                    <a:pt x="1098" y="619"/>
                  </a:lnTo>
                  <a:lnTo>
                    <a:pt x="1004" y="606"/>
                  </a:lnTo>
                  <a:lnTo>
                    <a:pt x="912" y="592"/>
                  </a:lnTo>
                  <a:lnTo>
                    <a:pt x="824" y="575"/>
                  </a:lnTo>
                  <a:lnTo>
                    <a:pt x="739" y="557"/>
                  </a:lnTo>
                  <a:lnTo>
                    <a:pt x="658" y="536"/>
                  </a:lnTo>
                  <a:lnTo>
                    <a:pt x="580" y="514"/>
                  </a:lnTo>
                  <a:lnTo>
                    <a:pt x="506" y="491"/>
                  </a:lnTo>
                  <a:lnTo>
                    <a:pt x="436" y="465"/>
                  </a:lnTo>
                  <a:lnTo>
                    <a:pt x="371" y="439"/>
                  </a:lnTo>
                  <a:lnTo>
                    <a:pt x="310" y="410"/>
                  </a:lnTo>
                  <a:lnTo>
                    <a:pt x="254" y="381"/>
                  </a:lnTo>
                  <a:lnTo>
                    <a:pt x="203" y="350"/>
                  </a:lnTo>
                  <a:lnTo>
                    <a:pt x="157" y="317"/>
                  </a:lnTo>
                  <a:lnTo>
                    <a:pt x="116" y="284"/>
                  </a:lnTo>
                  <a:lnTo>
                    <a:pt x="82" y="250"/>
                  </a:lnTo>
                  <a:lnTo>
                    <a:pt x="53" y="215"/>
                  </a:lnTo>
                  <a:lnTo>
                    <a:pt x="30" y="179"/>
                  </a:lnTo>
                  <a:lnTo>
                    <a:pt x="13" y="142"/>
                  </a:lnTo>
                  <a:lnTo>
                    <a:pt x="3" y="104"/>
                  </a:lnTo>
                  <a:lnTo>
                    <a:pt x="0" y="66"/>
                  </a:lnTo>
                  <a:lnTo>
                    <a:pt x="3" y="33"/>
                  </a:lnTo>
                  <a:lnTo>
                    <a:pt x="11" y="0"/>
                  </a:lnTo>
                  <a:close/>
                </a:path>
              </a:pathLst>
            </a:custGeom>
            <a:grpFill/>
            <a:ln w="0">
              <a:noFill/>
              <a:prstDash val="solid"/>
              <a:round/>
            </a:ln>
          </p:spPr>
          <p:txBody>
            <a:bodyPr vert="horz" wrap="square" lIns="91440" tIns="45720" rIns="91440" bIns="45720" numCol="1" anchor="t" anchorCtr="0" compatLnSpc="1"/>
            <a:lstStyle/>
            <a:p>
              <a:endParaRPr lang="en-US">
                <a:solidFill>
                  <a:schemeClr val="bg1"/>
                </a:solidFill>
                <a:latin typeface="字体视界-简圆体" panose="02010601030101010101" pitchFamily="2" charset="-122"/>
                <a:ea typeface="字体视界-简圆体" panose="02010601030101010101" pitchFamily="2" charset="-122"/>
                <a:cs typeface="+mn-ea"/>
                <a:sym typeface="+mn-lt"/>
              </a:endParaRPr>
            </a:p>
          </p:txBody>
        </p:sp>
        <p:sp>
          <p:nvSpPr>
            <p:cNvPr id="31" name="Freeform 184"/>
            <p:cNvSpPr/>
            <p:nvPr/>
          </p:nvSpPr>
          <p:spPr bwMode="auto">
            <a:xfrm>
              <a:off x="10059988" y="2995613"/>
              <a:ext cx="463550" cy="93663"/>
            </a:xfrm>
            <a:custGeom>
              <a:avLst/>
              <a:gdLst>
                <a:gd name="T0" fmla="*/ 87 w 3212"/>
                <a:gd name="T1" fmla="*/ 40 h 647"/>
                <a:gd name="T2" fmla="*/ 256 w 3212"/>
                <a:gd name="T3" fmla="*/ 114 h 647"/>
                <a:gd name="T4" fmla="*/ 442 w 3212"/>
                <a:gd name="T5" fmla="*/ 178 h 647"/>
                <a:gd name="T6" fmla="*/ 647 w 3212"/>
                <a:gd name="T7" fmla="*/ 233 h 647"/>
                <a:gd name="T8" fmla="*/ 869 w 3212"/>
                <a:gd name="T9" fmla="*/ 277 h 647"/>
                <a:gd name="T10" fmla="*/ 1103 w 3212"/>
                <a:gd name="T11" fmla="*/ 310 h 647"/>
                <a:gd name="T12" fmla="*/ 1349 w 3212"/>
                <a:gd name="T13" fmla="*/ 330 h 647"/>
                <a:gd name="T14" fmla="*/ 1606 w 3212"/>
                <a:gd name="T15" fmla="*/ 337 h 647"/>
                <a:gd name="T16" fmla="*/ 1862 w 3212"/>
                <a:gd name="T17" fmla="*/ 330 h 647"/>
                <a:gd name="T18" fmla="*/ 2109 w 3212"/>
                <a:gd name="T19" fmla="*/ 310 h 647"/>
                <a:gd name="T20" fmla="*/ 2343 w 3212"/>
                <a:gd name="T21" fmla="*/ 277 h 647"/>
                <a:gd name="T22" fmla="*/ 2564 w 3212"/>
                <a:gd name="T23" fmla="*/ 233 h 647"/>
                <a:gd name="T24" fmla="*/ 2769 w 3212"/>
                <a:gd name="T25" fmla="*/ 178 h 647"/>
                <a:gd name="T26" fmla="*/ 2957 w 3212"/>
                <a:gd name="T27" fmla="*/ 114 h 647"/>
                <a:gd name="T28" fmla="*/ 3125 w 3212"/>
                <a:gd name="T29" fmla="*/ 40 h 647"/>
                <a:gd name="T30" fmla="*/ 3209 w 3212"/>
                <a:gd name="T31" fmla="*/ 33 h 647"/>
                <a:gd name="T32" fmla="*/ 3209 w 3212"/>
                <a:gd name="T33" fmla="*/ 104 h 647"/>
                <a:gd name="T34" fmla="*/ 3182 w 3212"/>
                <a:gd name="T35" fmla="*/ 178 h 647"/>
                <a:gd name="T36" fmla="*/ 3130 w 3212"/>
                <a:gd name="T37" fmla="*/ 250 h 647"/>
                <a:gd name="T38" fmla="*/ 3055 w 3212"/>
                <a:gd name="T39" fmla="*/ 317 h 647"/>
                <a:gd name="T40" fmla="*/ 2958 w 3212"/>
                <a:gd name="T41" fmla="*/ 380 h 647"/>
                <a:gd name="T42" fmla="*/ 2841 w 3212"/>
                <a:gd name="T43" fmla="*/ 438 h 647"/>
                <a:gd name="T44" fmla="*/ 2706 w 3212"/>
                <a:gd name="T45" fmla="*/ 490 h 647"/>
                <a:gd name="T46" fmla="*/ 2554 w 3212"/>
                <a:gd name="T47" fmla="*/ 535 h 647"/>
                <a:gd name="T48" fmla="*/ 2388 w 3212"/>
                <a:gd name="T49" fmla="*/ 574 h 647"/>
                <a:gd name="T50" fmla="*/ 2208 w 3212"/>
                <a:gd name="T51" fmla="*/ 605 h 647"/>
                <a:gd name="T52" fmla="*/ 2016 w 3212"/>
                <a:gd name="T53" fmla="*/ 628 h 647"/>
                <a:gd name="T54" fmla="*/ 1815 w 3212"/>
                <a:gd name="T55" fmla="*/ 643 h 647"/>
                <a:gd name="T56" fmla="*/ 1606 w 3212"/>
                <a:gd name="T57" fmla="*/ 647 h 647"/>
                <a:gd name="T58" fmla="*/ 1397 w 3212"/>
                <a:gd name="T59" fmla="*/ 643 h 647"/>
                <a:gd name="T60" fmla="*/ 1195 w 3212"/>
                <a:gd name="T61" fmla="*/ 628 h 647"/>
                <a:gd name="T62" fmla="*/ 1004 w 3212"/>
                <a:gd name="T63" fmla="*/ 605 h 647"/>
                <a:gd name="T64" fmla="*/ 824 w 3212"/>
                <a:gd name="T65" fmla="*/ 574 h 647"/>
                <a:gd name="T66" fmla="*/ 658 w 3212"/>
                <a:gd name="T67" fmla="*/ 535 h 647"/>
                <a:gd name="T68" fmla="*/ 506 w 3212"/>
                <a:gd name="T69" fmla="*/ 490 h 647"/>
                <a:gd name="T70" fmla="*/ 371 w 3212"/>
                <a:gd name="T71" fmla="*/ 438 h 647"/>
                <a:gd name="T72" fmla="*/ 254 w 3212"/>
                <a:gd name="T73" fmla="*/ 380 h 647"/>
                <a:gd name="T74" fmla="*/ 157 w 3212"/>
                <a:gd name="T75" fmla="*/ 317 h 647"/>
                <a:gd name="T76" fmla="*/ 82 w 3212"/>
                <a:gd name="T77" fmla="*/ 250 h 647"/>
                <a:gd name="T78" fmla="*/ 30 w 3212"/>
                <a:gd name="T79" fmla="*/ 178 h 647"/>
                <a:gd name="T80" fmla="*/ 3 w 3212"/>
                <a:gd name="T81" fmla="*/ 104 h 647"/>
                <a:gd name="T82" fmla="*/ 3 w 3212"/>
                <a:gd name="T83" fmla="*/ 33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12" h="647">
                  <a:moveTo>
                    <a:pt x="11" y="0"/>
                  </a:moveTo>
                  <a:lnTo>
                    <a:pt x="87" y="40"/>
                  </a:lnTo>
                  <a:lnTo>
                    <a:pt x="169" y="78"/>
                  </a:lnTo>
                  <a:lnTo>
                    <a:pt x="256" y="114"/>
                  </a:lnTo>
                  <a:lnTo>
                    <a:pt x="346" y="147"/>
                  </a:lnTo>
                  <a:lnTo>
                    <a:pt x="442" y="178"/>
                  </a:lnTo>
                  <a:lnTo>
                    <a:pt x="543" y="207"/>
                  </a:lnTo>
                  <a:lnTo>
                    <a:pt x="647" y="233"/>
                  </a:lnTo>
                  <a:lnTo>
                    <a:pt x="756" y="257"/>
                  </a:lnTo>
                  <a:lnTo>
                    <a:pt x="869" y="277"/>
                  </a:lnTo>
                  <a:lnTo>
                    <a:pt x="985" y="295"/>
                  </a:lnTo>
                  <a:lnTo>
                    <a:pt x="1103" y="310"/>
                  </a:lnTo>
                  <a:lnTo>
                    <a:pt x="1225" y="322"/>
                  </a:lnTo>
                  <a:lnTo>
                    <a:pt x="1349" y="330"/>
                  </a:lnTo>
                  <a:lnTo>
                    <a:pt x="1477" y="335"/>
                  </a:lnTo>
                  <a:lnTo>
                    <a:pt x="1606" y="337"/>
                  </a:lnTo>
                  <a:lnTo>
                    <a:pt x="1735" y="335"/>
                  </a:lnTo>
                  <a:lnTo>
                    <a:pt x="1862" y="330"/>
                  </a:lnTo>
                  <a:lnTo>
                    <a:pt x="1987" y="322"/>
                  </a:lnTo>
                  <a:lnTo>
                    <a:pt x="2109" y="310"/>
                  </a:lnTo>
                  <a:lnTo>
                    <a:pt x="2228" y="295"/>
                  </a:lnTo>
                  <a:lnTo>
                    <a:pt x="2343" y="277"/>
                  </a:lnTo>
                  <a:lnTo>
                    <a:pt x="2455" y="257"/>
                  </a:lnTo>
                  <a:lnTo>
                    <a:pt x="2564" y="233"/>
                  </a:lnTo>
                  <a:lnTo>
                    <a:pt x="2669" y="207"/>
                  </a:lnTo>
                  <a:lnTo>
                    <a:pt x="2769" y="178"/>
                  </a:lnTo>
                  <a:lnTo>
                    <a:pt x="2865" y="147"/>
                  </a:lnTo>
                  <a:lnTo>
                    <a:pt x="2957" y="114"/>
                  </a:lnTo>
                  <a:lnTo>
                    <a:pt x="3044" y="78"/>
                  </a:lnTo>
                  <a:lnTo>
                    <a:pt x="3125" y="40"/>
                  </a:lnTo>
                  <a:lnTo>
                    <a:pt x="3202" y="0"/>
                  </a:lnTo>
                  <a:lnTo>
                    <a:pt x="3209" y="33"/>
                  </a:lnTo>
                  <a:lnTo>
                    <a:pt x="3212" y="66"/>
                  </a:lnTo>
                  <a:lnTo>
                    <a:pt x="3209" y="104"/>
                  </a:lnTo>
                  <a:lnTo>
                    <a:pt x="3199" y="142"/>
                  </a:lnTo>
                  <a:lnTo>
                    <a:pt x="3182" y="178"/>
                  </a:lnTo>
                  <a:lnTo>
                    <a:pt x="3159" y="215"/>
                  </a:lnTo>
                  <a:lnTo>
                    <a:pt x="3130" y="250"/>
                  </a:lnTo>
                  <a:lnTo>
                    <a:pt x="3096" y="284"/>
                  </a:lnTo>
                  <a:lnTo>
                    <a:pt x="3055" y="317"/>
                  </a:lnTo>
                  <a:lnTo>
                    <a:pt x="3009" y="349"/>
                  </a:lnTo>
                  <a:lnTo>
                    <a:pt x="2958" y="380"/>
                  </a:lnTo>
                  <a:lnTo>
                    <a:pt x="2902" y="409"/>
                  </a:lnTo>
                  <a:lnTo>
                    <a:pt x="2841" y="438"/>
                  </a:lnTo>
                  <a:lnTo>
                    <a:pt x="2775" y="464"/>
                  </a:lnTo>
                  <a:lnTo>
                    <a:pt x="2706" y="490"/>
                  </a:lnTo>
                  <a:lnTo>
                    <a:pt x="2632" y="513"/>
                  </a:lnTo>
                  <a:lnTo>
                    <a:pt x="2554" y="535"/>
                  </a:lnTo>
                  <a:lnTo>
                    <a:pt x="2472" y="556"/>
                  </a:lnTo>
                  <a:lnTo>
                    <a:pt x="2388" y="574"/>
                  </a:lnTo>
                  <a:lnTo>
                    <a:pt x="2299" y="591"/>
                  </a:lnTo>
                  <a:lnTo>
                    <a:pt x="2208" y="605"/>
                  </a:lnTo>
                  <a:lnTo>
                    <a:pt x="2114" y="618"/>
                  </a:lnTo>
                  <a:lnTo>
                    <a:pt x="2016" y="628"/>
                  </a:lnTo>
                  <a:lnTo>
                    <a:pt x="1917" y="637"/>
                  </a:lnTo>
                  <a:lnTo>
                    <a:pt x="1815" y="643"/>
                  </a:lnTo>
                  <a:lnTo>
                    <a:pt x="1712" y="646"/>
                  </a:lnTo>
                  <a:lnTo>
                    <a:pt x="1606" y="647"/>
                  </a:lnTo>
                  <a:lnTo>
                    <a:pt x="1500" y="646"/>
                  </a:lnTo>
                  <a:lnTo>
                    <a:pt x="1397" y="643"/>
                  </a:lnTo>
                  <a:lnTo>
                    <a:pt x="1295" y="637"/>
                  </a:lnTo>
                  <a:lnTo>
                    <a:pt x="1195" y="628"/>
                  </a:lnTo>
                  <a:lnTo>
                    <a:pt x="1098" y="618"/>
                  </a:lnTo>
                  <a:lnTo>
                    <a:pt x="1004" y="605"/>
                  </a:lnTo>
                  <a:lnTo>
                    <a:pt x="912" y="591"/>
                  </a:lnTo>
                  <a:lnTo>
                    <a:pt x="824" y="574"/>
                  </a:lnTo>
                  <a:lnTo>
                    <a:pt x="739" y="556"/>
                  </a:lnTo>
                  <a:lnTo>
                    <a:pt x="658" y="535"/>
                  </a:lnTo>
                  <a:lnTo>
                    <a:pt x="580" y="513"/>
                  </a:lnTo>
                  <a:lnTo>
                    <a:pt x="506" y="490"/>
                  </a:lnTo>
                  <a:lnTo>
                    <a:pt x="436" y="464"/>
                  </a:lnTo>
                  <a:lnTo>
                    <a:pt x="371" y="438"/>
                  </a:lnTo>
                  <a:lnTo>
                    <a:pt x="310" y="409"/>
                  </a:lnTo>
                  <a:lnTo>
                    <a:pt x="254" y="380"/>
                  </a:lnTo>
                  <a:lnTo>
                    <a:pt x="203" y="349"/>
                  </a:lnTo>
                  <a:lnTo>
                    <a:pt x="157" y="317"/>
                  </a:lnTo>
                  <a:lnTo>
                    <a:pt x="116" y="284"/>
                  </a:lnTo>
                  <a:lnTo>
                    <a:pt x="82" y="250"/>
                  </a:lnTo>
                  <a:lnTo>
                    <a:pt x="53" y="215"/>
                  </a:lnTo>
                  <a:lnTo>
                    <a:pt x="30" y="178"/>
                  </a:lnTo>
                  <a:lnTo>
                    <a:pt x="13" y="142"/>
                  </a:lnTo>
                  <a:lnTo>
                    <a:pt x="3" y="104"/>
                  </a:lnTo>
                  <a:lnTo>
                    <a:pt x="0" y="66"/>
                  </a:lnTo>
                  <a:lnTo>
                    <a:pt x="3" y="33"/>
                  </a:lnTo>
                  <a:lnTo>
                    <a:pt x="11" y="0"/>
                  </a:lnTo>
                  <a:close/>
                </a:path>
              </a:pathLst>
            </a:custGeom>
            <a:grpFill/>
            <a:ln w="0">
              <a:noFill/>
              <a:prstDash val="solid"/>
              <a:round/>
            </a:ln>
          </p:spPr>
          <p:txBody>
            <a:bodyPr vert="horz" wrap="square" lIns="91440" tIns="45720" rIns="91440" bIns="45720" numCol="1" anchor="t" anchorCtr="0" compatLnSpc="1"/>
            <a:lstStyle/>
            <a:p>
              <a:endParaRPr lang="en-US">
                <a:solidFill>
                  <a:schemeClr val="bg1"/>
                </a:solidFill>
                <a:latin typeface="字体视界-简圆体" panose="02010601030101010101" pitchFamily="2" charset="-122"/>
                <a:ea typeface="字体视界-简圆体" panose="02010601030101010101" pitchFamily="2" charset="-122"/>
                <a:cs typeface="+mn-ea"/>
                <a:sym typeface="+mn-lt"/>
              </a:endParaRPr>
            </a:p>
          </p:txBody>
        </p:sp>
        <p:sp>
          <p:nvSpPr>
            <p:cNvPr id="32" name="Freeform 185"/>
            <p:cNvSpPr/>
            <p:nvPr/>
          </p:nvSpPr>
          <p:spPr bwMode="auto">
            <a:xfrm>
              <a:off x="10059988" y="3074988"/>
              <a:ext cx="463550" cy="92075"/>
            </a:xfrm>
            <a:custGeom>
              <a:avLst/>
              <a:gdLst>
                <a:gd name="T0" fmla="*/ 87 w 3212"/>
                <a:gd name="T1" fmla="*/ 40 h 647"/>
                <a:gd name="T2" fmla="*/ 256 w 3212"/>
                <a:gd name="T3" fmla="*/ 113 h 647"/>
                <a:gd name="T4" fmla="*/ 442 w 3212"/>
                <a:gd name="T5" fmla="*/ 178 h 647"/>
                <a:gd name="T6" fmla="*/ 647 w 3212"/>
                <a:gd name="T7" fmla="*/ 233 h 647"/>
                <a:gd name="T8" fmla="*/ 869 w 3212"/>
                <a:gd name="T9" fmla="*/ 277 h 647"/>
                <a:gd name="T10" fmla="*/ 1103 w 3212"/>
                <a:gd name="T11" fmla="*/ 310 h 647"/>
                <a:gd name="T12" fmla="*/ 1349 w 3212"/>
                <a:gd name="T13" fmla="*/ 330 h 647"/>
                <a:gd name="T14" fmla="*/ 1606 w 3212"/>
                <a:gd name="T15" fmla="*/ 337 h 647"/>
                <a:gd name="T16" fmla="*/ 1862 w 3212"/>
                <a:gd name="T17" fmla="*/ 330 h 647"/>
                <a:gd name="T18" fmla="*/ 2109 w 3212"/>
                <a:gd name="T19" fmla="*/ 310 h 647"/>
                <a:gd name="T20" fmla="*/ 2343 w 3212"/>
                <a:gd name="T21" fmla="*/ 277 h 647"/>
                <a:gd name="T22" fmla="*/ 2564 w 3212"/>
                <a:gd name="T23" fmla="*/ 233 h 647"/>
                <a:gd name="T24" fmla="*/ 2769 w 3212"/>
                <a:gd name="T25" fmla="*/ 178 h 647"/>
                <a:gd name="T26" fmla="*/ 2957 w 3212"/>
                <a:gd name="T27" fmla="*/ 113 h 647"/>
                <a:gd name="T28" fmla="*/ 3125 w 3212"/>
                <a:gd name="T29" fmla="*/ 40 h 647"/>
                <a:gd name="T30" fmla="*/ 3209 w 3212"/>
                <a:gd name="T31" fmla="*/ 32 h 647"/>
                <a:gd name="T32" fmla="*/ 3209 w 3212"/>
                <a:gd name="T33" fmla="*/ 103 h 647"/>
                <a:gd name="T34" fmla="*/ 3182 w 3212"/>
                <a:gd name="T35" fmla="*/ 178 h 647"/>
                <a:gd name="T36" fmla="*/ 3130 w 3212"/>
                <a:gd name="T37" fmla="*/ 249 h 647"/>
                <a:gd name="T38" fmla="*/ 3055 w 3212"/>
                <a:gd name="T39" fmla="*/ 316 h 647"/>
                <a:gd name="T40" fmla="*/ 2958 w 3212"/>
                <a:gd name="T41" fmla="*/ 379 h 647"/>
                <a:gd name="T42" fmla="*/ 2841 w 3212"/>
                <a:gd name="T43" fmla="*/ 437 h 647"/>
                <a:gd name="T44" fmla="*/ 2706 w 3212"/>
                <a:gd name="T45" fmla="*/ 489 h 647"/>
                <a:gd name="T46" fmla="*/ 2554 w 3212"/>
                <a:gd name="T47" fmla="*/ 535 h 647"/>
                <a:gd name="T48" fmla="*/ 2388 w 3212"/>
                <a:gd name="T49" fmla="*/ 574 h 647"/>
                <a:gd name="T50" fmla="*/ 2208 w 3212"/>
                <a:gd name="T51" fmla="*/ 605 h 647"/>
                <a:gd name="T52" fmla="*/ 2016 w 3212"/>
                <a:gd name="T53" fmla="*/ 628 h 647"/>
                <a:gd name="T54" fmla="*/ 1815 w 3212"/>
                <a:gd name="T55" fmla="*/ 642 h 647"/>
                <a:gd name="T56" fmla="*/ 1606 w 3212"/>
                <a:gd name="T57" fmla="*/ 647 h 647"/>
                <a:gd name="T58" fmla="*/ 1397 w 3212"/>
                <a:gd name="T59" fmla="*/ 642 h 647"/>
                <a:gd name="T60" fmla="*/ 1195 w 3212"/>
                <a:gd name="T61" fmla="*/ 628 h 647"/>
                <a:gd name="T62" fmla="*/ 1004 w 3212"/>
                <a:gd name="T63" fmla="*/ 605 h 647"/>
                <a:gd name="T64" fmla="*/ 824 w 3212"/>
                <a:gd name="T65" fmla="*/ 574 h 647"/>
                <a:gd name="T66" fmla="*/ 658 w 3212"/>
                <a:gd name="T67" fmla="*/ 535 h 647"/>
                <a:gd name="T68" fmla="*/ 506 w 3212"/>
                <a:gd name="T69" fmla="*/ 489 h 647"/>
                <a:gd name="T70" fmla="*/ 371 w 3212"/>
                <a:gd name="T71" fmla="*/ 437 h 647"/>
                <a:gd name="T72" fmla="*/ 254 w 3212"/>
                <a:gd name="T73" fmla="*/ 379 h 647"/>
                <a:gd name="T74" fmla="*/ 157 w 3212"/>
                <a:gd name="T75" fmla="*/ 316 h 647"/>
                <a:gd name="T76" fmla="*/ 82 w 3212"/>
                <a:gd name="T77" fmla="*/ 249 h 647"/>
                <a:gd name="T78" fmla="*/ 30 w 3212"/>
                <a:gd name="T79" fmla="*/ 178 h 647"/>
                <a:gd name="T80" fmla="*/ 3 w 3212"/>
                <a:gd name="T81" fmla="*/ 103 h 647"/>
                <a:gd name="T82" fmla="*/ 3 w 3212"/>
                <a:gd name="T83" fmla="*/ 32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12" h="647">
                  <a:moveTo>
                    <a:pt x="11" y="0"/>
                  </a:moveTo>
                  <a:lnTo>
                    <a:pt x="87" y="40"/>
                  </a:lnTo>
                  <a:lnTo>
                    <a:pt x="169" y="78"/>
                  </a:lnTo>
                  <a:lnTo>
                    <a:pt x="256" y="113"/>
                  </a:lnTo>
                  <a:lnTo>
                    <a:pt x="346" y="147"/>
                  </a:lnTo>
                  <a:lnTo>
                    <a:pt x="442" y="178"/>
                  </a:lnTo>
                  <a:lnTo>
                    <a:pt x="543" y="207"/>
                  </a:lnTo>
                  <a:lnTo>
                    <a:pt x="647" y="233"/>
                  </a:lnTo>
                  <a:lnTo>
                    <a:pt x="756" y="257"/>
                  </a:lnTo>
                  <a:lnTo>
                    <a:pt x="869" y="277"/>
                  </a:lnTo>
                  <a:lnTo>
                    <a:pt x="985" y="295"/>
                  </a:lnTo>
                  <a:lnTo>
                    <a:pt x="1103" y="310"/>
                  </a:lnTo>
                  <a:lnTo>
                    <a:pt x="1225" y="322"/>
                  </a:lnTo>
                  <a:lnTo>
                    <a:pt x="1349" y="330"/>
                  </a:lnTo>
                  <a:lnTo>
                    <a:pt x="1477" y="335"/>
                  </a:lnTo>
                  <a:lnTo>
                    <a:pt x="1606" y="337"/>
                  </a:lnTo>
                  <a:lnTo>
                    <a:pt x="1735" y="335"/>
                  </a:lnTo>
                  <a:lnTo>
                    <a:pt x="1862" y="330"/>
                  </a:lnTo>
                  <a:lnTo>
                    <a:pt x="1987" y="322"/>
                  </a:lnTo>
                  <a:lnTo>
                    <a:pt x="2109" y="310"/>
                  </a:lnTo>
                  <a:lnTo>
                    <a:pt x="2228" y="295"/>
                  </a:lnTo>
                  <a:lnTo>
                    <a:pt x="2343" y="277"/>
                  </a:lnTo>
                  <a:lnTo>
                    <a:pt x="2455" y="257"/>
                  </a:lnTo>
                  <a:lnTo>
                    <a:pt x="2564" y="233"/>
                  </a:lnTo>
                  <a:lnTo>
                    <a:pt x="2669" y="207"/>
                  </a:lnTo>
                  <a:lnTo>
                    <a:pt x="2769" y="178"/>
                  </a:lnTo>
                  <a:lnTo>
                    <a:pt x="2865" y="147"/>
                  </a:lnTo>
                  <a:lnTo>
                    <a:pt x="2957" y="113"/>
                  </a:lnTo>
                  <a:lnTo>
                    <a:pt x="3044" y="78"/>
                  </a:lnTo>
                  <a:lnTo>
                    <a:pt x="3125" y="40"/>
                  </a:lnTo>
                  <a:lnTo>
                    <a:pt x="3202" y="0"/>
                  </a:lnTo>
                  <a:lnTo>
                    <a:pt x="3209" y="32"/>
                  </a:lnTo>
                  <a:lnTo>
                    <a:pt x="3212" y="65"/>
                  </a:lnTo>
                  <a:lnTo>
                    <a:pt x="3209" y="103"/>
                  </a:lnTo>
                  <a:lnTo>
                    <a:pt x="3199" y="141"/>
                  </a:lnTo>
                  <a:lnTo>
                    <a:pt x="3182" y="178"/>
                  </a:lnTo>
                  <a:lnTo>
                    <a:pt x="3159" y="214"/>
                  </a:lnTo>
                  <a:lnTo>
                    <a:pt x="3130" y="249"/>
                  </a:lnTo>
                  <a:lnTo>
                    <a:pt x="3096" y="283"/>
                  </a:lnTo>
                  <a:lnTo>
                    <a:pt x="3055" y="316"/>
                  </a:lnTo>
                  <a:lnTo>
                    <a:pt x="3009" y="348"/>
                  </a:lnTo>
                  <a:lnTo>
                    <a:pt x="2958" y="379"/>
                  </a:lnTo>
                  <a:lnTo>
                    <a:pt x="2902" y="409"/>
                  </a:lnTo>
                  <a:lnTo>
                    <a:pt x="2841" y="437"/>
                  </a:lnTo>
                  <a:lnTo>
                    <a:pt x="2775" y="464"/>
                  </a:lnTo>
                  <a:lnTo>
                    <a:pt x="2706" y="489"/>
                  </a:lnTo>
                  <a:lnTo>
                    <a:pt x="2632" y="513"/>
                  </a:lnTo>
                  <a:lnTo>
                    <a:pt x="2554" y="535"/>
                  </a:lnTo>
                  <a:lnTo>
                    <a:pt x="2472" y="555"/>
                  </a:lnTo>
                  <a:lnTo>
                    <a:pt x="2388" y="574"/>
                  </a:lnTo>
                  <a:lnTo>
                    <a:pt x="2299" y="590"/>
                  </a:lnTo>
                  <a:lnTo>
                    <a:pt x="2208" y="605"/>
                  </a:lnTo>
                  <a:lnTo>
                    <a:pt x="2114" y="618"/>
                  </a:lnTo>
                  <a:lnTo>
                    <a:pt x="2016" y="628"/>
                  </a:lnTo>
                  <a:lnTo>
                    <a:pt x="1917" y="636"/>
                  </a:lnTo>
                  <a:lnTo>
                    <a:pt x="1815" y="642"/>
                  </a:lnTo>
                  <a:lnTo>
                    <a:pt x="1712" y="646"/>
                  </a:lnTo>
                  <a:lnTo>
                    <a:pt x="1606" y="647"/>
                  </a:lnTo>
                  <a:lnTo>
                    <a:pt x="1500" y="646"/>
                  </a:lnTo>
                  <a:lnTo>
                    <a:pt x="1397" y="642"/>
                  </a:lnTo>
                  <a:lnTo>
                    <a:pt x="1295" y="636"/>
                  </a:lnTo>
                  <a:lnTo>
                    <a:pt x="1195" y="628"/>
                  </a:lnTo>
                  <a:lnTo>
                    <a:pt x="1098" y="618"/>
                  </a:lnTo>
                  <a:lnTo>
                    <a:pt x="1004" y="605"/>
                  </a:lnTo>
                  <a:lnTo>
                    <a:pt x="912" y="590"/>
                  </a:lnTo>
                  <a:lnTo>
                    <a:pt x="824" y="574"/>
                  </a:lnTo>
                  <a:lnTo>
                    <a:pt x="739" y="555"/>
                  </a:lnTo>
                  <a:lnTo>
                    <a:pt x="658" y="535"/>
                  </a:lnTo>
                  <a:lnTo>
                    <a:pt x="580" y="513"/>
                  </a:lnTo>
                  <a:lnTo>
                    <a:pt x="506" y="489"/>
                  </a:lnTo>
                  <a:lnTo>
                    <a:pt x="436" y="464"/>
                  </a:lnTo>
                  <a:lnTo>
                    <a:pt x="371" y="437"/>
                  </a:lnTo>
                  <a:lnTo>
                    <a:pt x="310" y="409"/>
                  </a:lnTo>
                  <a:lnTo>
                    <a:pt x="254" y="379"/>
                  </a:lnTo>
                  <a:lnTo>
                    <a:pt x="203" y="348"/>
                  </a:lnTo>
                  <a:lnTo>
                    <a:pt x="157" y="316"/>
                  </a:lnTo>
                  <a:lnTo>
                    <a:pt x="116" y="283"/>
                  </a:lnTo>
                  <a:lnTo>
                    <a:pt x="82" y="249"/>
                  </a:lnTo>
                  <a:lnTo>
                    <a:pt x="53" y="214"/>
                  </a:lnTo>
                  <a:lnTo>
                    <a:pt x="30" y="178"/>
                  </a:lnTo>
                  <a:lnTo>
                    <a:pt x="13" y="141"/>
                  </a:lnTo>
                  <a:lnTo>
                    <a:pt x="3" y="103"/>
                  </a:lnTo>
                  <a:lnTo>
                    <a:pt x="0" y="65"/>
                  </a:lnTo>
                  <a:lnTo>
                    <a:pt x="3" y="32"/>
                  </a:lnTo>
                  <a:lnTo>
                    <a:pt x="11" y="0"/>
                  </a:lnTo>
                  <a:close/>
                </a:path>
              </a:pathLst>
            </a:custGeom>
            <a:grpFill/>
            <a:ln w="0">
              <a:noFill/>
              <a:prstDash val="solid"/>
              <a:round/>
            </a:ln>
          </p:spPr>
          <p:txBody>
            <a:bodyPr vert="horz" wrap="square" lIns="91440" tIns="45720" rIns="91440" bIns="45720" numCol="1" anchor="t" anchorCtr="0" compatLnSpc="1"/>
            <a:lstStyle/>
            <a:p>
              <a:endParaRPr lang="en-US">
                <a:solidFill>
                  <a:schemeClr val="bg1"/>
                </a:solidFill>
                <a:latin typeface="字体视界-简圆体" panose="02010601030101010101" pitchFamily="2" charset="-122"/>
                <a:ea typeface="字体视界-简圆体" panose="02010601030101010101" pitchFamily="2" charset="-122"/>
                <a:cs typeface="+mn-ea"/>
                <a:sym typeface="+mn-lt"/>
              </a:endParaRPr>
            </a:p>
          </p:txBody>
        </p:sp>
      </p:grpSp>
      <p:grpSp>
        <p:nvGrpSpPr>
          <p:cNvPr id="34" name="Group 28"/>
          <p:cNvGrpSpPr/>
          <p:nvPr/>
        </p:nvGrpSpPr>
        <p:grpSpPr>
          <a:xfrm>
            <a:off x="9208820" y="3053705"/>
            <a:ext cx="590808" cy="584478"/>
            <a:chOff x="2587625" y="4291013"/>
            <a:chExt cx="444500" cy="439738"/>
          </a:xfrm>
          <a:solidFill>
            <a:srgbClr val="EACC95"/>
          </a:solidFill>
        </p:grpSpPr>
        <p:sp>
          <p:nvSpPr>
            <p:cNvPr id="35" name="Freeform 290"/>
            <p:cNvSpPr>
              <a:spLocks noEditPoints="1"/>
            </p:cNvSpPr>
            <p:nvPr/>
          </p:nvSpPr>
          <p:spPr bwMode="auto">
            <a:xfrm>
              <a:off x="2790825" y="4491038"/>
              <a:ext cx="241300" cy="239713"/>
            </a:xfrm>
            <a:custGeom>
              <a:avLst/>
              <a:gdLst>
                <a:gd name="T0" fmla="*/ 582 w 1676"/>
                <a:gd name="T1" fmla="*/ 282 h 1813"/>
                <a:gd name="T2" fmla="*/ 453 w 1676"/>
                <a:gd name="T3" fmla="*/ 343 h 1813"/>
                <a:gd name="T4" fmla="*/ 344 w 1676"/>
                <a:gd name="T5" fmla="*/ 449 h 1813"/>
                <a:gd name="T6" fmla="*/ 274 w 1676"/>
                <a:gd name="T7" fmla="*/ 582 h 1813"/>
                <a:gd name="T8" fmla="*/ 246 w 1676"/>
                <a:gd name="T9" fmla="*/ 729 h 1813"/>
                <a:gd name="T10" fmla="*/ 260 w 1676"/>
                <a:gd name="T11" fmla="*/ 878 h 1813"/>
                <a:gd name="T12" fmla="*/ 316 w 1676"/>
                <a:gd name="T13" fmla="*/ 1018 h 1813"/>
                <a:gd name="T14" fmla="*/ 414 w 1676"/>
                <a:gd name="T15" fmla="*/ 1136 h 1813"/>
                <a:gd name="T16" fmla="*/ 538 w 1676"/>
                <a:gd name="T17" fmla="*/ 1212 h 1813"/>
                <a:gd name="T18" fmla="*/ 673 w 1676"/>
                <a:gd name="T19" fmla="*/ 1242 h 1813"/>
                <a:gd name="T20" fmla="*/ 811 w 1676"/>
                <a:gd name="T21" fmla="*/ 1227 h 1813"/>
                <a:gd name="T22" fmla="*/ 941 w 1676"/>
                <a:gd name="T23" fmla="*/ 1166 h 1813"/>
                <a:gd name="T24" fmla="*/ 1049 w 1676"/>
                <a:gd name="T25" fmla="*/ 1061 h 1813"/>
                <a:gd name="T26" fmla="*/ 1119 w 1676"/>
                <a:gd name="T27" fmla="*/ 927 h 1813"/>
                <a:gd name="T28" fmla="*/ 1147 w 1676"/>
                <a:gd name="T29" fmla="*/ 779 h 1813"/>
                <a:gd name="T30" fmla="*/ 1133 w 1676"/>
                <a:gd name="T31" fmla="*/ 630 h 1813"/>
                <a:gd name="T32" fmla="*/ 1077 w 1676"/>
                <a:gd name="T33" fmla="*/ 491 h 1813"/>
                <a:gd name="T34" fmla="*/ 980 w 1676"/>
                <a:gd name="T35" fmla="*/ 374 h 1813"/>
                <a:gd name="T36" fmla="*/ 855 w 1676"/>
                <a:gd name="T37" fmla="*/ 298 h 1813"/>
                <a:gd name="T38" fmla="*/ 720 w 1676"/>
                <a:gd name="T39" fmla="*/ 267 h 1813"/>
                <a:gd name="T40" fmla="*/ 781 w 1676"/>
                <a:gd name="T41" fmla="*/ 5 h 1813"/>
                <a:gd name="T42" fmla="*/ 946 w 1676"/>
                <a:gd name="T43" fmla="*/ 49 h 1813"/>
                <a:gd name="T44" fmla="*/ 1099 w 1676"/>
                <a:gd name="T45" fmla="*/ 137 h 1813"/>
                <a:gd name="T46" fmla="*/ 1230 w 1676"/>
                <a:gd name="T47" fmla="*/ 267 h 1813"/>
                <a:gd name="T48" fmla="*/ 1324 w 1676"/>
                <a:gd name="T49" fmla="*/ 424 h 1813"/>
                <a:gd name="T50" fmla="*/ 1378 w 1676"/>
                <a:gd name="T51" fmla="*/ 596 h 1813"/>
                <a:gd name="T52" fmla="*/ 1393 w 1676"/>
                <a:gd name="T53" fmla="*/ 775 h 1813"/>
                <a:gd name="T54" fmla="*/ 1368 w 1676"/>
                <a:gd name="T55" fmla="*/ 953 h 1813"/>
                <a:gd name="T56" fmla="*/ 1603 w 1676"/>
                <a:gd name="T57" fmla="*/ 1363 h 1813"/>
                <a:gd name="T58" fmla="*/ 1656 w 1676"/>
                <a:gd name="T59" fmla="*/ 1449 h 1813"/>
                <a:gd name="T60" fmla="*/ 1676 w 1676"/>
                <a:gd name="T61" fmla="*/ 1550 h 1813"/>
                <a:gd name="T62" fmla="*/ 1656 w 1676"/>
                <a:gd name="T63" fmla="*/ 1651 h 1813"/>
                <a:gd name="T64" fmla="*/ 1603 w 1676"/>
                <a:gd name="T65" fmla="*/ 1737 h 1813"/>
                <a:gd name="T66" fmla="*/ 1515 w 1676"/>
                <a:gd name="T67" fmla="*/ 1798 h 1813"/>
                <a:gd name="T68" fmla="*/ 1414 w 1676"/>
                <a:gd name="T69" fmla="*/ 1813 h 1813"/>
                <a:gd name="T70" fmla="*/ 1316 w 1676"/>
                <a:gd name="T71" fmla="*/ 1783 h 1813"/>
                <a:gd name="T72" fmla="*/ 986 w 1676"/>
                <a:gd name="T73" fmla="*/ 1441 h 1813"/>
                <a:gd name="T74" fmla="*/ 826 w 1676"/>
                <a:gd name="T75" fmla="*/ 1496 h 1813"/>
                <a:gd name="T76" fmla="*/ 660 w 1676"/>
                <a:gd name="T77" fmla="*/ 1508 h 1813"/>
                <a:gd name="T78" fmla="*/ 496 w 1676"/>
                <a:gd name="T79" fmla="*/ 1477 h 1813"/>
                <a:gd name="T80" fmla="*/ 341 w 1676"/>
                <a:gd name="T81" fmla="*/ 1404 h 1813"/>
                <a:gd name="T82" fmla="*/ 204 w 1676"/>
                <a:gd name="T83" fmla="*/ 1289 h 1813"/>
                <a:gd name="T84" fmla="*/ 95 w 1676"/>
                <a:gd name="T85" fmla="*/ 1137 h 1813"/>
                <a:gd name="T86" fmla="*/ 27 w 1676"/>
                <a:gd name="T87" fmla="*/ 966 h 1813"/>
                <a:gd name="T88" fmla="*/ 0 w 1676"/>
                <a:gd name="T89" fmla="*/ 785 h 1813"/>
                <a:gd name="T90" fmla="*/ 13 w 1676"/>
                <a:gd name="T91" fmla="*/ 602 h 1813"/>
                <a:gd name="T92" fmla="*/ 67 w 1676"/>
                <a:gd name="T93" fmla="*/ 427 h 1813"/>
                <a:gd name="T94" fmla="*/ 162 w 1676"/>
                <a:gd name="T95" fmla="*/ 268 h 1813"/>
                <a:gd name="T96" fmla="*/ 294 w 1676"/>
                <a:gd name="T97" fmla="*/ 137 h 1813"/>
                <a:gd name="T98" fmla="*/ 447 w 1676"/>
                <a:gd name="T99" fmla="*/ 49 h 1813"/>
                <a:gd name="T100" fmla="*/ 612 w 1676"/>
                <a:gd name="T101" fmla="*/ 5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76" h="1813">
                  <a:moveTo>
                    <a:pt x="673" y="267"/>
                  </a:moveTo>
                  <a:lnTo>
                    <a:pt x="627" y="272"/>
                  </a:lnTo>
                  <a:lnTo>
                    <a:pt x="582" y="282"/>
                  </a:lnTo>
                  <a:lnTo>
                    <a:pt x="538" y="298"/>
                  </a:lnTo>
                  <a:lnTo>
                    <a:pt x="495" y="317"/>
                  </a:lnTo>
                  <a:lnTo>
                    <a:pt x="453" y="343"/>
                  </a:lnTo>
                  <a:lnTo>
                    <a:pt x="414" y="374"/>
                  </a:lnTo>
                  <a:lnTo>
                    <a:pt x="377" y="409"/>
                  </a:lnTo>
                  <a:lnTo>
                    <a:pt x="344" y="449"/>
                  </a:lnTo>
                  <a:lnTo>
                    <a:pt x="316" y="491"/>
                  </a:lnTo>
                  <a:lnTo>
                    <a:pt x="293" y="536"/>
                  </a:lnTo>
                  <a:lnTo>
                    <a:pt x="274" y="582"/>
                  </a:lnTo>
                  <a:lnTo>
                    <a:pt x="260" y="630"/>
                  </a:lnTo>
                  <a:lnTo>
                    <a:pt x="251" y="679"/>
                  </a:lnTo>
                  <a:lnTo>
                    <a:pt x="246" y="729"/>
                  </a:lnTo>
                  <a:lnTo>
                    <a:pt x="246" y="779"/>
                  </a:lnTo>
                  <a:lnTo>
                    <a:pt x="251" y="829"/>
                  </a:lnTo>
                  <a:lnTo>
                    <a:pt x="260" y="878"/>
                  </a:lnTo>
                  <a:lnTo>
                    <a:pt x="274" y="927"/>
                  </a:lnTo>
                  <a:lnTo>
                    <a:pt x="293" y="974"/>
                  </a:lnTo>
                  <a:lnTo>
                    <a:pt x="316" y="1018"/>
                  </a:lnTo>
                  <a:lnTo>
                    <a:pt x="344" y="1061"/>
                  </a:lnTo>
                  <a:lnTo>
                    <a:pt x="377" y="1100"/>
                  </a:lnTo>
                  <a:lnTo>
                    <a:pt x="414" y="1136"/>
                  </a:lnTo>
                  <a:lnTo>
                    <a:pt x="453" y="1166"/>
                  </a:lnTo>
                  <a:lnTo>
                    <a:pt x="495" y="1191"/>
                  </a:lnTo>
                  <a:lnTo>
                    <a:pt x="538" y="1212"/>
                  </a:lnTo>
                  <a:lnTo>
                    <a:pt x="582" y="1227"/>
                  </a:lnTo>
                  <a:lnTo>
                    <a:pt x="627" y="1237"/>
                  </a:lnTo>
                  <a:lnTo>
                    <a:pt x="673" y="1242"/>
                  </a:lnTo>
                  <a:lnTo>
                    <a:pt x="720" y="1242"/>
                  </a:lnTo>
                  <a:lnTo>
                    <a:pt x="766" y="1237"/>
                  </a:lnTo>
                  <a:lnTo>
                    <a:pt x="811" y="1227"/>
                  </a:lnTo>
                  <a:lnTo>
                    <a:pt x="855" y="1212"/>
                  </a:lnTo>
                  <a:lnTo>
                    <a:pt x="898" y="1191"/>
                  </a:lnTo>
                  <a:lnTo>
                    <a:pt x="941" y="1166"/>
                  </a:lnTo>
                  <a:lnTo>
                    <a:pt x="980" y="1136"/>
                  </a:lnTo>
                  <a:lnTo>
                    <a:pt x="1016" y="1100"/>
                  </a:lnTo>
                  <a:lnTo>
                    <a:pt x="1049" y="1061"/>
                  </a:lnTo>
                  <a:lnTo>
                    <a:pt x="1077" y="1018"/>
                  </a:lnTo>
                  <a:lnTo>
                    <a:pt x="1100" y="974"/>
                  </a:lnTo>
                  <a:lnTo>
                    <a:pt x="1119" y="927"/>
                  </a:lnTo>
                  <a:lnTo>
                    <a:pt x="1133" y="878"/>
                  </a:lnTo>
                  <a:lnTo>
                    <a:pt x="1142" y="829"/>
                  </a:lnTo>
                  <a:lnTo>
                    <a:pt x="1147" y="779"/>
                  </a:lnTo>
                  <a:lnTo>
                    <a:pt x="1147" y="729"/>
                  </a:lnTo>
                  <a:lnTo>
                    <a:pt x="1142" y="679"/>
                  </a:lnTo>
                  <a:lnTo>
                    <a:pt x="1133" y="630"/>
                  </a:lnTo>
                  <a:lnTo>
                    <a:pt x="1119" y="582"/>
                  </a:lnTo>
                  <a:lnTo>
                    <a:pt x="1100" y="536"/>
                  </a:lnTo>
                  <a:lnTo>
                    <a:pt x="1077" y="491"/>
                  </a:lnTo>
                  <a:lnTo>
                    <a:pt x="1049" y="449"/>
                  </a:lnTo>
                  <a:lnTo>
                    <a:pt x="1016" y="409"/>
                  </a:lnTo>
                  <a:lnTo>
                    <a:pt x="980" y="374"/>
                  </a:lnTo>
                  <a:lnTo>
                    <a:pt x="941" y="343"/>
                  </a:lnTo>
                  <a:lnTo>
                    <a:pt x="898" y="317"/>
                  </a:lnTo>
                  <a:lnTo>
                    <a:pt x="855" y="298"/>
                  </a:lnTo>
                  <a:lnTo>
                    <a:pt x="811" y="282"/>
                  </a:lnTo>
                  <a:lnTo>
                    <a:pt x="766" y="272"/>
                  </a:lnTo>
                  <a:lnTo>
                    <a:pt x="720" y="267"/>
                  </a:lnTo>
                  <a:lnTo>
                    <a:pt x="673" y="267"/>
                  </a:lnTo>
                  <a:close/>
                  <a:moveTo>
                    <a:pt x="725" y="0"/>
                  </a:moveTo>
                  <a:lnTo>
                    <a:pt x="781" y="5"/>
                  </a:lnTo>
                  <a:lnTo>
                    <a:pt x="837" y="15"/>
                  </a:lnTo>
                  <a:lnTo>
                    <a:pt x="892" y="29"/>
                  </a:lnTo>
                  <a:lnTo>
                    <a:pt x="946" y="49"/>
                  </a:lnTo>
                  <a:lnTo>
                    <a:pt x="999" y="74"/>
                  </a:lnTo>
                  <a:lnTo>
                    <a:pt x="1050" y="103"/>
                  </a:lnTo>
                  <a:lnTo>
                    <a:pt x="1099" y="137"/>
                  </a:lnTo>
                  <a:lnTo>
                    <a:pt x="1145" y="176"/>
                  </a:lnTo>
                  <a:lnTo>
                    <a:pt x="1190" y="219"/>
                  </a:lnTo>
                  <a:lnTo>
                    <a:pt x="1230" y="267"/>
                  </a:lnTo>
                  <a:lnTo>
                    <a:pt x="1266" y="317"/>
                  </a:lnTo>
                  <a:lnTo>
                    <a:pt x="1297" y="369"/>
                  </a:lnTo>
                  <a:lnTo>
                    <a:pt x="1324" y="424"/>
                  </a:lnTo>
                  <a:lnTo>
                    <a:pt x="1346" y="479"/>
                  </a:lnTo>
                  <a:lnTo>
                    <a:pt x="1364" y="537"/>
                  </a:lnTo>
                  <a:lnTo>
                    <a:pt x="1378" y="596"/>
                  </a:lnTo>
                  <a:lnTo>
                    <a:pt x="1387" y="655"/>
                  </a:lnTo>
                  <a:lnTo>
                    <a:pt x="1392" y="715"/>
                  </a:lnTo>
                  <a:lnTo>
                    <a:pt x="1393" y="775"/>
                  </a:lnTo>
                  <a:lnTo>
                    <a:pt x="1389" y="835"/>
                  </a:lnTo>
                  <a:lnTo>
                    <a:pt x="1381" y="895"/>
                  </a:lnTo>
                  <a:lnTo>
                    <a:pt x="1368" y="953"/>
                  </a:lnTo>
                  <a:lnTo>
                    <a:pt x="1351" y="1011"/>
                  </a:lnTo>
                  <a:lnTo>
                    <a:pt x="1330" y="1067"/>
                  </a:lnTo>
                  <a:lnTo>
                    <a:pt x="1603" y="1363"/>
                  </a:lnTo>
                  <a:lnTo>
                    <a:pt x="1625" y="1389"/>
                  </a:lnTo>
                  <a:lnTo>
                    <a:pt x="1642" y="1419"/>
                  </a:lnTo>
                  <a:lnTo>
                    <a:pt x="1656" y="1449"/>
                  </a:lnTo>
                  <a:lnTo>
                    <a:pt x="1668" y="1482"/>
                  </a:lnTo>
                  <a:lnTo>
                    <a:pt x="1674" y="1515"/>
                  </a:lnTo>
                  <a:lnTo>
                    <a:pt x="1676" y="1550"/>
                  </a:lnTo>
                  <a:lnTo>
                    <a:pt x="1674" y="1585"/>
                  </a:lnTo>
                  <a:lnTo>
                    <a:pt x="1668" y="1619"/>
                  </a:lnTo>
                  <a:lnTo>
                    <a:pt x="1656" y="1651"/>
                  </a:lnTo>
                  <a:lnTo>
                    <a:pt x="1642" y="1682"/>
                  </a:lnTo>
                  <a:lnTo>
                    <a:pt x="1625" y="1711"/>
                  </a:lnTo>
                  <a:lnTo>
                    <a:pt x="1603" y="1737"/>
                  </a:lnTo>
                  <a:lnTo>
                    <a:pt x="1576" y="1762"/>
                  </a:lnTo>
                  <a:lnTo>
                    <a:pt x="1547" y="1783"/>
                  </a:lnTo>
                  <a:lnTo>
                    <a:pt x="1515" y="1798"/>
                  </a:lnTo>
                  <a:lnTo>
                    <a:pt x="1482" y="1809"/>
                  </a:lnTo>
                  <a:lnTo>
                    <a:pt x="1449" y="1813"/>
                  </a:lnTo>
                  <a:lnTo>
                    <a:pt x="1414" y="1813"/>
                  </a:lnTo>
                  <a:lnTo>
                    <a:pt x="1380" y="1809"/>
                  </a:lnTo>
                  <a:lnTo>
                    <a:pt x="1347" y="1798"/>
                  </a:lnTo>
                  <a:lnTo>
                    <a:pt x="1316" y="1783"/>
                  </a:lnTo>
                  <a:lnTo>
                    <a:pt x="1286" y="1762"/>
                  </a:lnTo>
                  <a:lnTo>
                    <a:pt x="1259" y="1737"/>
                  </a:lnTo>
                  <a:lnTo>
                    <a:pt x="986" y="1441"/>
                  </a:lnTo>
                  <a:lnTo>
                    <a:pt x="934" y="1464"/>
                  </a:lnTo>
                  <a:lnTo>
                    <a:pt x="880" y="1483"/>
                  </a:lnTo>
                  <a:lnTo>
                    <a:pt x="826" y="1496"/>
                  </a:lnTo>
                  <a:lnTo>
                    <a:pt x="771" y="1504"/>
                  </a:lnTo>
                  <a:lnTo>
                    <a:pt x="716" y="1509"/>
                  </a:lnTo>
                  <a:lnTo>
                    <a:pt x="660" y="1508"/>
                  </a:lnTo>
                  <a:lnTo>
                    <a:pt x="605" y="1503"/>
                  </a:lnTo>
                  <a:lnTo>
                    <a:pt x="550" y="1493"/>
                  </a:lnTo>
                  <a:lnTo>
                    <a:pt x="496" y="1477"/>
                  </a:lnTo>
                  <a:lnTo>
                    <a:pt x="443" y="1458"/>
                  </a:lnTo>
                  <a:lnTo>
                    <a:pt x="391" y="1434"/>
                  </a:lnTo>
                  <a:lnTo>
                    <a:pt x="341" y="1404"/>
                  </a:lnTo>
                  <a:lnTo>
                    <a:pt x="293" y="1371"/>
                  </a:lnTo>
                  <a:lnTo>
                    <a:pt x="247" y="1332"/>
                  </a:lnTo>
                  <a:lnTo>
                    <a:pt x="204" y="1289"/>
                  </a:lnTo>
                  <a:lnTo>
                    <a:pt x="162" y="1240"/>
                  </a:lnTo>
                  <a:lnTo>
                    <a:pt x="126" y="1190"/>
                  </a:lnTo>
                  <a:lnTo>
                    <a:pt x="95" y="1137"/>
                  </a:lnTo>
                  <a:lnTo>
                    <a:pt x="68" y="1082"/>
                  </a:lnTo>
                  <a:lnTo>
                    <a:pt x="45" y="1024"/>
                  </a:lnTo>
                  <a:lnTo>
                    <a:pt x="27" y="966"/>
                  </a:lnTo>
                  <a:lnTo>
                    <a:pt x="13" y="906"/>
                  </a:lnTo>
                  <a:lnTo>
                    <a:pt x="4" y="846"/>
                  </a:lnTo>
                  <a:lnTo>
                    <a:pt x="0" y="785"/>
                  </a:lnTo>
                  <a:lnTo>
                    <a:pt x="0" y="724"/>
                  </a:lnTo>
                  <a:lnTo>
                    <a:pt x="4" y="663"/>
                  </a:lnTo>
                  <a:lnTo>
                    <a:pt x="13" y="602"/>
                  </a:lnTo>
                  <a:lnTo>
                    <a:pt x="27" y="543"/>
                  </a:lnTo>
                  <a:lnTo>
                    <a:pt x="45" y="485"/>
                  </a:lnTo>
                  <a:lnTo>
                    <a:pt x="67" y="427"/>
                  </a:lnTo>
                  <a:lnTo>
                    <a:pt x="94" y="373"/>
                  </a:lnTo>
                  <a:lnTo>
                    <a:pt x="126" y="319"/>
                  </a:lnTo>
                  <a:lnTo>
                    <a:pt x="162" y="268"/>
                  </a:lnTo>
                  <a:lnTo>
                    <a:pt x="203" y="220"/>
                  </a:lnTo>
                  <a:lnTo>
                    <a:pt x="247" y="176"/>
                  </a:lnTo>
                  <a:lnTo>
                    <a:pt x="294" y="137"/>
                  </a:lnTo>
                  <a:lnTo>
                    <a:pt x="343" y="103"/>
                  </a:lnTo>
                  <a:lnTo>
                    <a:pt x="394" y="74"/>
                  </a:lnTo>
                  <a:lnTo>
                    <a:pt x="447" y="49"/>
                  </a:lnTo>
                  <a:lnTo>
                    <a:pt x="501" y="29"/>
                  </a:lnTo>
                  <a:lnTo>
                    <a:pt x="556" y="15"/>
                  </a:lnTo>
                  <a:lnTo>
                    <a:pt x="612" y="5"/>
                  </a:lnTo>
                  <a:lnTo>
                    <a:pt x="668" y="0"/>
                  </a:lnTo>
                  <a:lnTo>
                    <a:pt x="725" y="0"/>
                  </a:lnTo>
                  <a:close/>
                </a:path>
              </a:pathLst>
            </a:custGeom>
            <a:grpFill/>
            <a:ln w="0">
              <a:noFill/>
              <a:prstDash val="solid"/>
              <a:round/>
            </a:ln>
          </p:spPr>
          <p:txBody>
            <a:bodyPr vert="horz" wrap="square" lIns="91440" tIns="45720" rIns="91440" bIns="45720" numCol="1" anchor="t" anchorCtr="0" compatLnSpc="1"/>
            <a:lstStyle/>
            <a:p>
              <a:endParaRPr lang="en-US">
                <a:solidFill>
                  <a:schemeClr val="bg1"/>
                </a:solidFill>
                <a:latin typeface="字体视界-简圆体" panose="02010601030101010101" pitchFamily="2" charset="-122"/>
                <a:ea typeface="字体视界-简圆体" panose="02010601030101010101" pitchFamily="2" charset="-122"/>
                <a:cs typeface="+mn-ea"/>
                <a:sym typeface="+mn-lt"/>
              </a:endParaRPr>
            </a:p>
          </p:txBody>
        </p:sp>
        <p:sp>
          <p:nvSpPr>
            <p:cNvPr id="36" name="Freeform 291"/>
            <p:cNvSpPr/>
            <p:nvPr/>
          </p:nvSpPr>
          <p:spPr bwMode="auto">
            <a:xfrm>
              <a:off x="2811463" y="4335463"/>
              <a:ext cx="217488" cy="274638"/>
            </a:xfrm>
            <a:custGeom>
              <a:avLst/>
              <a:gdLst>
                <a:gd name="T0" fmla="*/ 459 w 1508"/>
                <a:gd name="T1" fmla="*/ 30 h 2083"/>
                <a:gd name="T2" fmla="*/ 619 w 1508"/>
                <a:gd name="T3" fmla="*/ 254 h 2083"/>
                <a:gd name="T4" fmla="*/ 841 w 1508"/>
                <a:gd name="T5" fmla="*/ 542 h 2083"/>
                <a:gd name="T6" fmla="*/ 960 w 1508"/>
                <a:gd name="T7" fmla="*/ 441 h 2083"/>
                <a:gd name="T8" fmla="*/ 1249 w 1508"/>
                <a:gd name="T9" fmla="*/ 400 h 2083"/>
                <a:gd name="T10" fmla="*/ 1340 w 1508"/>
                <a:gd name="T11" fmla="*/ 564 h 2083"/>
                <a:gd name="T12" fmla="*/ 1411 w 1508"/>
                <a:gd name="T13" fmla="*/ 741 h 2083"/>
                <a:gd name="T14" fmla="*/ 1464 w 1508"/>
                <a:gd name="T15" fmla="*/ 927 h 2083"/>
                <a:gd name="T16" fmla="*/ 1497 w 1508"/>
                <a:gd name="T17" fmla="*/ 1121 h 2083"/>
                <a:gd name="T18" fmla="*/ 1508 w 1508"/>
                <a:gd name="T19" fmla="*/ 1322 h 2083"/>
                <a:gd name="T20" fmla="*/ 1497 w 1508"/>
                <a:gd name="T21" fmla="*/ 1526 h 2083"/>
                <a:gd name="T22" fmla="*/ 1463 w 1508"/>
                <a:gd name="T23" fmla="*/ 1720 h 2083"/>
                <a:gd name="T24" fmla="*/ 1409 w 1508"/>
                <a:gd name="T25" fmla="*/ 1907 h 2083"/>
                <a:gd name="T26" fmla="*/ 1337 w 1508"/>
                <a:gd name="T27" fmla="*/ 2083 h 2083"/>
                <a:gd name="T28" fmla="*/ 1349 w 1508"/>
                <a:gd name="T29" fmla="*/ 1945 h 2083"/>
                <a:gd name="T30" fmla="*/ 1341 w 1508"/>
                <a:gd name="T31" fmla="*/ 1808 h 2083"/>
                <a:gd name="T32" fmla="*/ 1313 w 1508"/>
                <a:gd name="T33" fmla="*/ 1675 h 2083"/>
                <a:gd name="T34" fmla="*/ 1266 w 1508"/>
                <a:gd name="T35" fmla="*/ 1547 h 2083"/>
                <a:gd name="T36" fmla="*/ 1201 w 1508"/>
                <a:gd name="T37" fmla="*/ 1429 h 2083"/>
                <a:gd name="T38" fmla="*/ 1117 w 1508"/>
                <a:gd name="T39" fmla="*/ 1321 h 2083"/>
                <a:gd name="T40" fmla="*/ 1021 w 1508"/>
                <a:gd name="T41" fmla="*/ 1233 h 2083"/>
                <a:gd name="T42" fmla="*/ 915 w 1508"/>
                <a:gd name="T43" fmla="*/ 1162 h 2083"/>
                <a:gd name="T44" fmla="*/ 801 w 1508"/>
                <a:gd name="T45" fmla="*/ 1111 h 2083"/>
                <a:gd name="T46" fmla="*/ 680 w 1508"/>
                <a:gd name="T47" fmla="*/ 1080 h 2083"/>
                <a:gd name="T48" fmla="*/ 554 w 1508"/>
                <a:gd name="T49" fmla="*/ 1069 h 2083"/>
                <a:gd name="T50" fmla="*/ 416 w 1508"/>
                <a:gd name="T51" fmla="*/ 1082 h 2083"/>
                <a:gd name="T52" fmla="*/ 283 w 1508"/>
                <a:gd name="T53" fmla="*/ 1120 h 2083"/>
                <a:gd name="T54" fmla="*/ 160 w 1508"/>
                <a:gd name="T55" fmla="*/ 1182 h 2083"/>
                <a:gd name="T56" fmla="*/ 591 w 1508"/>
                <a:gd name="T57" fmla="*/ 812 h 2083"/>
                <a:gd name="T58" fmla="*/ 751 w 1508"/>
                <a:gd name="T59" fmla="*/ 755 h 2083"/>
                <a:gd name="T60" fmla="*/ 500 w 1508"/>
                <a:gd name="T61" fmla="*/ 407 h 2083"/>
                <a:gd name="T62" fmla="*/ 338 w 1508"/>
                <a:gd name="T63" fmla="*/ 367 h 2083"/>
                <a:gd name="T64" fmla="*/ 175 w 1508"/>
                <a:gd name="T65" fmla="*/ 519 h 2083"/>
                <a:gd name="T66" fmla="*/ 0 w 1508"/>
                <a:gd name="T67" fmla="*/ 375 h 2083"/>
                <a:gd name="T68" fmla="*/ 166 w 1508"/>
                <a:gd name="T69" fmla="*/ 151 h 2083"/>
                <a:gd name="T70" fmla="*/ 287 w 1508"/>
                <a:gd name="T71" fmla="*/ 289 h 2083"/>
                <a:gd name="T72" fmla="*/ 445 w 1508"/>
                <a:gd name="T73" fmla="*/ 351 h 2083"/>
                <a:gd name="T74" fmla="*/ 453 w 1508"/>
                <a:gd name="T75" fmla="*/ 220 h 2083"/>
                <a:gd name="T76" fmla="*/ 316 w 1508"/>
                <a:gd name="T77" fmla="*/ 0 h 2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08" h="2083">
                  <a:moveTo>
                    <a:pt x="316" y="0"/>
                  </a:moveTo>
                  <a:lnTo>
                    <a:pt x="459" y="30"/>
                  </a:lnTo>
                  <a:lnTo>
                    <a:pt x="582" y="149"/>
                  </a:lnTo>
                  <a:lnTo>
                    <a:pt x="619" y="254"/>
                  </a:lnTo>
                  <a:lnTo>
                    <a:pt x="647" y="352"/>
                  </a:lnTo>
                  <a:lnTo>
                    <a:pt x="841" y="542"/>
                  </a:lnTo>
                  <a:lnTo>
                    <a:pt x="891" y="559"/>
                  </a:lnTo>
                  <a:lnTo>
                    <a:pt x="960" y="441"/>
                  </a:lnTo>
                  <a:lnTo>
                    <a:pt x="1204" y="417"/>
                  </a:lnTo>
                  <a:lnTo>
                    <a:pt x="1249" y="400"/>
                  </a:lnTo>
                  <a:lnTo>
                    <a:pt x="1297" y="481"/>
                  </a:lnTo>
                  <a:lnTo>
                    <a:pt x="1340" y="564"/>
                  </a:lnTo>
                  <a:lnTo>
                    <a:pt x="1378" y="651"/>
                  </a:lnTo>
                  <a:lnTo>
                    <a:pt x="1411" y="741"/>
                  </a:lnTo>
                  <a:lnTo>
                    <a:pt x="1440" y="832"/>
                  </a:lnTo>
                  <a:lnTo>
                    <a:pt x="1464" y="927"/>
                  </a:lnTo>
                  <a:lnTo>
                    <a:pt x="1483" y="1022"/>
                  </a:lnTo>
                  <a:lnTo>
                    <a:pt x="1497" y="1121"/>
                  </a:lnTo>
                  <a:lnTo>
                    <a:pt x="1505" y="1221"/>
                  </a:lnTo>
                  <a:lnTo>
                    <a:pt x="1508" y="1322"/>
                  </a:lnTo>
                  <a:lnTo>
                    <a:pt x="1505" y="1425"/>
                  </a:lnTo>
                  <a:lnTo>
                    <a:pt x="1497" y="1526"/>
                  </a:lnTo>
                  <a:lnTo>
                    <a:pt x="1483" y="1623"/>
                  </a:lnTo>
                  <a:lnTo>
                    <a:pt x="1463" y="1720"/>
                  </a:lnTo>
                  <a:lnTo>
                    <a:pt x="1439" y="1815"/>
                  </a:lnTo>
                  <a:lnTo>
                    <a:pt x="1409" y="1907"/>
                  </a:lnTo>
                  <a:lnTo>
                    <a:pt x="1375" y="1996"/>
                  </a:lnTo>
                  <a:lnTo>
                    <a:pt x="1337" y="2083"/>
                  </a:lnTo>
                  <a:lnTo>
                    <a:pt x="1345" y="2015"/>
                  </a:lnTo>
                  <a:lnTo>
                    <a:pt x="1349" y="1945"/>
                  </a:lnTo>
                  <a:lnTo>
                    <a:pt x="1347" y="1877"/>
                  </a:lnTo>
                  <a:lnTo>
                    <a:pt x="1341" y="1808"/>
                  </a:lnTo>
                  <a:lnTo>
                    <a:pt x="1329" y="1741"/>
                  </a:lnTo>
                  <a:lnTo>
                    <a:pt x="1313" y="1675"/>
                  </a:lnTo>
                  <a:lnTo>
                    <a:pt x="1293" y="1610"/>
                  </a:lnTo>
                  <a:lnTo>
                    <a:pt x="1266" y="1547"/>
                  </a:lnTo>
                  <a:lnTo>
                    <a:pt x="1236" y="1486"/>
                  </a:lnTo>
                  <a:lnTo>
                    <a:pt x="1201" y="1429"/>
                  </a:lnTo>
                  <a:lnTo>
                    <a:pt x="1161" y="1373"/>
                  </a:lnTo>
                  <a:lnTo>
                    <a:pt x="1117" y="1321"/>
                  </a:lnTo>
                  <a:lnTo>
                    <a:pt x="1071" y="1276"/>
                  </a:lnTo>
                  <a:lnTo>
                    <a:pt x="1021" y="1233"/>
                  </a:lnTo>
                  <a:lnTo>
                    <a:pt x="969" y="1195"/>
                  </a:lnTo>
                  <a:lnTo>
                    <a:pt x="915" y="1162"/>
                  </a:lnTo>
                  <a:lnTo>
                    <a:pt x="859" y="1134"/>
                  </a:lnTo>
                  <a:lnTo>
                    <a:pt x="801" y="1111"/>
                  </a:lnTo>
                  <a:lnTo>
                    <a:pt x="741" y="1093"/>
                  </a:lnTo>
                  <a:lnTo>
                    <a:pt x="680" y="1080"/>
                  </a:lnTo>
                  <a:lnTo>
                    <a:pt x="617" y="1072"/>
                  </a:lnTo>
                  <a:lnTo>
                    <a:pt x="554" y="1069"/>
                  </a:lnTo>
                  <a:lnTo>
                    <a:pt x="484" y="1072"/>
                  </a:lnTo>
                  <a:lnTo>
                    <a:pt x="416" y="1082"/>
                  </a:lnTo>
                  <a:lnTo>
                    <a:pt x="349" y="1098"/>
                  </a:lnTo>
                  <a:lnTo>
                    <a:pt x="283" y="1120"/>
                  </a:lnTo>
                  <a:lnTo>
                    <a:pt x="220" y="1148"/>
                  </a:lnTo>
                  <a:lnTo>
                    <a:pt x="160" y="1182"/>
                  </a:lnTo>
                  <a:lnTo>
                    <a:pt x="338" y="952"/>
                  </a:lnTo>
                  <a:lnTo>
                    <a:pt x="591" y="812"/>
                  </a:lnTo>
                  <a:lnTo>
                    <a:pt x="738" y="833"/>
                  </a:lnTo>
                  <a:lnTo>
                    <a:pt x="751" y="755"/>
                  </a:lnTo>
                  <a:lnTo>
                    <a:pt x="570" y="556"/>
                  </a:lnTo>
                  <a:lnTo>
                    <a:pt x="500" y="407"/>
                  </a:lnTo>
                  <a:lnTo>
                    <a:pt x="400" y="407"/>
                  </a:lnTo>
                  <a:lnTo>
                    <a:pt x="338" y="367"/>
                  </a:lnTo>
                  <a:lnTo>
                    <a:pt x="203" y="345"/>
                  </a:lnTo>
                  <a:lnTo>
                    <a:pt x="175" y="519"/>
                  </a:lnTo>
                  <a:lnTo>
                    <a:pt x="12" y="484"/>
                  </a:lnTo>
                  <a:lnTo>
                    <a:pt x="0" y="375"/>
                  </a:lnTo>
                  <a:lnTo>
                    <a:pt x="125" y="345"/>
                  </a:lnTo>
                  <a:lnTo>
                    <a:pt x="166" y="151"/>
                  </a:lnTo>
                  <a:lnTo>
                    <a:pt x="291" y="207"/>
                  </a:lnTo>
                  <a:lnTo>
                    <a:pt x="287" y="289"/>
                  </a:lnTo>
                  <a:lnTo>
                    <a:pt x="382" y="332"/>
                  </a:lnTo>
                  <a:lnTo>
                    <a:pt x="445" y="351"/>
                  </a:lnTo>
                  <a:lnTo>
                    <a:pt x="522" y="308"/>
                  </a:lnTo>
                  <a:lnTo>
                    <a:pt x="453" y="220"/>
                  </a:lnTo>
                  <a:lnTo>
                    <a:pt x="313" y="71"/>
                  </a:lnTo>
                  <a:lnTo>
                    <a:pt x="316" y="0"/>
                  </a:lnTo>
                  <a:close/>
                </a:path>
              </a:pathLst>
            </a:custGeom>
            <a:grpFill/>
            <a:ln w="0">
              <a:noFill/>
              <a:prstDash val="solid"/>
              <a:round/>
            </a:ln>
          </p:spPr>
          <p:txBody>
            <a:bodyPr vert="horz" wrap="square" lIns="91440" tIns="45720" rIns="91440" bIns="45720" numCol="1" anchor="t" anchorCtr="0" compatLnSpc="1"/>
            <a:lstStyle/>
            <a:p>
              <a:endParaRPr lang="en-US">
                <a:solidFill>
                  <a:schemeClr val="bg1"/>
                </a:solidFill>
                <a:latin typeface="字体视界-简圆体" panose="02010601030101010101" pitchFamily="2" charset="-122"/>
                <a:ea typeface="字体视界-简圆体" panose="02010601030101010101" pitchFamily="2" charset="-122"/>
                <a:cs typeface="+mn-ea"/>
                <a:sym typeface="+mn-lt"/>
              </a:endParaRPr>
            </a:p>
          </p:txBody>
        </p:sp>
        <p:sp>
          <p:nvSpPr>
            <p:cNvPr id="38" name="Freeform 292"/>
            <p:cNvSpPr/>
            <p:nvPr/>
          </p:nvSpPr>
          <p:spPr bwMode="auto">
            <a:xfrm>
              <a:off x="2786063" y="4497388"/>
              <a:ext cx="30163" cy="26988"/>
            </a:xfrm>
            <a:custGeom>
              <a:avLst/>
              <a:gdLst>
                <a:gd name="T0" fmla="*/ 118 w 208"/>
                <a:gd name="T1" fmla="*/ 0 h 197"/>
                <a:gd name="T2" fmla="*/ 208 w 208"/>
                <a:gd name="T3" fmla="*/ 45 h 197"/>
                <a:gd name="T4" fmla="*/ 186 w 208"/>
                <a:gd name="T5" fmla="*/ 66 h 197"/>
                <a:gd name="T6" fmla="*/ 165 w 208"/>
                <a:gd name="T7" fmla="*/ 89 h 197"/>
                <a:gd name="T8" fmla="*/ 147 w 208"/>
                <a:gd name="T9" fmla="*/ 109 h 197"/>
                <a:gd name="T10" fmla="*/ 130 w 208"/>
                <a:gd name="T11" fmla="*/ 131 h 197"/>
                <a:gd name="T12" fmla="*/ 81 w 208"/>
                <a:gd name="T13" fmla="*/ 132 h 197"/>
                <a:gd name="T14" fmla="*/ 29 w 208"/>
                <a:gd name="T15" fmla="*/ 197 h 197"/>
                <a:gd name="T16" fmla="*/ 0 w 208"/>
                <a:gd name="T17" fmla="*/ 61 h 197"/>
                <a:gd name="T18" fmla="*/ 118 w 208"/>
                <a:gd name="T1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197">
                  <a:moveTo>
                    <a:pt x="118" y="0"/>
                  </a:moveTo>
                  <a:lnTo>
                    <a:pt x="208" y="45"/>
                  </a:lnTo>
                  <a:lnTo>
                    <a:pt x="186" y="66"/>
                  </a:lnTo>
                  <a:lnTo>
                    <a:pt x="165" y="89"/>
                  </a:lnTo>
                  <a:lnTo>
                    <a:pt x="147" y="109"/>
                  </a:lnTo>
                  <a:lnTo>
                    <a:pt x="130" y="131"/>
                  </a:lnTo>
                  <a:lnTo>
                    <a:pt x="81" y="132"/>
                  </a:lnTo>
                  <a:lnTo>
                    <a:pt x="29" y="197"/>
                  </a:lnTo>
                  <a:lnTo>
                    <a:pt x="0" y="61"/>
                  </a:lnTo>
                  <a:lnTo>
                    <a:pt x="118" y="0"/>
                  </a:lnTo>
                  <a:close/>
                </a:path>
              </a:pathLst>
            </a:custGeom>
            <a:grpFill/>
            <a:ln w="0">
              <a:noFill/>
              <a:prstDash val="solid"/>
              <a:round/>
            </a:ln>
          </p:spPr>
          <p:txBody>
            <a:bodyPr vert="horz" wrap="square" lIns="91440" tIns="45720" rIns="91440" bIns="45720" numCol="1" anchor="t" anchorCtr="0" compatLnSpc="1"/>
            <a:lstStyle/>
            <a:p>
              <a:endParaRPr lang="en-US">
                <a:solidFill>
                  <a:schemeClr val="bg1"/>
                </a:solidFill>
                <a:latin typeface="字体视界-简圆体" panose="02010601030101010101" pitchFamily="2" charset="-122"/>
                <a:ea typeface="字体视界-简圆体" panose="02010601030101010101" pitchFamily="2" charset="-122"/>
                <a:cs typeface="+mn-ea"/>
                <a:sym typeface="+mn-lt"/>
              </a:endParaRPr>
            </a:p>
          </p:txBody>
        </p:sp>
        <p:sp>
          <p:nvSpPr>
            <p:cNvPr id="40" name="Freeform 293"/>
            <p:cNvSpPr/>
            <p:nvPr/>
          </p:nvSpPr>
          <p:spPr bwMode="auto">
            <a:xfrm>
              <a:off x="2860675" y="4702175"/>
              <a:ext cx="52388" cy="20638"/>
            </a:xfrm>
            <a:custGeom>
              <a:avLst/>
              <a:gdLst>
                <a:gd name="T0" fmla="*/ 368 w 368"/>
                <a:gd name="T1" fmla="*/ 0 h 153"/>
                <a:gd name="T2" fmla="*/ 298 w 368"/>
                <a:gd name="T3" fmla="*/ 38 h 153"/>
                <a:gd name="T4" fmla="*/ 227 w 368"/>
                <a:gd name="T5" fmla="*/ 73 h 153"/>
                <a:gd name="T6" fmla="*/ 152 w 368"/>
                <a:gd name="T7" fmla="*/ 105 h 153"/>
                <a:gd name="T8" fmla="*/ 77 w 368"/>
                <a:gd name="T9" fmla="*/ 131 h 153"/>
                <a:gd name="T10" fmla="*/ 0 w 368"/>
                <a:gd name="T11" fmla="*/ 153 h 153"/>
                <a:gd name="T12" fmla="*/ 28 w 368"/>
                <a:gd name="T13" fmla="*/ 44 h 153"/>
                <a:gd name="T14" fmla="*/ 83 w 368"/>
                <a:gd name="T15" fmla="*/ 5 h 153"/>
                <a:gd name="T16" fmla="*/ 148 w 368"/>
                <a:gd name="T17" fmla="*/ 13 h 153"/>
                <a:gd name="T18" fmla="*/ 215 w 368"/>
                <a:gd name="T19" fmla="*/ 16 h 153"/>
                <a:gd name="T20" fmla="*/ 266 w 368"/>
                <a:gd name="T21" fmla="*/ 14 h 153"/>
                <a:gd name="T22" fmla="*/ 317 w 368"/>
                <a:gd name="T23" fmla="*/ 9 h 153"/>
                <a:gd name="T24" fmla="*/ 368 w 368"/>
                <a:gd name="T25"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8" h="153">
                  <a:moveTo>
                    <a:pt x="368" y="0"/>
                  </a:moveTo>
                  <a:lnTo>
                    <a:pt x="298" y="38"/>
                  </a:lnTo>
                  <a:lnTo>
                    <a:pt x="227" y="73"/>
                  </a:lnTo>
                  <a:lnTo>
                    <a:pt x="152" y="105"/>
                  </a:lnTo>
                  <a:lnTo>
                    <a:pt x="77" y="131"/>
                  </a:lnTo>
                  <a:lnTo>
                    <a:pt x="0" y="153"/>
                  </a:lnTo>
                  <a:lnTo>
                    <a:pt x="28" y="44"/>
                  </a:lnTo>
                  <a:lnTo>
                    <a:pt x="83" y="5"/>
                  </a:lnTo>
                  <a:lnTo>
                    <a:pt x="148" y="13"/>
                  </a:lnTo>
                  <a:lnTo>
                    <a:pt x="215" y="16"/>
                  </a:lnTo>
                  <a:lnTo>
                    <a:pt x="266" y="14"/>
                  </a:lnTo>
                  <a:lnTo>
                    <a:pt x="317" y="9"/>
                  </a:lnTo>
                  <a:lnTo>
                    <a:pt x="368" y="0"/>
                  </a:lnTo>
                  <a:close/>
                </a:path>
              </a:pathLst>
            </a:custGeom>
            <a:grpFill/>
            <a:ln w="0">
              <a:noFill/>
              <a:prstDash val="solid"/>
              <a:round/>
            </a:ln>
          </p:spPr>
          <p:txBody>
            <a:bodyPr vert="horz" wrap="square" lIns="91440" tIns="45720" rIns="91440" bIns="45720" numCol="1" anchor="t" anchorCtr="0" compatLnSpc="1"/>
            <a:lstStyle/>
            <a:p>
              <a:endParaRPr lang="en-US">
                <a:solidFill>
                  <a:schemeClr val="bg1"/>
                </a:solidFill>
                <a:latin typeface="字体视界-简圆体" panose="02010601030101010101" pitchFamily="2" charset="-122"/>
                <a:ea typeface="字体视界-简圆体" panose="02010601030101010101" pitchFamily="2" charset="-122"/>
                <a:cs typeface="+mn-ea"/>
                <a:sym typeface="+mn-lt"/>
              </a:endParaRPr>
            </a:p>
          </p:txBody>
        </p:sp>
        <p:sp>
          <p:nvSpPr>
            <p:cNvPr id="41" name="Freeform 294"/>
            <p:cNvSpPr/>
            <p:nvPr/>
          </p:nvSpPr>
          <p:spPr bwMode="auto">
            <a:xfrm>
              <a:off x="2587625" y="4395788"/>
              <a:ext cx="249238" cy="333375"/>
            </a:xfrm>
            <a:custGeom>
              <a:avLst/>
              <a:gdLst>
                <a:gd name="T0" fmla="*/ 210 w 1723"/>
                <a:gd name="T1" fmla="*/ 95 h 2519"/>
                <a:gd name="T2" fmla="*/ 468 w 1723"/>
                <a:gd name="T3" fmla="*/ 157 h 2519"/>
                <a:gd name="T4" fmla="*/ 884 w 1723"/>
                <a:gd name="T5" fmla="*/ 389 h 2519"/>
                <a:gd name="T6" fmla="*/ 1103 w 1723"/>
                <a:gd name="T7" fmla="*/ 976 h 2519"/>
                <a:gd name="T8" fmla="*/ 1141 w 1723"/>
                <a:gd name="T9" fmla="*/ 862 h 2519"/>
                <a:gd name="T10" fmla="*/ 1389 w 1723"/>
                <a:gd name="T11" fmla="*/ 1094 h 2519"/>
                <a:gd name="T12" fmla="*/ 1344 w 1723"/>
                <a:gd name="T13" fmla="*/ 1213 h 2519"/>
                <a:gd name="T14" fmla="*/ 1316 w 1723"/>
                <a:gd name="T15" fmla="*/ 1341 h 2519"/>
                <a:gd name="T16" fmla="*/ 1307 w 1723"/>
                <a:gd name="T17" fmla="*/ 1472 h 2519"/>
                <a:gd name="T18" fmla="*/ 1317 w 1723"/>
                <a:gd name="T19" fmla="*/ 1609 h 2519"/>
                <a:gd name="T20" fmla="*/ 1346 w 1723"/>
                <a:gd name="T21" fmla="*/ 1741 h 2519"/>
                <a:gd name="T22" fmla="*/ 1394 w 1723"/>
                <a:gd name="T23" fmla="*/ 1865 h 2519"/>
                <a:gd name="T24" fmla="*/ 1459 w 1723"/>
                <a:gd name="T25" fmla="*/ 1979 h 2519"/>
                <a:gd name="T26" fmla="*/ 1541 w 1723"/>
                <a:gd name="T27" fmla="*/ 2083 h 2519"/>
                <a:gd name="T28" fmla="*/ 1628 w 1723"/>
                <a:gd name="T29" fmla="*/ 2165 h 2519"/>
                <a:gd name="T30" fmla="*/ 1723 w 1723"/>
                <a:gd name="T31" fmla="*/ 2230 h 2519"/>
                <a:gd name="T32" fmla="*/ 1714 w 1723"/>
                <a:gd name="T33" fmla="*/ 2268 h 2519"/>
                <a:gd name="T34" fmla="*/ 1708 w 1723"/>
                <a:gd name="T35" fmla="*/ 2294 h 2519"/>
                <a:gd name="T36" fmla="*/ 1706 w 1723"/>
                <a:gd name="T37" fmla="*/ 2304 h 2519"/>
                <a:gd name="T38" fmla="*/ 1659 w 1723"/>
                <a:gd name="T39" fmla="*/ 2513 h 2519"/>
                <a:gd name="T40" fmla="*/ 1530 w 1723"/>
                <a:gd name="T41" fmla="*/ 2519 h 2519"/>
                <a:gd name="T42" fmla="*/ 1338 w 1723"/>
                <a:gd name="T43" fmla="*/ 2506 h 2519"/>
                <a:gd name="T44" fmla="*/ 1154 w 1723"/>
                <a:gd name="T45" fmla="*/ 2468 h 2519"/>
                <a:gd name="T46" fmla="*/ 977 w 1723"/>
                <a:gd name="T47" fmla="*/ 2407 h 2519"/>
                <a:gd name="T48" fmla="*/ 810 w 1723"/>
                <a:gd name="T49" fmla="*/ 2325 h 2519"/>
                <a:gd name="T50" fmla="*/ 656 w 1723"/>
                <a:gd name="T51" fmla="*/ 2222 h 2519"/>
                <a:gd name="T52" fmla="*/ 514 w 1723"/>
                <a:gd name="T53" fmla="*/ 2101 h 2519"/>
                <a:gd name="T54" fmla="*/ 387 w 1723"/>
                <a:gd name="T55" fmla="*/ 1963 h 2519"/>
                <a:gd name="T56" fmla="*/ 274 w 1723"/>
                <a:gd name="T57" fmla="*/ 1809 h 2519"/>
                <a:gd name="T58" fmla="*/ 180 w 1723"/>
                <a:gd name="T59" fmla="*/ 1641 h 2519"/>
                <a:gd name="T60" fmla="*/ 103 w 1723"/>
                <a:gd name="T61" fmla="*/ 1461 h 2519"/>
                <a:gd name="T62" fmla="*/ 47 w 1723"/>
                <a:gd name="T63" fmla="*/ 1270 h 2519"/>
                <a:gd name="T64" fmla="*/ 12 w 1723"/>
                <a:gd name="T65" fmla="*/ 1070 h 2519"/>
                <a:gd name="T66" fmla="*/ 0 w 1723"/>
                <a:gd name="T67" fmla="*/ 862 h 2519"/>
                <a:gd name="T68" fmla="*/ 11 w 1723"/>
                <a:gd name="T69" fmla="*/ 662 h 2519"/>
                <a:gd name="T70" fmla="*/ 44 w 1723"/>
                <a:gd name="T71" fmla="*/ 470 h 2519"/>
                <a:gd name="T72" fmla="*/ 96 w 1723"/>
                <a:gd name="T73" fmla="*/ 285 h 2519"/>
                <a:gd name="T74" fmla="*/ 168 w 1723"/>
                <a:gd name="T75" fmla="*/ 111 h 2519"/>
                <a:gd name="T76" fmla="*/ 320 w 1723"/>
                <a:gd name="T77" fmla="*/ 0 h 2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23" h="2519">
                  <a:moveTo>
                    <a:pt x="320" y="0"/>
                  </a:moveTo>
                  <a:lnTo>
                    <a:pt x="210" y="95"/>
                  </a:lnTo>
                  <a:lnTo>
                    <a:pt x="296" y="157"/>
                  </a:lnTo>
                  <a:lnTo>
                    <a:pt x="468" y="157"/>
                  </a:lnTo>
                  <a:lnTo>
                    <a:pt x="724" y="107"/>
                  </a:lnTo>
                  <a:lnTo>
                    <a:pt x="884" y="389"/>
                  </a:lnTo>
                  <a:lnTo>
                    <a:pt x="884" y="655"/>
                  </a:lnTo>
                  <a:lnTo>
                    <a:pt x="1103" y="976"/>
                  </a:lnTo>
                  <a:lnTo>
                    <a:pt x="1141" y="976"/>
                  </a:lnTo>
                  <a:lnTo>
                    <a:pt x="1141" y="862"/>
                  </a:lnTo>
                  <a:lnTo>
                    <a:pt x="1225" y="1054"/>
                  </a:lnTo>
                  <a:lnTo>
                    <a:pt x="1389" y="1094"/>
                  </a:lnTo>
                  <a:lnTo>
                    <a:pt x="1365" y="1153"/>
                  </a:lnTo>
                  <a:lnTo>
                    <a:pt x="1344" y="1213"/>
                  </a:lnTo>
                  <a:lnTo>
                    <a:pt x="1328" y="1277"/>
                  </a:lnTo>
                  <a:lnTo>
                    <a:pt x="1316" y="1341"/>
                  </a:lnTo>
                  <a:lnTo>
                    <a:pt x="1309" y="1406"/>
                  </a:lnTo>
                  <a:lnTo>
                    <a:pt x="1307" y="1472"/>
                  </a:lnTo>
                  <a:lnTo>
                    <a:pt x="1309" y="1542"/>
                  </a:lnTo>
                  <a:lnTo>
                    <a:pt x="1317" y="1609"/>
                  </a:lnTo>
                  <a:lnTo>
                    <a:pt x="1329" y="1676"/>
                  </a:lnTo>
                  <a:lnTo>
                    <a:pt x="1346" y="1741"/>
                  </a:lnTo>
                  <a:lnTo>
                    <a:pt x="1368" y="1803"/>
                  </a:lnTo>
                  <a:lnTo>
                    <a:pt x="1394" y="1865"/>
                  </a:lnTo>
                  <a:lnTo>
                    <a:pt x="1424" y="1923"/>
                  </a:lnTo>
                  <a:lnTo>
                    <a:pt x="1459" y="1979"/>
                  </a:lnTo>
                  <a:lnTo>
                    <a:pt x="1498" y="2032"/>
                  </a:lnTo>
                  <a:lnTo>
                    <a:pt x="1541" y="2083"/>
                  </a:lnTo>
                  <a:lnTo>
                    <a:pt x="1583" y="2126"/>
                  </a:lnTo>
                  <a:lnTo>
                    <a:pt x="1628" y="2165"/>
                  </a:lnTo>
                  <a:lnTo>
                    <a:pt x="1675" y="2200"/>
                  </a:lnTo>
                  <a:lnTo>
                    <a:pt x="1723" y="2230"/>
                  </a:lnTo>
                  <a:lnTo>
                    <a:pt x="1718" y="2251"/>
                  </a:lnTo>
                  <a:lnTo>
                    <a:pt x="1714" y="2268"/>
                  </a:lnTo>
                  <a:lnTo>
                    <a:pt x="1711" y="2283"/>
                  </a:lnTo>
                  <a:lnTo>
                    <a:pt x="1708" y="2294"/>
                  </a:lnTo>
                  <a:lnTo>
                    <a:pt x="1706" y="2302"/>
                  </a:lnTo>
                  <a:lnTo>
                    <a:pt x="1706" y="2304"/>
                  </a:lnTo>
                  <a:lnTo>
                    <a:pt x="1722" y="2505"/>
                  </a:lnTo>
                  <a:lnTo>
                    <a:pt x="1659" y="2513"/>
                  </a:lnTo>
                  <a:lnTo>
                    <a:pt x="1594" y="2517"/>
                  </a:lnTo>
                  <a:lnTo>
                    <a:pt x="1530" y="2519"/>
                  </a:lnTo>
                  <a:lnTo>
                    <a:pt x="1433" y="2516"/>
                  </a:lnTo>
                  <a:lnTo>
                    <a:pt x="1338" y="2506"/>
                  </a:lnTo>
                  <a:lnTo>
                    <a:pt x="1245" y="2490"/>
                  </a:lnTo>
                  <a:lnTo>
                    <a:pt x="1154" y="2468"/>
                  </a:lnTo>
                  <a:lnTo>
                    <a:pt x="1064" y="2441"/>
                  </a:lnTo>
                  <a:lnTo>
                    <a:pt x="977" y="2407"/>
                  </a:lnTo>
                  <a:lnTo>
                    <a:pt x="893" y="2369"/>
                  </a:lnTo>
                  <a:lnTo>
                    <a:pt x="810" y="2325"/>
                  </a:lnTo>
                  <a:lnTo>
                    <a:pt x="732" y="2276"/>
                  </a:lnTo>
                  <a:lnTo>
                    <a:pt x="656" y="2222"/>
                  </a:lnTo>
                  <a:lnTo>
                    <a:pt x="583" y="2164"/>
                  </a:lnTo>
                  <a:lnTo>
                    <a:pt x="514" y="2101"/>
                  </a:lnTo>
                  <a:lnTo>
                    <a:pt x="448" y="2034"/>
                  </a:lnTo>
                  <a:lnTo>
                    <a:pt x="387" y="1963"/>
                  </a:lnTo>
                  <a:lnTo>
                    <a:pt x="328" y="1888"/>
                  </a:lnTo>
                  <a:lnTo>
                    <a:pt x="274" y="1809"/>
                  </a:lnTo>
                  <a:lnTo>
                    <a:pt x="225" y="1727"/>
                  </a:lnTo>
                  <a:lnTo>
                    <a:pt x="180" y="1641"/>
                  </a:lnTo>
                  <a:lnTo>
                    <a:pt x="139" y="1553"/>
                  </a:lnTo>
                  <a:lnTo>
                    <a:pt x="103" y="1461"/>
                  </a:lnTo>
                  <a:lnTo>
                    <a:pt x="72" y="1367"/>
                  </a:lnTo>
                  <a:lnTo>
                    <a:pt x="47" y="1270"/>
                  </a:lnTo>
                  <a:lnTo>
                    <a:pt x="27" y="1171"/>
                  </a:lnTo>
                  <a:lnTo>
                    <a:pt x="12" y="1070"/>
                  </a:lnTo>
                  <a:lnTo>
                    <a:pt x="3" y="968"/>
                  </a:lnTo>
                  <a:lnTo>
                    <a:pt x="0" y="862"/>
                  </a:lnTo>
                  <a:lnTo>
                    <a:pt x="3" y="761"/>
                  </a:lnTo>
                  <a:lnTo>
                    <a:pt x="11" y="662"/>
                  </a:lnTo>
                  <a:lnTo>
                    <a:pt x="25" y="565"/>
                  </a:lnTo>
                  <a:lnTo>
                    <a:pt x="44" y="470"/>
                  </a:lnTo>
                  <a:lnTo>
                    <a:pt x="68" y="376"/>
                  </a:lnTo>
                  <a:lnTo>
                    <a:pt x="96" y="285"/>
                  </a:lnTo>
                  <a:lnTo>
                    <a:pt x="131" y="197"/>
                  </a:lnTo>
                  <a:lnTo>
                    <a:pt x="168" y="111"/>
                  </a:lnTo>
                  <a:lnTo>
                    <a:pt x="210" y="27"/>
                  </a:lnTo>
                  <a:lnTo>
                    <a:pt x="320" y="0"/>
                  </a:lnTo>
                  <a:close/>
                </a:path>
              </a:pathLst>
            </a:custGeom>
            <a:grpFill/>
            <a:ln w="0">
              <a:noFill/>
              <a:prstDash val="solid"/>
              <a:round/>
            </a:ln>
          </p:spPr>
          <p:txBody>
            <a:bodyPr vert="horz" wrap="square" lIns="91440" tIns="45720" rIns="91440" bIns="45720" numCol="1" anchor="t" anchorCtr="0" compatLnSpc="1"/>
            <a:lstStyle/>
            <a:p>
              <a:endParaRPr lang="en-US">
                <a:solidFill>
                  <a:schemeClr val="bg1"/>
                </a:solidFill>
                <a:latin typeface="字体视界-简圆体" panose="02010601030101010101" pitchFamily="2" charset="-122"/>
                <a:ea typeface="字体视界-简圆体" panose="02010601030101010101" pitchFamily="2" charset="-122"/>
                <a:cs typeface="+mn-ea"/>
                <a:sym typeface="+mn-lt"/>
              </a:endParaRPr>
            </a:p>
          </p:txBody>
        </p:sp>
        <p:sp>
          <p:nvSpPr>
            <p:cNvPr id="42" name="Freeform 295"/>
            <p:cNvSpPr>
              <a:spLocks noEditPoints="1"/>
            </p:cNvSpPr>
            <p:nvPr/>
          </p:nvSpPr>
          <p:spPr bwMode="auto">
            <a:xfrm>
              <a:off x="2638425" y="4291013"/>
              <a:ext cx="263525" cy="79375"/>
            </a:xfrm>
            <a:custGeom>
              <a:avLst/>
              <a:gdLst>
                <a:gd name="T0" fmla="*/ 782 w 1831"/>
                <a:gd name="T1" fmla="*/ 179 h 603"/>
                <a:gd name="T2" fmla="*/ 779 w 1831"/>
                <a:gd name="T3" fmla="*/ 185 h 603"/>
                <a:gd name="T4" fmla="*/ 773 w 1831"/>
                <a:gd name="T5" fmla="*/ 194 h 603"/>
                <a:gd name="T6" fmla="*/ 763 w 1831"/>
                <a:gd name="T7" fmla="*/ 204 h 603"/>
                <a:gd name="T8" fmla="*/ 750 w 1831"/>
                <a:gd name="T9" fmla="*/ 214 h 603"/>
                <a:gd name="T10" fmla="*/ 737 w 1831"/>
                <a:gd name="T11" fmla="*/ 225 h 603"/>
                <a:gd name="T12" fmla="*/ 724 w 1831"/>
                <a:gd name="T13" fmla="*/ 235 h 603"/>
                <a:gd name="T14" fmla="*/ 711 w 1831"/>
                <a:gd name="T15" fmla="*/ 246 h 603"/>
                <a:gd name="T16" fmla="*/ 699 w 1831"/>
                <a:gd name="T17" fmla="*/ 254 h 603"/>
                <a:gd name="T18" fmla="*/ 690 w 1831"/>
                <a:gd name="T19" fmla="*/ 261 h 603"/>
                <a:gd name="T20" fmla="*/ 683 w 1831"/>
                <a:gd name="T21" fmla="*/ 266 h 603"/>
                <a:gd name="T22" fmla="*/ 681 w 1831"/>
                <a:gd name="T23" fmla="*/ 267 h 603"/>
                <a:gd name="T24" fmla="*/ 782 w 1831"/>
                <a:gd name="T25" fmla="*/ 331 h 603"/>
                <a:gd name="T26" fmla="*/ 990 w 1831"/>
                <a:gd name="T27" fmla="*/ 271 h 603"/>
                <a:gd name="T28" fmla="*/ 941 w 1831"/>
                <a:gd name="T29" fmla="*/ 179 h 603"/>
                <a:gd name="T30" fmla="*/ 851 w 1831"/>
                <a:gd name="T31" fmla="*/ 210 h 603"/>
                <a:gd name="T32" fmla="*/ 782 w 1831"/>
                <a:gd name="T33" fmla="*/ 179 h 603"/>
                <a:gd name="T34" fmla="*/ 1401 w 1831"/>
                <a:gd name="T35" fmla="*/ 72 h 603"/>
                <a:gd name="T36" fmla="*/ 1244 w 1831"/>
                <a:gd name="T37" fmla="*/ 166 h 603"/>
                <a:gd name="T38" fmla="*/ 1155 w 1831"/>
                <a:gd name="T39" fmla="*/ 226 h 603"/>
                <a:gd name="T40" fmla="*/ 1217 w 1831"/>
                <a:gd name="T41" fmla="*/ 270 h 603"/>
                <a:gd name="T42" fmla="*/ 1356 w 1831"/>
                <a:gd name="T43" fmla="*/ 255 h 603"/>
                <a:gd name="T44" fmla="*/ 1502 w 1831"/>
                <a:gd name="T45" fmla="*/ 135 h 603"/>
                <a:gd name="T46" fmla="*/ 1401 w 1831"/>
                <a:gd name="T47" fmla="*/ 72 h 603"/>
                <a:gd name="T48" fmla="*/ 1180 w 1831"/>
                <a:gd name="T49" fmla="*/ 0 h 603"/>
                <a:gd name="T50" fmla="*/ 1180 w 1831"/>
                <a:gd name="T51" fmla="*/ 0 h 603"/>
                <a:gd name="T52" fmla="*/ 1267 w 1831"/>
                <a:gd name="T53" fmla="*/ 4 h 603"/>
                <a:gd name="T54" fmla="*/ 1352 w 1831"/>
                <a:gd name="T55" fmla="*/ 11 h 603"/>
                <a:gd name="T56" fmla="*/ 1436 w 1831"/>
                <a:gd name="T57" fmla="*/ 24 h 603"/>
                <a:gd name="T58" fmla="*/ 1519 w 1831"/>
                <a:gd name="T59" fmla="*/ 43 h 603"/>
                <a:gd name="T60" fmla="*/ 1600 w 1831"/>
                <a:gd name="T61" fmla="*/ 66 h 603"/>
                <a:gd name="T62" fmla="*/ 1679 w 1831"/>
                <a:gd name="T63" fmla="*/ 93 h 603"/>
                <a:gd name="T64" fmla="*/ 1756 w 1831"/>
                <a:gd name="T65" fmla="*/ 124 h 603"/>
                <a:gd name="T66" fmla="*/ 1831 w 1831"/>
                <a:gd name="T67" fmla="*/ 160 h 603"/>
                <a:gd name="T68" fmla="*/ 1776 w 1831"/>
                <a:gd name="T69" fmla="*/ 169 h 603"/>
                <a:gd name="T70" fmla="*/ 1626 w 1831"/>
                <a:gd name="T71" fmla="*/ 145 h 603"/>
                <a:gd name="T72" fmla="*/ 1521 w 1831"/>
                <a:gd name="T73" fmla="*/ 221 h 603"/>
                <a:gd name="T74" fmla="*/ 1445 w 1831"/>
                <a:gd name="T75" fmla="*/ 311 h 603"/>
                <a:gd name="T76" fmla="*/ 1171 w 1831"/>
                <a:gd name="T77" fmla="*/ 338 h 603"/>
                <a:gd name="T78" fmla="*/ 1059 w 1831"/>
                <a:gd name="T79" fmla="*/ 319 h 603"/>
                <a:gd name="T80" fmla="*/ 981 w 1831"/>
                <a:gd name="T81" fmla="*/ 449 h 603"/>
                <a:gd name="T82" fmla="*/ 757 w 1831"/>
                <a:gd name="T83" fmla="*/ 463 h 603"/>
                <a:gd name="T84" fmla="*/ 616 w 1831"/>
                <a:gd name="T85" fmla="*/ 420 h 603"/>
                <a:gd name="T86" fmla="*/ 490 w 1831"/>
                <a:gd name="T87" fmla="*/ 494 h 603"/>
                <a:gd name="T88" fmla="*/ 218 w 1831"/>
                <a:gd name="T89" fmla="*/ 535 h 603"/>
                <a:gd name="T90" fmla="*/ 0 w 1831"/>
                <a:gd name="T91" fmla="*/ 603 h 603"/>
                <a:gd name="T92" fmla="*/ 0 w 1831"/>
                <a:gd name="T93" fmla="*/ 603 h 603"/>
                <a:gd name="T94" fmla="*/ 58 w 1831"/>
                <a:gd name="T95" fmla="*/ 531 h 603"/>
                <a:gd name="T96" fmla="*/ 120 w 1831"/>
                <a:gd name="T97" fmla="*/ 463 h 603"/>
                <a:gd name="T98" fmla="*/ 185 w 1831"/>
                <a:gd name="T99" fmla="*/ 399 h 603"/>
                <a:gd name="T100" fmla="*/ 253 w 1831"/>
                <a:gd name="T101" fmla="*/ 338 h 603"/>
                <a:gd name="T102" fmla="*/ 325 w 1831"/>
                <a:gd name="T103" fmla="*/ 283 h 603"/>
                <a:gd name="T104" fmla="*/ 400 w 1831"/>
                <a:gd name="T105" fmla="*/ 232 h 603"/>
                <a:gd name="T106" fmla="*/ 477 w 1831"/>
                <a:gd name="T107" fmla="*/ 185 h 603"/>
                <a:gd name="T108" fmla="*/ 558 w 1831"/>
                <a:gd name="T109" fmla="*/ 144 h 603"/>
                <a:gd name="T110" fmla="*/ 640 w 1831"/>
                <a:gd name="T111" fmla="*/ 107 h 603"/>
                <a:gd name="T112" fmla="*/ 725 w 1831"/>
                <a:gd name="T113" fmla="*/ 75 h 603"/>
                <a:gd name="T114" fmla="*/ 813 w 1831"/>
                <a:gd name="T115" fmla="*/ 49 h 603"/>
                <a:gd name="T116" fmla="*/ 902 w 1831"/>
                <a:gd name="T117" fmla="*/ 27 h 603"/>
                <a:gd name="T118" fmla="*/ 992 w 1831"/>
                <a:gd name="T119" fmla="*/ 13 h 603"/>
                <a:gd name="T120" fmla="*/ 1086 w 1831"/>
                <a:gd name="T121" fmla="*/ 4 h 603"/>
                <a:gd name="T122" fmla="*/ 1180 w 1831"/>
                <a:gd name="T123" fmla="*/ 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31" h="603">
                  <a:moveTo>
                    <a:pt x="782" y="179"/>
                  </a:moveTo>
                  <a:lnTo>
                    <a:pt x="779" y="185"/>
                  </a:lnTo>
                  <a:lnTo>
                    <a:pt x="773" y="194"/>
                  </a:lnTo>
                  <a:lnTo>
                    <a:pt x="763" y="204"/>
                  </a:lnTo>
                  <a:lnTo>
                    <a:pt x="750" y="214"/>
                  </a:lnTo>
                  <a:lnTo>
                    <a:pt x="737" y="225"/>
                  </a:lnTo>
                  <a:lnTo>
                    <a:pt x="724" y="235"/>
                  </a:lnTo>
                  <a:lnTo>
                    <a:pt x="711" y="246"/>
                  </a:lnTo>
                  <a:lnTo>
                    <a:pt x="699" y="254"/>
                  </a:lnTo>
                  <a:lnTo>
                    <a:pt x="690" y="261"/>
                  </a:lnTo>
                  <a:lnTo>
                    <a:pt x="683" y="266"/>
                  </a:lnTo>
                  <a:lnTo>
                    <a:pt x="681" y="267"/>
                  </a:lnTo>
                  <a:lnTo>
                    <a:pt x="782" y="331"/>
                  </a:lnTo>
                  <a:lnTo>
                    <a:pt x="990" y="271"/>
                  </a:lnTo>
                  <a:lnTo>
                    <a:pt x="941" y="179"/>
                  </a:lnTo>
                  <a:lnTo>
                    <a:pt x="851" y="210"/>
                  </a:lnTo>
                  <a:lnTo>
                    <a:pt x="782" y="179"/>
                  </a:lnTo>
                  <a:close/>
                  <a:moveTo>
                    <a:pt x="1401" y="72"/>
                  </a:moveTo>
                  <a:lnTo>
                    <a:pt x="1244" y="166"/>
                  </a:lnTo>
                  <a:lnTo>
                    <a:pt x="1155" y="226"/>
                  </a:lnTo>
                  <a:lnTo>
                    <a:pt x="1217" y="270"/>
                  </a:lnTo>
                  <a:lnTo>
                    <a:pt x="1356" y="255"/>
                  </a:lnTo>
                  <a:lnTo>
                    <a:pt x="1502" y="135"/>
                  </a:lnTo>
                  <a:lnTo>
                    <a:pt x="1401" y="72"/>
                  </a:lnTo>
                  <a:close/>
                  <a:moveTo>
                    <a:pt x="1180" y="0"/>
                  </a:moveTo>
                  <a:lnTo>
                    <a:pt x="1180" y="0"/>
                  </a:lnTo>
                  <a:lnTo>
                    <a:pt x="1267" y="4"/>
                  </a:lnTo>
                  <a:lnTo>
                    <a:pt x="1352" y="11"/>
                  </a:lnTo>
                  <a:lnTo>
                    <a:pt x="1436" y="24"/>
                  </a:lnTo>
                  <a:lnTo>
                    <a:pt x="1519" y="43"/>
                  </a:lnTo>
                  <a:lnTo>
                    <a:pt x="1600" y="66"/>
                  </a:lnTo>
                  <a:lnTo>
                    <a:pt x="1679" y="93"/>
                  </a:lnTo>
                  <a:lnTo>
                    <a:pt x="1756" y="124"/>
                  </a:lnTo>
                  <a:lnTo>
                    <a:pt x="1831" y="160"/>
                  </a:lnTo>
                  <a:lnTo>
                    <a:pt x="1776" y="169"/>
                  </a:lnTo>
                  <a:lnTo>
                    <a:pt x="1626" y="145"/>
                  </a:lnTo>
                  <a:lnTo>
                    <a:pt x="1521" y="221"/>
                  </a:lnTo>
                  <a:lnTo>
                    <a:pt x="1445" y="311"/>
                  </a:lnTo>
                  <a:lnTo>
                    <a:pt x="1171" y="338"/>
                  </a:lnTo>
                  <a:lnTo>
                    <a:pt x="1059" y="319"/>
                  </a:lnTo>
                  <a:lnTo>
                    <a:pt x="981" y="449"/>
                  </a:lnTo>
                  <a:lnTo>
                    <a:pt x="757" y="463"/>
                  </a:lnTo>
                  <a:lnTo>
                    <a:pt x="616" y="420"/>
                  </a:lnTo>
                  <a:lnTo>
                    <a:pt x="490" y="494"/>
                  </a:lnTo>
                  <a:lnTo>
                    <a:pt x="218" y="535"/>
                  </a:lnTo>
                  <a:lnTo>
                    <a:pt x="0" y="603"/>
                  </a:lnTo>
                  <a:lnTo>
                    <a:pt x="0" y="603"/>
                  </a:lnTo>
                  <a:lnTo>
                    <a:pt x="58" y="531"/>
                  </a:lnTo>
                  <a:lnTo>
                    <a:pt x="120" y="463"/>
                  </a:lnTo>
                  <a:lnTo>
                    <a:pt x="185" y="399"/>
                  </a:lnTo>
                  <a:lnTo>
                    <a:pt x="253" y="338"/>
                  </a:lnTo>
                  <a:lnTo>
                    <a:pt x="325" y="283"/>
                  </a:lnTo>
                  <a:lnTo>
                    <a:pt x="400" y="232"/>
                  </a:lnTo>
                  <a:lnTo>
                    <a:pt x="477" y="185"/>
                  </a:lnTo>
                  <a:lnTo>
                    <a:pt x="558" y="144"/>
                  </a:lnTo>
                  <a:lnTo>
                    <a:pt x="640" y="107"/>
                  </a:lnTo>
                  <a:lnTo>
                    <a:pt x="725" y="75"/>
                  </a:lnTo>
                  <a:lnTo>
                    <a:pt x="813" y="49"/>
                  </a:lnTo>
                  <a:lnTo>
                    <a:pt x="902" y="27"/>
                  </a:lnTo>
                  <a:lnTo>
                    <a:pt x="992" y="13"/>
                  </a:lnTo>
                  <a:lnTo>
                    <a:pt x="1086" y="4"/>
                  </a:lnTo>
                  <a:lnTo>
                    <a:pt x="1180" y="0"/>
                  </a:lnTo>
                  <a:close/>
                </a:path>
              </a:pathLst>
            </a:custGeom>
            <a:grpFill/>
            <a:ln w="0">
              <a:noFill/>
              <a:prstDash val="solid"/>
              <a:round/>
            </a:ln>
          </p:spPr>
          <p:txBody>
            <a:bodyPr vert="horz" wrap="square" lIns="91440" tIns="45720" rIns="91440" bIns="45720" numCol="1" anchor="t" anchorCtr="0" compatLnSpc="1"/>
            <a:lstStyle/>
            <a:p>
              <a:endParaRPr lang="en-US">
                <a:solidFill>
                  <a:schemeClr val="bg1"/>
                </a:solidFill>
                <a:latin typeface="字体视界-简圆体" panose="02010601030101010101" pitchFamily="2" charset="-122"/>
                <a:ea typeface="字体视界-简圆体" panose="02010601030101010101" pitchFamily="2" charset="-122"/>
                <a:cs typeface="+mn-ea"/>
                <a:sym typeface="+mn-lt"/>
              </a:endParaRPr>
            </a:p>
          </p:txBody>
        </p:sp>
      </p:grpSp>
      <p:grpSp>
        <p:nvGrpSpPr>
          <p:cNvPr id="43" name="Group 35"/>
          <p:cNvGrpSpPr/>
          <p:nvPr/>
        </p:nvGrpSpPr>
        <p:grpSpPr>
          <a:xfrm>
            <a:off x="2302404" y="2994473"/>
            <a:ext cx="477900" cy="702942"/>
            <a:chOff x="9209088" y="5059363"/>
            <a:chExt cx="300038" cy="441324"/>
          </a:xfrm>
          <a:solidFill>
            <a:srgbClr val="EACC95"/>
          </a:solidFill>
        </p:grpSpPr>
        <p:sp>
          <p:nvSpPr>
            <p:cNvPr id="44" name="Freeform 412"/>
            <p:cNvSpPr/>
            <p:nvPr/>
          </p:nvSpPr>
          <p:spPr bwMode="auto">
            <a:xfrm>
              <a:off x="9313863" y="5059363"/>
              <a:ext cx="90488" cy="90487"/>
            </a:xfrm>
            <a:custGeom>
              <a:avLst/>
              <a:gdLst>
                <a:gd name="T0" fmla="*/ 343 w 686"/>
                <a:gd name="T1" fmla="*/ 0 h 686"/>
                <a:gd name="T2" fmla="*/ 390 w 686"/>
                <a:gd name="T3" fmla="*/ 3 h 686"/>
                <a:gd name="T4" fmla="*/ 435 w 686"/>
                <a:gd name="T5" fmla="*/ 12 h 686"/>
                <a:gd name="T6" fmla="*/ 477 w 686"/>
                <a:gd name="T7" fmla="*/ 27 h 686"/>
                <a:gd name="T8" fmla="*/ 517 w 686"/>
                <a:gd name="T9" fmla="*/ 46 h 686"/>
                <a:gd name="T10" fmla="*/ 553 w 686"/>
                <a:gd name="T11" fmla="*/ 71 h 686"/>
                <a:gd name="T12" fmla="*/ 586 w 686"/>
                <a:gd name="T13" fmla="*/ 100 h 686"/>
                <a:gd name="T14" fmla="*/ 615 w 686"/>
                <a:gd name="T15" fmla="*/ 133 h 686"/>
                <a:gd name="T16" fmla="*/ 640 w 686"/>
                <a:gd name="T17" fmla="*/ 169 h 686"/>
                <a:gd name="T18" fmla="*/ 659 w 686"/>
                <a:gd name="T19" fmla="*/ 209 h 686"/>
                <a:gd name="T20" fmla="*/ 674 w 686"/>
                <a:gd name="T21" fmla="*/ 251 h 686"/>
                <a:gd name="T22" fmla="*/ 683 w 686"/>
                <a:gd name="T23" fmla="*/ 296 h 686"/>
                <a:gd name="T24" fmla="*/ 686 w 686"/>
                <a:gd name="T25" fmla="*/ 342 h 686"/>
                <a:gd name="T26" fmla="*/ 683 w 686"/>
                <a:gd name="T27" fmla="*/ 389 h 686"/>
                <a:gd name="T28" fmla="*/ 674 w 686"/>
                <a:gd name="T29" fmla="*/ 434 h 686"/>
                <a:gd name="T30" fmla="*/ 659 w 686"/>
                <a:gd name="T31" fmla="*/ 476 h 686"/>
                <a:gd name="T32" fmla="*/ 640 w 686"/>
                <a:gd name="T33" fmla="*/ 516 h 686"/>
                <a:gd name="T34" fmla="*/ 615 w 686"/>
                <a:gd name="T35" fmla="*/ 552 h 686"/>
                <a:gd name="T36" fmla="*/ 586 w 686"/>
                <a:gd name="T37" fmla="*/ 585 h 686"/>
                <a:gd name="T38" fmla="*/ 553 w 686"/>
                <a:gd name="T39" fmla="*/ 614 h 686"/>
                <a:gd name="T40" fmla="*/ 517 w 686"/>
                <a:gd name="T41" fmla="*/ 639 h 686"/>
                <a:gd name="T42" fmla="*/ 477 w 686"/>
                <a:gd name="T43" fmla="*/ 659 h 686"/>
                <a:gd name="T44" fmla="*/ 435 w 686"/>
                <a:gd name="T45" fmla="*/ 674 h 686"/>
                <a:gd name="T46" fmla="*/ 390 w 686"/>
                <a:gd name="T47" fmla="*/ 682 h 686"/>
                <a:gd name="T48" fmla="*/ 343 w 686"/>
                <a:gd name="T49" fmla="*/ 686 h 686"/>
                <a:gd name="T50" fmla="*/ 296 w 686"/>
                <a:gd name="T51" fmla="*/ 682 h 686"/>
                <a:gd name="T52" fmla="*/ 252 w 686"/>
                <a:gd name="T53" fmla="*/ 674 h 686"/>
                <a:gd name="T54" fmla="*/ 210 w 686"/>
                <a:gd name="T55" fmla="*/ 659 h 686"/>
                <a:gd name="T56" fmla="*/ 170 w 686"/>
                <a:gd name="T57" fmla="*/ 639 h 686"/>
                <a:gd name="T58" fmla="*/ 134 w 686"/>
                <a:gd name="T59" fmla="*/ 614 h 686"/>
                <a:gd name="T60" fmla="*/ 101 w 686"/>
                <a:gd name="T61" fmla="*/ 585 h 686"/>
                <a:gd name="T62" fmla="*/ 72 w 686"/>
                <a:gd name="T63" fmla="*/ 552 h 686"/>
                <a:gd name="T64" fmla="*/ 48 w 686"/>
                <a:gd name="T65" fmla="*/ 516 h 686"/>
                <a:gd name="T66" fmla="*/ 27 w 686"/>
                <a:gd name="T67" fmla="*/ 476 h 686"/>
                <a:gd name="T68" fmla="*/ 13 w 686"/>
                <a:gd name="T69" fmla="*/ 434 h 686"/>
                <a:gd name="T70" fmla="*/ 4 w 686"/>
                <a:gd name="T71" fmla="*/ 389 h 686"/>
                <a:gd name="T72" fmla="*/ 0 w 686"/>
                <a:gd name="T73" fmla="*/ 342 h 686"/>
                <a:gd name="T74" fmla="*/ 4 w 686"/>
                <a:gd name="T75" fmla="*/ 296 h 686"/>
                <a:gd name="T76" fmla="*/ 13 w 686"/>
                <a:gd name="T77" fmla="*/ 251 h 686"/>
                <a:gd name="T78" fmla="*/ 27 w 686"/>
                <a:gd name="T79" fmla="*/ 209 h 686"/>
                <a:gd name="T80" fmla="*/ 48 w 686"/>
                <a:gd name="T81" fmla="*/ 169 h 686"/>
                <a:gd name="T82" fmla="*/ 72 w 686"/>
                <a:gd name="T83" fmla="*/ 133 h 686"/>
                <a:gd name="T84" fmla="*/ 101 w 686"/>
                <a:gd name="T85" fmla="*/ 100 h 686"/>
                <a:gd name="T86" fmla="*/ 134 w 686"/>
                <a:gd name="T87" fmla="*/ 71 h 686"/>
                <a:gd name="T88" fmla="*/ 170 w 686"/>
                <a:gd name="T89" fmla="*/ 46 h 686"/>
                <a:gd name="T90" fmla="*/ 210 w 686"/>
                <a:gd name="T91" fmla="*/ 27 h 686"/>
                <a:gd name="T92" fmla="*/ 252 w 686"/>
                <a:gd name="T93" fmla="*/ 12 h 686"/>
                <a:gd name="T94" fmla="*/ 296 w 686"/>
                <a:gd name="T95" fmla="*/ 3 h 686"/>
                <a:gd name="T96" fmla="*/ 343 w 686"/>
                <a:gd name="T97"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86" h="686">
                  <a:moveTo>
                    <a:pt x="343" y="0"/>
                  </a:moveTo>
                  <a:lnTo>
                    <a:pt x="390" y="3"/>
                  </a:lnTo>
                  <a:lnTo>
                    <a:pt x="435" y="12"/>
                  </a:lnTo>
                  <a:lnTo>
                    <a:pt x="477" y="27"/>
                  </a:lnTo>
                  <a:lnTo>
                    <a:pt x="517" y="46"/>
                  </a:lnTo>
                  <a:lnTo>
                    <a:pt x="553" y="71"/>
                  </a:lnTo>
                  <a:lnTo>
                    <a:pt x="586" y="100"/>
                  </a:lnTo>
                  <a:lnTo>
                    <a:pt x="615" y="133"/>
                  </a:lnTo>
                  <a:lnTo>
                    <a:pt x="640" y="169"/>
                  </a:lnTo>
                  <a:lnTo>
                    <a:pt x="659" y="209"/>
                  </a:lnTo>
                  <a:lnTo>
                    <a:pt x="674" y="251"/>
                  </a:lnTo>
                  <a:lnTo>
                    <a:pt x="683" y="296"/>
                  </a:lnTo>
                  <a:lnTo>
                    <a:pt x="686" y="342"/>
                  </a:lnTo>
                  <a:lnTo>
                    <a:pt x="683" y="389"/>
                  </a:lnTo>
                  <a:lnTo>
                    <a:pt x="674" y="434"/>
                  </a:lnTo>
                  <a:lnTo>
                    <a:pt x="659" y="476"/>
                  </a:lnTo>
                  <a:lnTo>
                    <a:pt x="640" y="516"/>
                  </a:lnTo>
                  <a:lnTo>
                    <a:pt x="615" y="552"/>
                  </a:lnTo>
                  <a:lnTo>
                    <a:pt x="586" y="585"/>
                  </a:lnTo>
                  <a:lnTo>
                    <a:pt x="553" y="614"/>
                  </a:lnTo>
                  <a:lnTo>
                    <a:pt x="517" y="639"/>
                  </a:lnTo>
                  <a:lnTo>
                    <a:pt x="477" y="659"/>
                  </a:lnTo>
                  <a:lnTo>
                    <a:pt x="435" y="674"/>
                  </a:lnTo>
                  <a:lnTo>
                    <a:pt x="390" y="682"/>
                  </a:lnTo>
                  <a:lnTo>
                    <a:pt x="343" y="686"/>
                  </a:lnTo>
                  <a:lnTo>
                    <a:pt x="296" y="682"/>
                  </a:lnTo>
                  <a:lnTo>
                    <a:pt x="252" y="674"/>
                  </a:lnTo>
                  <a:lnTo>
                    <a:pt x="210" y="659"/>
                  </a:lnTo>
                  <a:lnTo>
                    <a:pt x="170" y="639"/>
                  </a:lnTo>
                  <a:lnTo>
                    <a:pt x="134" y="614"/>
                  </a:lnTo>
                  <a:lnTo>
                    <a:pt x="101" y="585"/>
                  </a:lnTo>
                  <a:lnTo>
                    <a:pt x="72" y="552"/>
                  </a:lnTo>
                  <a:lnTo>
                    <a:pt x="48" y="516"/>
                  </a:lnTo>
                  <a:lnTo>
                    <a:pt x="27" y="476"/>
                  </a:lnTo>
                  <a:lnTo>
                    <a:pt x="13" y="434"/>
                  </a:lnTo>
                  <a:lnTo>
                    <a:pt x="4" y="389"/>
                  </a:lnTo>
                  <a:lnTo>
                    <a:pt x="0" y="342"/>
                  </a:lnTo>
                  <a:lnTo>
                    <a:pt x="4" y="296"/>
                  </a:lnTo>
                  <a:lnTo>
                    <a:pt x="13" y="251"/>
                  </a:lnTo>
                  <a:lnTo>
                    <a:pt x="27" y="209"/>
                  </a:lnTo>
                  <a:lnTo>
                    <a:pt x="48" y="169"/>
                  </a:lnTo>
                  <a:lnTo>
                    <a:pt x="72" y="133"/>
                  </a:lnTo>
                  <a:lnTo>
                    <a:pt x="101" y="100"/>
                  </a:lnTo>
                  <a:lnTo>
                    <a:pt x="134" y="71"/>
                  </a:lnTo>
                  <a:lnTo>
                    <a:pt x="170" y="46"/>
                  </a:lnTo>
                  <a:lnTo>
                    <a:pt x="210" y="27"/>
                  </a:lnTo>
                  <a:lnTo>
                    <a:pt x="252" y="12"/>
                  </a:lnTo>
                  <a:lnTo>
                    <a:pt x="296" y="3"/>
                  </a:lnTo>
                  <a:lnTo>
                    <a:pt x="343" y="0"/>
                  </a:lnTo>
                  <a:close/>
                </a:path>
              </a:pathLst>
            </a:custGeom>
            <a:grpFill/>
            <a:ln w="0">
              <a:noFill/>
              <a:prstDash val="solid"/>
              <a:round/>
            </a:ln>
          </p:spPr>
          <p:txBody>
            <a:bodyPr vert="horz" wrap="square" lIns="91440" tIns="45720" rIns="91440" bIns="45720" numCol="1" anchor="t" anchorCtr="0" compatLnSpc="1"/>
            <a:lstStyle/>
            <a:p>
              <a:endParaRPr lang="en-US">
                <a:solidFill>
                  <a:schemeClr val="bg1"/>
                </a:solidFill>
                <a:latin typeface="字体视界-简圆体" panose="02010601030101010101" pitchFamily="2" charset="-122"/>
                <a:ea typeface="字体视界-简圆体" panose="02010601030101010101" pitchFamily="2" charset="-122"/>
                <a:cs typeface="+mn-ea"/>
                <a:sym typeface="+mn-lt"/>
              </a:endParaRPr>
            </a:p>
          </p:txBody>
        </p:sp>
        <p:sp>
          <p:nvSpPr>
            <p:cNvPr id="46" name="Freeform 413"/>
            <p:cNvSpPr/>
            <p:nvPr/>
          </p:nvSpPr>
          <p:spPr bwMode="auto">
            <a:xfrm>
              <a:off x="9288463" y="5156200"/>
              <a:ext cx="141288" cy="344487"/>
            </a:xfrm>
            <a:custGeom>
              <a:avLst/>
              <a:gdLst>
                <a:gd name="T0" fmla="*/ 925 w 1073"/>
                <a:gd name="T1" fmla="*/ 1 h 2605"/>
                <a:gd name="T2" fmla="*/ 982 w 1073"/>
                <a:gd name="T3" fmla="*/ 12 h 2605"/>
                <a:gd name="T4" fmla="*/ 1029 w 1073"/>
                <a:gd name="T5" fmla="*/ 45 h 2605"/>
                <a:gd name="T6" fmla="*/ 1061 w 1073"/>
                <a:gd name="T7" fmla="*/ 91 h 2605"/>
                <a:gd name="T8" fmla="*/ 1073 w 1073"/>
                <a:gd name="T9" fmla="*/ 149 h 2605"/>
                <a:gd name="T10" fmla="*/ 1069 w 1073"/>
                <a:gd name="T11" fmla="*/ 1419 h 2605"/>
                <a:gd name="T12" fmla="*/ 1048 w 1073"/>
                <a:gd name="T13" fmla="*/ 1472 h 2605"/>
                <a:gd name="T14" fmla="*/ 1007 w 1073"/>
                <a:gd name="T15" fmla="*/ 1512 h 2605"/>
                <a:gd name="T16" fmla="*/ 954 w 1073"/>
                <a:gd name="T17" fmla="*/ 1535 h 2605"/>
                <a:gd name="T18" fmla="*/ 900 w 1073"/>
                <a:gd name="T19" fmla="*/ 1536 h 2605"/>
                <a:gd name="T20" fmla="*/ 854 w 1073"/>
                <a:gd name="T21" fmla="*/ 1520 h 2605"/>
                <a:gd name="T22" fmla="*/ 835 w 1073"/>
                <a:gd name="T23" fmla="*/ 2456 h 2605"/>
                <a:gd name="T24" fmla="*/ 824 w 1073"/>
                <a:gd name="T25" fmla="*/ 2515 h 2605"/>
                <a:gd name="T26" fmla="*/ 792 w 1073"/>
                <a:gd name="T27" fmla="*/ 2561 h 2605"/>
                <a:gd name="T28" fmla="*/ 744 w 1073"/>
                <a:gd name="T29" fmla="*/ 2593 h 2605"/>
                <a:gd name="T30" fmla="*/ 687 w 1073"/>
                <a:gd name="T31" fmla="*/ 2605 h 2605"/>
                <a:gd name="T32" fmla="*/ 629 w 1073"/>
                <a:gd name="T33" fmla="*/ 2593 h 2605"/>
                <a:gd name="T34" fmla="*/ 582 w 1073"/>
                <a:gd name="T35" fmla="*/ 2561 h 2605"/>
                <a:gd name="T36" fmla="*/ 551 w 1073"/>
                <a:gd name="T37" fmla="*/ 2515 h 2605"/>
                <a:gd name="T38" fmla="*/ 539 w 1073"/>
                <a:gd name="T39" fmla="*/ 2456 h 2605"/>
                <a:gd name="T40" fmla="*/ 532 w 1073"/>
                <a:gd name="T41" fmla="*/ 2486 h 2605"/>
                <a:gd name="T42" fmla="*/ 509 w 1073"/>
                <a:gd name="T43" fmla="*/ 2539 h 2605"/>
                <a:gd name="T44" fmla="*/ 469 w 1073"/>
                <a:gd name="T45" fmla="*/ 2579 h 2605"/>
                <a:gd name="T46" fmla="*/ 416 w 1073"/>
                <a:gd name="T47" fmla="*/ 2602 h 2605"/>
                <a:gd name="T48" fmla="*/ 357 w 1073"/>
                <a:gd name="T49" fmla="*/ 2602 h 2605"/>
                <a:gd name="T50" fmla="*/ 304 w 1073"/>
                <a:gd name="T51" fmla="*/ 2579 h 2605"/>
                <a:gd name="T52" fmla="*/ 263 w 1073"/>
                <a:gd name="T53" fmla="*/ 2539 h 2605"/>
                <a:gd name="T54" fmla="*/ 241 w 1073"/>
                <a:gd name="T55" fmla="*/ 2486 h 2605"/>
                <a:gd name="T56" fmla="*/ 238 w 1073"/>
                <a:gd name="T57" fmla="*/ 1507 h 2605"/>
                <a:gd name="T58" fmla="*/ 197 w 1073"/>
                <a:gd name="T59" fmla="*/ 1530 h 2605"/>
                <a:gd name="T60" fmla="*/ 148 w 1073"/>
                <a:gd name="T61" fmla="*/ 1538 h 2605"/>
                <a:gd name="T62" fmla="*/ 91 w 1073"/>
                <a:gd name="T63" fmla="*/ 1526 h 2605"/>
                <a:gd name="T64" fmla="*/ 43 w 1073"/>
                <a:gd name="T65" fmla="*/ 1495 h 2605"/>
                <a:gd name="T66" fmla="*/ 12 w 1073"/>
                <a:gd name="T67" fmla="*/ 1447 h 2605"/>
                <a:gd name="T68" fmla="*/ 0 w 1073"/>
                <a:gd name="T69" fmla="*/ 1389 h 2605"/>
                <a:gd name="T70" fmla="*/ 3 w 1073"/>
                <a:gd name="T71" fmla="*/ 119 h 2605"/>
                <a:gd name="T72" fmla="*/ 25 w 1073"/>
                <a:gd name="T73" fmla="*/ 67 h 2605"/>
                <a:gd name="T74" fmla="*/ 64 w 1073"/>
                <a:gd name="T75" fmla="*/ 27 h 2605"/>
                <a:gd name="T76" fmla="*/ 116 w 1073"/>
                <a:gd name="T77" fmla="*/ 5 h 2605"/>
                <a:gd name="T78" fmla="*/ 145 w 1073"/>
                <a:gd name="T79" fmla="*/ 0 h 2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73" h="2605">
                  <a:moveTo>
                    <a:pt x="145" y="0"/>
                  </a:moveTo>
                  <a:lnTo>
                    <a:pt x="925" y="1"/>
                  </a:lnTo>
                  <a:lnTo>
                    <a:pt x="954" y="4"/>
                  </a:lnTo>
                  <a:lnTo>
                    <a:pt x="982" y="12"/>
                  </a:lnTo>
                  <a:lnTo>
                    <a:pt x="1007" y="26"/>
                  </a:lnTo>
                  <a:lnTo>
                    <a:pt x="1029" y="45"/>
                  </a:lnTo>
                  <a:lnTo>
                    <a:pt x="1048" y="66"/>
                  </a:lnTo>
                  <a:lnTo>
                    <a:pt x="1061" y="91"/>
                  </a:lnTo>
                  <a:lnTo>
                    <a:pt x="1069" y="119"/>
                  </a:lnTo>
                  <a:lnTo>
                    <a:pt x="1073" y="149"/>
                  </a:lnTo>
                  <a:lnTo>
                    <a:pt x="1073" y="1389"/>
                  </a:lnTo>
                  <a:lnTo>
                    <a:pt x="1069" y="1419"/>
                  </a:lnTo>
                  <a:lnTo>
                    <a:pt x="1061" y="1447"/>
                  </a:lnTo>
                  <a:lnTo>
                    <a:pt x="1048" y="1472"/>
                  </a:lnTo>
                  <a:lnTo>
                    <a:pt x="1029" y="1495"/>
                  </a:lnTo>
                  <a:lnTo>
                    <a:pt x="1007" y="1512"/>
                  </a:lnTo>
                  <a:lnTo>
                    <a:pt x="982" y="1526"/>
                  </a:lnTo>
                  <a:lnTo>
                    <a:pt x="954" y="1535"/>
                  </a:lnTo>
                  <a:lnTo>
                    <a:pt x="925" y="1538"/>
                  </a:lnTo>
                  <a:lnTo>
                    <a:pt x="900" y="1536"/>
                  </a:lnTo>
                  <a:lnTo>
                    <a:pt x="876" y="1530"/>
                  </a:lnTo>
                  <a:lnTo>
                    <a:pt x="854" y="1520"/>
                  </a:lnTo>
                  <a:lnTo>
                    <a:pt x="835" y="1508"/>
                  </a:lnTo>
                  <a:lnTo>
                    <a:pt x="835" y="2456"/>
                  </a:lnTo>
                  <a:lnTo>
                    <a:pt x="833" y="2486"/>
                  </a:lnTo>
                  <a:lnTo>
                    <a:pt x="824" y="2515"/>
                  </a:lnTo>
                  <a:lnTo>
                    <a:pt x="810" y="2539"/>
                  </a:lnTo>
                  <a:lnTo>
                    <a:pt x="792" y="2561"/>
                  </a:lnTo>
                  <a:lnTo>
                    <a:pt x="770" y="2579"/>
                  </a:lnTo>
                  <a:lnTo>
                    <a:pt x="744" y="2593"/>
                  </a:lnTo>
                  <a:lnTo>
                    <a:pt x="717" y="2602"/>
                  </a:lnTo>
                  <a:lnTo>
                    <a:pt x="687" y="2605"/>
                  </a:lnTo>
                  <a:lnTo>
                    <a:pt x="657" y="2602"/>
                  </a:lnTo>
                  <a:lnTo>
                    <a:pt x="629" y="2593"/>
                  </a:lnTo>
                  <a:lnTo>
                    <a:pt x="604" y="2579"/>
                  </a:lnTo>
                  <a:lnTo>
                    <a:pt x="582" y="2561"/>
                  </a:lnTo>
                  <a:lnTo>
                    <a:pt x="564" y="2539"/>
                  </a:lnTo>
                  <a:lnTo>
                    <a:pt x="551" y="2515"/>
                  </a:lnTo>
                  <a:lnTo>
                    <a:pt x="542" y="2486"/>
                  </a:lnTo>
                  <a:lnTo>
                    <a:pt x="539" y="2456"/>
                  </a:lnTo>
                  <a:lnTo>
                    <a:pt x="535" y="2456"/>
                  </a:lnTo>
                  <a:lnTo>
                    <a:pt x="532" y="2486"/>
                  </a:lnTo>
                  <a:lnTo>
                    <a:pt x="523" y="2515"/>
                  </a:lnTo>
                  <a:lnTo>
                    <a:pt x="509" y="2539"/>
                  </a:lnTo>
                  <a:lnTo>
                    <a:pt x="492" y="2561"/>
                  </a:lnTo>
                  <a:lnTo>
                    <a:pt x="469" y="2579"/>
                  </a:lnTo>
                  <a:lnTo>
                    <a:pt x="444" y="2593"/>
                  </a:lnTo>
                  <a:lnTo>
                    <a:pt x="416" y="2602"/>
                  </a:lnTo>
                  <a:lnTo>
                    <a:pt x="386" y="2605"/>
                  </a:lnTo>
                  <a:lnTo>
                    <a:pt x="357" y="2602"/>
                  </a:lnTo>
                  <a:lnTo>
                    <a:pt x="328" y="2593"/>
                  </a:lnTo>
                  <a:lnTo>
                    <a:pt x="304" y="2579"/>
                  </a:lnTo>
                  <a:lnTo>
                    <a:pt x="281" y="2561"/>
                  </a:lnTo>
                  <a:lnTo>
                    <a:pt x="263" y="2539"/>
                  </a:lnTo>
                  <a:lnTo>
                    <a:pt x="250" y="2515"/>
                  </a:lnTo>
                  <a:lnTo>
                    <a:pt x="241" y="2486"/>
                  </a:lnTo>
                  <a:lnTo>
                    <a:pt x="238" y="2456"/>
                  </a:lnTo>
                  <a:lnTo>
                    <a:pt x="238" y="1507"/>
                  </a:lnTo>
                  <a:lnTo>
                    <a:pt x="218" y="1520"/>
                  </a:lnTo>
                  <a:lnTo>
                    <a:pt x="197" y="1530"/>
                  </a:lnTo>
                  <a:lnTo>
                    <a:pt x="173" y="1536"/>
                  </a:lnTo>
                  <a:lnTo>
                    <a:pt x="148" y="1538"/>
                  </a:lnTo>
                  <a:lnTo>
                    <a:pt x="119" y="1535"/>
                  </a:lnTo>
                  <a:lnTo>
                    <a:pt x="91" y="1526"/>
                  </a:lnTo>
                  <a:lnTo>
                    <a:pt x="66" y="1512"/>
                  </a:lnTo>
                  <a:lnTo>
                    <a:pt x="43" y="1495"/>
                  </a:lnTo>
                  <a:lnTo>
                    <a:pt x="25" y="1472"/>
                  </a:lnTo>
                  <a:lnTo>
                    <a:pt x="12" y="1447"/>
                  </a:lnTo>
                  <a:lnTo>
                    <a:pt x="3" y="1419"/>
                  </a:lnTo>
                  <a:lnTo>
                    <a:pt x="0" y="1389"/>
                  </a:lnTo>
                  <a:lnTo>
                    <a:pt x="0" y="149"/>
                  </a:lnTo>
                  <a:lnTo>
                    <a:pt x="3" y="119"/>
                  </a:lnTo>
                  <a:lnTo>
                    <a:pt x="11" y="92"/>
                  </a:lnTo>
                  <a:lnTo>
                    <a:pt x="25" y="67"/>
                  </a:lnTo>
                  <a:lnTo>
                    <a:pt x="42" y="46"/>
                  </a:lnTo>
                  <a:lnTo>
                    <a:pt x="64" y="27"/>
                  </a:lnTo>
                  <a:lnTo>
                    <a:pt x="89" y="13"/>
                  </a:lnTo>
                  <a:lnTo>
                    <a:pt x="116" y="5"/>
                  </a:lnTo>
                  <a:lnTo>
                    <a:pt x="145" y="1"/>
                  </a:lnTo>
                  <a:lnTo>
                    <a:pt x="145" y="0"/>
                  </a:lnTo>
                  <a:close/>
                </a:path>
              </a:pathLst>
            </a:custGeom>
            <a:grpFill/>
            <a:ln w="0">
              <a:noFill/>
              <a:prstDash val="solid"/>
              <a:round/>
            </a:ln>
          </p:spPr>
          <p:txBody>
            <a:bodyPr vert="horz" wrap="square" lIns="91440" tIns="45720" rIns="91440" bIns="45720" numCol="1" anchor="t" anchorCtr="0" compatLnSpc="1"/>
            <a:lstStyle/>
            <a:p>
              <a:endParaRPr lang="en-US">
                <a:solidFill>
                  <a:schemeClr val="bg1"/>
                </a:solidFill>
                <a:latin typeface="字体视界-简圆体" panose="02010601030101010101" pitchFamily="2" charset="-122"/>
                <a:ea typeface="字体视界-简圆体" panose="02010601030101010101" pitchFamily="2" charset="-122"/>
                <a:cs typeface="+mn-ea"/>
                <a:sym typeface="+mn-lt"/>
              </a:endParaRPr>
            </a:p>
          </p:txBody>
        </p:sp>
        <p:sp>
          <p:nvSpPr>
            <p:cNvPr id="47" name="Freeform 414"/>
            <p:cNvSpPr/>
            <p:nvPr/>
          </p:nvSpPr>
          <p:spPr bwMode="auto">
            <a:xfrm>
              <a:off x="9232901" y="5059363"/>
              <a:ext cx="74613" cy="82550"/>
            </a:xfrm>
            <a:custGeom>
              <a:avLst/>
              <a:gdLst>
                <a:gd name="T0" fmla="*/ 314 w 565"/>
                <a:gd name="T1" fmla="*/ 0 h 629"/>
                <a:gd name="T2" fmla="*/ 358 w 565"/>
                <a:gd name="T3" fmla="*/ 3 h 629"/>
                <a:gd name="T4" fmla="*/ 400 w 565"/>
                <a:gd name="T5" fmla="*/ 12 h 629"/>
                <a:gd name="T6" fmla="*/ 439 w 565"/>
                <a:gd name="T7" fmla="*/ 25 h 629"/>
                <a:gd name="T8" fmla="*/ 474 w 565"/>
                <a:gd name="T9" fmla="*/ 44 h 629"/>
                <a:gd name="T10" fmla="*/ 508 w 565"/>
                <a:gd name="T11" fmla="*/ 67 h 629"/>
                <a:gd name="T12" fmla="*/ 538 w 565"/>
                <a:gd name="T13" fmla="*/ 94 h 629"/>
                <a:gd name="T14" fmla="*/ 565 w 565"/>
                <a:gd name="T15" fmla="*/ 125 h 629"/>
                <a:gd name="T16" fmla="*/ 545 w 565"/>
                <a:gd name="T17" fmla="*/ 165 h 629"/>
                <a:gd name="T18" fmla="*/ 528 w 565"/>
                <a:gd name="T19" fmla="*/ 206 h 629"/>
                <a:gd name="T20" fmla="*/ 516 w 565"/>
                <a:gd name="T21" fmla="*/ 250 h 629"/>
                <a:gd name="T22" fmla="*/ 509 w 565"/>
                <a:gd name="T23" fmla="*/ 296 h 629"/>
                <a:gd name="T24" fmla="*/ 507 w 565"/>
                <a:gd name="T25" fmla="*/ 342 h 629"/>
                <a:gd name="T26" fmla="*/ 509 w 565"/>
                <a:gd name="T27" fmla="*/ 391 h 629"/>
                <a:gd name="T28" fmla="*/ 518 w 565"/>
                <a:gd name="T29" fmla="*/ 437 h 629"/>
                <a:gd name="T30" fmla="*/ 530 w 565"/>
                <a:gd name="T31" fmla="*/ 483 h 629"/>
                <a:gd name="T32" fmla="*/ 548 w 565"/>
                <a:gd name="T33" fmla="*/ 525 h 629"/>
                <a:gd name="T34" fmla="*/ 518 w 565"/>
                <a:gd name="T35" fmla="*/ 555 h 629"/>
                <a:gd name="T36" fmla="*/ 483 w 565"/>
                <a:gd name="T37" fmla="*/ 581 h 629"/>
                <a:gd name="T38" fmla="*/ 445 w 565"/>
                <a:gd name="T39" fmla="*/ 601 h 629"/>
                <a:gd name="T40" fmla="*/ 404 w 565"/>
                <a:gd name="T41" fmla="*/ 616 h 629"/>
                <a:gd name="T42" fmla="*/ 361 w 565"/>
                <a:gd name="T43" fmla="*/ 626 h 629"/>
                <a:gd name="T44" fmla="*/ 314 w 565"/>
                <a:gd name="T45" fmla="*/ 629 h 629"/>
                <a:gd name="T46" fmla="*/ 272 w 565"/>
                <a:gd name="T47" fmla="*/ 627 h 629"/>
                <a:gd name="T48" fmla="*/ 231 w 565"/>
                <a:gd name="T49" fmla="*/ 619 h 629"/>
                <a:gd name="T50" fmla="*/ 192 w 565"/>
                <a:gd name="T51" fmla="*/ 605 h 629"/>
                <a:gd name="T52" fmla="*/ 156 w 565"/>
                <a:gd name="T53" fmla="*/ 587 h 629"/>
                <a:gd name="T54" fmla="*/ 122 w 565"/>
                <a:gd name="T55" fmla="*/ 565 h 629"/>
                <a:gd name="T56" fmla="*/ 92 w 565"/>
                <a:gd name="T57" fmla="*/ 538 h 629"/>
                <a:gd name="T58" fmla="*/ 66 w 565"/>
                <a:gd name="T59" fmla="*/ 507 h 629"/>
                <a:gd name="T60" fmla="*/ 43 w 565"/>
                <a:gd name="T61" fmla="*/ 474 h 629"/>
                <a:gd name="T62" fmla="*/ 25 w 565"/>
                <a:gd name="T63" fmla="*/ 437 h 629"/>
                <a:gd name="T64" fmla="*/ 11 w 565"/>
                <a:gd name="T65" fmla="*/ 398 h 629"/>
                <a:gd name="T66" fmla="*/ 2 w 565"/>
                <a:gd name="T67" fmla="*/ 357 h 629"/>
                <a:gd name="T68" fmla="*/ 0 w 565"/>
                <a:gd name="T69" fmla="*/ 315 h 629"/>
                <a:gd name="T70" fmla="*/ 3 w 565"/>
                <a:gd name="T71" fmla="*/ 269 h 629"/>
                <a:gd name="T72" fmla="*/ 13 w 565"/>
                <a:gd name="T73" fmla="*/ 223 h 629"/>
                <a:gd name="T74" fmla="*/ 29 w 565"/>
                <a:gd name="T75" fmla="*/ 182 h 629"/>
                <a:gd name="T76" fmla="*/ 51 w 565"/>
                <a:gd name="T77" fmla="*/ 143 h 629"/>
                <a:gd name="T78" fmla="*/ 77 w 565"/>
                <a:gd name="T79" fmla="*/ 108 h 629"/>
                <a:gd name="T80" fmla="*/ 108 w 565"/>
                <a:gd name="T81" fmla="*/ 76 h 629"/>
                <a:gd name="T82" fmla="*/ 144 w 565"/>
                <a:gd name="T83" fmla="*/ 51 h 629"/>
                <a:gd name="T84" fmla="*/ 183 w 565"/>
                <a:gd name="T85" fmla="*/ 29 h 629"/>
                <a:gd name="T86" fmla="*/ 224 w 565"/>
                <a:gd name="T87" fmla="*/ 13 h 629"/>
                <a:gd name="T88" fmla="*/ 268 w 565"/>
                <a:gd name="T89" fmla="*/ 3 h 629"/>
                <a:gd name="T90" fmla="*/ 314 w 565"/>
                <a:gd name="T91"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5" h="629">
                  <a:moveTo>
                    <a:pt x="314" y="0"/>
                  </a:moveTo>
                  <a:lnTo>
                    <a:pt x="358" y="3"/>
                  </a:lnTo>
                  <a:lnTo>
                    <a:pt x="400" y="12"/>
                  </a:lnTo>
                  <a:lnTo>
                    <a:pt x="439" y="25"/>
                  </a:lnTo>
                  <a:lnTo>
                    <a:pt x="474" y="44"/>
                  </a:lnTo>
                  <a:lnTo>
                    <a:pt x="508" y="67"/>
                  </a:lnTo>
                  <a:lnTo>
                    <a:pt x="538" y="94"/>
                  </a:lnTo>
                  <a:lnTo>
                    <a:pt x="565" y="125"/>
                  </a:lnTo>
                  <a:lnTo>
                    <a:pt x="545" y="165"/>
                  </a:lnTo>
                  <a:lnTo>
                    <a:pt x="528" y="206"/>
                  </a:lnTo>
                  <a:lnTo>
                    <a:pt x="516" y="250"/>
                  </a:lnTo>
                  <a:lnTo>
                    <a:pt x="509" y="296"/>
                  </a:lnTo>
                  <a:lnTo>
                    <a:pt x="507" y="342"/>
                  </a:lnTo>
                  <a:lnTo>
                    <a:pt x="509" y="391"/>
                  </a:lnTo>
                  <a:lnTo>
                    <a:pt x="518" y="437"/>
                  </a:lnTo>
                  <a:lnTo>
                    <a:pt x="530" y="483"/>
                  </a:lnTo>
                  <a:lnTo>
                    <a:pt x="548" y="525"/>
                  </a:lnTo>
                  <a:lnTo>
                    <a:pt x="518" y="555"/>
                  </a:lnTo>
                  <a:lnTo>
                    <a:pt x="483" y="581"/>
                  </a:lnTo>
                  <a:lnTo>
                    <a:pt x="445" y="601"/>
                  </a:lnTo>
                  <a:lnTo>
                    <a:pt x="404" y="616"/>
                  </a:lnTo>
                  <a:lnTo>
                    <a:pt x="361" y="626"/>
                  </a:lnTo>
                  <a:lnTo>
                    <a:pt x="314" y="629"/>
                  </a:lnTo>
                  <a:lnTo>
                    <a:pt x="272" y="627"/>
                  </a:lnTo>
                  <a:lnTo>
                    <a:pt x="231" y="619"/>
                  </a:lnTo>
                  <a:lnTo>
                    <a:pt x="192" y="605"/>
                  </a:lnTo>
                  <a:lnTo>
                    <a:pt x="156" y="587"/>
                  </a:lnTo>
                  <a:lnTo>
                    <a:pt x="122" y="565"/>
                  </a:lnTo>
                  <a:lnTo>
                    <a:pt x="92" y="538"/>
                  </a:lnTo>
                  <a:lnTo>
                    <a:pt x="66" y="507"/>
                  </a:lnTo>
                  <a:lnTo>
                    <a:pt x="43" y="474"/>
                  </a:lnTo>
                  <a:lnTo>
                    <a:pt x="25" y="437"/>
                  </a:lnTo>
                  <a:lnTo>
                    <a:pt x="11" y="398"/>
                  </a:lnTo>
                  <a:lnTo>
                    <a:pt x="2" y="357"/>
                  </a:lnTo>
                  <a:lnTo>
                    <a:pt x="0" y="315"/>
                  </a:lnTo>
                  <a:lnTo>
                    <a:pt x="3" y="269"/>
                  </a:lnTo>
                  <a:lnTo>
                    <a:pt x="13" y="223"/>
                  </a:lnTo>
                  <a:lnTo>
                    <a:pt x="29" y="182"/>
                  </a:lnTo>
                  <a:lnTo>
                    <a:pt x="51" y="143"/>
                  </a:lnTo>
                  <a:lnTo>
                    <a:pt x="77" y="108"/>
                  </a:lnTo>
                  <a:lnTo>
                    <a:pt x="108" y="76"/>
                  </a:lnTo>
                  <a:lnTo>
                    <a:pt x="144" y="51"/>
                  </a:lnTo>
                  <a:lnTo>
                    <a:pt x="183" y="29"/>
                  </a:lnTo>
                  <a:lnTo>
                    <a:pt x="224" y="13"/>
                  </a:lnTo>
                  <a:lnTo>
                    <a:pt x="268" y="3"/>
                  </a:lnTo>
                  <a:lnTo>
                    <a:pt x="314" y="0"/>
                  </a:lnTo>
                  <a:close/>
                </a:path>
              </a:pathLst>
            </a:custGeom>
            <a:grpFill/>
            <a:ln w="0">
              <a:noFill/>
              <a:prstDash val="solid"/>
              <a:round/>
            </a:ln>
          </p:spPr>
          <p:txBody>
            <a:bodyPr vert="horz" wrap="square" lIns="91440" tIns="45720" rIns="91440" bIns="45720" numCol="1" anchor="t" anchorCtr="0" compatLnSpc="1"/>
            <a:lstStyle/>
            <a:p>
              <a:endParaRPr lang="en-US">
                <a:solidFill>
                  <a:schemeClr val="bg1"/>
                </a:solidFill>
                <a:latin typeface="字体视界-简圆体" panose="02010601030101010101" pitchFamily="2" charset="-122"/>
                <a:ea typeface="字体视界-简圆体" panose="02010601030101010101" pitchFamily="2" charset="-122"/>
                <a:cs typeface="+mn-ea"/>
                <a:sym typeface="+mn-lt"/>
              </a:endParaRPr>
            </a:p>
          </p:txBody>
        </p:sp>
        <p:sp>
          <p:nvSpPr>
            <p:cNvPr id="48" name="Freeform 415"/>
            <p:cNvSpPr/>
            <p:nvPr/>
          </p:nvSpPr>
          <p:spPr bwMode="auto">
            <a:xfrm>
              <a:off x="9209088" y="5148263"/>
              <a:ext cx="96838" cy="317500"/>
            </a:xfrm>
            <a:custGeom>
              <a:avLst/>
              <a:gdLst>
                <a:gd name="T0" fmla="*/ 373 w 729"/>
                <a:gd name="T1" fmla="*/ 0 h 2394"/>
                <a:gd name="T2" fmla="*/ 510 w 729"/>
                <a:gd name="T3" fmla="*/ 0 h 2394"/>
                <a:gd name="T4" fmla="*/ 600 w 729"/>
                <a:gd name="T5" fmla="*/ 0 h 2394"/>
                <a:gd name="T6" fmla="*/ 550 w 729"/>
                <a:gd name="T7" fmla="*/ 46 h 2394"/>
                <a:gd name="T8" fmla="*/ 513 w 729"/>
                <a:gd name="T9" fmla="*/ 105 h 2394"/>
                <a:gd name="T10" fmla="*/ 494 w 729"/>
                <a:gd name="T11" fmla="*/ 172 h 2394"/>
                <a:gd name="T12" fmla="*/ 490 w 729"/>
                <a:gd name="T13" fmla="*/ 1448 h 2394"/>
                <a:gd name="T14" fmla="*/ 502 w 729"/>
                <a:gd name="T15" fmla="*/ 1526 h 2394"/>
                <a:gd name="T16" fmla="*/ 536 w 729"/>
                <a:gd name="T17" fmla="*/ 1594 h 2394"/>
                <a:gd name="T18" fmla="*/ 588 w 729"/>
                <a:gd name="T19" fmla="*/ 1648 h 2394"/>
                <a:gd name="T20" fmla="*/ 652 w 729"/>
                <a:gd name="T21" fmla="*/ 1685 h 2394"/>
                <a:gd name="T22" fmla="*/ 729 w 729"/>
                <a:gd name="T23" fmla="*/ 1702 h 2394"/>
                <a:gd name="T24" fmla="*/ 708 w 729"/>
                <a:gd name="T25" fmla="*/ 2370 h 2394"/>
                <a:gd name="T26" fmla="*/ 659 w 729"/>
                <a:gd name="T27" fmla="*/ 2392 h 2394"/>
                <a:gd name="T28" fmla="*/ 604 w 729"/>
                <a:gd name="T29" fmla="*/ 2392 h 2394"/>
                <a:gd name="T30" fmla="*/ 555 w 729"/>
                <a:gd name="T31" fmla="*/ 2372 h 2394"/>
                <a:gd name="T32" fmla="*/ 518 w 729"/>
                <a:gd name="T33" fmla="*/ 2335 h 2394"/>
                <a:gd name="T34" fmla="*/ 498 w 729"/>
                <a:gd name="T35" fmla="*/ 2285 h 2394"/>
                <a:gd name="T36" fmla="*/ 491 w 729"/>
                <a:gd name="T37" fmla="*/ 2258 h 2394"/>
                <a:gd name="T38" fmla="*/ 481 w 729"/>
                <a:gd name="T39" fmla="*/ 2311 h 2394"/>
                <a:gd name="T40" fmla="*/ 451 w 729"/>
                <a:gd name="T41" fmla="*/ 2354 h 2394"/>
                <a:gd name="T42" fmla="*/ 408 w 729"/>
                <a:gd name="T43" fmla="*/ 2383 h 2394"/>
                <a:gd name="T44" fmla="*/ 355 w 729"/>
                <a:gd name="T45" fmla="*/ 2394 h 2394"/>
                <a:gd name="T46" fmla="*/ 301 w 729"/>
                <a:gd name="T47" fmla="*/ 2383 h 2394"/>
                <a:gd name="T48" fmla="*/ 258 w 729"/>
                <a:gd name="T49" fmla="*/ 2354 h 2394"/>
                <a:gd name="T50" fmla="*/ 229 w 729"/>
                <a:gd name="T51" fmla="*/ 2311 h 2394"/>
                <a:gd name="T52" fmla="*/ 218 w 729"/>
                <a:gd name="T53" fmla="*/ 2258 h 2394"/>
                <a:gd name="T54" fmla="*/ 201 w 729"/>
                <a:gd name="T55" fmla="*/ 1397 h 2394"/>
                <a:gd name="T56" fmla="*/ 159 w 729"/>
                <a:gd name="T57" fmla="*/ 1411 h 2394"/>
                <a:gd name="T58" fmla="*/ 109 w 729"/>
                <a:gd name="T59" fmla="*/ 1410 h 2394"/>
                <a:gd name="T60" fmla="*/ 60 w 729"/>
                <a:gd name="T61" fmla="*/ 1390 h 2394"/>
                <a:gd name="T62" fmla="*/ 24 w 729"/>
                <a:gd name="T63" fmla="*/ 1353 h 2394"/>
                <a:gd name="T64" fmla="*/ 3 w 729"/>
                <a:gd name="T65" fmla="*/ 1305 h 2394"/>
                <a:gd name="T66" fmla="*/ 0 w 729"/>
                <a:gd name="T67" fmla="*/ 137 h 2394"/>
                <a:gd name="T68" fmla="*/ 11 w 729"/>
                <a:gd name="T69" fmla="*/ 84 h 2394"/>
                <a:gd name="T70" fmla="*/ 39 w 729"/>
                <a:gd name="T71" fmla="*/ 42 h 2394"/>
                <a:gd name="T72" fmla="*/ 81 w 729"/>
                <a:gd name="T73" fmla="*/ 12 h 2394"/>
                <a:gd name="T74" fmla="*/ 133 w 729"/>
                <a:gd name="T75" fmla="*/ 1 h 2394"/>
                <a:gd name="T76" fmla="*/ 289 w 729"/>
                <a:gd name="T77" fmla="*/ 0 h 2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29" h="2394">
                  <a:moveTo>
                    <a:pt x="329" y="0"/>
                  </a:moveTo>
                  <a:lnTo>
                    <a:pt x="373" y="0"/>
                  </a:lnTo>
                  <a:lnTo>
                    <a:pt x="463" y="0"/>
                  </a:lnTo>
                  <a:lnTo>
                    <a:pt x="510" y="0"/>
                  </a:lnTo>
                  <a:lnTo>
                    <a:pt x="556" y="0"/>
                  </a:lnTo>
                  <a:lnTo>
                    <a:pt x="600" y="0"/>
                  </a:lnTo>
                  <a:lnTo>
                    <a:pt x="573" y="21"/>
                  </a:lnTo>
                  <a:lnTo>
                    <a:pt x="550" y="46"/>
                  </a:lnTo>
                  <a:lnTo>
                    <a:pt x="529" y="74"/>
                  </a:lnTo>
                  <a:lnTo>
                    <a:pt x="513" y="105"/>
                  </a:lnTo>
                  <a:lnTo>
                    <a:pt x="501" y="137"/>
                  </a:lnTo>
                  <a:lnTo>
                    <a:pt x="494" y="172"/>
                  </a:lnTo>
                  <a:lnTo>
                    <a:pt x="490" y="208"/>
                  </a:lnTo>
                  <a:lnTo>
                    <a:pt x="490" y="1448"/>
                  </a:lnTo>
                  <a:lnTo>
                    <a:pt x="494" y="1488"/>
                  </a:lnTo>
                  <a:lnTo>
                    <a:pt x="502" y="1526"/>
                  </a:lnTo>
                  <a:lnTo>
                    <a:pt x="516" y="1562"/>
                  </a:lnTo>
                  <a:lnTo>
                    <a:pt x="536" y="1594"/>
                  </a:lnTo>
                  <a:lnTo>
                    <a:pt x="559" y="1622"/>
                  </a:lnTo>
                  <a:lnTo>
                    <a:pt x="588" y="1648"/>
                  </a:lnTo>
                  <a:lnTo>
                    <a:pt x="619" y="1668"/>
                  </a:lnTo>
                  <a:lnTo>
                    <a:pt x="652" y="1685"/>
                  </a:lnTo>
                  <a:lnTo>
                    <a:pt x="690" y="1697"/>
                  </a:lnTo>
                  <a:lnTo>
                    <a:pt x="729" y="1702"/>
                  </a:lnTo>
                  <a:lnTo>
                    <a:pt x="729" y="2354"/>
                  </a:lnTo>
                  <a:lnTo>
                    <a:pt x="708" y="2370"/>
                  </a:lnTo>
                  <a:lnTo>
                    <a:pt x="685" y="2383"/>
                  </a:lnTo>
                  <a:lnTo>
                    <a:pt x="659" y="2392"/>
                  </a:lnTo>
                  <a:lnTo>
                    <a:pt x="632" y="2394"/>
                  </a:lnTo>
                  <a:lnTo>
                    <a:pt x="604" y="2392"/>
                  </a:lnTo>
                  <a:lnTo>
                    <a:pt x="579" y="2383"/>
                  </a:lnTo>
                  <a:lnTo>
                    <a:pt x="555" y="2372"/>
                  </a:lnTo>
                  <a:lnTo>
                    <a:pt x="535" y="2354"/>
                  </a:lnTo>
                  <a:lnTo>
                    <a:pt x="518" y="2335"/>
                  </a:lnTo>
                  <a:lnTo>
                    <a:pt x="505" y="2311"/>
                  </a:lnTo>
                  <a:lnTo>
                    <a:pt x="498" y="2285"/>
                  </a:lnTo>
                  <a:lnTo>
                    <a:pt x="495" y="2258"/>
                  </a:lnTo>
                  <a:lnTo>
                    <a:pt x="491" y="2258"/>
                  </a:lnTo>
                  <a:lnTo>
                    <a:pt x="488" y="2285"/>
                  </a:lnTo>
                  <a:lnTo>
                    <a:pt x="481" y="2311"/>
                  </a:lnTo>
                  <a:lnTo>
                    <a:pt x="469" y="2335"/>
                  </a:lnTo>
                  <a:lnTo>
                    <a:pt x="451" y="2354"/>
                  </a:lnTo>
                  <a:lnTo>
                    <a:pt x="431" y="2372"/>
                  </a:lnTo>
                  <a:lnTo>
                    <a:pt x="408" y="2383"/>
                  </a:lnTo>
                  <a:lnTo>
                    <a:pt x="382" y="2392"/>
                  </a:lnTo>
                  <a:lnTo>
                    <a:pt x="355" y="2394"/>
                  </a:lnTo>
                  <a:lnTo>
                    <a:pt x="327" y="2392"/>
                  </a:lnTo>
                  <a:lnTo>
                    <a:pt x="301" y="2383"/>
                  </a:lnTo>
                  <a:lnTo>
                    <a:pt x="279" y="2372"/>
                  </a:lnTo>
                  <a:lnTo>
                    <a:pt x="258" y="2354"/>
                  </a:lnTo>
                  <a:lnTo>
                    <a:pt x="242" y="2335"/>
                  </a:lnTo>
                  <a:lnTo>
                    <a:pt x="229" y="2311"/>
                  </a:lnTo>
                  <a:lnTo>
                    <a:pt x="221" y="2285"/>
                  </a:lnTo>
                  <a:lnTo>
                    <a:pt x="218" y="2258"/>
                  </a:lnTo>
                  <a:lnTo>
                    <a:pt x="218" y="1386"/>
                  </a:lnTo>
                  <a:lnTo>
                    <a:pt x="201" y="1397"/>
                  </a:lnTo>
                  <a:lnTo>
                    <a:pt x="180" y="1406"/>
                  </a:lnTo>
                  <a:lnTo>
                    <a:pt x="159" y="1411"/>
                  </a:lnTo>
                  <a:lnTo>
                    <a:pt x="137" y="1414"/>
                  </a:lnTo>
                  <a:lnTo>
                    <a:pt x="109" y="1410"/>
                  </a:lnTo>
                  <a:lnTo>
                    <a:pt x="83" y="1403"/>
                  </a:lnTo>
                  <a:lnTo>
                    <a:pt x="60" y="1390"/>
                  </a:lnTo>
                  <a:lnTo>
                    <a:pt x="40" y="1374"/>
                  </a:lnTo>
                  <a:lnTo>
                    <a:pt x="24" y="1353"/>
                  </a:lnTo>
                  <a:lnTo>
                    <a:pt x="11" y="1330"/>
                  </a:lnTo>
                  <a:lnTo>
                    <a:pt x="3" y="1305"/>
                  </a:lnTo>
                  <a:lnTo>
                    <a:pt x="0" y="1276"/>
                  </a:lnTo>
                  <a:lnTo>
                    <a:pt x="0" y="137"/>
                  </a:lnTo>
                  <a:lnTo>
                    <a:pt x="2" y="110"/>
                  </a:lnTo>
                  <a:lnTo>
                    <a:pt x="11" y="84"/>
                  </a:lnTo>
                  <a:lnTo>
                    <a:pt x="23" y="61"/>
                  </a:lnTo>
                  <a:lnTo>
                    <a:pt x="39" y="42"/>
                  </a:lnTo>
                  <a:lnTo>
                    <a:pt x="58" y="25"/>
                  </a:lnTo>
                  <a:lnTo>
                    <a:pt x="81" y="12"/>
                  </a:lnTo>
                  <a:lnTo>
                    <a:pt x="106" y="4"/>
                  </a:lnTo>
                  <a:lnTo>
                    <a:pt x="133" y="1"/>
                  </a:lnTo>
                  <a:lnTo>
                    <a:pt x="133" y="0"/>
                  </a:lnTo>
                  <a:lnTo>
                    <a:pt x="289" y="0"/>
                  </a:lnTo>
                  <a:lnTo>
                    <a:pt x="329" y="0"/>
                  </a:lnTo>
                  <a:close/>
                </a:path>
              </a:pathLst>
            </a:custGeom>
            <a:grpFill/>
            <a:ln w="0">
              <a:noFill/>
              <a:prstDash val="solid"/>
              <a:round/>
            </a:ln>
          </p:spPr>
          <p:txBody>
            <a:bodyPr vert="horz" wrap="square" lIns="91440" tIns="45720" rIns="91440" bIns="45720" numCol="1" anchor="t" anchorCtr="0" compatLnSpc="1"/>
            <a:lstStyle/>
            <a:p>
              <a:endParaRPr lang="en-US">
                <a:solidFill>
                  <a:schemeClr val="bg1"/>
                </a:solidFill>
                <a:latin typeface="字体视界-简圆体" panose="02010601030101010101" pitchFamily="2" charset="-122"/>
                <a:ea typeface="字体视界-简圆体" panose="02010601030101010101" pitchFamily="2" charset="-122"/>
                <a:cs typeface="+mn-ea"/>
                <a:sym typeface="+mn-lt"/>
              </a:endParaRPr>
            </a:p>
          </p:txBody>
        </p:sp>
        <p:sp>
          <p:nvSpPr>
            <p:cNvPr id="49" name="Freeform 416"/>
            <p:cNvSpPr/>
            <p:nvPr/>
          </p:nvSpPr>
          <p:spPr bwMode="auto">
            <a:xfrm>
              <a:off x="9410701" y="5059363"/>
              <a:ext cx="74613" cy="82550"/>
            </a:xfrm>
            <a:custGeom>
              <a:avLst/>
              <a:gdLst>
                <a:gd name="T0" fmla="*/ 249 w 565"/>
                <a:gd name="T1" fmla="*/ 0 h 629"/>
                <a:gd name="T2" fmla="*/ 297 w 565"/>
                <a:gd name="T3" fmla="*/ 3 h 629"/>
                <a:gd name="T4" fmla="*/ 341 w 565"/>
                <a:gd name="T5" fmla="*/ 13 h 629"/>
                <a:gd name="T6" fmla="*/ 382 w 565"/>
                <a:gd name="T7" fmla="*/ 29 h 629"/>
                <a:gd name="T8" fmla="*/ 421 w 565"/>
                <a:gd name="T9" fmla="*/ 51 h 629"/>
                <a:gd name="T10" fmla="*/ 457 w 565"/>
                <a:gd name="T11" fmla="*/ 76 h 629"/>
                <a:gd name="T12" fmla="*/ 488 w 565"/>
                <a:gd name="T13" fmla="*/ 108 h 629"/>
                <a:gd name="T14" fmla="*/ 514 w 565"/>
                <a:gd name="T15" fmla="*/ 143 h 629"/>
                <a:gd name="T16" fmla="*/ 535 w 565"/>
                <a:gd name="T17" fmla="*/ 182 h 629"/>
                <a:gd name="T18" fmla="*/ 552 w 565"/>
                <a:gd name="T19" fmla="*/ 223 h 629"/>
                <a:gd name="T20" fmla="*/ 561 w 565"/>
                <a:gd name="T21" fmla="*/ 269 h 629"/>
                <a:gd name="T22" fmla="*/ 565 w 565"/>
                <a:gd name="T23" fmla="*/ 315 h 629"/>
                <a:gd name="T24" fmla="*/ 562 w 565"/>
                <a:gd name="T25" fmla="*/ 357 h 629"/>
                <a:gd name="T26" fmla="*/ 554 w 565"/>
                <a:gd name="T27" fmla="*/ 398 h 629"/>
                <a:gd name="T28" fmla="*/ 540 w 565"/>
                <a:gd name="T29" fmla="*/ 437 h 629"/>
                <a:gd name="T30" fmla="*/ 521 w 565"/>
                <a:gd name="T31" fmla="*/ 474 h 629"/>
                <a:gd name="T32" fmla="*/ 499 w 565"/>
                <a:gd name="T33" fmla="*/ 507 h 629"/>
                <a:gd name="T34" fmla="*/ 473 w 565"/>
                <a:gd name="T35" fmla="*/ 538 h 629"/>
                <a:gd name="T36" fmla="*/ 443 w 565"/>
                <a:gd name="T37" fmla="*/ 565 h 629"/>
                <a:gd name="T38" fmla="*/ 409 w 565"/>
                <a:gd name="T39" fmla="*/ 587 h 629"/>
                <a:gd name="T40" fmla="*/ 372 w 565"/>
                <a:gd name="T41" fmla="*/ 605 h 629"/>
                <a:gd name="T42" fmla="*/ 333 w 565"/>
                <a:gd name="T43" fmla="*/ 619 h 629"/>
                <a:gd name="T44" fmla="*/ 292 w 565"/>
                <a:gd name="T45" fmla="*/ 627 h 629"/>
                <a:gd name="T46" fmla="*/ 249 w 565"/>
                <a:gd name="T47" fmla="*/ 629 h 629"/>
                <a:gd name="T48" fmla="*/ 204 w 565"/>
                <a:gd name="T49" fmla="*/ 626 h 629"/>
                <a:gd name="T50" fmla="*/ 161 w 565"/>
                <a:gd name="T51" fmla="*/ 616 h 629"/>
                <a:gd name="T52" fmla="*/ 120 w 565"/>
                <a:gd name="T53" fmla="*/ 601 h 629"/>
                <a:gd name="T54" fmla="*/ 82 w 565"/>
                <a:gd name="T55" fmla="*/ 581 h 629"/>
                <a:gd name="T56" fmla="*/ 47 w 565"/>
                <a:gd name="T57" fmla="*/ 555 h 629"/>
                <a:gd name="T58" fmla="*/ 17 w 565"/>
                <a:gd name="T59" fmla="*/ 526 h 629"/>
                <a:gd name="T60" fmla="*/ 34 w 565"/>
                <a:gd name="T61" fmla="*/ 483 h 629"/>
                <a:gd name="T62" fmla="*/ 47 w 565"/>
                <a:gd name="T63" fmla="*/ 438 h 629"/>
                <a:gd name="T64" fmla="*/ 56 w 565"/>
                <a:gd name="T65" fmla="*/ 391 h 629"/>
                <a:gd name="T66" fmla="*/ 59 w 565"/>
                <a:gd name="T67" fmla="*/ 342 h 629"/>
                <a:gd name="T68" fmla="*/ 56 w 565"/>
                <a:gd name="T69" fmla="*/ 296 h 629"/>
                <a:gd name="T70" fmla="*/ 48 w 565"/>
                <a:gd name="T71" fmla="*/ 250 h 629"/>
                <a:gd name="T72" fmla="*/ 36 w 565"/>
                <a:gd name="T73" fmla="*/ 206 h 629"/>
                <a:gd name="T74" fmla="*/ 20 w 565"/>
                <a:gd name="T75" fmla="*/ 164 h 629"/>
                <a:gd name="T76" fmla="*/ 0 w 565"/>
                <a:gd name="T77" fmla="*/ 124 h 629"/>
                <a:gd name="T78" fmla="*/ 27 w 565"/>
                <a:gd name="T79" fmla="*/ 94 h 629"/>
                <a:gd name="T80" fmla="*/ 57 w 565"/>
                <a:gd name="T81" fmla="*/ 67 h 629"/>
                <a:gd name="T82" fmla="*/ 90 w 565"/>
                <a:gd name="T83" fmla="*/ 44 h 629"/>
                <a:gd name="T84" fmla="*/ 126 w 565"/>
                <a:gd name="T85" fmla="*/ 25 h 629"/>
                <a:gd name="T86" fmla="*/ 165 w 565"/>
                <a:gd name="T87" fmla="*/ 12 h 629"/>
                <a:gd name="T88" fmla="*/ 207 w 565"/>
                <a:gd name="T89" fmla="*/ 3 h 629"/>
                <a:gd name="T90" fmla="*/ 249 w 565"/>
                <a:gd name="T91"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5" h="629">
                  <a:moveTo>
                    <a:pt x="249" y="0"/>
                  </a:moveTo>
                  <a:lnTo>
                    <a:pt x="297" y="3"/>
                  </a:lnTo>
                  <a:lnTo>
                    <a:pt x="341" y="13"/>
                  </a:lnTo>
                  <a:lnTo>
                    <a:pt x="382" y="29"/>
                  </a:lnTo>
                  <a:lnTo>
                    <a:pt x="421" y="51"/>
                  </a:lnTo>
                  <a:lnTo>
                    <a:pt x="457" y="76"/>
                  </a:lnTo>
                  <a:lnTo>
                    <a:pt x="488" y="108"/>
                  </a:lnTo>
                  <a:lnTo>
                    <a:pt x="514" y="143"/>
                  </a:lnTo>
                  <a:lnTo>
                    <a:pt x="535" y="182"/>
                  </a:lnTo>
                  <a:lnTo>
                    <a:pt x="552" y="223"/>
                  </a:lnTo>
                  <a:lnTo>
                    <a:pt x="561" y="269"/>
                  </a:lnTo>
                  <a:lnTo>
                    <a:pt x="565" y="315"/>
                  </a:lnTo>
                  <a:lnTo>
                    <a:pt x="562" y="357"/>
                  </a:lnTo>
                  <a:lnTo>
                    <a:pt x="554" y="398"/>
                  </a:lnTo>
                  <a:lnTo>
                    <a:pt x="540" y="437"/>
                  </a:lnTo>
                  <a:lnTo>
                    <a:pt x="521" y="474"/>
                  </a:lnTo>
                  <a:lnTo>
                    <a:pt x="499" y="507"/>
                  </a:lnTo>
                  <a:lnTo>
                    <a:pt x="473" y="538"/>
                  </a:lnTo>
                  <a:lnTo>
                    <a:pt x="443" y="565"/>
                  </a:lnTo>
                  <a:lnTo>
                    <a:pt x="409" y="587"/>
                  </a:lnTo>
                  <a:lnTo>
                    <a:pt x="372" y="605"/>
                  </a:lnTo>
                  <a:lnTo>
                    <a:pt x="333" y="619"/>
                  </a:lnTo>
                  <a:lnTo>
                    <a:pt x="292" y="627"/>
                  </a:lnTo>
                  <a:lnTo>
                    <a:pt x="249" y="629"/>
                  </a:lnTo>
                  <a:lnTo>
                    <a:pt x="204" y="626"/>
                  </a:lnTo>
                  <a:lnTo>
                    <a:pt x="161" y="616"/>
                  </a:lnTo>
                  <a:lnTo>
                    <a:pt x="120" y="601"/>
                  </a:lnTo>
                  <a:lnTo>
                    <a:pt x="82" y="581"/>
                  </a:lnTo>
                  <a:lnTo>
                    <a:pt x="47" y="555"/>
                  </a:lnTo>
                  <a:lnTo>
                    <a:pt x="17" y="526"/>
                  </a:lnTo>
                  <a:lnTo>
                    <a:pt x="34" y="483"/>
                  </a:lnTo>
                  <a:lnTo>
                    <a:pt x="47" y="438"/>
                  </a:lnTo>
                  <a:lnTo>
                    <a:pt x="56" y="391"/>
                  </a:lnTo>
                  <a:lnTo>
                    <a:pt x="59" y="342"/>
                  </a:lnTo>
                  <a:lnTo>
                    <a:pt x="56" y="296"/>
                  </a:lnTo>
                  <a:lnTo>
                    <a:pt x="48" y="250"/>
                  </a:lnTo>
                  <a:lnTo>
                    <a:pt x="36" y="206"/>
                  </a:lnTo>
                  <a:lnTo>
                    <a:pt x="20" y="164"/>
                  </a:lnTo>
                  <a:lnTo>
                    <a:pt x="0" y="124"/>
                  </a:lnTo>
                  <a:lnTo>
                    <a:pt x="27" y="94"/>
                  </a:lnTo>
                  <a:lnTo>
                    <a:pt x="57" y="67"/>
                  </a:lnTo>
                  <a:lnTo>
                    <a:pt x="90" y="44"/>
                  </a:lnTo>
                  <a:lnTo>
                    <a:pt x="126" y="25"/>
                  </a:lnTo>
                  <a:lnTo>
                    <a:pt x="165" y="12"/>
                  </a:lnTo>
                  <a:lnTo>
                    <a:pt x="207" y="3"/>
                  </a:lnTo>
                  <a:lnTo>
                    <a:pt x="249" y="0"/>
                  </a:lnTo>
                  <a:close/>
                </a:path>
              </a:pathLst>
            </a:custGeom>
            <a:grpFill/>
            <a:ln w="0">
              <a:noFill/>
              <a:prstDash val="solid"/>
              <a:round/>
            </a:ln>
          </p:spPr>
          <p:txBody>
            <a:bodyPr vert="horz" wrap="square" lIns="91440" tIns="45720" rIns="91440" bIns="45720" numCol="1" anchor="t" anchorCtr="0" compatLnSpc="1"/>
            <a:lstStyle/>
            <a:p>
              <a:endParaRPr lang="en-US">
                <a:solidFill>
                  <a:schemeClr val="bg1"/>
                </a:solidFill>
                <a:latin typeface="字体视界-简圆体" panose="02010601030101010101" pitchFamily="2" charset="-122"/>
                <a:ea typeface="字体视界-简圆体" panose="02010601030101010101" pitchFamily="2" charset="-122"/>
                <a:cs typeface="+mn-ea"/>
                <a:sym typeface="+mn-lt"/>
              </a:endParaRPr>
            </a:p>
          </p:txBody>
        </p:sp>
        <p:sp>
          <p:nvSpPr>
            <p:cNvPr id="50" name="Freeform 417"/>
            <p:cNvSpPr/>
            <p:nvPr/>
          </p:nvSpPr>
          <p:spPr bwMode="auto">
            <a:xfrm>
              <a:off x="9412288" y="5148263"/>
              <a:ext cx="96838" cy="317500"/>
            </a:xfrm>
            <a:custGeom>
              <a:avLst/>
              <a:gdLst>
                <a:gd name="T0" fmla="*/ 510 w 728"/>
                <a:gd name="T1" fmla="*/ 0 h 2394"/>
                <a:gd name="T2" fmla="*/ 579 w 728"/>
                <a:gd name="T3" fmla="*/ 0 h 2394"/>
                <a:gd name="T4" fmla="*/ 594 w 728"/>
                <a:gd name="T5" fmla="*/ 0 h 2394"/>
                <a:gd name="T6" fmla="*/ 621 w 728"/>
                <a:gd name="T7" fmla="*/ 4 h 2394"/>
                <a:gd name="T8" fmla="*/ 669 w 728"/>
                <a:gd name="T9" fmla="*/ 25 h 2394"/>
                <a:gd name="T10" fmla="*/ 705 w 728"/>
                <a:gd name="T11" fmla="*/ 61 h 2394"/>
                <a:gd name="T12" fmla="*/ 725 w 728"/>
                <a:gd name="T13" fmla="*/ 110 h 2394"/>
                <a:gd name="T14" fmla="*/ 728 w 728"/>
                <a:gd name="T15" fmla="*/ 1276 h 2394"/>
                <a:gd name="T16" fmla="*/ 717 w 728"/>
                <a:gd name="T17" fmla="*/ 1330 h 2394"/>
                <a:gd name="T18" fmla="*/ 688 w 728"/>
                <a:gd name="T19" fmla="*/ 1374 h 2394"/>
                <a:gd name="T20" fmla="*/ 645 w 728"/>
                <a:gd name="T21" fmla="*/ 1403 h 2394"/>
                <a:gd name="T22" fmla="*/ 592 w 728"/>
                <a:gd name="T23" fmla="*/ 1414 h 2394"/>
                <a:gd name="T24" fmla="*/ 547 w 728"/>
                <a:gd name="T25" fmla="*/ 1406 h 2394"/>
                <a:gd name="T26" fmla="*/ 509 w 728"/>
                <a:gd name="T27" fmla="*/ 1386 h 2394"/>
                <a:gd name="T28" fmla="*/ 506 w 728"/>
                <a:gd name="T29" fmla="*/ 2285 h 2394"/>
                <a:gd name="T30" fmla="*/ 486 w 728"/>
                <a:gd name="T31" fmla="*/ 2335 h 2394"/>
                <a:gd name="T32" fmla="*/ 449 w 728"/>
                <a:gd name="T33" fmla="*/ 2372 h 2394"/>
                <a:gd name="T34" fmla="*/ 401 w 728"/>
                <a:gd name="T35" fmla="*/ 2392 h 2394"/>
                <a:gd name="T36" fmla="*/ 345 w 728"/>
                <a:gd name="T37" fmla="*/ 2392 h 2394"/>
                <a:gd name="T38" fmla="*/ 297 w 728"/>
                <a:gd name="T39" fmla="*/ 2372 h 2394"/>
                <a:gd name="T40" fmla="*/ 260 w 728"/>
                <a:gd name="T41" fmla="*/ 2335 h 2394"/>
                <a:gd name="T42" fmla="*/ 240 w 728"/>
                <a:gd name="T43" fmla="*/ 2285 h 2394"/>
                <a:gd name="T44" fmla="*/ 233 w 728"/>
                <a:gd name="T45" fmla="*/ 2258 h 2394"/>
                <a:gd name="T46" fmla="*/ 222 w 728"/>
                <a:gd name="T47" fmla="*/ 2311 h 2394"/>
                <a:gd name="T48" fmla="*/ 192 w 728"/>
                <a:gd name="T49" fmla="*/ 2354 h 2394"/>
                <a:gd name="T50" fmla="*/ 149 w 728"/>
                <a:gd name="T51" fmla="*/ 2383 h 2394"/>
                <a:gd name="T52" fmla="*/ 96 w 728"/>
                <a:gd name="T53" fmla="*/ 2394 h 2394"/>
                <a:gd name="T54" fmla="*/ 43 w 728"/>
                <a:gd name="T55" fmla="*/ 2383 h 2394"/>
                <a:gd name="T56" fmla="*/ 0 w 728"/>
                <a:gd name="T57" fmla="*/ 2354 h 2394"/>
                <a:gd name="T58" fmla="*/ 39 w 728"/>
                <a:gd name="T59" fmla="*/ 1697 h 2394"/>
                <a:gd name="T60" fmla="*/ 109 w 728"/>
                <a:gd name="T61" fmla="*/ 1668 h 2394"/>
                <a:gd name="T62" fmla="*/ 168 w 728"/>
                <a:gd name="T63" fmla="*/ 1622 h 2394"/>
                <a:gd name="T64" fmla="*/ 210 w 728"/>
                <a:gd name="T65" fmla="*/ 1560 h 2394"/>
                <a:gd name="T66" fmla="*/ 234 w 728"/>
                <a:gd name="T67" fmla="*/ 1488 h 2394"/>
                <a:gd name="T68" fmla="*/ 236 w 728"/>
                <a:gd name="T69" fmla="*/ 208 h 2394"/>
                <a:gd name="T70" fmla="*/ 227 w 728"/>
                <a:gd name="T71" fmla="*/ 137 h 2394"/>
                <a:gd name="T72" fmla="*/ 199 w 728"/>
                <a:gd name="T73" fmla="*/ 74 h 2394"/>
                <a:gd name="T74" fmla="*/ 155 w 728"/>
                <a:gd name="T75" fmla="*/ 21 h 2394"/>
                <a:gd name="T76" fmla="*/ 438 w 728"/>
                <a:gd name="T77" fmla="*/ 0 h 2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28" h="2394">
                  <a:moveTo>
                    <a:pt x="476" y="0"/>
                  </a:moveTo>
                  <a:lnTo>
                    <a:pt x="510" y="0"/>
                  </a:lnTo>
                  <a:lnTo>
                    <a:pt x="561" y="0"/>
                  </a:lnTo>
                  <a:lnTo>
                    <a:pt x="579" y="0"/>
                  </a:lnTo>
                  <a:lnTo>
                    <a:pt x="591" y="0"/>
                  </a:lnTo>
                  <a:lnTo>
                    <a:pt x="594" y="0"/>
                  </a:lnTo>
                  <a:lnTo>
                    <a:pt x="594" y="1"/>
                  </a:lnTo>
                  <a:lnTo>
                    <a:pt x="621" y="4"/>
                  </a:lnTo>
                  <a:lnTo>
                    <a:pt x="647" y="12"/>
                  </a:lnTo>
                  <a:lnTo>
                    <a:pt x="669" y="25"/>
                  </a:lnTo>
                  <a:lnTo>
                    <a:pt x="689" y="42"/>
                  </a:lnTo>
                  <a:lnTo>
                    <a:pt x="705" y="61"/>
                  </a:lnTo>
                  <a:lnTo>
                    <a:pt x="717" y="84"/>
                  </a:lnTo>
                  <a:lnTo>
                    <a:pt x="725" y="110"/>
                  </a:lnTo>
                  <a:lnTo>
                    <a:pt x="728" y="137"/>
                  </a:lnTo>
                  <a:lnTo>
                    <a:pt x="728" y="1276"/>
                  </a:lnTo>
                  <a:lnTo>
                    <a:pt x="725" y="1305"/>
                  </a:lnTo>
                  <a:lnTo>
                    <a:pt x="717" y="1330"/>
                  </a:lnTo>
                  <a:lnTo>
                    <a:pt x="704" y="1353"/>
                  </a:lnTo>
                  <a:lnTo>
                    <a:pt x="688" y="1374"/>
                  </a:lnTo>
                  <a:lnTo>
                    <a:pt x="667" y="1390"/>
                  </a:lnTo>
                  <a:lnTo>
                    <a:pt x="645" y="1403"/>
                  </a:lnTo>
                  <a:lnTo>
                    <a:pt x="619" y="1410"/>
                  </a:lnTo>
                  <a:lnTo>
                    <a:pt x="592" y="1414"/>
                  </a:lnTo>
                  <a:lnTo>
                    <a:pt x="569" y="1411"/>
                  </a:lnTo>
                  <a:lnTo>
                    <a:pt x="547" y="1406"/>
                  </a:lnTo>
                  <a:lnTo>
                    <a:pt x="527" y="1397"/>
                  </a:lnTo>
                  <a:lnTo>
                    <a:pt x="509" y="1386"/>
                  </a:lnTo>
                  <a:lnTo>
                    <a:pt x="509" y="2258"/>
                  </a:lnTo>
                  <a:lnTo>
                    <a:pt x="506" y="2285"/>
                  </a:lnTo>
                  <a:lnTo>
                    <a:pt x="499" y="2311"/>
                  </a:lnTo>
                  <a:lnTo>
                    <a:pt x="486" y="2335"/>
                  </a:lnTo>
                  <a:lnTo>
                    <a:pt x="470" y="2354"/>
                  </a:lnTo>
                  <a:lnTo>
                    <a:pt x="449" y="2372"/>
                  </a:lnTo>
                  <a:lnTo>
                    <a:pt x="426" y="2383"/>
                  </a:lnTo>
                  <a:lnTo>
                    <a:pt x="401" y="2392"/>
                  </a:lnTo>
                  <a:lnTo>
                    <a:pt x="372" y="2394"/>
                  </a:lnTo>
                  <a:lnTo>
                    <a:pt x="345" y="2392"/>
                  </a:lnTo>
                  <a:lnTo>
                    <a:pt x="320" y="2383"/>
                  </a:lnTo>
                  <a:lnTo>
                    <a:pt x="297" y="2372"/>
                  </a:lnTo>
                  <a:lnTo>
                    <a:pt x="276" y="2354"/>
                  </a:lnTo>
                  <a:lnTo>
                    <a:pt x="260" y="2335"/>
                  </a:lnTo>
                  <a:lnTo>
                    <a:pt x="247" y="2311"/>
                  </a:lnTo>
                  <a:lnTo>
                    <a:pt x="240" y="2285"/>
                  </a:lnTo>
                  <a:lnTo>
                    <a:pt x="236" y="2258"/>
                  </a:lnTo>
                  <a:lnTo>
                    <a:pt x="233" y="2258"/>
                  </a:lnTo>
                  <a:lnTo>
                    <a:pt x="230" y="2285"/>
                  </a:lnTo>
                  <a:lnTo>
                    <a:pt x="222" y="2311"/>
                  </a:lnTo>
                  <a:lnTo>
                    <a:pt x="209" y="2335"/>
                  </a:lnTo>
                  <a:lnTo>
                    <a:pt x="192" y="2354"/>
                  </a:lnTo>
                  <a:lnTo>
                    <a:pt x="173" y="2372"/>
                  </a:lnTo>
                  <a:lnTo>
                    <a:pt x="149" y="2383"/>
                  </a:lnTo>
                  <a:lnTo>
                    <a:pt x="123" y="2392"/>
                  </a:lnTo>
                  <a:lnTo>
                    <a:pt x="96" y="2394"/>
                  </a:lnTo>
                  <a:lnTo>
                    <a:pt x="69" y="2392"/>
                  </a:lnTo>
                  <a:lnTo>
                    <a:pt x="43" y="2383"/>
                  </a:lnTo>
                  <a:lnTo>
                    <a:pt x="19" y="2372"/>
                  </a:lnTo>
                  <a:lnTo>
                    <a:pt x="0" y="2354"/>
                  </a:lnTo>
                  <a:lnTo>
                    <a:pt x="0" y="1702"/>
                  </a:lnTo>
                  <a:lnTo>
                    <a:pt x="39" y="1697"/>
                  </a:lnTo>
                  <a:lnTo>
                    <a:pt x="75" y="1685"/>
                  </a:lnTo>
                  <a:lnTo>
                    <a:pt x="109" y="1668"/>
                  </a:lnTo>
                  <a:lnTo>
                    <a:pt x="140" y="1648"/>
                  </a:lnTo>
                  <a:lnTo>
                    <a:pt x="168" y="1622"/>
                  </a:lnTo>
                  <a:lnTo>
                    <a:pt x="191" y="1593"/>
                  </a:lnTo>
                  <a:lnTo>
                    <a:pt x="210" y="1560"/>
                  </a:lnTo>
                  <a:lnTo>
                    <a:pt x="224" y="1526"/>
                  </a:lnTo>
                  <a:lnTo>
                    <a:pt x="234" y="1488"/>
                  </a:lnTo>
                  <a:lnTo>
                    <a:pt x="236" y="1448"/>
                  </a:lnTo>
                  <a:lnTo>
                    <a:pt x="236" y="208"/>
                  </a:lnTo>
                  <a:lnTo>
                    <a:pt x="234" y="172"/>
                  </a:lnTo>
                  <a:lnTo>
                    <a:pt x="227" y="137"/>
                  </a:lnTo>
                  <a:lnTo>
                    <a:pt x="215" y="105"/>
                  </a:lnTo>
                  <a:lnTo>
                    <a:pt x="199" y="74"/>
                  </a:lnTo>
                  <a:lnTo>
                    <a:pt x="178" y="46"/>
                  </a:lnTo>
                  <a:lnTo>
                    <a:pt x="155" y="21"/>
                  </a:lnTo>
                  <a:lnTo>
                    <a:pt x="128" y="0"/>
                  </a:lnTo>
                  <a:lnTo>
                    <a:pt x="438" y="0"/>
                  </a:lnTo>
                  <a:lnTo>
                    <a:pt x="476" y="0"/>
                  </a:lnTo>
                  <a:close/>
                </a:path>
              </a:pathLst>
            </a:custGeom>
            <a:grpFill/>
            <a:ln w="0">
              <a:noFill/>
              <a:prstDash val="solid"/>
              <a:round/>
            </a:ln>
          </p:spPr>
          <p:txBody>
            <a:bodyPr vert="horz" wrap="square" lIns="91440" tIns="45720" rIns="91440" bIns="45720" numCol="1" anchor="t" anchorCtr="0" compatLnSpc="1"/>
            <a:lstStyle/>
            <a:p>
              <a:endParaRPr lang="en-US">
                <a:solidFill>
                  <a:schemeClr val="bg1"/>
                </a:solidFill>
                <a:latin typeface="字体视界-简圆体" panose="02010601030101010101" pitchFamily="2" charset="-122"/>
                <a:ea typeface="字体视界-简圆体" panose="02010601030101010101" pitchFamily="2" charset="-122"/>
                <a:cs typeface="+mn-ea"/>
                <a:sym typeface="+mn-lt"/>
              </a:endParaRPr>
            </a:p>
          </p:txBody>
        </p:sp>
      </p:grpSp>
      <p:grpSp>
        <p:nvGrpSpPr>
          <p:cNvPr id="51" name="Group 43"/>
          <p:cNvGrpSpPr/>
          <p:nvPr/>
        </p:nvGrpSpPr>
        <p:grpSpPr>
          <a:xfrm>
            <a:off x="1531296" y="4753695"/>
            <a:ext cx="2020117" cy="772879"/>
            <a:chOff x="1821180" y="2300869"/>
            <a:chExt cx="2020117" cy="772879"/>
          </a:xfrm>
        </p:grpSpPr>
        <p:sp>
          <p:nvSpPr>
            <p:cNvPr id="52" name="Inhaltsplatzhalter 4"/>
            <p:cNvSpPr txBox="1"/>
            <p:nvPr/>
          </p:nvSpPr>
          <p:spPr>
            <a:xfrm>
              <a:off x="1821180" y="2300869"/>
              <a:ext cx="2020117" cy="215444"/>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zh-CN" altLang="en-US" sz="1400" b="1" dirty="0">
                  <a:solidFill>
                    <a:srgbClr val="F6E1AC"/>
                  </a:solidFill>
                  <a:latin typeface="字体视界-简圆体" panose="02010601030101010101" pitchFamily="2" charset="-122"/>
                  <a:ea typeface="字体视界-简圆体" panose="02010601030101010101" pitchFamily="2" charset="-122"/>
                  <a:cs typeface="+mn-ea"/>
                  <a:sym typeface="+mn-lt"/>
                </a:rPr>
                <a:t>输入标题</a:t>
              </a:r>
              <a:endParaRPr lang="en-US" sz="1100" dirty="0">
                <a:solidFill>
                  <a:srgbClr val="F6E1AC"/>
                </a:solidFill>
                <a:latin typeface="字体视界-简圆体" panose="02010601030101010101" pitchFamily="2" charset="-122"/>
                <a:ea typeface="字体视界-简圆体" panose="02010601030101010101" pitchFamily="2" charset="-122"/>
                <a:cs typeface="+mn-ea"/>
                <a:sym typeface="+mn-lt"/>
              </a:endParaRPr>
            </a:p>
          </p:txBody>
        </p:sp>
        <p:sp>
          <p:nvSpPr>
            <p:cNvPr id="53" name="Inhaltsplatzhalter 4"/>
            <p:cNvSpPr txBox="1"/>
            <p:nvPr/>
          </p:nvSpPr>
          <p:spPr>
            <a:xfrm>
              <a:off x="1821180" y="2565917"/>
              <a:ext cx="2020117" cy="507831"/>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zh-CN" altLang="en-US" sz="1100" dirty="0">
                  <a:solidFill>
                    <a:srgbClr val="F6E1AC"/>
                  </a:solidFill>
                  <a:latin typeface="字体视界-简圆体" panose="02010601030101010101" pitchFamily="2" charset="-122"/>
                  <a:ea typeface="字体视界-简圆体" panose="02010601030101010101" pitchFamily="2" charset="-122"/>
                  <a:cs typeface="+mn-ea"/>
                  <a:sym typeface="+mn-lt"/>
                </a:rPr>
                <a:t>点击添加主要文字内容点击添加主要文字内容点击添加主要文字内容点击添加主要文字内容</a:t>
              </a:r>
              <a:endParaRPr lang="en-US" sz="1100" dirty="0">
                <a:solidFill>
                  <a:srgbClr val="F6E1AC"/>
                </a:solidFill>
                <a:latin typeface="字体视界-简圆体" panose="02010601030101010101" pitchFamily="2" charset="-122"/>
                <a:ea typeface="字体视界-简圆体" panose="02010601030101010101" pitchFamily="2" charset="-122"/>
                <a:cs typeface="+mn-ea"/>
                <a:sym typeface="+mn-lt"/>
              </a:endParaRPr>
            </a:p>
          </p:txBody>
        </p:sp>
      </p:grpSp>
      <p:grpSp>
        <p:nvGrpSpPr>
          <p:cNvPr id="54" name="Group 46"/>
          <p:cNvGrpSpPr/>
          <p:nvPr/>
        </p:nvGrpSpPr>
        <p:grpSpPr>
          <a:xfrm>
            <a:off x="6173209" y="4753695"/>
            <a:ext cx="2020117" cy="772879"/>
            <a:chOff x="1821180" y="2300869"/>
            <a:chExt cx="2020117" cy="772879"/>
          </a:xfrm>
        </p:grpSpPr>
        <p:sp>
          <p:nvSpPr>
            <p:cNvPr id="55" name="Inhaltsplatzhalter 4"/>
            <p:cNvSpPr txBox="1"/>
            <p:nvPr/>
          </p:nvSpPr>
          <p:spPr>
            <a:xfrm>
              <a:off x="1821180" y="2300869"/>
              <a:ext cx="2020117" cy="215444"/>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zh-CN" altLang="en-US" sz="1400" b="1" dirty="0">
                  <a:solidFill>
                    <a:srgbClr val="F6E1AC"/>
                  </a:solidFill>
                  <a:latin typeface="字体视界-简圆体" panose="02010601030101010101" pitchFamily="2" charset="-122"/>
                  <a:ea typeface="字体视界-简圆体" panose="02010601030101010101" pitchFamily="2" charset="-122"/>
                  <a:cs typeface="+mn-ea"/>
                  <a:sym typeface="+mn-lt"/>
                </a:rPr>
                <a:t>输入标题</a:t>
              </a:r>
              <a:endParaRPr lang="en-US" sz="1100" dirty="0">
                <a:solidFill>
                  <a:srgbClr val="F6E1AC"/>
                </a:solidFill>
                <a:latin typeface="字体视界-简圆体" panose="02010601030101010101" pitchFamily="2" charset="-122"/>
                <a:ea typeface="字体视界-简圆体" panose="02010601030101010101" pitchFamily="2" charset="-122"/>
                <a:cs typeface="+mn-ea"/>
                <a:sym typeface="+mn-lt"/>
              </a:endParaRPr>
            </a:p>
          </p:txBody>
        </p:sp>
        <p:sp>
          <p:nvSpPr>
            <p:cNvPr id="56" name="Inhaltsplatzhalter 4"/>
            <p:cNvSpPr txBox="1"/>
            <p:nvPr/>
          </p:nvSpPr>
          <p:spPr>
            <a:xfrm>
              <a:off x="1821180" y="2565917"/>
              <a:ext cx="2020117" cy="507831"/>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zh-CN" altLang="en-US" sz="1100" dirty="0">
                  <a:solidFill>
                    <a:srgbClr val="F6E1AC"/>
                  </a:solidFill>
                  <a:latin typeface="字体视界-简圆体" panose="02010601030101010101" pitchFamily="2" charset="-122"/>
                  <a:ea typeface="字体视界-简圆体" panose="02010601030101010101" pitchFamily="2" charset="-122"/>
                  <a:cs typeface="+mn-ea"/>
                  <a:sym typeface="+mn-lt"/>
                </a:rPr>
                <a:t>点击添加主要文字内容点击添加主要文字内容点击添加主要文字内容点击添加主要文字内容</a:t>
              </a:r>
              <a:endParaRPr lang="en-US" sz="1100" dirty="0">
                <a:solidFill>
                  <a:srgbClr val="F6E1AC"/>
                </a:solidFill>
                <a:latin typeface="字体视界-简圆体" panose="02010601030101010101" pitchFamily="2" charset="-122"/>
                <a:ea typeface="字体视界-简圆体" panose="02010601030101010101" pitchFamily="2" charset="-122"/>
                <a:cs typeface="+mn-ea"/>
                <a:sym typeface="+mn-lt"/>
              </a:endParaRPr>
            </a:p>
          </p:txBody>
        </p:sp>
      </p:grpSp>
      <p:grpSp>
        <p:nvGrpSpPr>
          <p:cNvPr id="57" name="Group 49"/>
          <p:cNvGrpSpPr/>
          <p:nvPr/>
        </p:nvGrpSpPr>
        <p:grpSpPr>
          <a:xfrm>
            <a:off x="3852252" y="4753695"/>
            <a:ext cx="2020117" cy="772879"/>
            <a:chOff x="1821180" y="2300869"/>
            <a:chExt cx="2020117" cy="772879"/>
          </a:xfrm>
        </p:grpSpPr>
        <p:sp>
          <p:nvSpPr>
            <p:cNvPr id="58" name="Inhaltsplatzhalter 4"/>
            <p:cNvSpPr txBox="1"/>
            <p:nvPr/>
          </p:nvSpPr>
          <p:spPr>
            <a:xfrm>
              <a:off x="1821180" y="2300869"/>
              <a:ext cx="2020117" cy="215444"/>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zh-CN" altLang="en-US" sz="1400" b="1" dirty="0">
                  <a:solidFill>
                    <a:srgbClr val="F6E1AC"/>
                  </a:solidFill>
                  <a:latin typeface="字体视界-简圆体" panose="02010601030101010101" pitchFamily="2" charset="-122"/>
                  <a:ea typeface="字体视界-简圆体" panose="02010601030101010101" pitchFamily="2" charset="-122"/>
                  <a:cs typeface="+mn-ea"/>
                  <a:sym typeface="+mn-lt"/>
                </a:rPr>
                <a:t>输入标题</a:t>
              </a:r>
              <a:endParaRPr lang="en-US" sz="1100" dirty="0">
                <a:solidFill>
                  <a:srgbClr val="F6E1AC"/>
                </a:solidFill>
                <a:latin typeface="字体视界-简圆体" panose="02010601030101010101" pitchFamily="2" charset="-122"/>
                <a:ea typeface="字体视界-简圆体" panose="02010601030101010101" pitchFamily="2" charset="-122"/>
                <a:cs typeface="+mn-ea"/>
                <a:sym typeface="+mn-lt"/>
              </a:endParaRPr>
            </a:p>
          </p:txBody>
        </p:sp>
        <p:sp>
          <p:nvSpPr>
            <p:cNvPr id="59" name="Inhaltsplatzhalter 4"/>
            <p:cNvSpPr txBox="1"/>
            <p:nvPr/>
          </p:nvSpPr>
          <p:spPr>
            <a:xfrm>
              <a:off x="1821180" y="2565917"/>
              <a:ext cx="2020117" cy="507831"/>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zh-CN" altLang="en-US" sz="1100" dirty="0">
                  <a:solidFill>
                    <a:srgbClr val="F6E1AC"/>
                  </a:solidFill>
                  <a:latin typeface="字体视界-简圆体" panose="02010601030101010101" pitchFamily="2" charset="-122"/>
                  <a:ea typeface="字体视界-简圆体" panose="02010601030101010101" pitchFamily="2" charset="-122"/>
                  <a:cs typeface="+mn-ea"/>
                  <a:sym typeface="+mn-lt"/>
                </a:rPr>
                <a:t>点击添加主要文字内容点击添加主要文字内容点击添加主要文字内容点击添加主要文字内容</a:t>
              </a:r>
              <a:endParaRPr lang="en-US" sz="1100" dirty="0">
                <a:solidFill>
                  <a:srgbClr val="F6E1AC"/>
                </a:solidFill>
                <a:latin typeface="字体视界-简圆体" panose="02010601030101010101" pitchFamily="2" charset="-122"/>
                <a:ea typeface="字体视界-简圆体" panose="02010601030101010101" pitchFamily="2" charset="-122"/>
                <a:cs typeface="+mn-ea"/>
                <a:sym typeface="+mn-lt"/>
              </a:endParaRPr>
            </a:p>
          </p:txBody>
        </p:sp>
      </p:grpSp>
      <p:grpSp>
        <p:nvGrpSpPr>
          <p:cNvPr id="60" name="Group 52"/>
          <p:cNvGrpSpPr/>
          <p:nvPr/>
        </p:nvGrpSpPr>
        <p:grpSpPr>
          <a:xfrm>
            <a:off x="8415548" y="4696951"/>
            <a:ext cx="2098735" cy="829623"/>
            <a:chOff x="1742562" y="2244125"/>
            <a:chExt cx="2098735" cy="829623"/>
          </a:xfrm>
        </p:grpSpPr>
        <p:sp>
          <p:nvSpPr>
            <p:cNvPr id="61" name="Inhaltsplatzhalter 4"/>
            <p:cNvSpPr txBox="1"/>
            <p:nvPr/>
          </p:nvSpPr>
          <p:spPr>
            <a:xfrm>
              <a:off x="1742562" y="2244125"/>
              <a:ext cx="2020117" cy="215444"/>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zh-CN" altLang="en-US" sz="1400" b="1" dirty="0">
                  <a:solidFill>
                    <a:srgbClr val="F6E1AC"/>
                  </a:solidFill>
                  <a:latin typeface="字体视界-简圆体" panose="02010601030101010101" pitchFamily="2" charset="-122"/>
                  <a:ea typeface="字体视界-简圆体" panose="02010601030101010101" pitchFamily="2" charset="-122"/>
                  <a:cs typeface="+mn-ea"/>
                  <a:sym typeface="+mn-lt"/>
                </a:rPr>
                <a:t>输入标题</a:t>
              </a:r>
              <a:endParaRPr lang="en-US" sz="1100" dirty="0">
                <a:solidFill>
                  <a:srgbClr val="F6E1AC"/>
                </a:solidFill>
                <a:latin typeface="字体视界-简圆体" panose="02010601030101010101" pitchFamily="2" charset="-122"/>
                <a:ea typeface="字体视界-简圆体" panose="02010601030101010101" pitchFamily="2" charset="-122"/>
                <a:cs typeface="+mn-ea"/>
                <a:sym typeface="+mn-lt"/>
              </a:endParaRPr>
            </a:p>
          </p:txBody>
        </p:sp>
        <p:sp>
          <p:nvSpPr>
            <p:cNvPr id="62" name="Inhaltsplatzhalter 4"/>
            <p:cNvSpPr txBox="1"/>
            <p:nvPr/>
          </p:nvSpPr>
          <p:spPr>
            <a:xfrm>
              <a:off x="1821180" y="2565917"/>
              <a:ext cx="2020117" cy="507831"/>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zh-CN" altLang="en-US" sz="1100" dirty="0">
                  <a:solidFill>
                    <a:srgbClr val="F6E1AC"/>
                  </a:solidFill>
                  <a:latin typeface="字体视界-简圆体" panose="02010601030101010101" pitchFamily="2" charset="-122"/>
                  <a:ea typeface="字体视界-简圆体" panose="02010601030101010101" pitchFamily="2" charset="-122"/>
                  <a:cs typeface="+mn-ea"/>
                  <a:sym typeface="+mn-lt"/>
                </a:rPr>
                <a:t>点击添加主要文字内容点击添加主要文字内容点击添加主要文字内容点击添加主要文字内容</a:t>
              </a:r>
              <a:endParaRPr lang="en-US" sz="1100" dirty="0">
                <a:solidFill>
                  <a:srgbClr val="F6E1AC"/>
                </a:solidFill>
                <a:latin typeface="字体视界-简圆体" panose="02010601030101010101" pitchFamily="2" charset="-122"/>
                <a:ea typeface="字体视界-简圆体" panose="02010601030101010101" pitchFamily="2"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2" presetClass="entr" presetSubtype="1" accel="20000" decel="80000"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0-#ppt_h/2"/>
                                          </p:val>
                                        </p:tav>
                                        <p:tav tm="100000">
                                          <p:val>
                                            <p:strVal val="#ppt_y"/>
                                          </p:val>
                                        </p:tav>
                                      </p:tavLst>
                                    </p:anim>
                                  </p:childTnLst>
                                </p:cTn>
                              </p:par>
                              <p:par>
                                <p:cTn id="15" presetID="2" presetClass="entr" presetSubtype="4" accel="20000" decel="8000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cBhvr>
                                        <p:cTn id="22" dur="500" fill="hold"/>
                                        <p:tgtEl>
                                          <p:spTgt spid="43"/>
                                        </p:tgtEl>
                                        <p:attrNameLst>
                                          <p:attrName>ppt_w</p:attrName>
                                        </p:attrNameLst>
                                      </p:cBhvr>
                                      <p:tavLst>
                                        <p:tav tm="0">
                                          <p:val>
                                            <p:fltVal val="0"/>
                                          </p:val>
                                        </p:tav>
                                        <p:tav tm="100000">
                                          <p:val>
                                            <p:strVal val="#ppt_w"/>
                                          </p:val>
                                        </p:tav>
                                      </p:tavLst>
                                    </p:anim>
                                    <p:anim calcmode="lin" valueType="num">
                                      <p:cBhvr>
                                        <p:cTn id="23" dur="500" fill="hold"/>
                                        <p:tgtEl>
                                          <p:spTgt spid="43"/>
                                        </p:tgtEl>
                                        <p:attrNameLst>
                                          <p:attrName>ppt_h</p:attrName>
                                        </p:attrNameLst>
                                      </p:cBhvr>
                                      <p:tavLst>
                                        <p:tav tm="0">
                                          <p:val>
                                            <p:fltVal val="0"/>
                                          </p:val>
                                        </p:tav>
                                        <p:tav tm="100000">
                                          <p:val>
                                            <p:strVal val="#ppt_h"/>
                                          </p:val>
                                        </p:tav>
                                      </p:tavLst>
                                    </p:anim>
                                    <p:animEffect transition="in" filter="fade">
                                      <p:cBhvr>
                                        <p:cTn id="24" dur="500"/>
                                        <p:tgtEl>
                                          <p:spTgt spid="43"/>
                                        </p:tgtEl>
                                      </p:cBhvr>
                                    </p:animEffect>
                                  </p:childTnLst>
                                </p:cTn>
                              </p:par>
                              <p:par>
                                <p:cTn id="25" presetID="2" presetClass="entr" presetSubtype="4" accel="20000" decel="80000"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additive="base">
                                        <p:cTn id="27" dur="500" fill="hold"/>
                                        <p:tgtEl>
                                          <p:spTgt spid="51"/>
                                        </p:tgtEl>
                                        <p:attrNameLst>
                                          <p:attrName>ppt_x</p:attrName>
                                        </p:attrNameLst>
                                      </p:cBhvr>
                                      <p:tavLst>
                                        <p:tav tm="0">
                                          <p:val>
                                            <p:strVal val="#ppt_x"/>
                                          </p:val>
                                        </p:tav>
                                        <p:tav tm="100000">
                                          <p:val>
                                            <p:strVal val="#ppt_x"/>
                                          </p:val>
                                        </p:tav>
                                      </p:tavLst>
                                    </p:anim>
                                    <p:anim calcmode="lin" valueType="num">
                                      <p:cBhvr additive="base">
                                        <p:cTn id="28" dur="500" fill="hold"/>
                                        <p:tgtEl>
                                          <p:spTgt spid="51"/>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2" presetClass="entr" presetSubtype="1" accel="20000" decel="80000"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ppt_x"/>
                                          </p:val>
                                        </p:tav>
                                        <p:tav tm="100000">
                                          <p:val>
                                            <p:strVal val="#ppt_x"/>
                                          </p:val>
                                        </p:tav>
                                      </p:tavLst>
                                    </p:anim>
                                    <p:anim calcmode="lin" valueType="num">
                                      <p:cBhvr additive="base">
                                        <p:cTn id="33" dur="500" fill="hold"/>
                                        <p:tgtEl>
                                          <p:spTgt spid="18"/>
                                        </p:tgtEl>
                                        <p:attrNameLst>
                                          <p:attrName>ppt_y</p:attrName>
                                        </p:attrNameLst>
                                      </p:cBhvr>
                                      <p:tavLst>
                                        <p:tav tm="0">
                                          <p:val>
                                            <p:strVal val="0-#ppt_h/2"/>
                                          </p:val>
                                        </p:tav>
                                        <p:tav tm="100000">
                                          <p:val>
                                            <p:strVal val="#ppt_y"/>
                                          </p:val>
                                        </p:tav>
                                      </p:tavLst>
                                    </p:anim>
                                  </p:childTnLst>
                                </p:cTn>
                              </p:par>
                              <p:par>
                                <p:cTn id="34" presetID="2" presetClass="entr" presetSubtype="4" accel="20000" decel="8000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ppt_x"/>
                                          </p:val>
                                        </p:tav>
                                        <p:tav tm="100000">
                                          <p:val>
                                            <p:strVal val="#ppt_x"/>
                                          </p:val>
                                        </p:tav>
                                      </p:tavLst>
                                    </p:anim>
                                    <p:anim calcmode="lin" valueType="num">
                                      <p:cBhvr additive="base">
                                        <p:cTn id="37" dur="500" fill="hold"/>
                                        <p:tgtEl>
                                          <p:spTgt spid="1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500" fill="hold"/>
                                        <p:tgtEl>
                                          <p:spTgt spid="28"/>
                                        </p:tgtEl>
                                        <p:attrNameLst>
                                          <p:attrName>ppt_w</p:attrName>
                                        </p:attrNameLst>
                                      </p:cBhvr>
                                      <p:tavLst>
                                        <p:tav tm="0">
                                          <p:val>
                                            <p:fltVal val="0"/>
                                          </p:val>
                                        </p:tav>
                                        <p:tav tm="100000">
                                          <p:val>
                                            <p:strVal val="#ppt_w"/>
                                          </p:val>
                                        </p:tav>
                                      </p:tavLst>
                                    </p:anim>
                                    <p:anim calcmode="lin" valueType="num">
                                      <p:cBhvr>
                                        <p:cTn id="42" dur="500" fill="hold"/>
                                        <p:tgtEl>
                                          <p:spTgt spid="28"/>
                                        </p:tgtEl>
                                        <p:attrNameLst>
                                          <p:attrName>ppt_h</p:attrName>
                                        </p:attrNameLst>
                                      </p:cBhvr>
                                      <p:tavLst>
                                        <p:tav tm="0">
                                          <p:val>
                                            <p:fltVal val="0"/>
                                          </p:val>
                                        </p:tav>
                                        <p:tav tm="100000">
                                          <p:val>
                                            <p:strVal val="#ppt_h"/>
                                          </p:val>
                                        </p:tav>
                                      </p:tavLst>
                                    </p:anim>
                                    <p:animEffect transition="in" filter="fade">
                                      <p:cBhvr>
                                        <p:cTn id="43" dur="500"/>
                                        <p:tgtEl>
                                          <p:spTgt spid="28"/>
                                        </p:tgtEl>
                                      </p:cBhvr>
                                    </p:animEffect>
                                  </p:childTnLst>
                                </p:cTn>
                              </p:par>
                              <p:par>
                                <p:cTn id="44" presetID="2" presetClass="entr" presetSubtype="4" accel="20000" decel="80000" fill="hold" nodeType="with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500" fill="hold"/>
                                        <p:tgtEl>
                                          <p:spTgt spid="57"/>
                                        </p:tgtEl>
                                        <p:attrNameLst>
                                          <p:attrName>ppt_x</p:attrName>
                                        </p:attrNameLst>
                                      </p:cBhvr>
                                      <p:tavLst>
                                        <p:tav tm="0">
                                          <p:val>
                                            <p:strVal val="#ppt_x"/>
                                          </p:val>
                                        </p:tav>
                                        <p:tav tm="100000">
                                          <p:val>
                                            <p:strVal val="#ppt_x"/>
                                          </p:val>
                                        </p:tav>
                                      </p:tavLst>
                                    </p:anim>
                                    <p:anim calcmode="lin" valueType="num">
                                      <p:cBhvr additive="base">
                                        <p:cTn id="47" dur="50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accel="20000" decel="8000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0-#ppt_h/2"/>
                                          </p:val>
                                        </p:tav>
                                        <p:tav tm="100000">
                                          <p:val>
                                            <p:strVal val="#ppt_y"/>
                                          </p:val>
                                        </p:tav>
                                      </p:tavLst>
                                    </p:anim>
                                  </p:childTnLst>
                                </p:cTn>
                              </p:par>
                              <p:par>
                                <p:cTn id="53" presetID="2" presetClass="entr" presetSubtype="4" accel="20000" decel="8000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childTnLst>
                          </p:cTn>
                        </p:par>
                        <p:par>
                          <p:cTn id="57" fill="hold">
                            <p:stCondLst>
                              <p:cond delay="3000"/>
                            </p:stCondLst>
                            <p:childTnLst>
                              <p:par>
                                <p:cTn id="58" presetID="53" presetClass="entr" presetSubtype="16" fill="hold" nodeType="afterEffect">
                                  <p:stCondLst>
                                    <p:cond delay="0"/>
                                  </p:stCondLst>
                                  <p:childTnLst>
                                    <p:set>
                                      <p:cBhvr>
                                        <p:cTn id="59" dur="1" fill="hold">
                                          <p:stCondLst>
                                            <p:cond delay="0"/>
                                          </p:stCondLst>
                                        </p:cTn>
                                        <p:tgtEl>
                                          <p:spTgt spid="24"/>
                                        </p:tgtEl>
                                        <p:attrNameLst>
                                          <p:attrName>style.visibility</p:attrName>
                                        </p:attrNameLst>
                                      </p:cBhvr>
                                      <p:to>
                                        <p:strVal val="visible"/>
                                      </p:to>
                                    </p:set>
                                    <p:anim calcmode="lin" valueType="num">
                                      <p:cBhvr>
                                        <p:cTn id="60" dur="500" fill="hold"/>
                                        <p:tgtEl>
                                          <p:spTgt spid="24"/>
                                        </p:tgtEl>
                                        <p:attrNameLst>
                                          <p:attrName>ppt_w</p:attrName>
                                        </p:attrNameLst>
                                      </p:cBhvr>
                                      <p:tavLst>
                                        <p:tav tm="0">
                                          <p:val>
                                            <p:fltVal val="0"/>
                                          </p:val>
                                        </p:tav>
                                        <p:tav tm="100000">
                                          <p:val>
                                            <p:strVal val="#ppt_w"/>
                                          </p:val>
                                        </p:tav>
                                      </p:tavLst>
                                    </p:anim>
                                    <p:anim calcmode="lin" valueType="num">
                                      <p:cBhvr>
                                        <p:cTn id="61" dur="500" fill="hold"/>
                                        <p:tgtEl>
                                          <p:spTgt spid="24"/>
                                        </p:tgtEl>
                                        <p:attrNameLst>
                                          <p:attrName>ppt_h</p:attrName>
                                        </p:attrNameLst>
                                      </p:cBhvr>
                                      <p:tavLst>
                                        <p:tav tm="0">
                                          <p:val>
                                            <p:fltVal val="0"/>
                                          </p:val>
                                        </p:tav>
                                        <p:tav tm="100000">
                                          <p:val>
                                            <p:strVal val="#ppt_h"/>
                                          </p:val>
                                        </p:tav>
                                      </p:tavLst>
                                    </p:anim>
                                    <p:animEffect transition="in" filter="fade">
                                      <p:cBhvr>
                                        <p:cTn id="62" dur="500"/>
                                        <p:tgtEl>
                                          <p:spTgt spid="24"/>
                                        </p:tgtEl>
                                      </p:cBhvr>
                                    </p:animEffect>
                                  </p:childTnLst>
                                </p:cTn>
                              </p:par>
                              <p:par>
                                <p:cTn id="63" presetID="2" presetClass="entr" presetSubtype="4" accel="20000" decel="80000" fill="hold" nodeType="withEffect">
                                  <p:stCondLst>
                                    <p:cond delay="0"/>
                                  </p:stCondLst>
                                  <p:childTnLst>
                                    <p:set>
                                      <p:cBhvr>
                                        <p:cTn id="64" dur="1" fill="hold">
                                          <p:stCondLst>
                                            <p:cond delay="0"/>
                                          </p:stCondLst>
                                        </p:cTn>
                                        <p:tgtEl>
                                          <p:spTgt spid="54"/>
                                        </p:tgtEl>
                                        <p:attrNameLst>
                                          <p:attrName>style.visibility</p:attrName>
                                        </p:attrNameLst>
                                      </p:cBhvr>
                                      <p:to>
                                        <p:strVal val="visible"/>
                                      </p:to>
                                    </p:set>
                                    <p:anim calcmode="lin" valueType="num">
                                      <p:cBhvr additive="base">
                                        <p:cTn id="65" dur="500" fill="hold"/>
                                        <p:tgtEl>
                                          <p:spTgt spid="54"/>
                                        </p:tgtEl>
                                        <p:attrNameLst>
                                          <p:attrName>ppt_x</p:attrName>
                                        </p:attrNameLst>
                                      </p:cBhvr>
                                      <p:tavLst>
                                        <p:tav tm="0">
                                          <p:val>
                                            <p:strVal val="#ppt_x"/>
                                          </p:val>
                                        </p:tav>
                                        <p:tav tm="100000">
                                          <p:val>
                                            <p:strVal val="#ppt_x"/>
                                          </p:val>
                                        </p:tav>
                                      </p:tavLst>
                                    </p:anim>
                                    <p:anim calcmode="lin" valueType="num">
                                      <p:cBhvr additive="base">
                                        <p:cTn id="66" dur="500" fill="hold"/>
                                        <p:tgtEl>
                                          <p:spTgt spid="54"/>
                                        </p:tgtEl>
                                        <p:attrNameLst>
                                          <p:attrName>ppt_y</p:attrName>
                                        </p:attrNameLst>
                                      </p:cBhvr>
                                      <p:tavLst>
                                        <p:tav tm="0">
                                          <p:val>
                                            <p:strVal val="1+#ppt_h/2"/>
                                          </p:val>
                                        </p:tav>
                                        <p:tav tm="100000">
                                          <p:val>
                                            <p:strVal val="#ppt_y"/>
                                          </p:val>
                                        </p:tav>
                                      </p:tavLst>
                                    </p:anim>
                                  </p:childTnLst>
                                </p:cTn>
                              </p:par>
                            </p:childTnLst>
                          </p:cTn>
                        </p:par>
                        <p:par>
                          <p:cTn id="67" fill="hold">
                            <p:stCondLst>
                              <p:cond delay="3500"/>
                            </p:stCondLst>
                            <p:childTnLst>
                              <p:par>
                                <p:cTn id="68" presetID="2" presetClass="entr" presetSubtype="1" accel="20000" decel="80000" fill="hold" grpId="0" nodeType="after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additive="base">
                                        <p:cTn id="70" dur="500" fill="hold"/>
                                        <p:tgtEl>
                                          <p:spTgt spid="22"/>
                                        </p:tgtEl>
                                        <p:attrNameLst>
                                          <p:attrName>ppt_x</p:attrName>
                                        </p:attrNameLst>
                                      </p:cBhvr>
                                      <p:tavLst>
                                        <p:tav tm="0">
                                          <p:val>
                                            <p:strVal val="#ppt_x"/>
                                          </p:val>
                                        </p:tav>
                                        <p:tav tm="100000">
                                          <p:val>
                                            <p:strVal val="#ppt_x"/>
                                          </p:val>
                                        </p:tav>
                                      </p:tavLst>
                                    </p:anim>
                                    <p:anim calcmode="lin" valueType="num">
                                      <p:cBhvr additive="base">
                                        <p:cTn id="71" dur="500" fill="hold"/>
                                        <p:tgtEl>
                                          <p:spTgt spid="22"/>
                                        </p:tgtEl>
                                        <p:attrNameLst>
                                          <p:attrName>ppt_y</p:attrName>
                                        </p:attrNameLst>
                                      </p:cBhvr>
                                      <p:tavLst>
                                        <p:tav tm="0">
                                          <p:val>
                                            <p:strVal val="0-#ppt_h/2"/>
                                          </p:val>
                                        </p:tav>
                                        <p:tav tm="100000">
                                          <p:val>
                                            <p:strVal val="#ppt_y"/>
                                          </p:val>
                                        </p:tav>
                                      </p:tavLst>
                                    </p:anim>
                                  </p:childTnLst>
                                </p:cTn>
                              </p:par>
                              <p:par>
                                <p:cTn id="72" presetID="2" presetClass="entr" presetSubtype="4" accel="20000" decel="80000" fill="hold" grpId="0" nodeType="with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additive="base">
                                        <p:cTn id="74" dur="500" fill="hold"/>
                                        <p:tgtEl>
                                          <p:spTgt spid="21"/>
                                        </p:tgtEl>
                                        <p:attrNameLst>
                                          <p:attrName>ppt_x</p:attrName>
                                        </p:attrNameLst>
                                      </p:cBhvr>
                                      <p:tavLst>
                                        <p:tav tm="0">
                                          <p:val>
                                            <p:strVal val="#ppt_x"/>
                                          </p:val>
                                        </p:tav>
                                        <p:tav tm="100000">
                                          <p:val>
                                            <p:strVal val="#ppt_x"/>
                                          </p:val>
                                        </p:tav>
                                      </p:tavLst>
                                    </p:anim>
                                    <p:anim calcmode="lin" valueType="num">
                                      <p:cBhvr additive="base">
                                        <p:cTn id="75" dur="500" fill="hold"/>
                                        <p:tgtEl>
                                          <p:spTgt spid="21"/>
                                        </p:tgtEl>
                                        <p:attrNameLst>
                                          <p:attrName>ppt_y</p:attrName>
                                        </p:attrNameLst>
                                      </p:cBhvr>
                                      <p:tavLst>
                                        <p:tav tm="0">
                                          <p:val>
                                            <p:strVal val="1+#ppt_h/2"/>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childTnLst>
                                </p:cTn>
                              </p:par>
                              <p:par>
                                <p:cTn id="82" presetID="2" presetClass="entr" presetSubtype="4" accel="20000" decel="80000" fill="hold" nodeType="with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additive="base">
                                        <p:cTn id="84" dur="500" fill="hold"/>
                                        <p:tgtEl>
                                          <p:spTgt spid="60"/>
                                        </p:tgtEl>
                                        <p:attrNameLst>
                                          <p:attrName>ppt_x</p:attrName>
                                        </p:attrNameLst>
                                      </p:cBhvr>
                                      <p:tavLst>
                                        <p:tav tm="0">
                                          <p:val>
                                            <p:strVal val="#ppt_x"/>
                                          </p:val>
                                        </p:tav>
                                        <p:tav tm="100000">
                                          <p:val>
                                            <p:strVal val="#ppt_x"/>
                                          </p:val>
                                        </p:tav>
                                      </p:tavLst>
                                    </p:anim>
                                    <p:anim calcmode="lin" valueType="num">
                                      <p:cBhvr additive="base">
                                        <p:cTn id="85"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bldLvl="0" animBg="1"/>
      <p:bldP spid="16" grpId="0" bldLvl="0" animBg="1"/>
      <p:bldP spid="17" grpId="0" bldLvl="0" animBg="1"/>
      <p:bldP spid="18" grpId="0" bldLvl="0" animBg="1"/>
      <p:bldP spid="19" grpId="0" bldLvl="0" animBg="1"/>
      <p:bldP spid="20" grpId="0" bldLvl="0" animBg="1"/>
      <p:bldP spid="21" grpId="0" bldLvl="0" animBg="1"/>
      <p:bldP spid="22"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1396" y="-2661397"/>
            <a:ext cx="6869208" cy="12191999"/>
          </a:xfrm>
          <a:prstGeom prst="rect">
            <a:avLst/>
          </a:prstGeom>
        </p:spPr>
      </p:pic>
      <p:cxnSp>
        <p:nvCxnSpPr>
          <p:cNvPr id="8" name="直接箭头连接符 7"/>
          <p:cNvCxnSpPr/>
          <p:nvPr/>
        </p:nvCxnSpPr>
        <p:spPr>
          <a:xfrm>
            <a:off x="458624" y="867769"/>
            <a:ext cx="11226753" cy="1"/>
          </a:xfrm>
          <a:prstGeom prst="straightConnector1">
            <a:avLst/>
          </a:prstGeom>
          <a:ln w="38100">
            <a:solidFill>
              <a:srgbClr val="EDD6B6"/>
            </a:solidFill>
            <a:tailEnd type="triangl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005706" y="281816"/>
            <a:ext cx="2029913" cy="584775"/>
          </a:xfrm>
          <a:prstGeom prst="rect">
            <a:avLst/>
          </a:prstGeom>
          <a:noFill/>
        </p:spPr>
        <p:txBody>
          <a:bodyPr wrap="square" rtlCol="0">
            <a:spAutoFit/>
          </a:bodyPr>
          <a:lstStyle/>
          <a:p>
            <a:pPr algn="dist" defTabSz="914400">
              <a:defRPr/>
            </a:pPr>
            <a:r>
              <a:rPr lang="zh-CN" altLang="en-US" sz="3200" kern="0" dirty="0">
                <a:gradFill>
                  <a:gsLst>
                    <a:gs pos="0">
                      <a:srgbClr val="F7E2AD"/>
                    </a:gs>
                    <a:gs pos="100000">
                      <a:srgbClr val="A88755"/>
                    </a:gs>
                  </a:gsLst>
                  <a:lin ang="5400000" scaled="1"/>
                </a:gradFill>
                <a:latin typeface="方正兰亭特黑简体" panose="02000000000000000000" pitchFamily="2" charset="-122"/>
                <a:ea typeface="方正兰亭特黑简体" panose="02000000000000000000" pitchFamily="2" charset="-122"/>
                <a:cs typeface="+mn-ea"/>
                <a:sym typeface="+mn-lt"/>
              </a:rPr>
              <a:t>季度成绩</a:t>
            </a:r>
          </a:p>
        </p:txBody>
      </p:sp>
      <p:sp>
        <p:nvSpPr>
          <p:cNvPr id="13" name="椭圆 12"/>
          <p:cNvSpPr/>
          <p:nvPr/>
        </p:nvSpPr>
        <p:spPr>
          <a:xfrm>
            <a:off x="578586" y="356926"/>
            <a:ext cx="282594" cy="282594"/>
          </a:xfrm>
          <a:prstGeom prst="ellipse">
            <a:avLst/>
          </a:prstGeom>
          <a:gradFill>
            <a:gsLst>
              <a:gs pos="0">
                <a:srgbClr val="FFFAE8"/>
              </a:gs>
              <a:gs pos="52600">
                <a:srgbClr val="EFD299"/>
              </a:gs>
              <a:gs pos="100000">
                <a:srgbClr val="C8A37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5" name="文本框 14"/>
          <p:cNvSpPr txBox="1"/>
          <p:nvPr/>
        </p:nvSpPr>
        <p:spPr>
          <a:xfrm>
            <a:off x="1005706" y="4389304"/>
            <a:ext cx="2967809" cy="1530162"/>
          </a:xfrm>
          <a:prstGeom prst="rect">
            <a:avLst/>
          </a:prstGeom>
          <a:noFill/>
        </p:spPr>
        <p:txBody>
          <a:bodyPr wrap="square" rtlCol="0">
            <a:spAutoFit/>
          </a:bodyPr>
          <a:lstStyle/>
          <a:p>
            <a:pPr algn="ctr">
              <a:lnSpc>
                <a:spcPct val="150000"/>
              </a:lnSpc>
            </a:pPr>
            <a:r>
              <a:rPr lang="zh-CN" altLang="en-US" sz="1600" dirty="0">
                <a:solidFill>
                  <a:srgbClr val="F3DCAC"/>
                </a:solidFill>
                <a:cs typeface="+mn-ea"/>
                <a:sym typeface="+mn-lt"/>
              </a:rPr>
              <a:t>单击此处添加您的文本，并根据需要修改文字的颜色及大小。单击此处添加您的文本。单击此处添加您的文本</a:t>
            </a:r>
          </a:p>
        </p:txBody>
      </p:sp>
      <p:sp>
        <p:nvSpPr>
          <p:cNvPr id="19" name="文本框 18"/>
          <p:cNvSpPr txBox="1"/>
          <p:nvPr/>
        </p:nvSpPr>
        <p:spPr>
          <a:xfrm>
            <a:off x="4795476" y="4389304"/>
            <a:ext cx="2967809" cy="1530162"/>
          </a:xfrm>
          <a:prstGeom prst="rect">
            <a:avLst/>
          </a:prstGeom>
          <a:noFill/>
        </p:spPr>
        <p:txBody>
          <a:bodyPr wrap="square" rtlCol="0">
            <a:spAutoFit/>
          </a:bodyPr>
          <a:lstStyle/>
          <a:p>
            <a:pPr algn="ctr">
              <a:lnSpc>
                <a:spcPct val="150000"/>
              </a:lnSpc>
            </a:pPr>
            <a:r>
              <a:rPr lang="zh-CN" altLang="en-US" sz="1600" dirty="0">
                <a:solidFill>
                  <a:srgbClr val="F3DCAC"/>
                </a:solidFill>
                <a:cs typeface="+mn-ea"/>
                <a:sym typeface="+mn-lt"/>
              </a:rPr>
              <a:t>单击此处添加您的文本，并根据需要修改文字的颜色及大小。单击此处添加您的文本。单击此处添加您的文本</a:t>
            </a:r>
          </a:p>
        </p:txBody>
      </p:sp>
      <p:sp>
        <p:nvSpPr>
          <p:cNvPr id="24" name="文本框 23"/>
          <p:cNvSpPr txBox="1"/>
          <p:nvPr/>
        </p:nvSpPr>
        <p:spPr>
          <a:xfrm>
            <a:off x="8548486" y="4389304"/>
            <a:ext cx="2967809" cy="1530162"/>
          </a:xfrm>
          <a:prstGeom prst="rect">
            <a:avLst/>
          </a:prstGeom>
          <a:noFill/>
        </p:spPr>
        <p:txBody>
          <a:bodyPr wrap="square" rtlCol="0">
            <a:spAutoFit/>
          </a:bodyPr>
          <a:lstStyle/>
          <a:p>
            <a:pPr algn="ctr">
              <a:lnSpc>
                <a:spcPct val="150000"/>
              </a:lnSpc>
            </a:pPr>
            <a:r>
              <a:rPr lang="zh-CN" altLang="en-US" sz="1600" dirty="0">
                <a:solidFill>
                  <a:srgbClr val="F3DCAC"/>
                </a:solidFill>
                <a:cs typeface="+mn-ea"/>
                <a:sym typeface="+mn-lt"/>
              </a:rPr>
              <a:t>单击此处添加您的文本，并根据需要修改文字的颜色及大小。单击此处添加您的文本。单击此处添加您的文本</a:t>
            </a:r>
          </a:p>
        </p:txBody>
      </p:sp>
      <p:sp>
        <p:nvSpPr>
          <p:cNvPr id="37" name="Rectangle 1"/>
          <p:cNvSpPr/>
          <p:nvPr/>
        </p:nvSpPr>
        <p:spPr>
          <a:xfrm>
            <a:off x="1286279" y="2441206"/>
            <a:ext cx="2116965" cy="1672663"/>
          </a:xfrm>
          <a:prstGeom prst="rect">
            <a:avLst/>
          </a:prstGeom>
          <a:gradFill>
            <a:gsLst>
              <a:gs pos="0">
                <a:srgbClr val="C3955D"/>
              </a:gs>
              <a:gs pos="100000">
                <a:srgbClr val="F6E1AC"/>
              </a:gs>
            </a:gsLst>
            <a:lin ang="8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sz="1600" kern="1200">
              <a:solidFill>
                <a:schemeClr val="bg1"/>
              </a:solidFill>
              <a:latin typeface="字魂58号-创中黑" panose="00000500000000000000" pitchFamily="2" charset="-122"/>
              <a:ea typeface="字魂58号-创中黑" panose="00000500000000000000" pitchFamily="2" charset="-122"/>
            </a:endParaRPr>
          </a:p>
        </p:txBody>
      </p:sp>
      <p:sp>
        <p:nvSpPr>
          <p:cNvPr id="39" name="Rectangle 34"/>
          <p:cNvSpPr/>
          <p:nvPr/>
        </p:nvSpPr>
        <p:spPr>
          <a:xfrm>
            <a:off x="5251406" y="2441822"/>
            <a:ext cx="2116965" cy="1672663"/>
          </a:xfrm>
          <a:prstGeom prst="rect">
            <a:avLst/>
          </a:prstGeom>
          <a:gradFill>
            <a:gsLst>
              <a:gs pos="0">
                <a:srgbClr val="C3955D"/>
              </a:gs>
              <a:gs pos="100000">
                <a:srgbClr val="F6E1AC"/>
              </a:gs>
            </a:gsLst>
            <a:lin ang="8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sz="1600" kern="1200">
              <a:solidFill>
                <a:schemeClr val="bg1"/>
              </a:solidFill>
              <a:latin typeface="字魂58号-创中黑" panose="00000500000000000000" pitchFamily="2" charset="-122"/>
              <a:ea typeface="字魂58号-创中黑" panose="00000500000000000000" pitchFamily="2" charset="-122"/>
            </a:endParaRPr>
          </a:p>
        </p:txBody>
      </p:sp>
      <p:sp>
        <p:nvSpPr>
          <p:cNvPr id="40" name="Rectangle 35"/>
          <p:cNvSpPr/>
          <p:nvPr/>
        </p:nvSpPr>
        <p:spPr>
          <a:xfrm>
            <a:off x="8947176" y="2433849"/>
            <a:ext cx="2116965" cy="1672663"/>
          </a:xfrm>
          <a:prstGeom prst="rect">
            <a:avLst/>
          </a:prstGeom>
          <a:gradFill>
            <a:gsLst>
              <a:gs pos="0">
                <a:srgbClr val="C3955D"/>
              </a:gs>
              <a:gs pos="100000">
                <a:srgbClr val="F6E1AC"/>
              </a:gs>
            </a:gsLst>
            <a:lin ang="8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sz="1600" kern="1200">
              <a:solidFill>
                <a:schemeClr val="bg1"/>
              </a:solidFill>
              <a:latin typeface="字魂58号-创中黑" panose="00000500000000000000" pitchFamily="2" charset="-122"/>
              <a:ea typeface="字魂58号-创中黑" panose="00000500000000000000" pitchFamily="2" charset="-122"/>
            </a:endParaRPr>
          </a:p>
        </p:txBody>
      </p:sp>
      <p:sp>
        <p:nvSpPr>
          <p:cNvPr id="41" name="TextBox 42"/>
          <p:cNvSpPr txBox="1"/>
          <p:nvPr/>
        </p:nvSpPr>
        <p:spPr>
          <a:xfrm>
            <a:off x="1571545" y="3402912"/>
            <a:ext cx="1524776" cy="646331"/>
          </a:xfrm>
          <a:prstGeom prst="rect">
            <a:avLst/>
          </a:prstGeom>
          <a:noFill/>
        </p:spPr>
        <p:txBody>
          <a:bodyPr wrap="none" rtlCol="0">
            <a:spAutoFit/>
          </a:bodyPr>
          <a:lstStyle/>
          <a:p>
            <a:pPr defTabSz="1828800" rtl="0"/>
            <a:r>
              <a:rPr lang="id-ID" sz="3600" b="1" kern="1200" dirty="0">
                <a:solidFill>
                  <a:srgbClr val="162331"/>
                </a:solidFill>
                <a:latin typeface="字魂58号-创中黑" panose="00000500000000000000" pitchFamily="2" charset="-122"/>
                <a:ea typeface="字魂58号-创中黑" panose="00000500000000000000" pitchFamily="2" charset="-122"/>
              </a:rPr>
              <a:t>89,750</a:t>
            </a:r>
          </a:p>
        </p:txBody>
      </p:sp>
      <p:sp>
        <p:nvSpPr>
          <p:cNvPr id="43" name="TextBox 50"/>
          <p:cNvSpPr txBox="1"/>
          <p:nvPr/>
        </p:nvSpPr>
        <p:spPr>
          <a:xfrm>
            <a:off x="5627246" y="3403528"/>
            <a:ext cx="1282723" cy="646331"/>
          </a:xfrm>
          <a:prstGeom prst="rect">
            <a:avLst/>
          </a:prstGeom>
          <a:noFill/>
        </p:spPr>
        <p:txBody>
          <a:bodyPr wrap="none" rtlCol="0">
            <a:spAutoFit/>
          </a:bodyPr>
          <a:lstStyle/>
          <a:p>
            <a:pPr defTabSz="1828800" rtl="0"/>
            <a:r>
              <a:rPr lang="id-ID" sz="3600" b="1" kern="1200" dirty="0">
                <a:solidFill>
                  <a:srgbClr val="162331"/>
                </a:solidFill>
                <a:latin typeface="字魂58号-创中黑" panose="00000500000000000000" pitchFamily="2" charset="-122"/>
                <a:ea typeface="字魂58号-创中黑" panose="00000500000000000000" pitchFamily="2" charset="-122"/>
              </a:rPr>
              <a:t>2,508</a:t>
            </a:r>
          </a:p>
        </p:txBody>
      </p:sp>
      <p:sp>
        <p:nvSpPr>
          <p:cNvPr id="44" name="TextBox 54"/>
          <p:cNvSpPr txBox="1"/>
          <p:nvPr/>
        </p:nvSpPr>
        <p:spPr>
          <a:xfrm>
            <a:off x="9232443" y="3395555"/>
            <a:ext cx="1513556" cy="646331"/>
          </a:xfrm>
          <a:prstGeom prst="rect">
            <a:avLst/>
          </a:prstGeom>
          <a:noFill/>
        </p:spPr>
        <p:txBody>
          <a:bodyPr wrap="none" rtlCol="0">
            <a:spAutoFit/>
          </a:bodyPr>
          <a:lstStyle/>
          <a:p>
            <a:pPr defTabSz="1828800" rtl="0"/>
            <a:r>
              <a:rPr lang="id-ID" sz="3600" b="1" kern="1200" dirty="0">
                <a:solidFill>
                  <a:srgbClr val="162331"/>
                </a:solidFill>
                <a:latin typeface="字魂58号-创中黑" panose="00000500000000000000" pitchFamily="2" charset="-122"/>
                <a:ea typeface="字魂58号-创中黑" panose="00000500000000000000" pitchFamily="2" charset="-122"/>
              </a:rPr>
              <a:t>75,600</a:t>
            </a:r>
          </a:p>
        </p:txBody>
      </p:sp>
      <p:grpSp>
        <p:nvGrpSpPr>
          <p:cNvPr id="45" name="Group 36"/>
          <p:cNvGrpSpPr/>
          <p:nvPr/>
        </p:nvGrpSpPr>
        <p:grpSpPr>
          <a:xfrm>
            <a:off x="2126367" y="2702884"/>
            <a:ext cx="355768" cy="517480"/>
            <a:chOff x="3720306" y="3668315"/>
            <a:chExt cx="314325" cy="457200"/>
          </a:xfrm>
          <a:solidFill>
            <a:srgbClr val="162331"/>
          </a:solidFill>
        </p:grpSpPr>
        <p:sp>
          <p:nvSpPr>
            <p:cNvPr id="46" name="Freeform 114"/>
            <p:cNvSpPr>
              <a:spLocks noEditPoints="1"/>
            </p:cNvSpPr>
            <p:nvPr/>
          </p:nvSpPr>
          <p:spPr bwMode="auto">
            <a:xfrm>
              <a:off x="3720306" y="3668315"/>
              <a:ext cx="314325" cy="457200"/>
            </a:xfrm>
            <a:custGeom>
              <a:avLst/>
              <a:gdLst>
                <a:gd name="T0" fmla="*/ 184 w 793"/>
                <a:gd name="T1" fmla="*/ 669 h 1152"/>
                <a:gd name="T2" fmla="*/ 103 w 793"/>
                <a:gd name="T3" fmla="*/ 514 h 1152"/>
                <a:gd name="T4" fmla="*/ 78 w 793"/>
                <a:gd name="T5" fmla="*/ 439 h 1152"/>
                <a:gd name="T6" fmla="*/ 75 w 793"/>
                <a:gd name="T7" fmla="*/ 363 h 1152"/>
                <a:gd name="T8" fmla="*/ 92 w 793"/>
                <a:gd name="T9" fmla="*/ 284 h 1152"/>
                <a:gd name="T10" fmla="*/ 128 w 793"/>
                <a:gd name="T11" fmla="*/ 215 h 1152"/>
                <a:gd name="T12" fmla="*/ 180 w 793"/>
                <a:gd name="T13" fmla="*/ 156 h 1152"/>
                <a:gd name="T14" fmla="*/ 242 w 793"/>
                <a:gd name="T15" fmla="*/ 112 h 1152"/>
                <a:gd name="T16" fmla="*/ 316 w 793"/>
                <a:gd name="T17" fmla="*/ 82 h 1152"/>
                <a:gd name="T18" fmla="*/ 397 w 793"/>
                <a:gd name="T19" fmla="*/ 72 h 1152"/>
                <a:gd name="T20" fmla="*/ 478 w 793"/>
                <a:gd name="T21" fmla="*/ 82 h 1152"/>
                <a:gd name="T22" fmla="*/ 551 w 793"/>
                <a:gd name="T23" fmla="*/ 112 h 1152"/>
                <a:gd name="T24" fmla="*/ 615 w 793"/>
                <a:gd name="T25" fmla="*/ 156 h 1152"/>
                <a:gd name="T26" fmla="*/ 666 w 793"/>
                <a:gd name="T27" fmla="*/ 215 h 1152"/>
                <a:gd name="T28" fmla="*/ 701 w 793"/>
                <a:gd name="T29" fmla="*/ 284 h 1152"/>
                <a:gd name="T30" fmla="*/ 720 w 793"/>
                <a:gd name="T31" fmla="*/ 363 h 1152"/>
                <a:gd name="T32" fmla="*/ 717 w 793"/>
                <a:gd name="T33" fmla="*/ 438 h 1152"/>
                <a:gd name="T34" fmla="*/ 691 w 793"/>
                <a:gd name="T35" fmla="*/ 513 h 1152"/>
                <a:gd name="T36" fmla="*/ 610 w 793"/>
                <a:gd name="T37" fmla="*/ 669 h 1152"/>
                <a:gd name="T38" fmla="*/ 397 w 793"/>
                <a:gd name="T39" fmla="*/ 1080 h 1152"/>
                <a:gd name="T40" fmla="*/ 346 w 793"/>
                <a:gd name="T41" fmla="*/ 1067 h 1152"/>
                <a:gd name="T42" fmla="*/ 469 w 793"/>
                <a:gd name="T43" fmla="*/ 1036 h 1152"/>
                <a:gd name="T44" fmla="*/ 445 w 793"/>
                <a:gd name="T45" fmla="*/ 1071 h 1152"/>
                <a:gd name="T46" fmla="*/ 412 w 793"/>
                <a:gd name="T47" fmla="*/ 1079 h 1152"/>
                <a:gd name="T48" fmla="*/ 263 w 793"/>
                <a:gd name="T49" fmla="*/ 846 h 1152"/>
                <a:gd name="T50" fmla="*/ 528 w 793"/>
                <a:gd name="T51" fmla="*/ 857 h 1152"/>
                <a:gd name="T52" fmla="*/ 307 w 793"/>
                <a:gd name="T53" fmla="*/ 986 h 1152"/>
                <a:gd name="T54" fmla="*/ 290 w 793"/>
                <a:gd name="T55" fmla="*/ 931 h 1152"/>
                <a:gd name="T56" fmla="*/ 496 w 793"/>
                <a:gd name="T57" fmla="*/ 958 h 1152"/>
                <a:gd name="T58" fmla="*/ 376 w 793"/>
                <a:gd name="T59" fmla="*/ 0 h 1152"/>
                <a:gd name="T60" fmla="*/ 279 w 793"/>
                <a:gd name="T61" fmla="*/ 18 h 1152"/>
                <a:gd name="T62" fmla="*/ 192 w 793"/>
                <a:gd name="T63" fmla="*/ 58 h 1152"/>
                <a:gd name="T64" fmla="*/ 117 w 793"/>
                <a:gd name="T65" fmla="*/ 116 h 1152"/>
                <a:gd name="T66" fmla="*/ 59 w 793"/>
                <a:gd name="T67" fmla="*/ 190 h 1152"/>
                <a:gd name="T68" fmla="*/ 19 w 793"/>
                <a:gd name="T69" fmla="*/ 278 h 1152"/>
                <a:gd name="T70" fmla="*/ 2 w 793"/>
                <a:gd name="T71" fmla="*/ 375 h 1152"/>
                <a:gd name="T72" fmla="*/ 7 w 793"/>
                <a:gd name="T73" fmla="*/ 451 h 1152"/>
                <a:gd name="T74" fmla="*/ 59 w 793"/>
                <a:gd name="T75" fmla="*/ 589 h 1152"/>
                <a:gd name="T76" fmla="*/ 160 w 793"/>
                <a:gd name="T77" fmla="*/ 778 h 1152"/>
                <a:gd name="T78" fmla="*/ 234 w 793"/>
                <a:gd name="T79" fmla="*/ 994 h 1152"/>
                <a:gd name="T80" fmla="*/ 270 w 793"/>
                <a:gd name="T81" fmla="*/ 1086 h 1152"/>
                <a:gd name="T82" fmla="*/ 302 w 793"/>
                <a:gd name="T83" fmla="*/ 1125 h 1152"/>
                <a:gd name="T84" fmla="*/ 347 w 793"/>
                <a:gd name="T85" fmla="*/ 1146 h 1152"/>
                <a:gd name="T86" fmla="*/ 411 w 793"/>
                <a:gd name="T87" fmla="*/ 1152 h 1152"/>
                <a:gd name="T88" fmla="*/ 467 w 793"/>
                <a:gd name="T89" fmla="*/ 1140 h 1152"/>
                <a:gd name="T90" fmla="*/ 507 w 793"/>
                <a:gd name="T91" fmla="*/ 1111 h 1152"/>
                <a:gd name="T92" fmla="*/ 535 w 793"/>
                <a:gd name="T93" fmla="*/ 1066 h 1152"/>
                <a:gd name="T94" fmla="*/ 578 w 793"/>
                <a:gd name="T95" fmla="*/ 935 h 1152"/>
                <a:gd name="T96" fmla="*/ 633 w 793"/>
                <a:gd name="T97" fmla="*/ 779 h 1152"/>
                <a:gd name="T98" fmla="*/ 735 w 793"/>
                <a:gd name="T99" fmla="*/ 589 h 1152"/>
                <a:gd name="T100" fmla="*/ 787 w 793"/>
                <a:gd name="T101" fmla="*/ 451 h 1152"/>
                <a:gd name="T102" fmla="*/ 792 w 793"/>
                <a:gd name="T103" fmla="*/ 375 h 1152"/>
                <a:gd name="T104" fmla="*/ 775 w 793"/>
                <a:gd name="T105" fmla="*/ 278 h 1152"/>
                <a:gd name="T106" fmla="*/ 736 w 793"/>
                <a:gd name="T107" fmla="*/ 190 h 1152"/>
                <a:gd name="T108" fmla="*/ 677 w 793"/>
                <a:gd name="T109" fmla="*/ 116 h 1152"/>
                <a:gd name="T110" fmla="*/ 602 w 793"/>
                <a:gd name="T111" fmla="*/ 58 h 1152"/>
                <a:gd name="T112" fmla="*/ 515 w 793"/>
                <a:gd name="T113" fmla="*/ 18 h 1152"/>
                <a:gd name="T114" fmla="*/ 417 w 793"/>
                <a:gd name="T115" fmla="*/ 0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3" h="1152">
                  <a:moveTo>
                    <a:pt x="565" y="756"/>
                  </a:moveTo>
                  <a:lnTo>
                    <a:pt x="229" y="756"/>
                  </a:lnTo>
                  <a:lnTo>
                    <a:pt x="215" y="727"/>
                  </a:lnTo>
                  <a:lnTo>
                    <a:pt x="200" y="698"/>
                  </a:lnTo>
                  <a:lnTo>
                    <a:pt x="184" y="669"/>
                  </a:lnTo>
                  <a:lnTo>
                    <a:pt x="169" y="640"/>
                  </a:lnTo>
                  <a:lnTo>
                    <a:pt x="151" y="608"/>
                  </a:lnTo>
                  <a:lnTo>
                    <a:pt x="133" y="577"/>
                  </a:lnTo>
                  <a:lnTo>
                    <a:pt x="117" y="545"/>
                  </a:lnTo>
                  <a:lnTo>
                    <a:pt x="103" y="514"/>
                  </a:lnTo>
                  <a:lnTo>
                    <a:pt x="97" y="498"/>
                  </a:lnTo>
                  <a:lnTo>
                    <a:pt x="91" y="483"/>
                  </a:lnTo>
                  <a:lnTo>
                    <a:pt x="86" y="468"/>
                  </a:lnTo>
                  <a:lnTo>
                    <a:pt x="81" y="453"/>
                  </a:lnTo>
                  <a:lnTo>
                    <a:pt x="78" y="439"/>
                  </a:lnTo>
                  <a:lnTo>
                    <a:pt x="75" y="424"/>
                  </a:lnTo>
                  <a:lnTo>
                    <a:pt x="74" y="410"/>
                  </a:lnTo>
                  <a:lnTo>
                    <a:pt x="73" y="396"/>
                  </a:lnTo>
                  <a:lnTo>
                    <a:pt x="74" y="379"/>
                  </a:lnTo>
                  <a:lnTo>
                    <a:pt x="75" y="363"/>
                  </a:lnTo>
                  <a:lnTo>
                    <a:pt x="77" y="347"/>
                  </a:lnTo>
                  <a:lnTo>
                    <a:pt x="79" y="331"/>
                  </a:lnTo>
                  <a:lnTo>
                    <a:pt x="84" y="315"/>
                  </a:lnTo>
                  <a:lnTo>
                    <a:pt x="88" y="300"/>
                  </a:lnTo>
                  <a:lnTo>
                    <a:pt x="92" y="284"/>
                  </a:lnTo>
                  <a:lnTo>
                    <a:pt x="99" y="270"/>
                  </a:lnTo>
                  <a:lnTo>
                    <a:pt x="105" y="255"/>
                  </a:lnTo>
                  <a:lnTo>
                    <a:pt x="112" y="241"/>
                  </a:lnTo>
                  <a:lnTo>
                    <a:pt x="120" y="228"/>
                  </a:lnTo>
                  <a:lnTo>
                    <a:pt x="128" y="215"/>
                  </a:lnTo>
                  <a:lnTo>
                    <a:pt x="138" y="202"/>
                  </a:lnTo>
                  <a:lnTo>
                    <a:pt x="147" y="190"/>
                  </a:lnTo>
                  <a:lnTo>
                    <a:pt x="157" y="179"/>
                  </a:lnTo>
                  <a:lnTo>
                    <a:pt x="168" y="167"/>
                  </a:lnTo>
                  <a:lnTo>
                    <a:pt x="180" y="156"/>
                  </a:lnTo>
                  <a:lnTo>
                    <a:pt x="191" y="146"/>
                  </a:lnTo>
                  <a:lnTo>
                    <a:pt x="204" y="136"/>
                  </a:lnTo>
                  <a:lnTo>
                    <a:pt x="216" y="128"/>
                  </a:lnTo>
                  <a:lnTo>
                    <a:pt x="229" y="119"/>
                  </a:lnTo>
                  <a:lnTo>
                    <a:pt x="242" y="112"/>
                  </a:lnTo>
                  <a:lnTo>
                    <a:pt x="256" y="104"/>
                  </a:lnTo>
                  <a:lnTo>
                    <a:pt x="270" y="98"/>
                  </a:lnTo>
                  <a:lnTo>
                    <a:pt x="286" y="91"/>
                  </a:lnTo>
                  <a:lnTo>
                    <a:pt x="301" y="87"/>
                  </a:lnTo>
                  <a:lnTo>
                    <a:pt x="316" y="82"/>
                  </a:lnTo>
                  <a:lnTo>
                    <a:pt x="332" y="78"/>
                  </a:lnTo>
                  <a:lnTo>
                    <a:pt x="348" y="76"/>
                  </a:lnTo>
                  <a:lnTo>
                    <a:pt x="364" y="74"/>
                  </a:lnTo>
                  <a:lnTo>
                    <a:pt x="381" y="73"/>
                  </a:lnTo>
                  <a:lnTo>
                    <a:pt x="397" y="72"/>
                  </a:lnTo>
                  <a:lnTo>
                    <a:pt x="414" y="73"/>
                  </a:lnTo>
                  <a:lnTo>
                    <a:pt x="430" y="74"/>
                  </a:lnTo>
                  <a:lnTo>
                    <a:pt x="447" y="76"/>
                  </a:lnTo>
                  <a:lnTo>
                    <a:pt x="463" y="78"/>
                  </a:lnTo>
                  <a:lnTo>
                    <a:pt x="478" y="82"/>
                  </a:lnTo>
                  <a:lnTo>
                    <a:pt x="493" y="87"/>
                  </a:lnTo>
                  <a:lnTo>
                    <a:pt x="508" y="91"/>
                  </a:lnTo>
                  <a:lnTo>
                    <a:pt x="523" y="98"/>
                  </a:lnTo>
                  <a:lnTo>
                    <a:pt x="537" y="104"/>
                  </a:lnTo>
                  <a:lnTo>
                    <a:pt x="551" y="112"/>
                  </a:lnTo>
                  <a:lnTo>
                    <a:pt x="565" y="119"/>
                  </a:lnTo>
                  <a:lnTo>
                    <a:pt x="578" y="128"/>
                  </a:lnTo>
                  <a:lnTo>
                    <a:pt x="591" y="136"/>
                  </a:lnTo>
                  <a:lnTo>
                    <a:pt x="603" y="146"/>
                  </a:lnTo>
                  <a:lnTo>
                    <a:pt x="615" y="156"/>
                  </a:lnTo>
                  <a:lnTo>
                    <a:pt x="626" y="167"/>
                  </a:lnTo>
                  <a:lnTo>
                    <a:pt x="637" y="179"/>
                  </a:lnTo>
                  <a:lnTo>
                    <a:pt x="647" y="190"/>
                  </a:lnTo>
                  <a:lnTo>
                    <a:pt x="656" y="202"/>
                  </a:lnTo>
                  <a:lnTo>
                    <a:pt x="666" y="215"/>
                  </a:lnTo>
                  <a:lnTo>
                    <a:pt x="674" y="228"/>
                  </a:lnTo>
                  <a:lnTo>
                    <a:pt x="682" y="241"/>
                  </a:lnTo>
                  <a:lnTo>
                    <a:pt x="688" y="255"/>
                  </a:lnTo>
                  <a:lnTo>
                    <a:pt x="696" y="270"/>
                  </a:lnTo>
                  <a:lnTo>
                    <a:pt x="701" y="284"/>
                  </a:lnTo>
                  <a:lnTo>
                    <a:pt x="707" y="300"/>
                  </a:lnTo>
                  <a:lnTo>
                    <a:pt x="711" y="315"/>
                  </a:lnTo>
                  <a:lnTo>
                    <a:pt x="714" y="331"/>
                  </a:lnTo>
                  <a:lnTo>
                    <a:pt x="718" y="347"/>
                  </a:lnTo>
                  <a:lnTo>
                    <a:pt x="720" y="363"/>
                  </a:lnTo>
                  <a:lnTo>
                    <a:pt x="721" y="379"/>
                  </a:lnTo>
                  <a:lnTo>
                    <a:pt x="721" y="396"/>
                  </a:lnTo>
                  <a:lnTo>
                    <a:pt x="721" y="410"/>
                  </a:lnTo>
                  <a:lnTo>
                    <a:pt x="719" y="424"/>
                  </a:lnTo>
                  <a:lnTo>
                    <a:pt x="717" y="438"/>
                  </a:lnTo>
                  <a:lnTo>
                    <a:pt x="712" y="453"/>
                  </a:lnTo>
                  <a:lnTo>
                    <a:pt x="708" y="468"/>
                  </a:lnTo>
                  <a:lnTo>
                    <a:pt x="704" y="483"/>
                  </a:lnTo>
                  <a:lnTo>
                    <a:pt x="697" y="498"/>
                  </a:lnTo>
                  <a:lnTo>
                    <a:pt x="691" y="513"/>
                  </a:lnTo>
                  <a:lnTo>
                    <a:pt x="677" y="545"/>
                  </a:lnTo>
                  <a:lnTo>
                    <a:pt x="660" y="577"/>
                  </a:lnTo>
                  <a:lnTo>
                    <a:pt x="643" y="608"/>
                  </a:lnTo>
                  <a:lnTo>
                    <a:pt x="626" y="641"/>
                  </a:lnTo>
                  <a:lnTo>
                    <a:pt x="610" y="669"/>
                  </a:lnTo>
                  <a:lnTo>
                    <a:pt x="594" y="698"/>
                  </a:lnTo>
                  <a:lnTo>
                    <a:pt x="579" y="727"/>
                  </a:lnTo>
                  <a:lnTo>
                    <a:pt x="565" y="756"/>
                  </a:lnTo>
                  <a:lnTo>
                    <a:pt x="565" y="756"/>
                  </a:lnTo>
                  <a:close/>
                  <a:moveTo>
                    <a:pt x="397" y="1080"/>
                  </a:moveTo>
                  <a:lnTo>
                    <a:pt x="384" y="1079"/>
                  </a:lnTo>
                  <a:lnTo>
                    <a:pt x="373" y="1078"/>
                  </a:lnTo>
                  <a:lnTo>
                    <a:pt x="363" y="1076"/>
                  </a:lnTo>
                  <a:lnTo>
                    <a:pt x="355" y="1073"/>
                  </a:lnTo>
                  <a:lnTo>
                    <a:pt x="346" y="1067"/>
                  </a:lnTo>
                  <a:lnTo>
                    <a:pt x="339" y="1059"/>
                  </a:lnTo>
                  <a:lnTo>
                    <a:pt x="332" y="1049"/>
                  </a:lnTo>
                  <a:lnTo>
                    <a:pt x="326" y="1035"/>
                  </a:lnTo>
                  <a:lnTo>
                    <a:pt x="478" y="1016"/>
                  </a:lnTo>
                  <a:lnTo>
                    <a:pt x="469" y="1036"/>
                  </a:lnTo>
                  <a:lnTo>
                    <a:pt x="462" y="1051"/>
                  </a:lnTo>
                  <a:lnTo>
                    <a:pt x="457" y="1057"/>
                  </a:lnTo>
                  <a:lnTo>
                    <a:pt x="454" y="1062"/>
                  </a:lnTo>
                  <a:lnTo>
                    <a:pt x="450" y="1066"/>
                  </a:lnTo>
                  <a:lnTo>
                    <a:pt x="445" y="1071"/>
                  </a:lnTo>
                  <a:lnTo>
                    <a:pt x="440" y="1073"/>
                  </a:lnTo>
                  <a:lnTo>
                    <a:pt x="436" y="1075"/>
                  </a:lnTo>
                  <a:lnTo>
                    <a:pt x="430" y="1077"/>
                  </a:lnTo>
                  <a:lnTo>
                    <a:pt x="425" y="1078"/>
                  </a:lnTo>
                  <a:lnTo>
                    <a:pt x="412" y="1079"/>
                  </a:lnTo>
                  <a:lnTo>
                    <a:pt x="397" y="1080"/>
                  </a:lnTo>
                  <a:close/>
                  <a:moveTo>
                    <a:pt x="279" y="897"/>
                  </a:moveTo>
                  <a:lnTo>
                    <a:pt x="275" y="881"/>
                  </a:lnTo>
                  <a:lnTo>
                    <a:pt x="269" y="863"/>
                  </a:lnTo>
                  <a:lnTo>
                    <a:pt x="263" y="846"/>
                  </a:lnTo>
                  <a:lnTo>
                    <a:pt x="258" y="828"/>
                  </a:lnTo>
                  <a:lnTo>
                    <a:pt x="537" y="828"/>
                  </a:lnTo>
                  <a:lnTo>
                    <a:pt x="534" y="837"/>
                  </a:lnTo>
                  <a:lnTo>
                    <a:pt x="531" y="847"/>
                  </a:lnTo>
                  <a:lnTo>
                    <a:pt x="528" y="857"/>
                  </a:lnTo>
                  <a:lnTo>
                    <a:pt x="524" y="867"/>
                  </a:lnTo>
                  <a:lnTo>
                    <a:pt x="279" y="897"/>
                  </a:lnTo>
                  <a:close/>
                  <a:moveTo>
                    <a:pt x="491" y="978"/>
                  </a:moveTo>
                  <a:lnTo>
                    <a:pt x="312" y="1000"/>
                  </a:lnTo>
                  <a:lnTo>
                    <a:pt x="307" y="986"/>
                  </a:lnTo>
                  <a:lnTo>
                    <a:pt x="302" y="970"/>
                  </a:lnTo>
                  <a:lnTo>
                    <a:pt x="296" y="952"/>
                  </a:lnTo>
                  <a:lnTo>
                    <a:pt x="290" y="932"/>
                  </a:lnTo>
                  <a:lnTo>
                    <a:pt x="290" y="931"/>
                  </a:lnTo>
                  <a:lnTo>
                    <a:pt x="290" y="931"/>
                  </a:lnTo>
                  <a:lnTo>
                    <a:pt x="512" y="903"/>
                  </a:lnTo>
                  <a:lnTo>
                    <a:pt x="508" y="919"/>
                  </a:lnTo>
                  <a:lnTo>
                    <a:pt x="504" y="936"/>
                  </a:lnTo>
                  <a:lnTo>
                    <a:pt x="499" y="946"/>
                  </a:lnTo>
                  <a:lnTo>
                    <a:pt x="496" y="958"/>
                  </a:lnTo>
                  <a:lnTo>
                    <a:pt x="493" y="968"/>
                  </a:lnTo>
                  <a:lnTo>
                    <a:pt x="491" y="978"/>
                  </a:lnTo>
                  <a:lnTo>
                    <a:pt x="491" y="978"/>
                  </a:lnTo>
                  <a:close/>
                  <a:moveTo>
                    <a:pt x="397" y="0"/>
                  </a:moveTo>
                  <a:lnTo>
                    <a:pt x="376" y="0"/>
                  </a:lnTo>
                  <a:lnTo>
                    <a:pt x="357" y="1"/>
                  </a:lnTo>
                  <a:lnTo>
                    <a:pt x="336" y="5"/>
                  </a:lnTo>
                  <a:lnTo>
                    <a:pt x="317" y="8"/>
                  </a:lnTo>
                  <a:lnTo>
                    <a:pt x="299" y="12"/>
                  </a:lnTo>
                  <a:lnTo>
                    <a:pt x="279" y="18"/>
                  </a:lnTo>
                  <a:lnTo>
                    <a:pt x="261" y="24"/>
                  </a:lnTo>
                  <a:lnTo>
                    <a:pt x="242" y="31"/>
                  </a:lnTo>
                  <a:lnTo>
                    <a:pt x="225" y="39"/>
                  </a:lnTo>
                  <a:lnTo>
                    <a:pt x="208" y="48"/>
                  </a:lnTo>
                  <a:lnTo>
                    <a:pt x="192" y="58"/>
                  </a:lnTo>
                  <a:lnTo>
                    <a:pt x="175" y="67"/>
                  </a:lnTo>
                  <a:lnTo>
                    <a:pt x="160" y="78"/>
                  </a:lnTo>
                  <a:lnTo>
                    <a:pt x="145" y="90"/>
                  </a:lnTo>
                  <a:lnTo>
                    <a:pt x="131" y="103"/>
                  </a:lnTo>
                  <a:lnTo>
                    <a:pt x="117" y="116"/>
                  </a:lnTo>
                  <a:lnTo>
                    <a:pt x="104" y="130"/>
                  </a:lnTo>
                  <a:lnTo>
                    <a:pt x="91" y="144"/>
                  </a:lnTo>
                  <a:lnTo>
                    <a:pt x="79" y="159"/>
                  </a:lnTo>
                  <a:lnTo>
                    <a:pt x="69" y="174"/>
                  </a:lnTo>
                  <a:lnTo>
                    <a:pt x="59" y="190"/>
                  </a:lnTo>
                  <a:lnTo>
                    <a:pt x="49" y="207"/>
                  </a:lnTo>
                  <a:lnTo>
                    <a:pt x="40" y="224"/>
                  </a:lnTo>
                  <a:lnTo>
                    <a:pt x="32" y="242"/>
                  </a:lnTo>
                  <a:lnTo>
                    <a:pt x="25" y="260"/>
                  </a:lnTo>
                  <a:lnTo>
                    <a:pt x="19" y="278"/>
                  </a:lnTo>
                  <a:lnTo>
                    <a:pt x="13" y="297"/>
                  </a:lnTo>
                  <a:lnTo>
                    <a:pt x="9" y="316"/>
                  </a:lnTo>
                  <a:lnTo>
                    <a:pt x="6" y="335"/>
                  </a:lnTo>
                  <a:lnTo>
                    <a:pt x="3" y="356"/>
                  </a:lnTo>
                  <a:lnTo>
                    <a:pt x="2" y="375"/>
                  </a:lnTo>
                  <a:lnTo>
                    <a:pt x="0" y="396"/>
                  </a:lnTo>
                  <a:lnTo>
                    <a:pt x="2" y="410"/>
                  </a:lnTo>
                  <a:lnTo>
                    <a:pt x="3" y="424"/>
                  </a:lnTo>
                  <a:lnTo>
                    <a:pt x="5" y="437"/>
                  </a:lnTo>
                  <a:lnTo>
                    <a:pt x="7" y="451"/>
                  </a:lnTo>
                  <a:lnTo>
                    <a:pt x="13" y="479"/>
                  </a:lnTo>
                  <a:lnTo>
                    <a:pt x="22" y="506"/>
                  </a:lnTo>
                  <a:lnTo>
                    <a:pt x="33" y="534"/>
                  </a:lnTo>
                  <a:lnTo>
                    <a:pt x="46" y="561"/>
                  </a:lnTo>
                  <a:lnTo>
                    <a:pt x="59" y="589"/>
                  </a:lnTo>
                  <a:lnTo>
                    <a:pt x="74" y="617"/>
                  </a:lnTo>
                  <a:lnTo>
                    <a:pt x="103" y="671"/>
                  </a:lnTo>
                  <a:lnTo>
                    <a:pt x="133" y="725"/>
                  </a:lnTo>
                  <a:lnTo>
                    <a:pt x="147" y="752"/>
                  </a:lnTo>
                  <a:lnTo>
                    <a:pt x="160" y="778"/>
                  </a:lnTo>
                  <a:lnTo>
                    <a:pt x="172" y="804"/>
                  </a:lnTo>
                  <a:lnTo>
                    <a:pt x="182" y="830"/>
                  </a:lnTo>
                  <a:lnTo>
                    <a:pt x="206" y="901"/>
                  </a:lnTo>
                  <a:lnTo>
                    <a:pt x="225" y="965"/>
                  </a:lnTo>
                  <a:lnTo>
                    <a:pt x="234" y="994"/>
                  </a:lnTo>
                  <a:lnTo>
                    <a:pt x="242" y="1020"/>
                  </a:lnTo>
                  <a:lnTo>
                    <a:pt x="251" y="1045"/>
                  </a:lnTo>
                  <a:lnTo>
                    <a:pt x="260" y="1066"/>
                  </a:lnTo>
                  <a:lnTo>
                    <a:pt x="265" y="1076"/>
                  </a:lnTo>
                  <a:lnTo>
                    <a:pt x="270" y="1086"/>
                  </a:lnTo>
                  <a:lnTo>
                    <a:pt x="276" y="1094"/>
                  </a:lnTo>
                  <a:lnTo>
                    <a:pt x="281" y="1103"/>
                  </a:lnTo>
                  <a:lnTo>
                    <a:pt x="288" y="1111"/>
                  </a:lnTo>
                  <a:lnTo>
                    <a:pt x="295" y="1118"/>
                  </a:lnTo>
                  <a:lnTo>
                    <a:pt x="302" y="1125"/>
                  </a:lnTo>
                  <a:lnTo>
                    <a:pt x="310" y="1130"/>
                  </a:lnTo>
                  <a:lnTo>
                    <a:pt x="318" y="1135"/>
                  </a:lnTo>
                  <a:lnTo>
                    <a:pt x="328" y="1140"/>
                  </a:lnTo>
                  <a:lnTo>
                    <a:pt x="337" y="1143"/>
                  </a:lnTo>
                  <a:lnTo>
                    <a:pt x="347" y="1146"/>
                  </a:lnTo>
                  <a:lnTo>
                    <a:pt x="359" y="1148"/>
                  </a:lnTo>
                  <a:lnTo>
                    <a:pt x="371" y="1151"/>
                  </a:lnTo>
                  <a:lnTo>
                    <a:pt x="383" y="1152"/>
                  </a:lnTo>
                  <a:lnTo>
                    <a:pt x="397" y="1152"/>
                  </a:lnTo>
                  <a:lnTo>
                    <a:pt x="411" y="1152"/>
                  </a:lnTo>
                  <a:lnTo>
                    <a:pt x="424" y="1151"/>
                  </a:lnTo>
                  <a:lnTo>
                    <a:pt x="436" y="1148"/>
                  </a:lnTo>
                  <a:lnTo>
                    <a:pt x="448" y="1146"/>
                  </a:lnTo>
                  <a:lnTo>
                    <a:pt x="457" y="1143"/>
                  </a:lnTo>
                  <a:lnTo>
                    <a:pt x="467" y="1140"/>
                  </a:lnTo>
                  <a:lnTo>
                    <a:pt x="477" y="1135"/>
                  </a:lnTo>
                  <a:lnTo>
                    <a:pt x="485" y="1130"/>
                  </a:lnTo>
                  <a:lnTo>
                    <a:pt x="493" y="1125"/>
                  </a:lnTo>
                  <a:lnTo>
                    <a:pt x="501" y="1118"/>
                  </a:lnTo>
                  <a:lnTo>
                    <a:pt x="507" y="1111"/>
                  </a:lnTo>
                  <a:lnTo>
                    <a:pt x="513" y="1103"/>
                  </a:lnTo>
                  <a:lnTo>
                    <a:pt x="519" y="1095"/>
                  </a:lnTo>
                  <a:lnTo>
                    <a:pt x="524" y="1086"/>
                  </a:lnTo>
                  <a:lnTo>
                    <a:pt x="530" y="1077"/>
                  </a:lnTo>
                  <a:lnTo>
                    <a:pt x="535" y="1066"/>
                  </a:lnTo>
                  <a:lnTo>
                    <a:pt x="544" y="1045"/>
                  </a:lnTo>
                  <a:lnTo>
                    <a:pt x="552" y="1021"/>
                  </a:lnTo>
                  <a:lnTo>
                    <a:pt x="561" y="994"/>
                  </a:lnTo>
                  <a:lnTo>
                    <a:pt x="570" y="966"/>
                  </a:lnTo>
                  <a:lnTo>
                    <a:pt x="578" y="935"/>
                  </a:lnTo>
                  <a:lnTo>
                    <a:pt x="588" y="902"/>
                  </a:lnTo>
                  <a:lnTo>
                    <a:pt x="599" y="868"/>
                  </a:lnTo>
                  <a:lnTo>
                    <a:pt x="612" y="831"/>
                  </a:lnTo>
                  <a:lnTo>
                    <a:pt x="621" y="805"/>
                  </a:lnTo>
                  <a:lnTo>
                    <a:pt x="633" y="779"/>
                  </a:lnTo>
                  <a:lnTo>
                    <a:pt x="646" y="753"/>
                  </a:lnTo>
                  <a:lnTo>
                    <a:pt x="660" y="726"/>
                  </a:lnTo>
                  <a:lnTo>
                    <a:pt x="691" y="672"/>
                  </a:lnTo>
                  <a:lnTo>
                    <a:pt x="721" y="617"/>
                  </a:lnTo>
                  <a:lnTo>
                    <a:pt x="735" y="589"/>
                  </a:lnTo>
                  <a:lnTo>
                    <a:pt x="749" y="561"/>
                  </a:lnTo>
                  <a:lnTo>
                    <a:pt x="761" y="533"/>
                  </a:lnTo>
                  <a:lnTo>
                    <a:pt x="772" y="506"/>
                  </a:lnTo>
                  <a:lnTo>
                    <a:pt x="780" y="478"/>
                  </a:lnTo>
                  <a:lnTo>
                    <a:pt x="787" y="451"/>
                  </a:lnTo>
                  <a:lnTo>
                    <a:pt x="790" y="437"/>
                  </a:lnTo>
                  <a:lnTo>
                    <a:pt x="791" y="423"/>
                  </a:lnTo>
                  <a:lnTo>
                    <a:pt x="792" y="410"/>
                  </a:lnTo>
                  <a:lnTo>
                    <a:pt x="793" y="396"/>
                  </a:lnTo>
                  <a:lnTo>
                    <a:pt x="792" y="375"/>
                  </a:lnTo>
                  <a:lnTo>
                    <a:pt x="791" y="356"/>
                  </a:lnTo>
                  <a:lnTo>
                    <a:pt x="789" y="335"/>
                  </a:lnTo>
                  <a:lnTo>
                    <a:pt x="785" y="316"/>
                  </a:lnTo>
                  <a:lnTo>
                    <a:pt x="780" y="297"/>
                  </a:lnTo>
                  <a:lnTo>
                    <a:pt x="775" y="278"/>
                  </a:lnTo>
                  <a:lnTo>
                    <a:pt x="769" y="260"/>
                  </a:lnTo>
                  <a:lnTo>
                    <a:pt x="762" y="242"/>
                  </a:lnTo>
                  <a:lnTo>
                    <a:pt x="754" y="224"/>
                  </a:lnTo>
                  <a:lnTo>
                    <a:pt x="746" y="207"/>
                  </a:lnTo>
                  <a:lnTo>
                    <a:pt x="736" y="190"/>
                  </a:lnTo>
                  <a:lnTo>
                    <a:pt x="725" y="174"/>
                  </a:lnTo>
                  <a:lnTo>
                    <a:pt x="714" y="159"/>
                  </a:lnTo>
                  <a:lnTo>
                    <a:pt x="703" y="144"/>
                  </a:lnTo>
                  <a:lnTo>
                    <a:pt x="691" y="130"/>
                  </a:lnTo>
                  <a:lnTo>
                    <a:pt x="677" y="116"/>
                  </a:lnTo>
                  <a:lnTo>
                    <a:pt x="664" y="103"/>
                  </a:lnTo>
                  <a:lnTo>
                    <a:pt x="648" y="90"/>
                  </a:lnTo>
                  <a:lnTo>
                    <a:pt x="633" y="78"/>
                  </a:lnTo>
                  <a:lnTo>
                    <a:pt x="618" y="67"/>
                  </a:lnTo>
                  <a:lnTo>
                    <a:pt x="602" y="58"/>
                  </a:lnTo>
                  <a:lnTo>
                    <a:pt x="586" y="48"/>
                  </a:lnTo>
                  <a:lnTo>
                    <a:pt x="569" y="39"/>
                  </a:lnTo>
                  <a:lnTo>
                    <a:pt x="551" y="31"/>
                  </a:lnTo>
                  <a:lnTo>
                    <a:pt x="533" y="24"/>
                  </a:lnTo>
                  <a:lnTo>
                    <a:pt x="515" y="18"/>
                  </a:lnTo>
                  <a:lnTo>
                    <a:pt x="496" y="12"/>
                  </a:lnTo>
                  <a:lnTo>
                    <a:pt x="477" y="8"/>
                  </a:lnTo>
                  <a:lnTo>
                    <a:pt x="457" y="5"/>
                  </a:lnTo>
                  <a:lnTo>
                    <a:pt x="438" y="1"/>
                  </a:lnTo>
                  <a:lnTo>
                    <a:pt x="417" y="0"/>
                  </a:lnTo>
                  <a:lnTo>
                    <a:pt x="39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kern="1200">
                <a:solidFill>
                  <a:schemeClr val="bg1"/>
                </a:solidFill>
                <a:latin typeface="字魂58号-创中黑" panose="00000500000000000000" pitchFamily="2" charset="-122"/>
                <a:ea typeface="字魂58号-创中黑" panose="00000500000000000000" pitchFamily="2" charset="-122"/>
              </a:endParaRPr>
            </a:p>
          </p:txBody>
        </p:sp>
        <p:sp>
          <p:nvSpPr>
            <p:cNvPr id="47" name="Freeform 115"/>
            <p:cNvSpPr/>
            <p:nvPr/>
          </p:nvSpPr>
          <p:spPr bwMode="auto">
            <a:xfrm>
              <a:off x="3791743" y="3739753"/>
              <a:ext cx="93663" cy="93663"/>
            </a:xfrm>
            <a:custGeom>
              <a:avLst/>
              <a:gdLst>
                <a:gd name="T0" fmla="*/ 205 w 234"/>
                <a:gd name="T1" fmla="*/ 1 h 234"/>
                <a:gd name="T2" fmla="*/ 183 w 234"/>
                <a:gd name="T3" fmla="*/ 3 h 234"/>
                <a:gd name="T4" fmla="*/ 152 w 234"/>
                <a:gd name="T5" fmla="*/ 9 h 234"/>
                <a:gd name="T6" fmla="*/ 113 w 234"/>
                <a:gd name="T7" fmla="*/ 26 h 234"/>
                <a:gd name="T8" fmla="*/ 79 w 234"/>
                <a:gd name="T9" fmla="*/ 49 h 234"/>
                <a:gd name="T10" fmla="*/ 50 w 234"/>
                <a:gd name="T11" fmla="*/ 78 h 234"/>
                <a:gd name="T12" fmla="*/ 26 w 234"/>
                <a:gd name="T13" fmla="*/ 113 h 234"/>
                <a:gd name="T14" fmla="*/ 10 w 234"/>
                <a:gd name="T15" fmla="*/ 152 h 234"/>
                <a:gd name="T16" fmla="*/ 2 w 234"/>
                <a:gd name="T17" fmla="*/ 183 h 234"/>
                <a:gd name="T18" fmla="*/ 0 w 234"/>
                <a:gd name="T19" fmla="*/ 205 h 234"/>
                <a:gd name="T20" fmla="*/ 0 w 234"/>
                <a:gd name="T21" fmla="*/ 220 h 234"/>
                <a:gd name="T22" fmla="*/ 3 w 234"/>
                <a:gd name="T23" fmla="*/ 226 h 234"/>
                <a:gd name="T24" fmla="*/ 7 w 234"/>
                <a:gd name="T25" fmla="*/ 231 h 234"/>
                <a:gd name="T26" fmla="*/ 14 w 234"/>
                <a:gd name="T27" fmla="*/ 234 h 234"/>
                <a:gd name="T28" fmla="*/ 21 w 234"/>
                <a:gd name="T29" fmla="*/ 234 h 234"/>
                <a:gd name="T30" fmla="*/ 28 w 234"/>
                <a:gd name="T31" fmla="*/ 231 h 234"/>
                <a:gd name="T32" fmla="*/ 33 w 234"/>
                <a:gd name="T33" fmla="*/ 226 h 234"/>
                <a:gd name="T34" fmla="*/ 35 w 234"/>
                <a:gd name="T35" fmla="*/ 220 h 234"/>
                <a:gd name="T36" fmla="*/ 37 w 234"/>
                <a:gd name="T37" fmla="*/ 197 h 234"/>
                <a:gd name="T38" fmla="*/ 44 w 234"/>
                <a:gd name="T39" fmla="*/ 163 h 234"/>
                <a:gd name="T40" fmla="*/ 58 w 234"/>
                <a:gd name="T41" fmla="*/ 130 h 234"/>
                <a:gd name="T42" fmla="*/ 78 w 234"/>
                <a:gd name="T43" fmla="*/ 101 h 234"/>
                <a:gd name="T44" fmla="*/ 101 w 234"/>
                <a:gd name="T45" fmla="*/ 77 h 234"/>
                <a:gd name="T46" fmla="*/ 131 w 234"/>
                <a:gd name="T47" fmla="*/ 58 h 234"/>
                <a:gd name="T48" fmla="*/ 163 w 234"/>
                <a:gd name="T49" fmla="*/ 44 h 234"/>
                <a:gd name="T50" fmla="*/ 197 w 234"/>
                <a:gd name="T51" fmla="*/ 36 h 234"/>
                <a:gd name="T52" fmla="*/ 219 w 234"/>
                <a:gd name="T53" fmla="*/ 35 h 234"/>
                <a:gd name="T54" fmla="*/ 226 w 234"/>
                <a:gd name="T55" fmla="*/ 33 h 234"/>
                <a:gd name="T56" fmla="*/ 231 w 234"/>
                <a:gd name="T57" fmla="*/ 28 h 234"/>
                <a:gd name="T58" fmla="*/ 233 w 234"/>
                <a:gd name="T59" fmla="*/ 21 h 234"/>
                <a:gd name="T60" fmla="*/ 233 w 234"/>
                <a:gd name="T61" fmla="*/ 15 h 234"/>
                <a:gd name="T62" fmla="*/ 231 w 234"/>
                <a:gd name="T63" fmla="*/ 8 h 234"/>
                <a:gd name="T64" fmla="*/ 226 w 234"/>
                <a:gd name="T65" fmla="*/ 3 h 234"/>
                <a:gd name="T66" fmla="*/ 219 w 234"/>
                <a:gd name="T67" fmla="*/ 1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4" h="234">
                  <a:moveTo>
                    <a:pt x="216" y="0"/>
                  </a:moveTo>
                  <a:lnTo>
                    <a:pt x="205" y="1"/>
                  </a:lnTo>
                  <a:lnTo>
                    <a:pt x="194" y="1"/>
                  </a:lnTo>
                  <a:lnTo>
                    <a:pt x="183" y="3"/>
                  </a:lnTo>
                  <a:lnTo>
                    <a:pt x="173" y="4"/>
                  </a:lnTo>
                  <a:lnTo>
                    <a:pt x="152" y="9"/>
                  </a:lnTo>
                  <a:lnTo>
                    <a:pt x="132" y="17"/>
                  </a:lnTo>
                  <a:lnTo>
                    <a:pt x="113" y="26"/>
                  </a:lnTo>
                  <a:lnTo>
                    <a:pt x="95" y="36"/>
                  </a:lnTo>
                  <a:lnTo>
                    <a:pt x="79" y="49"/>
                  </a:lnTo>
                  <a:lnTo>
                    <a:pt x="64" y="63"/>
                  </a:lnTo>
                  <a:lnTo>
                    <a:pt x="50" y="78"/>
                  </a:lnTo>
                  <a:lnTo>
                    <a:pt x="37" y="95"/>
                  </a:lnTo>
                  <a:lnTo>
                    <a:pt x="26" y="113"/>
                  </a:lnTo>
                  <a:lnTo>
                    <a:pt x="17" y="131"/>
                  </a:lnTo>
                  <a:lnTo>
                    <a:pt x="10" y="152"/>
                  </a:lnTo>
                  <a:lnTo>
                    <a:pt x="4" y="172"/>
                  </a:lnTo>
                  <a:lnTo>
                    <a:pt x="2" y="183"/>
                  </a:lnTo>
                  <a:lnTo>
                    <a:pt x="1" y="194"/>
                  </a:lnTo>
                  <a:lnTo>
                    <a:pt x="0" y="205"/>
                  </a:lnTo>
                  <a:lnTo>
                    <a:pt x="0" y="216"/>
                  </a:lnTo>
                  <a:lnTo>
                    <a:pt x="0" y="220"/>
                  </a:lnTo>
                  <a:lnTo>
                    <a:pt x="1" y="223"/>
                  </a:lnTo>
                  <a:lnTo>
                    <a:pt x="3" y="226"/>
                  </a:lnTo>
                  <a:lnTo>
                    <a:pt x="5" y="229"/>
                  </a:lnTo>
                  <a:lnTo>
                    <a:pt x="7" y="231"/>
                  </a:lnTo>
                  <a:lnTo>
                    <a:pt x="11" y="233"/>
                  </a:lnTo>
                  <a:lnTo>
                    <a:pt x="14" y="234"/>
                  </a:lnTo>
                  <a:lnTo>
                    <a:pt x="18" y="234"/>
                  </a:lnTo>
                  <a:lnTo>
                    <a:pt x="21" y="234"/>
                  </a:lnTo>
                  <a:lnTo>
                    <a:pt x="25" y="233"/>
                  </a:lnTo>
                  <a:lnTo>
                    <a:pt x="28" y="231"/>
                  </a:lnTo>
                  <a:lnTo>
                    <a:pt x="31" y="229"/>
                  </a:lnTo>
                  <a:lnTo>
                    <a:pt x="33" y="226"/>
                  </a:lnTo>
                  <a:lnTo>
                    <a:pt x="34" y="223"/>
                  </a:lnTo>
                  <a:lnTo>
                    <a:pt x="35" y="220"/>
                  </a:lnTo>
                  <a:lnTo>
                    <a:pt x="35" y="216"/>
                  </a:lnTo>
                  <a:lnTo>
                    <a:pt x="37" y="197"/>
                  </a:lnTo>
                  <a:lnTo>
                    <a:pt x="40" y="180"/>
                  </a:lnTo>
                  <a:lnTo>
                    <a:pt x="44" y="163"/>
                  </a:lnTo>
                  <a:lnTo>
                    <a:pt x="51" y="145"/>
                  </a:lnTo>
                  <a:lnTo>
                    <a:pt x="58" y="130"/>
                  </a:lnTo>
                  <a:lnTo>
                    <a:pt x="67" y="115"/>
                  </a:lnTo>
                  <a:lnTo>
                    <a:pt x="78" y="101"/>
                  </a:lnTo>
                  <a:lnTo>
                    <a:pt x="88" y="88"/>
                  </a:lnTo>
                  <a:lnTo>
                    <a:pt x="101" y="77"/>
                  </a:lnTo>
                  <a:lnTo>
                    <a:pt x="115" y="67"/>
                  </a:lnTo>
                  <a:lnTo>
                    <a:pt x="131" y="58"/>
                  </a:lnTo>
                  <a:lnTo>
                    <a:pt x="146" y="50"/>
                  </a:lnTo>
                  <a:lnTo>
                    <a:pt x="163" y="44"/>
                  </a:lnTo>
                  <a:lnTo>
                    <a:pt x="180" y="40"/>
                  </a:lnTo>
                  <a:lnTo>
                    <a:pt x="197" y="36"/>
                  </a:lnTo>
                  <a:lnTo>
                    <a:pt x="216" y="36"/>
                  </a:lnTo>
                  <a:lnTo>
                    <a:pt x="219" y="35"/>
                  </a:lnTo>
                  <a:lnTo>
                    <a:pt x="223" y="34"/>
                  </a:lnTo>
                  <a:lnTo>
                    <a:pt x="226" y="33"/>
                  </a:lnTo>
                  <a:lnTo>
                    <a:pt x="229" y="31"/>
                  </a:lnTo>
                  <a:lnTo>
                    <a:pt x="231" y="28"/>
                  </a:lnTo>
                  <a:lnTo>
                    <a:pt x="232" y="24"/>
                  </a:lnTo>
                  <a:lnTo>
                    <a:pt x="233" y="21"/>
                  </a:lnTo>
                  <a:lnTo>
                    <a:pt x="234" y="18"/>
                  </a:lnTo>
                  <a:lnTo>
                    <a:pt x="233" y="15"/>
                  </a:lnTo>
                  <a:lnTo>
                    <a:pt x="232" y="10"/>
                  </a:lnTo>
                  <a:lnTo>
                    <a:pt x="231" y="8"/>
                  </a:lnTo>
                  <a:lnTo>
                    <a:pt x="229" y="5"/>
                  </a:lnTo>
                  <a:lnTo>
                    <a:pt x="226" y="3"/>
                  </a:lnTo>
                  <a:lnTo>
                    <a:pt x="223" y="2"/>
                  </a:lnTo>
                  <a:lnTo>
                    <a:pt x="219" y="1"/>
                  </a:lnTo>
                  <a:lnTo>
                    <a:pt x="2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kern="1200">
                <a:solidFill>
                  <a:schemeClr val="bg1"/>
                </a:solidFill>
                <a:latin typeface="字魂58号-创中黑" panose="00000500000000000000" pitchFamily="2" charset="-122"/>
                <a:ea typeface="字魂58号-创中黑" panose="00000500000000000000" pitchFamily="2" charset="-122"/>
              </a:endParaRPr>
            </a:p>
          </p:txBody>
        </p:sp>
      </p:grpSp>
      <p:grpSp>
        <p:nvGrpSpPr>
          <p:cNvPr id="55" name="Group 70"/>
          <p:cNvGrpSpPr/>
          <p:nvPr/>
        </p:nvGrpSpPr>
        <p:grpSpPr>
          <a:xfrm>
            <a:off x="6033649" y="2735843"/>
            <a:ext cx="517480" cy="452795"/>
            <a:chOff x="2734468" y="4611290"/>
            <a:chExt cx="457200" cy="400050"/>
          </a:xfrm>
          <a:solidFill>
            <a:srgbClr val="162331"/>
          </a:solidFill>
        </p:grpSpPr>
        <p:sp>
          <p:nvSpPr>
            <p:cNvPr id="56" name="Freeform 104"/>
            <p:cNvSpPr/>
            <p:nvPr/>
          </p:nvSpPr>
          <p:spPr bwMode="auto">
            <a:xfrm>
              <a:off x="2805906" y="4682728"/>
              <a:ext cx="165100" cy="106363"/>
            </a:xfrm>
            <a:custGeom>
              <a:avLst/>
              <a:gdLst>
                <a:gd name="T0" fmla="*/ 376 w 415"/>
                <a:gd name="T1" fmla="*/ 1 h 270"/>
                <a:gd name="T2" fmla="*/ 337 w 415"/>
                <a:gd name="T3" fmla="*/ 3 h 270"/>
                <a:gd name="T4" fmla="*/ 298 w 415"/>
                <a:gd name="T5" fmla="*/ 8 h 270"/>
                <a:gd name="T6" fmla="*/ 261 w 415"/>
                <a:gd name="T7" fmla="*/ 16 h 270"/>
                <a:gd name="T8" fmla="*/ 227 w 415"/>
                <a:gd name="T9" fmla="*/ 26 h 270"/>
                <a:gd name="T10" fmla="*/ 192 w 415"/>
                <a:gd name="T11" fmla="*/ 37 h 270"/>
                <a:gd name="T12" fmla="*/ 161 w 415"/>
                <a:gd name="T13" fmla="*/ 50 h 270"/>
                <a:gd name="T14" fmla="*/ 132 w 415"/>
                <a:gd name="T15" fmla="*/ 67 h 270"/>
                <a:gd name="T16" fmla="*/ 105 w 415"/>
                <a:gd name="T17" fmla="*/ 84 h 270"/>
                <a:gd name="T18" fmla="*/ 80 w 415"/>
                <a:gd name="T19" fmla="*/ 102 h 270"/>
                <a:gd name="T20" fmla="*/ 58 w 415"/>
                <a:gd name="T21" fmla="*/ 123 h 270"/>
                <a:gd name="T22" fmla="*/ 40 w 415"/>
                <a:gd name="T23" fmla="*/ 143 h 270"/>
                <a:gd name="T24" fmla="*/ 25 w 415"/>
                <a:gd name="T25" fmla="*/ 166 h 270"/>
                <a:gd name="T26" fmla="*/ 13 w 415"/>
                <a:gd name="T27" fmla="*/ 190 h 270"/>
                <a:gd name="T28" fmla="*/ 5 w 415"/>
                <a:gd name="T29" fmla="*/ 215 h 270"/>
                <a:gd name="T30" fmla="*/ 1 w 415"/>
                <a:gd name="T31" fmla="*/ 239 h 270"/>
                <a:gd name="T32" fmla="*/ 1 w 415"/>
                <a:gd name="T33" fmla="*/ 256 h 270"/>
                <a:gd name="T34" fmla="*/ 3 w 415"/>
                <a:gd name="T35" fmla="*/ 262 h 270"/>
                <a:gd name="T36" fmla="*/ 8 w 415"/>
                <a:gd name="T37" fmla="*/ 266 h 270"/>
                <a:gd name="T38" fmla="*/ 15 w 415"/>
                <a:gd name="T39" fmla="*/ 270 h 270"/>
                <a:gd name="T40" fmla="*/ 21 w 415"/>
                <a:gd name="T41" fmla="*/ 270 h 270"/>
                <a:gd name="T42" fmla="*/ 28 w 415"/>
                <a:gd name="T43" fmla="*/ 266 h 270"/>
                <a:gd name="T44" fmla="*/ 33 w 415"/>
                <a:gd name="T45" fmla="*/ 262 h 270"/>
                <a:gd name="T46" fmla="*/ 35 w 415"/>
                <a:gd name="T47" fmla="*/ 256 h 270"/>
                <a:gd name="T48" fmla="*/ 36 w 415"/>
                <a:gd name="T49" fmla="*/ 242 h 270"/>
                <a:gd name="T50" fmla="*/ 41 w 415"/>
                <a:gd name="T51" fmla="*/ 220 h 270"/>
                <a:gd name="T52" fmla="*/ 47 w 415"/>
                <a:gd name="T53" fmla="*/ 199 h 270"/>
                <a:gd name="T54" fmla="*/ 58 w 415"/>
                <a:gd name="T55" fmla="*/ 179 h 270"/>
                <a:gd name="T56" fmla="*/ 73 w 415"/>
                <a:gd name="T57" fmla="*/ 161 h 270"/>
                <a:gd name="T58" fmla="*/ 89 w 415"/>
                <a:gd name="T59" fmla="*/ 142 h 270"/>
                <a:gd name="T60" fmla="*/ 110 w 415"/>
                <a:gd name="T61" fmla="*/ 125 h 270"/>
                <a:gd name="T62" fmla="*/ 132 w 415"/>
                <a:gd name="T63" fmla="*/ 109 h 270"/>
                <a:gd name="T64" fmla="*/ 156 w 415"/>
                <a:gd name="T65" fmla="*/ 94 h 270"/>
                <a:gd name="T66" fmla="*/ 183 w 415"/>
                <a:gd name="T67" fmla="*/ 80 h 270"/>
                <a:gd name="T68" fmla="*/ 228 w 415"/>
                <a:gd name="T69" fmla="*/ 62 h 270"/>
                <a:gd name="T70" fmla="*/ 275 w 415"/>
                <a:gd name="T71" fmla="*/ 49 h 270"/>
                <a:gd name="T72" fmla="*/ 309 w 415"/>
                <a:gd name="T73" fmla="*/ 43 h 270"/>
                <a:gd name="T74" fmla="*/ 343 w 415"/>
                <a:gd name="T75" fmla="*/ 39 h 270"/>
                <a:gd name="T76" fmla="*/ 378 w 415"/>
                <a:gd name="T77" fmla="*/ 36 h 270"/>
                <a:gd name="T78" fmla="*/ 399 w 415"/>
                <a:gd name="T79" fmla="*/ 35 h 270"/>
                <a:gd name="T80" fmla="*/ 406 w 415"/>
                <a:gd name="T81" fmla="*/ 33 h 270"/>
                <a:gd name="T82" fmla="*/ 411 w 415"/>
                <a:gd name="T83" fmla="*/ 28 h 270"/>
                <a:gd name="T84" fmla="*/ 413 w 415"/>
                <a:gd name="T85" fmla="*/ 21 h 270"/>
                <a:gd name="T86" fmla="*/ 413 w 415"/>
                <a:gd name="T87" fmla="*/ 15 h 270"/>
                <a:gd name="T88" fmla="*/ 411 w 415"/>
                <a:gd name="T89" fmla="*/ 8 h 270"/>
                <a:gd name="T90" fmla="*/ 406 w 415"/>
                <a:gd name="T91" fmla="*/ 3 h 270"/>
                <a:gd name="T92" fmla="*/ 399 w 415"/>
                <a:gd name="T93" fmla="*/ 1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5" h="270">
                  <a:moveTo>
                    <a:pt x="396" y="0"/>
                  </a:moveTo>
                  <a:lnTo>
                    <a:pt x="376" y="1"/>
                  </a:lnTo>
                  <a:lnTo>
                    <a:pt x="356" y="1"/>
                  </a:lnTo>
                  <a:lnTo>
                    <a:pt x="337" y="3"/>
                  </a:lnTo>
                  <a:lnTo>
                    <a:pt x="317" y="5"/>
                  </a:lnTo>
                  <a:lnTo>
                    <a:pt x="298" y="8"/>
                  </a:lnTo>
                  <a:lnTo>
                    <a:pt x="280" y="12"/>
                  </a:lnTo>
                  <a:lnTo>
                    <a:pt x="261" y="16"/>
                  </a:lnTo>
                  <a:lnTo>
                    <a:pt x="244" y="20"/>
                  </a:lnTo>
                  <a:lnTo>
                    <a:pt x="227" y="26"/>
                  </a:lnTo>
                  <a:lnTo>
                    <a:pt x="209" y="31"/>
                  </a:lnTo>
                  <a:lnTo>
                    <a:pt x="192" y="37"/>
                  </a:lnTo>
                  <a:lnTo>
                    <a:pt x="177" y="44"/>
                  </a:lnTo>
                  <a:lnTo>
                    <a:pt x="161" y="50"/>
                  </a:lnTo>
                  <a:lnTo>
                    <a:pt x="146" y="58"/>
                  </a:lnTo>
                  <a:lnTo>
                    <a:pt x="132" y="67"/>
                  </a:lnTo>
                  <a:lnTo>
                    <a:pt x="117" y="74"/>
                  </a:lnTo>
                  <a:lnTo>
                    <a:pt x="105" y="84"/>
                  </a:lnTo>
                  <a:lnTo>
                    <a:pt x="92" y="93"/>
                  </a:lnTo>
                  <a:lnTo>
                    <a:pt x="80" y="102"/>
                  </a:lnTo>
                  <a:lnTo>
                    <a:pt x="69" y="112"/>
                  </a:lnTo>
                  <a:lnTo>
                    <a:pt x="58" y="123"/>
                  </a:lnTo>
                  <a:lnTo>
                    <a:pt x="48" y="132"/>
                  </a:lnTo>
                  <a:lnTo>
                    <a:pt x="40" y="143"/>
                  </a:lnTo>
                  <a:lnTo>
                    <a:pt x="32" y="155"/>
                  </a:lnTo>
                  <a:lnTo>
                    <a:pt x="25" y="166"/>
                  </a:lnTo>
                  <a:lnTo>
                    <a:pt x="18" y="178"/>
                  </a:lnTo>
                  <a:lnTo>
                    <a:pt x="13" y="190"/>
                  </a:lnTo>
                  <a:lnTo>
                    <a:pt x="8" y="202"/>
                  </a:lnTo>
                  <a:lnTo>
                    <a:pt x="5" y="215"/>
                  </a:lnTo>
                  <a:lnTo>
                    <a:pt x="2" y="226"/>
                  </a:lnTo>
                  <a:lnTo>
                    <a:pt x="1" y="239"/>
                  </a:lnTo>
                  <a:lnTo>
                    <a:pt x="0" y="252"/>
                  </a:lnTo>
                  <a:lnTo>
                    <a:pt x="1" y="256"/>
                  </a:lnTo>
                  <a:lnTo>
                    <a:pt x="2" y="259"/>
                  </a:lnTo>
                  <a:lnTo>
                    <a:pt x="3" y="262"/>
                  </a:lnTo>
                  <a:lnTo>
                    <a:pt x="5" y="264"/>
                  </a:lnTo>
                  <a:lnTo>
                    <a:pt x="8" y="266"/>
                  </a:lnTo>
                  <a:lnTo>
                    <a:pt x="11" y="269"/>
                  </a:lnTo>
                  <a:lnTo>
                    <a:pt x="15" y="270"/>
                  </a:lnTo>
                  <a:lnTo>
                    <a:pt x="18" y="270"/>
                  </a:lnTo>
                  <a:lnTo>
                    <a:pt x="21" y="270"/>
                  </a:lnTo>
                  <a:lnTo>
                    <a:pt x="25" y="269"/>
                  </a:lnTo>
                  <a:lnTo>
                    <a:pt x="28" y="266"/>
                  </a:lnTo>
                  <a:lnTo>
                    <a:pt x="31" y="264"/>
                  </a:lnTo>
                  <a:lnTo>
                    <a:pt x="33" y="262"/>
                  </a:lnTo>
                  <a:lnTo>
                    <a:pt x="34" y="259"/>
                  </a:lnTo>
                  <a:lnTo>
                    <a:pt x="35" y="256"/>
                  </a:lnTo>
                  <a:lnTo>
                    <a:pt x="36" y="252"/>
                  </a:lnTo>
                  <a:lnTo>
                    <a:pt x="36" y="242"/>
                  </a:lnTo>
                  <a:lnTo>
                    <a:pt x="38" y="231"/>
                  </a:lnTo>
                  <a:lnTo>
                    <a:pt x="41" y="220"/>
                  </a:lnTo>
                  <a:lnTo>
                    <a:pt x="44" y="209"/>
                  </a:lnTo>
                  <a:lnTo>
                    <a:pt x="47" y="199"/>
                  </a:lnTo>
                  <a:lnTo>
                    <a:pt x="53" y="190"/>
                  </a:lnTo>
                  <a:lnTo>
                    <a:pt x="58" y="179"/>
                  </a:lnTo>
                  <a:lnTo>
                    <a:pt x="66" y="169"/>
                  </a:lnTo>
                  <a:lnTo>
                    <a:pt x="73" y="161"/>
                  </a:lnTo>
                  <a:lnTo>
                    <a:pt x="81" y="151"/>
                  </a:lnTo>
                  <a:lnTo>
                    <a:pt x="89" y="142"/>
                  </a:lnTo>
                  <a:lnTo>
                    <a:pt x="99" y="132"/>
                  </a:lnTo>
                  <a:lnTo>
                    <a:pt x="110" y="125"/>
                  </a:lnTo>
                  <a:lnTo>
                    <a:pt x="121" y="116"/>
                  </a:lnTo>
                  <a:lnTo>
                    <a:pt x="132" y="109"/>
                  </a:lnTo>
                  <a:lnTo>
                    <a:pt x="145" y="101"/>
                  </a:lnTo>
                  <a:lnTo>
                    <a:pt x="156" y="94"/>
                  </a:lnTo>
                  <a:lnTo>
                    <a:pt x="170" y="86"/>
                  </a:lnTo>
                  <a:lnTo>
                    <a:pt x="183" y="80"/>
                  </a:lnTo>
                  <a:lnTo>
                    <a:pt x="197" y="74"/>
                  </a:lnTo>
                  <a:lnTo>
                    <a:pt x="228" y="62"/>
                  </a:lnTo>
                  <a:lnTo>
                    <a:pt x="259" y="54"/>
                  </a:lnTo>
                  <a:lnTo>
                    <a:pt x="275" y="49"/>
                  </a:lnTo>
                  <a:lnTo>
                    <a:pt x="291" y="46"/>
                  </a:lnTo>
                  <a:lnTo>
                    <a:pt x="309" y="43"/>
                  </a:lnTo>
                  <a:lnTo>
                    <a:pt x="326" y="41"/>
                  </a:lnTo>
                  <a:lnTo>
                    <a:pt x="343" y="39"/>
                  </a:lnTo>
                  <a:lnTo>
                    <a:pt x="361" y="37"/>
                  </a:lnTo>
                  <a:lnTo>
                    <a:pt x="378" y="36"/>
                  </a:lnTo>
                  <a:lnTo>
                    <a:pt x="396" y="36"/>
                  </a:lnTo>
                  <a:lnTo>
                    <a:pt x="399" y="35"/>
                  </a:lnTo>
                  <a:lnTo>
                    <a:pt x="403" y="34"/>
                  </a:lnTo>
                  <a:lnTo>
                    <a:pt x="406" y="33"/>
                  </a:lnTo>
                  <a:lnTo>
                    <a:pt x="409" y="31"/>
                  </a:lnTo>
                  <a:lnTo>
                    <a:pt x="411" y="28"/>
                  </a:lnTo>
                  <a:lnTo>
                    <a:pt x="412" y="24"/>
                  </a:lnTo>
                  <a:lnTo>
                    <a:pt x="413" y="21"/>
                  </a:lnTo>
                  <a:lnTo>
                    <a:pt x="415" y="18"/>
                  </a:lnTo>
                  <a:lnTo>
                    <a:pt x="413" y="15"/>
                  </a:lnTo>
                  <a:lnTo>
                    <a:pt x="412" y="10"/>
                  </a:lnTo>
                  <a:lnTo>
                    <a:pt x="411" y="8"/>
                  </a:lnTo>
                  <a:lnTo>
                    <a:pt x="409" y="5"/>
                  </a:lnTo>
                  <a:lnTo>
                    <a:pt x="406" y="3"/>
                  </a:lnTo>
                  <a:lnTo>
                    <a:pt x="403" y="2"/>
                  </a:lnTo>
                  <a:lnTo>
                    <a:pt x="399" y="1"/>
                  </a:lnTo>
                  <a:lnTo>
                    <a:pt x="39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kern="1200">
                <a:solidFill>
                  <a:schemeClr val="bg1"/>
                </a:solidFill>
                <a:latin typeface="字魂58号-创中黑" panose="00000500000000000000" pitchFamily="2" charset="-122"/>
                <a:ea typeface="字魂58号-创中黑" panose="00000500000000000000" pitchFamily="2" charset="-122"/>
              </a:endParaRPr>
            </a:p>
          </p:txBody>
        </p:sp>
        <p:sp>
          <p:nvSpPr>
            <p:cNvPr id="57" name="Freeform 105"/>
            <p:cNvSpPr>
              <a:spLocks noEditPoints="1"/>
            </p:cNvSpPr>
            <p:nvPr/>
          </p:nvSpPr>
          <p:spPr bwMode="auto">
            <a:xfrm>
              <a:off x="2734468" y="4611290"/>
              <a:ext cx="457200" cy="400050"/>
            </a:xfrm>
            <a:custGeom>
              <a:avLst/>
              <a:gdLst>
                <a:gd name="T0" fmla="*/ 476 w 1152"/>
                <a:gd name="T1" fmla="*/ 784 h 1008"/>
                <a:gd name="T2" fmla="*/ 441 w 1152"/>
                <a:gd name="T3" fmla="*/ 788 h 1008"/>
                <a:gd name="T4" fmla="*/ 409 w 1152"/>
                <a:gd name="T5" fmla="*/ 810 h 1008"/>
                <a:gd name="T6" fmla="*/ 352 w 1152"/>
                <a:gd name="T7" fmla="*/ 864 h 1008"/>
                <a:gd name="T8" fmla="*/ 316 w 1152"/>
                <a:gd name="T9" fmla="*/ 850 h 1008"/>
                <a:gd name="T10" fmla="*/ 325 w 1152"/>
                <a:gd name="T11" fmla="*/ 792 h 1008"/>
                <a:gd name="T12" fmla="*/ 314 w 1152"/>
                <a:gd name="T13" fmla="*/ 752 h 1008"/>
                <a:gd name="T14" fmla="*/ 261 w 1152"/>
                <a:gd name="T15" fmla="*/ 712 h 1008"/>
                <a:gd name="T16" fmla="*/ 159 w 1152"/>
                <a:gd name="T17" fmla="*/ 633 h 1008"/>
                <a:gd name="T18" fmla="*/ 94 w 1152"/>
                <a:gd name="T19" fmla="*/ 537 h 1008"/>
                <a:gd name="T20" fmla="*/ 72 w 1152"/>
                <a:gd name="T21" fmla="*/ 432 h 1008"/>
                <a:gd name="T22" fmla="*/ 88 w 1152"/>
                <a:gd name="T23" fmla="*/ 342 h 1008"/>
                <a:gd name="T24" fmla="*/ 133 w 1152"/>
                <a:gd name="T25" fmla="*/ 261 h 1008"/>
                <a:gd name="T26" fmla="*/ 204 w 1152"/>
                <a:gd name="T27" fmla="*/ 190 h 1008"/>
                <a:gd name="T28" fmla="*/ 294 w 1152"/>
                <a:gd name="T29" fmla="*/ 133 h 1008"/>
                <a:gd name="T30" fmla="*/ 403 w 1152"/>
                <a:gd name="T31" fmla="*/ 93 h 1008"/>
                <a:gd name="T32" fmla="*/ 524 w 1152"/>
                <a:gd name="T33" fmla="*/ 74 h 1008"/>
                <a:gd name="T34" fmla="*/ 653 w 1152"/>
                <a:gd name="T35" fmla="*/ 76 h 1008"/>
                <a:gd name="T36" fmla="*/ 772 w 1152"/>
                <a:gd name="T37" fmla="*/ 100 h 1008"/>
                <a:gd name="T38" fmla="*/ 877 w 1152"/>
                <a:gd name="T39" fmla="*/ 144 h 1008"/>
                <a:gd name="T40" fmla="*/ 965 w 1152"/>
                <a:gd name="T41" fmla="*/ 203 h 1008"/>
                <a:gd name="T42" fmla="*/ 1030 w 1152"/>
                <a:gd name="T43" fmla="*/ 276 h 1008"/>
                <a:gd name="T44" fmla="*/ 1070 w 1152"/>
                <a:gd name="T45" fmla="*/ 359 h 1008"/>
                <a:gd name="T46" fmla="*/ 1079 w 1152"/>
                <a:gd name="T47" fmla="*/ 451 h 1008"/>
                <a:gd name="T48" fmla="*/ 1057 w 1152"/>
                <a:gd name="T49" fmla="*/ 539 h 1008"/>
                <a:gd name="T50" fmla="*/ 1007 w 1152"/>
                <a:gd name="T51" fmla="*/ 618 h 1008"/>
                <a:gd name="T52" fmla="*/ 933 w 1152"/>
                <a:gd name="T53" fmla="*/ 686 h 1008"/>
                <a:gd name="T54" fmla="*/ 838 w 1152"/>
                <a:gd name="T55" fmla="*/ 740 h 1008"/>
                <a:gd name="T56" fmla="*/ 725 w 1152"/>
                <a:gd name="T57" fmla="*/ 776 h 1008"/>
                <a:gd name="T58" fmla="*/ 602 w 1152"/>
                <a:gd name="T59" fmla="*/ 791 h 1008"/>
                <a:gd name="T60" fmla="*/ 489 w 1152"/>
                <a:gd name="T61" fmla="*/ 5 h 1008"/>
                <a:gd name="T62" fmla="*/ 352 w 1152"/>
                <a:gd name="T63" fmla="*/ 34 h 1008"/>
                <a:gd name="T64" fmla="*/ 232 w 1152"/>
                <a:gd name="T65" fmla="*/ 86 h 1008"/>
                <a:gd name="T66" fmla="*/ 131 w 1152"/>
                <a:gd name="T67" fmla="*/ 157 h 1008"/>
                <a:gd name="T68" fmla="*/ 57 w 1152"/>
                <a:gd name="T69" fmla="*/ 244 h 1008"/>
                <a:gd name="T70" fmla="*/ 11 w 1152"/>
                <a:gd name="T71" fmla="*/ 345 h 1008"/>
                <a:gd name="T72" fmla="*/ 0 w 1152"/>
                <a:gd name="T73" fmla="*/ 445 h 1008"/>
                <a:gd name="T74" fmla="*/ 10 w 1152"/>
                <a:gd name="T75" fmla="*/ 513 h 1008"/>
                <a:gd name="T76" fmla="*/ 53 w 1152"/>
                <a:gd name="T77" fmla="*/ 614 h 1008"/>
                <a:gd name="T78" fmla="*/ 148 w 1152"/>
                <a:gd name="T79" fmla="*/ 722 h 1008"/>
                <a:gd name="T80" fmla="*/ 252 w 1152"/>
                <a:gd name="T81" fmla="*/ 791 h 1008"/>
                <a:gd name="T82" fmla="*/ 245 w 1152"/>
                <a:gd name="T83" fmla="*/ 841 h 1008"/>
                <a:gd name="T84" fmla="*/ 192 w 1152"/>
                <a:gd name="T85" fmla="*/ 948 h 1008"/>
                <a:gd name="T86" fmla="*/ 181 w 1152"/>
                <a:gd name="T87" fmla="*/ 982 h 1008"/>
                <a:gd name="T88" fmla="*/ 200 w 1152"/>
                <a:gd name="T89" fmla="*/ 1005 h 1008"/>
                <a:gd name="T90" fmla="*/ 242 w 1152"/>
                <a:gd name="T91" fmla="*/ 1003 h 1008"/>
                <a:gd name="T92" fmla="*/ 342 w 1152"/>
                <a:gd name="T93" fmla="*/ 959 h 1008"/>
                <a:gd name="T94" fmla="*/ 421 w 1152"/>
                <a:gd name="T95" fmla="*/ 900 h 1008"/>
                <a:gd name="T96" fmla="*/ 520 w 1152"/>
                <a:gd name="T97" fmla="*/ 862 h 1008"/>
                <a:gd name="T98" fmla="*/ 664 w 1152"/>
                <a:gd name="T99" fmla="*/ 859 h 1008"/>
                <a:gd name="T100" fmla="*/ 800 w 1152"/>
                <a:gd name="T101" fmla="*/ 830 h 1008"/>
                <a:gd name="T102" fmla="*/ 921 w 1152"/>
                <a:gd name="T103" fmla="*/ 778 h 1008"/>
                <a:gd name="T104" fmla="*/ 1020 w 1152"/>
                <a:gd name="T105" fmla="*/ 707 h 1008"/>
                <a:gd name="T106" fmla="*/ 1096 w 1152"/>
                <a:gd name="T107" fmla="*/ 619 h 1008"/>
                <a:gd name="T108" fmla="*/ 1140 w 1152"/>
                <a:gd name="T109" fmla="*/ 519 h 1008"/>
                <a:gd name="T110" fmla="*/ 1151 w 1152"/>
                <a:gd name="T111" fmla="*/ 410 h 1008"/>
                <a:gd name="T112" fmla="*/ 1126 w 1152"/>
                <a:gd name="T113" fmla="*/ 304 h 1008"/>
                <a:gd name="T114" fmla="*/ 1069 w 1152"/>
                <a:gd name="T115" fmla="*/ 208 h 1008"/>
                <a:gd name="T116" fmla="*/ 983 w 1152"/>
                <a:gd name="T117" fmla="*/ 127 h 1008"/>
                <a:gd name="T118" fmla="*/ 874 w 1152"/>
                <a:gd name="T119" fmla="*/ 62 h 1008"/>
                <a:gd name="T120" fmla="*/ 747 w 1152"/>
                <a:gd name="T121" fmla="*/ 20 h 1008"/>
                <a:gd name="T122" fmla="*/ 605 w 1152"/>
                <a:gd name="T123"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52" h="1008">
                  <a:moveTo>
                    <a:pt x="576" y="792"/>
                  </a:moveTo>
                  <a:lnTo>
                    <a:pt x="551" y="791"/>
                  </a:lnTo>
                  <a:lnTo>
                    <a:pt x="526" y="790"/>
                  </a:lnTo>
                  <a:lnTo>
                    <a:pt x="501" y="788"/>
                  </a:lnTo>
                  <a:lnTo>
                    <a:pt x="476" y="784"/>
                  </a:lnTo>
                  <a:lnTo>
                    <a:pt x="470" y="783"/>
                  </a:lnTo>
                  <a:lnTo>
                    <a:pt x="465" y="783"/>
                  </a:lnTo>
                  <a:lnTo>
                    <a:pt x="457" y="784"/>
                  </a:lnTo>
                  <a:lnTo>
                    <a:pt x="449" y="786"/>
                  </a:lnTo>
                  <a:lnTo>
                    <a:pt x="441" y="788"/>
                  </a:lnTo>
                  <a:lnTo>
                    <a:pt x="435" y="791"/>
                  </a:lnTo>
                  <a:lnTo>
                    <a:pt x="427" y="794"/>
                  </a:lnTo>
                  <a:lnTo>
                    <a:pt x="421" y="798"/>
                  </a:lnTo>
                  <a:lnTo>
                    <a:pt x="415" y="804"/>
                  </a:lnTo>
                  <a:lnTo>
                    <a:pt x="409" y="810"/>
                  </a:lnTo>
                  <a:lnTo>
                    <a:pt x="402" y="818"/>
                  </a:lnTo>
                  <a:lnTo>
                    <a:pt x="393" y="828"/>
                  </a:lnTo>
                  <a:lnTo>
                    <a:pt x="381" y="840"/>
                  </a:lnTo>
                  <a:lnTo>
                    <a:pt x="368" y="851"/>
                  </a:lnTo>
                  <a:lnTo>
                    <a:pt x="352" y="864"/>
                  </a:lnTo>
                  <a:lnTo>
                    <a:pt x="335" y="876"/>
                  </a:lnTo>
                  <a:lnTo>
                    <a:pt x="317" y="889"/>
                  </a:lnTo>
                  <a:lnTo>
                    <a:pt x="299" y="901"/>
                  </a:lnTo>
                  <a:lnTo>
                    <a:pt x="308" y="876"/>
                  </a:lnTo>
                  <a:lnTo>
                    <a:pt x="316" y="850"/>
                  </a:lnTo>
                  <a:lnTo>
                    <a:pt x="319" y="837"/>
                  </a:lnTo>
                  <a:lnTo>
                    <a:pt x="321" y="823"/>
                  </a:lnTo>
                  <a:lnTo>
                    <a:pt x="323" y="809"/>
                  </a:lnTo>
                  <a:lnTo>
                    <a:pt x="323" y="796"/>
                  </a:lnTo>
                  <a:lnTo>
                    <a:pt x="325" y="792"/>
                  </a:lnTo>
                  <a:lnTo>
                    <a:pt x="325" y="789"/>
                  </a:lnTo>
                  <a:lnTo>
                    <a:pt x="323" y="779"/>
                  </a:lnTo>
                  <a:lnTo>
                    <a:pt x="321" y="769"/>
                  </a:lnTo>
                  <a:lnTo>
                    <a:pt x="318" y="761"/>
                  </a:lnTo>
                  <a:lnTo>
                    <a:pt x="314" y="752"/>
                  </a:lnTo>
                  <a:lnTo>
                    <a:pt x="308" y="743"/>
                  </a:lnTo>
                  <a:lnTo>
                    <a:pt x="302" y="737"/>
                  </a:lnTo>
                  <a:lnTo>
                    <a:pt x="293" y="730"/>
                  </a:lnTo>
                  <a:lnTo>
                    <a:pt x="285" y="725"/>
                  </a:lnTo>
                  <a:lnTo>
                    <a:pt x="261" y="712"/>
                  </a:lnTo>
                  <a:lnTo>
                    <a:pt x="238" y="698"/>
                  </a:lnTo>
                  <a:lnTo>
                    <a:pt x="215" y="683"/>
                  </a:lnTo>
                  <a:lnTo>
                    <a:pt x="196" y="667"/>
                  </a:lnTo>
                  <a:lnTo>
                    <a:pt x="177" y="651"/>
                  </a:lnTo>
                  <a:lnTo>
                    <a:pt x="159" y="633"/>
                  </a:lnTo>
                  <a:lnTo>
                    <a:pt x="143" y="615"/>
                  </a:lnTo>
                  <a:lnTo>
                    <a:pt x="129" y="597"/>
                  </a:lnTo>
                  <a:lnTo>
                    <a:pt x="116" y="577"/>
                  </a:lnTo>
                  <a:lnTo>
                    <a:pt x="104" y="558"/>
                  </a:lnTo>
                  <a:lnTo>
                    <a:pt x="94" y="537"/>
                  </a:lnTo>
                  <a:lnTo>
                    <a:pt x="87" y="517"/>
                  </a:lnTo>
                  <a:lnTo>
                    <a:pt x="80" y="496"/>
                  </a:lnTo>
                  <a:lnTo>
                    <a:pt x="76" y="474"/>
                  </a:lnTo>
                  <a:lnTo>
                    <a:pt x="73" y="454"/>
                  </a:lnTo>
                  <a:lnTo>
                    <a:pt x="72" y="432"/>
                  </a:lnTo>
                  <a:lnTo>
                    <a:pt x="73" y="413"/>
                  </a:lnTo>
                  <a:lnTo>
                    <a:pt x="75" y="396"/>
                  </a:lnTo>
                  <a:lnTo>
                    <a:pt x="78" y="377"/>
                  </a:lnTo>
                  <a:lnTo>
                    <a:pt x="83" y="359"/>
                  </a:lnTo>
                  <a:lnTo>
                    <a:pt x="88" y="342"/>
                  </a:lnTo>
                  <a:lnTo>
                    <a:pt x="94" y="325"/>
                  </a:lnTo>
                  <a:lnTo>
                    <a:pt x="103" y="308"/>
                  </a:lnTo>
                  <a:lnTo>
                    <a:pt x="112" y="292"/>
                  </a:lnTo>
                  <a:lnTo>
                    <a:pt x="121" y="276"/>
                  </a:lnTo>
                  <a:lnTo>
                    <a:pt x="133" y="261"/>
                  </a:lnTo>
                  <a:lnTo>
                    <a:pt x="145" y="246"/>
                  </a:lnTo>
                  <a:lnTo>
                    <a:pt x="158" y="230"/>
                  </a:lnTo>
                  <a:lnTo>
                    <a:pt x="172" y="216"/>
                  </a:lnTo>
                  <a:lnTo>
                    <a:pt x="187" y="203"/>
                  </a:lnTo>
                  <a:lnTo>
                    <a:pt x="204" y="190"/>
                  </a:lnTo>
                  <a:lnTo>
                    <a:pt x="220" y="177"/>
                  </a:lnTo>
                  <a:lnTo>
                    <a:pt x="237" y="166"/>
                  </a:lnTo>
                  <a:lnTo>
                    <a:pt x="255" y="154"/>
                  </a:lnTo>
                  <a:lnTo>
                    <a:pt x="275" y="144"/>
                  </a:lnTo>
                  <a:lnTo>
                    <a:pt x="294" y="133"/>
                  </a:lnTo>
                  <a:lnTo>
                    <a:pt x="315" y="125"/>
                  </a:lnTo>
                  <a:lnTo>
                    <a:pt x="336" y="116"/>
                  </a:lnTo>
                  <a:lnTo>
                    <a:pt x="358" y="107"/>
                  </a:lnTo>
                  <a:lnTo>
                    <a:pt x="380" y="100"/>
                  </a:lnTo>
                  <a:lnTo>
                    <a:pt x="403" y="93"/>
                  </a:lnTo>
                  <a:lnTo>
                    <a:pt x="426" y="88"/>
                  </a:lnTo>
                  <a:lnTo>
                    <a:pt x="450" y="84"/>
                  </a:lnTo>
                  <a:lnTo>
                    <a:pt x="475" y="79"/>
                  </a:lnTo>
                  <a:lnTo>
                    <a:pt x="499" y="76"/>
                  </a:lnTo>
                  <a:lnTo>
                    <a:pt x="524" y="74"/>
                  </a:lnTo>
                  <a:lnTo>
                    <a:pt x="550" y="73"/>
                  </a:lnTo>
                  <a:lnTo>
                    <a:pt x="576" y="72"/>
                  </a:lnTo>
                  <a:lnTo>
                    <a:pt x="602" y="73"/>
                  </a:lnTo>
                  <a:lnTo>
                    <a:pt x="628" y="74"/>
                  </a:lnTo>
                  <a:lnTo>
                    <a:pt x="653" y="76"/>
                  </a:lnTo>
                  <a:lnTo>
                    <a:pt x="678" y="79"/>
                  </a:lnTo>
                  <a:lnTo>
                    <a:pt x="701" y="84"/>
                  </a:lnTo>
                  <a:lnTo>
                    <a:pt x="725" y="88"/>
                  </a:lnTo>
                  <a:lnTo>
                    <a:pt x="749" y="93"/>
                  </a:lnTo>
                  <a:lnTo>
                    <a:pt x="772" y="100"/>
                  </a:lnTo>
                  <a:lnTo>
                    <a:pt x="794" y="107"/>
                  </a:lnTo>
                  <a:lnTo>
                    <a:pt x="816" y="116"/>
                  </a:lnTo>
                  <a:lnTo>
                    <a:pt x="838" y="125"/>
                  </a:lnTo>
                  <a:lnTo>
                    <a:pt x="858" y="133"/>
                  </a:lnTo>
                  <a:lnTo>
                    <a:pt x="877" y="144"/>
                  </a:lnTo>
                  <a:lnTo>
                    <a:pt x="897" y="154"/>
                  </a:lnTo>
                  <a:lnTo>
                    <a:pt x="914" y="166"/>
                  </a:lnTo>
                  <a:lnTo>
                    <a:pt x="933" y="177"/>
                  </a:lnTo>
                  <a:lnTo>
                    <a:pt x="949" y="190"/>
                  </a:lnTo>
                  <a:lnTo>
                    <a:pt x="965" y="203"/>
                  </a:lnTo>
                  <a:lnTo>
                    <a:pt x="980" y="216"/>
                  </a:lnTo>
                  <a:lnTo>
                    <a:pt x="994" y="230"/>
                  </a:lnTo>
                  <a:lnTo>
                    <a:pt x="1007" y="246"/>
                  </a:lnTo>
                  <a:lnTo>
                    <a:pt x="1019" y="261"/>
                  </a:lnTo>
                  <a:lnTo>
                    <a:pt x="1030" y="276"/>
                  </a:lnTo>
                  <a:lnTo>
                    <a:pt x="1041" y="292"/>
                  </a:lnTo>
                  <a:lnTo>
                    <a:pt x="1049" y="308"/>
                  </a:lnTo>
                  <a:lnTo>
                    <a:pt x="1057" y="325"/>
                  </a:lnTo>
                  <a:lnTo>
                    <a:pt x="1064" y="342"/>
                  </a:lnTo>
                  <a:lnTo>
                    <a:pt x="1070" y="359"/>
                  </a:lnTo>
                  <a:lnTo>
                    <a:pt x="1074" y="377"/>
                  </a:lnTo>
                  <a:lnTo>
                    <a:pt x="1077" y="396"/>
                  </a:lnTo>
                  <a:lnTo>
                    <a:pt x="1079" y="413"/>
                  </a:lnTo>
                  <a:lnTo>
                    <a:pt x="1081" y="432"/>
                  </a:lnTo>
                  <a:lnTo>
                    <a:pt x="1079" y="451"/>
                  </a:lnTo>
                  <a:lnTo>
                    <a:pt x="1077" y="469"/>
                  </a:lnTo>
                  <a:lnTo>
                    <a:pt x="1074" y="486"/>
                  </a:lnTo>
                  <a:lnTo>
                    <a:pt x="1070" y="505"/>
                  </a:lnTo>
                  <a:lnTo>
                    <a:pt x="1064" y="522"/>
                  </a:lnTo>
                  <a:lnTo>
                    <a:pt x="1057" y="539"/>
                  </a:lnTo>
                  <a:lnTo>
                    <a:pt x="1049" y="555"/>
                  </a:lnTo>
                  <a:lnTo>
                    <a:pt x="1041" y="572"/>
                  </a:lnTo>
                  <a:lnTo>
                    <a:pt x="1030" y="588"/>
                  </a:lnTo>
                  <a:lnTo>
                    <a:pt x="1019" y="603"/>
                  </a:lnTo>
                  <a:lnTo>
                    <a:pt x="1007" y="618"/>
                  </a:lnTo>
                  <a:lnTo>
                    <a:pt x="994" y="633"/>
                  </a:lnTo>
                  <a:lnTo>
                    <a:pt x="980" y="647"/>
                  </a:lnTo>
                  <a:lnTo>
                    <a:pt x="965" y="660"/>
                  </a:lnTo>
                  <a:lnTo>
                    <a:pt x="949" y="674"/>
                  </a:lnTo>
                  <a:lnTo>
                    <a:pt x="933" y="686"/>
                  </a:lnTo>
                  <a:lnTo>
                    <a:pt x="914" y="698"/>
                  </a:lnTo>
                  <a:lnTo>
                    <a:pt x="897" y="710"/>
                  </a:lnTo>
                  <a:lnTo>
                    <a:pt x="877" y="721"/>
                  </a:lnTo>
                  <a:lnTo>
                    <a:pt x="858" y="730"/>
                  </a:lnTo>
                  <a:lnTo>
                    <a:pt x="838" y="740"/>
                  </a:lnTo>
                  <a:lnTo>
                    <a:pt x="816" y="749"/>
                  </a:lnTo>
                  <a:lnTo>
                    <a:pt x="794" y="756"/>
                  </a:lnTo>
                  <a:lnTo>
                    <a:pt x="772" y="764"/>
                  </a:lnTo>
                  <a:lnTo>
                    <a:pt x="749" y="770"/>
                  </a:lnTo>
                  <a:lnTo>
                    <a:pt x="725" y="776"/>
                  </a:lnTo>
                  <a:lnTo>
                    <a:pt x="701" y="780"/>
                  </a:lnTo>
                  <a:lnTo>
                    <a:pt x="678" y="784"/>
                  </a:lnTo>
                  <a:lnTo>
                    <a:pt x="653" y="788"/>
                  </a:lnTo>
                  <a:lnTo>
                    <a:pt x="628" y="790"/>
                  </a:lnTo>
                  <a:lnTo>
                    <a:pt x="602" y="791"/>
                  </a:lnTo>
                  <a:lnTo>
                    <a:pt x="576" y="792"/>
                  </a:lnTo>
                  <a:close/>
                  <a:moveTo>
                    <a:pt x="576" y="0"/>
                  </a:moveTo>
                  <a:lnTo>
                    <a:pt x="546" y="0"/>
                  </a:lnTo>
                  <a:lnTo>
                    <a:pt x="517" y="3"/>
                  </a:lnTo>
                  <a:lnTo>
                    <a:pt x="489" y="5"/>
                  </a:lnTo>
                  <a:lnTo>
                    <a:pt x="460" y="9"/>
                  </a:lnTo>
                  <a:lnTo>
                    <a:pt x="433" y="13"/>
                  </a:lnTo>
                  <a:lnTo>
                    <a:pt x="404" y="20"/>
                  </a:lnTo>
                  <a:lnTo>
                    <a:pt x="377" y="26"/>
                  </a:lnTo>
                  <a:lnTo>
                    <a:pt x="352" y="34"/>
                  </a:lnTo>
                  <a:lnTo>
                    <a:pt x="327" y="42"/>
                  </a:lnTo>
                  <a:lnTo>
                    <a:pt x="302" y="52"/>
                  </a:lnTo>
                  <a:lnTo>
                    <a:pt x="277" y="62"/>
                  </a:lnTo>
                  <a:lnTo>
                    <a:pt x="254" y="74"/>
                  </a:lnTo>
                  <a:lnTo>
                    <a:pt x="232" y="86"/>
                  </a:lnTo>
                  <a:lnTo>
                    <a:pt x="210" y="99"/>
                  </a:lnTo>
                  <a:lnTo>
                    <a:pt x="188" y="112"/>
                  </a:lnTo>
                  <a:lnTo>
                    <a:pt x="169" y="127"/>
                  </a:lnTo>
                  <a:lnTo>
                    <a:pt x="150" y="142"/>
                  </a:lnTo>
                  <a:lnTo>
                    <a:pt x="131" y="157"/>
                  </a:lnTo>
                  <a:lnTo>
                    <a:pt x="114" y="173"/>
                  </a:lnTo>
                  <a:lnTo>
                    <a:pt x="99" y="190"/>
                  </a:lnTo>
                  <a:lnTo>
                    <a:pt x="84" y="208"/>
                  </a:lnTo>
                  <a:lnTo>
                    <a:pt x="70" y="226"/>
                  </a:lnTo>
                  <a:lnTo>
                    <a:pt x="57" y="244"/>
                  </a:lnTo>
                  <a:lnTo>
                    <a:pt x="45" y="264"/>
                  </a:lnTo>
                  <a:lnTo>
                    <a:pt x="35" y="283"/>
                  </a:lnTo>
                  <a:lnTo>
                    <a:pt x="26" y="304"/>
                  </a:lnTo>
                  <a:lnTo>
                    <a:pt x="18" y="324"/>
                  </a:lnTo>
                  <a:lnTo>
                    <a:pt x="11" y="345"/>
                  </a:lnTo>
                  <a:lnTo>
                    <a:pt x="7" y="366"/>
                  </a:lnTo>
                  <a:lnTo>
                    <a:pt x="3" y="388"/>
                  </a:lnTo>
                  <a:lnTo>
                    <a:pt x="0" y="410"/>
                  </a:lnTo>
                  <a:lnTo>
                    <a:pt x="0" y="432"/>
                  </a:lnTo>
                  <a:lnTo>
                    <a:pt x="0" y="445"/>
                  </a:lnTo>
                  <a:lnTo>
                    <a:pt x="2" y="459"/>
                  </a:lnTo>
                  <a:lnTo>
                    <a:pt x="3" y="473"/>
                  </a:lnTo>
                  <a:lnTo>
                    <a:pt x="5" y="486"/>
                  </a:lnTo>
                  <a:lnTo>
                    <a:pt x="7" y="500"/>
                  </a:lnTo>
                  <a:lnTo>
                    <a:pt x="10" y="513"/>
                  </a:lnTo>
                  <a:lnTo>
                    <a:pt x="13" y="526"/>
                  </a:lnTo>
                  <a:lnTo>
                    <a:pt x="18" y="539"/>
                  </a:lnTo>
                  <a:lnTo>
                    <a:pt x="27" y="565"/>
                  </a:lnTo>
                  <a:lnTo>
                    <a:pt x="39" y="590"/>
                  </a:lnTo>
                  <a:lnTo>
                    <a:pt x="53" y="614"/>
                  </a:lnTo>
                  <a:lnTo>
                    <a:pt x="69" y="638"/>
                  </a:lnTo>
                  <a:lnTo>
                    <a:pt x="87" y="659"/>
                  </a:lnTo>
                  <a:lnTo>
                    <a:pt x="105" y="681"/>
                  </a:lnTo>
                  <a:lnTo>
                    <a:pt x="126" y="701"/>
                  </a:lnTo>
                  <a:lnTo>
                    <a:pt x="148" y="722"/>
                  </a:lnTo>
                  <a:lnTo>
                    <a:pt x="172" y="740"/>
                  </a:lnTo>
                  <a:lnTo>
                    <a:pt x="198" y="757"/>
                  </a:lnTo>
                  <a:lnTo>
                    <a:pt x="224" y="774"/>
                  </a:lnTo>
                  <a:lnTo>
                    <a:pt x="252" y="789"/>
                  </a:lnTo>
                  <a:lnTo>
                    <a:pt x="252" y="791"/>
                  </a:lnTo>
                  <a:lnTo>
                    <a:pt x="252" y="792"/>
                  </a:lnTo>
                  <a:lnTo>
                    <a:pt x="251" y="804"/>
                  </a:lnTo>
                  <a:lnTo>
                    <a:pt x="250" y="816"/>
                  </a:lnTo>
                  <a:lnTo>
                    <a:pt x="248" y="829"/>
                  </a:lnTo>
                  <a:lnTo>
                    <a:pt x="245" y="841"/>
                  </a:lnTo>
                  <a:lnTo>
                    <a:pt x="236" y="864"/>
                  </a:lnTo>
                  <a:lnTo>
                    <a:pt x="225" y="888"/>
                  </a:lnTo>
                  <a:lnTo>
                    <a:pt x="214" y="910"/>
                  </a:lnTo>
                  <a:lnTo>
                    <a:pt x="202" y="929"/>
                  </a:lnTo>
                  <a:lnTo>
                    <a:pt x="192" y="948"/>
                  </a:lnTo>
                  <a:lnTo>
                    <a:pt x="183" y="963"/>
                  </a:lnTo>
                  <a:lnTo>
                    <a:pt x="183" y="963"/>
                  </a:lnTo>
                  <a:lnTo>
                    <a:pt x="181" y="968"/>
                  </a:lnTo>
                  <a:lnTo>
                    <a:pt x="180" y="976"/>
                  </a:lnTo>
                  <a:lnTo>
                    <a:pt x="181" y="982"/>
                  </a:lnTo>
                  <a:lnTo>
                    <a:pt x="183" y="987"/>
                  </a:lnTo>
                  <a:lnTo>
                    <a:pt x="185" y="994"/>
                  </a:lnTo>
                  <a:lnTo>
                    <a:pt x="189" y="998"/>
                  </a:lnTo>
                  <a:lnTo>
                    <a:pt x="195" y="1003"/>
                  </a:lnTo>
                  <a:lnTo>
                    <a:pt x="200" y="1005"/>
                  </a:lnTo>
                  <a:lnTo>
                    <a:pt x="206" y="1007"/>
                  </a:lnTo>
                  <a:lnTo>
                    <a:pt x="212" y="1008"/>
                  </a:lnTo>
                  <a:lnTo>
                    <a:pt x="219" y="1008"/>
                  </a:lnTo>
                  <a:lnTo>
                    <a:pt x="222" y="1007"/>
                  </a:lnTo>
                  <a:lnTo>
                    <a:pt x="242" y="1003"/>
                  </a:lnTo>
                  <a:lnTo>
                    <a:pt x="264" y="997"/>
                  </a:lnTo>
                  <a:lnTo>
                    <a:pt x="283" y="990"/>
                  </a:lnTo>
                  <a:lnTo>
                    <a:pt x="304" y="980"/>
                  </a:lnTo>
                  <a:lnTo>
                    <a:pt x="323" y="970"/>
                  </a:lnTo>
                  <a:lnTo>
                    <a:pt x="342" y="959"/>
                  </a:lnTo>
                  <a:lnTo>
                    <a:pt x="359" y="948"/>
                  </a:lnTo>
                  <a:lnTo>
                    <a:pt x="376" y="936"/>
                  </a:lnTo>
                  <a:lnTo>
                    <a:pt x="393" y="924"/>
                  </a:lnTo>
                  <a:lnTo>
                    <a:pt x="407" y="912"/>
                  </a:lnTo>
                  <a:lnTo>
                    <a:pt x="421" y="900"/>
                  </a:lnTo>
                  <a:lnTo>
                    <a:pt x="433" y="889"/>
                  </a:lnTo>
                  <a:lnTo>
                    <a:pt x="452" y="870"/>
                  </a:lnTo>
                  <a:lnTo>
                    <a:pt x="465" y="856"/>
                  </a:lnTo>
                  <a:lnTo>
                    <a:pt x="492" y="859"/>
                  </a:lnTo>
                  <a:lnTo>
                    <a:pt x="520" y="862"/>
                  </a:lnTo>
                  <a:lnTo>
                    <a:pt x="548" y="863"/>
                  </a:lnTo>
                  <a:lnTo>
                    <a:pt x="576" y="864"/>
                  </a:lnTo>
                  <a:lnTo>
                    <a:pt x="605" y="863"/>
                  </a:lnTo>
                  <a:lnTo>
                    <a:pt x="634" y="861"/>
                  </a:lnTo>
                  <a:lnTo>
                    <a:pt x="664" y="859"/>
                  </a:lnTo>
                  <a:lnTo>
                    <a:pt x="692" y="855"/>
                  </a:lnTo>
                  <a:lnTo>
                    <a:pt x="720" y="850"/>
                  </a:lnTo>
                  <a:lnTo>
                    <a:pt x="747" y="845"/>
                  </a:lnTo>
                  <a:lnTo>
                    <a:pt x="774" y="837"/>
                  </a:lnTo>
                  <a:lnTo>
                    <a:pt x="800" y="830"/>
                  </a:lnTo>
                  <a:lnTo>
                    <a:pt x="826" y="821"/>
                  </a:lnTo>
                  <a:lnTo>
                    <a:pt x="850" y="811"/>
                  </a:lnTo>
                  <a:lnTo>
                    <a:pt x="874" y="802"/>
                  </a:lnTo>
                  <a:lnTo>
                    <a:pt x="898" y="790"/>
                  </a:lnTo>
                  <a:lnTo>
                    <a:pt x="921" y="778"/>
                  </a:lnTo>
                  <a:lnTo>
                    <a:pt x="942" y="765"/>
                  </a:lnTo>
                  <a:lnTo>
                    <a:pt x="963" y="752"/>
                  </a:lnTo>
                  <a:lnTo>
                    <a:pt x="983" y="737"/>
                  </a:lnTo>
                  <a:lnTo>
                    <a:pt x="1003" y="722"/>
                  </a:lnTo>
                  <a:lnTo>
                    <a:pt x="1020" y="707"/>
                  </a:lnTo>
                  <a:lnTo>
                    <a:pt x="1037" y="690"/>
                  </a:lnTo>
                  <a:lnTo>
                    <a:pt x="1054" y="673"/>
                  </a:lnTo>
                  <a:lnTo>
                    <a:pt x="1069" y="656"/>
                  </a:lnTo>
                  <a:lnTo>
                    <a:pt x="1083" y="638"/>
                  </a:lnTo>
                  <a:lnTo>
                    <a:pt x="1096" y="619"/>
                  </a:lnTo>
                  <a:lnTo>
                    <a:pt x="1106" y="600"/>
                  </a:lnTo>
                  <a:lnTo>
                    <a:pt x="1117" y="580"/>
                  </a:lnTo>
                  <a:lnTo>
                    <a:pt x="1126" y="560"/>
                  </a:lnTo>
                  <a:lnTo>
                    <a:pt x="1133" y="540"/>
                  </a:lnTo>
                  <a:lnTo>
                    <a:pt x="1140" y="519"/>
                  </a:lnTo>
                  <a:lnTo>
                    <a:pt x="1145" y="497"/>
                  </a:lnTo>
                  <a:lnTo>
                    <a:pt x="1149" y="476"/>
                  </a:lnTo>
                  <a:lnTo>
                    <a:pt x="1151" y="454"/>
                  </a:lnTo>
                  <a:lnTo>
                    <a:pt x="1152" y="432"/>
                  </a:lnTo>
                  <a:lnTo>
                    <a:pt x="1151" y="410"/>
                  </a:lnTo>
                  <a:lnTo>
                    <a:pt x="1149" y="388"/>
                  </a:lnTo>
                  <a:lnTo>
                    <a:pt x="1145" y="366"/>
                  </a:lnTo>
                  <a:lnTo>
                    <a:pt x="1140" y="345"/>
                  </a:lnTo>
                  <a:lnTo>
                    <a:pt x="1133" y="324"/>
                  </a:lnTo>
                  <a:lnTo>
                    <a:pt x="1126" y="304"/>
                  </a:lnTo>
                  <a:lnTo>
                    <a:pt x="1117" y="283"/>
                  </a:lnTo>
                  <a:lnTo>
                    <a:pt x="1106" y="264"/>
                  </a:lnTo>
                  <a:lnTo>
                    <a:pt x="1096" y="244"/>
                  </a:lnTo>
                  <a:lnTo>
                    <a:pt x="1083" y="226"/>
                  </a:lnTo>
                  <a:lnTo>
                    <a:pt x="1069" y="208"/>
                  </a:lnTo>
                  <a:lnTo>
                    <a:pt x="1054" y="190"/>
                  </a:lnTo>
                  <a:lnTo>
                    <a:pt x="1037" y="173"/>
                  </a:lnTo>
                  <a:lnTo>
                    <a:pt x="1020" y="157"/>
                  </a:lnTo>
                  <a:lnTo>
                    <a:pt x="1003" y="142"/>
                  </a:lnTo>
                  <a:lnTo>
                    <a:pt x="983" y="127"/>
                  </a:lnTo>
                  <a:lnTo>
                    <a:pt x="963" y="112"/>
                  </a:lnTo>
                  <a:lnTo>
                    <a:pt x="942" y="99"/>
                  </a:lnTo>
                  <a:lnTo>
                    <a:pt x="921" y="86"/>
                  </a:lnTo>
                  <a:lnTo>
                    <a:pt x="898" y="74"/>
                  </a:lnTo>
                  <a:lnTo>
                    <a:pt x="874" y="62"/>
                  </a:lnTo>
                  <a:lnTo>
                    <a:pt x="850" y="52"/>
                  </a:lnTo>
                  <a:lnTo>
                    <a:pt x="826" y="42"/>
                  </a:lnTo>
                  <a:lnTo>
                    <a:pt x="800" y="34"/>
                  </a:lnTo>
                  <a:lnTo>
                    <a:pt x="774" y="26"/>
                  </a:lnTo>
                  <a:lnTo>
                    <a:pt x="747" y="20"/>
                  </a:lnTo>
                  <a:lnTo>
                    <a:pt x="720" y="13"/>
                  </a:lnTo>
                  <a:lnTo>
                    <a:pt x="692" y="9"/>
                  </a:lnTo>
                  <a:lnTo>
                    <a:pt x="664" y="5"/>
                  </a:lnTo>
                  <a:lnTo>
                    <a:pt x="634" y="3"/>
                  </a:lnTo>
                  <a:lnTo>
                    <a:pt x="605" y="0"/>
                  </a:lnTo>
                  <a:lnTo>
                    <a:pt x="5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kern="1200">
                <a:solidFill>
                  <a:schemeClr val="bg1"/>
                </a:solidFill>
                <a:latin typeface="字魂58号-创中黑" panose="00000500000000000000" pitchFamily="2" charset="-122"/>
                <a:ea typeface="字魂58号-创中黑" panose="00000500000000000000" pitchFamily="2" charset="-122"/>
              </a:endParaRPr>
            </a:p>
          </p:txBody>
        </p:sp>
      </p:grpSp>
      <p:grpSp>
        <p:nvGrpSpPr>
          <p:cNvPr id="58" name="Group 73"/>
          <p:cNvGrpSpPr/>
          <p:nvPr/>
        </p:nvGrpSpPr>
        <p:grpSpPr>
          <a:xfrm>
            <a:off x="9781354" y="2695527"/>
            <a:ext cx="517481" cy="517480"/>
            <a:chOff x="4563268" y="1839515"/>
            <a:chExt cx="457201" cy="457200"/>
          </a:xfrm>
          <a:solidFill>
            <a:srgbClr val="162331"/>
          </a:solidFill>
        </p:grpSpPr>
        <p:sp>
          <p:nvSpPr>
            <p:cNvPr id="59" name="Freeform 137"/>
            <p:cNvSpPr/>
            <p:nvPr/>
          </p:nvSpPr>
          <p:spPr bwMode="auto">
            <a:xfrm>
              <a:off x="4812506" y="1896665"/>
              <a:ext cx="150813" cy="149225"/>
            </a:xfrm>
            <a:custGeom>
              <a:avLst/>
              <a:gdLst>
                <a:gd name="T0" fmla="*/ 342 w 378"/>
                <a:gd name="T1" fmla="*/ 360 h 378"/>
                <a:gd name="T2" fmla="*/ 343 w 378"/>
                <a:gd name="T3" fmla="*/ 367 h 378"/>
                <a:gd name="T4" fmla="*/ 347 w 378"/>
                <a:gd name="T5" fmla="*/ 372 h 378"/>
                <a:gd name="T6" fmla="*/ 353 w 378"/>
                <a:gd name="T7" fmla="*/ 377 h 378"/>
                <a:gd name="T8" fmla="*/ 360 w 378"/>
                <a:gd name="T9" fmla="*/ 378 h 378"/>
                <a:gd name="T10" fmla="*/ 367 w 378"/>
                <a:gd name="T11" fmla="*/ 377 h 378"/>
                <a:gd name="T12" fmla="*/ 373 w 378"/>
                <a:gd name="T13" fmla="*/ 372 h 378"/>
                <a:gd name="T14" fmla="*/ 376 w 378"/>
                <a:gd name="T15" fmla="*/ 367 h 378"/>
                <a:gd name="T16" fmla="*/ 378 w 378"/>
                <a:gd name="T17" fmla="*/ 360 h 378"/>
                <a:gd name="T18" fmla="*/ 378 w 378"/>
                <a:gd name="T19" fmla="*/ 359 h 378"/>
                <a:gd name="T20" fmla="*/ 376 w 378"/>
                <a:gd name="T21" fmla="*/ 323 h 378"/>
                <a:gd name="T22" fmla="*/ 371 w 378"/>
                <a:gd name="T23" fmla="*/ 287 h 378"/>
                <a:gd name="T24" fmla="*/ 361 w 378"/>
                <a:gd name="T25" fmla="*/ 253 h 378"/>
                <a:gd name="T26" fmla="*/ 349 w 378"/>
                <a:gd name="T27" fmla="*/ 220 h 378"/>
                <a:gd name="T28" fmla="*/ 334 w 378"/>
                <a:gd name="T29" fmla="*/ 189 h 378"/>
                <a:gd name="T30" fmla="*/ 316 w 378"/>
                <a:gd name="T31" fmla="*/ 158 h 378"/>
                <a:gd name="T32" fmla="*/ 295 w 378"/>
                <a:gd name="T33" fmla="*/ 131 h 378"/>
                <a:gd name="T34" fmla="*/ 273 w 378"/>
                <a:gd name="T35" fmla="*/ 105 h 378"/>
                <a:gd name="T36" fmla="*/ 247 w 378"/>
                <a:gd name="T37" fmla="*/ 83 h 378"/>
                <a:gd name="T38" fmla="*/ 220 w 378"/>
                <a:gd name="T39" fmla="*/ 62 h 378"/>
                <a:gd name="T40" fmla="*/ 190 w 378"/>
                <a:gd name="T41" fmla="*/ 44 h 378"/>
                <a:gd name="T42" fmla="*/ 158 w 378"/>
                <a:gd name="T43" fmla="*/ 29 h 378"/>
                <a:gd name="T44" fmla="*/ 126 w 378"/>
                <a:gd name="T45" fmla="*/ 17 h 378"/>
                <a:gd name="T46" fmla="*/ 91 w 378"/>
                <a:gd name="T47" fmla="*/ 7 h 378"/>
                <a:gd name="T48" fmla="*/ 56 w 378"/>
                <a:gd name="T49" fmla="*/ 2 h 378"/>
                <a:gd name="T50" fmla="*/ 19 w 378"/>
                <a:gd name="T51" fmla="*/ 1 h 378"/>
                <a:gd name="T52" fmla="*/ 18 w 378"/>
                <a:gd name="T53" fmla="*/ 0 h 378"/>
                <a:gd name="T54" fmla="*/ 11 w 378"/>
                <a:gd name="T55" fmla="*/ 2 h 378"/>
                <a:gd name="T56" fmla="*/ 5 w 378"/>
                <a:gd name="T57" fmla="*/ 5 h 378"/>
                <a:gd name="T58" fmla="*/ 2 w 378"/>
                <a:gd name="T59" fmla="*/ 12 h 378"/>
                <a:gd name="T60" fmla="*/ 0 w 378"/>
                <a:gd name="T61" fmla="*/ 18 h 378"/>
                <a:gd name="T62" fmla="*/ 2 w 378"/>
                <a:gd name="T63" fmla="*/ 24 h 378"/>
                <a:gd name="T64" fmla="*/ 5 w 378"/>
                <a:gd name="T65" fmla="*/ 31 h 378"/>
                <a:gd name="T66" fmla="*/ 11 w 378"/>
                <a:gd name="T67" fmla="*/ 34 h 378"/>
                <a:gd name="T68" fmla="*/ 18 w 378"/>
                <a:gd name="T69" fmla="*/ 36 h 378"/>
                <a:gd name="T70" fmla="*/ 34 w 378"/>
                <a:gd name="T71" fmla="*/ 36 h 378"/>
                <a:gd name="T72" fmla="*/ 68 w 378"/>
                <a:gd name="T73" fmla="*/ 40 h 378"/>
                <a:gd name="T74" fmla="*/ 99 w 378"/>
                <a:gd name="T75" fmla="*/ 46 h 378"/>
                <a:gd name="T76" fmla="*/ 129 w 378"/>
                <a:gd name="T77" fmla="*/ 56 h 378"/>
                <a:gd name="T78" fmla="*/ 158 w 378"/>
                <a:gd name="T79" fmla="*/ 68 h 378"/>
                <a:gd name="T80" fmla="*/ 185 w 378"/>
                <a:gd name="T81" fmla="*/ 83 h 378"/>
                <a:gd name="T82" fmla="*/ 211 w 378"/>
                <a:gd name="T83" fmla="*/ 100 h 378"/>
                <a:gd name="T84" fmla="*/ 236 w 378"/>
                <a:gd name="T85" fmla="*/ 121 h 378"/>
                <a:gd name="T86" fmla="*/ 258 w 378"/>
                <a:gd name="T87" fmla="*/ 142 h 378"/>
                <a:gd name="T88" fmla="*/ 277 w 378"/>
                <a:gd name="T89" fmla="*/ 166 h 378"/>
                <a:gd name="T90" fmla="*/ 295 w 378"/>
                <a:gd name="T91" fmla="*/ 192 h 378"/>
                <a:gd name="T92" fmla="*/ 310 w 378"/>
                <a:gd name="T93" fmla="*/ 220 h 378"/>
                <a:gd name="T94" fmla="*/ 322 w 378"/>
                <a:gd name="T95" fmla="*/ 249 h 378"/>
                <a:gd name="T96" fmla="*/ 332 w 378"/>
                <a:gd name="T97" fmla="*/ 279 h 378"/>
                <a:gd name="T98" fmla="*/ 339 w 378"/>
                <a:gd name="T99" fmla="*/ 311 h 378"/>
                <a:gd name="T100" fmla="*/ 342 w 378"/>
                <a:gd name="T101" fmla="*/ 34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8" h="378">
                  <a:moveTo>
                    <a:pt x="342" y="360"/>
                  </a:moveTo>
                  <a:lnTo>
                    <a:pt x="342" y="360"/>
                  </a:lnTo>
                  <a:lnTo>
                    <a:pt x="342" y="364"/>
                  </a:lnTo>
                  <a:lnTo>
                    <a:pt x="343" y="367"/>
                  </a:lnTo>
                  <a:lnTo>
                    <a:pt x="345" y="370"/>
                  </a:lnTo>
                  <a:lnTo>
                    <a:pt x="347" y="372"/>
                  </a:lnTo>
                  <a:lnTo>
                    <a:pt x="349" y="375"/>
                  </a:lnTo>
                  <a:lnTo>
                    <a:pt x="353" y="377"/>
                  </a:lnTo>
                  <a:lnTo>
                    <a:pt x="356" y="378"/>
                  </a:lnTo>
                  <a:lnTo>
                    <a:pt x="360" y="378"/>
                  </a:lnTo>
                  <a:lnTo>
                    <a:pt x="364" y="378"/>
                  </a:lnTo>
                  <a:lnTo>
                    <a:pt x="367" y="377"/>
                  </a:lnTo>
                  <a:lnTo>
                    <a:pt x="370" y="374"/>
                  </a:lnTo>
                  <a:lnTo>
                    <a:pt x="373" y="372"/>
                  </a:lnTo>
                  <a:lnTo>
                    <a:pt x="375" y="370"/>
                  </a:lnTo>
                  <a:lnTo>
                    <a:pt x="376" y="367"/>
                  </a:lnTo>
                  <a:lnTo>
                    <a:pt x="378" y="364"/>
                  </a:lnTo>
                  <a:lnTo>
                    <a:pt x="378" y="360"/>
                  </a:lnTo>
                  <a:lnTo>
                    <a:pt x="378" y="360"/>
                  </a:lnTo>
                  <a:lnTo>
                    <a:pt x="378" y="359"/>
                  </a:lnTo>
                  <a:lnTo>
                    <a:pt x="378" y="341"/>
                  </a:lnTo>
                  <a:lnTo>
                    <a:pt x="376" y="323"/>
                  </a:lnTo>
                  <a:lnTo>
                    <a:pt x="373" y="305"/>
                  </a:lnTo>
                  <a:lnTo>
                    <a:pt x="371" y="287"/>
                  </a:lnTo>
                  <a:lnTo>
                    <a:pt x="367" y="270"/>
                  </a:lnTo>
                  <a:lnTo>
                    <a:pt x="361" y="253"/>
                  </a:lnTo>
                  <a:lnTo>
                    <a:pt x="356" y="236"/>
                  </a:lnTo>
                  <a:lnTo>
                    <a:pt x="349" y="220"/>
                  </a:lnTo>
                  <a:lnTo>
                    <a:pt x="342" y="204"/>
                  </a:lnTo>
                  <a:lnTo>
                    <a:pt x="334" y="189"/>
                  </a:lnTo>
                  <a:lnTo>
                    <a:pt x="326" y="174"/>
                  </a:lnTo>
                  <a:lnTo>
                    <a:pt x="316" y="158"/>
                  </a:lnTo>
                  <a:lnTo>
                    <a:pt x="306" y="144"/>
                  </a:lnTo>
                  <a:lnTo>
                    <a:pt x="295" y="131"/>
                  </a:lnTo>
                  <a:lnTo>
                    <a:pt x="285" y="118"/>
                  </a:lnTo>
                  <a:lnTo>
                    <a:pt x="273" y="105"/>
                  </a:lnTo>
                  <a:lnTo>
                    <a:pt x="260" y="94"/>
                  </a:lnTo>
                  <a:lnTo>
                    <a:pt x="247" y="83"/>
                  </a:lnTo>
                  <a:lnTo>
                    <a:pt x="234" y="72"/>
                  </a:lnTo>
                  <a:lnTo>
                    <a:pt x="220" y="62"/>
                  </a:lnTo>
                  <a:lnTo>
                    <a:pt x="205" y="53"/>
                  </a:lnTo>
                  <a:lnTo>
                    <a:pt x="190" y="44"/>
                  </a:lnTo>
                  <a:lnTo>
                    <a:pt x="175" y="36"/>
                  </a:lnTo>
                  <a:lnTo>
                    <a:pt x="158" y="29"/>
                  </a:lnTo>
                  <a:lnTo>
                    <a:pt x="142" y="22"/>
                  </a:lnTo>
                  <a:lnTo>
                    <a:pt x="126" y="17"/>
                  </a:lnTo>
                  <a:lnTo>
                    <a:pt x="109" y="12"/>
                  </a:lnTo>
                  <a:lnTo>
                    <a:pt x="91" y="7"/>
                  </a:lnTo>
                  <a:lnTo>
                    <a:pt x="74" y="4"/>
                  </a:lnTo>
                  <a:lnTo>
                    <a:pt x="56" y="2"/>
                  </a:lnTo>
                  <a:lnTo>
                    <a:pt x="37" y="1"/>
                  </a:lnTo>
                  <a:lnTo>
                    <a:pt x="19" y="1"/>
                  </a:lnTo>
                  <a:lnTo>
                    <a:pt x="19" y="0"/>
                  </a:lnTo>
                  <a:lnTo>
                    <a:pt x="18" y="0"/>
                  </a:lnTo>
                  <a:lnTo>
                    <a:pt x="15" y="1"/>
                  </a:lnTo>
                  <a:lnTo>
                    <a:pt x="11" y="2"/>
                  </a:lnTo>
                  <a:lnTo>
                    <a:pt x="8" y="3"/>
                  </a:lnTo>
                  <a:lnTo>
                    <a:pt x="5" y="5"/>
                  </a:lnTo>
                  <a:lnTo>
                    <a:pt x="3" y="8"/>
                  </a:lnTo>
                  <a:lnTo>
                    <a:pt x="2" y="12"/>
                  </a:lnTo>
                  <a:lnTo>
                    <a:pt x="1" y="15"/>
                  </a:lnTo>
                  <a:lnTo>
                    <a:pt x="0" y="18"/>
                  </a:lnTo>
                  <a:lnTo>
                    <a:pt x="1" y="21"/>
                  </a:lnTo>
                  <a:lnTo>
                    <a:pt x="2" y="24"/>
                  </a:lnTo>
                  <a:lnTo>
                    <a:pt x="3" y="28"/>
                  </a:lnTo>
                  <a:lnTo>
                    <a:pt x="5" y="31"/>
                  </a:lnTo>
                  <a:lnTo>
                    <a:pt x="8" y="33"/>
                  </a:lnTo>
                  <a:lnTo>
                    <a:pt x="11" y="34"/>
                  </a:lnTo>
                  <a:lnTo>
                    <a:pt x="15" y="35"/>
                  </a:lnTo>
                  <a:lnTo>
                    <a:pt x="18" y="36"/>
                  </a:lnTo>
                  <a:lnTo>
                    <a:pt x="18" y="36"/>
                  </a:lnTo>
                  <a:lnTo>
                    <a:pt x="34" y="36"/>
                  </a:lnTo>
                  <a:lnTo>
                    <a:pt x="51" y="37"/>
                  </a:lnTo>
                  <a:lnTo>
                    <a:pt x="68" y="40"/>
                  </a:lnTo>
                  <a:lnTo>
                    <a:pt x="83" y="43"/>
                  </a:lnTo>
                  <a:lnTo>
                    <a:pt x="99" y="46"/>
                  </a:lnTo>
                  <a:lnTo>
                    <a:pt x="114" y="50"/>
                  </a:lnTo>
                  <a:lnTo>
                    <a:pt x="129" y="56"/>
                  </a:lnTo>
                  <a:lnTo>
                    <a:pt x="144" y="61"/>
                  </a:lnTo>
                  <a:lnTo>
                    <a:pt x="158" y="68"/>
                  </a:lnTo>
                  <a:lnTo>
                    <a:pt x="172" y="75"/>
                  </a:lnTo>
                  <a:lnTo>
                    <a:pt x="185" y="83"/>
                  </a:lnTo>
                  <a:lnTo>
                    <a:pt x="199" y="91"/>
                  </a:lnTo>
                  <a:lnTo>
                    <a:pt x="211" y="100"/>
                  </a:lnTo>
                  <a:lnTo>
                    <a:pt x="224" y="110"/>
                  </a:lnTo>
                  <a:lnTo>
                    <a:pt x="236" y="121"/>
                  </a:lnTo>
                  <a:lnTo>
                    <a:pt x="247" y="131"/>
                  </a:lnTo>
                  <a:lnTo>
                    <a:pt x="258" y="142"/>
                  </a:lnTo>
                  <a:lnTo>
                    <a:pt x="267" y="154"/>
                  </a:lnTo>
                  <a:lnTo>
                    <a:pt x="277" y="166"/>
                  </a:lnTo>
                  <a:lnTo>
                    <a:pt x="287" y="179"/>
                  </a:lnTo>
                  <a:lnTo>
                    <a:pt x="295" y="192"/>
                  </a:lnTo>
                  <a:lnTo>
                    <a:pt x="303" y="206"/>
                  </a:lnTo>
                  <a:lnTo>
                    <a:pt x="310" y="220"/>
                  </a:lnTo>
                  <a:lnTo>
                    <a:pt x="316" y="234"/>
                  </a:lnTo>
                  <a:lnTo>
                    <a:pt x="322" y="249"/>
                  </a:lnTo>
                  <a:lnTo>
                    <a:pt x="328" y="264"/>
                  </a:lnTo>
                  <a:lnTo>
                    <a:pt x="332" y="279"/>
                  </a:lnTo>
                  <a:lnTo>
                    <a:pt x="335" y="294"/>
                  </a:lnTo>
                  <a:lnTo>
                    <a:pt x="339" y="311"/>
                  </a:lnTo>
                  <a:lnTo>
                    <a:pt x="340" y="327"/>
                  </a:lnTo>
                  <a:lnTo>
                    <a:pt x="342" y="343"/>
                  </a:lnTo>
                  <a:lnTo>
                    <a:pt x="342"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kern="1200">
                <a:solidFill>
                  <a:schemeClr val="bg1"/>
                </a:solidFill>
                <a:latin typeface="字魂58号-创中黑" panose="00000500000000000000" pitchFamily="2" charset="-122"/>
                <a:ea typeface="字魂58号-创中黑" panose="00000500000000000000" pitchFamily="2" charset="-122"/>
              </a:endParaRPr>
            </a:p>
          </p:txBody>
        </p:sp>
        <p:sp>
          <p:nvSpPr>
            <p:cNvPr id="60" name="Freeform 138"/>
            <p:cNvSpPr>
              <a:spLocks noEditPoints="1"/>
            </p:cNvSpPr>
            <p:nvPr/>
          </p:nvSpPr>
          <p:spPr bwMode="auto">
            <a:xfrm>
              <a:off x="4563268" y="1839515"/>
              <a:ext cx="457200" cy="457200"/>
            </a:xfrm>
            <a:custGeom>
              <a:avLst/>
              <a:gdLst>
                <a:gd name="T0" fmla="*/ 1071 w 1152"/>
                <a:gd name="T1" fmla="*/ 923 h 1152"/>
                <a:gd name="T2" fmla="*/ 1059 w 1152"/>
                <a:gd name="T3" fmla="*/ 932 h 1152"/>
                <a:gd name="T4" fmla="*/ 1044 w 1152"/>
                <a:gd name="T5" fmla="*/ 936 h 1152"/>
                <a:gd name="T6" fmla="*/ 216 w 1152"/>
                <a:gd name="T7" fmla="*/ 108 h 1152"/>
                <a:gd name="T8" fmla="*/ 219 w 1152"/>
                <a:gd name="T9" fmla="*/ 93 h 1152"/>
                <a:gd name="T10" fmla="*/ 229 w 1152"/>
                <a:gd name="T11" fmla="*/ 80 h 1152"/>
                <a:gd name="T12" fmla="*/ 245 w 1152"/>
                <a:gd name="T13" fmla="*/ 72 h 1152"/>
                <a:gd name="T14" fmla="*/ 266 w 1152"/>
                <a:gd name="T15" fmla="*/ 75 h 1152"/>
                <a:gd name="T16" fmla="*/ 1069 w 1152"/>
                <a:gd name="T17" fmla="*/ 875 h 1152"/>
                <a:gd name="T18" fmla="*/ 1078 w 1152"/>
                <a:gd name="T19" fmla="*/ 888 h 1152"/>
                <a:gd name="T20" fmla="*/ 1080 w 1152"/>
                <a:gd name="T21" fmla="*/ 903 h 1152"/>
                <a:gd name="T22" fmla="*/ 1077 w 1152"/>
                <a:gd name="T23" fmla="*/ 914 h 1152"/>
                <a:gd name="T24" fmla="*/ 532 w 1152"/>
                <a:gd name="T25" fmla="*/ 940 h 1152"/>
                <a:gd name="T26" fmla="*/ 216 w 1152"/>
                <a:gd name="T27" fmla="*/ 604 h 1152"/>
                <a:gd name="T28" fmla="*/ 549 w 1152"/>
                <a:gd name="T29" fmla="*/ 936 h 1152"/>
                <a:gd name="T30" fmla="*/ 378 w 1152"/>
                <a:gd name="T31" fmla="*/ 1075 h 1152"/>
                <a:gd name="T32" fmla="*/ 360 w 1152"/>
                <a:gd name="T33" fmla="*/ 1080 h 1152"/>
                <a:gd name="T34" fmla="*/ 341 w 1152"/>
                <a:gd name="T35" fmla="*/ 1075 h 1152"/>
                <a:gd name="T36" fmla="*/ 77 w 1152"/>
                <a:gd name="T37" fmla="*/ 810 h 1152"/>
                <a:gd name="T38" fmla="*/ 72 w 1152"/>
                <a:gd name="T39" fmla="*/ 792 h 1152"/>
                <a:gd name="T40" fmla="*/ 77 w 1152"/>
                <a:gd name="T41" fmla="*/ 773 h 1152"/>
                <a:gd name="T42" fmla="*/ 195 w 1152"/>
                <a:gd name="T43" fmla="*/ 653 h 1152"/>
                <a:gd name="T44" fmla="*/ 499 w 1152"/>
                <a:gd name="T45" fmla="*/ 957 h 1152"/>
                <a:gd name="T46" fmla="*/ 328 w 1152"/>
                <a:gd name="T47" fmla="*/ 31 h 1152"/>
                <a:gd name="T48" fmla="*/ 302 w 1152"/>
                <a:gd name="T49" fmla="*/ 13 h 1152"/>
                <a:gd name="T50" fmla="*/ 273 w 1152"/>
                <a:gd name="T51" fmla="*/ 2 h 1152"/>
                <a:gd name="T52" fmla="*/ 242 w 1152"/>
                <a:gd name="T53" fmla="*/ 0 h 1152"/>
                <a:gd name="T54" fmla="*/ 211 w 1152"/>
                <a:gd name="T55" fmla="*/ 9 h 1152"/>
                <a:gd name="T56" fmla="*/ 190 w 1152"/>
                <a:gd name="T57" fmla="*/ 19 h 1152"/>
                <a:gd name="T58" fmla="*/ 172 w 1152"/>
                <a:gd name="T59" fmla="*/ 36 h 1152"/>
                <a:gd name="T60" fmla="*/ 158 w 1152"/>
                <a:gd name="T61" fmla="*/ 55 h 1152"/>
                <a:gd name="T62" fmla="*/ 149 w 1152"/>
                <a:gd name="T63" fmla="*/ 77 h 1152"/>
                <a:gd name="T64" fmla="*/ 145 w 1152"/>
                <a:gd name="T65" fmla="*/ 99 h 1152"/>
                <a:gd name="T66" fmla="*/ 31 w 1152"/>
                <a:gd name="T67" fmla="*/ 716 h 1152"/>
                <a:gd name="T68" fmla="*/ 13 w 1152"/>
                <a:gd name="T69" fmla="*/ 742 h 1152"/>
                <a:gd name="T70" fmla="*/ 2 w 1152"/>
                <a:gd name="T71" fmla="*/ 771 h 1152"/>
                <a:gd name="T72" fmla="*/ 1 w 1152"/>
                <a:gd name="T73" fmla="*/ 802 h 1152"/>
                <a:gd name="T74" fmla="*/ 7 w 1152"/>
                <a:gd name="T75" fmla="*/ 833 h 1152"/>
                <a:gd name="T76" fmla="*/ 25 w 1152"/>
                <a:gd name="T77" fmla="*/ 860 h 1152"/>
                <a:gd name="T78" fmla="*/ 292 w 1152"/>
                <a:gd name="T79" fmla="*/ 1128 h 1152"/>
                <a:gd name="T80" fmla="*/ 320 w 1152"/>
                <a:gd name="T81" fmla="*/ 1144 h 1152"/>
                <a:gd name="T82" fmla="*/ 350 w 1152"/>
                <a:gd name="T83" fmla="*/ 1151 h 1152"/>
                <a:gd name="T84" fmla="*/ 381 w 1152"/>
                <a:gd name="T85" fmla="*/ 1150 h 1152"/>
                <a:gd name="T86" fmla="*/ 410 w 1152"/>
                <a:gd name="T87" fmla="*/ 1139 h 1152"/>
                <a:gd name="T88" fmla="*/ 436 w 1152"/>
                <a:gd name="T89" fmla="*/ 1120 h 1152"/>
                <a:gd name="T90" fmla="*/ 1052 w 1152"/>
                <a:gd name="T91" fmla="*/ 1008 h 1152"/>
                <a:gd name="T92" fmla="*/ 1076 w 1152"/>
                <a:gd name="T93" fmla="*/ 1003 h 1152"/>
                <a:gd name="T94" fmla="*/ 1097 w 1152"/>
                <a:gd name="T95" fmla="*/ 994 h 1152"/>
                <a:gd name="T96" fmla="*/ 1117 w 1152"/>
                <a:gd name="T97" fmla="*/ 981 h 1152"/>
                <a:gd name="T98" fmla="*/ 1132 w 1152"/>
                <a:gd name="T99" fmla="*/ 962 h 1152"/>
                <a:gd name="T100" fmla="*/ 1144 w 1152"/>
                <a:gd name="T101" fmla="*/ 942 h 1152"/>
                <a:gd name="T102" fmla="*/ 1150 w 1152"/>
                <a:gd name="T103" fmla="*/ 918 h 1152"/>
                <a:gd name="T104" fmla="*/ 1152 w 1152"/>
                <a:gd name="T105" fmla="*/ 894 h 1152"/>
                <a:gd name="T106" fmla="*/ 1148 w 1152"/>
                <a:gd name="T107" fmla="*/ 872 h 1152"/>
                <a:gd name="T108" fmla="*/ 1139 w 1152"/>
                <a:gd name="T109" fmla="*/ 849 h 1152"/>
                <a:gd name="T110" fmla="*/ 1126 w 1152"/>
                <a:gd name="T111" fmla="*/ 829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52" h="1152">
                  <a:moveTo>
                    <a:pt x="1077" y="914"/>
                  </a:moveTo>
                  <a:lnTo>
                    <a:pt x="1075" y="919"/>
                  </a:lnTo>
                  <a:lnTo>
                    <a:pt x="1071" y="923"/>
                  </a:lnTo>
                  <a:lnTo>
                    <a:pt x="1068" y="927"/>
                  </a:lnTo>
                  <a:lnTo>
                    <a:pt x="1064" y="930"/>
                  </a:lnTo>
                  <a:lnTo>
                    <a:pt x="1059" y="932"/>
                  </a:lnTo>
                  <a:lnTo>
                    <a:pt x="1054" y="934"/>
                  </a:lnTo>
                  <a:lnTo>
                    <a:pt x="1050" y="935"/>
                  </a:lnTo>
                  <a:lnTo>
                    <a:pt x="1044" y="936"/>
                  </a:lnTo>
                  <a:lnTo>
                    <a:pt x="1033" y="936"/>
                  </a:lnTo>
                  <a:lnTo>
                    <a:pt x="216" y="119"/>
                  </a:lnTo>
                  <a:lnTo>
                    <a:pt x="216" y="108"/>
                  </a:lnTo>
                  <a:lnTo>
                    <a:pt x="216" y="103"/>
                  </a:lnTo>
                  <a:lnTo>
                    <a:pt x="218" y="97"/>
                  </a:lnTo>
                  <a:lnTo>
                    <a:pt x="219" y="93"/>
                  </a:lnTo>
                  <a:lnTo>
                    <a:pt x="222" y="87"/>
                  </a:lnTo>
                  <a:lnTo>
                    <a:pt x="226" y="84"/>
                  </a:lnTo>
                  <a:lnTo>
                    <a:pt x="229" y="80"/>
                  </a:lnTo>
                  <a:lnTo>
                    <a:pt x="233" y="77"/>
                  </a:lnTo>
                  <a:lnTo>
                    <a:pt x="239" y="75"/>
                  </a:lnTo>
                  <a:lnTo>
                    <a:pt x="245" y="72"/>
                  </a:lnTo>
                  <a:lnTo>
                    <a:pt x="252" y="72"/>
                  </a:lnTo>
                  <a:lnTo>
                    <a:pt x="259" y="72"/>
                  </a:lnTo>
                  <a:lnTo>
                    <a:pt x="266" y="75"/>
                  </a:lnTo>
                  <a:lnTo>
                    <a:pt x="272" y="78"/>
                  </a:lnTo>
                  <a:lnTo>
                    <a:pt x="277" y="82"/>
                  </a:lnTo>
                  <a:lnTo>
                    <a:pt x="1069" y="875"/>
                  </a:lnTo>
                  <a:lnTo>
                    <a:pt x="1073" y="879"/>
                  </a:lnTo>
                  <a:lnTo>
                    <a:pt x="1076" y="883"/>
                  </a:lnTo>
                  <a:lnTo>
                    <a:pt x="1078" y="888"/>
                  </a:lnTo>
                  <a:lnTo>
                    <a:pt x="1079" y="893"/>
                  </a:lnTo>
                  <a:lnTo>
                    <a:pt x="1080" y="899"/>
                  </a:lnTo>
                  <a:lnTo>
                    <a:pt x="1080" y="903"/>
                  </a:lnTo>
                  <a:lnTo>
                    <a:pt x="1079" y="908"/>
                  </a:lnTo>
                  <a:lnTo>
                    <a:pt x="1077" y="914"/>
                  </a:lnTo>
                  <a:lnTo>
                    <a:pt x="1077" y="914"/>
                  </a:lnTo>
                  <a:close/>
                  <a:moveTo>
                    <a:pt x="549" y="936"/>
                  </a:moveTo>
                  <a:lnTo>
                    <a:pt x="541" y="937"/>
                  </a:lnTo>
                  <a:lnTo>
                    <a:pt x="532" y="940"/>
                  </a:lnTo>
                  <a:lnTo>
                    <a:pt x="213" y="619"/>
                  </a:lnTo>
                  <a:lnTo>
                    <a:pt x="215" y="611"/>
                  </a:lnTo>
                  <a:lnTo>
                    <a:pt x="216" y="604"/>
                  </a:lnTo>
                  <a:lnTo>
                    <a:pt x="216" y="170"/>
                  </a:lnTo>
                  <a:lnTo>
                    <a:pt x="983" y="936"/>
                  </a:lnTo>
                  <a:lnTo>
                    <a:pt x="549" y="936"/>
                  </a:lnTo>
                  <a:close/>
                  <a:moveTo>
                    <a:pt x="498" y="957"/>
                  </a:moveTo>
                  <a:lnTo>
                    <a:pt x="385" y="1069"/>
                  </a:lnTo>
                  <a:lnTo>
                    <a:pt x="378" y="1075"/>
                  </a:lnTo>
                  <a:lnTo>
                    <a:pt x="371" y="1078"/>
                  </a:lnTo>
                  <a:lnTo>
                    <a:pt x="365" y="1080"/>
                  </a:lnTo>
                  <a:lnTo>
                    <a:pt x="360" y="1080"/>
                  </a:lnTo>
                  <a:lnTo>
                    <a:pt x="355" y="1080"/>
                  </a:lnTo>
                  <a:lnTo>
                    <a:pt x="349" y="1078"/>
                  </a:lnTo>
                  <a:lnTo>
                    <a:pt x="341" y="1075"/>
                  </a:lnTo>
                  <a:lnTo>
                    <a:pt x="335" y="1069"/>
                  </a:lnTo>
                  <a:lnTo>
                    <a:pt x="83" y="818"/>
                  </a:lnTo>
                  <a:lnTo>
                    <a:pt x="77" y="810"/>
                  </a:lnTo>
                  <a:lnTo>
                    <a:pt x="73" y="804"/>
                  </a:lnTo>
                  <a:lnTo>
                    <a:pt x="72" y="797"/>
                  </a:lnTo>
                  <a:lnTo>
                    <a:pt x="72" y="792"/>
                  </a:lnTo>
                  <a:lnTo>
                    <a:pt x="72" y="787"/>
                  </a:lnTo>
                  <a:lnTo>
                    <a:pt x="73" y="781"/>
                  </a:lnTo>
                  <a:lnTo>
                    <a:pt x="77" y="773"/>
                  </a:lnTo>
                  <a:lnTo>
                    <a:pt x="83" y="767"/>
                  </a:lnTo>
                  <a:lnTo>
                    <a:pt x="195" y="654"/>
                  </a:lnTo>
                  <a:lnTo>
                    <a:pt x="195" y="653"/>
                  </a:lnTo>
                  <a:lnTo>
                    <a:pt x="195" y="653"/>
                  </a:lnTo>
                  <a:lnTo>
                    <a:pt x="499" y="957"/>
                  </a:lnTo>
                  <a:lnTo>
                    <a:pt x="499" y="957"/>
                  </a:lnTo>
                  <a:lnTo>
                    <a:pt x="498" y="957"/>
                  </a:lnTo>
                  <a:lnTo>
                    <a:pt x="498" y="957"/>
                  </a:lnTo>
                  <a:close/>
                  <a:moveTo>
                    <a:pt x="328" y="31"/>
                  </a:moveTo>
                  <a:lnTo>
                    <a:pt x="321" y="25"/>
                  </a:lnTo>
                  <a:lnTo>
                    <a:pt x="312" y="18"/>
                  </a:lnTo>
                  <a:lnTo>
                    <a:pt x="302" y="13"/>
                  </a:lnTo>
                  <a:lnTo>
                    <a:pt x="293" y="8"/>
                  </a:lnTo>
                  <a:lnTo>
                    <a:pt x="283" y="4"/>
                  </a:lnTo>
                  <a:lnTo>
                    <a:pt x="273" y="2"/>
                  </a:lnTo>
                  <a:lnTo>
                    <a:pt x="262" y="0"/>
                  </a:lnTo>
                  <a:lnTo>
                    <a:pt x="252" y="0"/>
                  </a:lnTo>
                  <a:lnTo>
                    <a:pt x="242" y="0"/>
                  </a:lnTo>
                  <a:lnTo>
                    <a:pt x="231" y="2"/>
                  </a:lnTo>
                  <a:lnTo>
                    <a:pt x="221" y="4"/>
                  </a:lnTo>
                  <a:lnTo>
                    <a:pt x="211" y="9"/>
                  </a:lnTo>
                  <a:lnTo>
                    <a:pt x="203" y="12"/>
                  </a:lnTo>
                  <a:lnTo>
                    <a:pt x="196" y="15"/>
                  </a:lnTo>
                  <a:lnTo>
                    <a:pt x="190" y="19"/>
                  </a:lnTo>
                  <a:lnTo>
                    <a:pt x="184" y="25"/>
                  </a:lnTo>
                  <a:lnTo>
                    <a:pt x="177" y="30"/>
                  </a:lnTo>
                  <a:lnTo>
                    <a:pt x="172" y="36"/>
                  </a:lnTo>
                  <a:lnTo>
                    <a:pt x="167" y="42"/>
                  </a:lnTo>
                  <a:lnTo>
                    <a:pt x="162" y="48"/>
                  </a:lnTo>
                  <a:lnTo>
                    <a:pt x="158" y="55"/>
                  </a:lnTo>
                  <a:lnTo>
                    <a:pt x="154" y="62"/>
                  </a:lnTo>
                  <a:lnTo>
                    <a:pt x="151" y="69"/>
                  </a:lnTo>
                  <a:lnTo>
                    <a:pt x="149" y="77"/>
                  </a:lnTo>
                  <a:lnTo>
                    <a:pt x="147" y="84"/>
                  </a:lnTo>
                  <a:lnTo>
                    <a:pt x="146" y="92"/>
                  </a:lnTo>
                  <a:lnTo>
                    <a:pt x="145" y="99"/>
                  </a:lnTo>
                  <a:lnTo>
                    <a:pt x="144" y="108"/>
                  </a:lnTo>
                  <a:lnTo>
                    <a:pt x="144" y="604"/>
                  </a:lnTo>
                  <a:lnTo>
                    <a:pt x="31" y="716"/>
                  </a:lnTo>
                  <a:lnTo>
                    <a:pt x="25" y="724"/>
                  </a:lnTo>
                  <a:lnTo>
                    <a:pt x="18" y="732"/>
                  </a:lnTo>
                  <a:lnTo>
                    <a:pt x="13" y="742"/>
                  </a:lnTo>
                  <a:lnTo>
                    <a:pt x="7" y="752"/>
                  </a:lnTo>
                  <a:lnTo>
                    <a:pt x="4" y="761"/>
                  </a:lnTo>
                  <a:lnTo>
                    <a:pt x="2" y="771"/>
                  </a:lnTo>
                  <a:lnTo>
                    <a:pt x="1" y="782"/>
                  </a:lnTo>
                  <a:lnTo>
                    <a:pt x="0" y="792"/>
                  </a:lnTo>
                  <a:lnTo>
                    <a:pt x="1" y="802"/>
                  </a:lnTo>
                  <a:lnTo>
                    <a:pt x="2" y="812"/>
                  </a:lnTo>
                  <a:lnTo>
                    <a:pt x="4" y="823"/>
                  </a:lnTo>
                  <a:lnTo>
                    <a:pt x="7" y="833"/>
                  </a:lnTo>
                  <a:lnTo>
                    <a:pt x="13" y="842"/>
                  </a:lnTo>
                  <a:lnTo>
                    <a:pt x="18" y="851"/>
                  </a:lnTo>
                  <a:lnTo>
                    <a:pt x="25" y="860"/>
                  </a:lnTo>
                  <a:lnTo>
                    <a:pt x="31" y="868"/>
                  </a:lnTo>
                  <a:lnTo>
                    <a:pt x="284" y="1120"/>
                  </a:lnTo>
                  <a:lnTo>
                    <a:pt x="292" y="1128"/>
                  </a:lnTo>
                  <a:lnTo>
                    <a:pt x="300" y="1134"/>
                  </a:lnTo>
                  <a:lnTo>
                    <a:pt x="310" y="1139"/>
                  </a:lnTo>
                  <a:lnTo>
                    <a:pt x="320" y="1144"/>
                  </a:lnTo>
                  <a:lnTo>
                    <a:pt x="329" y="1148"/>
                  </a:lnTo>
                  <a:lnTo>
                    <a:pt x="339" y="1150"/>
                  </a:lnTo>
                  <a:lnTo>
                    <a:pt x="350" y="1151"/>
                  </a:lnTo>
                  <a:lnTo>
                    <a:pt x="360" y="1152"/>
                  </a:lnTo>
                  <a:lnTo>
                    <a:pt x="370" y="1151"/>
                  </a:lnTo>
                  <a:lnTo>
                    <a:pt x="381" y="1150"/>
                  </a:lnTo>
                  <a:lnTo>
                    <a:pt x="391" y="1148"/>
                  </a:lnTo>
                  <a:lnTo>
                    <a:pt x="401" y="1144"/>
                  </a:lnTo>
                  <a:lnTo>
                    <a:pt x="410" y="1139"/>
                  </a:lnTo>
                  <a:lnTo>
                    <a:pt x="419" y="1134"/>
                  </a:lnTo>
                  <a:lnTo>
                    <a:pt x="429" y="1128"/>
                  </a:lnTo>
                  <a:lnTo>
                    <a:pt x="436" y="1120"/>
                  </a:lnTo>
                  <a:lnTo>
                    <a:pt x="549" y="1008"/>
                  </a:lnTo>
                  <a:lnTo>
                    <a:pt x="1044" y="1008"/>
                  </a:lnTo>
                  <a:lnTo>
                    <a:pt x="1052" y="1008"/>
                  </a:lnTo>
                  <a:lnTo>
                    <a:pt x="1060" y="1007"/>
                  </a:lnTo>
                  <a:lnTo>
                    <a:pt x="1068" y="1005"/>
                  </a:lnTo>
                  <a:lnTo>
                    <a:pt x="1076" y="1003"/>
                  </a:lnTo>
                  <a:lnTo>
                    <a:pt x="1083" y="1001"/>
                  </a:lnTo>
                  <a:lnTo>
                    <a:pt x="1091" y="998"/>
                  </a:lnTo>
                  <a:lnTo>
                    <a:pt x="1097" y="994"/>
                  </a:lnTo>
                  <a:lnTo>
                    <a:pt x="1104" y="989"/>
                  </a:lnTo>
                  <a:lnTo>
                    <a:pt x="1110" y="985"/>
                  </a:lnTo>
                  <a:lnTo>
                    <a:pt x="1117" y="981"/>
                  </a:lnTo>
                  <a:lnTo>
                    <a:pt x="1122" y="974"/>
                  </a:lnTo>
                  <a:lnTo>
                    <a:pt x="1127" y="969"/>
                  </a:lnTo>
                  <a:lnTo>
                    <a:pt x="1132" y="962"/>
                  </a:lnTo>
                  <a:lnTo>
                    <a:pt x="1136" y="956"/>
                  </a:lnTo>
                  <a:lnTo>
                    <a:pt x="1140" y="948"/>
                  </a:lnTo>
                  <a:lnTo>
                    <a:pt x="1144" y="942"/>
                  </a:lnTo>
                  <a:lnTo>
                    <a:pt x="1147" y="934"/>
                  </a:lnTo>
                  <a:lnTo>
                    <a:pt x="1149" y="926"/>
                  </a:lnTo>
                  <a:lnTo>
                    <a:pt x="1150" y="918"/>
                  </a:lnTo>
                  <a:lnTo>
                    <a:pt x="1151" y="910"/>
                  </a:lnTo>
                  <a:lnTo>
                    <a:pt x="1152" y="903"/>
                  </a:lnTo>
                  <a:lnTo>
                    <a:pt x="1152" y="894"/>
                  </a:lnTo>
                  <a:lnTo>
                    <a:pt x="1151" y="887"/>
                  </a:lnTo>
                  <a:lnTo>
                    <a:pt x="1150" y="879"/>
                  </a:lnTo>
                  <a:lnTo>
                    <a:pt x="1148" y="872"/>
                  </a:lnTo>
                  <a:lnTo>
                    <a:pt x="1146" y="864"/>
                  </a:lnTo>
                  <a:lnTo>
                    <a:pt x="1143" y="856"/>
                  </a:lnTo>
                  <a:lnTo>
                    <a:pt x="1139" y="849"/>
                  </a:lnTo>
                  <a:lnTo>
                    <a:pt x="1135" y="842"/>
                  </a:lnTo>
                  <a:lnTo>
                    <a:pt x="1131" y="836"/>
                  </a:lnTo>
                  <a:lnTo>
                    <a:pt x="1126" y="829"/>
                  </a:lnTo>
                  <a:lnTo>
                    <a:pt x="1120" y="824"/>
                  </a:lnTo>
                  <a:lnTo>
                    <a:pt x="328"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kern="1200">
                <a:solidFill>
                  <a:schemeClr val="bg1"/>
                </a:solidFill>
                <a:latin typeface="字魂58号-创中黑" panose="00000500000000000000" pitchFamily="2" charset="-122"/>
                <a:ea typeface="字魂58号-创中黑" panose="00000500000000000000" pitchFamily="2" charset="-122"/>
              </a:endParaRPr>
            </a:p>
          </p:txBody>
        </p:sp>
        <p:sp>
          <p:nvSpPr>
            <p:cNvPr id="61" name="Freeform 139"/>
            <p:cNvSpPr/>
            <p:nvPr/>
          </p:nvSpPr>
          <p:spPr bwMode="auto">
            <a:xfrm>
              <a:off x="4806156" y="1839515"/>
              <a:ext cx="214313" cy="214313"/>
            </a:xfrm>
            <a:custGeom>
              <a:avLst/>
              <a:gdLst>
                <a:gd name="T0" fmla="*/ 36 w 540"/>
                <a:gd name="T1" fmla="*/ 72 h 540"/>
                <a:gd name="T2" fmla="*/ 80 w 540"/>
                <a:gd name="T3" fmla="*/ 75 h 540"/>
                <a:gd name="T4" fmla="*/ 123 w 540"/>
                <a:gd name="T5" fmla="*/ 81 h 540"/>
                <a:gd name="T6" fmla="*/ 164 w 540"/>
                <a:gd name="T7" fmla="*/ 92 h 540"/>
                <a:gd name="T8" fmla="*/ 204 w 540"/>
                <a:gd name="T9" fmla="*/ 106 h 540"/>
                <a:gd name="T10" fmla="*/ 242 w 540"/>
                <a:gd name="T11" fmla="*/ 124 h 540"/>
                <a:gd name="T12" fmla="*/ 278 w 540"/>
                <a:gd name="T13" fmla="*/ 146 h 540"/>
                <a:gd name="T14" fmla="*/ 310 w 540"/>
                <a:gd name="T15" fmla="*/ 171 h 540"/>
                <a:gd name="T16" fmla="*/ 342 w 540"/>
                <a:gd name="T17" fmla="*/ 199 h 540"/>
                <a:gd name="T18" fmla="*/ 370 w 540"/>
                <a:gd name="T19" fmla="*/ 230 h 540"/>
                <a:gd name="T20" fmla="*/ 394 w 540"/>
                <a:gd name="T21" fmla="*/ 262 h 540"/>
                <a:gd name="T22" fmla="*/ 416 w 540"/>
                <a:gd name="T23" fmla="*/ 298 h 540"/>
                <a:gd name="T24" fmla="*/ 434 w 540"/>
                <a:gd name="T25" fmla="*/ 336 h 540"/>
                <a:gd name="T26" fmla="*/ 448 w 540"/>
                <a:gd name="T27" fmla="*/ 376 h 540"/>
                <a:gd name="T28" fmla="*/ 459 w 540"/>
                <a:gd name="T29" fmla="*/ 417 h 540"/>
                <a:gd name="T30" fmla="*/ 466 w 540"/>
                <a:gd name="T31" fmla="*/ 460 h 540"/>
                <a:gd name="T32" fmla="*/ 468 w 540"/>
                <a:gd name="T33" fmla="*/ 504 h 540"/>
                <a:gd name="T34" fmla="*/ 469 w 540"/>
                <a:gd name="T35" fmla="*/ 511 h 540"/>
                <a:gd name="T36" fmla="*/ 474 w 540"/>
                <a:gd name="T37" fmla="*/ 524 h 540"/>
                <a:gd name="T38" fmla="*/ 484 w 540"/>
                <a:gd name="T39" fmla="*/ 534 h 540"/>
                <a:gd name="T40" fmla="*/ 497 w 540"/>
                <a:gd name="T41" fmla="*/ 539 h 540"/>
                <a:gd name="T42" fmla="*/ 511 w 540"/>
                <a:gd name="T43" fmla="*/ 539 h 540"/>
                <a:gd name="T44" fmla="*/ 524 w 540"/>
                <a:gd name="T45" fmla="*/ 534 h 540"/>
                <a:gd name="T46" fmla="*/ 534 w 540"/>
                <a:gd name="T47" fmla="*/ 524 h 540"/>
                <a:gd name="T48" fmla="*/ 539 w 540"/>
                <a:gd name="T49" fmla="*/ 511 h 540"/>
                <a:gd name="T50" fmla="*/ 540 w 540"/>
                <a:gd name="T51" fmla="*/ 504 h 540"/>
                <a:gd name="T52" fmla="*/ 539 w 540"/>
                <a:gd name="T53" fmla="*/ 477 h 540"/>
                <a:gd name="T54" fmla="*/ 534 w 540"/>
                <a:gd name="T55" fmla="*/ 427 h 540"/>
                <a:gd name="T56" fmla="*/ 524 w 540"/>
                <a:gd name="T57" fmla="*/ 378 h 540"/>
                <a:gd name="T58" fmla="*/ 509 w 540"/>
                <a:gd name="T59" fmla="*/ 330 h 540"/>
                <a:gd name="T60" fmla="*/ 491 w 540"/>
                <a:gd name="T61" fmla="*/ 285 h 540"/>
                <a:gd name="T62" fmla="*/ 467 w 540"/>
                <a:gd name="T63" fmla="*/ 243 h 540"/>
                <a:gd name="T64" fmla="*/ 440 w 540"/>
                <a:gd name="T65" fmla="*/ 203 h 540"/>
                <a:gd name="T66" fmla="*/ 410 w 540"/>
                <a:gd name="T67" fmla="*/ 165 h 540"/>
                <a:gd name="T68" fmla="*/ 375 w 540"/>
                <a:gd name="T69" fmla="*/ 132 h 540"/>
                <a:gd name="T70" fmla="*/ 338 w 540"/>
                <a:gd name="T71" fmla="*/ 100 h 540"/>
                <a:gd name="T72" fmla="*/ 297 w 540"/>
                <a:gd name="T73" fmla="*/ 73 h 540"/>
                <a:gd name="T74" fmla="*/ 255 w 540"/>
                <a:gd name="T75" fmla="*/ 50 h 540"/>
                <a:gd name="T76" fmla="*/ 210 w 540"/>
                <a:gd name="T77" fmla="*/ 31 h 540"/>
                <a:gd name="T78" fmla="*/ 162 w 540"/>
                <a:gd name="T79" fmla="*/ 16 h 540"/>
                <a:gd name="T80" fmla="*/ 114 w 540"/>
                <a:gd name="T81" fmla="*/ 6 h 540"/>
                <a:gd name="T82" fmla="*/ 63 w 540"/>
                <a:gd name="T83" fmla="*/ 1 h 540"/>
                <a:gd name="T84" fmla="*/ 37 w 540"/>
                <a:gd name="T85" fmla="*/ 0 h 540"/>
                <a:gd name="T86" fmla="*/ 28 w 540"/>
                <a:gd name="T87" fmla="*/ 1 h 540"/>
                <a:gd name="T88" fmla="*/ 15 w 540"/>
                <a:gd name="T89" fmla="*/ 6 h 540"/>
                <a:gd name="T90" fmla="*/ 6 w 540"/>
                <a:gd name="T91" fmla="*/ 16 h 540"/>
                <a:gd name="T92" fmla="*/ 0 w 540"/>
                <a:gd name="T93" fmla="*/ 29 h 540"/>
                <a:gd name="T94" fmla="*/ 0 w 540"/>
                <a:gd name="T95" fmla="*/ 43 h 540"/>
                <a:gd name="T96" fmla="*/ 6 w 540"/>
                <a:gd name="T97" fmla="*/ 56 h 540"/>
                <a:gd name="T98" fmla="*/ 15 w 540"/>
                <a:gd name="T99" fmla="*/ 66 h 540"/>
                <a:gd name="T100" fmla="*/ 28 w 540"/>
                <a:gd name="T101" fmla="*/ 71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0" h="540">
                  <a:moveTo>
                    <a:pt x="36" y="72"/>
                  </a:moveTo>
                  <a:lnTo>
                    <a:pt x="36" y="72"/>
                  </a:lnTo>
                  <a:lnTo>
                    <a:pt x="59" y="72"/>
                  </a:lnTo>
                  <a:lnTo>
                    <a:pt x="80" y="75"/>
                  </a:lnTo>
                  <a:lnTo>
                    <a:pt x="102" y="77"/>
                  </a:lnTo>
                  <a:lnTo>
                    <a:pt x="123" y="81"/>
                  </a:lnTo>
                  <a:lnTo>
                    <a:pt x="144" y="85"/>
                  </a:lnTo>
                  <a:lnTo>
                    <a:pt x="164" y="92"/>
                  </a:lnTo>
                  <a:lnTo>
                    <a:pt x="184" y="98"/>
                  </a:lnTo>
                  <a:lnTo>
                    <a:pt x="204" y="106"/>
                  </a:lnTo>
                  <a:lnTo>
                    <a:pt x="223" y="114"/>
                  </a:lnTo>
                  <a:lnTo>
                    <a:pt x="242" y="124"/>
                  </a:lnTo>
                  <a:lnTo>
                    <a:pt x="259" y="135"/>
                  </a:lnTo>
                  <a:lnTo>
                    <a:pt x="278" y="146"/>
                  </a:lnTo>
                  <a:lnTo>
                    <a:pt x="294" y="158"/>
                  </a:lnTo>
                  <a:lnTo>
                    <a:pt x="310" y="171"/>
                  </a:lnTo>
                  <a:lnTo>
                    <a:pt x="326" y="185"/>
                  </a:lnTo>
                  <a:lnTo>
                    <a:pt x="342" y="199"/>
                  </a:lnTo>
                  <a:lnTo>
                    <a:pt x="356" y="214"/>
                  </a:lnTo>
                  <a:lnTo>
                    <a:pt x="370" y="230"/>
                  </a:lnTo>
                  <a:lnTo>
                    <a:pt x="382" y="246"/>
                  </a:lnTo>
                  <a:lnTo>
                    <a:pt x="394" y="262"/>
                  </a:lnTo>
                  <a:lnTo>
                    <a:pt x="405" y="281"/>
                  </a:lnTo>
                  <a:lnTo>
                    <a:pt x="416" y="298"/>
                  </a:lnTo>
                  <a:lnTo>
                    <a:pt x="426" y="318"/>
                  </a:lnTo>
                  <a:lnTo>
                    <a:pt x="434" y="336"/>
                  </a:lnTo>
                  <a:lnTo>
                    <a:pt x="442" y="355"/>
                  </a:lnTo>
                  <a:lnTo>
                    <a:pt x="448" y="376"/>
                  </a:lnTo>
                  <a:lnTo>
                    <a:pt x="454" y="396"/>
                  </a:lnTo>
                  <a:lnTo>
                    <a:pt x="459" y="417"/>
                  </a:lnTo>
                  <a:lnTo>
                    <a:pt x="463" y="438"/>
                  </a:lnTo>
                  <a:lnTo>
                    <a:pt x="466" y="460"/>
                  </a:lnTo>
                  <a:lnTo>
                    <a:pt x="467" y="482"/>
                  </a:lnTo>
                  <a:lnTo>
                    <a:pt x="468" y="504"/>
                  </a:lnTo>
                  <a:lnTo>
                    <a:pt x="468" y="504"/>
                  </a:lnTo>
                  <a:lnTo>
                    <a:pt x="469" y="511"/>
                  </a:lnTo>
                  <a:lnTo>
                    <a:pt x="471" y="518"/>
                  </a:lnTo>
                  <a:lnTo>
                    <a:pt x="474" y="524"/>
                  </a:lnTo>
                  <a:lnTo>
                    <a:pt x="479" y="529"/>
                  </a:lnTo>
                  <a:lnTo>
                    <a:pt x="484" y="534"/>
                  </a:lnTo>
                  <a:lnTo>
                    <a:pt x="490" y="537"/>
                  </a:lnTo>
                  <a:lnTo>
                    <a:pt x="497" y="539"/>
                  </a:lnTo>
                  <a:lnTo>
                    <a:pt x="504" y="540"/>
                  </a:lnTo>
                  <a:lnTo>
                    <a:pt x="511" y="539"/>
                  </a:lnTo>
                  <a:lnTo>
                    <a:pt x="518" y="537"/>
                  </a:lnTo>
                  <a:lnTo>
                    <a:pt x="524" y="534"/>
                  </a:lnTo>
                  <a:lnTo>
                    <a:pt x="529" y="529"/>
                  </a:lnTo>
                  <a:lnTo>
                    <a:pt x="534" y="524"/>
                  </a:lnTo>
                  <a:lnTo>
                    <a:pt x="537" y="518"/>
                  </a:lnTo>
                  <a:lnTo>
                    <a:pt x="539" y="511"/>
                  </a:lnTo>
                  <a:lnTo>
                    <a:pt x="540" y="504"/>
                  </a:lnTo>
                  <a:lnTo>
                    <a:pt x="540" y="504"/>
                  </a:lnTo>
                  <a:lnTo>
                    <a:pt x="540" y="503"/>
                  </a:lnTo>
                  <a:lnTo>
                    <a:pt x="539" y="477"/>
                  </a:lnTo>
                  <a:lnTo>
                    <a:pt x="537" y="453"/>
                  </a:lnTo>
                  <a:lnTo>
                    <a:pt x="534" y="427"/>
                  </a:lnTo>
                  <a:lnTo>
                    <a:pt x="529" y="403"/>
                  </a:lnTo>
                  <a:lnTo>
                    <a:pt x="524" y="378"/>
                  </a:lnTo>
                  <a:lnTo>
                    <a:pt x="518" y="354"/>
                  </a:lnTo>
                  <a:lnTo>
                    <a:pt x="509" y="330"/>
                  </a:lnTo>
                  <a:lnTo>
                    <a:pt x="500" y="308"/>
                  </a:lnTo>
                  <a:lnTo>
                    <a:pt x="491" y="285"/>
                  </a:lnTo>
                  <a:lnTo>
                    <a:pt x="479" y="264"/>
                  </a:lnTo>
                  <a:lnTo>
                    <a:pt x="467" y="243"/>
                  </a:lnTo>
                  <a:lnTo>
                    <a:pt x="454" y="222"/>
                  </a:lnTo>
                  <a:lnTo>
                    <a:pt x="440" y="203"/>
                  </a:lnTo>
                  <a:lnTo>
                    <a:pt x="425" y="184"/>
                  </a:lnTo>
                  <a:lnTo>
                    <a:pt x="410" y="165"/>
                  </a:lnTo>
                  <a:lnTo>
                    <a:pt x="392" y="148"/>
                  </a:lnTo>
                  <a:lnTo>
                    <a:pt x="375" y="132"/>
                  </a:lnTo>
                  <a:lnTo>
                    <a:pt x="357" y="116"/>
                  </a:lnTo>
                  <a:lnTo>
                    <a:pt x="338" y="100"/>
                  </a:lnTo>
                  <a:lnTo>
                    <a:pt x="318" y="86"/>
                  </a:lnTo>
                  <a:lnTo>
                    <a:pt x="297" y="73"/>
                  </a:lnTo>
                  <a:lnTo>
                    <a:pt x="277" y="62"/>
                  </a:lnTo>
                  <a:lnTo>
                    <a:pt x="255" y="50"/>
                  </a:lnTo>
                  <a:lnTo>
                    <a:pt x="232" y="40"/>
                  </a:lnTo>
                  <a:lnTo>
                    <a:pt x="210" y="31"/>
                  </a:lnTo>
                  <a:lnTo>
                    <a:pt x="186" y="23"/>
                  </a:lnTo>
                  <a:lnTo>
                    <a:pt x="162" y="16"/>
                  </a:lnTo>
                  <a:lnTo>
                    <a:pt x="139" y="11"/>
                  </a:lnTo>
                  <a:lnTo>
                    <a:pt x="114" y="6"/>
                  </a:lnTo>
                  <a:lnTo>
                    <a:pt x="89" y="3"/>
                  </a:lnTo>
                  <a:lnTo>
                    <a:pt x="63" y="1"/>
                  </a:lnTo>
                  <a:lnTo>
                    <a:pt x="37" y="0"/>
                  </a:lnTo>
                  <a:lnTo>
                    <a:pt x="37" y="0"/>
                  </a:lnTo>
                  <a:lnTo>
                    <a:pt x="36" y="0"/>
                  </a:lnTo>
                  <a:lnTo>
                    <a:pt x="28" y="1"/>
                  </a:lnTo>
                  <a:lnTo>
                    <a:pt x="22" y="3"/>
                  </a:lnTo>
                  <a:lnTo>
                    <a:pt x="15" y="6"/>
                  </a:lnTo>
                  <a:lnTo>
                    <a:pt x="11" y="11"/>
                  </a:lnTo>
                  <a:lnTo>
                    <a:pt x="6" y="16"/>
                  </a:lnTo>
                  <a:lnTo>
                    <a:pt x="2" y="22"/>
                  </a:lnTo>
                  <a:lnTo>
                    <a:pt x="0" y="29"/>
                  </a:lnTo>
                  <a:lnTo>
                    <a:pt x="0" y="36"/>
                  </a:lnTo>
                  <a:lnTo>
                    <a:pt x="0" y="43"/>
                  </a:lnTo>
                  <a:lnTo>
                    <a:pt x="2" y="50"/>
                  </a:lnTo>
                  <a:lnTo>
                    <a:pt x="6" y="56"/>
                  </a:lnTo>
                  <a:lnTo>
                    <a:pt x="11" y="62"/>
                  </a:lnTo>
                  <a:lnTo>
                    <a:pt x="15" y="66"/>
                  </a:lnTo>
                  <a:lnTo>
                    <a:pt x="22" y="69"/>
                  </a:lnTo>
                  <a:lnTo>
                    <a:pt x="28" y="71"/>
                  </a:lnTo>
                  <a:lnTo>
                    <a:pt x="36"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kern="1200">
                <a:solidFill>
                  <a:schemeClr val="bg1"/>
                </a:solidFill>
                <a:latin typeface="字魂58号-创中黑" panose="00000500000000000000" pitchFamily="2" charset="-122"/>
                <a:ea typeface="字魂58号-创中黑" panose="00000500000000000000"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500" fill="hold"/>
                                        <p:tgtEl>
                                          <p:spTgt spid="37"/>
                                        </p:tgtEl>
                                        <p:attrNameLst>
                                          <p:attrName>ppt_x</p:attrName>
                                        </p:attrNameLst>
                                      </p:cBhvr>
                                      <p:tavLst>
                                        <p:tav tm="0">
                                          <p:val>
                                            <p:strVal val="#ppt_x"/>
                                          </p:val>
                                        </p:tav>
                                        <p:tav tm="100000">
                                          <p:val>
                                            <p:strVal val="#ppt_x"/>
                                          </p:val>
                                        </p:tav>
                                      </p:tavLst>
                                    </p:anim>
                                    <p:anim calcmode="lin" valueType="num">
                                      <p:cBhvr additive="base">
                                        <p:cTn id="30" dur="500" fill="hold"/>
                                        <p:tgtEl>
                                          <p:spTgt spid="3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500" fill="hold"/>
                                        <p:tgtEl>
                                          <p:spTgt spid="41"/>
                                        </p:tgtEl>
                                        <p:attrNameLst>
                                          <p:attrName>ppt_x</p:attrName>
                                        </p:attrNameLst>
                                      </p:cBhvr>
                                      <p:tavLst>
                                        <p:tav tm="0">
                                          <p:val>
                                            <p:strVal val="#ppt_x"/>
                                          </p:val>
                                        </p:tav>
                                        <p:tav tm="100000">
                                          <p:val>
                                            <p:strVal val="#ppt_x"/>
                                          </p:val>
                                        </p:tav>
                                      </p:tavLst>
                                    </p:anim>
                                    <p:anim calcmode="lin" valueType="num">
                                      <p:cBhvr additive="base">
                                        <p:cTn id="34" dur="500" fill="hold"/>
                                        <p:tgtEl>
                                          <p:spTgt spid="41"/>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fill="hold"/>
                                        <p:tgtEl>
                                          <p:spTgt spid="39"/>
                                        </p:tgtEl>
                                        <p:attrNameLst>
                                          <p:attrName>ppt_x</p:attrName>
                                        </p:attrNameLst>
                                      </p:cBhvr>
                                      <p:tavLst>
                                        <p:tav tm="0">
                                          <p:val>
                                            <p:strVal val="#ppt_x"/>
                                          </p:val>
                                        </p:tav>
                                        <p:tav tm="100000">
                                          <p:val>
                                            <p:strVal val="#ppt_x"/>
                                          </p:val>
                                        </p:tav>
                                      </p:tavLst>
                                    </p:anim>
                                    <p:anim calcmode="lin" valueType="num">
                                      <p:cBhvr additive="base">
                                        <p:cTn id="44" dur="500" fill="hold"/>
                                        <p:tgtEl>
                                          <p:spTgt spid="3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additive="base">
                                        <p:cTn id="47" dur="500" fill="hold"/>
                                        <p:tgtEl>
                                          <p:spTgt spid="43"/>
                                        </p:tgtEl>
                                        <p:attrNameLst>
                                          <p:attrName>ppt_x</p:attrName>
                                        </p:attrNameLst>
                                      </p:cBhvr>
                                      <p:tavLst>
                                        <p:tav tm="0">
                                          <p:val>
                                            <p:strVal val="#ppt_x"/>
                                          </p:val>
                                        </p:tav>
                                        <p:tav tm="100000">
                                          <p:val>
                                            <p:strVal val="#ppt_x"/>
                                          </p:val>
                                        </p:tav>
                                      </p:tavLst>
                                    </p:anim>
                                    <p:anim calcmode="lin" valueType="num">
                                      <p:cBhvr additive="base">
                                        <p:cTn id="48" dur="500" fill="hold"/>
                                        <p:tgtEl>
                                          <p:spTgt spid="43"/>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additive="base">
                                        <p:cTn id="51" dur="500" fill="hold"/>
                                        <p:tgtEl>
                                          <p:spTgt spid="55"/>
                                        </p:tgtEl>
                                        <p:attrNameLst>
                                          <p:attrName>ppt_x</p:attrName>
                                        </p:attrNameLst>
                                      </p:cBhvr>
                                      <p:tavLst>
                                        <p:tav tm="0">
                                          <p:val>
                                            <p:strVal val="#ppt_x"/>
                                          </p:val>
                                        </p:tav>
                                        <p:tav tm="100000">
                                          <p:val>
                                            <p:strVal val="#ppt_x"/>
                                          </p:val>
                                        </p:tav>
                                      </p:tavLst>
                                    </p:anim>
                                    <p:anim calcmode="lin" valueType="num">
                                      <p:cBhvr additive="base">
                                        <p:cTn id="52"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anim calcmode="lin" valueType="num">
                                      <p:cBhvr additive="base">
                                        <p:cTn id="61" dur="500" fill="hold"/>
                                        <p:tgtEl>
                                          <p:spTgt spid="44"/>
                                        </p:tgtEl>
                                        <p:attrNameLst>
                                          <p:attrName>ppt_x</p:attrName>
                                        </p:attrNameLst>
                                      </p:cBhvr>
                                      <p:tavLst>
                                        <p:tav tm="0">
                                          <p:val>
                                            <p:strVal val="#ppt_x"/>
                                          </p:val>
                                        </p:tav>
                                        <p:tav tm="100000">
                                          <p:val>
                                            <p:strVal val="#ppt_x"/>
                                          </p:val>
                                        </p:tav>
                                      </p:tavLst>
                                    </p:anim>
                                    <p:anim calcmode="lin" valueType="num">
                                      <p:cBhvr additive="base">
                                        <p:cTn id="62" dur="500" fill="hold"/>
                                        <p:tgtEl>
                                          <p:spTgt spid="44"/>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58"/>
                                        </p:tgtEl>
                                        <p:attrNameLst>
                                          <p:attrName>style.visibility</p:attrName>
                                        </p:attrNameLst>
                                      </p:cBhvr>
                                      <p:to>
                                        <p:strVal val="visible"/>
                                      </p:to>
                                    </p:set>
                                    <p:anim calcmode="lin" valueType="num">
                                      <p:cBhvr additive="base">
                                        <p:cTn id="65" dur="500" fill="hold"/>
                                        <p:tgtEl>
                                          <p:spTgt spid="58"/>
                                        </p:tgtEl>
                                        <p:attrNameLst>
                                          <p:attrName>ppt_x</p:attrName>
                                        </p:attrNameLst>
                                      </p:cBhvr>
                                      <p:tavLst>
                                        <p:tav tm="0">
                                          <p:val>
                                            <p:strVal val="#ppt_x"/>
                                          </p:val>
                                        </p:tav>
                                        <p:tav tm="100000">
                                          <p:val>
                                            <p:strVal val="#ppt_x"/>
                                          </p:val>
                                        </p:tav>
                                      </p:tavLst>
                                    </p:anim>
                                    <p:anim calcmode="lin" valueType="num">
                                      <p:cBhvr additive="base">
                                        <p:cTn id="66"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9" grpId="0"/>
      <p:bldP spid="24" grpId="0"/>
      <p:bldP spid="37" grpId="0" animBg="1"/>
      <p:bldP spid="39" grpId="0" animBg="1"/>
      <p:bldP spid="40" grpId="0" animBg="1"/>
      <p:bldP spid="41"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1396" y="-2661397"/>
            <a:ext cx="6869208" cy="12191999"/>
          </a:xfrm>
          <a:prstGeom prst="rect">
            <a:avLst/>
          </a:prstGeom>
        </p:spPr>
      </p:pic>
      <p:cxnSp>
        <p:nvCxnSpPr>
          <p:cNvPr id="8" name="直接箭头连接符 7"/>
          <p:cNvCxnSpPr/>
          <p:nvPr/>
        </p:nvCxnSpPr>
        <p:spPr>
          <a:xfrm>
            <a:off x="458624" y="867769"/>
            <a:ext cx="11226753" cy="1"/>
          </a:xfrm>
          <a:prstGeom prst="straightConnector1">
            <a:avLst/>
          </a:prstGeom>
          <a:ln w="38100">
            <a:solidFill>
              <a:srgbClr val="EDD6B6"/>
            </a:solidFill>
            <a:tailEnd type="triangl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005706" y="281816"/>
            <a:ext cx="2029913" cy="584775"/>
          </a:xfrm>
          <a:prstGeom prst="rect">
            <a:avLst/>
          </a:prstGeom>
          <a:noFill/>
        </p:spPr>
        <p:txBody>
          <a:bodyPr wrap="square" rtlCol="0">
            <a:spAutoFit/>
          </a:bodyPr>
          <a:lstStyle/>
          <a:p>
            <a:pPr algn="dist" defTabSz="914400">
              <a:defRPr/>
            </a:pPr>
            <a:r>
              <a:rPr lang="zh-CN" altLang="en-US" sz="3200" kern="0" dirty="0">
                <a:gradFill>
                  <a:gsLst>
                    <a:gs pos="0">
                      <a:srgbClr val="F7E2AD"/>
                    </a:gs>
                    <a:gs pos="100000">
                      <a:srgbClr val="A88755"/>
                    </a:gs>
                  </a:gsLst>
                  <a:lin ang="5400000" scaled="1"/>
                </a:gradFill>
                <a:latin typeface="方正兰亭特黑简体" panose="02000000000000000000" pitchFamily="2" charset="-122"/>
                <a:ea typeface="方正兰亭特黑简体" panose="02000000000000000000" pitchFamily="2" charset="-122"/>
                <a:cs typeface="+mn-ea"/>
                <a:sym typeface="+mn-lt"/>
              </a:rPr>
              <a:t>季度成绩</a:t>
            </a:r>
          </a:p>
        </p:txBody>
      </p:sp>
      <p:sp>
        <p:nvSpPr>
          <p:cNvPr id="13" name="椭圆 12"/>
          <p:cNvSpPr/>
          <p:nvPr/>
        </p:nvSpPr>
        <p:spPr>
          <a:xfrm>
            <a:off x="578586" y="356926"/>
            <a:ext cx="282594" cy="282594"/>
          </a:xfrm>
          <a:prstGeom prst="ellipse">
            <a:avLst/>
          </a:prstGeom>
          <a:gradFill>
            <a:gsLst>
              <a:gs pos="0">
                <a:srgbClr val="FFFAE8"/>
              </a:gs>
              <a:gs pos="52600">
                <a:srgbClr val="EFD299"/>
              </a:gs>
              <a:gs pos="100000">
                <a:srgbClr val="C8A37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34" name="组合 33"/>
          <p:cNvGrpSpPr/>
          <p:nvPr/>
        </p:nvGrpSpPr>
        <p:grpSpPr>
          <a:xfrm>
            <a:off x="1051275" y="1994156"/>
            <a:ext cx="4992323" cy="4007067"/>
            <a:chOff x="1849438" y="1806752"/>
            <a:chExt cx="4248472" cy="3410017"/>
          </a:xfrm>
        </p:grpSpPr>
        <p:grpSp>
          <p:nvGrpSpPr>
            <p:cNvPr id="35" name="组合 34"/>
            <p:cNvGrpSpPr/>
            <p:nvPr/>
          </p:nvGrpSpPr>
          <p:grpSpPr>
            <a:xfrm>
              <a:off x="1849438" y="1806752"/>
              <a:ext cx="4248472" cy="3154784"/>
              <a:chOff x="4427984" y="1245228"/>
              <a:chExt cx="4032448" cy="3154784"/>
            </a:xfrm>
          </p:grpSpPr>
          <p:cxnSp>
            <p:nvCxnSpPr>
              <p:cNvPr id="53" name="直接连接符 52"/>
              <p:cNvCxnSpPr/>
              <p:nvPr/>
            </p:nvCxnSpPr>
            <p:spPr>
              <a:xfrm>
                <a:off x="5004048" y="1368880"/>
                <a:ext cx="345638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5004048" y="1698936"/>
                <a:ext cx="345638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5004048" y="2028992"/>
                <a:ext cx="345638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5004048" y="2359048"/>
                <a:ext cx="345638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5004048" y="2689104"/>
                <a:ext cx="345638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5004048" y="3019160"/>
                <a:ext cx="345638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5004048" y="3349216"/>
                <a:ext cx="345638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5004048" y="3679272"/>
                <a:ext cx="345638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5004048" y="4009328"/>
                <a:ext cx="345638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5004048" y="4339382"/>
                <a:ext cx="345638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3" name="TextBox 15"/>
              <p:cNvSpPr txBox="1"/>
              <p:nvPr/>
            </p:nvSpPr>
            <p:spPr>
              <a:xfrm>
                <a:off x="4427984" y="1245228"/>
                <a:ext cx="576064" cy="248822"/>
              </a:xfrm>
              <a:prstGeom prst="rect">
                <a:avLst/>
              </a:prstGeom>
              <a:noFill/>
            </p:spPr>
            <p:txBody>
              <a:bodyPr wrap="square" rtlCol="0">
                <a:spAutoFit/>
              </a:bodyPr>
              <a:lstStyle/>
              <a:p>
                <a:pPr algn="ctr"/>
                <a:r>
                  <a:rPr lang="en-US" altLang="zh-CN" sz="1300" dirty="0">
                    <a:solidFill>
                      <a:srgbClr val="F6E1AC"/>
                    </a:solidFill>
                    <a:latin typeface="字魂58号-创中黑" panose="00000500000000000000" pitchFamily="2" charset="-122"/>
                    <a:ea typeface="字魂58号-创中黑" panose="00000500000000000000" pitchFamily="2" charset="-122"/>
                    <a:cs typeface="+mn-ea"/>
                    <a:sym typeface="微软雅黑" panose="020B0503020204020204" pitchFamily="34" charset="-122"/>
                  </a:rPr>
                  <a:t>1000</a:t>
                </a:r>
                <a:endParaRPr lang="zh-CN" altLang="en-US" sz="1300" dirty="0">
                  <a:solidFill>
                    <a:srgbClr val="F6E1AC"/>
                  </a:solidFill>
                  <a:latin typeface="字魂58号-创中黑" panose="00000500000000000000" pitchFamily="2" charset="-122"/>
                  <a:ea typeface="字魂58号-创中黑" panose="00000500000000000000" pitchFamily="2" charset="-122"/>
                  <a:cs typeface="+mn-ea"/>
                  <a:sym typeface="微软雅黑" panose="020B0503020204020204" pitchFamily="34" charset="-122"/>
                </a:endParaRPr>
              </a:p>
            </p:txBody>
          </p:sp>
          <p:sp>
            <p:nvSpPr>
              <p:cNvPr id="64" name="TextBox 16"/>
              <p:cNvSpPr txBox="1"/>
              <p:nvPr/>
            </p:nvSpPr>
            <p:spPr>
              <a:xfrm>
                <a:off x="4427984" y="1568113"/>
                <a:ext cx="576064" cy="248822"/>
              </a:xfrm>
              <a:prstGeom prst="rect">
                <a:avLst/>
              </a:prstGeom>
              <a:noFill/>
            </p:spPr>
            <p:txBody>
              <a:bodyPr wrap="square" rtlCol="0">
                <a:spAutoFit/>
              </a:bodyPr>
              <a:lstStyle/>
              <a:p>
                <a:pPr algn="ctr"/>
                <a:r>
                  <a:rPr lang="en-US" altLang="zh-CN" sz="1300" dirty="0">
                    <a:solidFill>
                      <a:srgbClr val="F6E1AC"/>
                    </a:solidFill>
                    <a:latin typeface="字魂58号-创中黑" panose="00000500000000000000" pitchFamily="2" charset="-122"/>
                    <a:ea typeface="字魂58号-创中黑" panose="00000500000000000000" pitchFamily="2" charset="-122"/>
                    <a:cs typeface="+mn-ea"/>
                    <a:sym typeface="微软雅黑" panose="020B0503020204020204" pitchFamily="34" charset="-122"/>
                  </a:rPr>
                  <a:t>900</a:t>
                </a:r>
                <a:endParaRPr lang="zh-CN" altLang="en-US" sz="1300" dirty="0">
                  <a:solidFill>
                    <a:srgbClr val="F6E1AC"/>
                  </a:solidFill>
                  <a:latin typeface="字魂58号-创中黑" panose="00000500000000000000" pitchFamily="2" charset="-122"/>
                  <a:ea typeface="字魂58号-创中黑" panose="00000500000000000000" pitchFamily="2" charset="-122"/>
                  <a:cs typeface="+mn-ea"/>
                  <a:sym typeface="微软雅黑" panose="020B0503020204020204" pitchFamily="34" charset="-122"/>
                </a:endParaRPr>
              </a:p>
            </p:txBody>
          </p:sp>
          <p:sp>
            <p:nvSpPr>
              <p:cNvPr id="65" name="TextBox 17"/>
              <p:cNvSpPr txBox="1"/>
              <p:nvPr/>
            </p:nvSpPr>
            <p:spPr>
              <a:xfrm>
                <a:off x="4427984" y="1890998"/>
                <a:ext cx="576064" cy="248822"/>
              </a:xfrm>
              <a:prstGeom prst="rect">
                <a:avLst/>
              </a:prstGeom>
              <a:noFill/>
            </p:spPr>
            <p:txBody>
              <a:bodyPr wrap="square" rtlCol="0">
                <a:spAutoFit/>
              </a:bodyPr>
              <a:lstStyle/>
              <a:p>
                <a:pPr algn="ctr"/>
                <a:r>
                  <a:rPr lang="en-US" altLang="zh-CN" sz="1300" dirty="0">
                    <a:solidFill>
                      <a:srgbClr val="F6E1AC"/>
                    </a:solidFill>
                    <a:latin typeface="字魂58号-创中黑" panose="00000500000000000000" pitchFamily="2" charset="-122"/>
                    <a:ea typeface="字魂58号-创中黑" panose="00000500000000000000" pitchFamily="2" charset="-122"/>
                    <a:cs typeface="+mn-ea"/>
                    <a:sym typeface="微软雅黑" panose="020B0503020204020204" pitchFamily="34" charset="-122"/>
                  </a:rPr>
                  <a:t>800</a:t>
                </a:r>
                <a:endParaRPr lang="zh-CN" altLang="en-US" sz="1300" dirty="0">
                  <a:solidFill>
                    <a:srgbClr val="F6E1AC"/>
                  </a:solidFill>
                  <a:latin typeface="字魂58号-创中黑" panose="00000500000000000000" pitchFamily="2" charset="-122"/>
                  <a:ea typeface="字魂58号-创中黑" panose="00000500000000000000" pitchFamily="2" charset="-122"/>
                  <a:cs typeface="+mn-ea"/>
                  <a:sym typeface="微软雅黑" panose="020B0503020204020204" pitchFamily="34" charset="-122"/>
                </a:endParaRPr>
              </a:p>
            </p:txBody>
          </p:sp>
          <p:sp>
            <p:nvSpPr>
              <p:cNvPr id="66" name="TextBox 18"/>
              <p:cNvSpPr txBox="1"/>
              <p:nvPr/>
            </p:nvSpPr>
            <p:spPr>
              <a:xfrm>
                <a:off x="4427984" y="2213883"/>
                <a:ext cx="576064" cy="248822"/>
              </a:xfrm>
              <a:prstGeom prst="rect">
                <a:avLst/>
              </a:prstGeom>
              <a:noFill/>
            </p:spPr>
            <p:txBody>
              <a:bodyPr wrap="square" rtlCol="0">
                <a:spAutoFit/>
              </a:bodyPr>
              <a:lstStyle/>
              <a:p>
                <a:pPr algn="ctr"/>
                <a:r>
                  <a:rPr lang="en-US" altLang="zh-CN" sz="1300" dirty="0">
                    <a:solidFill>
                      <a:srgbClr val="F6E1AC"/>
                    </a:solidFill>
                    <a:latin typeface="字魂58号-创中黑" panose="00000500000000000000" pitchFamily="2" charset="-122"/>
                    <a:ea typeface="字魂58号-创中黑" panose="00000500000000000000" pitchFamily="2" charset="-122"/>
                    <a:cs typeface="+mn-ea"/>
                    <a:sym typeface="微软雅黑" panose="020B0503020204020204" pitchFamily="34" charset="-122"/>
                  </a:rPr>
                  <a:t>700</a:t>
                </a:r>
                <a:endParaRPr lang="zh-CN" altLang="en-US" sz="1300" dirty="0">
                  <a:solidFill>
                    <a:srgbClr val="F6E1AC"/>
                  </a:solidFill>
                  <a:latin typeface="字魂58号-创中黑" panose="00000500000000000000" pitchFamily="2" charset="-122"/>
                  <a:ea typeface="字魂58号-创中黑" panose="00000500000000000000" pitchFamily="2" charset="-122"/>
                  <a:cs typeface="+mn-ea"/>
                  <a:sym typeface="微软雅黑" panose="020B0503020204020204" pitchFamily="34" charset="-122"/>
                </a:endParaRPr>
              </a:p>
            </p:txBody>
          </p:sp>
          <p:sp>
            <p:nvSpPr>
              <p:cNvPr id="67" name="TextBox 19"/>
              <p:cNvSpPr txBox="1"/>
              <p:nvPr/>
            </p:nvSpPr>
            <p:spPr>
              <a:xfrm>
                <a:off x="4427984" y="2536768"/>
                <a:ext cx="576064" cy="248822"/>
              </a:xfrm>
              <a:prstGeom prst="rect">
                <a:avLst/>
              </a:prstGeom>
              <a:noFill/>
            </p:spPr>
            <p:txBody>
              <a:bodyPr wrap="square" rtlCol="0">
                <a:spAutoFit/>
              </a:bodyPr>
              <a:lstStyle/>
              <a:p>
                <a:pPr algn="ctr"/>
                <a:r>
                  <a:rPr lang="en-US" altLang="zh-CN" sz="1300" dirty="0">
                    <a:solidFill>
                      <a:srgbClr val="F6E1AC"/>
                    </a:solidFill>
                    <a:latin typeface="字魂58号-创中黑" panose="00000500000000000000" pitchFamily="2" charset="-122"/>
                    <a:ea typeface="字魂58号-创中黑" panose="00000500000000000000" pitchFamily="2" charset="-122"/>
                    <a:cs typeface="+mn-ea"/>
                    <a:sym typeface="微软雅黑" panose="020B0503020204020204" pitchFamily="34" charset="-122"/>
                  </a:rPr>
                  <a:t>600</a:t>
                </a:r>
                <a:endParaRPr lang="zh-CN" altLang="en-US" sz="1300" dirty="0">
                  <a:solidFill>
                    <a:srgbClr val="F6E1AC"/>
                  </a:solidFill>
                  <a:latin typeface="字魂58号-创中黑" panose="00000500000000000000" pitchFamily="2" charset="-122"/>
                  <a:ea typeface="字魂58号-创中黑" panose="00000500000000000000" pitchFamily="2" charset="-122"/>
                  <a:cs typeface="+mn-ea"/>
                  <a:sym typeface="微软雅黑" panose="020B0503020204020204" pitchFamily="34" charset="-122"/>
                </a:endParaRPr>
              </a:p>
            </p:txBody>
          </p:sp>
          <p:sp>
            <p:nvSpPr>
              <p:cNvPr id="68" name="TextBox 20"/>
              <p:cNvSpPr txBox="1"/>
              <p:nvPr/>
            </p:nvSpPr>
            <p:spPr>
              <a:xfrm>
                <a:off x="4427984" y="2859653"/>
                <a:ext cx="576064" cy="248822"/>
              </a:xfrm>
              <a:prstGeom prst="rect">
                <a:avLst/>
              </a:prstGeom>
              <a:noFill/>
            </p:spPr>
            <p:txBody>
              <a:bodyPr wrap="square" rtlCol="0">
                <a:spAutoFit/>
              </a:bodyPr>
              <a:lstStyle/>
              <a:p>
                <a:pPr algn="ctr"/>
                <a:r>
                  <a:rPr lang="en-US" altLang="zh-CN" sz="1300" dirty="0">
                    <a:solidFill>
                      <a:srgbClr val="F6E1AC"/>
                    </a:solidFill>
                    <a:latin typeface="字魂58号-创中黑" panose="00000500000000000000" pitchFamily="2" charset="-122"/>
                    <a:ea typeface="字魂58号-创中黑" panose="00000500000000000000" pitchFamily="2" charset="-122"/>
                    <a:cs typeface="+mn-ea"/>
                    <a:sym typeface="微软雅黑" panose="020B0503020204020204" pitchFamily="34" charset="-122"/>
                  </a:rPr>
                  <a:t>500</a:t>
                </a:r>
                <a:endParaRPr lang="zh-CN" altLang="en-US" sz="1300" dirty="0">
                  <a:solidFill>
                    <a:srgbClr val="F6E1AC"/>
                  </a:solidFill>
                  <a:latin typeface="字魂58号-创中黑" panose="00000500000000000000" pitchFamily="2" charset="-122"/>
                  <a:ea typeface="字魂58号-创中黑" panose="00000500000000000000" pitchFamily="2" charset="-122"/>
                  <a:cs typeface="+mn-ea"/>
                  <a:sym typeface="微软雅黑" panose="020B0503020204020204" pitchFamily="34" charset="-122"/>
                </a:endParaRPr>
              </a:p>
            </p:txBody>
          </p:sp>
          <p:sp>
            <p:nvSpPr>
              <p:cNvPr id="69" name="TextBox 21"/>
              <p:cNvSpPr txBox="1"/>
              <p:nvPr/>
            </p:nvSpPr>
            <p:spPr>
              <a:xfrm>
                <a:off x="4427984" y="3182538"/>
                <a:ext cx="576064" cy="248822"/>
              </a:xfrm>
              <a:prstGeom prst="rect">
                <a:avLst/>
              </a:prstGeom>
              <a:noFill/>
            </p:spPr>
            <p:txBody>
              <a:bodyPr wrap="square" rtlCol="0">
                <a:spAutoFit/>
              </a:bodyPr>
              <a:lstStyle/>
              <a:p>
                <a:pPr algn="ctr"/>
                <a:r>
                  <a:rPr lang="en-US" altLang="zh-CN" sz="1300" dirty="0">
                    <a:solidFill>
                      <a:srgbClr val="F6E1AC"/>
                    </a:solidFill>
                    <a:latin typeface="字魂58号-创中黑" panose="00000500000000000000" pitchFamily="2" charset="-122"/>
                    <a:ea typeface="字魂58号-创中黑" panose="00000500000000000000" pitchFamily="2" charset="-122"/>
                    <a:cs typeface="+mn-ea"/>
                    <a:sym typeface="微软雅黑" panose="020B0503020204020204" pitchFamily="34" charset="-122"/>
                  </a:rPr>
                  <a:t>400</a:t>
                </a:r>
                <a:endParaRPr lang="zh-CN" altLang="en-US" sz="1300" dirty="0">
                  <a:solidFill>
                    <a:srgbClr val="F6E1AC"/>
                  </a:solidFill>
                  <a:latin typeface="字魂58号-创中黑" panose="00000500000000000000" pitchFamily="2" charset="-122"/>
                  <a:ea typeface="字魂58号-创中黑" panose="00000500000000000000" pitchFamily="2" charset="-122"/>
                  <a:cs typeface="+mn-ea"/>
                  <a:sym typeface="微软雅黑" panose="020B0503020204020204" pitchFamily="34" charset="-122"/>
                </a:endParaRPr>
              </a:p>
            </p:txBody>
          </p:sp>
          <p:sp>
            <p:nvSpPr>
              <p:cNvPr id="70" name="TextBox 22"/>
              <p:cNvSpPr txBox="1"/>
              <p:nvPr/>
            </p:nvSpPr>
            <p:spPr>
              <a:xfrm>
                <a:off x="4427984" y="3505423"/>
                <a:ext cx="576064" cy="248822"/>
              </a:xfrm>
              <a:prstGeom prst="rect">
                <a:avLst/>
              </a:prstGeom>
              <a:noFill/>
            </p:spPr>
            <p:txBody>
              <a:bodyPr wrap="square" rtlCol="0">
                <a:spAutoFit/>
              </a:bodyPr>
              <a:lstStyle/>
              <a:p>
                <a:pPr algn="ctr"/>
                <a:r>
                  <a:rPr lang="en-US" altLang="zh-CN" sz="1300" dirty="0">
                    <a:solidFill>
                      <a:srgbClr val="F6E1AC"/>
                    </a:solidFill>
                    <a:latin typeface="字魂58号-创中黑" panose="00000500000000000000" pitchFamily="2" charset="-122"/>
                    <a:ea typeface="字魂58号-创中黑" panose="00000500000000000000" pitchFamily="2" charset="-122"/>
                    <a:cs typeface="+mn-ea"/>
                    <a:sym typeface="微软雅黑" panose="020B0503020204020204" pitchFamily="34" charset="-122"/>
                  </a:rPr>
                  <a:t>300</a:t>
                </a:r>
                <a:endParaRPr lang="zh-CN" altLang="en-US" sz="1300" dirty="0">
                  <a:solidFill>
                    <a:srgbClr val="F6E1AC"/>
                  </a:solidFill>
                  <a:latin typeface="字魂58号-创中黑" panose="00000500000000000000" pitchFamily="2" charset="-122"/>
                  <a:ea typeface="字魂58号-创中黑" panose="00000500000000000000" pitchFamily="2" charset="-122"/>
                  <a:cs typeface="+mn-ea"/>
                  <a:sym typeface="微软雅黑" panose="020B0503020204020204" pitchFamily="34" charset="-122"/>
                </a:endParaRPr>
              </a:p>
            </p:txBody>
          </p:sp>
          <p:sp>
            <p:nvSpPr>
              <p:cNvPr id="71" name="TextBox 23"/>
              <p:cNvSpPr txBox="1"/>
              <p:nvPr/>
            </p:nvSpPr>
            <p:spPr>
              <a:xfrm>
                <a:off x="4427984" y="3828308"/>
                <a:ext cx="576064" cy="248822"/>
              </a:xfrm>
              <a:prstGeom prst="rect">
                <a:avLst/>
              </a:prstGeom>
              <a:noFill/>
            </p:spPr>
            <p:txBody>
              <a:bodyPr wrap="square" rtlCol="0">
                <a:spAutoFit/>
              </a:bodyPr>
              <a:lstStyle/>
              <a:p>
                <a:pPr algn="ctr"/>
                <a:r>
                  <a:rPr lang="en-US" altLang="zh-CN" sz="1300" dirty="0">
                    <a:solidFill>
                      <a:srgbClr val="F6E1AC"/>
                    </a:solidFill>
                    <a:latin typeface="字魂58号-创中黑" panose="00000500000000000000" pitchFamily="2" charset="-122"/>
                    <a:ea typeface="字魂58号-创中黑" panose="00000500000000000000" pitchFamily="2" charset="-122"/>
                    <a:cs typeface="+mn-ea"/>
                    <a:sym typeface="微软雅黑" panose="020B0503020204020204" pitchFamily="34" charset="-122"/>
                  </a:rPr>
                  <a:t>200</a:t>
                </a:r>
                <a:endParaRPr lang="zh-CN" altLang="en-US" sz="1300" dirty="0">
                  <a:solidFill>
                    <a:srgbClr val="F6E1AC"/>
                  </a:solidFill>
                  <a:latin typeface="字魂58号-创中黑" panose="00000500000000000000" pitchFamily="2" charset="-122"/>
                  <a:ea typeface="字魂58号-创中黑" panose="00000500000000000000" pitchFamily="2" charset="-122"/>
                  <a:cs typeface="+mn-ea"/>
                  <a:sym typeface="微软雅黑" panose="020B0503020204020204" pitchFamily="34" charset="-122"/>
                </a:endParaRPr>
              </a:p>
            </p:txBody>
          </p:sp>
          <p:sp>
            <p:nvSpPr>
              <p:cNvPr id="72" name="TextBox 24"/>
              <p:cNvSpPr txBox="1"/>
              <p:nvPr/>
            </p:nvSpPr>
            <p:spPr>
              <a:xfrm>
                <a:off x="4427984" y="4151190"/>
                <a:ext cx="576064" cy="248822"/>
              </a:xfrm>
              <a:prstGeom prst="rect">
                <a:avLst/>
              </a:prstGeom>
              <a:noFill/>
            </p:spPr>
            <p:txBody>
              <a:bodyPr wrap="square" rtlCol="0">
                <a:spAutoFit/>
              </a:bodyPr>
              <a:lstStyle/>
              <a:p>
                <a:pPr algn="ctr"/>
                <a:r>
                  <a:rPr lang="en-US" altLang="zh-CN" sz="1300" dirty="0">
                    <a:solidFill>
                      <a:srgbClr val="F6E1AC"/>
                    </a:solidFill>
                    <a:latin typeface="字魂58号-创中黑" panose="00000500000000000000" pitchFamily="2" charset="-122"/>
                    <a:ea typeface="字魂58号-创中黑" panose="00000500000000000000" pitchFamily="2" charset="-122"/>
                    <a:cs typeface="+mn-ea"/>
                    <a:sym typeface="微软雅黑" panose="020B0503020204020204" pitchFamily="34" charset="-122"/>
                  </a:rPr>
                  <a:t>100</a:t>
                </a:r>
                <a:endParaRPr lang="zh-CN" altLang="en-US" sz="1300" dirty="0">
                  <a:solidFill>
                    <a:srgbClr val="F6E1AC"/>
                  </a:solidFill>
                  <a:latin typeface="字魂58号-创中黑" panose="00000500000000000000" pitchFamily="2" charset="-122"/>
                  <a:ea typeface="字魂58号-创中黑" panose="00000500000000000000" pitchFamily="2" charset="-122"/>
                  <a:cs typeface="+mn-ea"/>
                  <a:sym typeface="微软雅黑" panose="020B0503020204020204" pitchFamily="34" charset="-122"/>
                </a:endParaRPr>
              </a:p>
            </p:txBody>
          </p:sp>
        </p:grpSp>
        <p:sp>
          <p:nvSpPr>
            <p:cNvPr id="36" name="矩形 2"/>
            <p:cNvSpPr/>
            <p:nvPr/>
          </p:nvSpPr>
          <p:spPr>
            <a:xfrm>
              <a:off x="3073000" y="3465630"/>
              <a:ext cx="288000" cy="1440000"/>
            </a:xfrm>
            <a:prstGeom prst="rect">
              <a:avLst/>
            </a:prstGeom>
            <a:gradFill>
              <a:gsLst>
                <a:gs pos="4000">
                  <a:srgbClr val="C3955D"/>
                </a:gs>
                <a:gs pos="100000">
                  <a:srgbClr val="F7E7C2"/>
                </a:gs>
              </a:gsLst>
              <a:lin ang="15000000" scaled="0"/>
            </a:gradFill>
            <a:ln>
              <a:noFill/>
            </a:ln>
            <a:effectLst>
              <a:outerShdw blurRad="254000" dist="152400" dir="2700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764" tIns="50880" rIns="101764" bIns="50880" rtlCol="0" anchor="ctr"/>
            <a:lstStyle/>
            <a:p>
              <a:pPr algn="ctr"/>
              <a:endParaRPr lang="zh-CN" altLang="en-US">
                <a:solidFill>
                  <a:srgbClr val="F6E1AC"/>
                </a:solidFill>
                <a:latin typeface="字魂58号-创中黑" panose="00000500000000000000" pitchFamily="2" charset="-122"/>
                <a:ea typeface="字魂58号-创中黑" panose="00000500000000000000" pitchFamily="2" charset="-122"/>
                <a:cs typeface="+mn-ea"/>
                <a:sym typeface="微软雅黑" panose="020B0503020204020204" pitchFamily="34" charset="-122"/>
              </a:endParaRPr>
            </a:p>
          </p:txBody>
        </p:sp>
        <p:sp>
          <p:nvSpPr>
            <p:cNvPr id="37" name="矩形 4"/>
            <p:cNvSpPr/>
            <p:nvPr/>
          </p:nvSpPr>
          <p:spPr>
            <a:xfrm>
              <a:off x="3913285" y="3717630"/>
              <a:ext cx="288000" cy="1188000"/>
            </a:xfrm>
            <a:prstGeom prst="rect">
              <a:avLst/>
            </a:prstGeom>
            <a:gradFill>
              <a:gsLst>
                <a:gs pos="4000">
                  <a:srgbClr val="C3955D"/>
                </a:gs>
                <a:gs pos="100000">
                  <a:srgbClr val="F7E7C2"/>
                </a:gs>
              </a:gsLst>
              <a:lin ang="15000000" scaled="0"/>
            </a:gradFill>
            <a:ln>
              <a:noFill/>
            </a:ln>
            <a:effectLst>
              <a:outerShdw blurRad="254000" dist="152400" dir="2700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764" tIns="50880" rIns="101764" bIns="50880" rtlCol="0" anchor="ctr"/>
            <a:lstStyle/>
            <a:p>
              <a:pPr algn="ctr"/>
              <a:endParaRPr lang="zh-CN" altLang="en-US">
                <a:solidFill>
                  <a:srgbClr val="F6E1AC"/>
                </a:solidFill>
                <a:latin typeface="字魂58号-创中黑" panose="00000500000000000000" pitchFamily="2" charset="-122"/>
                <a:ea typeface="字魂58号-创中黑" panose="00000500000000000000" pitchFamily="2" charset="-122"/>
                <a:cs typeface="+mn-ea"/>
                <a:sym typeface="微软雅黑" panose="020B0503020204020204" pitchFamily="34" charset="-122"/>
              </a:endParaRPr>
            </a:p>
          </p:txBody>
        </p:sp>
        <p:sp>
          <p:nvSpPr>
            <p:cNvPr id="38" name="矩形 6"/>
            <p:cNvSpPr/>
            <p:nvPr/>
          </p:nvSpPr>
          <p:spPr>
            <a:xfrm>
              <a:off x="4753570" y="3213630"/>
              <a:ext cx="288000" cy="1692000"/>
            </a:xfrm>
            <a:prstGeom prst="rect">
              <a:avLst/>
            </a:prstGeom>
            <a:gradFill>
              <a:gsLst>
                <a:gs pos="4000">
                  <a:srgbClr val="C3955D"/>
                </a:gs>
                <a:gs pos="100000">
                  <a:srgbClr val="F7E7C2"/>
                </a:gs>
              </a:gsLst>
              <a:lin ang="15000000" scaled="0"/>
            </a:gradFill>
            <a:ln>
              <a:noFill/>
            </a:ln>
            <a:effectLst>
              <a:outerShdw blurRad="254000" dist="152400" dir="2700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764" tIns="50880" rIns="101764" bIns="50880" rtlCol="0" anchor="ctr"/>
            <a:lstStyle/>
            <a:p>
              <a:pPr algn="ctr"/>
              <a:endParaRPr lang="zh-CN" altLang="en-US">
                <a:solidFill>
                  <a:srgbClr val="F6E1AC"/>
                </a:solidFill>
                <a:latin typeface="字魂58号-创中黑" panose="00000500000000000000" pitchFamily="2" charset="-122"/>
                <a:ea typeface="字魂58号-创中黑" panose="00000500000000000000" pitchFamily="2" charset="-122"/>
                <a:cs typeface="+mn-ea"/>
                <a:sym typeface="微软雅黑" panose="020B0503020204020204" pitchFamily="34" charset="-122"/>
              </a:endParaRPr>
            </a:p>
          </p:txBody>
        </p:sp>
        <p:sp>
          <p:nvSpPr>
            <p:cNvPr id="39" name="矩形 8"/>
            <p:cNvSpPr/>
            <p:nvPr/>
          </p:nvSpPr>
          <p:spPr>
            <a:xfrm>
              <a:off x="5593854" y="2673656"/>
              <a:ext cx="288000" cy="2232000"/>
            </a:xfrm>
            <a:prstGeom prst="rect">
              <a:avLst/>
            </a:prstGeom>
            <a:gradFill>
              <a:gsLst>
                <a:gs pos="4000">
                  <a:srgbClr val="C3955D"/>
                </a:gs>
                <a:gs pos="100000">
                  <a:srgbClr val="F7E7C2"/>
                </a:gs>
              </a:gsLst>
              <a:lin ang="15000000" scaled="0"/>
            </a:gradFill>
            <a:ln>
              <a:noFill/>
            </a:ln>
            <a:effectLst>
              <a:outerShdw blurRad="254000" dist="152400" dir="2700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764" tIns="50880" rIns="101764" bIns="50880" rtlCol="0" anchor="ctr"/>
            <a:lstStyle/>
            <a:p>
              <a:pPr algn="ctr"/>
              <a:endParaRPr lang="zh-CN" altLang="en-US">
                <a:solidFill>
                  <a:srgbClr val="F6E1AC"/>
                </a:solidFill>
                <a:latin typeface="字魂58号-创中黑" panose="00000500000000000000" pitchFamily="2" charset="-122"/>
                <a:ea typeface="字魂58号-创中黑" panose="00000500000000000000" pitchFamily="2" charset="-122"/>
                <a:cs typeface="+mn-ea"/>
                <a:sym typeface="微软雅黑" panose="020B0503020204020204" pitchFamily="34" charset="-122"/>
              </a:endParaRPr>
            </a:p>
          </p:txBody>
        </p:sp>
        <p:sp>
          <p:nvSpPr>
            <p:cNvPr id="40" name="15"/>
            <p:cNvSpPr txBox="1"/>
            <p:nvPr/>
          </p:nvSpPr>
          <p:spPr>
            <a:xfrm>
              <a:off x="2913246" y="3160525"/>
              <a:ext cx="581400" cy="257691"/>
            </a:xfrm>
            <a:prstGeom prst="rect">
              <a:avLst/>
            </a:prstGeom>
            <a:noFill/>
          </p:spPr>
          <p:txBody>
            <a:bodyPr wrap="square" lIns="101764" tIns="50880" rIns="101764" bIns="50880" rtlCol="0">
              <a:spAutoFit/>
            </a:bodyPr>
            <a:lstStyle/>
            <a:p>
              <a:pPr algn="ctr"/>
              <a:r>
                <a:rPr lang="en-US" altLang="zh-CN" sz="1300" b="1" dirty="0">
                  <a:solidFill>
                    <a:srgbClr val="F6E1AC"/>
                  </a:solidFill>
                  <a:latin typeface="字魂58号-创中黑" panose="00000500000000000000" pitchFamily="2" charset="-122"/>
                  <a:ea typeface="字魂58号-创中黑" panose="00000500000000000000" pitchFamily="2" charset="-122"/>
                  <a:cs typeface="+mn-ea"/>
                  <a:sym typeface="微软雅黑" panose="020B0503020204020204" pitchFamily="34" charset="-122"/>
                </a:rPr>
                <a:t>530</a:t>
              </a:r>
              <a:endParaRPr lang="zh-CN" altLang="en-US" sz="1300" b="1" dirty="0">
                <a:solidFill>
                  <a:srgbClr val="F6E1AC"/>
                </a:solidFill>
                <a:latin typeface="字魂58号-创中黑" panose="00000500000000000000" pitchFamily="2" charset="-122"/>
                <a:ea typeface="字魂58号-创中黑" panose="00000500000000000000" pitchFamily="2" charset="-122"/>
                <a:cs typeface="+mn-ea"/>
                <a:sym typeface="微软雅黑" panose="020B0503020204020204" pitchFamily="34" charset="-122"/>
              </a:endParaRPr>
            </a:p>
          </p:txBody>
        </p:sp>
        <p:sp>
          <p:nvSpPr>
            <p:cNvPr id="41" name="12"/>
            <p:cNvSpPr txBox="1"/>
            <p:nvPr/>
          </p:nvSpPr>
          <p:spPr>
            <a:xfrm>
              <a:off x="3769611" y="3427190"/>
              <a:ext cx="581400" cy="257691"/>
            </a:xfrm>
            <a:prstGeom prst="rect">
              <a:avLst/>
            </a:prstGeom>
            <a:noFill/>
          </p:spPr>
          <p:txBody>
            <a:bodyPr wrap="square" lIns="101764" tIns="50880" rIns="101764" bIns="50880" rtlCol="0">
              <a:spAutoFit/>
            </a:bodyPr>
            <a:lstStyle/>
            <a:p>
              <a:pPr algn="ctr"/>
              <a:r>
                <a:rPr lang="en-US" altLang="zh-CN" sz="1300" b="1" dirty="0">
                  <a:solidFill>
                    <a:srgbClr val="F6E1AC"/>
                  </a:solidFill>
                  <a:latin typeface="字魂58号-创中黑" panose="00000500000000000000" pitchFamily="2" charset="-122"/>
                  <a:ea typeface="字魂58号-创中黑" panose="00000500000000000000" pitchFamily="2" charset="-122"/>
                  <a:cs typeface="+mn-ea"/>
                  <a:sym typeface="微软雅黑" panose="020B0503020204020204" pitchFamily="34" charset="-122"/>
                </a:rPr>
                <a:t>460</a:t>
              </a:r>
              <a:endParaRPr lang="zh-CN" altLang="en-US" sz="1300" b="1" dirty="0">
                <a:solidFill>
                  <a:srgbClr val="F6E1AC"/>
                </a:solidFill>
                <a:latin typeface="字魂58号-创中黑" panose="00000500000000000000" pitchFamily="2" charset="-122"/>
                <a:ea typeface="字魂58号-创中黑" panose="00000500000000000000" pitchFamily="2" charset="-122"/>
                <a:cs typeface="+mn-ea"/>
                <a:sym typeface="微软雅黑" panose="020B0503020204020204" pitchFamily="34" charset="-122"/>
              </a:endParaRPr>
            </a:p>
          </p:txBody>
        </p:sp>
        <p:sp>
          <p:nvSpPr>
            <p:cNvPr id="42" name="20"/>
            <p:cNvSpPr txBox="1"/>
            <p:nvPr/>
          </p:nvSpPr>
          <p:spPr>
            <a:xfrm>
              <a:off x="4583595" y="2907079"/>
              <a:ext cx="653032" cy="257691"/>
            </a:xfrm>
            <a:prstGeom prst="rect">
              <a:avLst/>
            </a:prstGeom>
            <a:noFill/>
          </p:spPr>
          <p:txBody>
            <a:bodyPr wrap="square" lIns="101764" tIns="50880" rIns="101764" bIns="50880" rtlCol="0">
              <a:spAutoFit/>
            </a:bodyPr>
            <a:lstStyle/>
            <a:p>
              <a:pPr algn="ctr"/>
              <a:r>
                <a:rPr lang="en-US" altLang="zh-CN" sz="1300" b="1" dirty="0">
                  <a:solidFill>
                    <a:srgbClr val="F6E1AC"/>
                  </a:solidFill>
                  <a:latin typeface="字魂58号-创中黑" panose="00000500000000000000" pitchFamily="2" charset="-122"/>
                  <a:ea typeface="字魂58号-创中黑" panose="00000500000000000000" pitchFamily="2" charset="-122"/>
                  <a:cs typeface="+mn-ea"/>
                  <a:sym typeface="微软雅黑" panose="020B0503020204020204" pitchFamily="34" charset="-122"/>
                </a:rPr>
                <a:t>610</a:t>
              </a:r>
              <a:endParaRPr lang="zh-CN" altLang="en-US" sz="1300" b="1" dirty="0">
                <a:solidFill>
                  <a:srgbClr val="F6E1AC"/>
                </a:solidFill>
                <a:latin typeface="字魂58号-创中黑" panose="00000500000000000000" pitchFamily="2" charset="-122"/>
                <a:ea typeface="字魂58号-创中黑" panose="00000500000000000000" pitchFamily="2" charset="-122"/>
                <a:cs typeface="+mn-ea"/>
                <a:sym typeface="微软雅黑" panose="020B0503020204020204" pitchFamily="34" charset="-122"/>
              </a:endParaRPr>
            </a:p>
          </p:txBody>
        </p:sp>
        <p:sp>
          <p:nvSpPr>
            <p:cNvPr id="43" name="16"/>
            <p:cNvSpPr txBox="1"/>
            <p:nvPr/>
          </p:nvSpPr>
          <p:spPr>
            <a:xfrm>
              <a:off x="5447224" y="2377064"/>
              <a:ext cx="581400" cy="257691"/>
            </a:xfrm>
            <a:prstGeom prst="rect">
              <a:avLst/>
            </a:prstGeom>
            <a:noFill/>
          </p:spPr>
          <p:txBody>
            <a:bodyPr wrap="square" lIns="101764" tIns="50880" rIns="101764" bIns="50880" rtlCol="0">
              <a:spAutoFit/>
            </a:bodyPr>
            <a:lstStyle/>
            <a:p>
              <a:pPr algn="ctr"/>
              <a:r>
                <a:rPr lang="en-US" altLang="zh-CN" sz="1300" b="1" dirty="0">
                  <a:solidFill>
                    <a:srgbClr val="F6E1AC"/>
                  </a:solidFill>
                  <a:latin typeface="字魂58号-创中黑" panose="00000500000000000000" pitchFamily="2" charset="-122"/>
                  <a:ea typeface="字魂58号-创中黑" panose="00000500000000000000" pitchFamily="2" charset="-122"/>
                  <a:cs typeface="+mn-ea"/>
                  <a:sym typeface="微软雅黑" panose="020B0503020204020204" pitchFamily="34" charset="-122"/>
                </a:rPr>
                <a:t>780</a:t>
              </a:r>
              <a:endParaRPr lang="zh-CN" altLang="en-US" sz="1300" b="1" dirty="0">
                <a:solidFill>
                  <a:srgbClr val="F6E1AC"/>
                </a:solidFill>
                <a:latin typeface="字魂58号-创中黑" panose="00000500000000000000" pitchFamily="2" charset="-122"/>
                <a:ea typeface="字魂58号-创中黑" panose="00000500000000000000" pitchFamily="2" charset="-122"/>
                <a:cs typeface="+mn-ea"/>
                <a:sym typeface="微软雅黑" panose="020B0503020204020204" pitchFamily="34" charset="-122"/>
              </a:endParaRPr>
            </a:p>
          </p:txBody>
        </p:sp>
        <p:sp>
          <p:nvSpPr>
            <p:cNvPr id="44" name="TextBox 49"/>
            <p:cNvSpPr txBox="1"/>
            <p:nvPr/>
          </p:nvSpPr>
          <p:spPr>
            <a:xfrm>
              <a:off x="2712892" y="4972174"/>
              <a:ext cx="764020" cy="244595"/>
            </a:xfrm>
            <a:prstGeom prst="rect">
              <a:avLst/>
            </a:prstGeom>
            <a:noFill/>
          </p:spPr>
          <p:txBody>
            <a:bodyPr wrap="square" lIns="101764" tIns="50880" rIns="101764" bIns="50880" rtlCol="0">
              <a:spAutoFit/>
            </a:bodyPr>
            <a:lstStyle/>
            <a:p>
              <a:pPr algn="ctr"/>
              <a:r>
                <a:rPr lang="zh-CN" altLang="en-US" sz="1200" dirty="0">
                  <a:solidFill>
                    <a:srgbClr val="F6E1AC"/>
                  </a:solidFill>
                  <a:latin typeface="字魂58号-创中黑" panose="00000500000000000000" pitchFamily="2" charset="-122"/>
                  <a:ea typeface="字魂58号-创中黑" panose="00000500000000000000" pitchFamily="2" charset="-122"/>
                  <a:cs typeface="+mn-ea"/>
                  <a:sym typeface="微软雅黑" panose="020B0503020204020204" pitchFamily="34" charset="-122"/>
                </a:rPr>
                <a:t>项目一</a:t>
              </a:r>
            </a:p>
          </p:txBody>
        </p:sp>
        <p:sp>
          <p:nvSpPr>
            <p:cNvPr id="45" name="TextBox 50"/>
            <p:cNvSpPr txBox="1"/>
            <p:nvPr/>
          </p:nvSpPr>
          <p:spPr>
            <a:xfrm>
              <a:off x="3576988" y="4972174"/>
              <a:ext cx="764020" cy="244595"/>
            </a:xfrm>
            <a:prstGeom prst="rect">
              <a:avLst/>
            </a:prstGeom>
            <a:noFill/>
          </p:spPr>
          <p:txBody>
            <a:bodyPr wrap="square" lIns="101764" tIns="50880" rIns="101764" bIns="50880" rtlCol="0">
              <a:spAutoFit/>
            </a:bodyPr>
            <a:lstStyle/>
            <a:p>
              <a:pPr algn="ctr"/>
              <a:r>
                <a:rPr lang="zh-CN" altLang="en-US" sz="1200" dirty="0">
                  <a:solidFill>
                    <a:srgbClr val="F6E1AC"/>
                  </a:solidFill>
                  <a:latin typeface="字魂58号-创中黑" panose="00000500000000000000" pitchFamily="2" charset="-122"/>
                  <a:ea typeface="字魂58号-创中黑" panose="00000500000000000000" pitchFamily="2" charset="-122"/>
                  <a:cs typeface="+mn-ea"/>
                  <a:sym typeface="微软雅黑" panose="020B0503020204020204" pitchFamily="34" charset="-122"/>
                </a:rPr>
                <a:t>项目二</a:t>
              </a:r>
            </a:p>
          </p:txBody>
        </p:sp>
        <p:sp>
          <p:nvSpPr>
            <p:cNvPr id="46" name="TextBox 51"/>
            <p:cNvSpPr txBox="1"/>
            <p:nvPr/>
          </p:nvSpPr>
          <p:spPr>
            <a:xfrm>
              <a:off x="4369076" y="4972174"/>
              <a:ext cx="764020" cy="244595"/>
            </a:xfrm>
            <a:prstGeom prst="rect">
              <a:avLst/>
            </a:prstGeom>
            <a:noFill/>
          </p:spPr>
          <p:txBody>
            <a:bodyPr wrap="square" lIns="101764" tIns="50880" rIns="101764" bIns="50880" rtlCol="0">
              <a:spAutoFit/>
            </a:bodyPr>
            <a:lstStyle/>
            <a:p>
              <a:pPr algn="ctr"/>
              <a:r>
                <a:rPr lang="zh-CN" altLang="en-US" sz="1200" dirty="0">
                  <a:solidFill>
                    <a:srgbClr val="F6E1AC"/>
                  </a:solidFill>
                  <a:latin typeface="字魂58号-创中黑" panose="00000500000000000000" pitchFamily="2" charset="-122"/>
                  <a:ea typeface="字魂58号-创中黑" panose="00000500000000000000" pitchFamily="2" charset="-122"/>
                  <a:cs typeface="+mn-ea"/>
                  <a:sym typeface="微软雅黑" panose="020B0503020204020204" pitchFamily="34" charset="-122"/>
                </a:rPr>
                <a:t>项目三</a:t>
              </a:r>
            </a:p>
          </p:txBody>
        </p:sp>
        <p:sp>
          <p:nvSpPr>
            <p:cNvPr id="47" name="TextBox 52"/>
            <p:cNvSpPr txBox="1"/>
            <p:nvPr/>
          </p:nvSpPr>
          <p:spPr>
            <a:xfrm>
              <a:off x="5224656" y="4972174"/>
              <a:ext cx="764020" cy="244595"/>
            </a:xfrm>
            <a:prstGeom prst="rect">
              <a:avLst/>
            </a:prstGeom>
            <a:noFill/>
          </p:spPr>
          <p:txBody>
            <a:bodyPr wrap="square" lIns="101764" tIns="50880" rIns="101764" bIns="50880" rtlCol="0">
              <a:spAutoFit/>
            </a:bodyPr>
            <a:lstStyle/>
            <a:p>
              <a:pPr algn="ctr"/>
              <a:r>
                <a:rPr lang="zh-CN" altLang="en-US" sz="1200" dirty="0">
                  <a:solidFill>
                    <a:srgbClr val="F6E1AC"/>
                  </a:solidFill>
                  <a:latin typeface="字魂58号-创中黑" panose="00000500000000000000" pitchFamily="2" charset="-122"/>
                  <a:ea typeface="字魂58号-创中黑" panose="00000500000000000000" pitchFamily="2" charset="-122"/>
                  <a:cs typeface="+mn-ea"/>
                  <a:sym typeface="微软雅黑" panose="020B0503020204020204" pitchFamily="34" charset="-122"/>
                </a:rPr>
                <a:t>项目四</a:t>
              </a:r>
            </a:p>
          </p:txBody>
        </p:sp>
        <p:sp>
          <p:nvSpPr>
            <p:cNvPr id="48" name="TextBox 53"/>
            <p:cNvSpPr txBox="1"/>
            <p:nvPr/>
          </p:nvSpPr>
          <p:spPr>
            <a:xfrm>
              <a:off x="4344790" y="2002385"/>
              <a:ext cx="1057026" cy="244595"/>
            </a:xfrm>
            <a:prstGeom prst="rect">
              <a:avLst/>
            </a:prstGeom>
            <a:noFill/>
          </p:spPr>
          <p:txBody>
            <a:bodyPr wrap="square" lIns="101764" tIns="50880" rIns="101764" bIns="50880" rtlCol="0">
              <a:spAutoFit/>
            </a:bodyPr>
            <a:lstStyle/>
            <a:p>
              <a:r>
                <a:rPr lang="zh-CN" altLang="en-US" sz="1200" dirty="0">
                  <a:solidFill>
                    <a:srgbClr val="F6E1AC"/>
                  </a:solidFill>
                  <a:latin typeface="字魂58号-创中黑" panose="00000500000000000000" pitchFamily="2" charset="-122"/>
                  <a:ea typeface="字魂58号-创中黑" panose="00000500000000000000" pitchFamily="2" charset="-122"/>
                  <a:cs typeface="+mn-ea"/>
                  <a:sym typeface="微软雅黑" panose="020B0503020204020204" pitchFamily="34" charset="-122"/>
                </a:rPr>
                <a:t>单位：万元</a:t>
              </a:r>
            </a:p>
          </p:txBody>
        </p:sp>
        <p:sp>
          <p:nvSpPr>
            <p:cNvPr id="49" name="矩形 3"/>
            <p:cNvSpPr/>
            <p:nvPr/>
          </p:nvSpPr>
          <p:spPr>
            <a:xfrm>
              <a:off x="3583738" y="3069654"/>
              <a:ext cx="288000" cy="1836000"/>
            </a:xfrm>
            <a:prstGeom prst="rect">
              <a:avLst/>
            </a:prstGeom>
            <a:solidFill>
              <a:schemeClr val="bg1">
                <a:alpha val="15000"/>
              </a:schemeClr>
            </a:solidFill>
            <a:ln w="12700">
              <a:noFill/>
            </a:ln>
            <a:effectLst>
              <a:outerShdw blurRad="254000" dist="152400" dir="2700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764" tIns="50880" rIns="101764" bIns="50880" anchor="ctr"/>
            <a:lstStyle/>
            <a:p>
              <a:pPr algn="ctr"/>
              <a:endParaRPr lang="zh-CN" altLang="en-US">
                <a:solidFill>
                  <a:srgbClr val="F6E1AC"/>
                </a:solidFill>
                <a:latin typeface="字魂58号-创中黑" panose="00000500000000000000" pitchFamily="2" charset="-122"/>
                <a:ea typeface="字魂58号-创中黑" panose="00000500000000000000" pitchFamily="2" charset="-122"/>
                <a:sym typeface="微软雅黑" panose="020B0503020204020204" pitchFamily="34" charset="-122"/>
              </a:endParaRPr>
            </a:p>
          </p:txBody>
        </p:sp>
        <p:sp>
          <p:nvSpPr>
            <p:cNvPr id="50" name="矩形 5"/>
            <p:cNvSpPr/>
            <p:nvPr/>
          </p:nvSpPr>
          <p:spPr>
            <a:xfrm>
              <a:off x="4420777" y="3501656"/>
              <a:ext cx="288000" cy="1404000"/>
            </a:xfrm>
            <a:prstGeom prst="rect">
              <a:avLst/>
            </a:prstGeom>
            <a:solidFill>
              <a:schemeClr val="bg1">
                <a:alpha val="15000"/>
              </a:schemeClr>
            </a:solidFill>
            <a:ln w="12700">
              <a:noFill/>
            </a:ln>
            <a:effectLst>
              <a:outerShdw blurRad="254000" dist="152400" dir="2700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764" tIns="50880" rIns="101764" bIns="50880" anchor="ctr"/>
            <a:lstStyle/>
            <a:p>
              <a:pPr algn="ctr"/>
              <a:endParaRPr lang="zh-CN" altLang="en-US">
                <a:solidFill>
                  <a:srgbClr val="F6E1AC"/>
                </a:solidFill>
                <a:latin typeface="字魂58号-创中黑" panose="00000500000000000000" pitchFamily="2" charset="-122"/>
                <a:ea typeface="字魂58号-创中黑" panose="00000500000000000000" pitchFamily="2" charset="-122"/>
                <a:sym typeface="微软雅黑" panose="020B0503020204020204" pitchFamily="34" charset="-122"/>
              </a:endParaRPr>
            </a:p>
          </p:txBody>
        </p:sp>
        <p:sp>
          <p:nvSpPr>
            <p:cNvPr id="51" name="矩形 7"/>
            <p:cNvSpPr/>
            <p:nvPr/>
          </p:nvSpPr>
          <p:spPr>
            <a:xfrm>
              <a:off x="5257816" y="3609630"/>
              <a:ext cx="288000" cy="1296000"/>
            </a:xfrm>
            <a:prstGeom prst="rect">
              <a:avLst/>
            </a:prstGeom>
            <a:solidFill>
              <a:schemeClr val="bg1">
                <a:alpha val="15000"/>
              </a:schemeClr>
            </a:solidFill>
            <a:ln w="12700">
              <a:noFill/>
            </a:ln>
            <a:effectLst>
              <a:outerShdw blurRad="254000" dist="152400" dir="2700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764" tIns="50880" rIns="101764" bIns="50880" anchor="ctr"/>
            <a:lstStyle/>
            <a:p>
              <a:pPr algn="ctr"/>
              <a:endParaRPr lang="zh-CN" altLang="en-US">
                <a:solidFill>
                  <a:srgbClr val="F6E1AC"/>
                </a:solidFill>
                <a:latin typeface="字魂58号-创中黑" panose="00000500000000000000" pitchFamily="2" charset="-122"/>
                <a:ea typeface="字魂58号-创中黑" panose="00000500000000000000" pitchFamily="2" charset="-122"/>
                <a:sym typeface="微软雅黑" panose="020B0503020204020204" pitchFamily="34" charset="-122"/>
              </a:endParaRPr>
            </a:p>
          </p:txBody>
        </p:sp>
        <p:sp>
          <p:nvSpPr>
            <p:cNvPr id="52" name="矩形 1"/>
            <p:cNvSpPr/>
            <p:nvPr/>
          </p:nvSpPr>
          <p:spPr>
            <a:xfrm>
              <a:off x="2746699" y="3717630"/>
              <a:ext cx="288000" cy="1188000"/>
            </a:xfrm>
            <a:prstGeom prst="rect">
              <a:avLst/>
            </a:prstGeom>
            <a:solidFill>
              <a:schemeClr val="bg1">
                <a:alpha val="15000"/>
              </a:schemeClr>
            </a:solidFill>
            <a:ln w="12700">
              <a:noFill/>
            </a:ln>
            <a:effectLst>
              <a:outerShdw blurRad="254000" dist="152400" dir="2700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764" tIns="50880" rIns="101764" bIns="50880" anchor="ctr"/>
            <a:lstStyle/>
            <a:p>
              <a:pPr algn="ctr"/>
              <a:endParaRPr lang="zh-CN" altLang="en-US">
                <a:solidFill>
                  <a:srgbClr val="F6E1AC"/>
                </a:solidFill>
                <a:latin typeface="字魂58号-创中黑" panose="00000500000000000000" pitchFamily="2" charset="-122"/>
                <a:ea typeface="字魂58号-创中黑" panose="00000500000000000000" pitchFamily="2" charset="-122"/>
                <a:sym typeface="微软雅黑" panose="020B0503020204020204" pitchFamily="34" charset="-122"/>
              </a:endParaRPr>
            </a:p>
          </p:txBody>
        </p:sp>
      </p:grpSp>
      <p:sp>
        <p:nvSpPr>
          <p:cNvPr id="73" name="TextBox 271"/>
          <p:cNvSpPr txBox="1"/>
          <p:nvPr/>
        </p:nvSpPr>
        <p:spPr>
          <a:xfrm>
            <a:off x="7084603" y="3395847"/>
            <a:ext cx="4184265" cy="738664"/>
          </a:xfrm>
          <a:prstGeom prst="rect">
            <a:avLst/>
          </a:prstGeom>
          <a:noFill/>
        </p:spPr>
        <p:txBody>
          <a:bodyPr wrap="square" rtlCol="0">
            <a:spAutoFit/>
          </a:bodyPr>
          <a:lstStyle/>
          <a:p>
            <a:pPr algn="just"/>
            <a:r>
              <a:rPr lang="id-ID" sz="1400" dirty="0">
                <a:solidFill>
                  <a:srgbClr val="F6E1AC"/>
                </a:solidFill>
                <a:latin typeface="字魂58号-创中黑" panose="00000500000000000000" pitchFamily="2" charset="-122"/>
                <a:ea typeface="字魂58号-创中黑" panose="00000500000000000000" pitchFamily="2" charset="-122"/>
              </a:rPr>
              <a:t>For every 6 emails received, we get 3 Phone calls. Suitable for all categories business and personal presentation</a:t>
            </a:r>
            <a:r>
              <a:rPr lang="id-ID" sz="1400" b="1" dirty="0">
                <a:solidFill>
                  <a:srgbClr val="F6E1AC"/>
                </a:solidFill>
                <a:latin typeface="字魂58号-创中黑" panose="00000500000000000000" pitchFamily="2" charset="-122"/>
                <a:ea typeface="字魂58号-创中黑" panose="00000500000000000000" pitchFamily="2" charset="-122"/>
              </a:rPr>
              <a:t>.</a:t>
            </a:r>
            <a:endParaRPr lang="id-ID" sz="1400" dirty="0">
              <a:solidFill>
                <a:srgbClr val="F6E1AC"/>
              </a:solidFill>
              <a:latin typeface="字魂58号-创中黑" panose="00000500000000000000" pitchFamily="2" charset="-122"/>
              <a:ea typeface="字魂58号-创中黑" panose="00000500000000000000" pitchFamily="2" charset="-122"/>
            </a:endParaRPr>
          </a:p>
        </p:txBody>
      </p:sp>
      <p:sp>
        <p:nvSpPr>
          <p:cNvPr id="74" name="TextBox 272"/>
          <p:cNvSpPr txBox="1"/>
          <p:nvPr/>
        </p:nvSpPr>
        <p:spPr>
          <a:xfrm>
            <a:off x="7079827" y="2118820"/>
            <a:ext cx="1415772" cy="461665"/>
          </a:xfrm>
          <a:prstGeom prst="rect">
            <a:avLst/>
          </a:prstGeom>
          <a:noFill/>
        </p:spPr>
        <p:txBody>
          <a:bodyPr wrap="none" rtlCol="0">
            <a:spAutoFit/>
          </a:bodyPr>
          <a:lstStyle/>
          <a:p>
            <a:r>
              <a:rPr lang="zh-CN" altLang="en-US" sz="2400" b="1" dirty="0">
                <a:solidFill>
                  <a:srgbClr val="F6E1AC"/>
                </a:solidFill>
                <a:latin typeface="字魂58号-创中黑" panose="00000500000000000000" pitchFamily="2" charset="-122"/>
                <a:ea typeface="字魂58号-创中黑" panose="00000500000000000000" pitchFamily="2" charset="-122"/>
              </a:rPr>
              <a:t>输入标题</a:t>
            </a:r>
            <a:endParaRPr lang="id-ID" sz="2400" b="1" dirty="0">
              <a:solidFill>
                <a:srgbClr val="F6E1AC"/>
              </a:solidFill>
              <a:latin typeface="字魂58号-创中黑" panose="00000500000000000000" pitchFamily="2" charset="-122"/>
              <a:ea typeface="字魂58号-创中黑" panose="00000500000000000000" pitchFamily="2" charset="-122"/>
            </a:endParaRPr>
          </a:p>
        </p:txBody>
      </p:sp>
      <p:sp>
        <p:nvSpPr>
          <p:cNvPr id="75" name="TextBox 273"/>
          <p:cNvSpPr txBox="1"/>
          <p:nvPr/>
        </p:nvSpPr>
        <p:spPr>
          <a:xfrm>
            <a:off x="8724829" y="2617860"/>
            <a:ext cx="2497663" cy="646331"/>
          </a:xfrm>
          <a:prstGeom prst="rect">
            <a:avLst/>
          </a:prstGeom>
          <a:noFill/>
        </p:spPr>
        <p:txBody>
          <a:bodyPr wrap="square" rtlCol="0">
            <a:spAutoFit/>
          </a:bodyPr>
          <a:lstStyle/>
          <a:p>
            <a:pPr algn="just"/>
            <a:r>
              <a:rPr lang="id-ID" sz="1200" dirty="0">
                <a:solidFill>
                  <a:srgbClr val="F6E1AC"/>
                </a:solidFill>
                <a:latin typeface="字魂58号-创中黑" panose="00000500000000000000" pitchFamily="2" charset="-122"/>
                <a:ea typeface="字魂58号-创中黑" panose="00000500000000000000" pitchFamily="2" charset="-122"/>
              </a:rPr>
              <a:t>Of shopping carts are abandoned right before the transaction its completed. Suitable for all categories</a:t>
            </a:r>
          </a:p>
        </p:txBody>
      </p:sp>
      <p:sp>
        <p:nvSpPr>
          <p:cNvPr id="76" name="TextBox 274"/>
          <p:cNvSpPr txBox="1"/>
          <p:nvPr/>
        </p:nvSpPr>
        <p:spPr>
          <a:xfrm>
            <a:off x="7079827" y="2479361"/>
            <a:ext cx="1645002" cy="923330"/>
          </a:xfrm>
          <a:prstGeom prst="rect">
            <a:avLst/>
          </a:prstGeom>
          <a:noFill/>
        </p:spPr>
        <p:txBody>
          <a:bodyPr wrap="none" rtlCol="0">
            <a:spAutoFit/>
          </a:bodyPr>
          <a:lstStyle/>
          <a:p>
            <a:r>
              <a:rPr lang="en-US" sz="5400" b="1" dirty="0">
                <a:solidFill>
                  <a:srgbClr val="F6E1AC"/>
                </a:solidFill>
                <a:latin typeface="字魂58号-创中黑" panose="00000500000000000000" pitchFamily="2" charset="-122"/>
                <a:ea typeface="字魂58号-创中黑" panose="00000500000000000000" pitchFamily="2" charset="-122"/>
              </a:rPr>
              <a:t>80</a:t>
            </a:r>
            <a:r>
              <a:rPr lang="id-ID" sz="5400" b="1" dirty="0">
                <a:solidFill>
                  <a:srgbClr val="F6E1AC"/>
                </a:solidFill>
                <a:latin typeface="字魂58号-创中黑" panose="00000500000000000000" pitchFamily="2" charset="-122"/>
                <a:ea typeface="字魂58号-创中黑" panose="00000500000000000000" pitchFamily="2" charset="-122"/>
              </a:rPr>
              <a:t>%</a:t>
            </a:r>
          </a:p>
        </p:txBody>
      </p:sp>
      <p:grpSp>
        <p:nvGrpSpPr>
          <p:cNvPr id="77" name="组合 76"/>
          <p:cNvGrpSpPr/>
          <p:nvPr/>
        </p:nvGrpSpPr>
        <p:grpSpPr>
          <a:xfrm>
            <a:off x="7114477" y="4763582"/>
            <a:ext cx="2525297" cy="624992"/>
            <a:chOff x="9308302" y="355804"/>
            <a:chExt cx="1885106" cy="466550"/>
          </a:xfrm>
          <a:gradFill>
            <a:gsLst>
              <a:gs pos="100000">
                <a:srgbClr val="004391"/>
              </a:gs>
              <a:gs pos="0">
                <a:srgbClr val="00C3E1"/>
              </a:gs>
            </a:gsLst>
            <a:lin ang="5400000" scaled="1"/>
          </a:gradFill>
        </p:grpSpPr>
        <p:sp>
          <p:nvSpPr>
            <p:cNvPr id="78" name="椭圆 77"/>
            <p:cNvSpPr/>
            <p:nvPr/>
          </p:nvSpPr>
          <p:spPr>
            <a:xfrm>
              <a:off x="10726859" y="355804"/>
              <a:ext cx="466549" cy="466549"/>
            </a:xfrm>
            <a:prstGeom prst="ellipse">
              <a:avLst/>
            </a:prstGeom>
            <a:gradFill>
              <a:gsLst>
                <a:gs pos="100000">
                  <a:srgbClr val="C3955D"/>
                </a:gs>
                <a:gs pos="0">
                  <a:srgbClr val="CFB48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E1AC"/>
                </a:solidFill>
                <a:latin typeface="字魂58号-创中黑" panose="00000500000000000000" pitchFamily="2" charset="-122"/>
                <a:ea typeface="字魂58号-创中黑" panose="00000500000000000000" pitchFamily="2" charset="-122"/>
              </a:endParaRPr>
            </a:p>
          </p:txBody>
        </p:sp>
        <p:sp>
          <p:nvSpPr>
            <p:cNvPr id="79" name="椭圆 78"/>
            <p:cNvSpPr/>
            <p:nvPr/>
          </p:nvSpPr>
          <p:spPr>
            <a:xfrm>
              <a:off x="10017581" y="355805"/>
              <a:ext cx="466549" cy="466549"/>
            </a:xfrm>
            <a:prstGeom prst="ellipse">
              <a:avLst/>
            </a:prstGeom>
            <a:gradFill>
              <a:gsLst>
                <a:gs pos="100000">
                  <a:srgbClr val="C3955D"/>
                </a:gs>
                <a:gs pos="0">
                  <a:srgbClr val="CFB48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E1AC"/>
                </a:solidFill>
                <a:latin typeface="字魂58号-创中黑" panose="00000500000000000000" pitchFamily="2" charset="-122"/>
                <a:ea typeface="字魂58号-创中黑" panose="00000500000000000000" pitchFamily="2" charset="-122"/>
              </a:endParaRPr>
            </a:p>
          </p:txBody>
        </p:sp>
        <p:sp>
          <p:nvSpPr>
            <p:cNvPr id="80" name="椭圆 79"/>
            <p:cNvSpPr/>
            <p:nvPr/>
          </p:nvSpPr>
          <p:spPr>
            <a:xfrm>
              <a:off x="9308302" y="355805"/>
              <a:ext cx="466549" cy="466549"/>
            </a:xfrm>
            <a:prstGeom prst="ellipse">
              <a:avLst/>
            </a:prstGeom>
            <a:gradFill>
              <a:gsLst>
                <a:gs pos="100000">
                  <a:srgbClr val="C3955D"/>
                </a:gs>
                <a:gs pos="0">
                  <a:srgbClr val="CFB48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6E1AC"/>
                </a:solidFill>
                <a:latin typeface="字魂58号-创中黑" panose="00000500000000000000" pitchFamily="2" charset="-122"/>
                <a:ea typeface="字魂58号-创中黑" panose="00000500000000000000" pitchFamily="2" charset="-122"/>
              </a:endParaRPr>
            </a:p>
          </p:txBody>
        </p:sp>
      </p:grpSp>
      <p:sp>
        <p:nvSpPr>
          <p:cNvPr id="81" name="Freeform 26"/>
          <p:cNvSpPr>
            <a:spLocks noEditPoints="1"/>
          </p:cNvSpPr>
          <p:nvPr/>
        </p:nvSpPr>
        <p:spPr bwMode="auto">
          <a:xfrm>
            <a:off x="8225698" y="4907486"/>
            <a:ext cx="330649" cy="330649"/>
          </a:xfrm>
          <a:custGeom>
            <a:avLst/>
            <a:gdLst>
              <a:gd name="T0" fmla="*/ 96 w 660"/>
              <a:gd name="T1" fmla="*/ 96 h 660"/>
              <a:gd name="T2" fmla="*/ 96 w 660"/>
              <a:gd name="T3" fmla="*/ 563 h 660"/>
              <a:gd name="T4" fmla="*/ 563 w 660"/>
              <a:gd name="T5" fmla="*/ 563 h 660"/>
              <a:gd name="T6" fmla="*/ 563 w 660"/>
              <a:gd name="T7" fmla="*/ 96 h 660"/>
              <a:gd name="T8" fmla="*/ 578 w 660"/>
              <a:gd name="T9" fmla="*/ 180 h 660"/>
              <a:gd name="T10" fmla="*/ 465 w 660"/>
              <a:gd name="T11" fmla="*/ 120 h 660"/>
              <a:gd name="T12" fmla="*/ 380 w 660"/>
              <a:gd name="T13" fmla="*/ 44 h 660"/>
              <a:gd name="T14" fmla="*/ 578 w 660"/>
              <a:gd name="T15" fmla="*/ 180 h 660"/>
              <a:gd name="T16" fmla="*/ 482 w 660"/>
              <a:gd name="T17" fmla="*/ 474 h 660"/>
              <a:gd name="T18" fmla="*/ 619 w 660"/>
              <a:gd name="T19" fmla="*/ 340 h 660"/>
              <a:gd name="T20" fmla="*/ 341 w 660"/>
              <a:gd name="T21" fmla="*/ 619 h 660"/>
              <a:gd name="T22" fmla="*/ 340 w 660"/>
              <a:gd name="T23" fmla="*/ 548 h 660"/>
              <a:gd name="T24" fmla="*/ 440 w 660"/>
              <a:gd name="T25" fmla="*/ 506 h 660"/>
              <a:gd name="T26" fmla="*/ 220 w 660"/>
              <a:gd name="T27" fmla="*/ 506 h 660"/>
              <a:gd name="T28" fmla="*/ 320 w 660"/>
              <a:gd name="T29" fmla="*/ 548 h 660"/>
              <a:gd name="T30" fmla="*/ 319 w 660"/>
              <a:gd name="T31" fmla="*/ 619 h 660"/>
              <a:gd name="T32" fmla="*/ 65 w 660"/>
              <a:gd name="T33" fmla="*/ 213 h 660"/>
              <a:gd name="T34" fmla="*/ 151 w 660"/>
              <a:gd name="T35" fmla="*/ 281 h 660"/>
              <a:gd name="T36" fmla="*/ 40 w 660"/>
              <a:gd name="T37" fmla="*/ 320 h 660"/>
              <a:gd name="T38" fmla="*/ 319 w 660"/>
              <a:gd name="T39" fmla="*/ 40 h 660"/>
              <a:gd name="T40" fmla="*/ 320 w 660"/>
              <a:gd name="T41" fmla="*/ 147 h 660"/>
              <a:gd name="T42" fmla="*/ 319 w 660"/>
              <a:gd name="T43" fmla="*/ 40 h 660"/>
              <a:gd name="T44" fmla="*/ 419 w 660"/>
              <a:gd name="T45" fmla="*/ 151 h 660"/>
              <a:gd name="T46" fmla="*/ 340 w 660"/>
              <a:gd name="T47" fmla="*/ 40 h 660"/>
              <a:gd name="T48" fmla="*/ 429 w 660"/>
              <a:gd name="T49" fmla="*/ 135 h 660"/>
              <a:gd name="T50" fmla="*/ 416 w 660"/>
              <a:gd name="T51" fmla="*/ 177 h 660"/>
              <a:gd name="T52" fmla="*/ 471 w 660"/>
              <a:gd name="T53" fmla="*/ 219 h 660"/>
              <a:gd name="T54" fmla="*/ 340 w 660"/>
              <a:gd name="T55" fmla="*/ 320 h 660"/>
              <a:gd name="T56" fmla="*/ 488 w 660"/>
              <a:gd name="T57" fmla="*/ 169 h 660"/>
              <a:gd name="T58" fmla="*/ 442 w 660"/>
              <a:gd name="T59" fmla="*/ 169 h 660"/>
              <a:gd name="T60" fmla="*/ 488 w 660"/>
              <a:gd name="T61" fmla="*/ 169 h 660"/>
              <a:gd name="T62" fmla="*/ 320 w 660"/>
              <a:gd name="T63" fmla="*/ 320 h 660"/>
              <a:gd name="T64" fmla="*/ 173 w 660"/>
              <a:gd name="T65" fmla="*/ 282 h 660"/>
              <a:gd name="T66" fmla="*/ 320 w 660"/>
              <a:gd name="T67" fmla="*/ 173 h 660"/>
              <a:gd name="T68" fmla="*/ 159 w 660"/>
              <a:gd name="T69" fmla="*/ 352 h 660"/>
              <a:gd name="T70" fmla="*/ 159 w 660"/>
              <a:gd name="T71" fmla="*/ 307 h 660"/>
              <a:gd name="T72" fmla="*/ 40 w 660"/>
              <a:gd name="T73" fmla="*/ 340 h 660"/>
              <a:gd name="T74" fmla="*/ 151 w 660"/>
              <a:gd name="T75" fmla="*/ 379 h 660"/>
              <a:gd name="T76" fmla="*/ 65 w 660"/>
              <a:gd name="T77" fmla="*/ 447 h 660"/>
              <a:gd name="T78" fmla="*/ 173 w 660"/>
              <a:gd name="T79" fmla="*/ 377 h 660"/>
              <a:gd name="T80" fmla="*/ 320 w 660"/>
              <a:gd name="T81" fmla="*/ 340 h 660"/>
              <a:gd name="T82" fmla="*/ 282 w 660"/>
              <a:gd name="T83" fmla="*/ 486 h 660"/>
              <a:gd name="T84" fmla="*/ 173 w 660"/>
              <a:gd name="T85" fmla="*/ 377 h 660"/>
              <a:gd name="T86" fmla="*/ 330 w 660"/>
              <a:gd name="T87" fmla="*/ 523 h 660"/>
              <a:gd name="T88" fmla="*/ 330 w 660"/>
              <a:gd name="T89" fmla="*/ 477 h 660"/>
              <a:gd name="T90" fmla="*/ 377 w 660"/>
              <a:gd name="T91" fmla="*/ 486 h 660"/>
              <a:gd name="T92" fmla="*/ 340 w 660"/>
              <a:gd name="T93" fmla="*/ 340 h 660"/>
              <a:gd name="T94" fmla="*/ 455 w 660"/>
              <a:gd name="T95" fmla="*/ 478 h 660"/>
              <a:gd name="T96" fmla="*/ 512 w 660"/>
              <a:gd name="T97" fmla="*/ 320 h 660"/>
              <a:gd name="T98" fmla="*/ 510 w 660"/>
              <a:gd name="T99" fmla="*/ 191 h 660"/>
              <a:gd name="T100" fmla="*/ 619 w 660"/>
              <a:gd name="T101" fmla="*/ 320 h 660"/>
              <a:gd name="T102" fmla="*/ 125 w 660"/>
              <a:gd name="T103" fmla="*/ 125 h 660"/>
              <a:gd name="T104" fmla="*/ 195 w 660"/>
              <a:gd name="T105" fmla="*/ 151 h 660"/>
              <a:gd name="T106" fmla="*/ 81 w 660"/>
              <a:gd name="T107" fmla="*/ 180 h 660"/>
              <a:gd name="T108" fmla="*/ 81 w 660"/>
              <a:gd name="T109" fmla="*/ 479 h 660"/>
              <a:gd name="T110" fmla="*/ 195 w 660"/>
              <a:gd name="T111" fmla="*/ 508 h 660"/>
              <a:gd name="T112" fmla="*/ 125 w 660"/>
              <a:gd name="T113" fmla="*/ 535 h 660"/>
              <a:gd name="T114" fmla="*/ 535 w 660"/>
              <a:gd name="T115" fmla="*/ 535 h 660"/>
              <a:gd name="T116" fmla="*/ 465 w 660"/>
              <a:gd name="T117" fmla="*/ 508 h 660"/>
              <a:gd name="T118" fmla="*/ 578 w 660"/>
              <a:gd name="T119" fmla="*/ 479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60" h="660">
                <a:moveTo>
                  <a:pt x="330" y="0"/>
                </a:moveTo>
                <a:cubicBezTo>
                  <a:pt x="242" y="0"/>
                  <a:pt x="159" y="34"/>
                  <a:pt x="96" y="96"/>
                </a:cubicBezTo>
                <a:cubicBezTo>
                  <a:pt x="34" y="159"/>
                  <a:pt x="0" y="242"/>
                  <a:pt x="0" y="330"/>
                </a:cubicBezTo>
                <a:cubicBezTo>
                  <a:pt x="0" y="418"/>
                  <a:pt x="34" y="501"/>
                  <a:pt x="96" y="563"/>
                </a:cubicBezTo>
                <a:cubicBezTo>
                  <a:pt x="159" y="626"/>
                  <a:pt x="242" y="660"/>
                  <a:pt x="330" y="660"/>
                </a:cubicBezTo>
                <a:cubicBezTo>
                  <a:pt x="418" y="660"/>
                  <a:pt x="501" y="626"/>
                  <a:pt x="563" y="563"/>
                </a:cubicBezTo>
                <a:cubicBezTo>
                  <a:pt x="626" y="501"/>
                  <a:pt x="660" y="418"/>
                  <a:pt x="660" y="330"/>
                </a:cubicBezTo>
                <a:cubicBezTo>
                  <a:pt x="660" y="242"/>
                  <a:pt x="626" y="159"/>
                  <a:pt x="563" y="96"/>
                </a:cubicBezTo>
                <a:cubicBezTo>
                  <a:pt x="501" y="34"/>
                  <a:pt x="418" y="0"/>
                  <a:pt x="330" y="0"/>
                </a:cubicBezTo>
                <a:close/>
                <a:moveTo>
                  <a:pt x="578" y="180"/>
                </a:moveTo>
                <a:cubicBezTo>
                  <a:pt x="557" y="175"/>
                  <a:pt x="536" y="169"/>
                  <a:pt x="514" y="165"/>
                </a:cubicBezTo>
                <a:cubicBezTo>
                  <a:pt x="512" y="140"/>
                  <a:pt x="491" y="120"/>
                  <a:pt x="465" y="120"/>
                </a:cubicBezTo>
                <a:cubicBezTo>
                  <a:pt x="459" y="120"/>
                  <a:pt x="453" y="121"/>
                  <a:pt x="448" y="123"/>
                </a:cubicBezTo>
                <a:cubicBezTo>
                  <a:pt x="429" y="95"/>
                  <a:pt x="406" y="68"/>
                  <a:pt x="380" y="44"/>
                </a:cubicBezTo>
                <a:cubicBezTo>
                  <a:pt x="438" y="54"/>
                  <a:pt x="492" y="82"/>
                  <a:pt x="535" y="125"/>
                </a:cubicBezTo>
                <a:cubicBezTo>
                  <a:pt x="552" y="142"/>
                  <a:pt x="566" y="160"/>
                  <a:pt x="578" y="180"/>
                </a:cubicBezTo>
                <a:close/>
                <a:moveTo>
                  <a:pt x="595" y="447"/>
                </a:moveTo>
                <a:cubicBezTo>
                  <a:pt x="558" y="458"/>
                  <a:pt x="520" y="467"/>
                  <a:pt x="482" y="474"/>
                </a:cubicBezTo>
                <a:cubicBezTo>
                  <a:pt x="501" y="431"/>
                  <a:pt x="511" y="386"/>
                  <a:pt x="512" y="340"/>
                </a:cubicBezTo>
                <a:cubicBezTo>
                  <a:pt x="619" y="340"/>
                  <a:pt x="619" y="340"/>
                  <a:pt x="619" y="340"/>
                </a:cubicBezTo>
                <a:cubicBezTo>
                  <a:pt x="618" y="377"/>
                  <a:pt x="610" y="413"/>
                  <a:pt x="595" y="447"/>
                </a:cubicBezTo>
                <a:close/>
                <a:moveTo>
                  <a:pt x="341" y="619"/>
                </a:moveTo>
                <a:cubicBezTo>
                  <a:pt x="341" y="619"/>
                  <a:pt x="340" y="619"/>
                  <a:pt x="340" y="619"/>
                </a:cubicBezTo>
                <a:cubicBezTo>
                  <a:pt x="340" y="548"/>
                  <a:pt x="340" y="548"/>
                  <a:pt x="340" y="548"/>
                </a:cubicBezTo>
                <a:cubicBezTo>
                  <a:pt x="359" y="545"/>
                  <a:pt x="374" y="530"/>
                  <a:pt x="378" y="512"/>
                </a:cubicBezTo>
                <a:cubicBezTo>
                  <a:pt x="399" y="511"/>
                  <a:pt x="419" y="509"/>
                  <a:pt x="440" y="506"/>
                </a:cubicBezTo>
                <a:cubicBezTo>
                  <a:pt x="415" y="548"/>
                  <a:pt x="382" y="586"/>
                  <a:pt x="341" y="619"/>
                </a:cubicBezTo>
                <a:close/>
                <a:moveTo>
                  <a:pt x="220" y="506"/>
                </a:moveTo>
                <a:cubicBezTo>
                  <a:pt x="240" y="509"/>
                  <a:pt x="261" y="511"/>
                  <a:pt x="282" y="512"/>
                </a:cubicBezTo>
                <a:cubicBezTo>
                  <a:pt x="286" y="530"/>
                  <a:pt x="301" y="545"/>
                  <a:pt x="320" y="548"/>
                </a:cubicBezTo>
                <a:cubicBezTo>
                  <a:pt x="320" y="619"/>
                  <a:pt x="320" y="619"/>
                  <a:pt x="320" y="619"/>
                </a:cubicBezTo>
                <a:cubicBezTo>
                  <a:pt x="319" y="619"/>
                  <a:pt x="319" y="619"/>
                  <a:pt x="319" y="619"/>
                </a:cubicBezTo>
                <a:cubicBezTo>
                  <a:pt x="278" y="586"/>
                  <a:pt x="245" y="548"/>
                  <a:pt x="220" y="506"/>
                </a:cubicBezTo>
                <a:close/>
                <a:moveTo>
                  <a:pt x="65" y="213"/>
                </a:moveTo>
                <a:cubicBezTo>
                  <a:pt x="102" y="201"/>
                  <a:pt x="140" y="192"/>
                  <a:pt x="178" y="186"/>
                </a:cubicBezTo>
                <a:cubicBezTo>
                  <a:pt x="164" y="216"/>
                  <a:pt x="155" y="248"/>
                  <a:pt x="151" y="281"/>
                </a:cubicBezTo>
                <a:cubicBezTo>
                  <a:pt x="130" y="284"/>
                  <a:pt x="114" y="300"/>
                  <a:pt x="110" y="320"/>
                </a:cubicBezTo>
                <a:cubicBezTo>
                  <a:pt x="40" y="320"/>
                  <a:pt x="40" y="320"/>
                  <a:pt x="40" y="320"/>
                </a:cubicBezTo>
                <a:cubicBezTo>
                  <a:pt x="42" y="282"/>
                  <a:pt x="50" y="246"/>
                  <a:pt x="65" y="213"/>
                </a:cubicBezTo>
                <a:close/>
                <a:moveTo>
                  <a:pt x="319" y="40"/>
                </a:moveTo>
                <a:cubicBezTo>
                  <a:pt x="319" y="40"/>
                  <a:pt x="319" y="40"/>
                  <a:pt x="320" y="40"/>
                </a:cubicBezTo>
                <a:cubicBezTo>
                  <a:pt x="320" y="147"/>
                  <a:pt x="320" y="147"/>
                  <a:pt x="320" y="147"/>
                </a:cubicBezTo>
                <a:cubicBezTo>
                  <a:pt x="286" y="147"/>
                  <a:pt x="253" y="149"/>
                  <a:pt x="220" y="153"/>
                </a:cubicBezTo>
                <a:cubicBezTo>
                  <a:pt x="245" y="111"/>
                  <a:pt x="278" y="73"/>
                  <a:pt x="319" y="40"/>
                </a:cubicBezTo>
                <a:close/>
                <a:moveTo>
                  <a:pt x="429" y="135"/>
                </a:moveTo>
                <a:cubicBezTo>
                  <a:pt x="425" y="140"/>
                  <a:pt x="421" y="145"/>
                  <a:pt x="419" y="151"/>
                </a:cubicBezTo>
                <a:cubicBezTo>
                  <a:pt x="393" y="148"/>
                  <a:pt x="366" y="147"/>
                  <a:pt x="340" y="147"/>
                </a:cubicBezTo>
                <a:cubicBezTo>
                  <a:pt x="340" y="40"/>
                  <a:pt x="340" y="40"/>
                  <a:pt x="340" y="40"/>
                </a:cubicBezTo>
                <a:cubicBezTo>
                  <a:pt x="340" y="40"/>
                  <a:pt x="341" y="40"/>
                  <a:pt x="341" y="40"/>
                </a:cubicBezTo>
                <a:cubicBezTo>
                  <a:pt x="376" y="69"/>
                  <a:pt x="406" y="101"/>
                  <a:pt x="429" y="135"/>
                </a:cubicBezTo>
                <a:close/>
                <a:moveTo>
                  <a:pt x="340" y="173"/>
                </a:moveTo>
                <a:cubicBezTo>
                  <a:pt x="365" y="173"/>
                  <a:pt x="391" y="174"/>
                  <a:pt x="416" y="177"/>
                </a:cubicBezTo>
                <a:cubicBezTo>
                  <a:pt x="420" y="201"/>
                  <a:pt x="440" y="219"/>
                  <a:pt x="465" y="219"/>
                </a:cubicBezTo>
                <a:cubicBezTo>
                  <a:pt x="467" y="219"/>
                  <a:pt x="469" y="219"/>
                  <a:pt x="471" y="219"/>
                </a:cubicBezTo>
                <a:cubicBezTo>
                  <a:pt x="482" y="251"/>
                  <a:pt x="489" y="285"/>
                  <a:pt x="490" y="320"/>
                </a:cubicBezTo>
                <a:cubicBezTo>
                  <a:pt x="340" y="320"/>
                  <a:pt x="340" y="320"/>
                  <a:pt x="340" y="320"/>
                </a:cubicBezTo>
                <a:lnTo>
                  <a:pt x="340" y="173"/>
                </a:lnTo>
                <a:close/>
                <a:moveTo>
                  <a:pt x="488" y="169"/>
                </a:moveTo>
                <a:cubicBezTo>
                  <a:pt x="488" y="182"/>
                  <a:pt x="478" y="192"/>
                  <a:pt x="465" y="192"/>
                </a:cubicBezTo>
                <a:cubicBezTo>
                  <a:pt x="452" y="192"/>
                  <a:pt x="442" y="182"/>
                  <a:pt x="442" y="169"/>
                </a:cubicBezTo>
                <a:cubicBezTo>
                  <a:pt x="442" y="157"/>
                  <a:pt x="452" y="147"/>
                  <a:pt x="465" y="147"/>
                </a:cubicBezTo>
                <a:cubicBezTo>
                  <a:pt x="478" y="147"/>
                  <a:pt x="488" y="157"/>
                  <a:pt x="488" y="169"/>
                </a:cubicBezTo>
                <a:close/>
                <a:moveTo>
                  <a:pt x="320" y="173"/>
                </a:moveTo>
                <a:cubicBezTo>
                  <a:pt x="320" y="320"/>
                  <a:pt x="320" y="320"/>
                  <a:pt x="320" y="320"/>
                </a:cubicBezTo>
                <a:cubicBezTo>
                  <a:pt x="207" y="320"/>
                  <a:pt x="207" y="320"/>
                  <a:pt x="207" y="320"/>
                </a:cubicBezTo>
                <a:cubicBezTo>
                  <a:pt x="204" y="302"/>
                  <a:pt x="190" y="288"/>
                  <a:pt x="173" y="282"/>
                </a:cubicBezTo>
                <a:cubicBezTo>
                  <a:pt x="178" y="248"/>
                  <a:pt x="189" y="214"/>
                  <a:pt x="204" y="181"/>
                </a:cubicBezTo>
                <a:cubicBezTo>
                  <a:pt x="243" y="176"/>
                  <a:pt x="281" y="173"/>
                  <a:pt x="320" y="173"/>
                </a:cubicBezTo>
                <a:close/>
                <a:moveTo>
                  <a:pt x="181" y="330"/>
                </a:moveTo>
                <a:cubicBezTo>
                  <a:pt x="181" y="342"/>
                  <a:pt x="171" y="352"/>
                  <a:pt x="159" y="352"/>
                </a:cubicBezTo>
                <a:cubicBezTo>
                  <a:pt x="146" y="352"/>
                  <a:pt x="136" y="342"/>
                  <a:pt x="136" y="330"/>
                </a:cubicBezTo>
                <a:cubicBezTo>
                  <a:pt x="136" y="317"/>
                  <a:pt x="146" y="307"/>
                  <a:pt x="159" y="307"/>
                </a:cubicBezTo>
                <a:cubicBezTo>
                  <a:pt x="171" y="307"/>
                  <a:pt x="181" y="317"/>
                  <a:pt x="181" y="330"/>
                </a:cubicBezTo>
                <a:close/>
                <a:moveTo>
                  <a:pt x="40" y="340"/>
                </a:moveTo>
                <a:cubicBezTo>
                  <a:pt x="110" y="340"/>
                  <a:pt x="110" y="340"/>
                  <a:pt x="110" y="340"/>
                </a:cubicBezTo>
                <a:cubicBezTo>
                  <a:pt x="114" y="360"/>
                  <a:pt x="130" y="375"/>
                  <a:pt x="151" y="379"/>
                </a:cubicBezTo>
                <a:cubicBezTo>
                  <a:pt x="155" y="411"/>
                  <a:pt x="164" y="443"/>
                  <a:pt x="178" y="474"/>
                </a:cubicBezTo>
                <a:cubicBezTo>
                  <a:pt x="140" y="467"/>
                  <a:pt x="102" y="458"/>
                  <a:pt x="65" y="447"/>
                </a:cubicBezTo>
                <a:cubicBezTo>
                  <a:pt x="50" y="413"/>
                  <a:pt x="42" y="377"/>
                  <a:pt x="40" y="340"/>
                </a:cubicBezTo>
                <a:close/>
                <a:moveTo>
                  <a:pt x="173" y="377"/>
                </a:moveTo>
                <a:cubicBezTo>
                  <a:pt x="190" y="372"/>
                  <a:pt x="204" y="358"/>
                  <a:pt x="207" y="340"/>
                </a:cubicBezTo>
                <a:cubicBezTo>
                  <a:pt x="320" y="340"/>
                  <a:pt x="320" y="340"/>
                  <a:pt x="320" y="340"/>
                </a:cubicBezTo>
                <a:cubicBezTo>
                  <a:pt x="320" y="451"/>
                  <a:pt x="320" y="451"/>
                  <a:pt x="320" y="451"/>
                </a:cubicBezTo>
                <a:cubicBezTo>
                  <a:pt x="302" y="455"/>
                  <a:pt x="288" y="468"/>
                  <a:pt x="282" y="486"/>
                </a:cubicBezTo>
                <a:cubicBezTo>
                  <a:pt x="256" y="484"/>
                  <a:pt x="230" y="482"/>
                  <a:pt x="204" y="478"/>
                </a:cubicBezTo>
                <a:cubicBezTo>
                  <a:pt x="189" y="446"/>
                  <a:pt x="178" y="412"/>
                  <a:pt x="173" y="377"/>
                </a:cubicBezTo>
                <a:close/>
                <a:moveTo>
                  <a:pt x="353" y="500"/>
                </a:moveTo>
                <a:cubicBezTo>
                  <a:pt x="353" y="512"/>
                  <a:pt x="342" y="523"/>
                  <a:pt x="330" y="523"/>
                </a:cubicBezTo>
                <a:cubicBezTo>
                  <a:pt x="317" y="523"/>
                  <a:pt x="307" y="512"/>
                  <a:pt x="307" y="500"/>
                </a:cubicBezTo>
                <a:cubicBezTo>
                  <a:pt x="307" y="487"/>
                  <a:pt x="317" y="477"/>
                  <a:pt x="330" y="477"/>
                </a:cubicBezTo>
                <a:cubicBezTo>
                  <a:pt x="342" y="477"/>
                  <a:pt x="353" y="487"/>
                  <a:pt x="353" y="500"/>
                </a:cubicBezTo>
                <a:close/>
                <a:moveTo>
                  <a:pt x="377" y="486"/>
                </a:moveTo>
                <a:cubicBezTo>
                  <a:pt x="372" y="468"/>
                  <a:pt x="358" y="455"/>
                  <a:pt x="340" y="451"/>
                </a:cubicBezTo>
                <a:cubicBezTo>
                  <a:pt x="340" y="340"/>
                  <a:pt x="340" y="340"/>
                  <a:pt x="340" y="340"/>
                </a:cubicBezTo>
                <a:cubicBezTo>
                  <a:pt x="490" y="340"/>
                  <a:pt x="490" y="340"/>
                  <a:pt x="490" y="340"/>
                </a:cubicBezTo>
                <a:cubicBezTo>
                  <a:pt x="488" y="387"/>
                  <a:pt x="477" y="434"/>
                  <a:pt x="455" y="478"/>
                </a:cubicBezTo>
                <a:cubicBezTo>
                  <a:pt x="430" y="482"/>
                  <a:pt x="404" y="484"/>
                  <a:pt x="377" y="486"/>
                </a:cubicBezTo>
                <a:close/>
                <a:moveTo>
                  <a:pt x="512" y="320"/>
                </a:moveTo>
                <a:cubicBezTo>
                  <a:pt x="511" y="283"/>
                  <a:pt x="504" y="246"/>
                  <a:pt x="492" y="211"/>
                </a:cubicBezTo>
                <a:cubicBezTo>
                  <a:pt x="500" y="206"/>
                  <a:pt x="506" y="199"/>
                  <a:pt x="510" y="191"/>
                </a:cubicBezTo>
                <a:cubicBezTo>
                  <a:pt x="539" y="197"/>
                  <a:pt x="567" y="204"/>
                  <a:pt x="595" y="213"/>
                </a:cubicBezTo>
                <a:cubicBezTo>
                  <a:pt x="610" y="246"/>
                  <a:pt x="618" y="282"/>
                  <a:pt x="619" y="320"/>
                </a:cubicBezTo>
                <a:lnTo>
                  <a:pt x="512" y="320"/>
                </a:lnTo>
                <a:close/>
                <a:moveTo>
                  <a:pt x="125" y="125"/>
                </a:moveTo>
                <a:cubicBezTo>
                  <a:pt x="168" y="82"/>
                  <a:pt x="221" y="54"/>
                  <a:pt x="280" y="44"/>
                </a:cubicBezTo>
                <a:cubicBezTo>
                  <a:pt x="245" y="76"/>
                  <a:pt x="217" y="112"/>
                  <a:pt x="195" y="151"/>
                </a:cubicBezTo>
                <a:cubicBezTo>
                  <a:pt x="194" y="153"/>
                  <a:pt x="193" y="155"/>
                  <a:pt x="192" y="157"/>
                </a:cubicBezTo>
                <a:cubicBezTo>
                  <a:pt x="155" y="162"/>
                  <a:pt x="118" y="170"/>
                  <a:pt x="81" y="180"/>
                </a:cubicBezTo>
                <a:cubicBezTo>
                  <a:pt x="93" y="160"/>
                  <a:pt x="108" y="142"/>
                  <a:pt x="125" y="125"/>
                </a:cubicBezTo>
                <a:close/>
                <a:moveTo>
                  <a:pt x="81" y="479"/>
                </a:moveTo>
                <a:cubicBezTo>
                  <a:pt x="118" y="489"/>
                  <a:pt x="155" y="497"/>
                  <a:pt x="192" y="503"/>
                </a:cubicBezTo>
                <a:cubicBezTo>
                  <a:pt x="193" y="505"/>
                  <a:pt x="194" y="506"/>
                  <a:pt x="195" y="508"/>
                </a:cubicBezTo>
                <a:cubicBezTo>
                  <a:pt x="217" y="547"/>
                  <a:pt x="245" y="583"/>
                  <a:pt x="280" y="615"/>
                </a:cubicBezTo>
                <a:cubicBezTo>
                  <a:pt x="221" y="605"/>
                  <a:pt x="168" y="577"/>
                  <a:pt x="125" y="535"/>
                </a:cubicBezTo>
                <a:cubicBezTo>
                  <a:pt x="108" y="518"/>
                  <a:pt x="93" y="499"/>
                  <a:pt x="81" y="479"/>
                </a:cubicBezTo>
                <a:close/>
                <a:moveTo>
                  <a:pt x="535" y="535"/>
                </a:moveTo>
                <a:cubicBezTo>
                  <a:pt x="492" y="577"/>
                  <a:pt x="438" y="605"/>
                  <a:pt x="380" y="615"/>
                </a:cubicBezTo>
                <a:cubicBezTo>
                  <a:pt x="415" y="583"/>
                  <a:pt x="443" y="547"/>
                  <a:pt x="465" y="508"/>
                </a:cubicBezTo>
                <a:cubicBezTo>
                  <a:pt x="466" y="506"/>
                  <a:pt x="467" y="505"/>
                  <a:pt x="468" y="503"/>
                </a:cubicBezTo>
                <a:cubicBezTo>
                  <a:pt x="505" y="497"/>
                  <a:pt x="542" y="489"/>
                  <a:pt x="578" y="479"/>
                </a:cubicBezTo>
                <a:cubicBezTo>
                  <a:pt x="566" y="499"/>
                  <a:pt x="552" y="518"/>
                  <a:pt x="535" y="535"/>
                </a:cubicBezTo>
                <a:close/>
              </a:path>
            </a:pathLst>
          </a:custGeom>
          <a:solidFill>
            <a:schemeClr val="bg1"/>
          </a:solidFill>
          <a:ln>
            <a:solidFill>
              <a:srgbClr val="162331"/>
            </a:solidFill>
          </a:ln>
        </p:spPr>
        <p:txBody>
          <a:bodyPr vert="horz" wrap="square" lIns="91440" tIns="45720" rIns="91440" bIns="45720" numCol="1" anchor="t" anchorCtr="0" compatLnSpc="1"/>
          <a:lstStyle/>
          <a:p>
            <a:endParaRPr lang="id-ID">
              <a:solidFill>
                <a:srgbClr val="F6E1AC"/>
              </a:solidFill>
              <a:latin typeface="字魂58号-创中黑" panose="00000500000000000000" pitchFamily="2" charset="-122"/>
              <a:ea typeface="字魂58号-创中黑" panose="00000500000000000000" pitchFamily="2" charset="-122"/>
            </a:endParaRPr>
          </a:p>
        </p:txBody>
      </p:sp>
      <p:grpSp>
        <p:nvGrpSpPr>
          <p:cNvPr id="82" name="Group 37"/>
          <p:cNvGrpSpPr/>
          <p:nvPr/>
        </p:nvGrpSpPr>
        <p:grpSpPr>
          <a:xfrm>
            <a:off x="9157875" y="4880910"/>
            <a:ext cx="364238" cy="357299"/>
            <a:chOff x="9459912" y="1135063"/>
            <a:chExt cx="500063" cy="490537"/>
          </a:xfrm>
          <a:solidFill>
            <a:schemeClr val="bg1"/>
          </a:solidFill>
        </p:grpSpPr>
        <p:sp>
          <p:nvSpPr>
            <p:cNvPr id="83" name="Freeform 5"/>
            <p:cNvSpPr>
              <a:spLocks noEditPoints="1"/>
            </p:cNvSpPr>
            <p:nvPr/>
          </p:nvSpPr>
          <p:spPr bwMode="auto">
            <a:xfrm>
              <a:off x="9459912" y="1135063"/>
              <a:ext cx="500063" cy="490537"/>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solidFill>
              <a:srgbClr val="1623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F6E1AC"/>
                </a:solidFill>
                <a:latin typeface="字魂58号-创中黑" panose="00000500000000000000" pitchFamily="2" charset="-122"/>
                <a:ea typeface="字魂58号-创中黑" panose="00000500000000000000" pitchFamily="2" charset="-122"/>
              </a:endParaRPr>
            </a:p>
          </p:txBody>
        </p:sp>
        <p:sp>
          <p:nvSpPr>
            <p:cNvPr id="84" name="Freeform 6"/>
            <p:cNvSpPr>
              <a:spLocks noEditPoints="1"/>
            </p:cNvSpPr>
            <p:nvPr/>
          </p:nvSpPr>
          <p:spPr bwMode="auto">
            <a:xfrm>
              <a:off x="9640888" y="1308100"/>
              <a:ext cx="134938" cy="138112"/>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solidFill>
              <a:srgbClr val="1623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F6E1AC"/>
                </a:solidFill>
                <a:latin typeface="字魂58号-创中黑" panose="00000500000000000000" pitchFamily="2" charset="-122"/>
                <a:ea typeface="字魂58号-创中黑" panose="00000500000000000000" pitchFamily="2" charset="-122"/>
              </a:endParaRPr>
            </a:p>
          </p:txBody>
        </p:sp>
        <p:sp>
          <p:nvSpPr>
            <p:cNvPr id="85" name="Freeform 7"/>
            <p:cNvSpPr/>
            <p:nvPr/>
          </p:nvSpPr>
          <p:spPr bwMode="auto">
            <a:xfrm>
              <a:off x="9629775" y="1473200"/>
              <a:ext cx="73025" cy="79375"/>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F6E1AC"/>
                </a:solidFill>
                <a:latin typeface="字魂58号-创中黑" panose="00000500000000000000" pitchFamily="2" charset="-122"/>
                <a:ea typeface="字魂58号-创中黑" panose="00000500000000000000" pitchFamily="2" charset="-122"/>
              </a:endParaRPr>
            </a:p>
          </p:txBody>
        </p:sp>
        <p:sp>
          <p:nvSpPr>
            <p:cNvPr id="86" name="Freeform 8"/>
            <p:cNvSpPr/>
            <p:nvPr/>
          </p:nvSpPr>
          <p:spPr bwMode="auto">
            <a:xfrm>
              <a:off x="9717088" y="1211263"/>
              <a:ext cx="77788" cy="80962"/>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F6E1AC"/>
                </a:solidFill>
                <a:latin typeface="字魂58号-创中黑" panose="00000500000000000000" pitchFamily="2" charset="-122"/>
                <a:ea typeface="字魂58号-创中黑" panose="00000500000000000000" pitchFamily="2" charset="-122"/>
              </a:endParaRPr>
            </a:p>
          </p:txBody>
        </p:sp>
      </p:grpSp>
      <p:grpSp>
        <p:nvGrpSpPr>
          <p:cNvPr id="87" name="Group 42"/>
          <p:cNvGrpSpPr/>
          <p:nvPr/>
        </p:nvGrpSpPr>
        <p:grpSpPr>
          <a:xfrm>
            <a:off x="7288124" y="4904169"/>
            <a:ext cx="322214" cy="320468"/>
            <a:chOff x="1681163" y="946150"/>
            <a:chExt cx="585787" cy="582613"/>
          </a:xfrm>
          <a:solidFill>
            <a:schemeClr val="bg1"/>
          </a:solidFill>
        </p:grpSpPr>
        <p:sp>
          <p:nvSpPr>
            <p:cNvPr id="88" name="Freeform 5"/>
            <p:cNvSpPr>
              <a:spLocks noEditPoints="1"/>
            </p:cNvSpPr>
            <p:nvPr/>
          </p:nvSpPr>
          <p:spPr bwMode="auto">
            <a:xfrm>
              <a:off x="1681163" y="946150"/>
              <a:ext cx="585787" cy="582613"/>
            </a:xfrm>
            <a:custGeom>
              <a:avLst/>
              <a:gdLst>
                <a:gd name="T0" fmla="*/ 26 w 153"/>
                <a:gd name="T1" fmla="*/ 153 h 153"/>
                <a:gd name="T2" fmla="*/ 13 w 153"/>
                <a:gd name="T3" fmla="*/ 153 h 153"/>
                <a:gd name="T4" fmla="*/ 0 w 153"/>
                <a:gd name="T5" fmla="*/ 140 h 153"/>
                <a:gd name="T6" fmla="*/ 0 w 153"/>
                <a:gd name="T7" fmla="*/ 111 h 153"/>
                <a:gd name="T8" fmla="*/ 55 w 153"/>
                <a:gd name="T9" fmla="*/ 56 h 153"/>
                <a:gd name="T10" fmla="*/ 54 w 153"/>
                <a:gd name="T11" fmla="*/ 49 h 153"/>
                <a:gd name="T12" fmla="*/ 104 w 153"/>
                <a:gd name="T13" fmla="*/ 0 h 153"/>
                <a:gd name="T14" fmla="*/ 153 w 153"/>
                <a:gd name="T15" fmla="*/ 49 h 153"/>
                <a:gd name="T16" fmla="*/ 104 w 153"/>
                <a:gd name="T17" fmla="*/ 99 h 153"/>
                <a:gd name="T18" fmla="*/ 89 w 153"/>
                <a:gd name="T19" fmla="*/ 96 h 153"/>
                <a:gd name="T20" fmla="*/ 78 w 153"/>
                <a:gd name="T21" fmla="*/ 108 h 153"/>
                <a:gd name="T22" fmla="*/ 62 w 153"/>
                <a:gd name="T23" fmla="*/ 108 h 153"/>
                <a:gd name="T24" fmla="*/ 62 w 153"/>
                <a:gd name="T25" fmla="*/ 126 h 153"/>
                <a:gd name="T26" fmla="*/ 44 w 153"/>
                <a:gd name="T27" fmla="*/ 126 h 153"/>
                <a:gd name="T28" fmla="*/ 44 w 153"/>
                <a:gd name="T29" fmla="*/ 144 h 153"/>
                <a:gd name="T30" fmla="*/ 26 w 153"/>
                <a:gd name="T31" fmla="*/ 144 h 153"/>
                <a:gd name="T32" fmla="*/ 26 w 153"/>
                <a:gd name="T33" fmla="*/ 153 h 153"/>
                <a:gd name="T34" fmla="*/ 8 w 153"/>
                <a:gd name="T35" fmla="*/ 114 h 153"/>
                <a:gd name="T36" fmla="*/ 8 w 153"/>
                <a:gd name="T37" fmla="*/ 140 h 153"/>
                <a:gd name="T38" fmla="*/ 13 w 153"/>
                <a:gd name="T39" fmla="*/ 145 h 153"/>
                <a:gd name="T40" fmla="*/ 18 w 153"/>
                <a:gd name="T41" fmla="*/ 145 h 153"/>
                <a:gd name="T42" fmla="*/ 18 w 153"/>
                <a:gd name="T43" fmla="*/ 136 h 153"/>
                <a:gd name="T44" fmla="*/ 36 w 153"/>
                <a:gd name="T45" fmla="*/ 136 h 153"/>
                <a:gd name="T46" fmla="*/ 36 w 153"/>
                <a:gd name="T47" fmla="*/ 118 h 153"/>
                <a:gd name="T48" fmla="*/ 54 w 153"/>
                <a:gd name="T49" fmla="*/ 118 h 153"/>
                <a:gd name="T50" fmla="*/ 54 w 153"/>
                <a:gd name="T51" fmla="*/ 100 h 153"/>
                <a:gd name="T52" fmla="*/ 75 w 153"/>
                <a:gd name="T53" fmla="*/ 100 h 153"/>
                <a:gd name="T54" fmla="*/ 87 w 153"/>
                <a:gd name="T55" fmla="*/ 87 h 153"/>
                <a:gd name="T56" fmla="*/ 90 w 153"/>
                <a:gd name="T57" fmla="*/ 88 h 153"/>
                <a:gd name="T58" fmla="*/ 104 w 153"/>
                <a:gd name="T59" fmla="*/ 91 h 153"/>
                <a:gd name="T60" fmla="*/ 145 w 153"/>
                <a:gd name="T61" fmla="*/ 49 h 153"/>
                <a:gd name="T62" fmla="*/ 104 w 153"/>
                <a:gd name="T63" fmla="*/ 8 h 153"/>
                <a:gd name="T64" fmla="*/ 62 w 153"/>
                <a:gd name="T65" fmla="*/ 49 h 153"/>
                <a:gd name="T66" fmla="*/ 63 w 153"/>
                <a:gd name="T67" fmla="*/ 57 h 153"/>
                <a:gd name="T68" fmla="*/ 64 w 153"/>
                <a:gd name="T69" fmla="*/ 59 h 153"/>
                <a:gd name="T70" fmla="*/ 8 w 153"/>
                <a:gd name="T71" fmla="*/ 11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3" h="153">
                  <a:moveTo>
                    <a:pt x="26" y="153"/>
                  </a:moveTo>
                  <a:cubicBezTo>
                    <a:pt x="13" y="153"/>
                    <a:pt x="13" y="153"/>
                    <a:pt x="13" y="153"/>
                  </a:cubicBezTo>
                  <a:cubicBezTo>
                    <a:pt x="6" y="153"/>
                    <a:pt x="0" y="147"/>
                    <a:pt x="0" y="140"/>
                  </a:cubicBezTo>
                  <a:cubicBezTo>
                    <a:pt x="0" y="111"/>
                    <a:pt x="0" y="111"/>
                    <a:pt x="0" y="111"/>
                  </a:cubicBezTo>
                  <a:cubicBezTo>
                    <a:pt x="55" y="56"/>
                    <a:pt x="55" y="56"/>
                    <a:pt x="55" y="56"/>
                  </a:cubicBezTo>
                  <a:cubicBezTo>
                    <a:pt x="55" y="54"/>
                    <a:pt x="54" y="51"/>
                    <a:pt x="54" y="49"/>
                  </a:cubicBezTo>
                  <a:cubicBezTo>
                    <a:pt x="54" y="22"/>
                    <a:pt x="77" y="0"/>
                    <a:pt x="104" y="0"/>
                  </a:cubicBezTo>
                  <a:cubicBezTo>
                    <a:pt x="131" y="0"/>
                    <a:pt x="153" y="22"/>
                    <a:pt x="153" y="49"/>
                  </a:cubicBezTo>
                  <a:cubicBezTo>
                    <a:pt x="153" y="76"/>
                    <a:pt x="131" y="99"/>
                    <a:pt x="104" y="99"/>
                  </a:cubicBezTo>
                  <a:cubicBezTo>
                    <a:pt x="99" y="99"/>
                    <a:pt x="94" y="98"/>
                    <a:pt x="89" y="96"/>
                  </a:cubicBezTo>
                  <a:cubicBezTo>
                    <a:pt x="78" y="108"/>
                    <a:pt x="78" y="108"/>
                    <a:pt x="78" y="108"/>
                  </a:cubicBezTo>
                  <a:cubicBezTo>
                    <a:pt x="62" y="108"/>
                    <a:pt x="62" y="108"/>
                    <a:pt x="62" y="108"/>
                  </a:cubicBezTo>
                  <a:cubicBezTo>
                    <a:pt x="62" y="126"/>
                    <a:pt x="62" y="126"/>
                    <a:pt x="62" y="126"/>
                  </a:cubicBezTo>
                  <a:cubicBezTo>
                    <a:pt x="44" y="126"/>
                    <a:pt x="44" y="126"/>
                    <a:pt x="44" y="126"/>
                  </a:cubicBezTo>
                  <a:cubicBezTo>
                    <a:pt x="44" y="144"/>
                    <a:pt x="44" y="144"/>
                    <a:pt x="44" y="144"/>
                  </a:cubicBezTo>
                  <a:cubicBezTo>
                    <a:pt x="26" y="144"/>
                    <a:pt x="26" y="144"/>
                    <a:pt x="26" y="144"/>
                  </a:cubicBezTo>
                  <a:lnTo>
                    <a:pt x="26" y="153"/>
                  </a:lnTo>
                  <a:close/>
                  <a:moveTo>
                    <a:pt x="8" y="114"/>
                  </a:moveTo>
                  <a:cubicBezTo>
                    <a:pt x="8" y="140"/>
                    <a:pt x="8" y="140"/>
                    <a:pt x="8" y="140"/>
                  </a:cubicBezTo>
                  <a:cubicBezTo>
                    <a:pt x="8" y="143"/>
                    <a:pt x="10" y="145"/>
                    <a:pt x="13" y="145"/>
                  </a:cubicBezTo>
                  <a:cubicBezTo>
                    <a:pt x="18" y="145"/>
                    <a:pt x="18" y="145"/>
                    <a:pt x="18" y="145"/>
                  </a:cubicBezTo>
                  <a:cubicBezTo>
                    <a:pt x="18" y="136"/>
                    <a:pt x="18" y="136"/>
                    <a:pt x="18" y="136"/>
                  </a:cubicBezTo>
                  <a:cubicBezTo>
                    <a:pt x="36" y="136"/>
                    <a:pt x="36" y="136"/>
                    <a:pt x="36" y="136"/>
                  </a:cubicBezTo>
                  <a:cubicBezTo>
                    <a:pt x="36" y="118"/>
                    <a:pt x="36" y="118"/>
                    <a:pt x="36" y="118"/>
                  </a:cubicBezTo>
                  <a:cubicBezTo>
                    <a:pt x="54" y="118"/>
                    <a:pt x="54" y="118"/>
                    <a:pt x="54" y="118"/>
                  </a:cubicBezTo>
                  <a:cubicBezTo>
                    <a:pt x="54" y="100"/>
                    <a:pt x="54" y="100"/>
                    <a:pt x="54" y="100"/>
                  </a:cubicBezTo>
                  <a:cubicBezTo>
                    <a:pt x="75" y="100"/>
                    <a:pt x="75" y="100"/>
                    <a:pt x="75" y="100"/>
                  </a:cubicBezTo>
                  <a:cubicBezTo>
                    <a:pt x="87" y="87"/>
                    <a:pt x="87" y="87"/>
                    <a:pt x="87" y="87"/>
                  </a:cubicBezTo>
                  <a:cubicBezTo>
                    <a:pt x="90" y="88"/>
                    <a:pt x="90" y="88"/>
                    <a:pt x="90" y="88"/>
                  </a:cubicBezTo>
                  <a:cubicBezTo>
                    <a:pt x="94" y="90"/>
                    <a:pt x="99" y="91"/>
                    <a:pt x="104" y="91"/>
                  </a:cubicBezTo>
                  <a:cubicBezTo>
                    <a:pt x="127" y="91"/>
                    <a:pt x="145" y="72"/>
                    <a:pt x="145" y="49"/>
                  </a:cubicBezTo>
                  <a:cubicBezTo>
                    <a:pt x="145" y="26"/>
                    <a:pt x="127" y="8"/>
                    <a:pt x="104" y="8"/>
                  </a:cubicBezTo>
                  <a:cubicBezTo>
                    <a:pt x="81" y="8"/>
                    <a:pt x="62" y="26"/>
                    <a:pt x="62" y="49"/>
                  </a:cubicBezTo>
                  <a:cubicBezTo>
                    <a:pt x="62" y="52"/>
                    <a:pt x="63" y="54"/>
                    <a:pt x="63" y="57"/>
                  </a:cubicBezTo>
                  <a:cubicBezTo>
                    <a:pt x="64" y="59"/>
                    <a:pt x="64" y="59"/>
                    <a:pt x="64" y="59"/>
                  </a:cubicBezTo>
                  <a:lnTo>
                    <a:pt x="8" y="114"/>
                  </a:lnTo>
                  <a:close/>
                </a:path>
              </a:pathLst>
            </a:custGeom>
            <a:solidFill>
              <a:srgbClr val="1623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solidFill>
                  <a:srgbClr val="F6E1AC"/>
                </a:solidFill>
                <a:latin typeface="字魂58号-创中黑" panose="00000500000000000000" pitchFamily="2" charset="-122"/>
                <a:ea typeface="字魂58号-创中黑" panose="00000500000000000000" pitchFamily="2" charset="-122"/>
              </a:endParaRPr>
            </a:p>
          </p:txBody>
        </p:sp>
        <p:sp>
          <p:nvSpPr>
            <p:cNvPr id="89" name="Freeform 6"/>
            <p:cNvSpPr>
              <a:spLocks noEditPoints="1"/>
            </p:cNvSpPr>
            <p:nvPr/>
          </p:nvSpPr>
          <p:spPr bwMode="auto">
            <a:xfrm>
              <a:off x="2052638" y="1041400"/>
              <a:ext cx="119062" cy="117475"/>
            </a:xfrm>
            <a:custGeom>
              <a:avLst/>
              <a:gdLst>
                <a:gd name="T0" fmla="*/ 16 w 31"/>
                <a:gd name="T1" fmla="*/ 31 h 31"/>
                <a:gd name="T2" fmla="*/ 0 w 31"/>
                <a:gd name="T3" fmla="*/ 15 h 31"/>
                <a:gd name="T4" fmla="*/ 16 w 31"/>
                <a:gd name="T5" fmla="*/ 0 h 31"/>
                <a:gd name="T6" fmla="*/ 31 w 31"/>
                <a:gd name="T7" fmla="*/ 15 h 31"/>
                <a:gd name="T8" fmla="*/ 16 w 31"/>
                <a:gd name="T9" fmla="*/ 31 h 31"/>
                <a:gd name="T10" fmla="*/ 16 w 31"/>
                <a:gd name="T11" fmla="*/ 4 h 31"/>
                <a:gd name="T12" fmla="*/ 4 w 31"/>
                <a:gd name="T13" fmla="*/ 15 h 31"/>
                <a:gd name="T14" fmla="*/ 16 w 31"/>
                <a:gd name="T15" fmla="*/ 27 h 31"/>
                <a:gd name="T16" fmla="*/ 27 w 31"/>
                <a:gd name="T17" fmla="*/ 15 h 31"/>
                <a:gd name="T18" fmla="*/ 16 w 31"/>
                <a:gd name="T19"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6" y="31"/>
                  </a:moveTo>
                  <a:cubicBezTo>
                    <a:pt x="7" y="31"/>
                    <a:pt x="0" y="24"/>
                    <a:pt x="0" y="15"/>
                  </a:cubicBezTo>
                  <a:cubicBezTo>
                    <a:pt x="0" y="7"/>
                    <a:pt x="7" y="0"/>
                    <a:pt x="16" y="0"/>
                  </a:cubicBezTo>
                  <a:cubicBezTo>
                    <a:pt x="24" y="0"/>
                    <a:pt x="31" y="7"/>
                    <a:pt x="31" y="15"/>
                  </a:cubicBezTo>
                  <a:cubicBezTo>
                    <a:pt x="31" y="24"/>
                    <a:pt x="24" y="31"/>
                    <a:pt x="16" y="31"/>
                  </a:cubicBezTo>
                  <a:close/>
                  <a:moveTo>
                    <a:pt x="16" y="4"/>
                  </a:moveTo>
                  <a:cubicBezTo>
                    <a:pt x="9" y="4"/>
                    <a:pt x="4" y="9"/>
                    <a:pt x="4" y="15"/>
                  </a:cubicBezTo>
                  <a:cubicBezTo>
                    <a:pt x="4" y="22"/>
                    <a:pt x="9" y="27"/>
                    <a:pt x="16" y="27"/>
                  </a:cubicBezTo>
                  <a:cubicBezTo>
                    <a:pt x="22" y="27"/>
                    <a:pt x="27" y="22"/>
                    <a:pt x="27" y="15"/>
                  </a:cubicBezTo>
                  <a:cubicBezTo>
                    <a:pt x="27" y="9"/>
                    <a:pt x="22" y="4"/>
                    <a:pt x="1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F6E1AC"/>
                </a:solidFill>
                <a:latin typeface="字魂58号-创中黑" panose="00000500000000000000" pitchFamily="2" charset="-122"/>
                <a:ea typeface="字魂58号-创中黑" panose="00000500000000000000"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74"/>
                                        </p:tgtEl>
                                        <p:attrNameLst>
                                          <p:attrName>style.visibility</p:attrName>
                                        </p:attrNameLst>
                                      </p:cBhvr>
                                      <p:to>
                                        <p:strVal val="visible"/>
                                      </p:to>
                                    </p:set>
                                    <p:animEffect transition="in" filter="fade">
                                      <p:cBhvr>
                                        <p:cTn id="13" dur="500"/>
                                        <p:tgtEl>
                                          <p:spTgt spid="74"/>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6"/>
                                        </p:tgtEl>
                                        <p:attrNameLst>
                                          <p:attrName>style.visibility</p:attrName>
                                        </p:attrNameLst>
                                      </p:cBhvr>
                                      <p:to>
                                        <p:strVal val="visible"/>
                                      </p:to>
                                    </p:set>
                                    <p:animEffect transition="in" filter="fade">
                                      <p:cBhvr>
                                        <p:cTn id="17" dur="500"/>
                                        <p:tgtEl>
                                          <p:spTgt spid="7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500"/>
                                        <p:tgtEl>
                                          <p:spTgt spid="75"/>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500"/>
                                        <p:tgtEl>
                                          <p:spTgt spid="7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1"/>
                                        </p:tgtEl>
                                        <p:attrNameLst>
                                          <p:attrName>style.visibility</p:attrName>
                                        </p:attrNameLst>
                                      </p:cBhvr>
                                      <p:to>
                                        <p:strVal val="visible"/>
                                      </p:to>
                                    </p:set>
                                    <p:anim calcmode="lin" valueType="num">
                                      <p:cBhvr>
                                        <p:cTn id="27" dur="500" fill="hold"/>
                                        <p:tgtEl>
                                          <p:spTgt spid="81"/>
                                        </p:tgtEl>
                                        <p:attrNameLst>
                                          <p:attrName>ppt_w</p:attrName>
                                        </p:attrNameLst>
                                      </p:cBhvr>
                                      <p:tavLst>
                                        <p:tav tm="0">
                                          <p:val>
                                            <p:fltVal val="0"/>
                                          </p:val>
                                        </p:tav>
                                        <p:tav tm="100000">
                                          <p:val>
                                            <p:strVal val="#ppt_w"/>
                                          </p:val>
                                        </p:tav>
                                      </p:tavLst>
                                    </p:anim>
                                    <p:anim calcmode="lin" valueType="num">
                                      <p:cBhvr>
                                        <p:cTn id="28" dur="500" fill="hold"/>
                                        <p:tgtEl>
                                          <p:spTgt spid="81"/>
                                        </p:tgtEl>
                                        <p:attrNameLst>
                                          <p:attrName>ppt_h</p:attrName>
                                        </p:attrNameLst>
                                      </p:cBhvr>
                                      <p:tavLst>
                                        <p:tav tm="0">
                                          <p:val>
                                            <p:fltVal val="0"/>
                                          </p:val>
                                        </p:tav>
                                        <p:tav tm="100000">
                                          <p:val>
                                            <p:strVal val="#ppt_h"/>
                                          </p:val>
                                        </p:tav>
                                      </p:tavLst>
                                    </p:anim>
                                    <p:animEffect transition="in" filter="fade">
                                      <p:cBhvr>
                                        <p:cTn id="29" dur="500"/>
                                        <p:tgtEl>
                                          <p:spTgt spid="81"/>
                                        </p:tgtEl>
                                      </p:cBhvr>
                                    </p:animEffect>
                                  </p:childTnLst>
                                </p:cTn>
                              </p:par>
                              <p:par>
                                <p:cTn id="30" presetID="53" presetClass="entr" presetSubtype="16" fill="hold" nodeType="withEffect">
                                  <p:stCondLst>
                                    <p:cond delay="0"/>
                                  </p:stCondLst>
                                  <p:childTnLst>
                                    <p:set>
                                      <p:cBhvr>
                                        <p:cTn id="31" dur="1" fill="hold">
                                          <p:stCondLst>
                                            <p:cond delay="0"/>
                                          </p:stCondLst>
                                        </p:cTn>
                                        <p:tgtEl>
                                          <p:spTgt spid="82"/>
                                        </p:tgtEl>
                                        <p:attrNameLst>
                                          <p:attrName>style.visibility</p:attrName>
                                        </p:attrNameLst>
                                      </p:cBhvr>
                                      <p:to>
                                        <p:strVal val="visible"/>
                                      </p:to>
                                    </p:set>
                                    <p:anim calcmode="lin" valueType="num">
                                      <p:cBhvr>
                                        <p:cTn id="32" dur="500" fill="hold"/>
                                        <p:tgtEl>
                                          <p:spTgt spid="82"/>
                                        </p:tgtEl>
                                        <p:attrNameLst>
                                          <p:attrName>ppt_w</p:attrName>
                                        </p:attrNameLst>
                                      </p:cBhvr>
                                      <p:tavLst>
                                        <p:tav tm="0">
                                          <p:val>
                                            <p:fltVal val="0"/>
                                          </p:val>
                                        </p:tav>
                                        <p:tav tm="100000">
                                          <p:val>
                                            <p:strVal val="#ppt_w"/>
                                          </p:val>
                                        </p:tav>
                                      </p:tavLst>
                                    </p:anim>
                                    <p:anim calcmode="lin" valueType="num">
                                      <p:cBhvr>
                                        <p:cTn id="33" dur="500" fill="hold"/>
                                        <p:tgtEl>
                                          <p:spTgt spid="82"/>
                                        </p:tgtEl>
                                        <p:attrNameLst>
                                          <p:attrName>ppt_h</p:attrName>
                                        </p:attrNameLst>
                                      </p:cBhvr>
                                      <p:tavLst>
                                        <p:tav tm="0">
                                          <p:val>
                                            <p:fltVal val="0"/>
                                          </p:val>
                                        </p:tav>
                                        <p:tav tm="100000">
                                          <p:val>
                                            <p:strVal val="#ppt_h"/>
                                          </p:val>
                                        </p:tav>
                                      </p:tavLst>
                                    </p:anim>
                                    <p:animEffect transition="in" filter="fade">
                                      <p:cBhvr>
                                        <p:cTn id="34" dur="500"/>
                                        <p:tgtEl>
                                          <p:spTgt spid="82"/>
                                        </p:tgtEl>
                                      </p:cBhvr>
                                    </p:animEffect>
                                  </p:childTnLst>
                                </p:cTn>
                              </p:par>
                              <p:par>
                                <p:cTn id="35" presetID="53" presetClass="entr" presetSubtype="16" fill="hold"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3" grpId="0"/>
      <p:bldP spid="74" grpId="0"/>
      <p:bldP spid="75" grpId="0"/>
      <p:bldP spid="76" grpId="0"/>
      <p:bldP spid="81"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1396" y="-2661397"/>
            <a:ext cx="6869208" cy="12191999"/>
          </a:xfrm>
          <a:prstGeom prst="rect">
            <a:avLst/>
          </a:prstGeom>
        </p:spPr>
      </p:pic>
      <p:cxnSp>
        <p:nvCxnSpPr>
          <p:cNvPr id="8" name="直接箭头连接符 7"/>
          <p:cNvCxnSpPr/>
          <p:nvPr/>
        </p:nvCxnSpPr>
        <p:spPr>
          <a:xfrm>
            <a:off x="458624" y="867769"/>
            <a:ext cx="11226753" cy="1"/>
          </a:xfrm>
          <a:prstGeom prst="straightConnector1">
            <a:avLst/>
          </a:prstGeom>
          <a:ln w="38100">
            <a:solidFill>
              <a:srgbClr val="EDD6B6"/>
            </a:solidFill>
            <a:tailEnd type="triangl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005706" y="281816"/>
            <a:ext cx="2029913" cy="584775"/>
          </a:xfrm>
          <a:prstGeom prst="rect">
            <a:avLst/>
          </a:prstGeom>
          <a:noFill/>
        </p:spPr>
        <p:txBody>
          <a:bodyPr wrap="square" rtlCol="0">
            <a:spAutoFit/>
          </a:bodyPr>
          <a:lstStyle/>
          <a:p>
            <a:pPr algn="dist" defTabSz="914400">
              <a:defRPr/>
            </a:pPr>
            <a:r>
              <a:rPr lang="zh-CN" altLang="en-US" sz="3200" kern="0" dirty="0">
                <a:gradFill>
                  <a:gsLst>
                    <a:gs pos="0">
                      <a:srgbClr val="F7E2AD"/>
                    </a:gs>
                    <a:gs pos="100000">
                      <a:srgbClr val="A88755"/>
                    </a:gs>
                  </a:gsLst>
                  <a:lin ang="5400000" scaled="1"/>
                </a:gradFill>
                <a:latin typeface="方正兰亭特黑简体" panose="02000000000000000000" pitchFamily="2" charset="-122"/>
                <a:ea typeface="方正兰亭特黑简体" panose="02000000000000000000" pitchFamily="2" charset="-122"/>
                <a:cs typeface="+mn-ea"/>
                <a:sym typeface="+mn-lt"/>
              </a:rPr>
              <a:t>季度成绩</a:t>
            </a:r>
          </a:p>
        </p:txBody>
      </p:sp>
      <p:sp>
        <p:nvSpPr>
          <p:cNvPr id="13" name="椭圆 12"/>
          <p:cNvSpPr/>
          <p:nvPr/>
        </p:nvSpPr>
        <p:spPr>
          <a:xfrm>
            <a:off x="578586" y="356926"/>
            <a:ext cx="282594" cy="282594"/>
          </a:xfrm>
          <a:prstGeom prst="ellipse">
            <a:avLst/>
          </a:prstGeom>
          <a:gradFill>
            <a:gsLst>
              <a:gs pos="0">
                <a:srgbClr val="FFFAE8"/>
              </a:gs>
              <a:gs pos="52600">
                <a:srgbClr val="EFD299"/>
              </a:gs>
              <a:gs pos="100000">
                <a:srgbClr val="C8A37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9" name="Rectángulo redondeado 41"/>
          <p:cNvSpPr/>
          <p:nvPr/>
        </p:nvSpPr>
        <p:spPr>
          <a:xfrm>
            <a:off x="8516436" y="2432227"/>
            <a:ext cx="1623874" cy="1623874"/>
          </a:xfrm>
          <a:prstGeom prst="roundRect">
            <a:avLst/>
          </a:prstGeom>
          <a:gradFill>
            <a:gsLst>
              <a:gs pos="0">
                <a:srgbClr val="CFB481"/>
              </a:gs>
              <a:gs pos="100000">
                <a:srgbClr val="F6E1A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solidFill>
                <a:srgbClr val="051525"/>
              </a:solidFill>
              <a:latin typeface="字魂27号-布丁体" panose="00000500000000000000" charset="-122"/>
              <a:ea typeface="字魂27号-布丁体" panose="00000500000000000000" charset="-122"/>
              <a:sym typeface="Arial Narrow" panose="020B0606020202030204" pitchFamily="34" charset="0"/>
            </a:endParaRPr>
          </a:p>
        </p:txBody>
      </p:sp>
      <p:sp>
        <p:nvSpPr>
          <p:cNvPr id="30" name="Rectángulo redondeado 40"/>
          <p:cNvSpPr/>
          <p:nvPr/>
        </p:nvSpPr>
        <p:spPr>
          <a:xfrm>
            <a:off x="6244658" y="2434519"/>
            <a:ext cx="1623874" cy="1623874"/>
          </a:xfrm>
          <a:prstGeom prst="roundRect">
            <a:avLst/>
          </a:prstGeom>
          <a:gradFill>
            <a:gsLst>
              <a:gs pos="0">
                <a:srgbClr val="CFB481"/>
              </a:gs>
              <a:gs pos="100000">
                <a:srgbClr val="F6E1A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solidFill>
                <a:srgbClr val="051525"/>
              </a:solidFill>
              <a:latin typeface="字魂27号-布丁体" panose="00000500000000000000" charset="-122"/>
              <a:ea typeface="字魂27号-布丁体" panose="00000500000000000000" charset="-122"/>
              <a:sym typeface="Arial Narrow" panose="020B0606020202030204" pitchFamily="34" charset="0"/>
            </a:endParaRPr>
          </a:p>
        </p:txBody>
      </p:sp>
      <p:sp>
        <p:nvSpPr>
          <p:cNvPr id="31" name="Rectángulo redondeado 39"/>
          <p:cNvSpPr/>
          <p:nvPr/>
        </p:nvSpPr>
        <p:spPr>
          <a:xfrm>
            <a:off x="3980950" y="2434519"/>
            <a:ext cx="1623874" cy="1623874"/>
          </a:xfrm>
          <a:prstGeom prst="roundRect">
            <a:avLst/>
          </a:prstGeom>
          <a:gradFill>
            <a:gsLst>
              <a:gs pos="0">
                <a:srgbClr val="CFB481"/>
              </a:gs>
              <a:gs pos="100000">
                <a:srgbClr val="F6E1A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solidFill>
                <a:srgbClr val="051525"/>
              </a:solidFill>
              <a:latin typeface="字魂27号-布丁体" panose="00000500000000000000" charset="-122"/>
              <a:ea typeface="字魂27号-布丁体" panose="00000500000000000000" charset="-122"/>
              <a:sym typeface="Arial Narrow" panose="020B0606020202030204" pitchFamily="34" charset="0"/>
            </a:endParaRPr>
          </a:p>
        </p:txBody>
      </p:sp>
      <p:sp>
        <p:nvSpPr>
          <p:cNvPr id="32" name="Rectángulo redondeado 38"/>
          <p:cNvSpPr/>
          <p:nvPr/>
        </p:nvSpPr>
        <p:spPr>
          <a:xfrm>
            <a:off x="1717242" y="2434523"/>
            <a:ext cx="1623874" cy="1623874"/>
          </a:xfrm>
          <a:prstGeom prst="roundRect">
            <a:avLst/>
          </a:prstGeom>
          <a:gradFill>
            <a:gsLst>
              <a:gs pos="0">
                <a:srgbClr val="CFB481"/>
              </a:gs>
              <a:gs pos="100000">
                <a:srgbClr val="F6E1A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solidFill>
                <a:srgbClr val="051525"/>
              </a:solidFill>
              <a:latin typeface="字魂27号-布丁体" panose="00000500000000000000" charset="-122"/>
              <a:ea typeface="字魂27号-布丁体" panose="00000500000000000000" charset="-122"/>
              <a:sym typeface="Arial Narrow" panose="020B0606020202030204" pitchFamily="34" charset="0"/>
            </a:endParaRPr>
          </a:p>
        </p:txBody>
      </p:sp>
      <p:sp>
        <p:nvSpPr>
          <p:cNvPr id="33" name="CuadroTexto 18"/>
          <p:cNvSpPr txBox="1"/>
          <p:nvPr/>
        </p:nvSpPr>
        <p:spPr>
          <a:xfrm>
            <a:off x="1577492" y="1817819"/>
            <a:ext cx="1903378" cy="400110"/>
          </a:xfrm>
          <a:prstGeom prst="rect">
            <a:avLst/>
          </a:prstGeom>
          <a:noFill/>
        </p:spPr>
        <p:txBody>
          <a:bodyPr wrap="square" rtlCol="0">
            <a:spAutoFit/>
          </a:bodyPr>
          <a:lstStyle/>
          <a:p>
            <a:pPr algn="ctr"/>
            <a:r>
              <a:rPr lang="es-ES" sz="2000" b="1" dirty="0">
                <a:solidFill>
                  <a:srgbClr val="F6E1AC"/>
                </a:solidFill>
                <a:latin typeface="字魂27号-布丁体" panose="00000500000000000000" charset="-122"/>
                <a:ea typeface="字魂27号-布丁体" panose="00000500000000000000" charset="-122"/>
                <a:sym typeface="Arial Narrow" panose="020B0606020202030204" pitchFamily="34" charset="0"/>
              </a:rPr>
              <a:t>PRODUCT A</a:t>
            </a:r>
          </a:p>
        </p:txBody>
      </p:sp>
      <p:sp>
        <p:nvSpPr>
          <p:cNvPr id="34" name="CuadroTexto 19"/>
          <p:cNvSpPr txBox="1"/>
          <p:nvPr/>
        </p:nvSpPr>
        <p:spPr>
          <a:xfrm>
            <a:off x="3843890" y="1817817"/>
            <a:ext cx="1903378" cy="400110"/>
          </a:xfrm>
          <a:prstGeom prst="rect">
            <a:avLst/>
          </a:prstGeom>
          <a:noFill/>
        </p:spPr>
        <p:txBody>
          <a:bodyPr wrap="square" rtlCol="0">
            <a:spAutoFit/>
          </a:bodyPr>
          <a:lstStyle/>
          <a:p>
            <a:pPr algn="ctr"/>
            <a:r>
              <a:rPr lang="es-ES" sz="2000" b="1" dirty="0">
                <a:solidFill>
                  <a:srgbClr val="F6E1AC"/>
                </a:solidFill>
                <a:latin typeface="字魂27号-布丁体" panose="00000500000000000000" charset="-122"/>
                <a:ea typeface="字魂27号-布丁体" panose="00000500000000000000" charset="-122"/>
                <a:sym typeface="Arial Narrow" panose="020B0606020202030204" pitchFamily="34" charset="0"/>
              </a:rPr>
              <a:t>PRODUCT B</a:t>
            </a:r>
          </a:p>
        </p:txBody>
      </p:sp>
      <p:sp>
        <p:nvSpPr>
          <p:cNvPr id="35" name="CuadroTexto 20"/>
          <p:cNvSpPr txBox="1"/>
          <p:nvPr/>
        </p:nvSpPr>
        <p:spPr>
          <a:xfrm>
            <a:off x="6110288" y="1817818"/>
            <a:ext cx="1903378" cy="400110"/>
          </a:xfrm>
          <a:prstGeom prst="rect">
            <a:avLst/>
          </a:prstGeom>
          <a:noFill/>
        </p:spPr>
        <p:txBody>
          <a:bodyPr wrap="square" rtlCol="0">
            <a:spAutoFit/>
          </a:bodyPr>
          <a:lstStyle/>
          <a:p>
            <a:pPr algn="ctr"/>
            <a:r>
              <a:rPr lang="es-ES" sz="2000" b="1" dirty="0">
                <a:solidFill>
                  <a:srgbClr val="F6E1AC"/>
                </a:solidFill>
                <a:latin typeface="字魂27号-布丁体" panose="00000500000000000000" charset="-122"/>
                <a:ea typeface="字魂27号-布丁体" panose="00000500000000000000" charset="-122"/>
                <a:sym typeface="Arial Narrow" panose="020B0606020202030204" pitchFamily="34" charset="0"/>
              </a:rPr>
              <a:t>PRODUCT C</a:t>
            </a:r>
          </a:p>
        </p:txBody>
      </p:sp>
      <p:sp>
        <p:nvSpPr>
          <p:cNvPr id="36" name="CuadroTexto 21"/>
          <p:cNvSpPr txBox="1"/>
          <p:nvPr/>
        </p:nvSpPr>
        <p:spPr>
          <a:xfrm>
            <a:off x="8376686" y="1817817"/>
            <a:ext cx="1903378" cy="400110"/>
          </a:xfrm>
          <a:prstGeom prst="rect">
            <a:avLst/>
          </a:prstGeom>
          <a:noFill/>
        </p:spPr>
        <p:txBody>
          <a:bodyPr wrap="square" rtlCol="0">
            <a:spAutoFit/>
          </a:bodyPr>
          <a:lstStyle/>
          <a:p>
            <a:pPr algn="ctr"/>
            <a:r>
              <a:rPr lang="es-ES" sz="2000" b="1" dirty="0">
                <a:solidFill>
                  <a:srgbClr val="F6E1AC"/>
                </a:solidFill>
                <a:latin typeface="字魂27号-布丁体" panose="00000500000000000000" charset="-122"/>
                <a:ea typeface="字魂27号-布丁体" panose="00000500000000000000" charset="-122"/>
                <a:sym typeface="Arial Narrow" panose="020B0606020202030204" pitchFamily="34" charset="0"/>
              </a:rPr>
              <a:t>PRODUCT D</a:t>
            </a:r>
          </a:p>
        </p:txBody>
      </p:sp>
      <p:sp>
        <p:nvSpPr>
          <p:cNvPr id="37" name="Rectángulo 22"/>
          <p:cNvSpPr/>
          <p:nvPr/>
        </p:nvSpPr>
        <p:spPr>
          <a:xfrm>
            <a:off x="1577488" y="4305770"/>
            <a:ext cx="1903382" cy="1815882"/>
          </a:xfrm>
          <a:prstGeom prst="rect">
            <a:avLst/>
          </a:prstGeom>
        </p:spPr>
        <p:txBody>
          <a:bodyPr wrap="square">
            <a:spAutoFit/>
          </a:bodyPr>
          <a:lstStyle/>
          <a:p>
            <a:pPr algn="ctr"/>
            <a:r>
              <a:rPr lang="es-ES" sz="1400" dirty="0">
                <a:solidFill>
                  <a:srgbClr val="F6E1AC"/>
                </a:solidFill>
                <a:latin typeface="字魂27号-布丁体" panose="00000500000000000000" charset="-122"/>
                <a:ea typeface="字魂27号-布丁体" panose="00000500000000000000" charset="-122"/>
                <a:sym typeface="Arial Narrow" panose="020B0606020202030204" pitchFamily="34" charset="0"/>
              </a:rPr>
              <a:t>Lorem ipsum dolor sit amet, consectetur adipiscing elit. Mauris interdum, sapien et pellentesque sollicitudin. </a:t>
            </a:r>
          </a:p>
        </p:txBody>
      </p:sp>
      <p:sp>
        <p:nvSpPr>
          <p:cNvPr id="38" name="Rectángulo 23"/>
          <p:cNvSpPr/>
          <p:nvPr/>
        </p:nvSpPr>
        <p:spPr>
          <a:xfrm>
            <a:off x="3843886" y="4305769"/>
            <a:ext cx="1903382" cy="1815882"/>
          </a:xfrm>
          <a:prstGeom prst="rect">
            <a:avLst/>
          </a:prstGeom>
        </p:spPr>
        <p:txBody>
          <a:bodyPr wrap="square">
            <a:spAutoFit/>
          </a:bodyPr>
          <a:lstStyle/>
          <a:p>
            <a:pPr algn="ctr"/>
            <a:r>
              <a:rPr lang="es-ES" sz="1400" dirty="0">
                <a:solidFill>
                  <a:srgbClr val="F6E1AC"/>
                </a:solidFill>
                <a:latin typeface="字魂27号-布丁体" panose="00000500000000000000" charset="-122"/>
                <a:ea typeface="字魂27号-布丁体" panose="00000500000000000000" charset="-122"/>
                <a:sym typeface="Arial Narrow" panose="020B0606020202030204" pitchFamily="34" charset="0"/>
              </a:rPr>
              <a:t>Lorem ipsum dolor sit amet, consectetur adipiscing elit. Mauris interdum, sapien et pellentesque sollicitudin. </a:t>
            </a:r>
          </a:p>
        </p:txBody>
      </p:sp>
      <p:sp>
        <p:nvSpPr>
          <p:cNvPr id="39" name="Rectángulo 24"/>
          <p:cNvSpPr/>
          <p:nvPr/>
        </p:nvSpPr>
        <p:spPr>
          <a:xfrm>
            <a:off x="6110284" y="4305769"/>
            <a:ext cx="1903382" cy="1815882"/>
          </a:xfrm>
          <a:prstGeom prst="rect">
            <a:avLst/>
          </a:prstGeom>
        </p:spPr>
        <p:txBody>
          <a:bodyPr wrap="square">
            <a:spAutoFit/>
          </a:bodyPr>
          <a:lstStyle/>
          <a:p>
            <a:pPr algn="ctr"/>
            <a:r>
              <a:rPr lang="es-ES" sz="1400" dirty="0">
                <a:solidFill>
                  <a:srgbClr val="F6E1AC"/>
                </a:solidFill>
                <a:latin typeface="字魂27号-布丁体" panose="00000500000000000000" charset="-122"/>
                <a:ea typeface="字魂27号-布丁体" panose="00000500000000000000" charset="-122"/>
                <a:sym typeface="Arial Narrow" panose="020B0606020202030204" pitchFamily="34" charset="0"/>
              </a:rPr>
              <a:t>Lorem ipsum dolor sit amet, consectetur adipiscing elit. Mauris interdum, sapien et pellentesque sollicitudin. </a:t>
            </a:r>
          </a:p>
        </p:txBody>
      </p:sp>
      <p:sp>
        <p:nvSpPr>
          <p:cNvPr id="40" name="Rectángulo 25"/>
          <p:cNvSpPr/>
          <p:nvPr/>
        </p:nvSpPr>
        <p:spPr>
          <a:xfrm>
            <a:off x="8376682" y="4305768"/>
            <a:ext cx="1903382" cy="1815882"/>
          </a:xfrm>
          <a:prstGeom prst="rect">
            <a:avLst/>
          </a:prstGeom>
        </p:spPr>
        <p:txBody>
          <a:bodyPr wrap="square">
            <a:spAutoFit/>
          </a:bodyPr>
          <a:lstStyle/>
          <a:p>
            <a:pPr algn="ctr"/>
            <a:r>
              <a:rPr lang="es-ES" sz="1400" dirty="0">
                <a:solidFill>
                  <a:srgbClr val="F6E1AC"/>
                </a:solidFill>
                <a:latin typeface="字魂27号-布丁体" panose="00000500000000000000" charset="-122"/>
                <a:ea typeface="字魂27号-布丁体" panose="00000500000000000000" charset="-122"/>
                <a:sym typeface="Arial Narrow" panose="020B0606020202030204" pitchFamily="34" charset="0"/>
              </a:rPr>
              <a:t>Lorem ipsum dolor sit amet, consectetur adipiscing elit. Mauris interdum, sapien et pellentesque sollicitudin. </a:t>
            </a:r>
          </a:p>
        </p:txBody>
      </p:sp>
      <p:sp>
        <p:nvSpPr>
          <p:cNvPr id="41" name="CuadroTexto 30"/>
          <p:cNvSpPr txBox="1"/>
          <p:nvPr/>
        </p:nvSpPr>
        <p:spPr>
          <a:xfrm>
            <a:off x="1854767" y="3156313"/>
            <a:ext cx="1348824" cy="646331"/>
          </a:xfrm>
          <a:prstGeom prst="rect">
            <a:avLst/>
          </a:prstGeom>
          <a:noFill/>
        </p:spPr>
        <p:txBody>
          <a:bodyPr wrap="square" rtlCol="0">
            <a:spAutoFit/>
          </a:bodyPr>
          <a:lstStyle/>
          <a:p>
            <a:pPr algn="ctr"/>
            <a:r>
              <a:rPr lang="es-ES" dirty="0">
                <a:solidFill>
                  <a:srgbClr val="051525"/>
                </a:solidFill>
                <a:latin typeface="字魂27号-布丁体" panose="00000500000000000000" charset="-122"/>
                <a:ea typeface="字魂27号-布丁体" panose="00000500000000000000" charset="-122"/>
                <a:sym typeface="Arial Narrow" panose="020B0606020202030204" pitchFamily="34" charset="0"/>
              </a:rPr>
              <a:t>Market Sales</a:t>
            </a:r>
          </a:p>
        </p:txBody>
      </p:sp>
      <p:sp>
        <p:nvSpPr>
          <p:cNvPr id="42" name="CuadroTexto 31"/>
          <p:cNvSpPr txBox="1"/>
          <p:nvPr/>
        </p:nvSpPr>
        <p:spPr>
          <a:xfrm>
            <a:off x="4118475" y="3156313"/>
            <a:ext cx="1348824" cy="646331"/>
          </a:xfrm>
          <a:prstGeom prst="rect">
            <a:avLst/>
          </a:prstGeom>
          <a:noFill/>
        </p:spPr>
        <p:txBody>
          <a:bodyPr wrap="square" rtlCol="0">
            <a:spAutoFit/>
          </a:bodyPr>
          <a:lstStyle/>
          <a:p>
            <a:pPr algn="ctr"/>
            <a:r>
              <a:rPr lang="es-ES" dirty="0">
                <a:solidFill>
                  <a:srgbClr val="051525"/>
                </a:solidFill>
                <a:latin typeface="字魂27号-布丁体" panose="00000500000000000000" charset="-122"/>
                <a:ea typeface="字魂27号-布丁体" panose="00000500000000000000" charset="-122"/>
                <a:sym typeface="Arial Narrow" panose="020B0606020202030204" pitchFamily="34" charset="0"/>
              </a:rPr>
              <a:t>Market Sales</a:t>
            </a:r>
          </a:p>
        </p:txBody>
      </p:sp>
      <p:sp>
        <p:nvSpPr>
          <p:cNvPr id="43" name="CuadroTexto 32"/>
          <p:cNvSpPr txBox="1"/>
          <p:nvPr/>
        </p:nvSpPr>
        <p:spPr>
          <a:xfrm>
            <a:off x="6387564" y="3156312"/>
            <a:ext cx="1348824" cy="646331"/>
          </a:xfrm>
          <a:prstGeom prst="rect">
            <a:avLst/>
          </a:prstGeom>
          <a:noFill/>
        </p:spPr>
        <p:txBody>
          <a:bodyPr wrap="square" rtlCol="0">
            <a:spAutoFit/>
          </a:bodyPr>
          <a:lstStyle/>
          <a:p>
            <a:pPr algn="ctr"/>
            <a:r>
              <a:rPr lang="es-ES" dirty="0">
                <a:solidFill>
                  <a:srgbClr val="051525"/>
                </a:solidFill>
                <a:latin typeface="字魂27号-布丁体" panose="00000500000000000000" charset="-122"/>
                <a:ea typeface="字魂27号-布丁体" panose="00000500000000000000" charset="-122"/>
                <a:sym typeface="Arial Narrow" panose="020B0606020202030204" pitchFamily="34" charset="0"/>
              </a:rPr>
              <a:t>Market Sales</a:t>
            </a:r>
          </a:p>
        </p:txBody>
      </p:sp>
      <p:sp>
        <p:nvSpPr>
          <p:cNvPr id="44" name="CuadroTexto 33"/>
          <p:cNvSpPr txBox="1"/>
          <p:nvPr/>
        </p:nvSpPr>
        <p:spPr>
          <a:xfrm>
            <a:off x="8653961" y="3156311"/>
            <a:ext cx="1348824" cy="646331"/>
          </a:xfrm>
          <a:prstGeom prst="rect">
            <a:avLst/>
          </a:prstGeom>
          <a:noFill/>
        </p:spPr>
        <p:txBody>
          <a:bodyPr wrap="square" rtlCol="0">
            <a:spAutoFit/>
          </a:bodyPr>
          <a:lstStyle/>
          <a:p>
            <a:pPr algn="ctr"/>
            <a:r>
              <a:rPr lang="es-ES" dirty="0">
                <a:solidFill>
                  <a:srgbClr val="051525"/>
                </a:solidFill>
                <a:latin typeface="字魂27号-布丁体" panose="00000500000000000000" charset="-122"/>
                <a:ea typeface="字魂27号-布丁体" panose="00000500000000000000" charset="-122"/>
                <a:sym typeface="Arial Narrow" panose="020B0606020202030204" pitchFamily="34" charset="0"/>
              </a:rPr>
              <a:t>Market Sales</a:t>
            </a:r>
          </a:p>
        </p:txBody>
      </p:sp>
      <p:sp>
        <p:nvSpPr>
          <p:cNvPr id="45" name="Rectángulo redondeado 42"/>
          <p:cNvSpPr/>
          <p:nvPr/>
        </p:nvSpPr>
        <p:spPr>
          <a:xfrm>
            <a:off x="1827308" y="2509575"/>
            <a:ext cx="1409001" cy="1469178"/>
          </a:xfrm>
          <a:prstGeom prst="roundRect">
            <a:avLst/>
          </a:prstGeom>
          <a:noFill/>
          <a:ln>
            <a:solidFill>
              <a:srgbClr val="0515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solidFill>
                <a:srgbClr val="051525"/>
              </a:solidFill>
              <a:latin typeface="字魂27号-布丁体" panose="00000500000000000000" charset="-122"/>
              <a:ea typeface="字魂27号-布丁体" panose="00000500000000000000" charset="-122"/>
              <a:sym typeface="Arial Narrow" panose="020B0606020202030204" pitchFamily="34" charset="0"/>
            </a:endParaRPr>
          </a:p>
        </p:txBody>
      </p:sp>
      <p:sp>
        <p:nvSpPr>
          <p:cNvPr id="46" name="Rectángulo redondeado 43"/>
          <p:cNvSpPr/>
          <p:nvPr/>
        </p:nvSpPr>
        <p:spPr>
          <a:xfrm>
            <a:off x="4088386" y="2510836"/>
            <a:ext cx="1409001" cy="1469178"/>
          </a:xfrm>
          <a:prstGeom prst="roundRect">
            <a:avLst/>
          </a:prstGeom>
          <a:noFill/>
          <a:ln>
            <a:solidFill>
              <a:srgbClr val="0515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solidFill>
                <a:srgbClr val="051525"/>
              </a:solidFill>
              <a:latin typeface="字魂27号-布丁体" panose="00000500000000000000" charset="-122"/>
              <a:ea typeface="字魂27号-布丁体" panose="00000500000000000000" charset="-122"/>
              <a:sym typeface="Arial Narrow" panose="020B0606020202030204" pitchFamily="34" charset="0"/>
            </a:endParaRPr>
          </a:p>
        </p:txBody>
      </p:sp>
      <p:sp>
        <p:nvSpPr>
          <p:cNvPr id="47" name="Rectángulo redondeado 44"/>
          <p:cNvSpPr/>
          <p:nvPr/>
        </p:nvSpPr>
        <p:spPr>
          <a:xfrm>
            <a:off x="6349861" y="2509575"/>
            <a:ext cx="1409001" cy="1469178"/>
          </a:xfrm>
          <a:prstGeom prst="roundRect">
            <a:avLst/>
          </a:prstGeom>
          <a:noFill/>
          <a:ln>
            <a:solidFill>
              <a:srgbClr val="0515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solidFill>
                <a:srgbClr val="051525"/>
              </a:solidFill>
              <a:latin typeface="字魂27号-布丁体" panose="00000500000000000000" charset="-122"/>
              <a:ea typeface="字魂27号-布丁体" panose="00000500000000000000" charset="-122"/>
              <a:sym typeface="Arial Narrow" panose="020B0606020202030204" pitchFamily="34" charset="0"/>
            </a:endParaRPr>
          </a:p>
        </p:txBody>
      </p:sp>
      <p:sp>
        <p:nvSpPr>
          <p:cNvPr id="48" name="Rectángulo redondeado 45"/>
          <p:cNvSpPr/>
          <p:nvPr/>
        </p:nvSpPr>
        <p:spPr>
          <a:xfrm>
            <a:off x="8626502" y="2510544"/>
            <a:ext cx="1409001" cy="1469178"/>
          </a:xfrm>
          <a:prstGeom prst="roundRect">
            <a:avLst/>
          </a:prstGeom>
          <a:noFill/>
          <a:ln>
            <a:solidFill>
              <a:srgbClr val="0515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solidFill>
                <a:srgbClr val="051525"/>
              </a:solidFill>
              <a:latin typeface="字魂27号-布丁体" panose="00000500000000000000" charset="-122"/>
              <a:ea typeface="字魂27号-布丁体" panose="00000500000000000000" charset="-122"/>
              <a:sym typeface="Arial Narrow" panose="020B0606020202030204" pitchFamily="34" charset="0"/>
            </a:endParaRPr>
          </a:p>
        </p:txBody>
      </p:sp>
      <p:sp>
        <p:nvSpPr>
          <p:cNvPr id="49" name="Freeform 90"/>
          <p:cNvSpPr/>
          <p:nvPr/>
        </p:nvSpPr>
        <p:spPr bwMode="auto">
          <a:xfrm>
            <a:off x="2395752" y="2698383"/>
            <a:ext cx="193818" cy="389051"/>
          </a:xfrm>
          <a:custGeom>
            <a:avLst/>
            <a:gdLst>
              <a:gd name="T0" fmla="*/ 32 w 58"/>
              <a:gd name="T1" fmla="*/ 0 h 116"/>
              <a:gd name="T2" fmla="*/ 38 w 58"/>
              <a:gd name="T3" fmla="*/ 1 h 116"/>
              <a:gd name="T4" fmla="*/ 38 w 58"/>
              <a:gd name="T5" fmla="*/ 12 h 116"/>
              <a:gd name="T6" fmla="*/ 44 w 58"/>
              <a:gd name="T7" fmla="*/ 12 h 116"/>
              <a:gd name="T8" fmla="*/ 44 w 58"/>
              <a:gd name="T9" fmla="*/ 4 h 116"/>
              <a:gd name="T10" fmla="*/ 57 w 58"/>
              <a:gd name="T11" fmla="*/ 22 h 116"/>
              <a:gd name="T12" fmla="*/ 43 w 58"/>
              <a:gd name="T13" fmla="*/ 22 h 116"/>
              <a:gd name="T14" fmla="*/ 43 w 58"/>
              <a:gd name="T15" fmla="*/ 31 h 116"/>
              <a:gd name="T16" fmla="*/ 58 w 58"/>
              <a:gd name="T17" fmla="*/ 31 h 116"/>
              <a:gd name="T18" fmla="*/ 58 w 58"/>
              <a:gd name="T19" fmla="*/ 38 h 116"/>
              <a:gd name="T20" fmla="*/ 43 w 58"/>
              <a:gd name="T21" fmla="*/ 38 h 116"/>
              <a:gd name="T22" fmla="*/ 43 w 58"/>
              <a:gd name="T23" fmla="*/ 47 h 116"/>
              <a:gd name="T24" fmla="*/ 58 w 58"/>
              <a:gd name="T25" fmla="*/ 47 h 116"/>
              <a:gd name="T26" fmla="*/ 58 w 58"/>
              <a:gd name="T27" fmla="*/ 55 h 116"/>
              <a:gd name="T28" fmla="*/ 43 w 58"/>
              <a:gd name="T29" fmla="*/ 55 h 116"/>
              <a:gd name="T30" fmla="*/ 43 w 58"/>
              <a:gd name="T31" fmla="*/ 64 h 116"/>
              <a:gd name="T32" fmla="*/ 57 w 58"/>
              <a:gd name="T33" fmla="*/ 64 h 116"/>
              <a:gd name="T34" fmla="*/ 37 w 58"/>
              <a:gd name="T35" fmla="*/ 85 h 116"/>
              <a:gd name="T36" fmla="*/ 37 w 58"/>
              <a:gd name="T37" fmla="*/ 106 h 116"/>
              <a:gd name="T38" fmla="*/ 57 w 58"/>
              <a:gd name="T39" fmla="*/ 106 h 116"/>
              <a:gd name="T40" fmla="*/ 57 w 58"/>
              <a:gd name="T41" fmla="*/ 116 h 116"/>
              <a:gd name="T42" fmla="*/ 1 w 58"/>
              <a:gd name="T43" fmla="*/ 116 h 116"/>
              <a:gd name="T44" fmla="*/ 1 w 58"/>
              <a:gd name="T45" fmla="*/ 106 h 116"/>
              <a:gd name="T46" fmla="*/ 22 w 58"/>
              <a:gd name="T47" fmla="*/ 106 h 116"/>
              <a:gd name="T48" fmla="*/ 22 w 58"/>
              <a:gd name="T49" fmla="*/ 85 h 116"/>
              <a:gd name="T50" fmla="*/ 1 w 58"/>
              <a:gd name="T51" fmla="*/ 64 h 116"/>
              <a:gd name="T52" fmla="*/ 16 w 58"/>
              <a:gd name="T53" fmla="*/ 64 h 116"/>
              <a:gd name="T54" fmla="*/ 16 w 58"/>
              <a:gd name="T55" fmla="*/ 55 h 116"/>
              <a:gd name="T56" fmla="*/ 0 w 58"/>
              <a:gd name="T57" fmla="*/ 55 h 116"/>
              <a:gd name="T58" fmla="*/ 0 w 58"/>
              <a:gd name="T59" fmla="*/ 47 h 116"/>
              <a:gd name="T60" fmla="*/ 16 w 58"/>
              <a:gd name="T61" fmla="*/ 47 h 116"/>
              <a:gd name="T62" fmla="*/ 16 w 58"/>
              <a:gd name="T63" fmla="*/ 38 h 116"/>
              <a:gd name="T64" fmla="*/ 0 w 58"/>
              <a:gd name="T65" fmla="*/ 38 h 116"/>
              <a:gd name="T66" fmla="*/ 0 w 58"/>
              <a:gd name="T67" fmla="*/ 31 h 116"/>
              <a:gd name="T68" fmla="*/ 16 w 58"/>
              <a:gd name="T69" fmla="*/ 31 h 116"/>
              <a:gd name="T70" fmla="*/ 16 w 58"/>
              <a:gd name="T71" fmla="*/ 22 h 116"/>
              <a:gd name="T72" fmla="*/ 1 w 58"/>
              <a:gd name="T73" fmla="*/ 22 h 116"/>
              <a:gd name="T74" fmla="*/ 13 w 58"/>
              <a:gd name="T75" fmla="*/ 4 h 116"/>
              <a:gd name="T76" fmla="*/ 13 w 58"/>
              <a:gd name="T77" fmla="*/ 12 h 116"/>
              <a:gd name="T78" fmla="*/ 20 w 58"/>
              <a:gd name="T79" fmla="*/ 12 h 116"/>
              <a:gd name="T80" fmla="*/ 20 w 58"/>
              <a:gd name="T81" fmla="*/ 1 h 116"/>
              <a:gd name="T82" fmla="*/ 26 w 58"/>
              <a:gd name="T83" fmla="*/ 0 h 116"/>
              <a:gd name="T84" fmla="*/ 26 w 58"/>
              <a:gd name="T85" fmla="*/ 12 h 116"/>
              <a:gd name="T86" fmla="*/ 32 w 58"/>
              <a:gd name="T87" fmla="*/ 12 h 116"/>
              <a:gd name="T88" fmla="*/ 32 w 58"/>
              <a:gd name="T8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 h="116">
                <a:moveTo>
                  <a:pt x="32" y="0"/>
                </a:moveTo>
                <a:cubicBezTo>
                  <a:pt x="34" y="0"/>
                  <a:pt x="36" y="0"/>
                  <a:pt x="38" y="1"/>
                </a:cubicBezTo>
                <a:cubicBezTo>
                  <a:pt x="38" y="12"/>
                  <a:pt x="38" y="12"/>
                  <a:pt x="38" y="12"/>
                </a:cubicBezTo>
                <a:cubicBezTo>
                  <a:pt x="44" y="12"/>
                  <a:pt x="44" y="12"/>
                  <a:pt x="44" y="12"/>
                </a:cubicBezTo>
                <a:cubicBezTo>
                  <a:pt x="44" y="4"/>
                  <a:pt x="44" y="4"/>
                  <a:pt x="44" y="4"/>
                </a:cubicBezTo>
                <a:cubicBezTo>
                  <a:pt x="51" y="8"/>
                  <a:pt x="55" y="15"/>
                  <a:pt x="57" y="22"/>
                </a:cubicBezTo>
                <a:cubicBezTo>
                  <a:pt x="43" y="22"/>
                  <a:pt x="43" y="22"/>
                  <a:pt x="43" y="22"/>
                </a:cubicBezTo>
                <a:cubicBezTo>
                  <a:pt x="43" y="31"/>
                  <a:pt x="43" y="31"/>
                  <a:pt x="43" y="31"/>
                </a:cubicBezTo>
                <a:cubicBezTo>
                  <a:pt x="58" y="31"/>
                  <a:pt x="58" y="31"/>
                  <a:pt x="58" y="31"/>
                </a:cubicBezTo>
                <a:cubicBezTo>
                  <a:pt x="58" y="38"/>
                  <a:pt x="58" y="38"/>
                  <a:pt x="58" y="38"/>
                </a:cubicBezTo>
                <a:cubicBezTo>
                  <a:pt x="43" y="38"/>
                  <a:pt x="43" y="38"/>
                  <a:pt x="43" y="38"/>
                </a:cubicBezTo>
                <a:cubicBezTo>
                  <a:pt x="43" y="47"/>
                  <a:pt x="43" y="47"/>
                  <a:pt x="43" y="47"/>
                </a:cubicBezTo>
                <a:cubicBezTo>
                  <a:pt x="58" y="47"/>
                  <a:pt x="58" y="47"/>
                  <a:pt x="58" y="47"/>
                </a:cubicBezTo>
                <a:cubicBezTo>
                  <a:pt x="58" y="55"/>
                  <a:pt x="58" y="55"/>
                  <a:pt x="58" y="55"/>
                </a:cubicBezTo>
                <a:cubicBezTo>
                  <a:pt x="43" y="55"/>
                  <a:pt x="43" y="55"/>
                  <a:pt x="43" y="55"/>
                </a:cubicBezTo>
                <a:cubicBezTo>
                  <a:pt x="43" y="64"/>
                  <a:pt x="43" y="64"/>
                  <a:pt x="43" y="64"/>
                </a:cubicBezTo>
                <a:cubicBezTo>
                  <a:pt x="57" y="64"/>
                  <a:pt x="57" y="64"/>
                  <a:pt x="57" y="64"/>
                </a:cubicBezTo>
                <a:cubicBezTo>
                  <a:pt x="55" y="74"/>
                  <a:pt x="47" y="82"/>
                  <a:pt x="37" y="85"/>
                </a:cubicBezTo>
                <a:cubicBezTo>
                  <a:pt x="37" y="106"/>
                  <a:pt x="37" y="106"/>
                  <a:pt x="37" y="106"/>
                </a:cubicBezTo>
                <a:cubicBezTo>
                  <a:pt x="57" y="106"/>
                  <a:pt x="57" y="106"/>
                  <a:pt x="57" y="106"/>
                </a:cubicBezTo>
                <a:cubicBezTo>
                  <a:pt x="57" y="116"/>
                  <a:pt x="57" y="116"/>
                  <a:pt x="57" y="116"/>
                </a:cubicBezTo>
                <a:cubicBezTo>
                  <a:pt x="1" y="116"/>
                  <a:pt x="1" y="116"/>
                  <a:pt x="1" y="116"/>
                </a:cubicBezTo>
                <a:cubicBezTo>
                  <a:pt x="1" y="106"/>
                  <a:pt x="1" y="106"/>
                  <a:pt x="1" y="106"/>
                </a:cubicBezTo>
                <a:cubicBezTo>
                  <a:pt x="22" y="106"/>
                  <a:pt x="22" y="106"/>
                  <a:pt x="22" y="106"/>
                </a:cubicBezTo>
                <a:cubicBezTo>
                  <a:pt x="22" y="85"/>
                  <a:pt x="22" y="85"/>
                  <a:pt x="22" y="85"/>
                </a:cubicBezTo>
                <a:cubicBezTo>
                  <a:pt x="11" y="83"/>
                  <a:pt x="3" y="74"/>
                  <a:pt x="1" y="64"/>
                </a:cubicBezTo>
                <a:cubicBezTo>
                  <a:pt x="16" y="64"/>
                  <a:pt x="16" y="64"/>
                  <a:pt x="16" y="64"/>
                </a:cubicBezTo>
                <a:cubicBezTo>
                  <a:pt x="16" y="55"/>
                  <a:pt x="16" y="55"/>
                  <a:pt x="16" y="55"/>
                </a:cubicBezTo>
                <a:cubicBezTo>
                  <a:pt x="0" y="55"/>
                  <a:pt x="0" y="55"/>
                  <a:pt x="0" y="55"/>
                </a:cubicBezTo>
                <a:cubicBezTo>
                  <a:pt x="0" y="47"/>
                  <a:pt x="0" y="47"/>
                  <a:pt x="0" y="47"/>
                </a:cubicBezTo>
                <a:cubicBezTo>
                  <a:pt x="16" y="47"/>
                  <a:pt x="16" y="47"/>
                  <a:pt x="16" y="47"/>
                </a:cubicBezTo>
                <a:cubicBezTo>
                  <a:pt x="16" y="38"/>
                  <a:pt x="16" y="38"/>
                  <a:pt x="16" y="38"/>
                </a:cubicBezTo>
                <a:cubicBezTo>
                  <a:pt x="0" y="38"/>
                  <a:pt x="0" y="38"/>
                  <a:pt x="0" y="38"/>
                </a:cubicBezTo>
                <a:cubicBezTo>
                  <a:pt x="0" y="31"/>
                  <a:pt x="0" y="31"/>
                  <a:pt x="0" y="31"/>
                </a:cubicBezTo>
                <a:cubicBezTo>
                  <a:pt x="16" y="31"/>
                  <a:pt x="16" y="31"/>
                  <a:pt x="16" y="31"/>
                </a:cubicBezTo>
                <a:cubicBezTo>
                  <a:pt x="16" y="22"/>
                  <a:pt x="16" y="22"/>
                  <a:pt x="16" y="22"/>
                </a:cubicBezTo>
                <a:cubicBezTo>
                  <a:pt x="1" y="22"/>
                  <a:pt x="1" y="22"/>
                  <a:pt x="1" y="22"/>
                </a:cubicBezTo>
                <a:cubicBezTo>
                  <a:pt x="2" y="15"/>
                  <a:pt x="7" y="8"/>
                  <a:pt x="13" y="4"/>
                </a:cubicBezTo>
                <a:cubicBezTo>
                  <a:pt x="13" y="12"/>
                  <a:pt x="13" y="12"/>
                  <a:pt x="13" y="12"/>
                </a:cubicBezTo>
                <a:cubicBezTo>
                  <a:pt x="20" y="12"/>
                  <a:pt x="20" y="12"/>
                  <a:pt x="20" y="12"/>
                </a:cubicBezTo>
                <a:cubicBezTo>
                  <a:pt x="20" y="1"/>
                  <a:pt x="20" y="1"/>
                  <a:pt x="20" y="1"/>
                </a:cubicBezTo>
                <a:cubicBezTo>
                  <a:pt x="22" y="0"/>
                  <a:pt x="24" y="0"/>
                  <a:pt x="26" y="0"/>
                </a:cubicBezTo>
                <a:cubicBezTo>
                  <a:pt x="26" y="12"/>
                  <a:pt x="26" y="12"/>
                  <a:pt x="26" y="12"/>
                </a:cubicBezTo>
                <a:cubicBezTo>
                  <a:pt x="32" y="12"/>
                  <a:pt x="32" y="12"/>
                  <a:pt x="32" y="12"/>
                </a:cubicBezTo>
                <a:lnTo>
                  <a:pt x="32" y="0"/>
                </a:lnTo>
                <a:close/>
              </a:path>
            </a:pathLst>
          </a:custGeom>
          <a:solidFill>
            <a:srgbClr val="051525"/>
          </a:solidFill>
          <a:ln>
            <a:noFill/>
          </a:ln>
        </p:spPr>
        <p:txBody>
          <a:bodyPr vert="horz" wrap="square" lIns="91440" tIns="45720" rIns="91440" bIns="45720" numCol="1" anchor="t" anchorCtr="0" compatLnSpc="1"/>
          <a:lstStyle/>
          <a:p>
            <a:endParaRPr lang="zh-CN" altLang="en-US" sz="2000">
              <a:solidFill>
                <a:srgbClr val="051525"/>
              </a:solidFill>
              <a:latin typeface="字魂27号-布丁体" panose="00000500000000000000" charset="-122"/>
              <a:ea typeface="字魂27号-布丁体" panose="00000500000000000000" charset="-122"/>
              <a:sym typeface="Arial Narrow" panose="020B0606020202030204" pitchFamily="34" charset="0"/>
            </a:endParaRPr>
          </a:p>
        </p:txBody>
      </p:sp>
      <p:sp>
        <p:nvSpPr>
          <p:cNvPr id="50" name="Freeform 11"/>
          <p:cNvSpPr>
            <a:spLocks noEditPoints="1"/>
          </p:cNvSpPr>
          <p:nvPr/>
        </p:nvSpPr>
        <p:spPr bwMode="auto">
          <a:xfrm>
            <a:off x="6882050" y="2716278"/>
            <a:ext cx="329960" cy="322529"/>
          </a:xfrm>
          <a:custGeom>
            <a:avLst/>
            <a:gdLst>
              <a:gd name="T0" fmla="*/ 90 w 94"/>
              <a:gd name="T1" fmla="*/ 55 h 92"/>
              <a:gd name="T2" fmla="*/ 90 w 94"/>
              <a:gd name="T3" fmla="*/ 85 h 92"/>
              <a:gd name="T4" fmla="*/ 53 w 94"/>
              <a:gd name="T5" fmla="*/ 89 h 92"/>
              <a:gd name="T6" fmla="*/ 54 w 94"/>
              <a:gd name="T7" fmla="*/ 59 h 92"/>
              <a:gd name="T8" fmla="*/ 46 w 94"/>
              <a:gd name="T9" fmla="*/ 0 h 92"/>
              <a:gd name="T10" fmla="*/ 0 w 94"/>
              <a:gd name="T11" fmla="*/ 46 h 92"/>
              <a:gd name="T12" fmla="*/ 46 w 94"/>
              <a:gd name="T13" fmla="*/ 92 h 92"/>
              <a:gd name="T14" fmla="*/ 45 w 94"/>
              <a:gd name="T15" fmla="*/ 84 h 92"/>
              <a:gd name="T16" fmla="*/ 20 w 94"/>
              <a:gd name="T17" fmla="*/ 72 h 92"/>
              <a:gd name="T18" fmla="*/ 20 w 94"/>
              <a:gd name="T19" fmla="*/ 20 h 92"/>
              <a:gd name="T20" fmla="*/ 72 w 94"/>
              <a:gd name="T21" fmla="*/ 20 h 92"/>
              <a:gd name="T22" fmla="*/ 83 w 94"/>
              <a:gd name="T23" fmla="*/ 50 h 92"/>
              <a:gd name="T24" fmla="*/ 92 w 94"/>
              <a:gd name="T25" fmla="*/ 50 h 92"/>
              <a:gd name="T26" fmla="*/ 79 w 94"/>
              <a:gd name="T27" fmla="*/ 13 h 92"/>
              <a:gd name="T28" fmla="*/ 47 w 94"/>
              <a:gd name="T29" fmla="*/ 41 h 92"/>
              <a:gd name="T30" fmla="*/ 31 w 94"/>
              <a:gd name="T31" fmla="*/ 19 h 92"/>
              <a:gd name="T32" fmla="*/ 41 w 94"/>
              <a:gd name="T33" fmla="*/ 44 h 92"/>
              <a:gd name="T34" fmla="*/ 47 w 94"/>
              <a:gd name="T35" fmla="*/ 55 h 92"/>
              <a:gd name="T36" fmla="*/ 54 w 94"/>
              <a:gd name="T37" fmla="*/ 47 h 92"/>
              <a:gd name="T38" fmla="*/ 62 w 94"/>
              <a:gd name="T39" fmla="*/ 30 h 92"/>
              <a:gd name="T40" fmla="*/ 47 w 94"/>
              <a:gd name="T41" fmla="*/ 41 h 92"/>
              <a:gd name="T42" fmla="*/ 88 w 94"/>
              <a:gd name="T43" fmla="*/ 75 h 92"/>
              <a:gd name="T44" fmla="*/ 87 w 94"/>
              <a:gd name="T45" fmla="*/ 74 h 92"/>
              <a:gd name="T46" fmla="*/ 86 w 94"/>
              <a:gd name="T47" fmla="*/ 71 h 92"/>
              <a:gd name="T48" fmla="*/ 81 w 94"/>
              <a:gd name="T49" fmla="*/ 83 h 92"/>
              <a:gd name="T50" fmla="*/ 85 w 94"/>
              <a:gd name="T51" fmla="*/ 76 h 92"/>
              <a:gd name="T52" fmla="*/ 86 w 94"/>
              <a:gd name="T53" fmla="*/ 76 h 92"/>
              <a:gd name="T54" fmla="*/ 87 w 94"/>
              <a:gd name="T55" fmla="*/ 83 h 92"/>
              <a:gd name="T56" fmla="*/ 66 w 94"/>
              <a:gd name="T57" fmla="*/ 80 h 92"/>
              <a:gd name="T58" fmla="*/ 67 w 94"/>
              <a:gd name="T59" fmla="*/ 69 h 92"/>
              <a:gd name="T60" fmla="*/ 68 w 94"/>
              <a:gd name="T61" fmla="*/ 61 h 92"/>
              <a:gd name="T62" fmla="*/ 57 w 94"/>
              <a:gd name="T63" fmla="*/ 64 h 92"/>
              <a:gd name="T64" fmla="*/ 61 w 94"/>
              <a:gd name="T65" fmla="*/ 68 h 92"/>
              <a:gd name="T66" fmla="*/ 63 w 94"/>
              <a:gd name="T67" fmla="*/ 63 h 92"/>
              <a:gd name="T68" fmla="*/ 62 w 94"/>
              <a:gd name="T69" fmla="*/ 69 h 92"/>
              <a:gd name="T70" fmla="*/ 54 w 94"/>
              <a:gd name="T71" fmla="*/ 83 h 92"/>
              <a:gd name="T72" fmla="*/ 81 w 94"/>
              <a:gd name="T73" fmla="*/ 80 h 92"/>
              <a:gd name="T74" fmla="*/ 79 w 94"/>
              <a:gd name="T75" fmla="*/ 76 h 92"/>
              <a:gd name="T76" fmla="*/ 75 w 94"/>
              <a:gd name="T77" fmla="*/ 60 h 92"/>
              <a:gd name="T78" fmla="*/ 66 w 94"/>
              <a:gd name="T79" fmla="*/ 80 h 92"/>
              <a:gd name="T80" fmla="*/ 73 w 94"/>
              <a:gd name="T81" fmla="*/ 83 h 92"/>
              <a:gd name="T82" fmla="*/ 78 w 94"/>
              <a:gd name="T83" fmla="*/ 80 h 92"/>
              <a:gd name="T84" fmla="*/ 74 w 94"/>
              <a:gd name="T85" fmla="*/ 76 h 92"/>
              <a:gd name="T86" fmla="*/ 72 w 94"/>
              <a:gd name="T87" fmla="*/ 7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 h="92">
                <a:moveTo>
                  <a:pt x="58" y="55"/>
                </a:moveTo>
                <a:cubicBezTo>
                  <a:pt x="90" y="55"/>
                  <a:pt x="90" y="55"/>
                  <a:pt x="90" y="55"/>
                </a:cubicBezTo>
                <a:cubicBezTo>
                  <a:pt x="92" y="55"/>
                  <a:pt x="94" y="56"/>
                  <a:pt x="93" y="59"/>
                </a:cubicBezTo>
                <a:cubicBezTo>
                  <a:pt x="90" y="85"/>
                  <a:pt x="90" y="85"/>
                  <a:pt x="90" y="85"/>
                </a:cubicBezTo>
                <a:cubicBezTo>
                  <a:pt x="89" y="87"/>
                  <a:pt x="87" y="89"/>
                  <a:pt x="85" y="89"/>
                </a:cubicBezTo>
                <a:cubicBezTo>
                  <a:pt x="53" y="89"/>
                  <a:pt x="53" y="89"/>
                  <a:pt x="53" y="89"/>
                </a:cubicBezTo>
                <a:cubicBezTo>
                  <a:pt x="51" y="89"/>
                  <a:pt x="49" y="87"/>
                  <a:pt x="50" y="85"/>
                </a:cubicBezTo>
                <a:cubicBezTo>
                  <a:pt x="54" y="59"/>
                  <a:pt x="54" y="59"/>
                  <a:pt x="54" y="59"/>
                </a:cubicBezTo>
                <a:cubicBezTo>
                  <a:pt x="54" y="56"/>
                  <a:pt x="56" y="55"/>
                  <a:pt x="58" y="55"/>
                </a:cubicBezTo>
                <a:close/>
                <a:moveTo>
                  <a:pt x="46" y="0"/>
                </a:moveTo>
                <a:cubicBezTo>
                  <a:pt x="34" y="0"/>
                  <a:pt x="22" y="5"/>
                  <a:pt x="14" y="13"/>
                </a:cubicBezTo>
                <a:cubicBezTo>
                  <a:pt x="6" y="22"/>
                  <a:pt x="0" y="33"/>
                  <a:pt x="0" y="46"/>
                </a:cubicBezTo>
                <a:cubicBezTo>
                  <a:pt x="0" y="58"/>
                  <a:pt x="6" y="70"/>
                  <a:pt x="14" y="78"/>
                </a:cubicBezTo>
                <a:cubicBezTo>
                  <a:pt x="22" y="86"/>
                  <a:pt x="34" y="92"/>
                  <a:pt x="46" y="92"/>
                </a:cubicBezTo>
                <a:cubicBezTo>
                  <a:pt x="47" y="92"/>
                  <a:pt x="47" y="92"/>
                  <a:pt x="48" y="91"/>
                </a:cubicBezTo>
                <a:cubicBezTo>
                  <a:pt x="46" y="90"/>
                  <a:pt x="45" y="87"/>
                  <a:pt x="45" y="84"/>
                </a:cubicBezTo>
                <a:cubicBezTo>
                  <a:pt x="46" y="82"/>
                  <a:pt x="46" y="82"/>
                  <a:pt x="46" y="82"/>
                </a:cubicBezTo>
                <a:cubicBezTo>
                  <a:pt x="36" y="82"/>
                  <a:pt x="27" y="78"/>
                  <a:pt x="20" y="72"/>
                </a:cubicBezTo>
                <a:cubicBezTo>
                  <a:pt x="14" y="65"/>
                  <a:pt x="10" y="56"/>
                  <a:pt x="10" y="46"/>
                </a:cubicBezTo>
                <a:cubicBezTo>
                  <a:pt x="10" y="36"/>
                  <a:pt x="14" y="26"/>
                  <a:pt x="20" y="20"/>
                </a:cubicBezTo>
                <a:cubicBezTo>
                  <a:pt x="27" y="13"/>
                  <a:pt x="36" y="9"/>
                  <a:pt x="46" y="9"/>
                </a:cubicBezTo>
                <a:cubicBezTo>
                  <a:pt x="56" y="9"/>
                  <a:pt x="66" y="13"/>
                  <a:pt x="72" y="20"/>
                </a:cubicBezTo>
                <a:cubicBezTo>
                  <a:pt x="79" y="26"/>
                  <a:pt x="83" y="36"/>
                  <a:pt x="83" y="46"/>
                </a:cubicBezTo>
                <a:cubicBezTo>
                  <a:pt x="83" y="47"/>
                  <a:pt x="83" y="49"/>
                  <a:pt x="83" y="50"/>
                </a:cubicBezTo>
                <a:cubicBezTo>
                  <a:pt x="90" y="50"/>
                  <a:pt x="90" y="50"/>
                  <a:pt x="90" y="50"/>
                </a:cubicBezTo>
                <a:cubicBezTo>
                  <a:pt x="91" y="50"/>
                  <a:pt x="91" y="50"/>
                  <a:pt x="92" y="50"/>
                </a:cubicBezTo>
                <a:cubicBezTo>
                  <a:pt x="92" y="49"/>
                  <a:pt x="92" y="47"/>
                  <a:pt x="92" y="46"/>
                </a:cubicBezTo>
                <a:cubicBezTo>
                  <a:pt x="92" y="33"/>
                  <a:pt x="87" y="22"/>
                  <a:pt x="79" y="13"/>
                </a:cubicBezTo>
                <a:cubicBezTo>
                  <a:pt x="70" y="5"/>
                  <a:pt x="59" y="0"/>
                  <a:pt x="46" y="0"/>
                </a:cubicBezTo>
                <a:close/>
                <a:moveTo>
                  <a:pt x="47" y="41"/>
                </a:moveTo>
                <a:cubicBezTo>
                  <a:pt x="46" y="41"/>
                  <a:pt x="45" y="41"/>
                  <a:pt x="45" y="41"/>
                </a:cubicBezTo>
                <a:cubicBezTo>
                  <a:pt x="41" y="34"/>
                  <a:pt x="36" y="26"/>
                  <a:pt x="31" y="19"/>
                </a:cubicBezTo>
                <a:cubicBezTo>
                  <a:pt x="30" y="20"/>
                  <a:pt x="29" y="21"/>
                  <a:pt x="27" y="21"/>
                </a:cubicBezTo>
                <a:cubicBezTo>
                  <a:pt x="31" y="30"/>
                  <a:pt x="36" y="37"/>
                  <a:pt x="41" y="44"/>
                </a:cubicBezTo>
                <a:cubicBezTo>
                  <a:pt x="40" y="45"/>
                  <a:pt x="40" y="47"/>
                  <a:pt x="40" y="48"/>
                </a:cubicBezTo>
                <a:cubicBezTo>
                  <a:pt x="40" y="52"/>
                  <a:pt x="43" y="55"/>
                  <a:pt x="47" y="55"/>
                </a:cubicBezTo>
                <a:cubicBezTo>
                  <a:pt x="51" y="55"/>
                  <a:pt x="54" y="52"/>
                  <a:pt x="54" y="48"/>
                </a:cubicBezTo>
                <a:cubicBezTo>
                  <a:pt x="54" y="48"/>
                  <a:pt x="54" y="47"/>
                  <a:pt x="54" y="47"/>
                </a:cubicBezTo>
                <a:cubicBezTo>
                  <a:pt x="58" y="43"/>
                  <a:pt x="62" y="39"/>
                  <a:pt x="65" y="33"/>
                </a:cubicBezTo>
                <a:cubicBezTo>
                  <a:pt x="64" y="32"/>
                  <a:pt x="63" y="31"/>
                  <a:pt x="62" y="30"/>
                </a:cubicBezTo>
                <a:cubicBezTo>
                  <a:pt x="57" y="34"/>
                  <a:pt x="53" y="38"/>
                  <a:pt x="50" y="42"/>
                </a:cubicBezTo>
                <a:cubicBezTo>
                  <a:pt x="49" y="41"/>
                  <a:pt x="48" y="41"/>
                  <a:pt x="47" y="41"/>
                </a:cubicBezTo>
                <a:close/>
                <a:moveTo>
                  <a:pt x="87" y="83"/>
                </a:moveTo>
                <a:cubicBezTo>
                  <a:pt x="88" y="75"/>
                  <a:pt x="88" y="75"/>
                  <a:pt x="88" y="75"/>
                </a:cubicBezTo>
                <a:cubicBezTo>
                  <a:pt x="88" y="75"/>
                  <a:pt x="88" y="74"/>
                  <a:pt x="88" y="74"/>
                </a:cubicBezTo>
                <a:cubicBezTo>
                  <a:pt x="87" y="74"/>
                  <a:pt x="87" y="74"/>
                  <a:pt x="87" y="74"/>
                </a:cubicBezTo>
                <a:cubicBezTo>
                  <a:pt x="86" y="74"/>
                  <a:pt x="85" y="74"/>
                  <a:pt x="85" y="74"/>
                </a:cubicBezTo>
                <a:cubicBezTo>
                  <a:pt x="86" y="71"/>
                  <a:pt x="86" y="71"/>
                  <a:pt x="86" y="71"/>
                </a:cubicBezTo>
                <a:cubicBezTo>
                  <a:pt x="83" y="71"/>
                  <a:pt x="83" y="71"/>
                  <a:pt x="83" y="71"/>
                </a:cubicBezTo>
                <a:cubicBezTo>
                  <a:pt x="81" y="83"/>
                  <a:pt x="81" y="83"/>
                  <a:pt x="81" y="83"/>
                </a:cubicBezTo>
                <a:cubicBezTo>
                  <a:pt x="83" y="83"/>
                  <a:pt x="83" y="83"/>
                  <a:pt x="83" y="83"/>
                </a:cubicBezTo>
                <a:cubicBezTo>
                  <a:pt x="85" y="76"/>
                  <a:pt x="85" y="76"/>
                  <a:pt x="85" y="76"/>
                </a:cubicBezTo>
                <a:cubicBezTo>
                  <a:pt x="85" y="75"/>
                  <a:pt x="85" y="75"/>
                  <a:pt x="85" y="75"/>
                </a:cubicBezTo>
                <a:cubicBezTo>
                  <a:pt x="86" y="75"/>
                  <a:pt x="86" y="75"/>
                  <a:pt x="86" y="76"/>
                </a:cubicBezTo>
                <a:cubicBezTo>
                  <a:pt x="84" y="83"/>
                  <a:pt x="84" y="83"/>
                  <a:pt x="84" y="83"/>
                </a:cubicBezTo>
                <a:cubicBezTo>
                  <a:pt x="87" y="83"/>
                  <a:pt x="87" y="83"/>
                  <a:pt x="87" y="83"/>
                </a:cubicBezTo>
                <a:close/>
                <a:moveTo>
                  <a:pt x="65" y="83"/>
                </a:moveTo>
                <a:cubicBezTo>
                  <a:pt x="66" y="80"/>
                  <a:pt x="66" y="80"/>
                  <a:pt x="66" y="80"/>
                </a:cubicBezTo>
                <a:cubicBezTo>
                  <a:pt x="60" y="80"/>
                  <a:pt x="60" y="80"/>
                  <a:pt x="60" y="80"/>
                </a:cubicBezTo>
                <a:cubicBezTo>
                  <a:pt x="67" y="69"/>
                  <a:pt x="67" y="69"/>
                  <a:pt x="67" y="69"/>
                </a:cubicBezTo>
                <a:cubicBezTo>
                  <a:pt x="68" y="68"/>
                  <a:pt x="68" y="67"/>
                  <a:pt x="68" y="66"/>
                </a:cubicBezTo>
                <a:cubicBezTo>
                  <a:pt x="69" y="64"/>
                  <a:pt x="69" y="62"/>
                  <a:pt x="68" y="61"/>
                </a:cubicBezTo>
                <a:cubicBezTo>
                  <a:pt x="67" y="60"/>
                  <a:pt x="66" y="59"/>
                  <a:pt x="64" y="59"/>
                </a:cubicBezTo>
                <a:cubicBezTo>
                  <a:pt x="60" y="59"/>
                  <a:pt x="58" y="61"/>
                  <a:pt x="57" y="64"/>
                </a:cubicBezTo>
                <a:cubicBezTo>
                  <a:pt x="56" y="68"/>
                  <a:pt x="56" y="68"/>
                  <a:pt x="56" y="68"/>
                </a:cubicBezTo>
                <a:cubicBezTo>
                  <a:pt x="61" y="68"/>
                  <a:pt x="61" y="68"/>
                  <a:pt x="61" y="68"/>
                </a:cubicBezTo>
                <a:cubicBezTo>
                  <a:pt x="62" y="64"/>
                  <a:pt x="62" y="64"/>
                  <a:pt x="62" y="64"/>
                </a:cubicBezTo>
                <a:cubicBezTo>
                  <a:pt x="62" y="63"/>
                  <a:pt x="62" y="63"/>
                  <a:pt x="63" y="63"/>
                </a:cubicBezTo>
                <a:cubicBezTo>
                  <a:pt x="64" y="63"/>
                  <a:pt x="64" y="64"/>
                  <a:pt x="64" y="65"/>
                </a:cubicBezTo>
                <a:cubicBezTo>
                  <a:pt x="63" y="67"/>
                  <a:pt x="63" y="68"/>
                  <a:pt x="62" y="69"/>
                </a:cubicBezTo>
                <a:cubicBezTo>
                  <a:pt x="54" y="80"/>
                  <a:pt x="54" y="80"/>
                  <a:pt x="54" y="80"/>
                </a:cubicBezTo>
                <a:cubicBezTo>
                  <a:pt x="54" y="83"/>
                  <a:pt x="54" y="83"/>
                  <a:pt x="54" y="83"/>
                </a:cubicBezTo>
                <a:cubicBezTo>
                  <a:pt x="65" y="83"/>
                  <a:pt x="65" y="83"/>
                  <a:pt x="65" y="83"/>
                </a:cubicBezTo>
                <a:close/>
                <a:moveTo>
                  <a:pt x="81" y="80"/>
                </a:moveTo>
                <a:cubicBezTo>
                  <a:pt x="81" y="76"/>
                  <a:pt x="81" y="76"/>
                  <a:pt x="81" y="76"/>
                </a:cubicBezTo>
                <a:cubicBezTo>
                  <a:pt x="79" y="76"/>
                  <a:pt x="79" y="76"/>
                  <a:pt x="79" y="76"/>
                </a:cubicBezTo>
                <a:cubicBezTo>
                  <a:pt x="82" y="60"/>
                  <a:pt x="82" y="60"/>
                  <a:pt x="82" y="60"/>
                </a:cubicBezTo>
                <a:cubicBezTo>
                  <a:pt x="75" y="60"/>
                  <a:pt x="75" y="60"/>
                  <a:pt x="75" y="60"/>
                </a:cubicBezTo>
                <a:cubicBezTo>
                  <a:pt x="67" y="76"/>
                  <a:pt x="67" y="76"/>
                  <a:pt x="67" y="76"/>
                </a:cubicBezTo>
                <a:cubicBezTo>
                  <a:pt x="66" y="80"/>
                  <a:pt x="66" y="80"/>
                  <a:pt x="66" y="80"/>
                </a:cubicBezTo>
                <a:cubicBezTo>
                  <a:pt x="73" y="80"/>
                  <a:pt x="73" y="80"/>
                  <a:pt x="73" y="80"/>
                </a:cubicBezTo>
                <a:cubicBezTo>
                  <a:pt x="73" y="83"/>
                  <a:pt x="73" y="83"/>
                  <a:pt x="73" y="83"/>
                </a:cubicBezTo>
                <a:cubicBezTo>
                  <a:pt x="78" y="83"/>
                  <a:pt x="78" y="83"/>
                  <a:pt x="78" y="83"/>
                </a:cubicBezTo>
                <a:cubicBezTo>
                  <a:pt x="78" y="80"/>
                  <a:pt x="78" y="80"/>
                  <a:pt x="78" y="80"/>
                </a:cubicBezTo>
                <a:cubicBezTo>
                  <a:pt x="81" y="80"/>
                  <a:pt x="81" y="80"/>
                  <a:pt x="81" y="80"/>
                </a:cubicBezTo>
                <a:close/>
                <a:moveTo>
                  <a:pt x="74" y="76"/>
                </a:moveTo>
                <a:cubicBezTo>
                  <a:pt x="75" y="67"/>
                  <a:pt x="75" y="67"/>
                  <a:pt x="75" y="67"/>
                </a:cubicBezTo>
                <a:cubicBezTo>
                  <a:pt x="72" y="76"/>
                  <a:pt x="72" y="76"/>
                  <a:pt x="72" y="76"/>
                </a:cubicBezTo>
                <a:lnTo>
                  <a:pt x="74" y="76"/>
                </a:lnTo>
                <a:close/>
              </a:path>
            </a:pathLst>
          </a:custGeom>
          <a:solidFill>
            <a:srgbClr val="051525"/>
          </a:solidFill>
          <a:ln>
            <a:noFill/>
          </a:ln>
        </p:spPr>
        <p:txBody>
          <a:bodyPr vert="horz" wrap="square" lIns="91440" tIns="45720" rIns="91440" bIns="45720" numCol="1" anchor="t" anchorCtr="0" compatLnSpc="1"/>
          <a:lstStyle/>
          <a:p>
            <a:endParaRPr lang="zh-CN" altLang="en-US" sz="2000">
              <a:solidFill>
                <a:srgbClr val="051525"/>
              </a:solidFill>
              <a:latin typeface="字魂27号-布丁体" panose="00000500000000000000" charset="-122"/>
              <a:ea typeface="字魂27号-布丁体" panose="00000500000000000000" charset="-122"/>
              <a:sym typeface="Arial Narrow" panose="020B0606020202030204" pitchFamily="34" charset="0"/>
            </a:endParaRPr>
          </a:p>
        </p:txBody>
      </p:sp>
      <p:sp>
        <p:nvSpPr>
          <p:cNvPr id="51" name="Freeform 91"/>
          <p:cNvSpPr>
            <a:spLocks noEditPoints="1"/>
          </p:cNvSpPr>
          <p:nvPr/>
        </p:nvSpPr>
        <p:spPr bwMode="auto">
          <a:xfrm>
            <a:off x="4603844" y="2728169"/>
            <a:ext cx="383467" cy="310638"/>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rgbClr val="051525"/>
          </a:solidFill>
          <a:ln>
            <a:noFill/>
          </a:ln>
        </p:spPr>
        <p:txBody>
          <a:bodyPr vert="horz" wrap="square" lIns="91440" tIns="45720" rIns="91440" bIns="45720" numCol="1" anchor="t" anchorCtr="0" compatLnSpc="1"/>
          <a:lstStyle/>
          <a:p>
            <a:endParaRPr lang="zh-CN" altLang="en-US" sz="2000">
              <a:solidFill>
                <a:srgbClr val="051525"/>
              </a:solidFill>
              <a:latin typeface="字魂27号-布丁体" panose="00000500000000000000" charset="-122"/>
              <a:ea typeface="字魂27号-布丁体" panose="00000500000000000000" charset="-122"/>
              <a:sym typeface="Arial Narrow" panose="020B0606020202030204" pitchFamily="34" charset="0"/>
            </a:endParaRPr>
          </a:p>
        </p:txBody>
      </p:sp>
      <p:sp>
        <p:nvSpPr>
          <p:cNvPr id="52" name="Freeform 96"/>
          <p:cNvSpPr>
            <a:spLocks noEditPoints="1"/>
          </p:cNvSpPr>
          <p:nvPr/>
        </p:nvSpPr>
        <p:spPr bwMode="auto">
          <a:xfrm>
            <a:off x="9182714" y="2650716"/>
            <a:ext cx="291316" cy="393872"/>
          </a:xfrm>
          <a:custGeom>
            <a:avLst/>
            <a:gdLst>
              <a:gd name="T0" fmla="*/ 15 w 83"/>
              <a:gd name="T1" fmla="*/ 35 h 112"/>
              <a:gd name="T2" fmla="*/ 38 w 83"/>
              <a:gd name="T3" fmla="*/ 78 h 112"/>
              <a:gd name="T4" fmla="*/ 80 w 83"/>
              <a:gd name="T5" fmla="*/ 55 h 112"/>
              <a:gd name="T6" fmla="*/ 58 w 83"/>
              <a:gd name="T7" fmla="*/ 13 h 112"/>
              <a:gd name="T8" fmla="*/ 34 w 83"/>
              <a:gd name="T9" fmla="*/ 68 h 112"/>
              <a:gd name="T10" fmla="*/ 46 w 83"/>
              <a:gd name="T11" fmla="*/ 72 h 112"/>
              <a:gd name="T12" fmla="*/ 34 w 83"/>
              <a:gd name="T13" fmla="*/ 68 h 112"/>
              <a:gd name="T14" fmla="*/ 56 w 83"/>
              <a:gd name="T15" fmla="*/ 61 h 112"/>
              <a:gd name="T16" fmla="*/ 62 w 83"/>
              <a:gd name="T17" fmla="*/ 60 h 112"/>
              <a:gd name="T18" fmla="*/ 51 w 83"/>
              <a:gd name="T19" fmla="*/ 66 h 112"/>
              <a:gd name="T20" fmla="*/ 69 w 83"/>
              <a:gd name="T21" fmla="*/ 52 h 112"/>
              <a:gd name="T22" fmla="*/ 73 w 83"/>
              <a:gd name="T23" fmla="*/ 53 h 112"/>
              <a:gd name="T24" fmla="*/ 69 w 83"/>
              <a:gd name="T25" fmla="*/ 52 h 112"/>
              <a:gd name="T26" fmla="*/ 54 w 83"/>
              <a:gd name="T27" fmla="*/ 24 h 112"/>
              <a:gd name="T28" fmla="*/ 56 w 83"/>
              <a:gd name="T29" fmla="*/ 20 h 112"/>
              <a:gd name="T30" fmla="*/ 46 w 83"/>
              <a:gd name="T31" fmla="*/ 27 h 112"/>
              <a:gd name="T32" fmla="*/ 33 w 83"/>
              <a:gd name="T33" fmla="*/ 33 h 112"/>
              <a:gd name="T34" fmla="*/ 35 w 83"/>
              <a:gd name="T35" fmla="*/ 22 h 112"/>
              <a:gd name="T36" fmla="*/ 46 w 83"/>
              <a:gd name="T37" fmla="*/ 27 h 112"/>
              <a:gd name="T38" fmla="*/ 21 w 83"/>
              <a:gd name="T39" fmla="*/ 44 h 112"/>
              <a:gd name="T40" fmla="*/ 25 w 83"/>
              <a:gd name="T41" fmla="*/ 32 h 112"/>
              <a:gd name="T42" fmla="*/ 33 w 83"/>
              <a:gd name="T43" fmla="*/ 60 h 112"/>
              <a:gd name="T44" fmla="*/ 27 w 83"/>
              <a:gd name="T45" fmla="*/ 49 h 112"/>
              <a:gd name="T46" fmla="*/ 32 w 83"/>
              <a:gd name="T47" fmla="*/ 54 h 112"/>
              <a:gd name="T48" fmla="*/ 33 w 83"/>
              <a:gd name="T49" fmla="*/ 60 h 112"/>
              <a:gd name="T50" fmla="*/ 43 w 83"/>
              <a:gd name="T51" fmla="*/ 36 h 112"/>
              <a:gd name="T52" fmla="*/ 57 w 83"/>
              <a:gd name="T53" fmla="*/ 41 h 112"/>
              <a:gd name="T54" fmla="*/ 52 w 83"/>
              <a:gd name="T55" fmla="*/ 54 h 112"/>
              <a:gd name="T56" fmla="*/ 39 w 83"/>
              <a:gd name="T57" fmla="*/ 50 h 112"/>
              <a:gd name="T58" fmla="*/ 60 w 83"/>
              <a:gd name="T59" fmla="*/ 31 h 112"/>
              <a:gd name="T60" fmla="*/ 71 w 83"/>
              <a:gd name="T61" fmla="*/ 33 h 112"/>
              <a:gd name="T62" fmla="*/ 66 w 83"/>
              <a:gd name="T63" fmla="*/ 44 h 112"/>
              <a:gd name="T64" fmla="*/ 60 w 83"/>
              <a:gd name="T65" fmla="*/ 31 h 112"/>
              <a:gd name="T66" fmla="*/ 71 w 83"/>
              <a:gd name="T67" fmla="*/ 112 h 112"/>
              <a:gd name="T68" fmla="*/ 30 w 83"/>
              <a:gd name="T69" fmla="*/ 104 h 112"/>
              <a:gd name="T70" fmla="*/ 44 w 83"/>
              <a:gd name="T71" fmla="*/ 93 h 112"/>
              <a:gd name="T72" fmla="*/ 0 w 83"/>
              <a:gd name="T73" fmla="*/ 45 h 112"/>
              <a:gd name="T74" fmla="*/ 32 w 83"/>
              <a:gd name="T75" fmla="*/ 0 h 112"/>
              <a:gd name="T76" fmla="*/ 21 w 83"/>
              <a:gd name="T77" fmla="*/ 18 h 112"/>
              <a:gd name="T78" fmla="*/ 21 w 83"/>
              <a:gd name="T79" fmla="*/ 72 h 112"/>
              <a:gd name="T80" fmla="*/ 72 w 83"/>
              <a:gd name="T81" fmla="*/ 75 h 112"/>
              <a:gd name="T82" fmla="*/ 56 w 83"/>
              <a:gd name="T83" fmla="*/ 92 h 112"/>
              <a:gd name="T84" fmla="*/ 71 w 83"/>
              <a:gd name="T85"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 h="112">
                <a:moveTo>
                  <a:pt x="32" y="15"/>
                </a:moveTo>
                <a:cubicBezTo>
                  <a:pt x="24" y="20"/>
                  <a:pt x="18" y="27"/>
                  <a:pt x="15" y="35"/>
                </a:cubicBezTo>
                <a:cubicBezTo>
                  <a:pt x="13" y="44"/>
                  <a:pt x="13" y="53"/>
                  <a:pt x="18" y="61"/>
                </a:cubicBezTo>
                <a:cubicBezTo>
                  <a:pt x="22" y="69"/>
                  <a:pt x="29" y="75"/>
                  <a:pt x="38" y="78"/>
                </a:cubicBezTo>
                <a:cubicBezTo>
                  <a:pt x="46" y="80"/>
                  <a:pt x="55" y="80"/>
                  <a:pt x="63" y="75"/>
                </a:cubicBezTo>
                <a:cubicBezTo>
                  <a:pt x="72" y="71"/>
                  <a:pt x="77" y="64"/>
                  <a:pt x="80" y="55"/>
                </a:cubicBezTo>
                <a:cubicBezTo>
                  <a:pt x="83" y="47"/>
                  <a:pt x="82" y="38"/>
                  <a:pt x="78" y="30"/>
                </a:cubicBezTo>
                <a:cubicBezTo>
                  <a:pt x="73" y="21"/>
                  <a:pt x="66" y="16"/>
                  <a:pt x="58" y="13"/>
                </a:cubicBezTo>
                <a:cubicBezTo>
                  <a:pt x="50" y="10"/>
                  <a:pt x="40" y="11"/>
                  <a:pt x="32" y="15"/>
                </a:cubicBezTo>
                <a:close/>
                <a:moveTo>
                  <a:pt x="34" y="68"/>
                </a:moveTo>
                <a:cubicBezTo>
                  <a:pt x="36" y="68"/>
                  <a:pt x="39" y="67"/>
                  <a:pt x="41" y="67"/>
                </a:cubicBezTo>
                <a:cubicBezTo>
                  <a:pt x="43" y="69"/>
                  <a:pt x="45" y="70"/>
                  <a:pt x="46" y="72"/>
                </a:cubicBezTo>
                <a:cubicBezTo>
                  <a:pt x="44" y="71"/>
                  <a:pt x="42" y="71"/>
                  <a:pt x="40" y="70"/>
                </a:cubicBezTo>
                <a:cubicBezTo>
                  <a:pt x="38" y="70"/>
                  <a:pt x="36" y="69"/>
                  <a:pt x="34" y="68"/>
                </a:cubicBezTo>
                <a:close/>
                <a:moveTo>
                  <a:pt x="49" y="64"/>
                </a:moveTo>
                <a:cubicBezTo>
                  <a:pt x="51" y="63"/>
                  <a:pt x="54" y="62"/>
                  <a:pt x="56" y="61"/>
                </a:cubicBezTo>
                <a:cubicBezTo>
                  <a:pt x="58" y="60"/>
                  <a:pt x="60" y="59"/>
                  <a:pt x="62" y="57"/>
                </a:cubicBezTo>
                <a:cubicBezTo>
                  <a:pt x="62" y="58"/>
                  <a:pt x="62" y="59"/>
                  <a:pt x="62" y="60"/>
                </a:cubicBezTo>
                <a:cubicBezTo>
                  <a:pt x="63" y="64"/>
                  <a:pt x="62" y="68"/>
                  <a:pt x="60" y="69"/>
                </a:cubicBezTo>
                <a:cubicBezTo>
                  <a:pt x="58" y="70"/>
                  <a:pt x="55" y="68"/>
                  <a:pt x="51" y="66"/>
                </a:cubicBezTo>
                <a:cubicBezTo>
                  <a:pt x="51" y="65"/>
                  <a:pt x="50" y="65"/>
                  <a:pt x="49" y="64"/>
                </a:cubicBezTo>
                <a:close/>
                <a:moveTo>
                  <a:pt x="69" y="52"/>
                </a:moveTo>
                <a:cubicBezTo>
                  <a:pt x="71" y="50"/>
                  <a:pt x="73" y="49"/>
                  <a:pt x="74" y="47"/>
                </a:cubicBezTo>
                <a:cubicBezTo>
                  <a:pt x="74" y="49"/>
                  <a:pt x="73" y="51"/>
                  <a:pt x="73" y="53"/>
                </a:cubicBezTo>
                <a:cubicBezTo>
                  <a:pt x="72" y="55"/>
                  <a:pt x="71" y="57"/>
                  <a:pt x="70" y="59"/>
                </a:cubicBezTo>
                <a:cubicBezTo>
                  <a:pt x="70" y="57"/>
                  <a:pt x="70" y="55"/>
                  <a:pt x="69" y="52"/>
                </a:cubicBezTo>
                <a:close/>
                <a:moveTo>
                  <a:pt x="61" y="23"/>
                </a:moveTo>
                <a:cubicBezTo>
                  <a:pt x="59" y="23"/>
                  <a:pt x="57" y="23"/>
                  <a:pt x="54" y="24"/>
                </a:cubicBezTo>
                <a:cubicBezTo>
                  <a:pt x="53" y="22"/>
                  <a:pt x="51" y="20"/>
                  <a:pt x="49" y="19"/>
                </a:cubicBezTo>
                <a:cubicBezTo>
                  <a:pt x="51" y="19"/>
                  <a:pt x="53" y="20"/>
                  <a:pt x="56" y="20"/>
                </a:cubicBezTo>
                <a:cubicBezTo>
                  <a:pt x="58" y="21"/>
                  <a:pt x="60" y="22"/>
                  <a:pt x="61" y="23"/>
                </a:cubicBezTo>
                <a:close/>
                <a:moveTo>
                  <a:pt x="46" y="27"/>
                </a:moveTo>
                <a:cubicBezTo>
                  <a:pt x="44" y="27"/>
                  <a:pt x="42" y="28"/>
                  <a:pt x="39" y="30"/>
                </a:cubicBezTo>
                <a:cubicBezTo>
                  <a:pt x="37" y="31"/>
                  <a:pt x="35" y="32"/>
                  <a:pt x="33" y="33"/>
                </a:cubicBezTo>
                <a:cubicBezTo>
                  <a:pt x="33" y="33"/>
                  <a:pt x="33" y="32"/>
                  <a:pt x="33" y="31"/>
                </a:cubicBezTo>
                <a:cubicBezTo>
                  <a:pt x="33" y="26"/>
                  <a:pt x="34" y="23"/>
                  <a:pt x="35" y="22"/>
                </a:cubicBezTo>
                <a:cubicBezTo>
                  <a:pt x="37" y="21"/>
                  <a:pt x="41" y="22"/>
                  <a:pt x="44" y="25"/>
                </a:cubicBezTo>
                <a:cubicBezTo>
                  <a:pt x="45" y="25"/>
                  <a:pt x="46" y="26"/>
                  <a:pt x="46" y="27"/>
                </a:cubicBezTo>
                <a:close/>
                <a:moveTo>
                  <a:pt x="26" y="39"/>
                </a:moveTo>
                <a:cubicBezTo>
                  <a:pt x="24" y="40"/>
                  <a:pt x="23" y="42"/>
                  <a:pt x="21" y="44"/>
                </a:cubicBezTo>
                <a:cubicBezTo>
                  <a:pt x="22" y="42"/>
                  <a:pt x="22" y="40"/>
                  <a:pt x="23" y="38"/>
                </a:cubicBezTo>
                <a:cubicBezTo>
                  <a:pt x="23" y="35"/>
                  <a:pt x="24" y="33"/>
                  <a:pt x="25" y="32"/>
                </a:cubicBezTo>
                <a:cubicBezTo>
                  <a:pt x="25" y="34"/>
                  <a:pt x="26" y="36"/>
                  <a:pt x="26" y="39"/>
                </a:cubicBezTo>
                <a:close/>
                <a:moveTo>
                  <a:pt x="33" y="60"/>
                </a:moveTo>
                <a:cubicBezTo>
                  <a:pt x="29" y="60"/>
                  <a:pt x="25" y="60"/>
                  <a:pt x="24" y="58"/>
                </a:cubicBezTo>
                <a:cubicBezTo>
                  <a:pt x="23" y="56"/>
                  <a:pt x="25" y="52"/>
                  <a:pt x="27" y="49"/>
                </a:cubicBezTo>
                <a:cubicBezTo>
                  <a:pt x="28" y="48"/>
                  <a:pt x="28" y="48"/>
                  <a:pt x="29" y="47"/>
                </a:cubicBezTo>
                <a:cubicBezTo>
                  <a:pt x="30" y="49"/>
                  <a:pt x="31" y="51"/>
                  <a:pt x="32" y="54"/>
                </a:cubicBezTo>
                <a:cubicBezTo>
                  <a:pt x="33" y="56"/>
                  <a:pt x="34" y="58"/>
                  <a:pt x="36" y="60"/>
                </a:cubicBezTo>
                <a:cubicBezTo>
                  <a:pt x="35" y="60"/>
                  <a:pt x="34" y="60"/>
                  <a:pt x="33" y="60"/>
                </a:cubicBezTo>
                <a:close/>
                <a:moveTo>
                  <a:pt x="35" y="41"/>
                </a:moveTo>
                <a:cubicBezTo>
                  <a:pt x="37" y="40"/>
                  <a:pt x="40" y="38"/>
                  <a:pt x="43" y="36"/>
                </a:cubicBezTo>
                <a:cubicBezTo>
                  <a:pt x="46" y="35"/>
                  <a:pt x="49" y="34"/>
                  <a:pt x="52" y="33"/>
                </a:cubicBezTo>
                <a:cubicBezTo>
                  <a:pt x="53" y="35"/>
                  <a:pt x="55" y="38"/>
                  <a:pt x="57" y="41"/>
                </a:cubicBezTo>
                <a:cubicBezTo>
                  <a:pt x="58" y="44"/>
                  <a:pt x="59" y="46"/>
                  <a:pt x="60" y="49"/>
                </a:cubicBezTo>
                <a:cubicBezTo>
                  <a:pt x="58" y="51"/>
                  <a:pt x="55" y="53"/>
                  <a:pt x="52" y="54"/>
                </a:cubicBezTo>
                <a:cubicBezTo>
                  <a:pt x="49" y="56"/>
                  <a:pt x="47" y="57"/>
                  <a:pt x="44" y="58"/>
                </a:cubicBezTo>
                <a:cubicBezTo>
                  <a:pt x="42" y="56"/>
                  <a:pt x="40" y="53"/>
                  <a:pt x="39" y="50"/>
                </a:cubicBezTo>
                <a:cubicBezTo>
                  <a:pt x="37" y="47"/>
                  <a:pt x="36" y="44"/>
                  <a:pt x="35" y="41"/>
                </a:cubicBezTo>
                <a:close/>
                <a:moveTo>
                  <a:pt x="60" y="31"/>
                </a:moveTo>
                <a:cubicBezTo>
                  <a:pt x="60" y="31"/>
                  <a:pt x="61" y="31"/>
                  <a:pt x="62" y="31"/>
                </a:cubicBezTo>
                <a:cubicBezTo>
                  <a:pt x="67" y="30"/>
                  <a:pt x="70" y="31"/>
                  <a:pt x="71" y="33"/>
                </a:cubicBezTo>
                <a:cubicBezTo>
                  <a:pt x="72" y="35"/>
                  <a:pt x="71" y="38"/>
                  <a:pt x="68" y="42"/>
                </a:cubicBezTo>
                <a:cubicBezTo>
                  <a:pt x="68" y="43"/>
                  <a:pt x="67" y="43"/>
                  <a:pt x="66" y="44"/>
                </a:cubicBezTo>
                <a:cubicBezTo>
                  <a:pt x="66" y="42"/>
                  <a:pt x="65" y="39"/>
                  <a:pt x="63" y="37"/>
                </a:cubicBezTo>
                <a:cubicBezTo>
                  <a:pt x="62" y="35"/>
                  <a:pt x="61" y="33"/>
                  <a:pt x="60" y="31"/>
                </a:cubicBezTo>
                <a:close/>
                <a:moveTo>
                  <a:pt x="71" y="104"/>
                </a:moveTo>
                <a:cubicBezTo>
                  <a:pt x="71" y="112"/>
                  <a:pt x="71" y="112"/>
                  <a:pt x="71" y="112"/>
                </a:cubicBezTo>
                <a:cubicBezTo>
                  <a:pt x="30" y="112"/>
                  <a:pt x="30" y="112"/>
                  <a:pt x="30" y="112"/>
                </a:cubicBezTo>
                <a:cubicBezTo>
                  <a:pt x="30" y="104"/>
                  <a:pt x="30" y="104"/>
                  <a:pt x="30" y="104"/>
                </a:cubicBezTo>
                <a:cubicBezTo>
                  <a:pt x="44" y="104"/>
                  <a:pt x="44" y="104"/>
                  <a:pt x="44" y="104"/>
                </a:cubicBezTo>
                <a:cubicBezTo>
                  <a:pt x="44" y="93"/>
                  <a:pt x="44" y="93"/>
                  <a:pt x="44" y="93"/>
                </a:cubicBezTo>
                <a:cubicBezTo>
                  <a:pt x="32" y="92"/>
                  <a:pt x="22" y="87"/>
                  <a:pt x="14" y="79"/>
                </a:cubicBezTo>
                <a:cubicBezTo>
                  <a:pt x="5" y="71"/>
                  <a:pt x="0" y="59"/>
                  <a:pt x="0" y="45"/>
                </a:cubicBezTo>
                <a:cubicBezTo>
                  <a:pt x="0" y="32"/>
                  <a:pt x="5" y="20"/>
                  <a:pt x="14" y="12"/>
                </a:cubicBezTo>
                <a:cubicBezTo>
                  <a:pt x="19" y="7"/>
                  <a:pt x="25" y="3"/>
                  <a:pt x="32" y="0"/>
                </a:cubicBezTo>
                <a:cubicBezTo>
                  <a:pt x="37" y="9"/>
                  <a:pt x="37" y="9"/>
                  <a:pt x="37" y="9"/>
                </a:cubicBezTo>
                <a:cubicBezTo>
                  <a:pt x="31" y="11"/>
                  <a:pt x="25" y="14"/>
                  <a:pt x="21" y="18"/>
                </a:cubicBezTo>
                <a:cubicBezTo>
                  <a:pt x="14" y="25"/>
                  <a:pt x="9" y="35"/>
                  <a:pt x="9" y="45"/>
                </a:cubicBezTo>
                <a:cubicBezTo>
                  <a:pt x="9" y="56"/>
                  <a:pt x="14" y="65"/>
                  <a:pt x="21" y="72"/>
                </a:cubicBezTo>
                <a:cubicBezTo>
                  <a:pt x="27" y="79"/>
                  <a:pt x="37" y="84"/>
                  <a:pt x="48" y="84"/>
                </a:cubicBezTo>
                <a:cubicBezTo>
                  <a:pt x="57" y="84"/>
                  <a:pt x="65" y="80"/>
                  <a:pt x="72" y="75"/>
                </a:cubicBezTo>
                <a:cubicBezTo>
                  <a:pt x="76" y="83"/>
                  <a:pt x="76" y="83"/>
                  <a:pt x="76" y="83"/>
                </a:cubicBezTo>
                <a:cubicBezTo>
                  <a:pt x="70" y="88"/>
                  <a:pt x="63" y="91"/>
                  <a:pt x="56" y="92"/>
                </a:cubicBezTo>
                <a:cubicBezTo>
                  <a:pt x="56" y="104"/>
                  <a:pt x="56" y="104"/>
                  <a:pt x="56" y="104"/>
                </a:cubicBezTo>
                <a:lnTo>
                  <a:pt x="71" y="104"/>
                </a:lnTo>
                <a:close/>
              </a:path>
            </a:pathLst>
          </a:custGeom>
          <a:solidFill>
            <a:srgbClr val="051525"/>
          </a:solidFill>
          <a:ln>
            <a:noFill/>
          </a:ln>
        </p:spPr>
        <p:txBody>
          <a:bodyPr vert="horz" wrap="square" lIns="91440" tIns="45720" rIns="91440" bIns="45720" numCol="1" anchor="t" anchorCtr="0" compatLnSpc="1"/>
          <a:lstStyle/>
          <a:p>
            <a:endParaRPr lang="zh-CN" altLang="en-US" sz="2000">
              <a:solidFill>
                <a:srgbClr val="051525"/>
              </a:solidFill>
              <a:latin typeface="字魂27号-布丁体" panose="00000500000000000000" charset="-122"/>
              <a:ea typeface="字魂27号-布丁体" panose="00000500000000000000" charset="-122"/>
              <a:sym typeface="Arial Narrow" panose="020B0606020202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250"/>
                                        <p:tgtEl>
                                          <p:spTgt spid="29"/>
                                        </p:tgtEl>
                                      </p:cBhvr>
                                    </p:animEffect>
                                    <p:anim calcmode="lin" valueType="num">
                                      <p:cBhvr>
                                        <p:cTn id="14" dur="250" fill="hold"/>
                                        <p:tgtEl>
                                          <p:spTgt spid="29"/>
                                        </p:tgtEl>
                                        <p:attrNameLst>
                                          <p:attrName>ppt_x</p:attrName>
                                        </p:attrNameLst>
                                      </p:cBhvr>
                                      <p:tavLst>
                                        <p:tav tm="0">
                                          <p:val>
                                            <p:strVal val="#ppt_x"/>
                                          </p:val>
                                        </p:tav>
                                        <p:tav tm="100000">
                                          <p:val>
                                            <p:strVal val="#ppt_x"/>
                                          </p:val>
                                        </p:tav>
                                      </p:tavLst>
                                    </p:anim>
                                    <p:anim calcmode="lin" valueType="num">
                                      <p:cBhvr>
                                        <p:cTn id="15" dur="250" fill="hold"/>
                                        <p:tgtEl>
                                          <p:spTgt spid="2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250"/>
                                        <p:tgtEl>
                                          <p:spTgt spid="30"/>
                                        </p:tgtEl>
                                      </p:cBhvr>
                                    </p:animEffect>
                                    <p:anim calcmode="lin" valueType="num">
                                      <p:cBhvr>
                                        <p:cTn id="20" dur="250" fill="hold"/>
                                        <p:tgtEl>
                                          <p:spTgt spid="30"/>
                                        </p:tgtEl>
                                        <p:attrNameLst>
                                          <p:attrName>ppt_x</p:attrName>
                                        </p:attrNameLst>
                                      </p:cBhvr>
                                      <p:tavLst>
                                        <p:tav tm="0">
                                          <p:val>
                                            <p:strVal val="#ppt_x"/>
                                          </p:val>
                                        </p:tav>
                                        <p:tav tm="100000">
                                          <p:val>
                                            <p:strVal val="#ppt_x"/>
                                          </p:val>
                                        </p:tav>
                                      </p:tavLst>
                                    </p:anim>
                                    <p:anim calcmode="lin" valueType="num">
                                      <p:cBhvr>
                                        <p:cTn id="21" dur="250" fill="hold"/>
                                        <p:tgtEl>
                                          <p:spTgt spid="30"/>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250"/>
                                        <p:tgtEl>
                                          <p:spTgt spid="31"/>
                                        </p:tgtEl>
                                      </p:cBhvr>
                                    </p:animEffect>
                                    <p:anim calcmode="lin" valueType="num">
                                      <p:cBhvr>
                                        <p:cTn id="26" dur="250" fill="hold"/>
                                        <p:tgtEl>
                                          <p:spTgt spid="31"/>
                                        </p:tgtEl>
                                        <p:attrNameLst>
                                          <p:attrName>ppt_x</p:attrName>
                                        </p:attrNameLst>
                                      </p:cBhvr>
                                      <p:tavLst>
                                        <p:tav tm="0">
                                          <p:val>
                                            <p:strVal val="#ppt_x"/>
                                          </p:val>
                                        </p:tav>
                                        <p:tav tm="100000">
                                          <p:val>
                                            <p:strVal val="#ppt_x"/>
                                          </p:val>
                                        </p:tav>
                                      </p:tavLst>
                                    </p:anim>
                                    <p:anim calcmode="lin" valueType="num">
                                      <p:cBhvr>
                                        <p:cTn id="27" dur="25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250"/>
                                        <p:tgtEl>
                                          <p:spTgt spid="32"/>
                                        </p:tgtEl>
                                      </p:cBhvr>
                                    </p:animEffect>
                                    <p:anim calcmode="lin" valueType="num">
                                      <p:cBhvr>
                                        <p:cTn id="32" dur="250" fill="hold"/>
                                        <p:tgtEl>
                                          <p:spTgt spid="32"/>
                                        </p:tgtEl>
                                        <p:attrNameLst>
                                          <p:attrName>ppt_x</p:attrName>
                                        </p:attrNameLst>
                                      </p:cBhvr>
                                      <p:tavLst>
                                        <p:tav tm="0">
                                          <p:val>
                                            <p:strVal val="#ppt_x"/>
                                          </p:val>
                                        </p:tav>
                                        <p:tav tm="100000">
                                          <p:val>
                                            <p:strVal val="#ppt_x"/>
                                          </p:val>
                                        </p:tav>
                                      </p:tavLst>
                                    </p:anim>
                                    <p:anim calcmode="lin" valueType="num">
                                      <p:cBhvr>
                                        <p:cTn id="33" dur="250" fill="hold"/>
                                        <p:tgtEl>
                                          <p:spTgt spid="32"/>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250"/>
                                        <p:tgtEl>
                                          <p:spTgt spid="33"/>
                                        </p:tgtEl>
                                      </p:cBhvr>
                                    </p:animEffect>
                                    <p:anim calcmode="lin" valueType="num">
                                      <p:cBhvr>
                                        <p:cTn id="38" dur="250" fill="hold"/>
                                        <p:tgtEl>
                                          <p:spTgt spid="33"/>
                                        </p:tgtEl>
                                        <p:attrNameLst>
                                          <p:attrName>ppt_x</p:attrName>
                                        </p:attrNameLst>
                                      </p:cBhvr>
                                      <p:tavLst>
                                        <p:tav tm="0">
                                          <p:val>
                                            <p:strVal val="#ppt_x"/>
                                          </p:val>
                                        </p:tav>
                                        <p:tav tm="100000">
                                          <p:val>
                                            <p:strVal val="#ppt_x"/>
                                          </p:val>
                                        </p:tav>
                                      </p:tavLst>
                                    </p:anim>
                                    <p:anim calcmode="lin" valueType="num">
                                      <p:cBhvr>
                                        <p:cTn id="39" dur="25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250"/>
                                        <p:tgtEl>
                                          <p:spTgt spid="34"/>
                                        </p:tgtEl>
                                      </p:cBhvr>
                                    </p:animEffect>
                                    <p:anim calcmode="lin" valueType="num">
                                      <p:cBhvr>
                                        <p:cTn id="44" dur="250" fill="hold"/>
                                        <p:tgtEl>
                                          <p:spTgt spid="34"/>
                                        </p:tgtEl>
                                        <p:attrNameLst>
                                          <p:attrName>ppt_x</p:attrName>
                                        </p:attrNameLst>
                                      </p:cBhvr>
                                      <p:tavLst>
                                        <p:tav tm="0">
                                          <p:val>
                                            <p:strVal val="#ppt_x"/>
                                          </p:val>
                                        </p:tav>
                                        <p:tav tm="100000">
                                          <p:val>
                                            <p:strVal val="#ppt_x"/>
                                          </p:val>
                                        </p:tav>
                                      </p:tavLst>
                                    </p:anim>
                                    <p:anim calcmode="lin" valueType="num">
                                      <p:cBhvr>
                                        <p:cTn id="45" dur="250" fill="hold"/>
                                        <p:tgtEl>
                                          <p:spTgt spid="34"/>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250"/>
                                        <p:tgtEl>
                                          <p:spTgt spid="35"/>
                                        </p:tgtEl>
                                      </p:cBhvr>
                                    </p:animEffect>
                                    <p:anim calcmode="lin" valueType="num">
                                      <p:cBhvr>
                                        <p:cTn id="50" dur="250" fill="hold"/>
                                        <p:tgtEl>
                                          <p:spTgt spid="35"/>
                                        </p:tgtEl>
                                        <p:attrNameLst>
                                          <p:attrName>ppt_x</p:attrName>
                                        </p:attrNameLst>
                                      </p:cBhvr>
                                      <p:tavLst>
                                        <p:tav tm="0">
                                          <p:val>
                                            <p:strVal val="#ppt_x"/>
                                          </p:val>
                                        </p:tav>
                                        <p:tav tm="100000">
                                          <p:val>
                                            <p:strVal val="#ppt_x"/>
                                          </p:val>
                                        </p:tav>
                                      </p:tavLst>
                                    </p:anim>
                                    <p:anim calcmode="lin" valueType="num">
                                      <p:cBhvr>
                                        <p:cTn id="51" dur="250" fill="hold"/>
                                        <p:tgtEl>
                                          <p:spTgt spid="35"/>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250"/>
                                        <p:tgtEl>
                                          <p:spTgt spid="36"/>
                                        </p:tgtEl>
                                      </p:cBhvr>
                                    </p:animEffect>
                                    <p:anim calcmode="lin" valueType="num">
                                      <p:cBhvr>
                                        <p:cTn id="56" dur="250" fill="hold"/>
                                        <p:tgtEl>
                                          <p:spTgt spid="36"/>
                                        </p:tgtEl>
                                        <p:attrNameLst>
                                          <p:attrName>ppt_x</p:attrName>
                                        </p:attrNameLst>
                                      </p:cBhvr>
                                      <p:tavLst>
                                        <p:tav tm="0">
                                          <p:val>
                                            <p:strVal val="#ppt_x"/>
                                          </p:val>
                                        </p:tav>
                                        <p:tav tm="100000">
                                          <p:val>
                                            <p:strVal val="#ppt_x"/>
                                          </p:val>
                                        </p:tav>
                                      </p:tavLst>
                                    </p:anim>
                                    <p:anim calcmode="lin" valueType="num">
                                      <p:cBhvr>
                                        <p:cTn id="57" dur="250" fill="hold"/>
                                        <p:tgtEl>
                                          <p:spTgt spid="36"/>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50"/>
                                        <p:tgtEl>
                                          <p:spTgt spid="37"/>
                                        </p:tgtEl>
                                      </p:cBhvr>
                                    </p:animEffect>
                                    <p:anim calcmode="lin" valueType="num">
                                      <p:cBhvr>
                                        <p:cTn id="62" dur="250" fill="hold"/>
                                        <p:tgtEl>
                                          <p:spTgt spid="37"/>
                                        </p:tgtEl>
                                        <p:attrNameLst>
                                          <p:attrName>ppt_x</p:attrName>
                                        </p:attrNameLst>
                                      </p:cBhvr>
                                      <p:tavLst>
                                        <p:tav tm="0">
                                          <p:val>
                                            <p:strVal val="#ppt_x"/>
                                          </p:val>
                                        </p:tav>
                                        <p:tav tm="100000">
                                          <p:val>
                                            <p:strVal val="#ppt_x"/>
                                          </p:val>
                                        </p:tav>
                                      </p:tavLst>
                                    </p:anim>
                                    <p:anim calcmode="lin" valueType="num">
                                      <p:cBhvr>
                                        <p:cTn id="63" dur="250" fill="hold"/>
                                        <p:tgtEl>
                                          <p:spTgt spid="37"/>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250"/>
                                        <p:tgtEl>
                                          <p:spTgt spid="38"/>
                                        </p:tgtEl>
                                      </p:cBhvr>
                                    </p:animEffect>
                                    <p:anim calcmode="lin" valueType="num">
                                      <p:cBhvr>
                                        <p:cTn id="68" dur="250" fill="hold"/>
                                        <p:tgtEl>
                                          <p:spTgt spid="38"/>
                                        </p:tgtEl>
                                        <p:attrNameLst>
                                          <p:attrName>ppt_x</p:attrName>
                                        </p:attrNameLst>
                                      </p:cBhvr>
                                      <p:tavLst>
                                        <p:tav tm="0">
                                          <p:val>
                                            <p:strVal val="#ppt_x"/>
                                          </p:val>
                                        </p:tav>
                                        <p:tav tm="100000">
                                          <p:val>
                                            <p:strVal val="#ppt_x"/>
                                          </p:val>
                                        </p:tav>
                                      </p:tavLst>
                                    </p:anim>
                                    <p:anim calcmode="lin" valueType="num">
                                      <p:cBhvr>
                                        <p:cTn id="69" dur="250" fill="hold"/>
                                        <p:tgtEl>
                                          <p:spTgt spid="3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42" presetClass="entr" presetSubtype="0" fill="hold" grpId="0"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fade">
                                      <p:cBhvr>
                                        <p:cTn id="73" dur="250"/>
                                        <p:tgtEl>
                                          <p:spTgt spid="39"/>
                                        </p:tgtEl>
                                      </p:cBhvr>
                                    </p:animEffect>
                                    <p:anim calcmode="lin" valueType="num">
                                      <p:cBhvr>
                                        <p:cTn id="74" dur="250" fill="hold"/>
                                        <p:tgtEl>
                                          <p:spTgt spid="39"/>
                                        </p:tgtEl>
                                        <p:attrNameLst>
                                          <p:attrName>ppt_x</p:attrName>
                                        </p:attrNameLst>
                                      </p:cBhvr>
                                      <p:tavLst>
                                        <p:tav tm="0">
                                          <p:val>
                                            <p:strVal val="#ppt_x"/>
                                          </p:val>
                                        </p:tav>
                                        <p:tav tm="100000">
                                          <p:val>
                                            <p:strVal val="#ppt_x"/>
                                          </p:val>
                                        </p:tav>
                                      </p:tavLst>
                                    </p:anim>
                                    <p:anim calcmode="lin" valueType="num">
                                      <p:cBhvr>
                                        <p:cTn id="75" dur="250" fill="hold"/>
                                        <p:tgtEl>
                                          <p:spTgt spid="39"/>
                                        </p:tgtEl>
                                        <p:attrNameLst>
                                          <p:attrName>ppt_y</p:attrName>
                                        </p:attrNameLst>
                                      </p:cBhvr>
                                      <p:tavLst>
                                        <p:tav tm="0">
                                          <p:val>
                                            <p:strVal val="#ppt_y+.1"/>
                                          </p:val>
                                        </p:tav>
                                        <p:tav tm="100000">
                                          <p:val>
                                            <p:strVal val="#ppt_y"/>
                                          </p:val>
                                        </p:tav>
                                      </p:tavLst>
                                    </p:anim>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fade">
                                      <p:cBhvr>
                                        <p:cTn id="79" dur="250"/>
                                        <p:tgtEl>
                                          <p:spTgt spid="40"/>
                                        </p:tgtEl>
                                      </p:cBhvr>
                                    </p:animEffect>
                                    <p:anim calcmode="lin" valueType="num">
                                      <p:cBhvr>
                                        <p:cTn id="80" dur="250" fill="hold"/>
                                        <p:tgtEl>
                                          <p:spTgt spid="40"/>
                                        </p:tgtEl>
                                        <p:attrNameLst>
                                          <p:attrName>ppt_x</p:attrName>
                                        </p:attrNameLst>
                                      </p:cBhvr>
                                      <p:tavLst>
                                        <p:tav tm="0">
                                          <p:val>
                                            <p:strVal val="#ppt_x"/>
                                          </p:val>
                                        </p:tav>
                                        <p:tav tm="100000">
                                          <p:val>
                                            <p:strVal val="#ppt_x"/>
                                          </p:val>
                                        </p:tav>
                                      </p:tavLst>
                                    </p:anim>
                                    <p:anim calcmode="lin" valueType="num">
                                      <p:cBhvr>
                                        <p:cTn id="81" dur="250" fill="hold"/>
                                        <p:tgtEl>
                                          <p:spTgt spid="40"/>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250"/>
                                        <p:tgtEl>
                                          <p:spTgt spid="41"/>
                                        </p:tgtEl>
                                      </p:cBhvr>
                                    </p:animEffect>
                                    <p:anim calcmode="lin" valueType="num">
                                      <p:cBhvr>
                                        <p:cTn id="86" dur="250" fill="hold"/>
                                        <p:tgtEl>
                                          <p:spTgt spid="41"/>
                                        </p:tgtEl>
                                        <p:attrNameLst>
                                          <p:attrName>ppt_x</p:attrName>
                                        </p:attrNameLst>
                                      </p:cBhvr>
                                      <p:tavLst>
                                        <p:tav tm="0">
                                          <p:val>
                                            <p:strVal val="#ppt_x"/>
                                          </p:val>
                                        </p:tav>
                                        <p:tav tm="100000">
                                          <p:val>
                                            <p:strVal val="#ppt_x"/>
                                          </p:val>
                                        </p:tav>
                                      </p:tavLst>
                                    </p:anim>
                                    <p:anim calcmode="lin" valueType="num">
                                      <p:cBhvr>
                                        <p:cTn id="87" dur="25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Effect transition="in" filter="fade">
                                      <p:cBhvr>
                                        <p:cTn id="91" dur="250"/>
                                        <p:tgtEl>
                                          <p:spTgt spid="42"/>
                                        </p:tgtEl>
                                      </p:cBhvr>
                                    </p:animEffect>
                                    <p:anim calcmode="lin" valueType="num">
                                      <p:cBhvr>
                                        <p:cTn id="92" dur="250" fill="hold"/>
                                        <p:tgtEl>
                                          <p:spTgt spid="42"/>
                                        </p:tgtEl>
                                        <p:attrNameLst>
                                          <p:attrName>ppt_x</p:attrName>
                                        </p:attrNameLst>
                                      </p:cBhvr>
                                      <p:tavLst>
                                        <p:tav tm="0">
                                          <p:val>
                                            <p:strVal val="#ppt_x"/>
                                          </p:val>
                                        </p:tav>
                                        <p:tav tm="100000">
                                          <p:val>
                                            <p:strVal val="#ppt_x"/>
                                          </p:val>
                                        </p:tav>
                                      </p:tavLst>
                                    </p:anim>
                                    <p:anim calcmode="lin" valueType="num">
                                      <p:cBhvr>
                                        <p:cTn id="93" dur="250" fill="hold"/>
                                        <p:tgtEl>
                                          <p:spTgt spid="42"/>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42" presetClass="entr" presetSubtype="0" fill="hold" grpId="0" nodeType="after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fade">
                                      <p:cBhvr>
                                        <p:cTn id="97" dur="250"/>
                                        <p:tgtEl>
                                          <p:spTgt spid="43"/>
                                        </p:tgtEl>
                                      </p:cBhvr>
                                    </p:animEffect>
                                    <p:anim calcmode="lin" valueType="num">
                                      <p:cBhvr>
                                        <p:cTn id="98" dur="250" fill="hold"/>
                                        <p:tgtEl>
                                          <p:spTgt spid="43"/>
                                        </p:tgtEl>
                                        <p:attrNameLst>
                                          <p:attrName>ppt_x</p:attrName>
                                        </p:attrNameLst>
                                      </p:cBhvr>
                                      <p:tavLst>
                                        <p:tav tm="0">
                                          <p:val>
                                            <p:strVal val="#ppt_x"/>
                                          </p:val>
                                        </p:tav>
                                        <p:tav tm="100000">
                                          <p:val>
                                            <p:strVal val="#ppt_x"/>
                                          </p:val>
                                        </p:tav>
                                      </p:tavLst>
                                    </p:anim>
                                    <p:anim calcmode="lin" valueType="num">
                                      <p:cBhvr>
                                        <p:cTn id="99" dur="250" fill="hold"/>
                                        <p:tgtEl>
                                          <p:spTgt spid="43"/>
                                        </p:tgtEl>
                                        <p:attrNameLst>
                                          <p:attrName>ppt_y</p:attrName>
                                        </p:attrNameLst>
                                      </p:cBhvr>
                                      <p:tavLst>
                                        <p:tav tm="0">
                                          <p:val>
                                            <p:strVal val="#ppt_y+.1"/>
                                          </p:val>
                                        </p:tav>
                                        <p:tav tm="100000">
                                          <p:val>
                                            <p:strVal val="#ppt_y"/>
                                          </p:val>
                                        </p:tav>
                                      </p:tavLst>
                                    </p:anim>
                                  </p:childTnLst>
                                </p:cTn>
                              </p:par>
                            </p:childTnLst>
                          </p:cTn>
                        </p:par>
                        <p:par>
                          <p:cTn id="100" fill="hold">
                            <p:stCondLst>
                              <p:cond delay="8000"/>
                            </p:stCondLst>
                            <p:childTnLst>
                              <p:par>
                                <p:cTn id="101" presetID="42" presetClass="entr" presetSubtype="0"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fade">
                                      <p:cBhvr>
                                        <p:cTn id="103" dur="250"/>
                                        <p:tgtEl>
                                          <p:spTgt spid="44"/>
                                        </p:tgtEl>
                                      </p:cBhvr>
                                    </p:animEffect>
                                    <p:anim calcmode="lin" valueType="num">
                                      <p:cBhvr>
                                        <p:cTn id="104" dur="250" fill="hold"/>
                                        <p:tgtEl>
                                          <p:spTgt spid="44"/>
                                        </p:tgtEl>
                                        <p:attrNameLst>
                                          <p:attrName>ppt_x</p:attrName>
                                        </p:attrNameLst>
                                      </p:cBhvr>
                                      <p:tavLst>
                                        <p:tav tm="0">
                                          <p:val>
                                            <p:strVal val="#ppt_x"/>
                                          </p:val>
                                        </p:tav>
                                        <p:tav tm="100000">
                                          <p:val>
                                            <p:strVal val="#ppt_x"/>
                                          </p:val>
                                        </p:tav>
                                      </p:tavLst>
                                    </p:anim>
                                    <p:anim calcmode="lin" valueType="num">
                                      <p:cBhvr>
                                        <p:cTn id="105" dur="250" fill="hold"/>
                                        <p:tgtEl>
                                          <p:spTgt spid="44"/>
                                        </p:tgtEl>
                                        <p:attrNameLst>
                                          <p:attrName>ppt_y</p:attrName>
                                        </p:attrNameLst>
                                      </p:cBhvr>
                                      <p:tavLst>
                                        <p:tav tm="0">
                                          <p:val>
                                            <p:strVal val="#ppt_y+.1"/>
                                          </p:val>
                                        </p:tav>
                                        <p:tav tm="100000">
                                          <p:val>
                                            <p:strVal val="#ppt_y"/>
                                          </p:val>
                                        </p:tav>
                                      </p:tavLst>
                                    </p:anim>
                                  </p:childTnLst>
                                </p:cTn>
                              </p:par>
                            </p:childTnLst>
                          </p:cTn>
                        </p:par>
                        <p:par>
                          <p:cTn id="106" fill="hold">
                            <p:stCondLst>
                              <p:cond delay="8500"/>
                            </p:stCondLst>
                            <p:childTnLst>
                              <p:par>
                                <p:cTn id="107" presetID="42" presetClass="entr" presetSubtype="0"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250"/>
                                        <p:tgtEl>
                                          <p:spTgt spid="45"/>
                                        </p:tgtEl>
                                      </p:cBhvr>
                                    </p:animEffect>
                                    <p:anim calcmode="lin" valueType="num">
                                      <p:cBhvr>
                                        <p:cTn id="110" dur="250" fill="hold"/>
                                        <p:tgtEl>
                                          <p:spTgt spid="45"/>
                                        </p:tgtEl>
                                        <p:attrNameLst>
                                          <p:attrName>ppt_x</p:attrName>
                                        </p:attrNameLst>
                                      </p:cBhvr>
                                      <p:tavLst>
                                        <p:tav tm="0">
                                          <p:val>
                                            <p:strVal val="#ppt_x"/>
                                          </p:val>
                                        </p:tav>
                                        <p:tav tm="100000">
                                          <p:val>
                                            <p:strVal val="#ppt_x"/>
                                          </p:val>
                                        </p:tav>
                                      </p:tavLst>
                                    </p:anim>
                                    <p:anim calcmode="lin" valueType="num">
                                      <p:cBhvr>
                                        <p:cTn id="111" dur="25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9000"/>
                            </p:stCondLst>
                            <p:childTnLst>
                              <p:par>
                                <p:cTn id="113" presetID="42" presetClass="entr" presetSubtype="0" fill="hold" grpId="0" nodeType="afterEffect">
                                  <p:stCondLst>
                                    <p:cond delay="0"/>
                                  </p:stCondLst>
                                  <p:childTnLst>
                                    <p:set>
                                      <p:cBhvr>
                                        <p:cTn id="114" dur="1" fill="hold">
                                          <p:stCondLst>
                                            <p:cond delay="0"/>
                                          </p:stCondLst>
                                        </p:cTn>
                                        <p:tgtEl>
                                          <p:spTgt spid="46"/>
                                        </p:tgtEl>
                                        <p:attrNameLst>
                                          <p:attrName>style.visibility</p:attrName>
                                        </p:attrNameLst>
                                      </p:cBhvr>
                                      <p:to>
                                        <p:strVal val="visible"/>
                                      </p:to>
                                    </p:set>
                                    <p:animEffect transition="in" filter="fade">
                                      <p:cBhvr>
                                        <p:cTn id="115" dur="250"/>
                                        <p:tgtEl>
                                          <p:spTgt spid="46"/>
                                        </p:tgtEl>
                                      </p:cBhvr>
                                    </p:animEffect>
                                    <p:anim calcmode="lin" valueType="num">
                                      <p:cBhvr>
                                        <p:cTn id="116" dur="250" fill="hold"/>
                                        <p:tgtEl>
                                          <p:spTgt spid="46"/>
                                        </p:tgtEl>
                                        <p:attrNameLst>
                                          <p:attrName>ppt_x</p:attrName>
                                        </p:attrNameLst>
                                      </p:cBhvr>
                                      <p:tavLst>
                                        <p:tav tm="0">
                                          <p:val>
                                            <p:strVal val="#ppt_x"/>
                                          </p:val>
                                        </p:tav>
                                        <p:tav tm="100000">
                                          <p:val>
                                            <p:strVal val="#ppt_x"/>
                                          </p:val>
                                        </p:tav>
                                      </p:tavLst>
                                    </p:anim>
                                    <p:anim calcmode="lin" valueType="num">
                                      <p:cBhvr>
                                        <p:cTn id="117" dur="250" fill="hold"/>
                                        <p:tgtEl>
                                          <p:spTgt spid="46"/>
                                        </p:tgtEl>
                                        <p:attrNameLst>
                                          <p:attrName>ppt_y</p:attrName>
                                        </p:attrNameLst>
                                      </p:cBhvr>
                                      <p:tavLst>
                                        <p:tav tm="0">
                                          <p:val>
                                            <p:strVal val="#ppt_y+.1"/>
                                          </p:val>
                                        </p:tav>
                                        <p:tav tm="100000">
                                          <p:val>
                                            <p:strVal val="#ppt_y"/>
                                          </p:val>
                                        </p:tav>
                                      </p:tavLst>
                                    </p:anim>
                                  </p:childTnLst>
                                </p:cTn>
                              </p:par>
                            </p:childTnLst>
                          </p:cTn>
                        </p:par>
                        <p:par>
                          <p:cTn id="118" fill="hold">
                            <p:stCondLst>
                              <p:cond delay="9500"/>
                            </p:stCondLst>
                            <p:childTnLst>
                              <p:par>
                                <p:cTn id="119" presetID="42" presetClass="entr" presetSubtype="0" fill="hold" grpId="0" nodeType="after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250"/>
                                        <p:tgtEl>
                                          <p:spTgt spid="47"/>
                                        </p:tgtEl>
                                      </p:cBhvr>
                                    </p:animEffect>
                                    <p:anim calcmode="lin" valueType="num">
                                      <p:cBhvr>
                                        <p:cTn id="122" dur="250" fill="hold"/>
                                        <p:tgtEl>
                                          <p:spTgt spid="47"/>
                                        </p:tgtEl>
                                        <p:attrNameLst>
                                          <p:attrName>ppt_x</p:attrName>
                                        </p:attrNameLst>
                                      </p:cBhvr>
                                      <p:tavLst>
                                        <p:tav tm="0">
                                          <p:val>
                                            <p:strVal val="#ppt_x"/>
                                          </p:val>
                                        </p:tav>
                                        <p:tav tm="100000">
                                          <p:val>
                                            <p:strVal val="#ppt_x"/>
                                          </p:val>
                                        </p:tav>
                                      </p:tavLst>
                                    </p:anim>
                                    <p:anim calcmode="lin" valueType="num">
                                      <p:cBhvr>
                                        <p:cTn id="123" dur="250" fill="hold"/>
                                        <p:tgtEl>
                                          <p:spTgt spid="47"/>
                                        </p:tgtEl>
                                        <p:attrNameLst>
                                          <p:attrName>ppt_y</p:attrName>
                                        </p:attrNameLst>
                                      </p:cBhvr>
                                      <p:tavLst>
                                        <p:tav tm="0">
                                          <p:val>
                                            <p:strVal val="#ppt_y+.1"/>
                                          </p:val>
                                        </p:tav>
                                        <p:tav tm="100000">
                                          <p:val>
                                            <p:strVal val="#ppt_y"/>
                                          </p:val>
                                        </p:tav>
                                      </p:tavLst>
                                    </p:anim>
                                  </p:childTnLst>
                                </p:cTn>
                              </p:par>
                            </p:childTnLst>
                          </p:cTn>
                        </p:par>
                        <p:par>
                          <p:cTn id="124" fill="hold">
                            <p:stCondLst>
                              <p:cond delay="10000"/>
                            </p:stCondLst>
                            <p:childTnLst>
                              <p:par>
                                <p:cTn id="125" presetID="42" presetClass="entr" presetSubtype="0"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fade">
                                      <p:cBhvr>
                                        <p:cTn id="127" dur="250"/>
                                        <p:tgtEl>
                                          <p:spTgt spid="48"/>
                                        </p:tgtEl>
                                      </p:cBhvr>
                                    </p:animEffect>
                                    <p:anim calcmode="lin" valueType="num">
                                      <p:cBhvr>
                                        <p:cTn id="128" dur="250" fill="hold"/>
                                        <p:tgtEl>
                                          <p:spTgt spid="48"/>
                                        </p:tgtEl>
                                        <p:attrNameLst>
                                          <p:attrName>ppt_x</p:attrName>
                                        </p:attrNameLst>
                                      </p:cBhvr>
                                      <p:tavLst>
                                        <p:tav tm="0">
                                          <p:val>
                                            <p:strVal val="#ppt_x"/>
                                          </p:val>
                                        </p:tav>
                                        <p:tav tm="100000">
                                          <p:val>
                                            <p:strVal val="#ppt_x"/>
                                          </p:val>
                                        </p:tav>
                                      </p:tavLst>
                                    </p:anim>
                                    <p:anim calcmode="lin" valueType="num">
                                      <p:cBhvr>
                                        <p:cTn id="129" dur="250" fill="hold"/>
                                        <p:tgtEl>
                                          <p:spTgt spid="48"/>
                                        </p:tgtEl>
                                        <p:attrNameLst>
                                          <p:attrName>ppt_y</p:attrName>
                                        </p:attrNameLst>
                                      </p:cBhvr>
                                      <p:tavLst>
                                        <p:tav tm="0">
                                          <p:val>
                                            <p:strVal val="#ppt_y+.1"/>
                                          </p:val>
                                        </p:tav>
                                        <p:tav tm="100000">
                                          <p:val>
                                            <p:strVal val="#ppt_y"/>
                                          </p:val>
                                        </p:tav>
                                      </p:tavLst>
                                    </p:anim>
                                  </p:childTnLst>
                                </p:cTn>
                              </p:par>
                            </p:childTnLst>
                          </p:cTn>
                        </p:par>
                        <p:par>
                          <p:cTn id="130" fill="hold">
                            <p:stCondLst>
                              <p:cond delay="10500"/>
                            </p:stCondLst>
                            <p:childTnLst>
                              <p:par>
                                <p:cTn id="131" presetID="42" presetClass="entr" presetSubtype="0" fill="hold" grpId="0" nodeType="afterEffect">
                                  <p:stCondLst>
                                    <p:cond delay="0"/>
                                  </p:stCondLst>
                                  <p:childTnLst>
                                    <p:set>
                                      <p:cBhvr>
                                        <p:cTn id="132" dur="1" fill="hold">
                                          <p:stCondLst>
                                            <p:cond delay="0"/>
                                          </p:stCondLst>
                                        </p:cTn>
                                        <p:tgtEl>
                                          <p:spTgt spid="49"/>
                                        </p:tgtEl>
                                        <p:attrNameLst>
                                          <p:attrName>style.visibility</p:attrName>
                                        </p:attrNameLst>
                                      </p:cBhvr>
                                      <p:to>
                                        <p:strVal val="visible"/>
                                      </p:to>
                                    </p:set>
                                    <p:animEffect transition="in" filter="fade">
                                      <p:cBhvr>
                                        <p:cTn id="133" dur="250"/>
                                        <p:tgtEl>
                                          <p:spTgt spid="49"/>
                                        </p:tgtEl>
                                      </p:cBhvr>
                                    </p:animEffect>
                                    <p:anim calcmode="lin" valueType="num">
                                      <p:cBhvr>
                                        <p:cTn id="134" dur="250" fill="hold"/>
                                        <p:tgtEl>
                                          <p:spTgt spid="49"/>
                                        </p:tgtEl>
                                        <p:attrNameLst>
                                          <p:attrName>ppt_x</p:attrName>
                                        </p:attrNameLst>
                                      </p:cBhvr>
                                      <p:tavLst>
                                        <p:tav tm="0">
                                          <p:val>
                                            <p:strVal val="#ppt_x"/>
                                          </p:val>
                                        </p:tav>
                                        <p:tav tm="100000">
                                          <p:val>
                                            <p:strVal val="#ppt_x"/>
                                          </p:val>
                                        </p:tav>
                                      </p:tavLst>
                                    </p:anim>
                                    <p:anim calcmode="lin" valueType="num">
                                      <p:cBhvr>
                                        <p:cTn id="135" dur="250" fill="hold"/>
                                        <p:tgtEl>
                                          <p:spTgt spid="49"/>
                                        </p:tgtEl>
                                        <p:attrNameLst>
                                          <p:attrName>ppt_y</p:attrName>
                                        </p:attrNameLst>
                                      </p:cBhvr>
                                      <p:tavLst>
                                        <p:tav tm="0">
                                          <p:val>
                                            <p:strVal val="#ppt_y+.1"/>
                                          </p:val>
                                        </p:tav>
                                        <p:tav tm="100000">
                                          <p:val>
                                            <p:strVal val="#ppt_y"/>
                                          </p:val>
                                        </p:tav>
                                      </p:tavLst>
                                    </p:anim>
                                  </p:childTnLst>
                                </p:cTn>
                              </p:par>
                            </p:childTnLst>
                          </p:cTn>
                        </p:par>
                        <p:par>
                          <p:cTn id="136" fill="hold">
                            <p:stCondLst>
                              <p:cond delay="11000"/>
                            </p:stCondLst>
                            <p:childTnLst>
                              <p:par>
                                <p:cTn id="137" presetID="42" presetClass="entr" presetSubtype="0" fill="hold" grpId="0" nodeType="afterEffect">
                                  <p:stCondLst>
                                    <p:cond delay="0"/>
                                  </p:stCondLst>
                                  <p:childTnLst>
                                    <p:set>
                                      <p:cBhvr>
                                        <p:cTn id="138" dur="1" fill="hold">
                                          <p:stCondLst>
                                            <p:cond delay="0"/>
                                          </p:stCondLst>
                                        </p:cTn>
                                        <p:tgtEl>
                                          <p:spTgt spid="50"/>
                                        </p:tgtEl>
                                        <p:attrNameLst>
                                          <p:attrName>style.visibility</p:attrName>
                                        </p:attrNameLst>
                                      </p:cBhvr>
                                      <p:to>
                                        <p:strVal val="visible"/>
                                      </p:to>
                                    </p:set>
                                    <p:animEffect transition="in" filter="fade">
                                      <p:cBhvr>
                                        <p:cTn id="139" dur="250"/>
                                        <p:tgtEl>
                                          <p:spTgt spid="50"/>
                                        </p:tgtEl>
                                      </p:cBhvr>
                                    </p:animEffect>
                                    <p:anim calcmode="lin" valueType="num">
                                      <p:cBhvr>
                                        <p:cTn id="140" dur="250" fill="hold"/>
                                        <p:tgtEl>
                                          <p:spTgt spid="50"/>
                                        </p:tgtEl>
                                        <p:attrNameLst>
                                          <p:attrName>ppt_x</p:attrName>
                                        </p:attrNameLst>
                                      </p:cBhvr>
                                      <p:tavLst>
                                        <p:tav tm="0">
                                          <p:val>
                                            <p:strVal val="#ppt_x"/>
                                          </p:val>
                                        </p:tav>
                                        <p:tav tm="100000">
                                          <p:val>
                                            <p:strVal val="#ppt_x"/>
                                          </p:val>
                                        </p:tav>
                                      </p:tavLst>
                                    </p:anim>
                                    <p:anim calcmode="lin" valueType="num">
                                      <p:cBhvr>
                                        <p:cTn id="141" dur="250" fill="hold"/>
                                        <p:tgtEl>
                                          <p:spTgt spid="50"/>
                                        </p:tgtEl>
                                        <p:attrNameLst>
                                          <p:attrName>ppt_y</p:attrName>
                                        </p:attrNameLst>
                                      </p:cBhvr>
                                      <p:tavLst>
                                        <p:tav tm="0">
                                          <p:val>
                                            <p:strVal val="#ppt_y+.1"/>
                                          </p:val>
                                        </p:tav>
                                        <p:tav tm="100000">
                                          <p:val>
                                            <p:strVal val="#ppt_y"/>
                                          </p:val>
                                        </p:tav>
                                      </p:tavLst>
                                    </p:anim>
                                  </p:childTnLst>
                                </p:cTn>
                              </p:par>
                            </p:childTnLst>
                          </p:cTn>
                        </p:par>
                        <p:par>
                          <p:cTn id="142" fill="hold">
                            <p:stCondLst>
                              <p:cond delay="11500"/>
                            </p:stCondLst>
                            <p:childTnLst>
                              <p:par>
                                <p:cTn id="143" presetID="42" presetClass="entr" presetSubtype="0"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Effect transition="in" filter="fade">
                                      <p:cBhvr>
                                        <p:cTn id="145" dur="250"/>
                                        <p:tgtEl>
                                          <p:spTgt spid="51"/>
                                        </p:tgtEl>
                                      </p:cBhvr>
                                    </p:animEffect>
                                    <p:anim calcmode="lin" valueType="num">
                                      <p:cBhvr>
                                        <p:cTn id="146" dur="250" fill="hold"/>
                                        <p:tgtEl>
                                          <p:spTgt spid="51"/>
                                        </p:tgtEl>
                                        <p:attrNameLst>
                                          <p:attrName>ppt_x</p:attrName>
                                        </p:attrNameLst>
                                      </p:cBhvr>
                                      <p:tavLst>
                                        <p:tav tm="0">
                                          <p:val>
                                            <p:strVal val="#ppt_x"/>
                                          </p:val>
                                        </p:tav>
                                        <p:tav tm="100000">
                                          <p:val>
                                            <p:strVal val="#ppt_x"/>
                                          </p:val>
                                        </p:tav>
                                      </p:tavLst>
                                    </p:anim>
                                    <p:anim calcmode="lin" valueType="num">
                                      <p:cBhvr>
                                        <p:cTn id="147" dur="250" fill="hold"/>
                                        <p:tgtEl>
                                          <p:spTgt spid="51"/>
                                        </p:tgtEl>
                                        <p:attrNameLst>
                                          <p:attrName>ppt_y</p:attrName>
                                        </p:attrNameLst>
                                      </p:cBhvr>
                                      <p:tavLst>
                                        <p:tav tm="0">
                                          <p:val>
                                            <p:strVal val="#ppt_y+.1"/>
                                          </p:val>
                                        </p:tav>
                                        <p:tav tm="100000">
                                          <p:val>
                                            <p:strVal val="#ppt_y"/>
                                          </p:val>
                                        </p:tav>
                                      </p:tavLst>
                                    </p:anim>
                                  </p:childTnLst>
                                </p:cTn>
                              </p:par>
                            </p:childTnLst>
                          </p:cTn>
                        </p:par>
                        <p:par>
                          <p:cTn id="148" fill="hold">
                            <p:stCondLst>
                              <p:cond delay="12000"/>
                            </p:stCondLst>
                            <p:childTnLst>
                              <p:par>
                                <p:cTn id="149" presetID="42" presetClass="entr" presetSubtype="0" fill="hold" grpId="0" nodeType="afterEffect">
                                  <p:stCondLst>
                                    <p:cond delay="0"/>
                                  </p:stCondLst>
                                  <p:childTnLst>
                                    <p:set>
                                      <p:cBhvr>
                                        <p:cTn id="150" dur="1" fill="hold">
                                          <p:stCondLst>
                                            <p:cond delay="0"/>
                                          </p:stCondLst>
                                        </p:cTn>
                                        <p:tgtEl>
                                          <p:spTgt spid="52"/>
                                        </p:tgtEl>
                                        <p:attrNameLst>
                                          <p:attrName>style.visibility</p:attrName>
                                        </p:attrNameLst>
                                      </p:cBhvr>
                                      <p:to>
                                        <p:strVal val="visible"/>
                                      </p:to>
                                    </p:set>
                                    <p:animEffect transition="in" filter="fade">
                                      <p:cBhvr>
                                        <p:cTn id="151" dur="250"/>
                                        <p:tgtEl>
                                          <p:spTgt spid="52"/>
                                        </p:tgtEl>
                                      </p:cBhvr>
                                    </p:animEffect>
                                    <p:anim calcmode="lin" valueType="num">
                                      <p:cBhvr>
                                        <p:cTn id="152" dur="250" fill="hold"/>
                                        <p:tgtEl>
                                          <p:spTgt spid="52"/>
                                        </p:tgtEl>
                                        <p:attrNameLst>
                                          <p:attrName>ppt_x</p:attrName>
                                        </p:attrNameLst>
                                      </p:cBhvr>
                                      <p:tavLst>
                                        <p:tav tm="0">
                                          <p:val>
                                            <p:strVal val="#ppt_x"/>
                                          </p:val>
                                        </p:tav>
                                        <p:tav tm="100000">
                                          <p:val>
                                            <p:strVal val="#ppt_x"/>
                                          </p:val>
                                        </p:tav>
                                      </p:tavLst>
                                    </p:anim>
                                    <p:anim calcmode="lin" valueType="num">
                                      <p:cBhvr>
                                        <p:cTn id="153" dur="25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bldLvl="0" animBg="1"/>
      <p:bldP spid="30" grpId="0" bldLvl="0" animBg="1"/>
      <p:bldP spid="31" grpId="0" bldLvl="0" animBg="1"/>
      <p:bldP spid="32" grpId="0" bldLvl="0" animBg="1"/>
      <p:bldP spid="33" grpId="0"/>
      <p:bldP spid="34" grpId="0"/>
      <p:bldP spid="35" grpId="0"/>
      <p:bldP spid="36" grpId="0"/>
      <p:bldP spid="37" grpId="0"/>
      <p:bldP spid="38" grpId="0"/>
      <p:bldP spid="39" grpId="0"/>
      <p:bldP spid="40" grpId="0"/>
      <p:bldP spid="41" grpId="0"/>
      <p:bldP spid="42" grpId="0"/>
      <p:bldP spid="43" grpId="0"/>
      <p:bldP spid="44" grpId="0"/>
      <p:bldP spid="45" grpId="0" bldLvl="0" animBg="1"/>
      <p:bldP spid="46" grpId="0" bldLvl="0" animBg="1"/>
      <p:bldP spid="47" grpId="0" bldLvl="0" animBg="1"/>
      <p:bldP spid="48" grpId="0" bldLvl="0" animBg="1"/>
      <p:bldP spid="49" grpId="0" bldLvl="0" animBg="1"/>
      <p:bldP spid="50" grpId="0" bldLvl="0" animBg="1"/>
      <p:bldP spid="51" grpId="0" bldLvl="0" animBg="1"/>
      <p:bldP spid="52"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1396" y="-2661397"/>
            <a:ext cx="6869208" cy="12191999"/>
          </a:xfrm>
          <a:prstGeom prst="rect">
            <a:avLst/>
          </a:prstGeom>
        </p:spPr>
      </p:pic>
      <p:sp>
        <p:nvSpPr>
          <p:cNvPr id="33" name="文本框 32"/>
          <p:cNvSpPr txBox="1"/>
          <p:nvPr/>
        </p:nvSpPr>
        <p:spPr>
          <a:xfrm>
            <a:off x="3276873" y="2750956"/>
            <a:ext cx="5638254" cy="1323439"/>
          </a:xfrm>
          <a:prstGeom prst="rect">
            <a:avLst/>
          </a:prstGeom>
          <a:noFill/>
        </p:spPr>
        <p:txBody>
          <a:bodyPr wrap="square" rtlCol="0">
            <a:spAutoFit/>
          </a:bodyPr>
          <a:lstStyle/>
          <a:p>
            <a:pPr algn="dist" defTabSz="914400">
              <a:defRPr/>
            </a:pPr>
            <a:r>
              <a:rPr lang="zh-CN" altLang="en-US" sz="8000" kern="0" dirty="0">
                <a:gradFill>
                  <a:gsLst>
                    <a:gs pos="0">
                      <a:srgbClr val="F7E2AD"/>
                    </a:gs>
                    <a:gs pos="100000">
                      <a:srgbClr val="A88755"/>
                    </a:gs>
                  </a:gsLst>
                  <a:lin ang="5400000" scaled="1"/>
                </a:gradFill>
                <a:latin typeface="方正兰亭特黑简体" panose="02000000000000000000" pitchFamily="2" charset="-122"/>
                <a:ea typeface="方正兰亭特黑简体" panose="02000000000000000000" pitchFamily="2" charset="-122"/>
                <a:cs typeface="+mn-ea"/>
                <a:sym typeface="+mn-lt"/>
              </a:rPr>
              <a:t>区域成绩</a:t>
            </a:r>
          </a:p>
        </p:txBody>
      </p:sp>
      <p:sp>
        <p:nvSpPr>
          <p:cNvPr id="37" name="Synergistically utilize technically sound portals with frictionless chains. Dramatically customize…"/>
          <p:cNvSpPr txBox="1"/>
          <p:nvPr/>
        </p:nvSpPr>
        <p:spPr>
          <a:xfrm>
            <a:off x="2115610" y="4503808"/>
            <a:ext cx="7960780" cy="680956"/>
          </a:xfrm>
          <a:prstGeom prst="rect">
            <a:avLst/>
          </a:prstGeom>
          <a:ln w="12700">
            <a:miter lim="400000"/>
          </a:ln>
        </p:spPr>
        <p:txBody>
          <a:bodyPr wrap="square" lIns="0" tIns="0" rIns="0" bIns="0">
            <a:spAutoFit/>
          </a:bodyPr>
          <a:lstStyle/>
          <a:p>
            <a:pPr algn="ctr" defTabSz="412750" hangingPunct="0">
              <a:lnSpc>
                <a:spcPct val="150000"/>
              </a:lnSpc>
              <a:defRPr sz="2000" b="0">
                <a:solidFill>
                  <a:srgbClr val="1C1F25"/>
                </a:solidFill>
                <a:latin typeface="Roboto Bold"/>
                <a:ea typeface="Roboto Bold"/>
                <a:cs typeface="Roboto Bold"/>
                <a:sym typeface="Roboto Bold"/>
              </a:defRPr>
            </a:pPr>
            <a:r>
              <a:rPr sz="1600" kern="0" dirty="0">
                <a:gradFill>
                  <a:gsLst>
                    <a:gs pos="51300">
                      <a:srgbClr val="F5E2C4"/>
                    </a:gs>
                    <a:gs pos="0">
                      <a:srgbClr val="AD8E5D"/>
                    </a:gs>
                    <a:gs pos="100000">
                      <a:srgbClr val="E6CBA8"/>
                    </a:gs>
                  </a:gsLst>
                  <a:lin ang="0" scaled="1"/>
                </a:gradFill>
                <a:latin typeface="字体视界-一风尚黑体" panose="02000500000000000000" pitchFamily="2" charset="-122"/>
                <a:ea typeface="字体视界-一风尚黑体" panose="02000500000000000000" pitchFamily="2" charset="-122"/>
                <a:cs typeface="+mn-ea"/>
                <a:sym typeface="+mn-lt"/>
              </a:rPr>
              <a:t>Synergistically utilize technically sound portals with frictionless chains. Dramatically customize</a:t>
            </a:r>
            <a:r>
              <a:rPr lang="en-US" sz="1600" kern="0" dirty="0">
                <a:gradFill>
                  <a:gsLst>
                    <a:gs pos="51300">
                      <a:srgbClr val="F5E2C4"/>
                    </a:gs>
                    <a:gs pos="0">
                      <a:srgbClr val="AD8E5D"/>
                    </a:gs>
                    <a:gs pos="100000">
                      <a:srgbClr val="E6CBA8"/>
                    </a:gs>
                  </a:gsLst>
                  <a:lin ang="0" scaled="1"/>
                </a:gradFill>
                <a:latin typeface="字体视界-一风尚黑体" panose="02000500000000000000" pitchFamily="2" charset="-122"/>
                <a:ea typeface="字体视界-一风尚黑体" panose="02000500000000000000" pitchFamily="2" charset="-122"/>
                <a:cs typeface="+mn-ea"/>
                <a:sym typeface="+mn-lt"/>
              </a:rPr>
              <a:t> </a:t>
            </a:r>
            <a:r>
              <a:rPr sz="1600" kern="0" dirty="0">
                <a:gradFill>
                  <a:gsLst>
                    <a:gs pos="51300">
                      <a:srgbClr val="F5E2C4"/>
                    </a:gs>
                    <a:gs pos="0">
                      <a:srgbClr val="AD8E5D"/>
                    </a:gs>
                    <a:gs pos="100000">
                      <a:srgbClr val="E6CBA8"/>
                    </a:gs>
                  </a:gsLst>
                  <a:lin ang="0" scaled="1"/>
                </a:gradFill>
                <a:latin typeface="字体视界-一风尚黑体" panose="02000500000000000000" pitchFamily="2" charset="-122"/>
                <a:ea typeface="字体视界-一风尚黑体" panose="02000500000000000000" pitchFamily="2" charset="-122"/>
                <a:cs typeface="+mn-ea"/>
                <a:sym typeface="+mn-lt"/>
              </a:rPr>
              <a:t>empowered networks rather than goal-opportunities. </a:t>
            </a:r>
          </a:p>
        </p:txBody>
      </p:sp>
      <p:sp>
        <p:nvSpPr>
          <p:cNvPr id="39" name="文本框 38"/>
          <p:cNvSpPr txBox="1"/>
          <p:nvPr/>
        </p:nvSpPr>
        <p:spPr>
          <a:xfrm>
            <a:off x="4368218" y="1658883"/>
            <a:ext cx="3110268" cy="646331"/>
          </a:xfrm>
          <a:prstGeom prst="rect">
            <a:avLst/>
          </a:prstGeom>
          <a:noFill/>
        </p:spPr>
        <p:txBody>
          <a:bodyPr wrap="square" rtlCol="0">
            <a:spAutoFit/>
          </a:bodyPr>
          <a:lstStyle/>
          <a:p>
            <a:pPr algn="dist"/>
            <a:r>
              <a:rPr lang="en-US" altLang="zh-CN" sz="3600" b="1" dirty="0">
                <a:gradFill flip="none" rotWithShape="1">
                  <a:gsLst>
                    <a:gs pos="51300">
                      <a:srgbClr val="F5E2C4"/>
                    </a:gs>
                    <a:gs pos="0">
                      <a:srgbClr val="AD8E5D"/>
                    </a:gs>
                    <a:gs pos="100000">
                      <a:srgbClr val="E6CBA8"/>
                    </a:gs>
                  </a:gsLst>
                  <a:lin ang="0" scaled="1"/>
                  <a:tileRect/>
                </a:gradFill>
                <a:cs typeface="+mn-ea"/>
                <a:sym typeface="+mn-lt"/>
              </a:rPr>
              <a:t>PART 02</a:t>
            </a:r>
            <a:endParaRPr lang="zh-CN" altLang="en-US" sz="3600" b="1" dirty="0">
              <a:gradFill flip="none" rotWithShape="1">
                <a:gsLst>
                  <a:gs pos="51300">
                    <a:srgbClr val="F5E2C4"/>
                  </a:gs>
                  <a:gs pos="0">
                    <a:srgbClr val="AD8E5D"/>
                  </a:gs>
                  <a:gs pos="100000">
                    <a:srgbClr val="E6CBA8"/>
                  </a:gs>
                </a:gsLst>
                <a:lin ang="0" scaled="1"/>
                <a:tileRect/>
              </a:gradFill>
              <a:cs typeface="+mn-ea"/>
              <a:sym typeface="+mn-lt"/>
            </a:endParaRPr>
          </a:p>
        </p:txBody>
      </p:sp>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5026" b="47703"/>
          <a:stretch>
            <a:fillRect/>
          </a:stretch>
        </p:blipFill>
        <p:spPr>
          <a:xfrm rot="16200000">
            <a:off x="-377919" y="377921"/>
            <a:ext cx="4342359" cy="3586520"/>
          </a:xfrm>
          <a:prstGeom prst="rect">
            <a:avLst/>
          </a:prstGeom>
        </p:spPr>
      </p:pic>
      <p:pic>
        <p:nvPicPr>
          <p:cNvPr id="9" name="图片 8"/>
          <p:cNvPicPr>
            <a:picLocks noChangeAspect="1"/>
          </p:cNvPicPr>
          <p:nvPr/>
        </p:nvPicPr>
        <p:blipFill rotWithShape="1">
          <a:blip r:embed="rId3" cstate="print">
            <a:extLst>
              <a:ext uri="{28A0092B-C50C-407E-A947-70E740481C1C}">
                <a14:useLocalDpi xmlns:a14="http://schemas.microsoft.com/office/drawing/2010/main" val="0"/>
              </a:ext>
            </a:extLst>
          </a:blip>
          <a:srcRect l="-2066" t="47804" r="7092" b="-101"/>
          <a:stretch>
            <a:fillRect/>
          </a:stretch>
        </p:blipFill>
        <p:spPr>
          <a:xfrm rot="16200000">
            <a:off x="8227527" y="3001721"/>
            <a:ext cx="4342359" cy="35865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0-#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7" grpId="0" animBg="1"/>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1396" y="-2661397"/>
            <a:ext cx="6869208" cy="12191999"/>
          </a:xfrm>
          <a:prstGeom prst="rect">
            <a:avLst/>
          </a:prstGeom>
        </p:spPr>
      </p:pic>
      <p:cxnSp>
        <p:nvCxnSpPr>
          <p:cNvPr id="8" name="直接箭头连接符 7"/>
          <p:cNvCxnSpPr/>
          <p:nvPr/>
        </p:nvCxnSpPr>
        <p:spPr>
          <a:xfrm>
            <a:off x="458624" y="867769"/>
            <a:ext cx="11226753" cy="1"/>
          </a:xfrm>
          <a:prstGeom prst="straightConnector1">
            <a:avLst/>
          </a:prstGeom>
          <a:ln w="38100">
            <a:solidFill>
              <a:srgbClr val="EDD6B6"/>
            </a:solidFill>
            <a:tailEnd type="triangl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005706" y="281816"/>
            <a:ext cx="2029913" cy="584775"/>
          </a:xfrm>
          <a:prstGeom prst="rect">
            <a:avLst/>
          </a:prstGeom>
          <a:noFill/>
        </p:spPr>
        <p:txBody>
          <a:bodyPr wrap="square" rtlCol="0">
            <a:spAutoFit/>
          </a:bodyPr>
          <a:lstStyle/>
          <a:p>
            <a:pPr algn="dist" defTabSz="914400">
              <a:defRPr/>
            </a:pPr>
            <a:r>
              <a:rPr lang="zh-CN" altLang="en-US" sz="3200" kern="0" dirty="0">
                <a:gradFill>
                  <a:gsLst>
                    <a:gs pos="0">
                      <a:srgbClr val="F7E2AD"/>
                    </a:gs>
                    <a:gs pos="100000">
                      <a:srgbClr val="A88755"/>
                    </a:gs>
                  </a:gsLst>
                  <a:lin ang="5400000" scaled="1"/>
                </a:gradFill>
                <a:latin typeface="方正兰亭特黑简体" panose="02000000000000000000" pitchFamily="2" charset="-122"/>
                <a:ea typeface="方正兰亭特黑简体" panose="02000000000000000000" pitchFamily="2" charset="-122"/>
                <a:cs typeface="+mn-ea"/>
                <a:sym typeface="+mn-lt"/>
              </a:rPr>
              <a:t>区域成绩</a:t>
            </a:r>
          </a:p>
        </p:txBody>
      </p:sp>
      <p:sp>
        <p:nvSpPr>
          <p:cNvPr id="13" name="椭圆 12"/>
          <p:cNvSpPr/>
          <p:nvPr/>
        </p:nvSpPr>
        <p:spPr>
          <a:xfrm>
            <a:off x="578586" y="356926"/>
            <a:ext cx="282594" cy="282594"/>
          </a:xfrm>
          <a:prstGeom prst="ellipse">
            <a:avLst/>
          </a:prstGeom>
          <a:gradFill>
            <a:gsLst>
              <a:gs pos="0">
                <a:srgbClr val="FFFAE8"/>
              </a:gs>
              <a:gs pos="52600">
                <a:srgbClr val="EFD299"/>
              </a:gs>
              <a:gs pos="100000">
                <a:srgbClr val="C8A37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4" name="Freeform 5"/>
          <p:cNvSpPr/>
          <p:nvPr/>
        </p:nvSpPr>
        <p:spPr bwMode="auto">
          <a:xfrm>
            <a:off x="5410143" y="2725117"/>
            <a:ext cx="1393147" cy="3445358"/>
          </a:xfrm>
          <a:custGeom>
            <a:avLst/>
            <a:gdLst>
              <a:gd name="T0" fmla="*/ 431 w 862"/>
              <a:gd name="T1" fmla="*/ 2130 h 2130"/>
              <a:gd name="T2" fmla="*/ 0 w 862"/>
              <a:gd name="T3" fmla="*/ 1699 h 2130"/>
              <a:gd name="T4" fmla="*/ 108 w 862"/>
              <a:gd name="T5" fmla="*/ 1413 h 2130"/>
              <a:gd name="T6" fmla="*/ 112 w 862"/>
              <a:gd name="T7" fmla="*/ 1413 h 2130"/>
              <a:gd name="T8" fmla="*/ 113 w 862"/>
              <a:gd name="T9" fmla="*/ 1417 h 2130"/>
              <a:gd name="T10" fmla="*/ 6 w 862"/>
              <a:gd name="T11" fmla="*/ 1699 h 2130"/>
              <a:gd name="T12" fmla="*/ 431 w 862"/>
              <a:gd name="T13" fmla="*/ 2123 h 2130"/>
              <a:gd name="T14" fmla="*/ 856 w 862"/>
              <a:gd name="T15" fmla="*/ 1699 h 2130"/>
              <a:gd name="T16" fmla="*/ 454 w 862"/>
              <a:gd name="T17" fmla="*/ 1274 h 2130"/>
              <a:gd name="T18" fmla="*/ 451 w 862"/>
              <a:gd name="T19" fmla="*/ 1271 h 2130"/>
              <a:gd name="T20" fmla="*/ 451 w 862"/>
              <a:gd name="T21" fmla="*/ 1266 h 2130"/>
              <a:gd name="T22" fmla="*/ 451 w 862"/>
              <a:gd name="T23" fmla="*/ 859 h 2130"/>
              <a:gd name="T24" fmla="*/ 454 w 862"/>
              <a:gd name="T25" fmla="*/ 856 h 2130"/>
              <a:gd name="T26" fmla="*/ 856 w 862"/>
              <a:gd name="T27" fmla="*/ 431 h 2130"/>
              <a:gd name="T28" fmla="*/ 431 w 862"/>
              <a:gd name="T29" fmla="*/ 7 h 2130"/>
              <a:gd name="T30" fmla="*/ 6 w 862"/>
              <a:gd name="T31" fmla="*/ 431 h 2130"/>
              <a:gd name="T32" fmla="*/ 31 w 862"/>
              <a:gd name="T33" fmla="*/ 574 h 2130"/>
              <a:gd name="T34" fmla="*/ 29 w 862"/>
              <a:gd name="T35" fmla="*/ 578 h 2130"/>
              <a:gd name="T36" fmla="*/ 25 w 862"/>
              <a:gd name="T37" fmla="*/ 576 h 2130"/>
              <a:gd name="T38" fmla="*/ 0 w 862"/>
              <a:gd name="T39" fmla="*/ 431 h 2130"/>
              <a:gd name="T40" fmla="*/ 431 w 862"/>
              <a:gd name="T41" fmla="*/ 0 h 2130"/>
              <a:gd name="T42" fmla="*/ 862 w 862"/>
              <a:gd name="T43" fmla="*/ 431 h 2130"/>
              <a:gd name="T44" fmla="*/ 457 w 862"/>
              <a:gd name="T45" fmla="*/ 862 h 2130"/>
              <a:gd name="T46" fmla="*/ 457 w 862"/>
              <a:gd name="T47" fmla="*/ 1266 h 2130"/>
              <a:gd name="T48" fmla="*/ 457 w 862"/>
              <a:gd name="T49" fmla="*/ 1268 h 2130"/>
              <a:gd name="T50" fmla="*/ 862 w 862"/>
              <a:gd name="T51" fmla="*/ 1699 h 2130"/>
              <a:gd name="T52" fmla="*/ 431 w 862"/>
              <a:gd name="T53" fmla="*/ 2130 h 2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62" h="2130">
                <a:moveTo>
                  <a:pt x="431" y="2130"/>
                </a:moveTo>
                <a:cubicBezTo>
                  <a:pt x="193" y="2130"/>
                  <a:pt x="0" y="1936"/>
                  <a:pt x="0" y="1699"/>
                </a:cubicBezTo>
                <a:cubicBezTo>
                  <a:pt x="0" y="1593"/>
                  <a:pt x="38" y="1492"/>
                  <a:pt x="108" y="1413"/>
                </a:cubicBezTo>
                <a:cubicBezTo>
                  <a:pt x="109" y="1412"/>
                  <a:pt x="111" y="1412"/>
                  <a:pt x="112" y="1413"/>
                </a:cubicBezTo>
                <a:cubicBezTo>
                  <a:pt x="114" y="1414"/>
                  <a:pt x="114" y="1416"/>
                  <a:pt x="113" y="1417"/>
                </a:cubicBezTo>
                <a:cubicBezTo>
                  <a:pt x="44" y="1495"/>
                  <a:pt x="6" y="1595"/>
                  <a:pt x="6" y="1699"/>
                </a:cubicBezTo>
                <a:cubicBezTo>
                  <a:pt x="6" y="1933"/>
                  <a:pt x="197" y="2123"/>
                  <a:pt x="431" y="2123"/>
                </a:cubicBezTo>
                <a:cubicBezTo>
                  <a:pt x="665" y="2123"/>
                  <a:pt x="856" y="1933"/>
                  <a:pt x="856" y="1699"/>
                </a:cubicBezTo>
                <a:cubicBezTo>
                  <a:pt x="856" y="1473"/>
                  <a:pt x="679" y="1286"/>
                  <a:pt x="454" y="1274"/>
                </a:cubicBezTo>
                <a:cubicBezTo>
                  <a:pt x="452" y="1274"/>
                  <a:pt x="451" y="1273"/>
                  <a:pt x="451" y="1271"/>
                </a:cubicBezTo>
                <a:cubicBezTo>
                  <a:pt x="451" y="1266"/>
                  <a:pt x="451" y="1266"/>
                  <a:pt x="451" y="1266"/>
                </a:cubicBezTo>
                <a:cubicBezTo>
                  <a:pt x="451" y="859"/>
                  <a:pt x="451" y="859"/>
                  <a:pt x="451" y="859"/>
                </a:cubicBezTo>
                <a:cubicBezTo>
                  <a:pt x="451" y="857"/>
                  <a:pt x="452" y="856"/>
                  <a:pt x="454" y="856"/>
                </a:cubicBezTo>
                <a:cubicBezTo>
                  <a:pt x="679" y="844"/>
                  <a:pt x="856" y="657"/>
                  <a:pt x="856" y="431"/>
                </a:cubicBezTo>
                <a:cubicBezTo>
                  <a:pt x="856" y="197"/>
                  <a:pt x="665" y="7"/>
                  <a:pt x="431" y="7"/>
                </a:cubicBezTo>
                <a:cubicBezTo>
                  <a:pt x="197" y="7"/>
                  <a:pt x="6" y="197"/>
                  <a:pt x="6" y="431"/>
                </a:cubicBezTo>
                <a:cubicBezTo>
                  <a:pt x="6" y="480"/>
                  <a:pt x="14" y="528"/>
                  <a:pt x="31" y="574"/>
                </a:cubicBezTo>
                <a:cubicBezTo>
                  <a:pt x="31" y="576"/>
                  <a:pt x="30" y="578"/>
                  <a:pt x="29" y="578"/>
                </a:cubicBezTo>
                <a:cubicBezTo>
                  <a:pt x="27" y="579"/>
                  <a:pt x="25" y="578"/>
                  <a:pt x="25" y="576"/>
                </a:cubicBezTo>
                <a:cubicBezTo>
                  <a:pt x="8" y="530"/>
                  <a:pt x="0" y="481"/>
                  <a:pt x="0" y="431"/>
                </a:cubicBezTo>
                <a:cubicBezTo>
                  <a:pt x="0" y="194"/>
                  <a:pt x="193" y="0"/>
                  <a:pt x="431" y="0"/>
                </a:cubicBezTo>
                <a:cubicBezTo>
                  <a:pt x="669" y="0"/>
                  <a:pt x="862" y="194"/>
                  <a:pt x="862" y="431"/>
                </a:cubicBezTo>
                <a:cubicBezTo>
                  <a:pt x="862" y="660"/>
                  <a:pt x="685" y="848"/>
                  <a:pt x="457" y="862"/>
                </a:cubicBezTo>
                <a:cubicBezTo>
                  <a:pt x="457" y="1266"/>
                  <a:pt x="457" y="1266"/>
                  <a:pt x="457" y="1266"/>
                </a:cubicBezTo>
                <a:cubicBezTo>
                  <a:pt x="457" y="1268"/>
                  <a:pt x="457" y="1268"/>
                  <a:pt x="457" y="1268"/>
                </a:cubicBezTo>
                <a:cubicBezTo>
                  <a:pt x="685" y="1282"/>
                  <a:pt x="862" y="1470"/>
                  <a:pt x="862" y="1699"/>
                </a:cubicBezTo>
                <a:cubicBezTo>
                  <a:pt x="862" y="1936"/>
                  <a:pt x="669" y="2130"/>
                  <a:pt x="431" y="2130"/>
                </a:cubicBezTo>
                <a:close/>
              </a:path>
            </a:pathLst>
          </a:custGeom>
          <a:solidFill>
            <a:schemeClr val="bg2">
              <a:lumMod val="85000"/>
            </a:schemeClr>
          </a:solidFill>
          <a:ln>
            <a:noFill/>
          </a:ln>
        </p:spPr>
        <p:txBody>
          <a:bodyPr vert="horz" wrap="square" lIns="91440" tIns="45720" rIns="91440" bIns="45720" numCol="1" anchor="t" anchorCtr="0" compatLnSpc="1"/>
          <a:lstStyle/>
          <a:p>
            <a:endParaRPr lang="en-US">
              <a:solidFill>
                <a:srgbClr val="F6E1AC"/>
              </a:solidFill>
              <a:cs typeface="+mn-ea"/>
              <a:sym typeface="+mn-lt"/>
            </a:endParaRPr>
          </a:p>
        </p:txBody>
      </p:sp>
      <p:sp>
        <p:nvSpPr>
          <p:cNvPr id="55" name="Freeform 6"/>
          <p:cNvSpPr/>
          <p:nvPr/>
        </p:nvSpPr>
        <p:spPr bwMode="auto">
          <a:xfrm>
            <a:off x="6875627" y="3129665"/>
            <a:ext cx="1219003" cy="1362337"/>
          </a:xfrm>
          <a:custGeom>
            <a:avLst/>
            <a:gdLst>
              <a:gd name="T0" fmla="*/ 751 w 754"/>
              <a:gd name="T1" fmla="*/ 842 h 842"/>
              <a:gd name="T2" fmla="*/ 748 w 754"/>
              <a:gd name="T3" fmla="*/ 839 h 842"/>
              <a:gd name="T4" fmla="*/ 263 w 754"/>
              <a:gd name="T5" fmla="*/ 354 h 842"/>
              <a:gd name="T6" fmla="*/ 6 w 754"/>
              <a:gd name="T7" fmla="*/ 427 h 842"/>
              <a:gd name="T8" fmla="*/ 5 w 754"/>
              <a:gd name="T9" fmla="*/ 428 h 842"/>
              <a:gd name="T10" fmla="*/ 1 w 754"/>
              <a:gd name="T11" fmla="*/ 427 h 842"/>
              <a:gd name="T12" fmla="*/ 1 w 754"/>
              <a:gd name="T13" fmla="*/ 425 h 842"/>
              <a:gd name="T14" fmla="*/ 1 w 754"/>
              <a:gd name="T15" fmla="*/ 288 h 842"/>
              <a:gd name="T16" fmla="*/ 48 w 754"/>
              <a:gd name="T17" fmla="*/ 241 h 842"/>
              <a:gd name="T18" fmla="*/ 304 w 754"/>
              <a:gd name="T19" fmla="*/ 241 h 842"/>
              <a:gd name="T20" fmla="*/ 345 w 754"/>
              <a:gd name="T21" fmla="*/ 199 h 842"/>
              <a:gd name="T22" fmla="*/ 345 w 754"/>
              <a:gd name="T23" fmla="*/ 3 h 842"/>
              <a:gd name="T24" fmla="*/ 348 w 754"/>
              <a:gd name="T25" fmla="*/ 0 h 842"/>
              <a:gd name="T26" fmla="*/ 351 w 754"/>
              <a:gd name="T27" fmla="*/ 3 h 842"/>
              <a:gd name="T28" fmla="*/ 351 w 754"/>
              <a:gd name="T29" fmla="*/ 199 h 842"/>
              <a:gd name="T30" fmla="*/ 304 w 754"/>
              <a:gd name="T31" fmla="*/ 247 h 842"/>
              <a:gd name="T32" fmla="*/ 48 w 754"/>
              <a:gd name="T33" fmla="*/ 247 h 842"/>
              <a:gd name="T34" fmla="*/ 7 w 754"/>
              <a:gd name="T35" fmla="*/ 288 h 842"/>
              <a:gd name="T36" fmla="*/ 7 w 754"/>
              <a:gd name="T37" fmla="*/ 419 h 842"/>
              <a:gd name="T38" fmla="*/ 263 w 754"/>
              <a:gd name="T39" fmla="*/ 347 h 842"/>
              <a:gd name="T40" fmla="*/ 754 w 754"/>
              <a:gd name="T41" fmla="*/ 839 h 842"/>
              <a:gd name="T42" fmla="*/ 751 w 754"/>
              <a:gd name="T43" fmla="*/ 842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54" h="842">
                <a:moveTo>
                  <a:pt x="751" y="842"/>
                </a:moveTo>
                <a:cubicBezTo>
                  <a:pt x="749" y="842"/>
                  <a:pt x="748" y="841"/>
                  <a:pt x="748" y="839"/>
                </a:cubicBezTo>
                <a:cubicBezTo>
                  <a:pt x="748" y="571"/>
                  <a:pt x="530" y="354"/>
                  <a:pt x="263" y="354"/>
                </a:cubicBezTo>
                <a:cubicBezTo>
                  <a:pt x="172" y="354"/>
                  <a:pt x="83" y="379"/>
                  <a:pt x="6" y="427"/>
                </a:cubicBezTo>
                <a:cubicBezTo>
                  <a:pt x="6" y="428"/>
                  <a:pt x="5" y="428"/>
                  <a:pt x="5" y="428"/>
                </a:cubicBezTo>
                <a:cubicBezTo>
                  <a:pt x="3" y="428"/>
                  <a:pt x="2" y="428"/>
                  <a:pt x="1" y="427"/>
                </a:cubicBezTo>
                <a:cubicBezTo>
                  <a:pt x="1" y="426"/>
                  <a:pt x="0" y="425"/>
                  <a:pt x="1" y="425"/>
                </a:cubicBezTo>
                <a:cubicBezTo>
                  <a:pt x="1" y="288"/>
                  <a:pt x="1" y="288"/>
                  <a:pt x="1" y="288"/>
                </a:cubicBezTo>
                <a:cubicBezTo>
                  <a:pt x="1" y="262"/>
                  <a:pt x="22" y="241"/>
                  <a:pt x="48" y="241"/>
                </a:cubicBezTo>
                <a:cubicBezTo>
                  <a:pt x="304" y="241"/>
                  <a:pt x="304" y="241"/>
                  <a:pt x="304" y="241"/>
                </a:cubicBezTo>
                <a:cubicBezTo>
                  <a:pt x="326" y="241"/>
                  <a:pt x="345" y="222"/>
                  <a:pt x="345" y="199"/>
                </a:cubicBezTo>
                <a:cubicBezTo>
                  <a:pt x="345" y="3"/>
                  <a:pt x="345" y="3"/>
                  <a:pt x="345" y="3"/>
                </a:cubicBezTo>
                <a:cubicBezTo>
                  <a:pt x="345" y="1"/>
                  <a:pt x="346" y="0"/>
                  <a:pt x="348" y="0"/>
                </a:cubicBezTo>
                <a:cubicBezTo>
                  <a:pt x="350" y="0"/>
                  <a:pt x="351" y="1"/>
                  <a:pt x="351" y="3"/>
                </a:cubicBezTo>
                <a:cubicBezTo>
                  <a:pt x="351" y="199"/>
                  <a:pt x="351" y="199"/>
                  <a:pt x="351" y="199"/>
                </a:cubicBezTo>
                <a:cubicBezTo>
                  <a:pt x="351" y="226"/>
                  <a:pt x="330" y="247"/>
                  <a:pt x="304" y="247"/>
                </a:cubicBezTo>
                <a:cubicBezTo>
                  <a:pt x="48" y="247"/>
                  <a:pt x="48" y="247"/>
                  <a:pt x="48" y="247"/>
                </a:cubicBezTo>
                <a:cubicBezTo>
                  <a:pt x="25" y="247"/>
                  <a:pt x="7" y="265"/>
                  <a:pt x="7" y="288"/>
                </a:cubicBezTo>
                <a:cubicBezTo>
                  <a:pt x="7" y="419"/>
                  <a:pt x="7" y="419"/>
                  <a:pt x="7" y="419"/>
                </a:cubicBezTo>
                <a:cubicBezTo>
                  <a:pt x="84" y="372"/>
                  <a:pt x="172" y="347"/>
                  <a:pt x="263" y="347"/>
                </a:cubicBezTo>
                <a:cubicBezTo>
                  <a:pt x="534" y="347"/>
                  <a:pt x="754" y="568"/>
                  <a:pt x="754" y="839"/>
                </a:cubicBezTo>
                <a:cubicBezTo>
                  <a:pt x="754" y="841"/>
                  <a:pt x="753" y="842"/>
                  <a:pt x="751" y="842"/>
                </a:cubicBezTo>
                <a:close/>
              </a:path>
            </a:pathLst>
          </a:custGeom>
          <a:solidFill>
            <a:schemeClr val="bg2">
              <a:lumMod val="85000"/>
            </a:schemeClr>
          </a:solidFill>
          <a:ln>
            <a:noFill/>
          </a:ln>
        </p:spPr>
        <p:txBody>
          <a:bodyPr vert="horz" wrap="square" lIns="91440" tIns="45720" rIns="91440" bIns="45720" numCol="1" anchor="t" anchorCtr="0" compatLnSpc="1"/>
          <a:lstStyle/>
          <a:p>
            <a:endParaRPr lang="en-US">
              <a:solidFill>
                <a:srgbClr val="F6E1AC"/>
              </a:solidFill>
              <a:cs typeface="+mn-ea"/>
              <a:sym typeface="+mn-lt"/>
            </a:endParaRPr>
          </a:p>
        </p:txBody>
      </p:sp>
      <p:sp>
        <p:nvSpPr>
          <p:cNvPr id="56" name="Freeform 7"/>
          <p:cNvSpPr/>
          <p:nvPr/>
        </p:nvSpPr>
        <p:spPr bwMode="auto">
          <a:xfrm>
            <a:off x="4110766" y="1690974"/>
            <a:ext cx="3970468" cy="4486199"/>
          </a:xfrm>
          <a:custGeom>
            <a:avLst/>
            <a:gdLst>
              <a:gd name="T0" fmla="*/ 7 w 2455"/>
              <a:gd name="T1" fmla="*/ 2774 h 2774"/>
              <a:gd name="T2" fmla="*/ 0 w 2455"/>
              <a:gd name="T3" fmla="*/ 2767 h 2774"/>
              <a:gd name="T4" fmla="*/ 7 w 2455"/>
              <a:gd name="T5" fmla="*/ 2759 h 2774"/>
              <a:gd name="T6" fmla="*/ 699 w 2455"/>
              <a:gd name="T7" fmla="*/ 2759 h 2774"/>
              <a:gd name="T8" fmla="*/ 743 w 2455"/>
              <a:gd name="T9" fmla="*/ 2715 h 2774"/>
              <a:gd name="T10" fmla="*/ 743 w 2455"/>
              <a:gd name="T11" fmla="*/ 2339 h 2774"/>
              <a:gd name="T12" fmla="*/ 1204 w 2455"/>
              <a:gd name="T13" fmla="*/ 1848 h 2774"/>
              <a:gd name="T14" fmla="*/ 1204 w 2455"/>
              <a:gd name="T15" fmla="*/ 1562 h 2774"/>
              <a:gd name="T16" fmla="*/ 1199 w 2455"/>
              <a:gd name="T17" fmla="*/ 1561 h 2774"/>
              <a:gd name="T18" fmla="*/ 875 w 2455"/>
              <a:gd name="T19" fmla="*/ 1407 h 2774"/>
              <a:gd name="T20" fmla="*/ 743 w 2455"/>
              <a:gd name="T21" fmla="*/ 1071 h 2774"/>
              <a:gd name="T22" fmla="*/ 1234 w 2455"/>
              <a:gd name="T23" fmla="*/ 580 h 2774"/>
              <a:gd name="T24" fmla="*/ 1725 w 2455"/>
              <a:gd name="T25" fmla="*/ 1064 h 2774"/>
              <a:gd name="T26" fmla="*/ 1954 w 2455"/>
              <a:gd name="T27" fmla="*/ 1064 h 2774"/>
              <a:gd name="T28" fmla="*/ 1992 w 2455"/>
              <a:gd name="T29" fmla="*/ 1027 h 2774"/>
              <a:gd name="T30" fmla="*/ 1992 w 2455"/>
              <a:gd name="T31" fmla="*/ 904 h 2774"/>
              <a:gd name="T32" fmla="*/ 1690 w 2455"/>
              <a:gd name="T33" fmla="*/ 772 h 2774"/>
              <a:gd name="T34" fmla="*/ 1551 w 2455"/>
              <a:gd name="T35" fmla="*/ 452 h 2774"/>
              <a:gd name="T36" fmla="*/ 2003 w 2455"/>
              <a:gd name="T37" fmla="*/ 0 h 2774"/>
              <a:gd name="T38" fmla="*/ 2455 w 2455"/>
              <a:gd name="T39" fmla="*/ 452 h 2774"/>
              <a:gd name="T40" fmla="*/ 2448 w 2455"/>
              <a:gd name="T41" fmla="*/ 459 h 2774"/>
              <a:gd name="T42" fmla="*/ 2441 w 2455"/>
              <a:gd name="T43" fmla="*/ 452 h 2774"/>
              <a:gd name="T44" fmla="*/ 2003 w 2455"/>
              <a:gd name="T45" fmla="*/ 15 h 2774"/>
              <a:gd name="T46" fmla="*/ 1565 w 2455"/>
              <a:gd name="T47" fmla="*/ 452 h 2774"/>
              <a:gd name="T48" fmla="*/ 1998 w 2455"/>
              <a:gd name="T49" fmla="*/ 890 h 2774"/>
              <a:gd name="T50" fmla="*/ 1999 w 2455"/>
              <a:gd name="T51" fmla="*/ 890 h 2774"/>
              <a:gd name="T52" fmla="*/ 2006 w 2455"/>
              <a:gd name="T53" fmla="*/ 897 h 2774"/>
              <a:gd name="T54" fmla="*/ 2006 w 2455"/>
              <a:gd name="T55" fmla="*/ 1027 h 2774"/>
              <a:gd name="T56" fmla="*/ 1954 w 2455"/>
              <a:gd name="T57" fmla="*/ 1079 h 2774"/>
              <a:gd name="T58" fmla="*/ 1718 w 2455"/>
              <a:gd name="T59" fmla="*/ 1079 h 2774"/>
              <a:gd name="T60" fmla="*/ 1711 w 2455"/>
              <a:gd name="T61" fmla="*/ 1071 h 2774"/>
              <a:gd name="T62" fmla="*/ 1234 w 2455"/>
              <a:gd name="T63" fmla="*/ 595 h 2774"/>
              <a:gd name="T64" fmla="*/ 757 w 2455"/>
              <a:gd name="T65" fmla="*/ 1071 h 2774"/>
              <a:gd name="T66" fmla="*/ 1200 w 2455"/>
              <a:gd name="T67" fmla="*/ 1547 h 2774"/>
              <a:gd name="T68" fmla="*/ 1212 w 2455"/>
              <a:gd name="T69" fmla="*/ 1548 h 2774"/>
              <a:gd name="T70" fmla="*/ 1218 w 2455"/>
              <a:gd name="T71" fmla="*/ 1555 h 2774"/>
              <a:gd name="T72" fmla="*/ 1218 w 2455"/>
              <a:gd name="T73" fmla="*/ 1855 h 2774"/>
              <a:gd name="T74" fmla="*/ 1212 w 2455"/>
              <a:gd name="T75" fmla="*/ 1862 h 2774"/>
              <a:gd name="T76" fmla="*/ 1205 w 2455"/>
              <a:gd name="T77" fmla="*/ 1863 h 2774"/>
              <a:gd name="T78" fmla="*/ 757 w 2455"/>
              <a:gd name="T79" fmla="*/ 2339 h 2774"/>
              <a:gd name="T80" fmla="*/ 757 w 2455"/>
              <a:gd name="T81" fmla="*/ 2715 h 2774"/>
              <a:gd name="T82" fmla="*/ 699 w 2455"/>
              <a:gd name="T83" fmla="*/ 2774 h 2774"/>
              <a:gd name="T84" fmla="*/ 7 w 2455"/>
              <a:gd name="T85" fmla="*/ 2774 h 2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55" h="2774">
                <a:moveTo>
                  <a:pt x="7" y="2774"/>
                </a:moveTo>
                <a:cubicBezTo>
                  <a:pt x="3" y="2774"/>
                  <a:pt x="0" y="2771"/>
                  <a:pt x="0" y="2767"/>
                </a:cubicBezTo>
                <a:cubicBezTo>
                  <a:pt x="0" y="2763"/>
                  <a:pt x="3" y="2759"/>
                  <a:pt x="7" y="2759"/>
                </a:cubicBezTo>
                <a:cubicBezTo>
                  <a:pt x="699" y="2759"/>
                  <a:pt x="699" y="2759"/>
                  <a:pt x="699" y="2759"/>
                </a:cubicBezTo>
                <a:cubicBezTo>
                  <a:pt x="723" y="2759"/>
                  <a:pt x="743" y="2740"/>
                  <a:pt x="743" y="2715"/>
                </a:cubicBezTo>
                <a:cubicBezTo>
                  <a:pt x="743" y="2339"/>
                  <a:pt x="743" y="2339"/>
                  <a:pt x="743" y="2339"/>
                </a:cubicBezTo>
                <a:cubicBezTo>
                  <a:pt x="743" y="2079"/>
                  <a:pt x="945" y="1864"/>
                  <a:pt x="1204" y="1848"/>
                </a:cubicBezTo>
                <a:cubicBezTo>
                  <a:pt x="1204" y="1562"/>
                  <a:pt x="1204" y="1562"/>
                  <a:pt x="1204" y="1562"/>
                </a:cubicBezTo>
                <a:cubicBezTo>
                  <a:pt x="1199" y="1561"/>
                  <a:pt x="1199" y="1561"/>
                  <a:pt x="1199" y="1561"/>
                </a:cubicBezTo>
                <a:cubicBezTo>
                  <a:pt x="1075" y="1553"/>
                  <a:pt x="961" y="1498"/>
                  <a:pt x="875" y="1407"/>
                </a:cubicBezTo>
                <a:cubicBezTo>
                  <a:pt x="790" y="1316"/>
                  <a:pt x="743" y="1196"/>
                  <a:pt x="743" y="1071"/>
                </a:cubicBezTo>
                <a:cubicBezTo>
                  <a:pt x="743" y="801"/>
                  <a:pt x="963" y="580"/>
                  <a:pt x="1234" y="580"/>
                </a:cubicBezTo>
                <a:cubicBezTo>
                  <a:pt x="1502" y="580"/>
                  <a:pt x="1721" y="797"/>
                  <a:pt x="1725" y="1064"/>
                </a:cubicBezTo>
                <a:cubicBezTo>
                  <a:pt x="1954" y="1064"/>
                  <a:pt x="1954" y="1064"/>
                  <a:pt x="1954" y="1064"/>
                </a:cubicBezTo>
                <a:cubicBezTo>
                  <a:pt x="1975" y="1064"/>
                  <a:pt x="1992" y="1048"/>
                  <a:pt x="1992" y="1027"/>
                </a:cubicBezTo>
                <a:cubicBezTo>
                  <a:pt x="1992" y="904"/>
                  <a:pt x="1992" y="904"/>
                  <a:pt x="1992" y="904"/>
                </a:cubicBezTo>
                <a:cubicBezTo>
                  <a:pt x="1884" y="902"/>
                  <a:pt x="1774" y="854"/>
                  <a:pt x="1690" y="772"/>
                </a:cubicBezTo>
                <a:cubicBezTo>
                  <a:pt x="1600" y="684"/>
                  <a:pt x="1551" y="571"/>
                  <a:pt x="1551" y="452"/>
                </a:cubicBezTo>
                <a:cubicBezTo>
                  <a:pt x="1551" y="203"/>
                  <a:pt x="1754" y="0"/>
                  <a:pt x="2003" y="0"/>
                </a:cubicBezTo>
                <a:cubicBezTo>
                  <a:pt x="2252" y="0"/>
                  <a:pt x="2455" y="203"/>
                  <a:pt x="2455" y="452"/>
                </a:cubicBezTo>
                <a:cubicBezTo>
                  <a:pt x="2455" y="456"/>
                  <a:pt x="2452" y="459"/>
                  <a:pt x="2448" y="459"/>
                </a:cubicBezTo>
                <a:cubicBezTo>
                  <a:pt x="2444" y="459"/>
                  <a:pt x="2441" y="456"/>
                  <a:pt x="2441" y="452"/>
                </a:cubicBezTo>
                <a:cubicBezTo>
                  <a:pt x="2441" y="211"/>
                  <a:pt x="2244" y="15"/>
                  <a:pt x="2003" y="15"/>
                </a:cubicBezTo>
                <a:cubicBezTo>
                  <a:pt x="1762" y="15"/>
                  <a:pt x="1565" y="211"/>
                  <a:pt x="1565" y="452"/>
                </a:cubicBezTo>
                <a:cubicBezTo>
                  <a:pt x="1565" y="681"/>
                  <a:pt x="1771" y="889"/>
                  <a:pt x="1998" y="890"/>
                </a:cubicBezTo>
                <a:cubicBezTo>
                  <a:pt x="1998" y="890"/>
                  <a:pt x="1998" y="890"/>
                  <a:pt x="1999" y="890"/>
                </a:cubicBezTo>
                <a:cubicBezTo>
                  <a:pt x="2003" y="890"/>
                  <a:pt x="2006" y="893"/>
                  <a:pt x="2006" y="897"/>
                </a:cubicBezTo>
                <a:cubicBezTo>
                  <a:pt x="2006" y="1027"/>
                  <a:pt x="2006" y="1027"/>
                  <a:pt x="2006" y="1027"/>
                </a:cubicBezTo>
                <a:cubicBezTo>
                  <a:pt x="2006" y="1056"/>
                  <a:pt x="1983" y="1079"/>
                  <a:pt x="1954" y="1079"/>
                </a:cubicBezTo>
                <a:cubicBezTo>
                  <a:pt x="1718" y="1079"/>
                  <a:pt x="1718" y="1079"/>
                  <a:pt x="1718" y="1079"/>
                </a:cubicBezTo>
                <a:cubicBezTo>
                  <a:pt x="1714" y="1079"/>
                  <a:pt x="1711" y="1075"/>
                  <a:pt x="1711" y="1071"/>
                </a:cubicBezTo>
                <a:cubicBezTo>
                  <a:pt x="1711" y="809"/>
                  <a:pt x="1497" y="595"/>
                  <a:pt x="1234" y="595"/>
                </a:cubicBezTo>
                <a:cubicBezTo>
                  <a:pt x="971" y="595"/>
                  <a:pt x="757" y="809"/>
                  <a:pt x="757" y="1071"/>
                </a:cubicBezTo>
                <a:cubicBezTo>
                  <a:pt x="757" y="1321"/>
                  <a:pt x="952" y="1529"/>
                  <a:pt x="1200" y="1547"/>
                </a:cubicBezTo>
                <a:cubicBezTo>
                  <a:pt x="1212" y="1548"/>
                  <a:pt x="1212" y="1548"/>
                  <a:pt x="1212" y="1548"/>
                </a:cubicBezTo>
                <a:cubicBezTo>
                  <a:pt x="1215" y="1548"/>
                  <a:pt x="1218" y="1552"/>
                  <a:pt x="1218" y="1555"/>
                </a:cubicBezTo>
                <a:cubicBezTo>
                  <a:pt x="1218" y="1855"/>
                  <a:pt x="1218" y="1855"/>
                  <a:pt x="1218" y="1855"/>
                </a:cubicBezTo>
                <a:cubicBezTo>
                  <a:pt x="1218" y="1858"/>
                  <a:pt x="1215" y="1861"/>
                  <a:pt x="1212" y="1862"/>
                </a:cubicBezTo>
                <a:cubicBezTo>
                  <a:pt x="1205" y="1863"/>
                  <a:pt x="1205" y="1863"/>
                  <a:pt x="1205" y="1863"/>
                </a:cubicBezTo>
                <a:cubicBezTo>
                  <a:pt x="954" y="1878"/>
                  <a:pt x="757" y="2087"/>
                  <a:pt x="757" y="2339"/>
                </a:cubicBezTo>
                <a:cubicBezTo>
                  <a:pt x="757" y="2715"/>
                  <a:pt x="757" y="2715"/>
                  <a:pt x="757" y="2715"/>
                </a:cubicBezTo>
                <a:cubicBezTo>
                  <a:pt x="757" y="2748"/>
                  <a:pt x="731" y="2774"/>
                  <a:pt x="699" y="2774"/>
                </a:cubicBezTo>
                <a:lnTo>
                  <a:pt x="7" y="2774"/>
                </a:lnTo>
                <a:close/>
              </a:path>
            </a:pathLst>
          </a:custGeom>
          <a:solidFill>
            <a:schemeClr val="bg2">
              <a:lumMod val="85000"/>
            </a:schemeClr>
          </a:solidFill>
          <a:ln>
            <a:noFill/>
          </a:ln>
        </p:spPr>
        <p:txBody>
          <a:bodyPr vert="horz" wrap="square" lIns="91440" tIns="45720" rIns="91440" bIns="45720" numCol="1" anchor="t" anchorCtr="0" compatLnSpc="1"/>
          <a:lstStyle/>
          <a:p>
            <a:endParaRPr lang="en-US">
              <a:solidFill>
                <a:srgbClr val="F6E1AC"/>
              </a:solidFill>
              <a:cs typeface="+mn-ea"/>
              <a:sym typeface="+mn-lt"/>
            </a:endParaRPr>
          </a:p>
        </p:txBody>
      </p:sp>
      <p:sp>
        <p:nvSpPr>
          <p:cNvPr id="57" name="Freeform 8"/>
          <p:cNvSpPr/>
          <p:nvPr/>
        </p:nvSpPr>
        <p:spPr bwMode="auto">
          <a:xfrm>
            <a:off x="6751048" y="1822251"/>
            <a:ext cx="1200250" cy="1062274"/>
          </a:xfrm>
          <a:custGeom>
            <a:avLst/>
            <a:gdLst>
              <a:gd name="T0" fmla="*/ 607 w 742"/>
              <a:gd name="T1" fmla="*/ 657 h 657"/>
              <a:gd name="T2" fmla="*/ 604 w 742"/>
              <a:gd name="T3" fmla="*/ 656 h 657"/>
              <a:gd name="T4" fmla="*/ 605 w 742"/>
              <a:gd name="T5" fmla="*/ 651 h 657"/>
              <a:gd name="T6" fmla="*/ 736 w 742"/>
              <a:gd name="T7" fmla="*/ 371 h 657"/>
              <a:gd name="T8" fmla="*/ 371 w 742"/>
              <a:gd name="T9" fmla="*/ 6 h 657"/>
              <a:gd name="T10" fmla="*/ 6 w 742"/>
              <a:gd name="T11" fmla="*/ 371 h 657"/>
              <a:gd name="T12" fmla="*/ 3 w 742"/>
              <a:gd name="T13" fmla="*/ 374 h 657"/>
              <a:gd name="T14" fmla="*/ 0 w 742"/>
              <a:gd name="T15" fmla="*/ 371 h 657"/>
              <a:gd name="T16" fmla="*/ 371 w 742"/>
              <a:gd name="T17" fmla="*/ 0 h 657"/>
              <a:gd name="T18" fmla="*/ 742 w 742"/>
              <a:gd name="T19" fmla="*/ 371 h 657"/>
              <a:gd name="T20" fmla="*/ 609 w 742"/>
              <a:gd name="T21" fmla="*/ 656 h 657"/>
              <a:gd name="T22" fmla="*/ 607 w 742"/>
              <a:gd name="T23" fmla="*/ 657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2" h="657">
                <a:moveTo>
                  <a:pt x="607" y="657"/>
                </a:moveTo>
                <a:cubicBezTo>
                  <a:pt x="606" y="657"/>
                  <a:pt x="605" y="657"/>
                  <a:pt x="604" y="656"/>
                </a:cubicBezTo>
                <a:cubicBezTo>
                  <a:pt x="603" y="655"/>
                  <a:pt x="603" y="653"/>
                  <a:pt x="605" y="651"/>
                </a:cubicBezTo>
                <a:cubicBezTo>
                  <a:pt x="688" y="582"/>
                  <a:pt x="736" y="480"/>
                  <a:pt x="736" y="371"/>
                </a:cubicBezTo>
                <a:cubicBezTo>
                  <a:pt x="736" y="170"/>
                  <a:pt x="572" y="6"/>
                  <a:pt x="371" y="6"/>
                </a:cubicBezTo>
                <a:cubicBezTo>
                  <a:pt x="170" y="6"/>
                  <a:pt x="6" y="170"/>
                  <a:pt x="6" y="371"/>
                </a:cubicBezTo>
                <a:cubicBezTo>
                  <a:pt x="6" y="373"/>
                  <a:pt x="5" y="374"/>
                  <a:pt x="3" y="374"/>
                </a:cubicBezTo>
                <a:cubicBezTo>
                  <a:pt x="1" y="374"/>
                  <a:pt x="0" y="373"/>
                  <a:pt x="0" y="371"/>
                </a:cubicBezTo>
                <a:cubicBezTo>
                  <a:pt x="0" y="167"/>
                  <a:pt x="166" y="0"/>
                  <a:pt x="371" y="0"/>
                </a:cubicBezTo>
                <a:cubicBezTo>
                  <a:pt x="576" y="0"/>
                  <a:pt x="742" y="167"/>
                  <a:pt x="742" y="371"/>
                </a:cubicBezTo>
                <a:cubicBezTo>
                  <a:pt x="742" y="482"/>
                  <a:pt x="693" y="586"/>
                  <a:pt x="609" y="656"/>
                </a:cubicBezTo>
                <a:cubicBezTo>
                  <a:pt x="608" y="657"/>
                  <a:pt x="607" y="657"/>
                  <a:pt x="607" y="657"/>
                </a:cubicBezTo>
                <a:close/>
              </a:path>
            </a:pathLst>
          </a:custGeom>
          <a:solidFill>
            <a:schemeClr val="bg2">
              <a:lumMod val="85000"/>
            </a:schemeClr>
          </a:solidFill>
          <a:ln>
            <a:noFill/>
          </a:ln>
        </p:spPr>
        <p:txBody>
          <a:bodyPr vert="horz" wrap="square" lIns="91440" tIns="45720" rIns="91440" bIns="45720" numCol="1" anchor="t" anchorCtr="0" compatLnSpc="1"/>
          <a:lstStyle/>
          <a:p>
            <a:endParaRPr lang="en-US">
              <a:solidFill>
                <a:srgbClr val="F6E1AC"/>
              </a:solidFill>
              <a:cs typeface="+mn-ea"/>
              <a:sym typeface="+mn-lt"/>
            </a:endParaRPr>
          </a:p>
        </p:txBody>
      </p:sp>
      <p:sp>
        <p:nvSpPr>
          <p:cNvPr id="58" name="Freeform 9"/>
          <p:cNvSpPr/>
          <p:nvPr/>
        </p:nvSpPr>
        <p:spPr bwMode="auto">
          <a:xfrm>
            <a:off x="6637184" y="3782033"/>
            <a:ext cx="1369035" cy="1410561"/>
          </a:xfrm>
          <a:custGeom>
            <a:avLst/>
            <a:gdLst>
              <a:gd name="T0" fmla="*/ 410 w 846"/>
              <a:gd name="T1" fmla="*/ 872 h 872"/>
              <a:gd name="T2" fmla="*/ 1 w 846"/>
              <a:gd name="T3" fmla="*/ 589 h 872"/>
              <a:gd name="T4" fmla="*/ 1 w 846"/>
              <a:gd name="T5" fmla="*/ 583 h 872"/>
              <a:gd name="T6" fmla="*/ 5 w 846"/>
              <a:gd name="T7" fmla="*/ 580 h 872"/>
              <a:gd name="T8" fmla="*/ 8 w 846"/>
              <a:gd name="T9" fmla="*/ 579 h 872"/>
              <a:gd name="T10" fmla="*/ 14 w 846"/>
              <a:gd name="T11" fmla="*/ 584 h 872"/>
              <a:gd name="T12" fmla="*/ 410 w 846"/>
              <a:gd name="T13" fmla="*/ 858 h 872"/>
              <a:gd name="T14" fmla="*/ 832 w 846"/>
              <a:gd name="T15" fmla="*/ 436 h 872"/>
              <a:gd name="T16" fmla="*/ 410 w 846"/>
              <a:gd name="T17" fmla="*/ 14 h 872"/>
              <a:gd name="T18" fmla="*/ 54 w 846"/>
              <a:gd name="T19" fmla="*/ 209 h 872"/>
              <a:gd name="T20" fmla="*/ 48 w 846"/>
              <a:gd name="T21" fmla="*/ 212 h 872"/>
              <a:gd name="T22" fmla="*/ 44 w 846"/>
              <a:gd name="T23" fmla="*/ 211 h 872"/>
              <a:gd name="T24" fmla="*/ 42 w 846"/>
              <a:gd name="T25" fmla="*/ 201 h 872"/>
              <a:gd name="T26" fmla="*/ 410 w 846"/>
              <a:gd name="T27" fmla="*/ 0 h 872"/>
              <a:gd name="T28" fmla="*/ 846 w 846"/>
              <a:gd name="T29" fmla="*/ 436 h 872"/>
              <a:gd name="T30" fmla="*/ 410 w 846"/>
              <a:gd name="T31" fmla="*/ 872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6" h="872">
                <a:moveTo>
                  <a:pt x="410" y="872"/>
                </a:moveTo>
                <a:cubicBezTo>
                  <a:pt x="229" y="872"/>
                  <a:pt x="64" y="758"/>
                  <a:pt x="1" y="589"/>
                </a:cubicBezTo>
                <a:cubicBezTo>
                  <a:pt x="0" y="587"/>
                  <a:pt x="0" y="585"/>
                  <a:pt x="1" y="583"/>
                </a:cubicBezTo>
                <a:cubicBezTo>
                  <a:pt x="2" y="582"/>
                  <a:pt x="3" y="580"/>
                  <a:pt x="5" y="580"/>
                </a:cubicBezTo>
                <a:cubicBezTo>
                  <a:pt x="6" y="579"/>
                  <a:pt x="7" y="579"/>
                  <a:pt x="8" y="579"/>
                </a:cubicBezTo>
                <a:cubicBezTo>
                  <a:pt x="11" y="579"/>
                  <a:pt x="13" y="581"/>
                  <a:pt x="14" y="584"/>
                </a:cubicBezTo>
                <a:cubicBezTo>
                  <a:pt x="76" y="748"/>
                  <a:pt x="235" y="858"/>
                  <a:pt x="410" y="858"/>
                </a:cubicBezTo>
                <a:cubicBezTo>
                  <a:pt x="642" y="858"/>
                  <a:pt x="832" y="669"/>
                  <a:pt x="832" y="436"/>
                </a:cubicBezTo>
                <a:cubicBezTo>
                  <a:pt x="832" y="203"/>
                  <a:pt x="642" y="14"/>
                  <a:pt x="410" y="14"/>
                </a:cubicBezTo>
                <a:cubicBezTo>
                  <a:pt x="265" y="14"/>
                  <a:pt x="132" y="87"/>
                  <a:pt x="54" y="209"/>
                </a:cubicBezTo>
                <a:cubicBezTo>
                  <a:pt x="53" y="211"/>
                  <a:pt x="50" y="212"/>
                  <a:pt x="48" y="212"/>
                </a:cubicBezTo>
                <a:cubicBezTo>
                  <a:pt x="46" y="212"/>
                  <a:pt x="45" y="212"/>
                  <a:pt x="44" y="211"/>
                </a:cubicBezTo>
                <a:cubicBezTo>
                  <a:pt x="41" y="209"/>
                  <a:pt x="40" y="204"/>
                  <a:pt x="42" y="201"/>
                </a:cubicBezTo>
                <a:cubicBezTo>
                  <a:pt x="123" y="75"/>
                  <a:pt x="260" y="0"/>
                  <a:pt x="410" y="0"/>
                </a:cubicBezTo>
                <a:cubicBezTo>
                  <a:pt x="650" y="0"/>
                  <a:pt x="846" y="195"/>
                  <a:pt x="846" y="436"/>
                </a:cubicBezTo>
                <a:cubicBezTo>
                  <a:pt x="846" y="677"/>
                  <a:pt x="650" y="872"/>
                  <a:pt x="410" y="872"/>
                </a:cubicBezTo>
                <a:close/>
              </a:path>
            </a:pathLst>
          </a:custGeom>
          <a:solidFill>
            <a:schemeClr val="bg2">
              <a:lumMod val="85000"/>
            </a:schemeClr>
          </a:solidFill>
          <a:ln>
            <a:noFill/>
          </a:ln>
        </p:spPr>
        <p:txBody>
          <a:bodyPr vert="horz" wrap="square" lIns="91440" tIns="45720" rIns="91440" bIns="45720" numCol="1" anchor="t" anchorCtr="0" compatLnSpc="1"/>
          <a:lstStyle/>
          <a:p>
            <a:endParaRPr lang="en-US">
              <a:solidFill>
                <a:srgbClr val="F6E1AC"/>
              </a:solidFill>
              <a:cs typeface="+mn-ea"/>
              <a:sym typeface="+mn-lt"/>
            </a:endParaRPr>
          </a:p>
        </p:txBody>
      </p:sp>
      <p:sp>
        <p:nvSpPr>
          <p:cNvPr id="59" name="Freeform 10"/>
          <p:cNvSpPr/>
          <p:nvPr/>
        </p:nvSpPr>
        <p:spPr bwMode="auto">
          <a:xfrm>
            <a:off x="4243383" y="1749914"/>
            <a:ext cx="1343583" cy="3216293"/>
          </a:xfrm>
          <a:custGeom>
            <a:avLst/>
            <a:gdLst>
              <a:gd name="T0" fmla="*/ 416 w 831"/>
              <a:gd name="T1" fmla="*/ 1988 h 1988"/>
              <a:gd name="T2" fmla="*/ 71 w 831"/>
              <a:gd name="T3" fmla="*/ 1643 h 1988"/>
              <a:gd name="T4" fmla="*/ 412 w 831"/>
              <a:gd name="T5" fmla="*/ 1298 h 1988"/>
              <a:gd name="T6" fmla="*/ 412 w 831"/>
              <a:gd name="T7" fmla="*/ 828 h 1988"/>
              <a:gd name="T8" fmla="*/ 416 w 831"/>
              <a:gd name="T9" fmla="*/ 824 h 1988"/>
              <a:gd name="T10" fmla="*/ 825 w 831"/>
              <a:gd name="T11" fmla="*/ 415 h 1988"/>
              <a:gd name="T12" fmla="*/ 416 w 831"/>
              <a:gd name="T13" fmla="*/ 6 h 1988"/>
              <a:gd name="T14" fmla="*/ 7 w 831"/>
              <a:gd name="T15" fmla="*/ 415 h 1988"/>
              <a:gd name="T16" fmla="*/ 3 w 831"/>
              <a:gd name="T17" fmla="*/ 418 h 1988"/>
              <a:gd name="T18" fmla="*/ 0 w 831"/>
              <a:gd name="T19" fmla="*/ 415 h 1988"/>
              <a:gd name="T20" fmla="*/ 416 w 831"/>
              <a:gd name="T21" fmla="*/ 0 h 1988"/>
              <a:gd name="T22" fmla="*/ 831 w 831"/>
              <a:gd name="T23" fmla="*/ 415 h 1988"/>
              <a:gd name="T24" fmla="*/ 419 w 831"/>
              <a:gd name="T25" fmla="*/ 831 h 1988"/>
              <a:gd name="T26" fmla="*/ 419 w 831"/>
              <a:gd name="T27" fmla="*/ 1302 h 1988"/>
              <a:gd name="T28" fmla="*/ 416 w 831"/>
              <a:gd name="T29" fmla="*/ 1305 h 1988"/>
              <a:gd name="T30" fmla="*/ 77 w 831"/>
              <a:gd name="T31" fmla="*/ 1643 h 1988"/>
              <a:gd name="T32" fmla="*/ 416 w 831"/>
              <a:gd name="T33" fmla="*/ 1982 h 1988"/>
              <a:gd name="T34" fmla="*/ 754 w 831"/>
              <a:gd name="T35" fmla="*/ 1643 h 1988"/>
              <a:gd name="T36" fmla="*/ 757 w 831"/>
              <a:gd name="T37" fmla="*/ 1640 h 1988"/>
              <a:gd name="T38" fmla="*/ 761 w 831"/>
              <a:gd name="T39" fmla="*/ 1643 h 1988"/>
              <a:gd name="T40" fmla="*/ 416 w 831"/>
              <a:gd name="T41" fmla="*/ 1988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1" h="1988">
                <a:moveTo>
                  <a:pt x="416" y="1988"/>
                </a:moveTo>
                <a:cubicBezTo>
                  <a:pt x="225" y="1988"/>
                  <a:pt x="71" y="1834"/>
                  <a:pt x="71" y="1643"/>
                </a:cubicBezTo>
                <a:cubicBezTo>
                  <a:pt x="71" y="1454"/>
                  <a:pt x="224" y="1300"/>
                  <a:pt x="412" y="1298"/>
                </a:cubicBezTo>
                <a:cubicBezTo>
                  <a:pt x="412" y="828"/>
                  <a:pt x="412" y="828"/>
                  <a:pt x="412" y="828"/>
                </a:cubicBezTo>
                <a:cubicBezTo>
                  <a:pt x="412" y="826"/>
                  <a:pt x="414" y="824"/>
                  <a:pt x="416" y="824"/>
                </a:cubicBezTo>
                <a:cubicBezTo>
                  <a:pt x="641" y="824"/>
                  <a:pt x="825" y="641"/>
                  <a:pt x="825" y="415"/>
                </a:cubicBezTo>
                <a:cubicBezTo>
                  <a:pt x="825" y="190"/>
                  <a:pt x="641" y="6"/>
                  <a:pt x="416" y="6"/>
                </a:cubicBezTo>
                <a:cubicBezTo>
                  <a:pt x="190" y="6"/>
                  <a:pt x="7" y="190"/>
                  <a:pt x="7" y="415"/>
                </a:cubicBezTo>
                <a:cubicBezTo>
                  <a:pt x="7" y="417"/>
                  <a:pt x="5" y="418"/>
                  <a:pt x="3" y="418"/>
                </a:cubicBezTo>
                <a:cubicBezTo>
                  <a:pt x="2" y="418"/>
                  <a:pt x="0" y="417"/>
                  <a:pt x="0" y="415"/>
                </a:cubicBezTo>
                <a:cubicBezTo>
                  <a:pt x="0" y="186"/>
                  <a:pt x="187" y="0"/>
                  <a:pt x="416" y="0"/>
                </a:cubicBezTo>
                <a:cubicBezTo>
                  <a:pt x="645" y="0"/>
                  <a:pt x="831" y="186"/>
                  <a:pt x="831" y="415"/>
                </a:cubicBezTo>
                <a:cubicBezTo>
                  <a:pt x="831" y="643"/>
                  <a:pt x="646" y="829"/>
                  <a:pt x="419" y="831"/>
                </a:cubicBezTo>
                <a:cubicBezTo>
                  <a:pt x="419" y="1302"/>
                  <a:pt x="419" y="1302"/>
                  <a:pt x="419" y="1302"/>
                </a:cubicBezTo>
                <a:cubicBezTo>
                  <a:pt x="419" y="1303"/>
                  <a:pt x="417" y="1305"/>
                  <a:pt x="416" y="1305"/>
                </a:cubicBezTo>
                <a:cubicBezTo>
                  <a:pt x="229" y="1305"/>
                  <a:pt x="77" y="1457"/>
                  <a:pt x="77" y="1643"/>
                </a:cubicBezTo>
                <a:cubicBezTo>
                  <a:pt x="77" y="1830"/>
                  <a:pt x="229" y="1982"/>
                  <a:pt x="416" y="1982"/>
                </a:cubicBezTo>
                <a:cubicBezTo>
                  <a:pt x="602" y="1982"/>
                  <a:pt x="754" y="1830"/>
                  <a:pt x="754" y="1643"/>
                </a:cubicBezTo>
                <a:cubicBezTo>
                  <a:pt x="754" y="1642"/>
                  <a:pt x="756" y="1640"/>
                  <a:pt x="757" y="1640"/>
                </a:cubicBezTo>
                <a:cubicBezTo>
                  <a:pt x="759" y="1640"/>
                  <a:pt x="761" y="1642"/>
                  <a:pt x="761" y="1643"/>
                </a:cubicBezTo>
                <a:cubicBezTo>
                  <a:pt x="761" y="1834"/>
                  <a:pt x="606" y="1988"/>
                  <a:pt x="416" y="1988"/>
                </a:cubicBezTo>
                <a:close/>
              </a:path>
            </a:pathLst>
          </a:custGeom>
          <a:solidFill>
            <a:schemeClr val="bg2">
              <a:lumMod val="85000"/>
            </a:schemeClr>
          </a:solidFill>
          <a:ln>
            <a:noFill/>
          </a:ln>
        </p:spPr>
        <p:txBody>
          <a:bodyPr vert="horz" wrap="square" lIns="91440" tIns="45720" rIns="91440" bIns="45720" numCol="1" anchor="t" anchorCtr="0" compatLnSpc="1"/>
          <a:lstStyle/>
          <a:p>
            <a:endParaRPr lang="en-US">
              <a:solidFill>
                <a:srgbClr val="F6E1AC"/>
              </a:solidFill>
              <a:cs typeface="+mn-ea"/>
              <a:sym typeface="+mn-lt"/>
            </a:endParaRPr>
          </a:p>
        </p:txBody>
      </p:sp>
      <p:sp>
        <p:nvSpPr>
          <p:cNvPr id="60" name="Freeform 11"/>
          <p:cNvSpPr/>
          <p:nvPr/>
        </p:nvSpPr>
        <p:spPr bwMode="auto">
          <a:xfrm>
            <a:off x="4132199" y="1637391"/>
            <a:ext cx="1567290" cy="1347601"/>
          </a:xfrm>
          <a:custGeom>
            <a:avLst/>
            <a:gdLst>
              <a:gd name="T0" fmla="*/ 150 w 969"/>
              <a:gd name="T1" fmla="*/ 833 h 833"/>
              <a:gd name="T2" fmla="*/ 145 w 969"/>
              <a:gd name="T3" fmla="*/ 831 h 833"/>
              <a:gd name="T4" fmla="*/ 0 w 969"/>
              <a:gd name="T5" fmla="*/ 485 h 833"/>
              <a:gd name="T6" fmla="*/ 485 w 969"/>
              <a:gd name="T7" fmla="*/ 0 h 833"/>
              <a:gd name="T8" fmla="*/ 969 w 969"/>
              <a:gd name="T9" fmla="*/ 485 h 833"/>
              <a:gd name="T10" fmla="*/ 962 w 969"/>
              <a:gd name="T11" fmla="*/ 492 h 833"/>
              <a:gd name="T12" fmla="*/ 955 w 969"/>
              <a:gd name="T13" fmla="*/ 485 h 833"/>
              <a:gd name="T14" fmla="*/ 485 w 969"/>
              <a:gd name="T15" fmla="*/ 15 h 833"/>
              <a:gd name="T16" fmla="*/ 14 w 969"/>
              <a:gd name="T17" fmla="*/ 485 h 833"/>
              <a:gd name="T18" fmla="*/ 155 w 969"/>
              <a:gd name="T19" fmla="*/ 821 h 833"/>
              <a:gd name="T20" fmla="*/ 155 w 969"/>
              <a:gd name="T21" fmla="*/ 831 h 833"/>
              <a:gd name="T22" fmla="*/ 150 w 969"/>
              <a:gd name="T23" fmla="*/ 833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9" h="833">
                <a:moveTo>
                  <a:pt x="150" y="833"/>
                </a:moveTo>
                <a:cubicBezTo>
                  <a:pt x="148" y="833"/>
                  <a:pt x="146" y="832"/>
                  <a:pt x="145" y="831"/>
                </a:cubicBezTo>
                <a:cubicBezTo>
                  <a:pt x="51" y="739"/>
                  <a:pt x="0" y="616"/>
                  <a:pt x="0" y="485"/>
                </a:cubicBezTo>
                <a:cubicBezTo>
                  <a:pt x="0" y="218"/>
                  <a:pt x="217" y="0"/>
                  <a:pt x="485" y="0"/>
                </a:cubicBezTo>
                <a:cubicBezTo>
                  <a:pt x="752" y="0"/>
                  <a:pt x="969" y="218"/>
                  <a:pt x="969" y="485"/>
                </a:cubicBezTo>
                <a:cubicBezTo>
                  <a:pt x="969" y="489"/>
                  <a:pt x="966" y="492"/>
                  <a:pt x="962" y="492"/>
                </a:cubicBezTo>
                <a:cubicBezTo>
                  <a:pt x="958" y="492"/>
                  <a:pt x="955" y="489"/>
                  <a:pt x="955" y="485"/>
                </a:cubicBezTo>
                <a:cubicBezTo>
                  <a:pt x="955" y="226"/>
                  <a:pt x="744" y="15"/>
                  <a:pt x="485" y="15"/>
                </a:cubicBezTo>
                <a:cubicBezTo>
                  <a:pt x="225" y="15"/>
                  <a:pt x="14" y="226"/>
                  <a:pt x="14" y="485"/>
                </a:cubicBezTo>
                <a:cubicBezTo>
                  <a:pt x="14" y="612"/>
                  <a:pt x="64" y="732"/>
                  <a:pt x="155" y="821"/>
                </a:cubicBezTo>
                <a:cubicBezTo>
                  <a:pt x="158" y="824"/>
                  <a:pt x="158" y="828"/>
                  <a:pt x="155" y="831"/>
                </a:cubicBezTo>
                <a:cubicBezTo>
                  <a:pt x="154" y="832"/>
                  <a:pt x="152" y="833"/>
                  <a:pt x="150" y="833"/>
                </a:cubicBezTo>
                <a:close/>
              </a:path>
            </a:pathLst>
          </a:custGeom>
          <a:solidFill>
            <a:schemeClr val="bg2">
              <a:lumMod val="85000"/>
            </a:schemeClr>
          </a:solidFill>
          <a:ln>
            <a:noFill/>
          </a:ln>
        </p:spPr>
        <p:txBody>
          <a:bodyPr vert="horz" wrap="square" lIns="91440" tIns="45720" rIns="91440" bIns="45720" numCol="1" anchor="t" anchorCtr="0" compatLnSpc="1"/>
          <a:lstStyle/>
          <a:p>
            <a:endParaRPr lang="en-US">
              <a:solidFill>
                <a:srgbClr val="F6E1AC"/>
              </a:solidFill>
              <a:cs typeface="+mn-ea"/>
              <a:sym typeface="+mn-lt"/>
            </a:endParaRPr>
          </a:p>
        </p:txBody>
      </p:sp>
      <p:sp>
        <p:nvSpPr>
          <p:cNvPr id="61" name="Freeform 12"/>
          <p:cNvSpPr/>
          <p:nvPr/>
        </p:nvSpPr>
        <p:spPr bwMode="auto">
          <a:xfrm>
            <a:off x="4236685" y="3743185"/>
            <a:ext cx="557259" cy="1158723"/>
          </a:xfrm>
          <a:custGeom>
            <a:avLst/>
            <a:gdLst>
              <a:gd name="T0" fmla="*/ 135 w 344"/>
              <a:gd name="T1" fmla="*/ 717 h 717"/>
              <a:gd name="T2" fmla="*/ 130 w 344"/>
              <a:gd name="T3" fmla="*/ 715 h 717"/>
              <a:gd name="T4" fmla="*/ 0 w 344"/>
              <a:gd name="T5" fmla="*/ 411 h 717"/>
              <a:gd name="T6" fmla="*/ 335 w 344"/>
              <a:gd name="T7" fmla="*/ 0 h 717"/>
              <a:gd name="T8" fmla="*/ 337 w 344"/>
              <a:gd name="T9" fmla="*/ 0 h 717"/>
              <a:gd name="T10" fmla="*/ 344 w 344"/>
              <a:gd name="T11" fmla="*/ 6 h 717"/>
              <a:gd name="T12" fmla="*/ 338 w 344"/>
              <a:gd name="T13" fmla="*/ 14 h 717"/>
              <a:gd name="T14" fmla="*/ 15 w 344"/>
              <a:gd name="T15" fmla="*/ 411 h 717"/>
              <a:gd name="T16" fmla="*/ 140 w 344"/>
              <a:gd name="T17" fmla="*/ 704 h 717"/>
              <a:gd name="T18" fmla="*/ 140 w 344"/>
              <a:gd name="T19" fmla="*/ 714 h 717"/>
              <a:gd name="T20" fmla="*/ 135 w 344"/>
              <a:gd name="T21" fmla="*/ 717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4" h="717">
                <a:moveTo>
                  <a:pt x="135" y="717"/>
                </a:moveTo>
                <a:cubicBezTo>
                  <a:pt x="133" y="717"/>
                  <a:pt x="131" y="716"/>
                  <a:pt x="130" y="715"/>
                </a:cubicBezTo>
                <a:cubicBezTo>
                  <a:pt x="46" y="635"/>
                  <a:pt x="0" y="527"/>
                  <a:pt x="0" y="411"/>
                </a:cubicBezTo>
                <a:cubicBezTo>
                  <a:pt x="0" y="213"/>
                  <a:pt x="141" y="40"/>
                  <a:pt x="335" y="0"/>
                </a:cubicBezTo>
                <a:cubicBezTo>
                  <a:pt x="336" y="0"/>
                  <a:pt x="336" y="0"/>
                  <a:pt x="337" y="0"/>
                </a:cubicBezTo>
                <a:cubicBezTo>
                  <a:pt x="340" y="0"/>
                  <a:pt x="343" y="3"/>
                  <a:pt x="344" y="6"/>
                </a:cubicBezTo>
                <a:cubicBezTo>
                  <a:pt x="344" y="10"/>
                  <a:pt x="342" y="14"/>
                  <a:pt x="338" y="14"/>
                </a:cubicBezTo>
                <a:cubicBezTo>
                  <a:pt x="151" y="53"/>
                  <a:pt x="15" y="220"/>
                  <a:pt x="15" y="411"/>
                </a:cubicBezTo>
                <a:cubicBezTo>
                  <a:pt x="15" y="523"/>
                  <a:pt x="59" y="627"/>
                  <a:pt x="140" y="704"/>
                </a:cubicBezTo>
                <a:cubicBezTo>
                  <a:pt x="143" y="707"/>
                  <a:pt x="143" y="711"/>
                  <a:pt x="140" y="714"/>
                </a:cubicBezTo>
                <a:cubicBezTo>
                  <a:pt x="139" y="716"/>
                  <a:pt x="137" y="717"/>
                  <a:pt x="135" y="717"/>
                </a:cubicBezTo>
                <a:close/>
              </a:path>
            </a:pathLst>
          </a:custGeom>
          <a:solidFill>
            <a:schemeClr val="bg2">
              <a:lumMod val="85000"/>
            </a:schemeClr>
          </a:solidFill>
          <a:ln>
            <a:noFill/>
          </a:ln>
        </p:spPr>
        <p:txBody>
          <a:bodyPr vert="horz" wrap="square" lIns="91440" tIns="45720" rIns="91440" bIns="45720" numCol="1" anchor="t" anchorCtr="0" compatLnSpc="1"/>
          <a:lstStyle/>
          <a:p>
            <a:endParaRPr lang="en-US">
              <a:solidFill>
                <a:srgbClr val="F6E1AC"/>
              </a:solidFill>
              <a:cs typeface="+mn-ea"/>
              <a:sym typeface="+mn-lt"/>
            </a:endParaRPr>
          </a:p>
        </p:txBody>
      </p:sp>
      <p:sp>
        <p:nvSpPr>
          <p:cNvPr id="62" name="Oval 13"/>
          <p:cNvSpPr>
            <a:spLocks noChangeArrowheads="1"/>
          </p:cNvSpPr>
          <p:nvPr/>
        </p:nvSpPr>
        <p:spPr bwMode="auto">
          <a:xfrm>
            <a:off x="7416811" y="3112251"/>
            <a:ext cx="44206" cy="44206"/>
          </a:xfrm>
          <a:prstGeom prst="ellipse">
            <a:avLst/>
          </a:prstGeom>
          <a:solidFill>
            <a:schemeClr val="bg2">
              <a:lumMod val="85000"/>
            </a:schemeClr>
          </a:solidFill>
          <a:ln>
            <a:noFill/>
          </a:ln>
        </p:spPr>
        <p:txBody>
          <a:bodyPr vert="horz" wrap="square" lIns="91440" tIns="45720" rIns="91440" bIns="45720" numCol="1" anchor="t" anchorCtr="0" compatLnSpc="1"/>
          <a:lstStyle/>
          <a:p>
            <a:endParaRPr lang="en-US">
              <a:solidFill>
                <a:srgbClr val="F6E1AC"/>
              </a:solidFill>
              <a:cs typeface="+mn-ea"/>
              <a:sym typeface="+mn-lt"/>
            </a:endParaRPr>
          </a:p>
        </p:txBody>
      </p:sp>
      <p:sp>
        <p:nvSpPr>
          <p:cNvPr id="63" name="Oval 14"/>
          <p:cNvSpPr>
            <a:spLocks noChangeArrowheads="1"/>
          </p:cNvSpPr>
          <p:nvPr/>
        </p:nvSpPr>
        <p:spPr bwMode="auto">
          <a:xfrm>
            <a:off x="6685408" y="4103528"/>
            <a:ext cx="44206" cy="44206"/>
          </a:xfrm>
          <a:prstGeom prst="ellipse">
            <a:avLst/>
          </a:prstGeom>
          <a:solidFill>
            <a:schemeClr val="bg2">
              <a:lumMod val="85000"/>
            </a:schemeClr>
          </a:solidFill>
          <a:ln>
            <a:noFill/>
          </a:ln>
        </p:spPr>
        <p:txBody>
          <a:bodyPr vert="horz" wrap="square" lIns="91440" tIns="45720" rIns="91440" bIns="45720" numCol="1" anchor="t" anchorCtr="0" compatLnSpc="1"/>
          <a:lstStyle/>
          <a:p>
            <a:endParaRPr lang="en-US">
              <a:solidFill>
                <a:srgbClr val="F6E1AC"/>
              </a:solidFill>
              <a:cs typeface="+mn-ea"/>
              <a:sym typeface="+mn-lt"/>
            </a:endParaRPr>
          </a:p>
        </p:txBody>
      </p:sp>
      <p:sp>
        <p:nvSpPr>
          <p:cNvPr id="64" name="Oval 15"/>
          <p:cNvSpPr>
            <a:spLocks noChangeArrowheads="1"/>
          </p:cNvSpPr>
          <p:nvPr/>
        </p:nvSpPr>
        <p:spPr bwMode="auto">
          <a:xfrm>
            <a:off x="4353228" y="2950163"/>
            <a:ext cx="44206" cy="44206"/>
          </a:xfrm>
          <a:prstGeom prst="ellipse">
            <a:avLst/>
          </a:prstGeom>
          <a:solidFill>
            <a:schemeClr val="bg2">
              <a:lumMod val="85000"/>
            </a:schemeClr>
          </a:solidFill>
          <a:ln>
            <a:noFill/>
          </a:ln>
        </p:spPr>
        <p:txBody>
          <a:bodyPr vert="horz" wrap="square" lIns="91440" tIns="45720" rIns="91440" bIns="45720" numCol="1" anchor="t" anchorCtr="0" compatLnSpc="1"/>
          <a:lstStyle/>
          <a:p>
            <a:endParaRPr lang="en-US">
              <a:solidFill>
                <a:srgbClr val="F6E1AC"/>
              </a:solidFill>
              <a:cs typeface="+mn-ea"/>
              <a:sym typeface="+mn-lt"/>
            </a:endParaRPr>
          </a:p>
        </p:txBody>
      </p:sp>
      <p:sp>
        <p:nvSpPr>
          <p:cNvPr id="65" name="Oval 16"/>
          <p:cNvSpPr>
            <a:spLocks noChangeArrowheads="1"/>
          </p:cNvSpPr>
          <p:nvPr/>
        </p:nvSpPr>
        <p:spPr bwMode="auto">
          <a:xfrm>
            <a:off x="5446312" y="3653435"/>
            <a:ext cx="44206" cy="44206"/>
          </a:xfrm>
          <a:prstGeom prst="ellipse">
            <a:avLst/>
          </a:prstGeom>
          <a:solidFill>
            <a:schemeClr val="bg2">
              <a:lumMod val="85000"/>
            </a:schemeClr>
          </a:solidFill>
          <a:ln>
            <a:noFill/>
          </a:ln>
        </p:spPr>
        <p:txBody>
          <a:bodyPr vert="horz" wrap="square" lIns="91440" tIns="45720" rIns="91440" bIns="45720" numCol="1" anchor="t" anchorCtr="0" compatLnSpc="1"/>
          <a:lstStyle/>
          <a:p>
            <a:endParaRPr lang="en-US">
              <a:solidFill>
                <a:srgbClr val="F6E1AC"/>
              </a:solidFill>
              <a:cs typeface="+mn-ea"/>
              <a:sym typeface="+mn-lt"/>
            </a:endParaRPr>
          </a:p>
        </p:txBody>
      </p:sp>
      <p:sp>
        <p:nvSpPr>
          <p:cNvPr id="66" name="Oval 17"/>
          <p:cNvSpPr>
            <a:spLocks noChangeArrowheads="1"/>
          </p:cNvSpPr>
          <p:nvPr/>
        </p:nvSpPr>
        <p:spPr bwMode="auto">
          <a:xfrm>
            <a:off x="5446312" y="4386176"/>
            <a:ext cx="44206" cy="44206"/>
          </a:xfrm>
          <a:prstGeom prst="ellipse">
            <a:avLst/>
          </a:prstGeom>
          <a:solidFill>
            <a:schemeClr val="bg2">
              <a:lumMod val="85000"/>
            </a:schemeClr>
          </a:solidFill>
          <a:ln>
            <a:noFill/>
          </a:ln>
        </p:spPr>
        <p:txBody>
          <a:bodyPr vert="horz" wrap="square" lIns="91440" tIns="45720" rIns="91440" bIns="45720" numCol="1" anchor="t" anchorCtr="0" compatLnSpc="1"/>
          <a:lstStyle/>
          <a:p>
            <a:endParaRPr lang="en-US">
              <a:solidFill>
                <a:srgbClr val="F6E1AC"/>
              </a:solidFill>
              <a:cs typeface="+mn-ea"/>
              <a:sym typeface="+mn-lt"/>
            </a:endParaRPr>
          </a:p>
        </p:txBody>
      </p:sp>
      <p:sp>
        <p:nvSpPr>
          <p:cNvPr id="67" name="Oval 18"/>
          <p:cNvSpPr>
            <a:spLocks noChangeArrowheads="1"/>
          </p:cNvSpPr>
          <p:nvPr/>
        </p:nvSpPr>
        <p:spPr bwMode="auto">
          <a:xfrm>
            <a:off x="5566873" y="4991659"/>
            <a:ext cx="42866" cy="42866"/>
          </a:xfrm>
          <a:prstGeom prst="ellipse">
            <a:avLst/>
          </a:prstGeom>
          <a:solidFill>
            <a:schemeClr val="bg2">
              <a:lumMod val="85000"/>
            </a:schemeClr>
          </a:solidFill>
          <a:ln>
            <a:noFill/>
          </a:ln>
        </p:spPr>
        <p:txBody>
          <a:bodyPr vert="horz" wrap="square" lIns="91440" tIns="45720" rIns="91440" bIns="45720" numCol="1" anchor="t" anchorCtr="0" compatLnSpc="1"/>
          <a:lstStyle/>
          <a:p>
            <a:endParaRPr lang="en-US">
              <a:solidFill>
                <a:srgbClr val="F6E1AC"/>
              </a:solidFill>
              <a:cs typeface="+mn-ea"/>
              <a:sym typeface="+mn-lt"/>
            </a:endParaRPr>
          </a:p>
        </p:txBody>
      </p:sp>
      <p:sp>
        <p:nvSpPr>
          <p:cNvPr id="68" name="Oval 20"/>
          <p:cNvSpPr>
            <a:spLocks noChangeArrowheads="1"/>
          </p:cNvSpPr>
          <p:nvPr/>
        </p:nvSpPr>
        <p:spPr bwMode="auto">
          <a:xfrm>
            <a:off x="6775160" y="3962874"/>
            <a:ext cx="1048879" cy="1047539"/>
          </a:xfrm>
          <a:prstGeom prst="ellipse">
            <a:avLst/>
          </a:prstGeom>
          <a:gradFill>
            <a:gsLst>
              <a:gs pos="0">
                <a:srgbClr val="CFB481"/>
              </a:gs>
              <a:gs pos="100000">
                <a:srgbClr val="F6E1AC"/>
              </a:gs>
            </a:gsLst>
            <a:lin ang="5400000" scaled="1"/>
          </a:gradFill>
          <a:ln w="57150" cap="flat">
            <a:solidFill>
              <a:schemeClr val="bg2">
                <a:lumMod val="85000"/>
              </a:schemeClr>
            </a:solidFill>
            <a:prstDash val="solid"/>
            <a:miter lim="800000"/>
          </a:ln>
        </p:spPr>
        <p:txBody>
          <a:bodyPr vert="horz" wrap="square" lIns="91440" tIns="45720" rIns="91440" bIns="45720" numCol="1" anchor="t" anchorCtr="0" compatLnSpc="1"/>
          <a:lstStyle/>
          <a:p>
            <a:endParaRPr lang="en-US">
              <a:solidFill>
                <a:srgbClr val="F6E1AC"/>
              </a:solidFill>
              <a:cs typeface="+mn-ea"/>
              <a:sym typeface="+mn-lt"/>
            </a:endParaRPr>
          </a:p>
        </p:txBody>
      </p:sp>
      <p:sp>
        <p:nvSpPr>
          <p:cNvPr id="69" name="Oval 27"/>
          <p:cNvSpPr>
            <a:spLocks noChangeArrowheads="1"/>
          </p:cNvSpPr>
          <p:nvPr/>
        </p:nvSpPr>
        <p:spPr bwMode="auto">
          <a:xfrm>
            <a:off x="5599022" y="4966207"/>
            <a:ext cx="1015390" cy="1012710"/>
          </a:xfrm>
          <a:prstGeom prst="ellipse">
            <a:avLst/>
          </a:prstGeom>
          <a:gradFill>
            <a:gsLst>
              <a:gs pos="0">
                <a:srgbClr val="CFB481"/>
              </a:gs>
              <a:gs pos="100000">
                <a:srgbClr val="F6E1AC"/>
              </a:gs>
            </a:gsLst>
            <a:lin ang="5400000" scaled="1"/>
          </a:gradFill>
          <a:ln w="57150" cap="flat">
            <a:solidFill>
              <a:schemeClr val="bg2">
                <a:lumMod val="85000"/>
              </a:schemeClr>
            </a:solidFill>
            <a:prstDash val="solid"/>
            <a:miter lim="800000"/>
          </a:ln>
        </p:spPr>
        <p:txBody>
          <a:bodyPr vert="horz" wrap="square" lIns="91440" tIns="45720" rIns="91440" bIns="45720" numCol="1" anchor="t" anchorCtr="0" compatLnSpc="1"/>
          <a:lstStyle/>
          <a:p>
            <a:endParaRPr lang="en-US">
              <a:solidFill>
                <a:srgbClr val="F6E1AC"/>
              </a:solidFill>
              <a:cs typeface="+mn-ea"/>
              <a:sym typeface="+mn-lt"/>
            </a:endParaRPr>
          </a:p>
        </p:txBody>
      </p:sp>
      <p:sp>
        <p:nvSpPr>
          <p:cNvPr id="70" name="Oval 29"/>
          <p:cNvSpPr>
            <a:spLocks noChangeArrowheads="1"/>
          </p:cNvSpPr>
          <p:nvPr/>
        </p:nvSpPr>
        <p:spPr bwMode="auto">
          <a:xfrm>
            <a:off x="5616436" y="2932750"/>
            <a:ext cx="980561" cy="981901"/>
          </a:xfrm>
          <a:prstGeom prst="ellipse">
            <a:avLst/>
          </a:prstGeom>
          <a:gradFill>
            <a:gsLst>
              <a:gs pos="0">
                <a:srgbClr val="CFB481"/>
              </a:gs>
              <a:gs pos="100000">
                <a:srgbClr val="F6E1AC"/>
              </a:gs>
            </a:gsLst>
            <a:lin ang="5400000" scaled="1"/>
          </a:gradFill>
          <a:ln w="57150" cap="flat">
            <a:solidFill>
              <a:schemeClr val="bg2">
                <a:lumMod val="85000"/>
              </a:schemeClr>
            </a:solidFill>
            <a:prstDash val="solid"/>
            <a:miter lim="800000"/>
          </a:ln>
        </p:spPr>
        <p:txBody>
          <a:bodyPr vert="horz" wrap="square" lIns="91440" tIns="45720" rIns="91440" bIns="45720" numCol="1" anchor="t" anchorCtr="0" compatLnSpc="1"/>
          <a:lstStyle/>
          <a:p>
            <a:endParaRPr lang="en-US">
              <a:solidFill>
                <a:srgbClr val="F6E1AC"/>
              </a:solidFill>
              <a:cs typeface="+mn-ea"/>
              <a:sym typeface="+mn-lt"/>
            </a:endParaRPr>
          </a:p>
        </p:txBody>
      </p:sp>
      <p:sp>
        <p:nvSpPr>
          <p:cNvPr id="71" name="Oval 31"/>
          <p:cNvSpPr>
            <a:spLocks noChangeArrowheads="1"/>
          </p:cNvSpPr>
          <p:nvPr/>
        </p:nvSpPr>
        <p:spPr bwMode="auto">
          <a:xfrm>
            <a:off x="4405470" y="1912002"/>
            <a:ext cx="1020748" cy="1020748"/>
          </a:xfrm>
          <a:prstGeom prst="ellipse">
            <a:avLst/>
          </a:prstGeom>
          <a:gradFill>
            <a:gsLst>
              <a:gs pos="0">
                <a:srgbClr val="CFB481"/>
              </a:gs>
              <a:gs pos="100000">
                <a:srgbClr val="F6E1AC"/>
              </a:gs>
            </a:gsLst>
            <a:lin ang="5400000" scaled="1"/>
          </a:gradFill>
          <a:ln w="57150" cap="flat">
            <a:solidFill>
              <a:schemeClr val="bg2">
                <a:lumMod val="85000"/>
              </a:schemeClr>
            </a:solidFill>
            <a:prstDash val="solid"/>
            <a:miter lim="800000"/>
          </a:ln>
        </p:spPr>
        <p:txBody>
          <a:bodyPr vert="horz" wrap="square" lIns="91440" tIns="45720" rIns="91440" bIns="45720" numCol="1" anchor="t" anchorCtr="0" compatLnSpc="1"/>
          <a:lstStyle/>
          <a:p>
            <a:endParaRPr lang="en-US">
              <a:solidFill>
                <a:srgbClr val="F6E1AC"/>
              </a:solidFill>
              <a:cs typeface="+mn-ea"/>
              <a:sym typeface="+mn-lt"/>
            </a:endParaRPr>
          </a:p>
        </p:txBody>
      </p:sp>
      <p:sp>
        <p:nvSpPr>
          <p:cNvPr id="72" name="Oval 22"/>
          <p:cNvSpPr>
            <a:spLocks noChangeArrowheads="1"/>
          </p:cNvSpPr>
          <p:nvPr/>
        </p:nvSpPr>
        <p:spPr bwMode="auto">
          <a:xfrm>
            <a:off x="4471109" y="3964214"/>
            <a:ext cx="888132" cy="888131"/>
          </a:xfrm>
          <a:prstGeom prst="ellipse">
            <a:avLst/>
          </a:prstGeom>
          <a:gradFill>
            <a:gsLst>
              <a:gs pos="0">
                <a:srgbClr val="CFB481"/>
              </a:gs>
              <a:gs pos="100000">
                <a:srgbClr val="F6E1AC"/>
              </a:gs>
            </a:gsLst>
            <a:lin ang="5400000" scaled="1"/>
          </a:gradFill>
          <a:ln w="57150">
            <a:solidFill>
              <a:schemeClr val="bg2">
                <a:lumMod val="85000"/>
              </a:schemeClr>
            </a:solidFill>
          </a:ln>
        </p:spPr>
        <p:txBody>
          <a:bodyPr vert="horz" wrap="square" lIns="91440" tIns="45720" rIns="91440" bIns="45720" numCol="1" anchor="t" anchorCtr="0" compatLnSpc="1"/>
          <a:lstStyle/>
          <a:p>
            <a:endParaRPr lang="en-US">
              <a:solidFill>
                <a:srgbClr val="F6E1AC"/>
              </a:solidFill>
              <a:cs typeface="+mn-ea"/>
              <a:sym typeface="+mn-lt"/>
            </a:endParaRPr>
          </a:p>
        </p:txBody>
      </p:sp>
      <p:sp>
        <p:nvSpPr>
          <p:cNvPr id="73" name="Oval 25"/>
          <p:cNvSpPr>
            <a:spLocks noChangeArrowheads="1"/>
          </p:cNvSpPr>
          <p:nvPr/>
        </p:nvSpPr>
        <p:spPr bwMode="auto">
          <a:xfrm>
            <a:off x="6867589" y="1940132"/>
            <a:ext cx="967165" cy="964486"/>
          </a:xfrm>
          <a:prstGeom prst="ellipse">
            <a:avLst/>
          </a:prstGeom>
          <a:gradFill>
            <a:gsLst>
              <a:gs pos="0">
                <a:srgbClr val="CFB481"/>
              </a:gs>
              <a:gs pos="100000">
                <a:srgbClr val="F6E1AC"/>
              </a:gs>
            </a:gsLst>
            <a:lin ang="5400000" scaled="1"/>
          </a:gradFill>
          <a:ln w="57150" cap="flat">
            <a:solidFill>
              <a:schemeClr val="bg2">
                <a:lumMod val="85000"/>
              </a:schemeClr>
            </a:solidFill>
            <a:prstDash val="solid"/>
            <a:miter lim="800000"/>
          </a:ln>
        </p:spPr>
        <p:txBody>
          <a:bodyPr vert="horz" wrap="square" lIns="91440" tIns="45720" rIns="91440" bIns="45720" numCol="1" anchor="t" anchorCtr="0" compatLnSpc="1"/>
          <a:lstStyle/>
          <a:p>
            <a:endParaRPr lang="en-US">
              <a:solidFill>
                <a:srgbClr val="F6E1AC"/>
              </a:solidFill>
              <a:cs typeface="+mn-ea"/>
              <a:sym typeface="+mn-lt"/>
            </a:endParaRPr>
          </a:p>
        </p:txBody>
      </p:sp>
      <p:sp>
        <p:nvSpPr>
          <p:cNvPr id="74" name="Freeform 73"/>
          <p:cNvSpPr>
            <a:spLocks noEditPoints="1"/>
          </p:cNvSpPr>
          <p:nvPr/>
        </p:nvSpPr>
        <p:spPr bwMode="auto">
          <a:xfrm>
            <a:off x="7061635" y="2134370"/>
            <a:ext cx="579438" cy="579437"/>
          </a:xfrm>
          <a:custGeom>
            <a:avLst/>
            <a:gdLst>
              <a:gd name="T0" fmla="*/ 821 w 3650"/>
              <a:gd name="T1" fmla="*/ 3149 h 3650"/>
              <a:gd name="T2" fmla="*/ 355 w 3650"/>
              <a:gd name="T3" fmla="*/ 2364 h 3650"/>
              <a:gd name="T4" fmla="*/ 239 w 3650"/>
              <a:gd name="T5" fmla="*/ 1324 h 3650"/>
              <a:gd name="T6" fmla="*/ 727 w 3650"/>
              <a:gd name="T7" fmla="*/ 877 h 3650"/>
              <a:gd name="T8" fmla="*/ 2566 w 3650"/>
              <a:gd name="T9" fmla="*/ 904 h 3650"/>
              <a:gd name="T10" fmla="*/ 1660 w 3650"/>
              <a:gd name="T11" fmla="*/ 1270 h 3650"/>
              <a:gd name="T12" fmla="*/ 2428 w 3650"/>
              <a:gd name="T13" fmla="*/ 1357 h 3650"/>
              <a:gd name="T14" fmla="*/ 2430 w 3650"/>
              <a:gd name="T15" fmla="*/ 1656 h 3650"/>
              <a:gd name="T16" fmla="*/ 1424 w 3650"/>
              <a:gd name="T17" fmla="*/ 1698 h 3650"/>
              <a:gd name="T18" fmla="*/ 1677 w 3650"/>
              <a:gd name="T19" fmla="*/ 2545 h 3650"/>
              <a:gd name="T20" fmla="*/ 1826 w 3650"/>
              <a:gd name="T21" fmla="*/ 2923 h 3650"/>
              <a:gd name="T22" fmla="*/ 1874 w 3650"/>
              <a:gd name="T23" fmla="*/ 3133 h 3650"/>
              <a:gd name="T24" fmla="*/ 2474 w 3650"/>
              <a:gd name="T25" fmla="*/ 2270 h 3650"/>
              <a:gd name="T26" fmla="*/ 2339 w 3650"/>
              <a:gd name="T27" fmla="*/ 1898 h 3650"/>
              <a:gd name="T28" fmla="*/ 2585 w 3650"/>
              <a:gd name="T29" fmla="*/ 1813 h 3650"/>
              <a:gd name="T30" fmla="*/ 2806 w 3650"/>
              <a:gd name="T31" fmla="*/ 1818 h 3650"/>
              <a:gd name="T32" fmla="*/ 2841 w 3650"/>
              <a:gd name="T33" fmla="*/ 1551 h 3650"/>
              <a:gd name="T34" fmla="*/ 3239 w 3650"/>
              <a:gd name="T35" fmla="*/ 1575 h 3650"/>
              <a:gd name="T36" fmla="*/ 3397 w 3650"/>
              <a:gd name="T37" fmla="*/ 1283 h 3650"/>
              <a:gd name="T38" fmla="*/ 2761 w 3650"/>
              <a:gd name="T39" fmla="*/ 451 h 3650"/>
              <a:gd name="T40" fmla="*/ 875 w 3650"/>
              <a:gd name="T41" fmla="*/ 945 h 3650"/>
              <a:gd name="T42" fmla="*/ 163 w 3650"/>
              <a:gd name="T43" fmla="*/ 1825 h 3650"/>
              <a:gd name="T44" fmla="*/ 523 w 3650"/>
              <a:gd name="T45" fmla="*/ 2293 h 3650"/>
              <a:gd name="T46" fmla="*/ 864 w 3650"/>
              <a:gd name="T47" fmla="*/ 2741 h 3650"/>
              <a:gd name="T48" fmla="*/ 1002 w 3650"/>
              <a:gd name="T49" fmla="*/ 2919 h 3650"/>
              <a:gd name="T50" fmla="*/ 1722 w 3650"/>
              <a:gd name="T51" fmla="*/ 3484 h 3650"/>
              <a:gd name="T52" fmla="*/ 2806 w 3650"/>
              <a:gd name="T53" fmla="*/ 3167 h 3650"/>
              <a:gd name="T54" fmla="*/ 3433 w 3650"/>
              <a:gd name="T55" fmla="*/ 2250 h 3650"/>
              <a:gd name="T56" fmla="*/ 3397 w 3650"/>
              <a:gd name="T57" fmla="*/ 1613 h 3650"/>
              <a:gd name="T58" fmla="*/ 3162 w 3650"/>
              <a:gd name="T59" fmla="*/ 1719 h 3650"/>
              <a:gd name="T60" fmla="*/ 2917 w 3650"/>
              <a:gd name="T61" fmla="*/ 1699 h 3650"/>
              <a:gd name="T62" fmla="*/ 3017 w 3650"/>
              <a:gd name="T63" fmla="*/ 1918 h 3650"/>
              <a:gd name="T64" fmla="*/ 2700 w 3650"/>
              <a:gd name="T65" fmla="*/ 2081 h 3650"/>
              <a:gd name="T66" fmla="*/ 2604 w 3650"/>
              <a:gd name="T67" fmla="*/ 2170 h 3650"/>
              <a:gd name="T68" fmla="*/ 2416 w 3650"/>
              <a:gd name="T69" fmla="*/ 3031 h 3650"/>
              <a:gd name="T70" fmla="*/ 1969 w 3650"/>
              <a:gd name="T71" fmla="*/ 3375 h 3650"/>
              <a:gd name="T72" fmla="*/ 1577 w 3650"/>
              <a:gd name="T73" fmla="*/ 2673 h 3650"/>
              <a:gd name="T74" fmla="*/ 953 w 3650"/>
              <a:gd name="T75" fmla="*/ 2190 h 3650"/>
              <a:gd name="T76" fmla="*/ 1404 w 3650"/>
              <a:gd name="T77" fmla="*/ 1536 h 3650"/>
              <a:gd name="T78" fmla="*/ 2314 w 3650"/>
              <a:gd name="T79" fmla="*/ 1472 h 3650"/>
              <a:gd name="T80" fmla="*/ 1498 w 3650"/>
              <a:gd name="T81" fmla="*/ 1279 h 3650"/>
              <a:gd name="T82" fmla="*/ 2061 w 3650"/>
              <a:gd name="T83" fmla="*/ 830 h 3650"/>
              <a:gd name="T84" fmla="*/ 2534 w 3650"/>
              <a:gd name="T85" fmla="*/ 699 h 3650"/>
              <a:gd name="T86" fmla="*/ 2609 w 3650"/>
              <a:gd name="T87" fmla="*/ 393 h 3650"/>
              <a:gd name="T88" fmla="*/ 2108 w 3650"/>
              <a:gd name="T89" fmla="*/ 354 h 3650"/>
              <a:gd name="T90" fmla="*/ 1469 w 3650"/>
              <a:gd name="T91" fmla="*/ 853 h 3650"/>
              <a:gd name="T92" fmla="*/ 1283 w 3650"/>
              <a:gd name="T93" fmla="*/ 633 h 3650"/>
              <a:gd name="T94" fmla="*/ 1441 w 3650"/>
              <a:gd name="T95" fmla="*/ 303 h 3650"/>
              <a:gd name="T96" fmla="*/ 1447 w 3650"/>
              <a:gd name="T97" fmla="*/ 650 h 3650"/>
              <a:gd name="T98" fmla="*/ 1479 w 3650"/>
              <a:gd name="T99" fmla="*/ 686 h 3650"/>
              <a:gd name="T100" fmla="*/ 2068 w 3650"/>
              <a:gd name="T101" fmla="*/ 181 h 3650"/>
              <a:gd name="T102" fmla="*/ 2429 w 3650"/>
              <a:gd name="T103" fmla="*/ 102 h 3650"/>
              <a:gd name="T104" fmla="*/ 3315 w 3650"/>
              <a:gd name="T105" fmla="*/ 771 h 3650"/>
              <a:gd name="T106" fmla="*/ 3650 w 3650"/>
              <a:gd name="T107" fmla="*/ 1825 h 3650"/>
              <a:gd name="T108" fmla="*/ 3315 w 3650"/>
              <a:gd name="T109" fmla="*/ 2879 h 3650"/>
              <a:gd name="T110" fmla="*/ 2429 w 3650"/>
              <a:gd name="T111" fmla="*/ 3548 h 3650"/>
              <a:gd name="T112" fmla="*/ 1317 w 3650"/>
              <a:gd name="T113" fmla="*/ 3579 h 3650"/>
              <a:gd name="T114" fmla="*/ 396 w 3650"/>
              <a:gd name="T115" fmla="*/ 2961 h 3650"/>
              <a:gd name="T116" fmla="*/ 3 w 3650"/>
              <a:gd name="T117" fmla="*/ 1929 h 3650"/>
              <a:gd name="T118" fmla="*/ 278 w 3650"/>
              <a:gd name="T119" fmla="*/ 856 h 3650"/>
              <a:gd name="T120" fmla="*/ 1126 w 3650"/>
              <a:gd name="T121" fmla="*/ 138 h 3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50" h="3650">
                <a:moveTo>
                  <a:pt x="252" y="2364"/>
                </a:moveTo>
                <a:lnTo>
                  <a:pt x="288" y="2457"/>
                </a:lnTo>
                <a:lnTo>
                  <a:pt x="327" y="2547"/>
                </a:lnTo>
                <a:lnTo>
                  <a:pt x="373" y="2635"/>
                </a:lnTo>
                <a:lnTo>
                  <a:pt x="424" y="2720"/>
                </a:lnTo>
                <a:lnTo>
                  <a:pt x="479" y="2801"/>
                </a:lnTo>
                <a:lnTo>
                  <a:pt x="539" y="2878"/>
                </a:lnTo>
                <a:lnTo>
                  <a:pt x="603" y="2952"/>
                </a:lnTo>
                <a:lnTo>
                  <a:pt x="671" y="3022"/>
                </a:lnTo>
                <a:lnTo>
                  <a:pt x="744" y="3087"/>
                </a:lnTo>
                <a:lnTo>
                  <a:pt x="821" y="3149"/>
                </a:lnTo>
                <a:lnTo>
                  <a:pt x="843" y="2963"/>
                </a:lnTo>
                <a:lnTo>
                  <a:pt x="843" y="2951"/>
                </a:lnTo>
                <a:lnTo>
                  <a:pt x="838" y="2940"/>
                </a:lnTo>
                <a:lnTo>
                  <a:pt x="832" y="2931"/>
                </a:lnTo>
                <a:lnTo>
                  <a:pt x="628" y="2745"/>
                </a:lnTo>
                <a:lnTo>
                  <a:pt x="611" y="2728"/>
                </a:lnTo>
                <a:lnTo>
                  <a:pt x="595" y="2707"/>
                </a:lnTo>
                <a:lnTo>
                  <a:pt x="386" y="2381"/>
                </a:lnTo>
                <a:lnTo>
                  <a:pt x="378" y="2371"/>
                </a:lnTo>
                <a:lnTo>
                  <a:pt x="367" y="2366"/>
                </a:lnTo>
                <a:lnTo>
                  <a:pt x="355" y="2364"/>
                </a:lnTo>
                <a:lnTo>
                  <a:pt x="252" y="2364"/>
                </a:lnTo>
                <a:close/>
                <a:moveTo>
                  <a:pt x="738" y="569"/>
                </a:moveTo>
                <a:lnTo>
                  <a:pt x="663" y="637"/>
                </a:lnTo>
                <a:lnTo>
                  <a:pt x="593" y="710"/>
                </a:lnTo>
                <a:lnTo>
                  <a:pt x="526" y="786"/>
                </a:lnTo>
                <a:lnTo>
                  <a:pt x="466" y="868"/>
                </a:lnTo>
                <a:lnTo>
                  <a:pt x="410" y="952"/>
                </a:lnTo>
                <a:lnTo>
                  <a:pt x="359" y="1041"/>
                </a:lnTo>
                <a:lnTo>
                  <a:pt x="313" y="1133"/>
                </a:lnTo>
                <a:lnTo>
                  <a:pt x="273" y="1227"/>
                </a:lnTo>
                <a:lnTo>
                  <a:pt x="239" y="1324"/>
                </a:lnTo>
                <a:lnTo>
                  <a:pt x="211" y="1425"/>
                </a:lnTo>
                <a:lnTo>
                  <a:pt x="369" y="1192"/>
                </a:lnTo>
                <a:lnTo>
                  <a:pt x="392" y="1164"/>
                </a:lnTo>
                <a:lnTo>
                  <a:pt x="416" y="1137"/>
                </a:lnTo>
                <a:lnTo>
                  <a:pt x="442" y="1114"/>
                </a:lnTo>
                <a:lnTo>
                  <a:pt x="471" y="1093"/>
                </a:lnTo>
                <a:lnTo>
                  <a:pt x="646" y="979"/>
                </a:lnTo>
                <a:lnTo>
                  <a:pt x="672" y="959"/>
                </a:lnTo>
                <a:lnTo>
                  <a:pt x="696" y="935"/>
                </a:lnTo>
                <a:lnTo>
                  <a:pt x="713" y="907"/>
                </a:lnTo>
                <a:lnTo>
                  <a:pt x="727" y="877"/>
                </a:lnTo>
                <a:lnTo>
                  <a:pt x="734" y="845"/>
                </a:lnTo>
                <a:lnTo>
                  <a:pt x="738" y="812"/>
                </a:lnTo>
                <a:lnTo>
                  <a:pt x="738" y="569"/>
                </a:lnTo>
                <a:close/>
                <a:moveTo>
                  <a:pt x="2761" y="451"/>
                </a:moveTo>
                <a:lnTo>
                  <a:pt x="2680" y="784"/>
                </a:lnTo>
                <a:lnTo>
                  <a:pt x="2671" y="812"/>
                </a:lnTo>
                <a:lnTo>
                  <a:pt x="2657" y="837"/>
                </a:lnTo>
                <a:lnTo>
                  <a:pt x="2639" y="859"/>
                </a:lnTo>
                <a:lnTo>
                  <a:pt x="2617" y="878"/>
                </a:lnTo>
                <a:lnTo>
                  <a:pt x="2593" y="894"/>
                </a:lnTo>
                <a:lnTo>
                  <a:pt x="2566" y="904"/>
                </a:lnTo>
                <a:lnTo>
                  <a:pt x="2537" y="909"/>
                </a:lnTo>
                <a:lnTo>
                  <a:pt x="2173" y="947"/>
                </a:lnTo>
                <a:lnTo>
                  <a:pt x="2171" y="948"/>
                </a:lnTo>
                <a:lnTo>
                  <a:pt x="1929" y="1176"/>
                </a:lnTo>
                <a:lnTo>
                  <a:pt x="1908" y="1193"/>
                </a:lnTo>
                <a:lnTo>
                  <a:pt x="1885" y="1207"/>
                </a:lnTo>
                <a:lnTo>
                  <a:pt x="1859" y="1216"/>
                </a:lnTo>
                <a:lnTo>
                  <a:pt x="1661" y="1269"/>
                </a:lnTo>
                <a:lnTo>
                  <a:pt x="1660" y="1269"/>
                </a:lnTo>
                <a:lnTo>
                  <a:pt x="1660" y="1270"/>
                </a:lnTo>
                <a:lnTo>
                  <a:pt x="1660" y="1270"/>
                </a:lnTo>
                <a:lnTo>
                  <a:pt x="1659" y="1271"/>
                </a:lnTo>
                <a:lnTo>
                  <a:pt x="1660" y="1272"/>
                </a:lnTo>
                <a:lnTo>
                  <a:pt x="1660" y="1272"/>
                </a:lnTo>
                <a:lnTo>
                  <a:pt x="1660" y="1273"/>
                </a:lnTo>
                <a:lnTo>
                  <a:pt x="1661" y="1273"/>
                </a:lnTo>
                <a:lnTo>
                  <a:pt x="1661" y="1273"/>
                </a:lnTo>
                <a:lnTo>
                  <a:pt x="2322" y="1310"/>
                </a:lnTo>
                <a:lnTo>
                  <a:pt x="2351" y="1314"/>
                </a:lnTo>
                <a:lnTo>
                  <a:pt x="2379" y="1324"/>
                </a:lnTo>
                <a:lnTo>
                  <a:pt x="2406" y="1338"/>
                </a:lnTo>
                <a:lnTo>
                  <a:pt x="2428" y="1357"/>
                </a:lnTo>
                <a:lnTo>
                  <a:pt x="2448" y="1380"/>
                </a:lnTo>
                <a:lnTo>
                  <a:pt x="2462" y="1407"/>
                </a:lnTo>
                <a:lnTo>
                  <a:pt x="2484" y="1456"/>
                </a:lnTo>
                <a:lnTo>
                  <a:pt x="2493" y="1482"/>
                </a:lnTo>
                <a:lnTo>
                  <a:pt x="2497" y="1511"/>
                </a:lnTo>
                <a:lnTo>
                  <a:pt x="2497" y="1539"/>
                </a:lnTo>
                <a:lnTo>
                  <a:pt x="2493" y="1565"/>
                </a:lnTo>
                <a:lnTo>
                  <a:pt x="2483" y="1592"/>
                </a:lnTo>
                <a:lnTo>
                  <a:pt x="2470" y="1616"/>
                </a:lnTo>
                <a:lnTo>
                  <a:pt x="2452" y="1638"/>
                </a:lnTo>
                <a:lnTo>
                  <a:pt x="2430" y="1656"/>
                </a:lnTo>
                <a:lnTo>
                  <a:pt x="2196" y="1824"/>
                </a:lnTo>
                <a:lnTo>
                  <a:pt x="2169" y="1839"/>
                </a:lnTo>
                <a:lnTo>
                  <a:pt x="2141" y="1850"/>
                </a:lnTo>
                <a:lnTo>
                  <a:pt x="2111" y="1855"/>
                </a:lnTo>
                <a:lnTo>
                  <a:pt x="2082" y="1855"/>
                </a:lnTo>
                <a:lnTo>
                  <a:pt x="1727" y="1816"/>
                </a:lnTo>
                <a:lnTo>
                  <a:pt x="1703" y="1812"/>
                </a:lnTo>
                <a:lnTo>
                  <a:pt x="1681" y="1804"/>
                </a:lnTo>
                <a:lnTo>
                  <a:pt x="1426" y="1698"/>
                </a:lnTo>
                <a:lnTo>
                  <a:pt x="1425" y="1698"/>
                </a:lnTo>
                <a:lnTo>
                  <a:pt x="1424" y="1698"/>
                </a:lnTo>
                <a:lnTo>
                  <a:pt x="1159" y="1897"/>
                </a:lnTo>
                <a:lnTo>
                  <a:pt x="1158" y="1898"/>
                </a:lnTo>
                <a:lnTo>
                  <a:pt x="1115" y="2186"/>
                </a:lnTo>
                <a:lnTo>
                  <a:pt x="1115" y="2188"/>
                </a:lnTo>
                <a:lnTo>
                  <a:pt x="1287" y="2484"/>
                </a:lnTo>
                <a:lnTo>
                  <a:pt x="1289" y="2485"/>
                </a:lnTo>
                <a:lnTo>
                  <a:pt x="1290" y="2485"/>
                </a:lnTo>
                <a:lnTo>
                  <a:pt x="1592" y="2512"/>
                </a:lnTo>
                <a:lnTo>
                  <a:pt x="1623" y="2517"/>
                </a:lnTo>
                <a:lnTo>
                  <a:pt x="1651" y="2528"/>
                </a:lnTo>
                <a:lnTo>
                  <a:pt x="1677" y="2545"/>
                </a:lnTo>
                <a:lnTo>
                  <a:pt x="1699" y="2565"/>
                </a:lnTo>
                <a:lnTo>
                  <a:pt x="1718" y="2590"/>
                </a:lnTo>
                <a:lnTo>
                  <a:pt x="1731" y="2618"/>
                </a:lnTo>
                <a:lnTo>
                  <a:pt x="1797" y="2795"/>
                </a:lnTo>
                <a:lnTo>
                  <a:pt x="1798" y="2799"/>
                </a:lnTo>
                <a:lnTo>
                  <a:pt x="1801" y="2811"/>
                </a:lnTo>
                <a:lnTo>
                  <a:pt x="1805" y="2826"/>
                </a:lnTo>
                <a:lnTo>
                  <a:pt x="1810" y="2846"/>
                </a:lnTo>
                <a:lnTo>
                  <a:pt x="1814" y="2869"/>
                </a:lnTo>
                <a:lnTo>
                  <a:pt x="1821" y="2895"/>
                </a:lnTo>
                <a:lnTo>
                  <a:pt x="1826" y="2923"/>
                </a:lnTo>
                <a:lnTo>
                  <a:pt x="1833" y="2952"/>
                </a:lnTo>
                <a:lnTo>
                  <a:pt x="1839" y="2981"/>
                </a:lnTo>
                <a:lnTo>
                  <a:pt x="1846" y="3010"/>
                </a:lnTo>
                <a:lnTo>
                  <a:pt x="1852" y="3037"/>
                </a:lnTo>
                <a:lnTo>
                  <a:pt x="1857" y="3064"/>
                </a:lnTo>
                <a:lnTo>
                  <a:pt x="1863" y="3086"/>
                </a:lnTo>
                <a:lnTo>
                  <a:pt x="1867" y="3105"/>
                </a:lnTo>
                <a:lnTo>
                  <a:pt x="1870" y="3120"/>
                </a:lnTo>
                <a:lnTo>
                  <a:pt x="1873" y="3129"/>
                </a:lnTo>
                <a:lnTo>
                  <a:pt x="1873" y="3132"/>
                </a:lnTo>
                <a:lnTo>
                  <a:pt x="1874" y="3133"/>
                </a:lnTo>
                <a:lnTo>
                  <a:pt x="1874" y="3133"/>
                </a:lnTo>
                <a:lnTo>
                  <a:pt x="2024" y="3222"/>
                </a:lnTo>
                <a:lnTo>
                  <a:pt x="2025" y="3222"/>
                </a:lnTo>
                <a:lnTo>
                  <a:pt x="2026" y="3221"/>
                </a:lnTo>
                <a:lnTo>
                  <a:pt x="2257" y="2995"/>
                </a:lnTo>
                <a:lnTo>
                  <a:pt x="2259" y="2993"/>
                </a:lnTo>
                <a:lnTo>
                  <a:pt x="2273" y="2617"/>
                </a:lnTo>
                <a:lnTo>
                  <a:pt x="2277" y="2587"/>
                </a:lnTo>
                <a:lnTo>
                  <a:pt x="2286" y="2559"/>
                </a:lnTo>
                <a:lnTo>
                  <a:pt x="2301" y="2533"/>
                </a:lnTo>
                <a:lnTo>
                  <a:pt x="2474" y="2270"/>
                </a:lnTo>
                <a:lnTo>
                  <a:pt x="2474" y="2269"/>
                </a:lnTo>
                <a:lnTo>
                  <a:pt x="2473" y="2267"/>
                </a:lnTo>
                <a:lnTo>
                  <a:pt x="2367" y="2168"/>
                </a:lnTo>
                <a:lnTo>
                  <a:pt x="2348" y="2147"/>
                </a:lnTo>
                <a:lnTo>
                  <a:pt x="2334" y="2125"/>
                </a:lnTo>
                <a:lnTo>
                  <a:pt x="2324" y="2100"/>
                </a:lnTo>
                <a:lnTo>
                  <a:pt x="2317" y="2075"/>
                </a:lnTo>
                <a:lnTo>
                  <a:pt x="2315" y="2047"/>
                </a:lnTo>
                <a:lnTo>
                  <a:pt x="2317" y="2021"/>
                </a:lnTo>
                <a:lnTo>
                  <a:pt x="2333" y="1925"/>
                </a:lnTo>
                <a:lnTo>
                  <a:pt x="2339" y="1898"/>
                </a:lnTo>
                <a:lnTo>
                  <a:pt x="2350" y="1873"/>
                </a:lnTo>
                <a:lnTo>
                  <a:pt x="2365" y="1850"/>
                </a:lnTo>
                <a:lnTo>
                  <a:pt x="2382" y="1831"/>
                </a:lnTo>
                <a:lnTo>
                  <a:pt x="2405" y="1814"/>
                </a:lnTo>
                <a:lnTo>
                  <a:pt x="2429" y="1801"/>
                </a:lnTo>
                <a:lnTo>
                  <a:pt x="2454" y="1792"/>
                </a:lnTo>
                <a:lnTo>
                  <a:pt x="2481" y="1787"/>
                </a:lnTo>
                <a:lnTo>
                  <a:pt x="2507" y="1787"/>
                </a:lnTo>
                <a:lnTo>
                  <a:pt x="2534" y="1791"/>
                </a:lnTo>
                <a:lnTo>
                  <a:pt x="2561" y="1800"/>
                </a:lnTo>
                <a:lnTo>
                  <a:pt x="2585" y="1813"/>
                </a:lnTo>
                <a:lnTo>
                  <a:pt x="2788" y="1944"/>
                </a:lnTo>
                <a:lnTo>
                  <a:pt x="2789" y="1944"/>
                </a:lnTo>
                <a:lnTo>
                  <a:pt x="2792" y="1944"/>
                </a:lnTo>
                <a:lnTo>
                  <a:pt x="2867" y="1857"/>
                </a:lnTo>
                <a:lnTo>
                  <a:pt x="2868" y="1856"/>
                </a:lnTo>
                <a:lnTo>
                  <a:pt x="2868" y="1855"/>
                </a:lnTo>
                <a:lnTo>
                  <a:pt x="2867" y="1854"/>
                </a:lnTo>
                <a:lnTo>
                  <a:pt x="2866" y="1853"/>
                </a:lnTo>
                <a:lnTo>
                  <a:pt x="2860" y="1852"/>
                </a:lnTo>
                <a:lnTo>
                  <a:pt x="2832" y="1837"/>
                </a:lnTo>
                <a:lnTo>
                  <a:pt x="2806" y="1818"/>
                </a:lnTo>
                <a:lnTo>
                  <a:pt x="2786" y="1795"/>
                </a:lnTo>
                <a:lnTo>
                  <a:pt x="2770" y="1769"/>
                </a:lnTo>
                <a:lnTo>
                  <a:pt x="2759" y="1739"/>
                </a:lnTo>
                <a:lnTo>
                  <a:pt x="2754" y="1707"/>
                </a:lnTo>
                <a:lnTo>
                  <a:pt x="2754" y="1679"/>
                </a:lnTo>
                <a:lnTo>
                  <a:pt x="2760" y="1652"/>
                </a:lnTo>
                <a:lnTo>
                  <a:pt x="2768" y="1628"/>
                </a:lnTo>
                <a:lnTo>
                  <a:pt x="2782" y="1605"/>
                </a:lnTo>
                <a:lnTo>
                  <a:pt x="2798" y="1584"/>
                </a:lnTo>
                <a:lnTo>
                  <a:pt x="2818" y="1566"/>
                </a:lnTo>
                <a:lnTo>
                  <a:pt x="2841" y="1551"/>
                </a:lnTo>
                <a:lnTo>
                  <a:pt x="2963" y="1488"/>
                </a:lnTo>
                <a:lnTo>
                  <a:pt x="2992" y="1475"/>
                </a:lnTo>
                <a:lnTo>
                  <a:pt x="3023" y="1470"/>
                </a:lnTo>
                <a:lnTo>
                  <a:pt x="3053" y="1470"/>
                </a:lnTo>
                <a:lnTo>
                  <a:pt x="3083" y="1474"/>
                </a:lnTo>
                <a:lnTo>
                  <a:pt x="3111" y="1485"/>
                </a:lnTo>
                <a:lnTo>
                  <a:pt x="3139" y="1502"/>
                </a:lnTo>
                <a:lnTo>
                  <a:pt x="3236" y="1575"/>
                </a:lnTo>
                <a:lnTo>
                  <a:pt x="3236" y="1575"/>
                </a:lnTo>
                <a:lnTo>
                  <a:pt x="3237" y="1575"/>
                </a:lnTo>
                <a:lnTo>
                  <a:pt x="3239" y="1575"/>
                </a:lnTo>
                <a:lnTo>
                  <a:pt x="3240" y="1574"/>
                </a:lnTo>
                <a:lnTo>
                  <a:pt x="3240" y="1573"/>
                </a:lnTo>
                <a:lnTo>
                  <a:pt x="3256" y="1508"/>
                </a:lnTo>
                <a:lnTo>
                  <a:pt x="3266" y="1478"/>
                </a:lnTo>
                <a:lnTo>
                  <a:pt x="3282" y="1451"/>
                </a:lnTo>
                <a:lnTo>
                  <a:pt x="3303" y="1428"/>
                </a:lnTo>
                <a:lnTo>
                  <a:pt x="3327" y="1409"/>
                </a:lnTo>
                <a:lnTo>
                  <a:pt x="3355" y="1395"/>
                </a:lnTo>
                <a:lnTo>
                  <a:pt x="3385" y="1386"/>
                </a:lnTo>
                <a:lnTo>
                  <a:pt x="3427" y="1377"/>
                </a:lnTo>
                <a:lnTo>
                  <a:pt x="3397" y="1283"/>
                </a:lnTo>
                <a:lnTo>
                  <a:pt x="3362" y="1191"/>
                </a:lnTo>
                <a:lnTo>
                  <a:pt x="3323" y="1103"/>
                </a:lnTo>
                <a:lnTo>
                  <a:pt x="3277" y="1016"/>
                </a:lnTo>
                <a:lnTo>
                  <a:pt x="3227" y="934"/>
                </a:lnTo>
                <a:lnTo>
                  <a:pt x="3173" y="853"/>
                </a:lnTo>
                <a:lnTo>
                  <a:pt x="3115" y="776"/>
                </a:lnTo>
                <a:lnTo>
                  <a:pt x="3052" y="703"/>
                </a:lnTo>
                <a:lnTo>
                  <a:pt x="2984" y="634"/>
                </a:lnTo>
                <a:lnTo>
                  <a:pt x="2913" y="569"/>
                </a:lnTo>
                <a:lnTo>
                  <a:pt x="2839" y="508"/>
                </a:lnTo>
                <a:lnTo>
                  <a:pt x="2761" y="451"/>
                </a:lnTo>
                <a:close/>
                <a:moveTo>
                  <a:pt x="1422" y="211"/>
                </a:moveTo>
                <a:lnTo>
                  <a:pt x="1329" y="238"/>
                </a:lnTo>
                <a:lnTo>
                  <a:pt x="1238" y="269"/>
                </a:lnTo>
                <a:lnTo>
                  <a:pt x="1149" y="306"/>
                </a:lnTo>
                <a:lnTo>
                  <a:pt x="1063" y="347"/>
                </a:lnTo>
                <a:lnTo>
                  <a:pt x="980" y="394"/>
                </a:lnTo>
                <a:lnTo>
                  <a:pt x="899" y="445"/>
                </a:lnTo>
                <a:lnTo>
                  <a:pt x="899" y="812"/>
                </a:lnTo>
                <a:lnTo>
                  <a:pt x="897" y="857"/>
                </a:lnTo>
                <a:lnTo>
                  <a:pt x="888" y="901"/>
                </a:lnTo>
                <a:lnTo>
                  <a:pt x="875" y="945"/>
                </a:lnTo>
                <a:lnTo>
                  <a:pt x="856" y="984"/>
                </a:lnTo>
                <a:lnTo>
                  <a:pt x="832" y="1022"/>
                </a:lnTo>
                <a:lnTo>
                  <a:pt x="804" y="1057"/>
                </a:lnTo>
                <a:lnTo>
                  <a:pt x="771" y="1088"/>
                </a:lnTo>
                <a:lnTo>
                  <a:pt x="734" y="1115"/>
                </a:lnTo>
                <a:lnTo>
                  <a:pt x="560" y="1229"/>
                </a:lnTo>
                <a:lnTo>
                  <a:pt x="539" y="1244"/>
                </a:lnTo>
                <a:lnTo>
                  <a:pt x="520" y="1263"/>
                </a:lnTo>
                <a:lnTo>
                  <a:pt x="503" y="1284"/>
                </a:lnTo>
                <a:lnTo>
                  <a:pt x="163" y="1783"/>
                </a:lnTo>
                <a:lnTo>
                  <a:pt x="163" y="1825"/>
                </a:lnTo>
                <a:lnTo>
                  <a:pt x="165" y="1921"/>
                </a:lnTo>
                <a:lnTo>
                  <a:pt x="174" y="2016"/>
                </a:lnTo>
                <a:lnTo>
                  <a:pt x="187" y="2110"/>
                </a:lnTo>
                <a:lnTo>
                  <a:pt x="206" y="2202"/>
                </a:lnTo>
                <a:lnTo>
                  <a:pt x="355" y="2202"/>
                </a:lnTo>
                <a:lnTo>
                  <a:pt x="388" y="2204"/>
                </a:lnTo>
                <a:lnTo>
                  <a:pt x="420" y="2213"/>
                </a:lnTo>
                <a:lnTo>
                  <a:pt x="451" y="2227"/>
                </a:lnTo>
                <a:lnTo>
                  <a:pt x="478" y="2244"/>
                </a:lnTo>
                <a:lnTo>
                  <a:pt x="502" y="2266"/>
                </a:lnTo>
                <a:lnTo>
                  <a:pt x="523" y="2293"/>
                </a:lnTo>
                <a:lnTo>
                  <a:pt x="731" y="2618"/>
                </a:lnTo>
                <a:lnTo>
                  <a:pt x="734" y="2621"/>
                </a:lnTo>
                <a:lnTo>
                  <a:pt x="740" y="2627"/>
                </a:lnTo>
                <a:lnTo>
                  <a:pt x="750" y="2636"/>
                </a:lnTo>
                <a:lnTo>
                  <a:pt x="762" y="2647"/>
                </a:lnTo>
                <a:lnTo>
                  <a:pt x="776" y="2660"/>
                </a:lnTo>
                <a:lnTo>
                  <a:pt x="792" y="2674"/>
                </a:lnTo>
                <a:lnTo>
                  <a:pt x="810" y="2691"/>
                </a:lnTo>
                <a:lnTo>
                  <a:pt x="827" y="2708"/>
                </a:lnTo>
                <a:lnTo>
                  <a:pt x="846" y="2724"/>
                </a:lnTo>
                <a:lnTo>
                  <a:pt x="864" y="2741"/>
                </a:lnTo>
                <a:lnTo>
                  <a:pt x="882" y="2756"/>
                </a:lnTo>
                <a:lnTo>
                  <a:pt x="897" y="2772"/>
                </a:lnTo>
                <a:lnTo>
                  <a:pt x="911" y="2784"/>
                </a:lnTo>
                <a:lnTo>
                  <a:pt x="924" y="2795"/>
                </a:lnTo>
                <a:lnTo>
                  <a:pt x="932" y="2804"/>
                </a:lnTo>
                <a:lnTo>
                  <a:pt x="939" y="2809"/>
                </a:lnTo>
                <a:lnTo>
                  <a:pt x="941" y="2811"/>
                </a:lnTo>
                <a:lnTo>
                  <a:pt x="962" y="2835"/>
                </a:lnTo>
                <a:lnTo>
                  <a:pt x="980" y="2860"/>
                </a:lnTo>
                <a:lnTo>
                  <a:pt x="993" y="2889"/>
                </a:lnTo>
                <a:lnTo>
                  <a:pt x="1002" y="2919"/>
                </a:lnTo>
                <a:lnTo>
                  <a:pt x="1005" y="2951"/>
                </a:lnTo>
                <a:lnTo>
                  <a:pt x="1004" y="2983"/>
                </a:lnTo>
                <a:lnTo>
                  <a:pt x="971" y="3252"/>
                </a:lnTo>
                <a:lnTo>
                  <a:pt x="1056" y="3299"/>
                </a:lnTo>
                <a:lnTo>
                  <a:pt x="1144" y="3341"/>
                </a:lnTo>
                <a:lnTo>
                  <a:pt x="1234" y="3379"/>
                </a:lnTo>
                <a:lnTo>
                  <a:pt x="1327" y="3412"/>
                </a:lnTo>
                <a:lnTo>
                  <a:pt x="1422" y="3439"/>
                </a:lnTo>
                <a:lnTo>
                  <a:pt x="1521" y="3460"/>
                </a:lnTo>
                <a:lnTo>
                  <a:pt x="1620" y="3475"/>
                </a:lnTo>
                <a:lnTo>
                  <a:pt x="1722" y="3484"/>
                </a:lnTo>
                <a:lnTo>
                  <a:pt x="1825" y="3487"/>
                </a:lnTo>
                <a:lnTo>
                  <a:pt x="1935" y="3484"/>
                </a:lnTo>
                <a:lnTo>
                  <a:pt x="2042" y="3474"/>
                </a:lnTo>
                <a:lnTo>
                  <a:pt x="2147" y="3456"/>
                </a:lnTo>
                <a:lnTo>
                  <a:pt x="2250" y="3433"/>
                </a:lnTo>
                <a:lnTo>
                  <a:pt x="2350" y="3403"/>
                </a:lnTo>
                <a:lnTo>
                  <a:pt x="2448" y="3367"/>
                </a:lnTo>
                <a:lnTo>
                  <a:pt x="2543" y="3325"/>
                </a:lnTo>
                <a:lnTo>
                  <a:pt x="2634" y="3277"/>
                </a:lnTo>
                <a:lnTo>
                  <a:pt x="2722" y="3224"/>
                </a:lnTo>
                <a:lnTo>
                  <a:pt x="2806" y="3167"/>
                </a:lnTo>
                <a:lnTo>
                  <a:pt x="2887" y="3104"/>
                </a:lnTo>
                <a:lnTo>
                  <a:pt x="2963" y="3036"/>
                </a:lnTo>
                <a:lnTo>
                  <a:pt x="3036" y="2963"/>
                </a:lnTo>
                <a:lnTo>
                  <a:pt x="3104" y="2887"/>
                </a:lnTo>
                <a:lnTo>
                  <a:pt x="3167" y="2806"/>
                </a:lnTo>
                <a:lnTo>
                  <a:pt x="3224" y="2722"/>
                </a:lnTo>
                <a:lnTo>
                  <a:pt x="3277" y="2634"/>
                </a:lnTo>
                <a:lnTo>
                  <a:pt x="3325" y="2543"/>
                </a:lnTo>
                <a:lnTo>
                  <a:pt x="3367" y="2448"/>
                </a:lnTo>
                <a:lnTo>
                  <a:pt x="3403" y="2350"/>
                </a:lnTo>
                <a:lnTo>
                  <a:pt x="3433" y="2250"/>
                </a:lnTo>
                <a:lnTo>
                  <a:pt x="3456" y="2147"/>
                </a:lnTo>
                <a:lnTo>
                  <a:pt x="3474" y="2042"/>
                </a:lnTo>
                <a:lnTo>
                  <a:pt x="3484" y="1935"/>
                </a:lnTo>
                <a:lnTo>
                  <a:pt x="3487" y="1825"/>
                </a:lnTo>
                <a:lnTo>
                  <a:pt x="3485" y="1727"/>
                </a:lnTo>
                <a:lnTo>
                  <a:pt x="3476" y="1630"/>
                </a:lnTo>
                <a:lnTo>
                  <a:pt x="3463" y="1536"/>
                </a:lnTo>
                <a:lnTo>
                  <a:pt x="3416" y="1545"/>
                </a:lnTo>
                <a:lnTo>
                  <a:pt x="3414" y="1545"/>
                </a:lnTo>
                <a:lnTo>
                  <a:pt x="3413" y="1546"/>
                </a:lnTo>
                <a:lnTo>
                  <a:pt x="3397" y="1613"/>
                </a:lnTo>
                <a:lnTo>
                  <a:pt x="3388" y="1638"/>
                </a:lnTo>
                <a:lnTo>
                  <a:pt x="3376" y="1662"/>
                </a:lnTo>
                <a:lnTo>
                  <a:pt x="3359" y="1683"/>
                </a:lnTo>
                <a:lnTo>
                  <a:pt x="3340" y="1701"/>
                </a:lnTo>
                <a:lnTo>
                  <a:pt x="3317" y="1717"/>
                </a:lnTo>
                <a:lnTo>
                  <a:pt x="3293" y="1728"/>
                </a:lnTo>
                <a:lnTo>
                  <a:pt x="3266" y="1734"/>
                </a:lnTo>
                <a:lnTo>
                  <a:pt x="3240" y="1738"/>
                </a:lnTo>
                <a:lnTo>
                  <a:pt x="3213" y="1735"/>
                </a:lnTo>
                <a:lnTo>
                  <a:pt x="3187" y="1730"/>
                </a:lnTo>
                <a:lnTo>
                  <a:pt x="3162" y="1719"/>
                </a:lnTo>
                <a:lnTo>
                  <a:pt x="3139" y="1704"/>
                </a:lnTo>
                <a:lnTo>
                  <a:pt x="3042" y="1631"/>
                </a:lnTo>
                <a:lnTo>
                  <a:pt x="3039" y="1631"/>
                </a:lnTo>
                <a:lnTo>
                  <a:pt x="3038" y="1631"/>
                </a:lnTo>
                <a:lnTo>
                  <a:pt x="2917" y="1694"/>
                </a:lnTo>
                <a:lnTo>
                  <a:pt x="2917" y="1696"/>
                </a:lnTo>
                <a:lnTo>
                  <a:pt x="2916" y="1696"/>
                </a:lnTo>
                <a:lnTo>
                  <a:pt x="2916" y="1697"/>
                </a:lnTo>
                <a:lnTo>
                  <a:pt x="2916" y="1698"/>
                </a:lnTo>
                <a:lnTo>
                  <a:pt x="2917" y="1699"/>
                </a:lnTo>
                <a:lnTo>
                  <a:pt x="2917" y="1699"/>
                </a:lnTo>
                <a:lnTo>
                  <a:pt x="2918" y="1699"/>
                </a:lnTo>
                <a:lnTo>
                  <a:pt x="2923" y="1701"/>
                </a:lnTo>
                <a:lnTo>
                  <a:pt x="2952" y="1716"/>
                </a:lnTo>
                <a:lnTo>
                  <a:pt x="2978" y="1734"/>
                </a:lnTo>
                <a:lnTo>
                  <a:pt x="2997" y="1758"/>
                </a:lnTo>
                <a:lnTo>
                  <a:pt x="3014" y="1785"/>
                </a:lnTo>
                <a:lnTo>
                  <a:pt x="3025" y="1815"/>
                </a:lnTo>
                <a:lnTo>
                  <a:pt x="3030" y="1842"/>
                </a:lnTo>
                <a:lnTo>
                  <a:pt x="3030" y="1868"/>
                </a:lnTo>
                <a:lnTo>
                  <a:pt x="3025" y="1894"/>
                </a:lnTo>
                <a:lnTo>
                  <a:pt x="3017" y="1918"/>
                </a:lnTo>
                <a:lnTo>
                  <a:pt x="3005" y="1942"/>
                </a:lnTo>
                <a:lnTo>
                  <a:pt x="2990" y="1963"/>
                </a:lnTo>
                <a:lnTo>
                  <a:pt x="2913" y="2051"/>
                </a:lnTo>
                <a:lnTo>
                  <a:pt x="2892" y="2072"/>
                </a:lnTo>
                <a:lnTo>
                  <a:pt x="2868" y="2087"/>
                </a:lnTo>
                <a:lnTo>
                  <a:pt x="2840" y="2098"/>
                </a:lnTo>
                <a:lnTo>
                  <a:pt x="2813" y="2105"/>
                </a:lnTo>
                <a:lnTo>
                  <a:pt x="2784" y="2107"/>
                </a:lnTo>
                <a:lnTo>
                  <a:pt x="2755" y="2104"/>
                </a:lnTo>
                <a:lnTo>
                  <a:pt x="2728" y="2095"/>
                </a:lnTo>
                <a:lnTo>
                  <a:pt x="2700" y="2081"/>
                </a:lnTo>
                <a:lnTo>
                  <a:pt x="2496" y="1949"/>
                </a:lnTo>
                <a:lnTo>
                  <a:pt x="2495" y="1949"/>
                </a:lnTo>
                <a:lnTo>
                  <a:pt x="2495" y="1949"/>
                </a:lnTo>
                <a:lnTo>
                  <a:pt x="2494" y="1949"/>
                </a:lnTo>
                <a:lnTo>
                  <a:pt x="2493" y="1950"/>
                </a:lnTo>
                <a:lnTo>
                  <a:pt x="2493" y="1951"/>
                </a:lnTo>
                <a:lnTo>
                  <a:pt x="2478" y="2047"/>
                </a:lnTo>
                <a:lnTo>
                  <a:pt x="2478" y="2048"/>
                </a:lnTo>
                <a:lnTo>
                  <a:pt x="2478" y="2048"/>
                </a:lnTo>
                <a:lnTo>
                  <a:pt x="2584" y="2148"/>
                </a:lnTo>
                <a:lnTo>
                  <a:pt x="2604" y="2170"/>
                </a:lnTo>
                <a:lnTo>
                  <a:pt x="2619" y="2196"/>
                </a:lnTo>
                <a:lnTo>
                  <a:pt x="2629" y="2222"/>
                </a:lnTo>
                <a:lnTo>
                  <a:pt x="2636" y="2250"/>
                </a:lnTo>
                <a:lnTo>
                  <a:pt x="2636" y="2277"/>
                </a:lnTo>
                <a:lnTo>
                  <a:pt x="2632" y="2306"/>
                </a:lnTo>
                <a:lnTo>
                  <a:pt x="2624" y="2333"/>
                </a:lnTo>
                <a:lnTo>
                  <a:pt x="2609" y="2359"/>
                </a:lnTo>
                <a:lnTo>
                  <a:pt x="2436" y="2622"/>
                </a:lnTo>
                <a:lnTo>
                  <a:pt x="2436" y="2624"/>
                </a:lnTo>
                <a:lnTo>
                  <a:pt x="2420" y="3000"/>
                </a:lnTo>
                <a:lnTo>
                  <a:pt x="2416" y="3031"/>
                </a:lnTo>
                <a:lnTo>
                  <a:pt x="2407" y="3060"/>
                </a:lnTo>
                <a:lnTo>
                  <a:pt x="2391" y="3087"/>
                </a:lnTo>
                <a:lnTo>
                  <a:pt x="2371" y="3110"/>
                </a:lnTo>
                <a:lnTo>
                  <a:pt x="2140" y="3337"/>
                </a:lnTo>
                <a:lnTo>
                  <a:pt x="2120" y="3354"/>
                </a:lnTo>
                <a:lnTo>
                  <a:pt x="2098" y="3367"/>
                </a:lnTo>
                <a:lnTo>
                  <a:pt x="2075" y="3377"/>
                </a:lnTo>
                <a:lnTo>
                  <a:pt x="2050" y="3382"/>
                </a:lnTo>
                <a:lnTo>
                  <a:pt x="2025" y="3385"/>
                </a:lnTo>
                <a:lnTo>
                  <a:pt x="1996" y="3381"/>
                </a:lnTo>
                <a:lnTo>
                  <a:pt x="1969" y="3375"/>
                </a:lnTo>
                <a:lnTo>
                  <a:pt x="1942" y="3361"/>
                </a:lnTo>
                <a:lnTo>
                  <a:pt x="1792" y="3274"/>
                </a:lnTo>
                <a:lnTo>
                  <a:pt x="1770" y="3258"/>
                </a:lnTo>
                <a:lnTo>
                  <a:pt x="1751" y="3239"/>
                </a:lnTo>
                <a:lnTo>
                  <a:pt x="1734" y="3218"/>
                </a:lnTo>
                <a:lnTo>
                  <a:pt x="1722" y="3193"/>
                </a:lnTo>
                <a:lnTo>
                  <a:pt x="1714" y="3167"/>
                </a:lnTo>
                <a:lnTo>
                  <a:pt x="1646" y="2853"/>
                </a:lnTo>
                <a:lnTo>
                  <a:pt x="1579" y="2674"/>
                </a:lnTo>
                <a:lnTo>
                  <a:pt x="1578" y="2673"/>
                </a:lnTo>
                <a:lnTo>
                  <a:pt x="1577" y="2673"/>
                </a:lnTo>
                <a:lnTo>
                  <a:pt x="1275" y="2647"/>
                </a:lnTo>
                <a:lnTo>
                  <a:pt x="1249" y="2642"/>
                </a:lnTo>
                <a:lnTo>
                  <a:pt x="1224" y="2634"/>
                </a:lnTo>
                <a:lnTo>
                  <a:pt x="1201" y="2621"/>
                </a:lnTo>
                <a:lnTo>
                  <a:pt x="1180" y="2606"/>
                </a:lnTo>
                <a:lnTo>
                  <a:pt x="1162" y="2587"/>
                </a:lnTo>
                <a:lnTo>
                  <a:pt x="1147" y="2565"/>
                </a:lnTo>
                <a:lnTo>
                  <a:pt x="976" y="2269"/>
                </a:lnTo>
                <a:lnTo>
                  <a:pt x="963" y="2244"/>
                </a:lnTo>
                <a:lnTo>
                  <a:pt x="956" y="2218"/>
                </a:lnTo>
                <a:lnTo>
                  <a:pt x="953" y="2190"/>
                </a:lnTo>
                <a:lnTo>
                  <a:pt x="955" y="2162"/>
                </a:lnTo>
                <a:lnTo>
                  <a:pt x="998" y="1875"/>
                </a:lnTo>
                <a:lnTo>
                  <a:pt x="1003" y="1849"/>
                </a:lnTo>
                <a:lnTo>
                  <a:pt x="1013" y="1826"/>
                </a:lnTo>
                <a:lnTo>
                  <a:pt x="1026" y="1804"/>
                </a:lnTo>
                <a:lnTo>
                  <a:pt x="1042" y="1784"/>
                </a:lnTo>
                <a:lnTo>
                  <a:pt x="1062" y="1767"/>
                </a:lnTo>
                <a:lnTo>
                  <a:pt x="1325" y="1568"/>
                </a:lnTo>
                <a:lnTo>
                  <a:pt x="1351" y="1553"/>
                </a:lnTo>
                <a:lnTo>
                  <a:pt x="1376" y="1542"/>
                </a:lnTo>
                <a:lnTo>
                  <a:pt x="1404" y="1536"/>
                </a:lnTo>
                <a:lnTo>
                  <a:pt x="1432" y="1535"/>
                </a:lnTo>
                <a:lnTo>
                  <a:pt x="1461" y="1539"/>
                </a:lnTo>
                <a:lnTo>
                  <a:pt x="1488" y="1547"/>
                </a:lnTo>
                <a:lnTo>
                  <a:pt x="1744" y="1655"/>
                </a:lnTo>
                <a:lnTo>
                  <a:pt x="2099" y="1693"/>
                </a:lnTo>
                <a:lnTo>
                  <a:pt x="2100" y="1692"/>
                </a:lnTo>
                <a:lnTo>
                  <a:pt x="2335" y="1524"/>
                </a:lnTo>
                <a:lnTo>
                  <a:pt x="2336" y="1523"/>
                </a:lnTo>
                <a:lnTo>
                  <a:pt x="2336" y="1522"/>
                </a:lnTo>
                <a:lnTo>
                  <a:pt x="2314" y="1473"/>
                </a:lnTo>
                <a:lnTo>
                  <a:pt x="2314" y="1472"/>
                </a:lnTo>
                <a:lnTo>
                  <a:pt x="2313" y="1471"/>
                </a:lnTo>
                <a:lnTo>
                  <a:pt x="1652" y="1436"/>
                </a:lnTo>
                <a:lnTo>
                  <a:pt x="1628" y="1432"/>
                </a:lnTo>
                <a:lnTo>
                  <a:pt x="1604" y="1425"/>
                </a:lnTo>
                <a:lnTo>
                  <a:pt x="1581" y="1414"/>
                </a:lnTo>
                <a:lnTo>
                  <a:pt x="1557" y="1398"/>
                </a:lnTo>
                <a:lnTo>
                  <a:pt x="1537" y="1378"/>
                </a:lnTo>
                <a:lnTo>
                  <a:pt x="1521" y="1356"/>
                </a:lnTo>
                <a:lnTo>
                  <a:pt x="1509" y="1332"/>
                </a:lnTo>
                <a:lnTo>
                  <a:pt x="1501" y="1305"/>
                </a:lnTo>
                <a:lnTo>
                  <a:pt x="1498" y="1279"/>
                </a:lnTo>
                <a:lnTo>
                  <a:pt x="1499" y="1250"/>
                </a:lnTo>
                <a:lnTo>
                  <a:pt x="1504" y="1222"/>
                </a:lnTo>
                <a:lnTo>
                  <a:pt x="1515" y="1197"/>
                </a:lnTo>
                <a:lnTo>
                  <a:pt x="1530" y="1174"/>
                </a:lnTo>
                <a:lnTo>
                  <a:pt x="1547" y="1153"/>
                </a:lnTo>
                <a:lnTo>
                  <a:pt x="1568" y="1136"/>
                </a:lnTo>
                <a:lnTo>
                  <a:pt x="1593" y="1122"/>
                </a:lnTo>
                <a:lnTo>
                  <a:pt x="1619" y="1112"/>
                </a:lnTo>
                <a:lnTo>
                  <a:pt x="1817" y="1059"/>
                </a:lnTo>
                <a:lnTo>
                  <a:pt x="1818" y="1059"/>
                </a:lnTo>
                <a:lnTo>
                  <a:pt x="2061" y="830"/>
                </a:lnTo>
                <a:lnTo>
                  <a:pt x="2082" y="813"/>
                </a:lnTo>
                <a:lnTo>
                  <a:pt x="2105" y="800"/>
                </a:lnTo>
                <a:lnTo>
                  <a:pt x="2130" y="791"/>
                </a:lnTo>
                <a:lnTo>
                  <a:pt x="2156" y="785"/>
                </a:lnTo>
                <a:lnTo>
                  <a:pt x="2521" y="748"/>
                </a:lnTo>
                <a:lnTo>
                  <a:pt x="2522" y="748"/>
                </a:lnTo>
                <a:lnTo>
                  <a:pt x="2523" y="747"/>
                </a:lnTo>
                <a:lnTo>
                  <a:pt x="2523" y="743"/>
                </a:lnTo>
                <a:lnTo>
                  <a:pt x="2526" y="733"/>
                </a:lnTo>
                <a:lnTo>
                  <a:pt x="2530" y="718"/>
                </a:lnTo>
                <a:lnTo>
                  <a:pt x="2534" y="699"/>
                </a:lnTo>
                <a:lnTo>
                  <a:pt x="2540" y="675"/>
                </a:lnTo>
                <a:lnTo>
                  <a:pt x="2546" y="648"/>
                </a:lnTo>
                <a:lnTo>
                  <a:pt x="2554" y="618"/>
                </a:lnTo>
                <a:lnTo>
                  <a:pt x="2561" y="588"/>
                </a:lnTo>
                <a:lnTo>
                  <a:pt x="2568" y="556"/>
                </a:lnTo>
                <a:lnTo>
                  <a:pt x="2576" y="524"/>
                </a:lnTo>
                <a:lnTo>
                  <a:pt x="2584" y="493"/>
                </a:lnTo>
                <a:lnTo>
                  <a:pt x="2592" y="465"/>
                </a:lnTo>
                <a:lnTo>
                  <a:pt x="2598" y="437"/>
                </a:lnTo>
                <a:lnTo>
                  <a:pt x="2604" y="413"/>
                </a:lnTo>
                <a:lnTo>
                  <a:pt x="2609" y="393"/>
                </a:lnTo>
                <a:lnTo>
                  <a:pt x="2613" y="377"/>
                </a:lnTo>
                <a:lnTo>
                  <a:pt x="2615" y="367"/>
                </a:lnTo>
                <a:lnTo>
                  <a:pt x="2616" y="363"/>
                </a:lnTo>
                <a:lnTo>
                  <a:pt x="2530" y="319"/>
                </a:lnTo>
                <a:lnTo>
                  <a:pt x="2439" y="280"/>
                </a:lnTo>
                <a:lnTo>
                  <a:pt x="2347" y="247"/>
                </a:lnTo>
                <a:lnTo>
                  <a:pt x="2252" y="218"/>
                </a:lnTo>
                <a:lnTo>
                  <a:pt x="2179" y="303"/>
                </a:lnTo>
                <a:lnTo>
                  <a:pt x="2158" y="323"/>
                </a:lnTo>
                <a:lnTo>
                  <a:pt x="2134" y="341"/>
                </a:lnTo>
                <a:lnTo>
                  <a:pt x="2108" y="354"/>
                </a:lnTo>
                <a:lnTo>
                  <a:pt x="1915" y="431"/>
                </a:lnTo>
                <a:lnTo>
                  <a:pt x="1910" y="434"/>
                </a:lnTo>
                <a:lnTo>
                  <a:pt x="1906" y="437"/>
                </a:lnTo>
                <a:lnTo>
                  <a:pt x="1606" y="789"/>
                </a:lnTo>
                <a:lnTo>
                  <a:pt x="1583" y="811"/>
                </a:lnTo>
                <a:lnTo>
                  <a:pt x="1558" y="827"/>
                </a:lnTo>
                <a:lnTo>
                  <a:pt x="1535" y="840"/>
                </a:lnTo>
                <a:lnTo>
                  <a:pt x="1514" y="846"/>
                </a:lnTo>
                <a:lnTo>
                  <a:pt x="1494" y="851"/>
                </a:lnTo>
                <a:lnTo>
                  <a:pt x="1480" y="853"/>
                </a:lnTo>
                <a:lnTo>
                  <a:pt x="1469" y="853"/>
                </a:lnTo>
                <a:lnTo>
                  <a:pt x="1464" y="853"/>
                </a:lnTo>
                <a:lnTo>
                  <a:pt x="1432" y="851"/>
                </a:lnTo>
                <a:lnTo>
                  <a:pt x="1402" y="843"/>
                </a:lnTo>
                <a:lnTo>
                  <a:pt x="1374" y="830"/>
                </a:lnTo>
                <a:lnTo>
                  <a:pt x="1347" y="811"/>
                </a:lnTo>
                <a:lnTo>
                  <a:pt x="1325" y="789"/>
                </a:lnTo>
                <a:lnTo>
                  <a:pt x="1305" y="761"/>
                </a:lnTo>
                <a:lnTo>
                  <a:pt x="1291" y="731"/>
                </a:lnTo>
                <a:lnTo>
                  <a:pt x="1283" y="699"/>
                </a:lnTo>
                <a:lnTo>
                  <a:pt x="1280" y="666"/>
                </a:lnTo>
                <a:lnTo>
                  <a:pt x="1283" y="633"/>
                </a:lnTo>
                <a:lnTo>
                  <a:pt x="1284" y="630"/>
                </a:lnTo>
                <a:lnTo>
                  <a:pt x="1286" y="624"/>
                </a:lnTo>
                <a:lnTo>
                  <a:pt x="1289" y="615"/>
                </a:lnTo>
                <a:lnTo>
                  <a:pt x="1292" y="604"/>
                </a:lnTo>
                <a:lnTo>
                  <a:pt x="1295" y="593"/>
                </a:lnTo>
                <a:lnTo>
                  <a:pt x="1300" y="583"/>
                </a:lnTo>
                <a:lnTo>
                  <a:pt x="1303" y="574"/>
                </a:lnTo>
                <a:lnTo>
                  <a:pt x="1439" y="319"/>
                </a:lnTo>
                <a:lnTo>
                  <a:pt x="1441" y="313"/>
                </a:lnTo>
                <a:lnTo>
                  <a:pt x="1442" y="307"/>
                </a:lnTo>
                <a:lnTo>
                  <a:pt x="1441" y="303"/>
                </a:lnTo>
                <a:lnTo>
                  <a:pt x="1422" y="211"/>
                </a:lnTo>
                <a:close/>
                <a:moveTo>
                  <a:pt x="1825" y="163"/>
                </a:moveTo>
                <a:lnTo>
                  <a:pt x="1743" y="164"/>
                </a:lnTo>
                <a:lnTo>
                  <a:pt x="1661" y="170"/>
                </a:lnTo>
                <a:lnTo>
                  <a:pt x="1582" y="180"/>
                </a:lnTo>
                <a:lnTo>
                  <a:pt x="1600" y="270"/>
                </a:lnTo>
                <a:lnTo>
                  <a:pt x="1604" y="302"/>
                </a:lnTo>
                <a:lnTo>
                  <a:pt x="1603" y="334"/>
                </a:lnTo>
                <a:lnTo>
                  <a:pt x="1595" y="365"/>
                </a:lnTo>
                <a:lnTo>
                  <a:pt x="1583" y="394"/>
                </a:lnTo>
                <a:lnTo>
                  <a:pt x="1447" y="650"/>
                </a:lnTo>
                <a:lnTo>
                  <a:pt x="1445" y="654"/>
                </a:lnTo>
                <a:lnTo>
                  <a:pt x="1443" y="659"/>
                </a:lnTo>
                <a:lnTo>
                  <a:pt x="1442" y="667"/>
                </a:lnTo>
                <a:lnTo>
                  <a:pt x="1443" y="676"/>
                </a:lnTo>
                <a:lnTo>
                  <a:pt x="1448" y="684"/>
                </a:lnTo>
                <a:lnTo>
                  <a:pt x="1451" y="687"/>
                </a:lnTo>
                <a:lnTo>
                  <a:pt x="1458" y="690"/>
                </a:lnTo>
                <a:lnTo>
                  <a:pt x="1466" y="691"/>
                </a:lnTo>
                <a:lnTo>
                  <a:pt x="1471" y="690"/>
                </a:lnTo>
                <a:lnTo>
                  <a:pt x="1474" y="689"/>
                </a:lnTo>
                <a:lnTo>
                  <a:pt x="1479" y="686"/>
                </a:lnTo>
                <a:lnTo>
                  <a:pt x="1482" y="684"/>
                </a:lnTo>
                <a:lnTo>
                  <a:pt x="1783" y="332"/>
                </a:lnTo>
                <a:lnTo>
                  <a:pt x="1804" y="311"/>
                </a:lnTo>
                <a:lnTo>
                  <a:pt x="1828" y="293"/>
                </a:lnTo>
                <a:lnTo>
                  <a:pt x="1855" y="280"/>
                </a:lnTo>
                <a:lnTo>
                  <a:pt x="2047" y="204"/>
                </a:lnTo>
                <a:lnTo>
                  <a:pt x="2051" y="201"/>
                </a:lnTo>
                <a:lnTo>
                  <a:pt x="2055" y="197"/>
                </a:lnTo>
                <a:lnTo>
                  <a:pt x="2059" y="191"/>
                </a:lnTo>
                <a:lnTo>
                  <a:pt x="2065" y="186"/>
                </a:lnTo>
                <a:lnTo>
                  <a:pt x="2068" y="181"/>
                </a:lnTo>
                <a:lnTo>
                  <a:pt x="2071" y="180"/>
                </a:lnTo>
                <a:lnTo>
                  <a:pt x="1990" y="170"/>
                </a:lnTo>
                <a:lnTo>
                  <a:pt x="1908" y="165"/>
                </a:lnTo>
                <a:lnTo>
                  <a:pt x="1825" y="163"/>
                </a:lnTo>
                <a:close/>
                <a:moveTo>
                  <a:pt x="1825" y="0"/>
                </a:moveTo>
                <a:lnTo>
                  <a:pt x="1929" y="3"/>
                </a:lnTo>
                <a:lnTo>
                  <a:pt x="2032" y="11"/>
                </a:lnTo>
                <a:lnTo>
                  <a:pt x="2134" y="25"/>
                </a:lnTo>
                <a:lnTo>
                  <a:pt x="2234" y="45"/>
                </a:lnTo>
                <a:lnTo>
                  <a:pt x="2333" y="71"/>
                </a:lnTo>
                <a:lnTo>
                  <a:pt x="2429" y="102"/>
                </a:lnTo>
                <a:lnTo>
                  <a:pt x="2524" y="138"/>
                </a:lnTo>
                <a:lnTo>
                  <a:pt x="2616" y="179"/>
                </a:lnTo>
                <a:lnTo>
                  <a:pt x="2707" y="226"/>
                </a:lnTo>
                <a:lnTo>
                  <a:pt x="2794" y="278"/>
                </a:lnTo>
                <a:lnTo>
                  <a:pt x="2879" y="335"/>
                </a:lnTo>
                <a:lnTo>
                  <a:pt x="2961" y="396"/>
                </a:lnTo>
                <a:lnTo>
                  <a:pt x="3039" y="463"/>
                </a:lnTo>
                <a:lnTo>
                  <a:pt x="3116" y="534"/>
                </a:lnTo>
                <a:lnTo>
                  <a:pt x="3187" y="611"/>
                </a:lnTo>
                <a:lnTo>
                  <a:pt x="3254" y="689"/>
                </a:lnTo>
                <a:lnTo>
                  <a:pt x="3315" y="771"/>
                </a:lnTo>
                <a:lnTo>
                  <a:pt x="3372" y="856"/>
                </a:lnTo>
                <a:lnTo>
                  <a:pt x="3424" y="943"/>
                </a:lnTo>
                <a:lnTo>
                  <a:pt x="3471" y="1034"/>
                </a:lnTo>
                <a:lnTo>
                  <a:pt x="3512" y="1126"/>
                </a:lnTo>
                <a:lnTo>
                  <a:pt x="3548" y="1221"/>
                </a:lnTo>
                <a:lnTo>
                  <a:pt x="3579" y="1317"/>
                </a:lnTo>
                <a:lnTo>
                  <a:pt x="3605" y="1416"/>
                </a:lnTo>
                <a:lnTo>
                  <a:pt x="3625" y="1516"/>
                </a:lnTo>
                <a:lnTo>
                  <a:pt x="3639" y="1618"/>
                </a:lnTo>
                <a:lnTo>
                  <a:pt x="3647" y="1721"/>
                </a:lnTo>
                <a:lnTo>
                  <a:pt x="3650" y="1825"/>
                </a:lnTo>
                <a:lnTo>
                  <a:pt x="3647" y="1929"/>
                </a:lnTo>
                <a:lnTo>
                  <a:pt x="3639" y="2032"/>
                </a:lnTo>
                <a:lnTo>
                  <a:pt x="3625" y="2134"/>
                </a:lnTo>
                <a:lnTo>
                  <a:pt x="3605" y="2234"/>
                </a:lnTo>
                <a:lnTo>
                  <a:pt x="3579" y="2333"/>
                </a:lnTo>
                <a:lnTo>
                  <a:pt x="3548" y="2429"/>
                </a:lnTo>
                <a:lnTo>
                  <a:pt x="3512" y="2524"/>
                </a:lnTo>
                <a:lnTo>
                  <a:pt x="3471" y="2616"/>
                </a:lnTo>
                <a:lnTo>
                  <a:pt x="3424" y="2707"/>
                </a:lnTo>
                <a:lnTo>
                  <a:pt x="3372" y="2794"/>
                </a:lnTo>
                <a:lnTo>
                  <a:pt x="3315" y="2879"/>
                </a:lnTo>
                <a:lnTo>
                  <a:pt x="3254" y="2961"/>
                </a:lnTo>
                <a:lnTo>
                  <a:pt x="3187" y="3039"/>
                </a:lnTo>
                <a:lnTo>
                  <a:pt x="3116" y="3116"/>
                </a:lnTo>
                <a:lnTo>
                  <a:pt x="3039" y="3187"/>
                </a:lnTo>
                <a:lnTo>
                  <a:pt x="2961" y="3254"/>
                </a:lnTo>
                <a:lnTo>
                  <a:pt x="2879" y="3315"/>
                </a:lnTo>
                <a:lnTo>
                  <a:pt x="2794" y="3372"/>
                </a:lnTo>
                <a:lnTo>
                  <a:pt x="2707" y="3424"/>
                </a:lnTo>
                <a:lnTo>
                  <a:pt x="2616" y="3471"/>
                </a:lnTo>
                <a:lnTo>
                  <a:pt x="2524" y="3512"/>
                </a:lnTo>
                <a:lnTo>
                  <a:pt x="2429" y="3548"/>
                </a:lnTo>
                <a:lnTo>
                  <a:pt x="2333" y="3579"/>
                </a:lnTo>
                <a:lnTo>
                  <a:pt x="2234" y="3605"/>
                </a:lnTo>
                <a:lnTo>
                  <a:pt x="2134" y="3625"/>
                </a:lnTo>
                <a:lnTo>
                  <a:pt x="2032" y="3639"/>
                </a:lnTo>
                <a:lnTo>
                  <a:pt x="1929" y="3647"/>
                </a:lnTo>
                <a:lnTo>
                  <a:pt x="1825" y="3650"/>
                </a:lnTo>
                <a:lnTo>
                  <a:pt x="1721" y="3647"/>
                </a:lnTo>
                <a:lnTo>
                  <a:pt x="1618" y="3639"/>
                </a:lnTo>
                <a:lnTo>
                  <a:pt x="1516" y="3625"/>
                </a:lnTo>
                <a:lnTo>
                  <a:pt x="1416" y="3605"/>
                </a:lnTo>
                <a:lnTo>
                  <a:pt x="1317" y="3579"/>
                </a:lnTo>
                <a:lnTo>
                  <a:pt x="1221" y="3548"/>
                </a:lnTo>
                <a:lnTo>
                  <a:pt x="1126" y="3512"/>
                </a:lnTo>
                <a:lnTo>
                  <a:pt x="1034" y="3471"/>
                </a:lnTo>
                <a:lnTo>
                  <a:pt x="943" y="3424"/>
                </a:lnTo>
                <a:lnTo>
                  <a:pt x="856" y="3372"/>
                </a:lnTo>
                <a:lnTo>
                  <a:pt x="771" y="3315"/>
                </a:lnTo>
                <a:lnTo>
                  <a:pt x="689" y="3254"/>
                </a:lnTo>
                <a:lnTo>
                  <a:pt x="611" y="3187"/>
                </a:lnTo>
                <a:lnTo>
                  <a:pt x="534" y="3116"/>
                </a:lnTo>
                <a:lnTo>
                  <a:pt x="463" y="3039"/>
                </a:lnTo>
                <a:lnTo>
                  <a:pt x="396" y="2961"/>
                </a:lnTo>
                <a:lnTo>
                  <a:pt x="335" y="2879"/>
                </a:lnTo>
                <a:lnTo>
                  <a:pt x="278" y="2794"/>
                </a:lnTo>
                <a:lnTo>
                  <a:pt x="226" y="2707"/>
                </a:lnTo>
                <a:lnTo>
                  <a:pt x="179" y="2616"/>
                </a:lnTo>
                <a:lnTo>
                  <a:pt x="138" y="2524"/>
                </a:lnTo>
                <a:lnTo>
                  <a:pt x="102" y="2429"/>
                </a:lnTo>
                <a:lnTo>
                  <a:pt x="71" y="2333"/>
                </a:lnTo>
                <a:lnTo>
                  <a:pt x="45" y="2234"/>
                </a:lnTo>
                <a:lnTo>
                  <a:pt x="25" y="2134"/>
                </a:lnTo>
                <a:lnTo>
                  <a:pt x="11" y="2032"/>
                </a:lnTo>
                <a:lnTo>
                  <a:pt x="3" y="1929"/>
                </a:lnTo>
                <a:lnTo>
                  <a:pt x="0" y="1825"/>
                </a:lnTo>
                <a:lnTo>
                  <a:pt x="3" y="1721"/>
                </a:lnTo>
                <a:lnTo>
                  <a:pt x="11" y="1618"/>
                </a:lnTo>
                <a:lnTo>
                  <a:pt x="25" y="1516"/>
                </a:lnTo>
                <a:lnTo>
                  <a:pt x="45" y="1416"/>
                </a:lnTo>
                <a:lnTo>
                  <a:pt x="71" y="1317"/>
                </a:lnTo>
                <a:lnTo>
                  <a:pt x="102" y="1221"/>
                </a:lnTo>
                <a:lnTo>
                  <a:pt x="138" y="1126"/>
                </a:lnTo>
                <a:lnTo>
                  <a:pt x="179" y="1034"/>
                </a:lnTo>
                <a:lnTo>
                  <a:pt x="226" y="943"/>
                </a:lnTo>
                <a:lnTo>
                  <a:pt x="278" y="856"/>
                </a:lnTo>
                <a:lnTo>
                  <a:pt x="335" y="771"/>
                </a:lnTo>
                <a:lnTo>
                  <a:pt x="396" y="689"/>
                </a:lnTo>
                <a:lnTo>
                  <a:pt x="463" y="611"/>
                </a:lnTo>
                <a:lnTo>
                  <a:pt x="534" y="534"/>
                </a:lnTo>
                <a:lnTo>
                  <a:pt x="611" y="463"/>
                </a:lnTo>
                <a:lnTo>
                  <a:pt x="689" y="396"/>
                </a:lnTo>
                <a:lnTo>
                  <a:pt x="771" y="335"/>
                </a:lnTo>
                <a:lnTo>
                  <a:pt x="856" y="278"/>
                </a:lnTo>
                <a:lnTo>
                  <a:pt x="943" y="226"/>
                </a:lnTo>
                <a:lnTo>
                  <a:pt x="1034" y="179"/>
                </a:lnTo>
                <a:lnTo>
                  <a:pt x="1126" y="138"/>
                </a:lnTo>
                <a:lnTo>
                  <a:pt x="1221" y="102"/>
                </a:lnTo>
                <a:lnTo>
                  <a:pt x="1317" y="71"/>
                </a:lnTo>
                <a:lnTo>
                  <a:pt x="1416" y="45"/>
                </a:lnTo>
                <a:lnTo>
                  <a:pt x="1516" y="25"/>
                </a:lnTo>
                <a:lnTo>
                  <a:pt x="1618" y="11"/>
                </a:lnTo>
                <a:lnTo>
                  <a:pt x="1721" y="3"/>
                </a:lnTo>
                <a:lnTo>
                  <a:pt x="1825" y="0"/>
                </a:lnTo>
                <a:close/>
              </a:path>
            </a:pathLst>
          </a:custGeom>
          <a:solidFill>
            <a:srgbClr val="051525"/>
          </a:solidFill>
          <a:ln w="0">
            <a:noFill/>
            <a:prstDash val="solid"/>
            <a:round/>
          </a:ln>
        </p:spPr>
        <p:txBody>
          <a:bodyPr vert="horz" wrap="square" lIns="91440" tIns="45720" rIns="91440" bIns="45720" numCol="1" anchor="t" anchorCtr="0" compatLnSpc="1"/>
          <a:lstStyle/>
          <a:p>
            <a:endParaRPr lang="en-US">
              <a:solidFill>
                <a:srgbClr val="F6E1AC"/>
              </a:solidFill>
              <a:cs typeface="+mn-ea"/>
              <a:sym typeface="+mn-lt"/>
            </a:endParaRPr>
          </a:p>
        </p:txBody>
      </p:sp>
      <p:sp>
        <p:nvSpPr>
          <p:cNvPr id="75" name="Freeform 124"/>
          <p:cNvSpPr>
            <a:spLocks noEditPoints="1"/>
          </p:cNvSpPr>
          <p:nvPr/>
        </p:nvSpPr>
        <p:spPr bwMode="auto">
          <a:xfrm>
            <a:off x="4626125" y="2166789"/>
            <a:ext cx="579438" cy="511175"/>
          </a:xfrm>
          <a:custGeom>
            <a:avLst/>
            <a:gdLst>
              <a:gd name="T0" fmla="*/ 1495 w 3650"/>
              <a:gd name="T1" fmla="*/ 3047 h 3224"/>
              <a:gd name="T2" fmla="*/ 1498 w 3650"/>
              <a:gd name="T3" fmla="*/ 3044 h 3224"/>
              <a:gd name="T4" fmla="*/ 198 w 3650"/>
              <a:gd name="T5" fmla="*/ 981 h 3224"/>
              <a:gd name="T6" fmla="*/ 179 w 3650"/>
              <a:gd name="T7" fmla="*/ 1543 h 3224"/>
              <a:gd name="T8" fmla="*/ 342 w 3650"/>
              <a:gd name="T9" fmla="*/ 1579 h 3224"/>
              <a:gd name="T10" fmla="*/ 3250 w 3650"/>
              <a:gd name="T11" fmla="*/ 1591 h 3224"/>
              <a:gd name="T12" fmla="*/ 3423 w 3650"/>
              <a:gd name="T13" fmla="*/ 1451 h 3224"/>
              <a:gd name="T14" fmla="*/ 3470 w 3650"/>
              <a:gd name="T15" fmla="*/ 1227 h 3224"/>
              <a:gd name="T16" fmla="*/ 3366 w 3650"/>
              <a:gd name="T17" fmla="*/ 1029 h 3224"/>
              <a:gd name="T18" fmla="*/ 617 w 3650"/>
              <a:gd name="T19" fmla="*/ 728 h 3224"/>
              <a:gd name="T20" fmla="*/ 529 w 3650"/>
              <a:gd name="T21" fmla="*/ 784 h 3224"/>
              <a:gd name="T22" fmla="*/ 521 w 3650"/>
              <a:gd name="T23" fmla="*/ 1746 h 3224"/>
              <a:gd name="T24" fmla="*/ 585 w 3650"/>
              <a:gd name="T25" fmla="*/ 1816 h 3224"/>
              <a:gd name="T26" fmla="*/ 627 w 3650"/>
              <a:gd name="T27" fmla="*/ 1821 h 3224"/>
              <a:gd name="T28" fmla="*/ 761 w 3650"/>
              <a:gd name="T29" fmla="*/ 1822 h 3224"/>
              <a:gd name="T30" fmla="*/ 949 w 3650"/>
              <a:gd name="T31" fmla="*/ 1822 h 3224"/>
              <a:gd name="T32" fmla="*/ 1083 w 3650"/>
              <a:gd name="T33" fmla="*/ 1822 h 3224"/>
              <a:gd name="T34" fmla="*/ 3024 w 3650"/>
              <a:gd name="T35" fmla="*/ 175 h 3224"/>
              <a:gd name="T36" fmla="*/ 2568 w 3650"/>
              <a:gd name="T37" fmla="*/ 398 h 3224"/>
              <a:gd name="T38" fmla="*/ 1772 w 3650"/>
              <a:gd name="T39" fmla="*/ 645 h 3224"/>
              <a:gd name="T40" fmla="*/ 1441 w 3650"/>
              <a:gd name="T41" fmla="*/ 1850 h 3224"/>
              <a:gd name="T42" fmla="*/ 2255 w 3650"/>
              <a:gd name="T43" fmla="*/ 2034 h 3224"/>
              <a:gd name="T44" fmla="*/ 3022 w 3650"/>
              <a:gd name="T45" fmla="*/ 2373 h 3224"/>
              <a:gd name="T46" fmla="*/ 3028 w 3650"/>
              <a:gd name="T47" fmla="*/ 2371 h 3224"/>
              <a:gd name="T48" fmla="*/ 3026 w 3650"/>
              <a:gd name="T49" fmla="*/ 177 h 3224"/>
              <a:gd name="T50" fmla="*/ 3116 w 3650"/>
              <a:gd name="T51" fmla="*/ 24 h 3224"/>
              <a:gd name="T52" fmla="*/ 3202 w 3650"/>
              <a:gd name="T53" fmla="*/ 148 h 3224"/>
              <a:gd name="T54" fmla="*/ 3368 w 3650"/>
              <a:gd name="T55" fmla="*/ 817 h 3224"/>
              <a:gd name="T56" fmla="*/ 3571 w 3650"/>
              <a:gd name="T57" fmla="*/ 1003 h 3224"/>
              <a:gd name="T58" fmla="*/ 3650 w 3650"/>
              <a:gd name="T59" fmla="*/ 1274 h 3224"/>
              <a:gd name="T60" fmla="*/ 3571 w 3650"/>
              <a:gd name="T61" fmla="*/ 1546 h 3224"/>
              <a:gd name="T62" fmla="*/ 3368 w 3650"/>
              <a:gd name="T63" fmla="*/ 1732 h 3224"/>
              <a:gd name="T64" fmla="*/ 3202 w 3650"/>
              <a:gd name="T65" fmla="*/ 2402 h 3224"/>
              <a:gd name="T66" fmla="*/ 3116 w 3650"/>
              <a:gd name="T67" fmla="*/ 2525 h 3224"/>
              <a:gd name="T68" fmla="*/ 2964 w 3650"/>
              <a:gd name="T69" fmla="*/ 2540 h 3224"/>
              <a:gd name="T70" fmla="*/ 2369 w 3650"/>
              <a:gd name="T71" fmla="*/ 2262 h 3224"/>
              <a:gd name="T72" fmla="*/ 1621 w 3650"/>
              <a:gd name="T73" fmla="*/ 2055 h 3224"/>
              <a:gd name="T74" fmla="*/ 1675 w 3650"/>
              <a:gd name="T75" fmla="*/ 3040 h 3224"/>
              <a:gd name="T76" fmla="*/ 1624 w 3650"/>
              <a:gd name="T77" fmla="*/ 3170 h 3224"/>
              <a:gd name="T78" fmla="*/ 1495 w 3650"/>
              <a:gd name="T79" fmla="*/ 3224 h 3224"/>
              <a:gd name="T80" fmla="*/ 969 w 3650"/>
              <a:gd name="T81" fmla="*/ 3182 h 3224"/>
              <a:gd name="T82" fmla="*/ 470 w 3650"/>
              <a:gd name="T83" fmla="*/ 1956 h 3224"/>
              <a:gd name="T84" fmla="*/ 352 w 3650"/>
              <a:gd name="T85" fmla="*/ 1797 h 3224"/>
              <a:gd name="T86" fmla="*/ 124 w 3650"/>
              <a:gd name="T87" fmla="*/ 1729 h 3224"/>
              <a:gd name="T88" fmla="*/ 12 w 3650"/>
              <a:gd name="T89" fmla="*/ 1598 h 3224"/>
              <a:gd name="T90" fmla="*/ 12 w 3650"/>
              <a:gd name="T91" fmla="*/ 951 h 3224"/>
              <a:gd name="T92" fmla="*/ 124 w 3650"/>
              <a:gd name="T93" fmla="*/ 821 h 3224"/>
              <a:gd name="T94" fmla="*/ 352 w 3650"/>
              <a:gd name="T95" fmla="*/ 755 h 3224"/>
              <a:gd name="T96" fmla="*/ 465 w 3650"/>
              <a:gd name="T97" fmla="*/ 598 h 3224"/>
              <a:gd name="T98" fmla="*/ 622 w 3650"/>
              <a:gd name="T99" fmla="*/ 552 h 3224"/>
              <a:gd name="T100" fmla="*/ 739 w 3650"/>
              <a:gd name="T101" fmla="*/ 552 h 3224"/>
              <a:gd name="T102" fmla="*/ 940 w 3650"/>
              <a:gd name="T103" fmla="*/ 551 h 3224"/>
              <a:gd name="T104" fmla="*/ 1123 w 3650"/>
              <a:gd name="T105" fmla="*/ 549 h 3224"/>
              <a:gd name="T106" fmla="*/ 1352 w 3650"/>
              <a:gd name="T107" fmla="*/ 533 h 3224"/>
              <a:gd name="T108" fmla="*/ 2169 w 3650"/>
              <a:gd name="T109" fmla="*/ 357 h 3224"/>
              <a:gd name="T110" fmla="*/ 2935 w 3650"/>
              <a:gd name="T111" fmla="*/ 23 h 3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50" h="3224">
                <a:moveTo>
                  <a:pt x="702" y="1998"/>
                </a:moveTo>
                <a:lnTo>
                  <a:pt x="1082" y="3046"/>
                </a:lnTo>
                <a:lnTo>
                  <a:pt x="1083" y="3047"/>
                </a:lnTo>
                <a:lnTo>
                  <a:pt x="1084" y="3047"/>
                </a:lnTo>
                <a:lnTo>
                  <a:pt x="1495" y="3047"/>
                </a:lnTo>
                <a:lnTo>
                  <a:pt x="1497" y="3047"/>
                </a:lnTo>
                <a:lnTo>
                  <a:pt x="1498" y="3046"/>
                </a:lnTo>
                <a:lnTo>
                  <a:pt x="1498" y="3046"/>
                </a:lnTo>
                <a:lnTo>
                  <a:pt x="1498" y="3045"/>
                </a:lnTo>
                <a:lnTo>
                  <a:pt x="1498" y="3044"/>
                </a:lnTo>
                <a:lnTo>
                  <a:pt x="1118" y="1998"/>
                </a:lnTo>
                <a:lnTo>
                  <a:pt x="702" y="1998"/>
                </a:lnTo>
                <a:close/>
                <a:moveTo>
                  <a:pt x="229" y="971"/>
                </a:moveTo>
                <a:lnTo>
                  <a:pt x="212" y="974"/>
                </a:lnTo>
                <a:lnTo>
                  <a:pt x="198" y="981"/>
                </a:lnTo>
                <a:lnTo>
                  <a:pt x="187" y="993"/>
                </a:lnTo>
                <a:lnTo>
                  <a:pt x="179" y="1008"/>
                </a:lnTo>
                <a:lnTo>
                  <a:pt x="176" y="1023"/>
                </a:lnTo>
                <a:lnTo>
                  <a:pt x="176" y="1527"/>
                </a:lnTo>
                <a:lnTo>
                  <a:pt x="179" y="1543"/>
                </a:lnTo>
                <a:lnTo>
                  <a:pt x="187" y="1558"/>
                </a:lnTo>
                <a:lnTo>
                  <a:pt x="198" y="1569"/>
                </a:lnTo>
                <a:lnTo>
                  <a:pt x="212" y="1576"/>
                </a:lnTo>
                <a:lnTo>
                  <a:pt x="229" y="1579"/>
                </a:lnTo>
                <a:lnTo>
                  <a:pt x="342" y="1579"/>
                </a:lnTo>
                <a:lnTo>
                  <a:pt x="342" y="971"/>
                </a:lnTo>
                <a:lnTo>
                  <a:pt x="229" y="971"/>
                </a:lnTo>
                <a:close/>
                <a:moveTo>
                  <a:pt x="3204" y="946"/>
                </a:moveTo>
                <a:lnTo>
                  <a:pt x="3204" y="1604"/>
                </a:lnTo>
                <a:lnTo>
                  <a:pt x="3250" y="1591"/>
                </a:lnTo>
                <a:lnTo>
                  <a:pt x="3292" y="1573"/>
                </a:lnTo>
                <a:lnTo>
                  <a:pt x="3330" y="1550"/>
                </a:lnTo>
                <a:lnTo>
                  <a:pt x="3366" y="1521"/>
                </a:lnTo>
                <a:lnTo>
                  <a:pt x="3397" y="1489"/>
                </a:lnTo>
                <a:lnTo>
                  <a:pt x="3423" y="1451"/>
                </a:lnTo>
                <a:lnTo>
                  <a:pt x="3444" y="1411"/>
                </a:lnTo>
                <a:lnTo>
                  <a:pt x="3461" y="1368"/>
                </a:lnTo>
                <a:lnTo>
                  <a:pt x="3470" y="1323"/>
                </a:lnTo>
                <a:lnTo>
                  <a:pt x="3474" y="1274"/>
                </a:lnTo>
                <a:lnTo>
                  <a:pt x="3470" y="1227"/>
                </a:lnTo>
                <a:lnTo>
                  <a:pt x="3461" y="1181"/>
                </a:lnTo>
                <a:lnTo>
                  <a:pt x="3444" y="1138"/>
                </a:lnTo>
                <a:lnTo>
                  <a:pt x="3423" y="1098"/>
                </a:lnTo>
                <a:lnTo>
                  <a:pt x="3397" y="1061"/>
                </a:lnTo>
                <a:lnTo>
                  <a:pt x="3366" y="1029"/>
                </a:lnTo>
                <a:lnTo>
                  <a:pt x="3330" y="1000"/>
                </a:lnTo>
                <a:lnTo>
                  <a:pt x="3292" y="977"/>
                </a:lnTo>
                <a:lnTo>
                  <a:pt x="3250" y="958"/>
                </a:lnTo>
                <a:lnTo>
                  <a:pt x="3204" y="946"/>
                </a:lnTo>
                <a:close/>
                <a:moveTo>
                  <a:pt x="617" y="728"/>
                </a:moveTo>
                <a:lnTo>
                  <a:pt x="595" y="731"/>
                </a:lnTo>
                <a:lnTo>
                  <a:pt x="574" y="739"/>
                </a:lnTo>
                <a:lnTo>
                  <a:pt x="555" y="750"/>
                </a:lnTo>
                <a:lnTo>
                  <a:pt x="540" y="765"/>
                </a:lnTo>
                <a:lnTo>
                  <a:pt x="529" y="784"/>
                </a:lnTo>
                <a:lnTo>
                  <a:pt x="521" y="805"/>
                </a:lnTo>
                <a:lnTo>
                  <a:pt x="518" y="827"/>
                </a:lnTo>
                <a:lnTo>
                  <a:pt x="518" y="827"/>
                </a:lnTo>
                <a:lnTo>
                  <a:pt x="518" y="1722"/>
                </a:lnTo>
                <a:lnTo>
                  <a:pt x="521" y="1746"/>
                </a:lnTo>
                <a:lnTo>
                  <a:pt x="529" y="1768"/>
                </a:lnTo>
                <a:lnTo>
                  <a:pt x="541" y="1785"/>
                </a:lnTo>
                <a:lnTo>
                  <a:pt x="557" y="1801"/>
                </a:lnTo>
                <a:lnTo>
                  <a:pt x="577" y="1813"/>
                </a:lnTo>
                <a:lnTo>
                  <a:pt x="585" y="1816"/>
                </a:lnTo>
                <a:lnTo>
                  <a:pt x="592" y="1819"/>
                </a:lnTo>
                <a:lnTo>
                  <a:pt x="601" y="1820"/>
                </a:lnTo>
                <a:lnTo>
                  <a:pt x="611" y="1821"/>
                </a:lnTo>
                <a:lnTo>
                  <a:pt x="615" y="1821"/>
                </a:lnTo>
                <a:lnTo>
                  <a:pt x="627" y="1821"/>
                </a:lnTo>
                <a:lnTo>
                  <a:pt x="645" y="1821"/>
                </a:lnTo>
                <a:lnTo>
                  <a:pt x="667" y="1821"/>
                </a:lnTo>
                <a:lnTo>
                  <a:pt x="696" y="1822"/>
                </a:lnTo>
                <a:lnTo>
                  <a:pt x="727" y="1822"/>
                </a:lnTo>
                <a:lnTo>
                  <a:pt x="761" y="1822"/>
                </a:lnTo>
                <a:lnTo>
                  <a:pt x="797" y="1822"/>
                </a:lnTo>
                <a:lnTo>
                  <a:pt x="836" y="1822"/>
                </a:lnTo>
                <a:lnTo>
                  <a:pt x="874" y="1822"/>
                </a:lnTo>
                <a:lnTo>
                  <a:pt x="911" y="1822"/>
                </a:lnTo>
                <a:lnTo>
                  <a:pt x="949" y="1822"/>
                </a:lnTo>
                <a:lnTo>
                  <a:pt x="983" y="1822"/>
                </a:lnTo>
                <a:lnTo>
                  <a:pt x="1014" y="1822"/>
                </a:lnTo>
                <a:lnTo>
                  <a:pt x="1042" y="1822"/>
                </a:lnTo>
                <a:lnTo>
                  <a:pt x="1065" y="1822"/>
                </a:lnTo>
                <a:lnTo>
                  <a:pt x="1083" y="1822"/>
                </a:lnTo>
                <a:lnTo>
                  <a:pt x="1094" y="1822"/>
                </a:lnTo>
                <a:lnTo>
                  <a:pt x="1097" y="1822"/>
                </a:lnTo>
                <a:lnTo>
                  <a:pt x="1097" y="728"/>
                </a:lnTo>
                <a:lnTo>
                  <a:pt x="617" y="728"/>
                </a:lnTo>
                <a:close/>
                <a:moveTo>
                  <a:pt x="3024" y="175"/>
                </a:moveTo>
                <a:lnTo>
                  <a:pt x="3023" y="175"/>
                </a:lnTo>
                <a:lnTo>
                  <a:pt x="3022" y="177"/>
                </a:lnTo>
                <a:lnTo>
                  <a:pt x="2872" y="256"/>
                </a:lnTo>
                <a:lnTo>
                  <a:pt x="2722" y="330"/>
                </a:lnTo>
                <a:lnTo>
                  <a:pt x="2568" y="398"/>
                </a:lnTo>
                <a:lnTo>
                  <a:pt x="2413" y="459"/>
                </a:lnTo>
                <a:lnTo>
                  <a:pt x="2255" y="514"/>
                </a:lnTo>
                <a:lnTo>
                  <a:pt x="2096" y="564"/>
                </a:lnTo>
                <a:lnTo>
                  <a:pt x="1936" y="607"/>
                </a:lnTo>
                <a:lnTo>
                  <a:pt x="1772" y="645"/>
                </a:lnTo>
                <a:lnTo>
                  <a:pt x="1608" y="676"/>
                </a:lnTo>
                <a:lnTo>
                  <a:pt x="1441" y="700"/>
                </a:lnTo>
                <a:lnTo>
                  <a:pt x="1274" y="719"/>
                </a:lnTo>
                <a:lnTo>
                  <a:pt x="1274" y="1831"/>
                </a:lnTo>
                <a:lnTo>
                  <a:pt x="1441" y="1850"/>
                </a:lnTo>
                <a:lnTo>
                  <a:pt x="1608" y="1874"/>
                </a:lnTo>
                <a:lnTo>
                  <a:pt x="1772" y="1905"/>
                </a:lnTo>
                <a:lnTo>
                  <a:pt x="1936" y="1943"/>
                </a:lnTo>
                <a:lnTo>
                  <a:pt x="2096" y="1986"/>
                </a:lnTo>
                <a:lnTo>
                  <a:pt x="2255" y="2034"/>
                </a:lnTo>
                <a:lnTo>
                  <a:pt x="2412" y="2091"/>
                </a:lnTo>
                <a:lnTo>
                  <a:pt x="2568" y="2152"/>
                </a:lnTo>
                <a:lnTo>
                  <a:pt x="2722" y="2219"/>
                </a:lnTo>
                <a:lnTo>
                  <a:pt x="2872" y="2293"/>
                </a:lnTo>
                <a:lnTo>
                  <a:pt x="3022" y="2373"/>
                </a:lnTo>
                <a:lnTo>
                  <a:pt x="3023" y="2373"/>
                </a:lnTo>
                <a:lnTo>
                  <a:pt x="3024" y="2374"/>
                </a:lnTo>
                <a:lnTo>
                  <a:pt x="3026" y="2373"/>
                </a:lnTo>
                <a:lnTo>
                  <a:pt x="3027" y="2372"/>
                </a:lnTo>
                <a:lnTo>
                  <a:pt x="3028" y="2371"/>
                </a:lnTo>
                <a:lnTo>
                  <a:pt x="3028" y="2370"/>
                </a:lnTo>
                <a:lnTo>
                  <a:pt x="3028" y="180"/>
                </a:lnTo>
                <a:lnTo>
                  <a:pt x="3028" y="179"/>
                </a:lnTo>
                <a:lnTo>
                  <a:pt x="3027" y="178"/>
                </a:lnTo>
                <a:lnTo>
                  <a:pt x="3026" y="177"/>
                </a:lnTo>
                <a:lnTo>
                  <a:pt x="3024" y="175"/>
                </a:lnTo>
                <a:close/>
                <a:moveTo>
                  <a:pt x="3026" y="0"/>
                </a:moveTo>
                <a:lnTo>
                  <a:pt x="3056" y="2"/>
                </a:lnTo>
                <a:lnTo>
                  <a:pt x="3087" y="11"/>
                </a:lnTo>
                <a:lnTo>
                  <a:pt x="3116" y="24"/>
                </a:lnTo>
                <a:lnTo>
                  <a:pt x="3141" y="43"/>
                </a:lnTo>
                <a:lnTo>
                  <a:pt x="3163" y="65"/>
                </a:lnTo>
                <a:lnTo>
                  <a:pt x="3181" y="90"/>
                </a:lnTo>
                <a:lnTo>
                  <a:pt x="3194" y="118"/>
                </a:lnTo>
                <a:lnTo>
                  <a:pt x="3202" y="148"/>
                </a:lnTo>
                <a:lnTo>
                  <a:pt x="3204" y="180"/>
                </a:lnTo>
                <a:lnTo>
                  <a:pt x="3204" y="767"/>
                </a:lnTo>
                <a:lnTo>
                  <a:pt x="3262" y="779"/>
                </a:lnTo>
                <a:lnTo>
                  <a:pt x="3316" y="795"/>
                </a:lnTo>
                <a:lnTo>
                  <a:pt x="3368" y="817"/>
                </a:lnTo>
                <a:lnTo>
                  <a:pt x="3417" y="845"/>
                </a:lnTo>
                <a:lnTo>
                  <a:pt x="3461" y="878"/>
                </a:lnTo>
                <a:lnTo>
                  <a:pt x="3503" y="916"/>
                </a:lnTo>
                <a:lnTo>
                  <a:pt x="3539" y="957"/>
                </a:lnTo>
                <a:lnTo>
                  <a:pt x="3571" y="1003"/>
                </a:lnTo>
                <a:lnTo>
                  <a:pt x="3599" y="1052"/>
                </a:lnTo>
                <a:lnTo>
                  <a:pt x="3620" y="1104"/>
                </a:lnTo>
                <a:lnTo>
                  <a:pt x="3637" y="1158"/>
                </a:lnTo>
                <a:lnTo>
                  <a:pt x="3647" y="1216"/>
                </a:lnTo>
                <a:lnTo>
                  <a:pt x="3650" y="1274"/>
                </a:lnTo>
                <a:lnTo>
                  <a:pt x="3647" y="1334"/>
                </a:lnTo>
                <a:lnTo>
                  <a:pt x="3637" y="1390"/>
                </a:lnTo>
                <a:lnTo>
                  <a:pt x="3620" y="1446"/>
                </a:lnTo>
                <a:lnTo>
                  <a:pt x="3599" y="1498"/>
                </a:lnTo>
                <a:lnTo>
                  <a:pt x="3571" y="1546"/>
                </a:lnTo>
                <a:lnTo>
                  <a:pt x="3539" y="1592"/>
                </a:lnTo>
                <a:lnTo>
                  <a:pt x="3503" y="1634"/>
                </a:lnTo>
                <a:lnTo>
                  <a:pt x="3461" y="1672"/>
                </a:lnTo>
                <a:lnTo>
                  <a:pt x="3417" y="1705"/>
                </a:lnTo>
                <a:lnTo>
                  <a:pt x="3368" y="1732"/>
                </a:lnTo>
                <a:lnTo>
                  <a:pt x="3316" y="1755"/>
                </a:lnTo>
                <a:lnTo>
                  <a:pt x="3262" y="1771"/>
                </a:lnTo>
                <a:lnTo>
                  <a:pt x="3204" y="1782"/>
                </a:lnTo>
                <a:lnTo>
                  <a:pt x="3204" y="2370"/>
                </a:lnTo>
                <a:lnTo>
                  <a:pt x="3202" y="2402"/>
                </a:lnTo>
                <a:lnTo>
                  <a:pt x="3194" y="2432"/>
                </a:lnTo>
                <a:lnTo>
                  <a:pt x="3181" y="2459"/>
                </a:lnTo>
                <a:lnTo>
                  <a:pt x="3163" y="2485"/>
                </a:lnTo>
                <a:lnTo>
                  <a:pt x="3141" y="2507"/>
                </a:lnTo>
                <a:lnTo>
                  <a:pt x="3116" y="2525"/>
                </a:lnTo>
                <a:lnTo>
                  <a:pt x="3086" y="2539"/>
                </a:lnTo>
                <a:lnTo>
                  <a:pt x="3055" y="2548"/>
                </a:lnTo>
                <a:lnTo>
                  <a:pt x="3024" y="2550"/>
                </a:lnTo>
                <a:lnTo>
                  <a:pt x="2994" y="2548"/>
                </a:lnTo>
                <a:lnTo>
                  <a:pt x="2964" y="2540"/>
                </a:lnTo>
                <a:lnTo>
                  <a:pt x="2935" y="2527"/>
                </a:lnTo>
                <a:lnTo>
                  <a:pt x="2797" y="2453"/>
                </a:lnTo>
                <a:lnTo>
                  <a:pt x="2657" y="2384"/>
                </a:lnTo>
                <a:lnTo>
                  <a:pt x="2514" y="2320"/>
                </a:lnTo>
                <a:lnTo>
                  <a:pt x="2369" y="2262"/>
                </a:lnTo>
                <a:lnTo>
                  <a:pt x="2223" y="2210"/>
                </a:lnTo>
                <a:lnTo>
                  <a:pt x="2075" y="2163"/>
                </a:lnTo>
                <a:lnTo>
                  <a:pt x="1926" y="2122"/>
                </a:lnTo>
                <a:lnTo>
                  <a:pt x="1774" y="2086"/>
                </a:lnTo>
                <a:lnTo>
                  <a:pt x="1621" y="2055"/>
                </a:lnTo>
                <a:lnTo>
                  <a:pt x="1467" y="2031"/>
                </a:lnTo>
                <a:lnTo>
                  <a:pt x="1312" y="2012"/>
                </a:lnTo>
                <a:lnTo>
                  <a:pt x="1664" y="2984"/>
                </a:lnTo>
                <a:lnTo>
                  <a:pt x="1671" y="3012"/>
                </a:lnTo>
                <a:lnTo>
                  <a:pt x="1675" y="3040"/>
                </a:lnTo>
                <a:lnTo>
                  <a:pt x="1672" y="3068"/>
                </a:lnTo>
                <a:lnTo>
                  <a:pt x="1667" y="3096"/>
                </a:lnTo>
                <a:lnTo>
                  <a:pt x="1657" y="3122"/>
                </a:lnTo>
                <a:lnTo>
                  <a:pt x="1641" y="3148"/>
                </a:lnTo>
                <a:lnTo>
                  <a:pt x="1624" y="3170"/>
                </a:lnTo>
                <a:lnTo>
                  <a:pt x="1602" y="3189"/>
                </a:lnTo>
                <a:lnTo>
                  <a:pt x="1578" y="3204"/>
                </a:lnTo>
                <a:lnTo>
                  <a:pt x="1552" y="3215"/>
                </a:lnTo>
                <a:lnTo>
                  <a:pt x="1524" y="3222"/>
                </a:lnTo>
                <a:lnTo>
                  <a:pt x="1495" y="3224"/>
                </a:lnTo>
                <a:lnTo>
                  <a:pt x="1084" y="3224"/>
                </a:lnTo>
                <a:lnTo>
                  <a:pt x="1053" y="3221"/>
                </a:lnTo>
                <a:lnTo>
                  <a:pt x="1022" y="3213"/>
                </a:lnTo>
                <a:lnTo>
                  <a:pt x="994" y="3200"/>
                </a:lnTo>
                <a:lnTo>
                  <a:pt x="969" y="3182"/>
                </a:lnTo>
                <a:lnTo>
                  <a:pt x="948" y="3160"/>
                </a:lnTo>
                <a:lnTo>
                  <a:pt x="929" y="3134"/>
                </a:lnTo>
                <a:lnTo>
                  <a:pt x="916" y="3106"/>
                </a:lnTo>
                <a:lnTo>
                  <a:pt x="507" y="1975"/>
                </a:lnTo>
                <a:lnTo>
                  <a:pt x="470" y="1956"/>
                </a:lnTo>
                <a:lnTo>
                  <a:pt x="438" y="1932"/>
                </a:lnTo>
                <a:lnTo>
                  <a:pt x="409" y="1903"/>
                </a:lnTo>
                <a:lnTo>
                  <a:pt x="385" y="1871"/>
                </a:lnTo>
                <a:lnTo>
                  <a:pt x="366" y="1835"/>
                </a:lnTo>
                <a:lnTo>
                  <a:pt x="352" y="1797"/>
                </a:lnTo>
                <a:lnTo>
                  <a:pt x="344" y="1755"/>
                </a:lnTo>
                <a:lnTo>
                  <a:pt x="229" y="1755"/>
                </a:lnTo>
                <a:lnTo>
                  <a:pt x="191" y="1752"/>
                </a:lnTo>
                <a:lnTo>
                  <a:pt x="156" y="1743"/>
                </a:lnTo>
                <a:lnTo>
                  <a:pt x="124" y="1729"/>
                </a:lnTo>
                <a:lnTo>
                  <a:pt x="94" y="1710"/>
                </a:lnTo>
                <a:lnTo>
                  <a:pt x="67" y="1688"/>
                </a:lnTo>
                <a:lnTo>
                  <a:pt x="44" y="1662"/>
                </a:lnTo>
                <a:lnTo>
                  <a:pt x="25" y="1632"/>
                </a:lnTo>
                <a:lnTo>
                  <a:pt x="12" y="1598"/>
                </a:lnTo>
                <a:lnTo>
                  <a:pt x="3" y="1563"/>
                </a:lnTo>
                <a:lnTo>
                  <a:pt x="0" y="1527"/>
                </a:lnTo>
                <a:lnTo>
                  <a:pt x="0" y="1023"/>
                </a:lnTo>
                <a:lnTo>
                  <a:pt x="3" y="987"/>
                </a:lnTo>
                <a:lnTo>
                  <a:pt x="12" y="951"/>
                </a:lnTo>
                <a:lnTo>
                  <a:pt x="25" y="919"/>
                </a:lnTo>
                <a:lnTo>
                  <a:pt x="44" y="888"/>
                </a:lnTo>
                <a:lnTo>
                  <a:pt x="67" y="862"/>
                </a:lnTo>
                <a:lnTo>
                  <a:pt x="94" y="839"/>
                </a:lnTo>
                <a:lnTo>
                  <a:pt x="124" y="821"/>
                </a:lnTo>
                <a:lnTo>
                  <a:pt x="156" y="806"/>
                </a:lnTo>
                <a:lnTo>
                  <a:pt x="191" y="797"/>
                </a:lnTo>
                <a:lnTo>
                  <a:pt x="229" y="795"/>
                </a:lnTo>
                <a:lnTo>
                  <a:pt x="344" y="795"/>
                </a:lnTo>
                <a:lnTo>
                  <a:pt x="352" y="755"/>
                </a:lnTo>
                <a:lnTo>
                  <a:pt x="365" y="717"/>
                </a:lnTo>
                <a:lnTo>
                  <a:pt x="384" y="682"/>
                </a:lnTo>
                <a:lnTo>
                  <a:pt x="406" y="650"/>
                </a:lnTo>
                <a:lnTo>
                  <a:pt x="434" y="623"/>
                </a:lnTo>
                <a:lnTo>
                  <a:pt x="465" y="598"/>
                </a:lnTo>
                <a:lnTo>
                  <a:pt x="499" y="578"/>
                </a:lnTo>
                <a:lnTo>
                  <a:pt x="536" y="564"/>
                </a:lnTo>
                <a:lnTo>
                  <a:pt x="576" y="555"/>
                </a:lnTo>
                <a:lnTo>
                  <a:pt x="617" y="552"/>
                </a:lnTo>
                <a:lnTo>
                  <a:pt x="622" y="552"/>
                </a:lnTo>
                <a:lnTo>
                  <a:pt x="633" y="552"/>
                </a:lnTo>
                <a:lnTo>
                  <a:pt x="651" y="552"/>
                </a:lnTo>
                <a:lnTo>
                  <a:pt x="676" y="552"/>
                </a:lnTo>
                <a:lnTo>
                  <a:pt x="705" y="552"/>
                </a:lnTo>
                <a:lnTo>
                  <a:pt x="739" y="552"/>
                </a:lnTo>
                <a:lnTo>
                  <a:pt x="775" y="551"/>
                </a:lnTo>
                <a:lnTo>
                  <a:pt x="815" y="551"/>
                </a:lnTo>
                <a:lnTo>
                  <a:pt x="856" y="551"/>
                </a:lnTo>
                <a:lnTo>
                  <a:pt x="898" y="551"/>
                </a:lnTo>
                <a:lnTo>
                  <a:pt x="940" y="551"/>
                </a:lnTo>
                <a:lnTo>
                  <a:pt x="982" y="551"/>
                </a:lnTo>
                <a:lnTo>
                  <a:pt x="1022" y="549"/>
                </a:lnTo>
                <a:lnTo>
                  <a:pt x="1059" y="549"/>
                </a:lnTo>
                <a:lnTo>
                  <a:pt x="1093" y="549"/>
                </a:lnTo>
                <a:lnTo>
                  <a:pt x="1123" y="549"/>
                </a:lnTo>
                <a:lnTo>
                  <a:pt x="1147" y="549"/>
                </a:lnTo>
                <a:lnTo>
                  <a:pt x="1166" y="549"/>
                </a:lnTo>
                <a:lnTo>
                  <a:pt x="1178" y="549"/>
                </a:lnTo>
                <a:lnTo>
                  <a:pt x="1183" y="548"/>
                </a:lnTo>
                <a:lnTo>
                  <a:pt x="1352" y="533"/>
                </a:lnTo>
                <a:lnTo>
                  <a:pt x="1519" y="511"/>
                </a:lnTo>
                <a:lnTo>
                  <a:pt x="1683" y="482"/>
                </a:lnTo>
                <a:lnTo>
                  <a:pt x="1847" y="447"/>
                </a:lnTo>
                <a:lnTo>
                  <a:pt x="2009" y="406"/>
                </a:lnTo>
                <a:lnTo>
                  <a:pt x="2169" y="357"/>
                </a:lnTo>
                <a:lnTo>
                  <a:pt x="2326" y="303"/>
                </a:lnTo>
                <a:lnTo>
                  <a:pt x="2482" y="242"/>
                </a:lnTo>
                <a:lnTo>
                  <a:pt x="2636" y="175"/>
                </a:lnTo>
                <a:lnTo>
                  <a:pt x="2786" y="102"/>
                </a:lnTo>
                <a:lnTo>
                  <a:pt x="2935" y="23"/>
                </a:lnTo>
                <a:lnTo>
                  <a:pt x="2964" y="9"/>
                </a:lnTo>
                <a:lnTo>
                  <a:pt x="2995" y="2"/>
                </a:lnTo>
                <a:lnTo>
                  <a:pt x="3026" y="0"/>
                </a:lnTo>
                <a:close/>
              </a:path>
            </a:pathLst>
          </a:custGeom>
          <a:solidFill>
            <a:srgbClr val="051525"/>
          </a:solidFill>
          <a:ln w="0">
            <a:noFill/>
            <a:prstDash val="solid"/>
            <a:round/>
          </a:ln>
        </p:spPr>
        <p:txBody>
          <a:bodyPr vert="horz" wrap="square" lIns="91440" tIns="45720" rIns="91440" bIns="45720" numCol="1" anchor="t" anchorCtr="0" compatLnSpc="1"/>
          <a:lstStyle/>
          <a:p>
            <a:endParaRPr lang="en-US">
              <a:solidFill>
                <a:srgbClr val="F6E1AC"/>
              </a:solidFill>
              <a:cs typeface="+mn-ea"/>
              <a:sym typeface="+mn-lt"/>
            </a:endParaRPr>
          </a:p>
        </p:txBody>
      </p:sp>
      <p:grpSp>
        <p:nvGrpSpPr>
          <p:cNvPr id="76" name="Group 37"/>
          <p:cNvGrpSpPr/>
          <p:nvPr/>
        </p:nvGrpSpPr>
        <p:grpSpPr>
          <a:xfrm>
            <a:off x="4723648" y="4151898"/>
            <a:ext cx="381000" cy="577850"/>
            <a:chOff x="1689100" y="2678113"/>
            <a:chExt cx="381000" cy="577850"/>
          </a:xfrm>
          <a:solidFill>
            <a:srgbClr val="051525"/>
          </a:solidFill>
        </p:grpSpPr>
        <p:sp>
          <p:nvSpPr>
            <p:cNvPr id="77" name="Freeform 150"/>
            <p:cNvSpPr/>
            <p:nvPr/>
          </p:nvSpPr>
          <p:spPr bwMode="auto">
            <a:xfrm>
              <a:off x="1689100" y="2870200"/>
              <a:ext cx="381000" cy="385763"/>
            </a:xfrm>
            <a:custGeom>
              <a:avLst/>
              <a:gdLst>
                <a:gd name="T0" fmla="*/ 116 w 2165"/>
                <a:gd name="T1" fmla="*/ 11 h 2428"/>
                <a:gd name="T2" fmla="*/ 152 w 2165"/>
                <a:gd name="T3" fmla="*/ 63 h 2428"/>
                <a:gd name="T4" fmla="*/ 158 w 2165"/>
                <a:gd name="T5" fmla="*/ 704 h 2428"/>
                <a:gd name="T6" fmla="*/ 202 w 2165"/>
                <a:gd name="T7" fmla="*/ 944 h 2428"/>
                <a:gd name="T8" fmla="*/ 294 w 2165"/>
                <a:gd name="T9" fmla="*/ 1159 h 2428"/>
                <a:gd name="T10" fmla="*/ 427 w 2165"/>
                <a:gd name="T11" fmla="*/ 1344 h 2428"/>
                <a:gd name="T12" fmla="*/ 595 w 2165"/>
                <a:gd name="T13" fmla="*/ 1491 h 2428"/>
                <a:gd name="T14" fmla="*/ 790 w 2165"/>
                <a:gd name="T15" fmla="*/ 1593 h 2428"/>
                <a:gd name="T16" fmla="*/ 1007 w 2165"/>
                <a:gd name="T17" fmla="*/ 1642 h 2428"/>
                <a:gd name="T18" fmla="*/ 1233 w 2165"/>
                <a:gd name="T19" fmla="*/ 1632 h 2428"/>
                <a:gd name="T20" fmla="*/ 1443 w 2165"/>
                <a:gd name="T21" fmla="*/ 1564 h 2428"/>
                <a:gd name="T22" fmla="*/ 1631 w 2165"/>
                <a:gd name="T23" fmla="*/ 1447 h 2428"/>
                <a:gd name="T24" fmla="*/ 1787 w 2165"/>
                <a:gd name="T25" fmla="*/ 1287 h 2428"/>
                <a:gd name="T26" fmla="*/ 1907 w 2165"/>
                <a:gd name="T27" fmla="*/ 1091 h 2428"/>
                <a:gd name="T28" fmla="*/ 1984 w 2165"/>
                <a:gd name="T29" fmla="*/ 866 h 2428"/>
                <a:gd name="T30" fmla="*/ 2011 w 2165"/>
                <a:gd name="T31" fmla="*/ 620 h 2428"/>
                <a:gd name="T32" fmla="*/ 2021 w 2165"/>
                <a:gd name="T33" fmla="*/ 42 h 2428"/>
                <a:gd name="T34" fmla="*/ 2067 w 2165"/>
                <a:gd name="T35" fmla="*/ 4 h 2428"/>
                <a:gd name="T36" fmla="*/ 2127 w 2165"/>
                <a:gd name="T37" fmla="*/ 11 h 2428"/>
                <a:gd name="T38" fmla="*/ 2162 w 2165"/>
                <a:gd name="T39" fmla="*/ 63 h 2428"/>
                <a:gd name="T40" fmla="*/ 2162 w 2165"/>
                <a:gd name="T41" fmla="*/ 709 h 2428"/>
                <a:gd name="T42" fmla="*/ 2119 w 2165"/>
                <a:gd name="T43" fmla="*/ 966 h 2428"/>
                <a:gd name="T44" fmla="*/ 2029 w 2165"/>
                <a:gd name="T45" fmla="*/ 1200 h 2428"/>
                <a:gd name="T46" fmla="*/ 1899 w 2165"/>
                <a:gd name="T47" fmla="*/ 1406 h 2428"/>
                <a:gd name="T48" fmla="*/ 1733 w 2165"/>
                <a:gd name="T49" fmla="*/ 1576 h 2428"/>
                <a:gd name="T50" fmla="*/ 1536 w 2165"/>
                <a:gd name="T51" fmla="*/ 1706 h 2428"/>
                <a:gd name="T52" fmla="*/ 1317 w 2165"/>
                <a:gd name="T53" fmla="*/ 1788 h 2428"/>
                <a:gd name="T54" fmla="*/ 1160 w 2165"/>
                <a:gd name="T55" fmla="*/ 2257 h 2428"/>
                <a:gd name="T56" fmla="*/ 1599 w 2165"/>
                <a:gd name="T57" fmla="*/ 2269 h 2428"/>
                <a:gd name="T58" fmla="*/ 1635 w 2165"/>
                <a:gd name="T59" fmla="*/ 2320 h 2428"/>
                <a:gd name="T60" fmla="*/ 1627 w 2165"/>
                <a:gd name="T61" fmla="*/ 2386 h 2428"/>
                <a:gd name="T62" fmla="*/ 1580 w 2165"/>
                <a:gd name="T63" fmla="*/ 2425 h 2428"/>
                <a:gd name="T64" fmla="*/ 585 w 2165"/>
                <a:gd name="T65" fmla="*/ 2425 h 2428"/>
                <a:gd name="T66" fmla="*/ 538 w 2165"/>
                <a:gd name="T67" fmla="*/ 2386 h 2428"/>
                <a:gd name="T68" fmla="*/ 530 w 2165"/>
                <a:gd name="T69" fmla="*/ 2320 h 2428"/>
                <a:gd name="T70" fmla="*/ 566 w 2165"/>
                <a:gd name="T71" fmla="*/ 2269 h 2428"/>
                <a:gd name="T72" fmla="*/ 1005 w 2165"/>
                <a:gd name="T73" fmla="*/ 2257 h 2428"/>
                <a:gd name="T74" fmla="*/ 849 w 2165"/>
                <a:gd name="T75" fmla="*/ 1788 h 2428"/>
                <a:gd name="T76" fmla="*/ 629 w 2165"/>
                <a:gd name="T77" fmla="*/ 1706 h 2428"/>
                <a:gd name="T78" fmla="*/ 433 w 2165"/>
                <a:gd name="T79" fmla="*/ 1576 h 2428"/>
                <a:gd name="T80" fmla="*/ 267 w 2165"/>
                <a:gd name="T81" fmla="*/ 1406 h 2428"/>
                <a:gd name="T82" fmla="*/ 136 w 2165"/>
                <a:gd name="T83" fmla="*/ 1200 h 2428"/>
                <a:gd name="T84" fmla="*/ 46 w 2165"/>
                <a:gd name="T85" fmla="*/ 966 h 2428"/>
                <a:gd name="T86" fmla="*/ 3 w 2165"/>
                <a:gd name="T87" fmla="*/ 709 h 2428"/>
                <a:gd name="T88" fmla="*/ 3 w 2165"/>
                <a:gd name="T89" fmla="*/ 63 h 2428"/>
                <a:gd name="T90" fmla="*/ 38 w 2165"/>
                <a:gd name="T91" fmla="*/ 11 h 2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65" h="2428">
                  <a:moveTo>
                    <a:pt x="77" y="0"/>
                  </a:moveTo>
                  <a:lnTo>
                    <a:pt x="98" y="4"/>
                  </a:lnTo>
                  <a:lnTo>
                    <a:pt x="116" y="11"/>
                  </a:lnTo>
                  <a:lnTo>
                    <a:pt x="132" y="25"/>
                  </a:lnTo>
                  <a:lnTo>
                    <a:pt x="144" y="42"/>
                  </a:lnTo>
                  <a:lnTo>
                    <a:pt x="152" y="63"/>
                  </a:lnTo>
                  <a:lnTo>
                    <a:pt x="155" y="85"/>
                  </a:lnTo>
                  <a:lnTo>
                    <a:pt x="155" y="620"/>
                  </a:lnTo>
                  <a:lnTo>
                    <a:pt x="158" y="704"/>
                  </a:lnTo>
                  <a:lnTo>
                    <a:pt x="167" y="786"/>
                  </a:lnTo>
                  <a:lnTo>
                    <a:pt x="182" y="866"/>
                  </a:lnTo>
                  <a:lnTo>
                    <a:pt x="202" y="944"/>
                  </a:lnTo>
                  <a:lnTo>
                    <a:pt x="228" y="1019"/>
                  </a:lnTo>
                  <a:lnTo>
                    <a:pt x="258" y="1091"/>
                  </a:lnTo>
                  <a:lnTo>
                    <a:pt x="294" y="1159"/>
                  </a:lnTo>
                  <a:lnTo>
                    <a:pt x="334" y="1225"/>
                  </a:lnTo>
                  <a:lnTo>
                    <a:pt x="378" y="1287"/>
                  </a:lnTo>
                  <a:lnTo>
                    <a:pt x="427" y="1344"/>
                  </a:lnTo>
                  <a:lnTo>
                    <a:pt x="479" y="1398"/>
                  </a:lnTo>
                  <a:lnTo>
                    <a:pt x="535" y="1447"/>
                  </a:lnTo>
                  <a:lnTo>
                    <a:pt x="595" y="1491"/>
                  </a:lnTo>
                  <a:lnTo>
                    <a:pt x="657" y="1531"/>
                  </a:lnTo>
                  <a:lnTo>
                    <a:pt x="722" y="1564"/>
                  </a:lnTo>
                  <a:lnTo>
                    <a:pt x="790" y="1593"/>
                  </a:lnTo>
                  <a:lnTo>
                    <a:pt x="860" y="1615"/>
                  </a:lnTo>
                  <a:lnTo>
                    <a:pt x="932" y="1632"/>
                  </a:lnTo>
                  <a:lnTo>
                    <a:pt x="1007" y="1642"/>
                  </a:lnTo>
                  <a:lnTo>
                    <a:pt x="1083" y="1645"/>
                  </a:lnTo>
                  <a:lnTo>
                    <a:pt x="1159" y="1642"/>
                  </a:lnTo>
                  <a:lnTo>
                    <a:pt x="1233" y="1632"/>
                  </a:lnTo>
                  <a:lnTo>
                    <a:pt x="1305" y="1615"/>
                  </a:lnTo>
                  <a:lnTo>
                    <a:pt x="1375" y="1593"/>
                  </a:lnTo>
                  <a:lnTo>
                    <a:pt x="1443" y="1564"/>
                  </a:lnTo>
                  <a:lnTo>
                    <a:pt x="1508" y="1531"/>
                  </a:lnTo>
                  <a:lnTo>
                    <a:pt x="1571" y="1491"/>
                  </a:lnTo>
                  <a:lnTo>
                    <a:pt x="1631" y="1447"/>
                  </a:lnTo>
                  <a:lnTo>
                    <a:pt x="1687" y="1398"/>
                  </a:lnTo>
                  <a:lnTo>
                    <a:pt x="1739" y="1344"/>
                  </a:lnTo>
                  <a:lnTo>
                    <a:pt x="1787" y="1287"/>
                  </a:lnTo>
                  <a:lnTo>
                    <a:pt x="1831" y="1225"/>
                  </a:lnTo>
                  <a:lnTo>
                    <a:pt x="1871" y="1159"/>
                  </a:lnTo>
                  <a:lnTo>
                    <a:pt x="1907" y="1091"/>
                  </a:lnTo>
                  <a:lnTo>
                    <a:pt x="1938" y="1019"/>
                  </a:lnTo>
                  <a:lnTo>
                    <a:pt x="1963" y="944"/>
                  </a:lnTo>
                  <a:lnTo>
                    <a:pt x="1984" y="866"/>
                  </a:lnTo>
                  <a:lnTo>
                    <a:pt x="1998" y="786"/>
                  </a:lnTo>
                  <a:lnTo>
                    <a:pt x="2007" y="704"/>
                  </a:lnTo>
                  <a:lnTo>
                    <a:pt x="2011" y="620"/>
                  </a:lnTo>
                  <a:lnTo>
                    <a:pt x="2011" y="85"/>
                  </a:lnTo>
                  <a:lnTo>
                    <a:pt x="2013" y="63"/>
                  </a:lnTo>
                  <a:lnTo>
                    <a:pt x="2021" y="42"/>
                  </a:lnTo>
                  <a:lnTo>
                    <a:pt x="2033" y="25"/>
                  </a:lnTo>
                  <a:lnTo>
                    <a:pt x="2049" y="11"/>
                  </a:lnTo>
                  <a:lnTo>
                    <a:pt x="2067" y="4"/>
                  </a:lnTo>
                  <a:lnTo>
                    <a:pt x="2088" y="0"/>
                  </a:lnTo>
                  <a:lnTo>
                    <a:pt x="2108" y="4"/>
                  </a:lnTo>
                  <a:lnTo>
                    <a:pt x="2127" y="11"/>
                  </a:lnTo>
                  <a:lnTo>
                    <a:pt x="2143" y="25"/>
                  </a:lnTo>
                  <a:lnTo>
                    <a:pt x="2155" y="42"/>
                  </a:lnTo>
                  <a:lnTo>
                    <a:pt x="2162" y="63"/>
                  </a:lnTo>
                  <a:lnTo>
                    <a:pt x="2165" y="85"/>
                  </a:lnTo>
                  <a:lnTo>
                    <a:pt x="2165" y="620"/>
                  </a:lnTo>
                  <a:lnTo>
                    <a:pt x="2162" y="709"/>
                  </a:lnTo>
                  <a:lnTo>
                    <a:pt x="2153" y="797"/>
                  </a:lnTo>
                  <a:lnTo>
                    <a:pt x="2139" y="882"/>
                  </a:lnTo>
                  <a:lnTo>
                    <a:pt x="2119" y="966"/>
                  </a:lnTo>
                  <a:lnTo>
                    <a:pt x="2094" y="1047"/>
                  </a:lnTo>
                  <a:lnTo>
                    <a:pt x="2064" y="1125"/>
                  </a:lnTo>
                  <a:lnTo>
                    <a:pt x="2029" y="1200"/>
                  </a:lnTo>
                  <a:lnTo>
                    <a:pt x="1990" y="1272"/>
                  </a:lnTo>
                  <a:lnTo>
                    <a:pt x="1946" y="1341"/>
                  </a:lnTo>
                  <a:lnTo>
                    <a:pt x="1899" y="1406"/>
                  </a:lnTo>
                  <a:lnTo>
                    <a:pt x="1847" y="1467"/>
                  </a:lnTo>
                  <a:lnTo>
                    <a:pt x="1791" y="1523"/>
                  </a:lnTo>
                  <a:lnTo>
                    <a:pt x="1733" y="1576"/>
                  </a:lnTo>
                  <a:lnTo>
                    <a:pt x="1670" y="1624"/>
                  </a:lnTo>
                  <a:lnTo>
                    <a:pt x="1604" y="1667"/>
                  </a:lnTo>
                  <a:lnTo>
                    <a:pt x="1536" y="1706"/>
                  </a:lnTo>
                  <a:lnTo>
                    <a:pt x="1465" y="1739"/>
                  </a:lnTo>
                  <a:lnTo>
                    <a:pt x="1392" y="1767"/>
                  </a:lnTo>
                  <a:lnTo>
                    <a:pt x="1317" y="1788"/>
                  </a:lnTo>
                  <a:lnTo>
                    <a:pt x="1239" y="1803"/>
                  </a:lnTo>
                  <a:lnTo>
                    <a:pt x="1160" y="1813"/>
                  </a:lnTo>
                  <a:lnTo>
                    <a:pt x="1160" y="2257"/>
                  </a:lnTo>
                  <a:lnTo>
                    <a:pt x="1560" y="2257"/>
                  </a:lnTo>
                  <a:lnTo>
                    <a:pt x="1580" y="2260"/>
                  </a:lnTo>
                  <a:lnTo>
                    <a:pt x="1599" y="2269"/>
                  </a:lnTo>
                  <a:lnTo>
                    <a:pt x="1615" y="2282"/>
                  </a:lnTo>
                  <a:lnTo>
                    <a:pt x="1627" y="2300"/>
                  </a:lnTo>
                  <a:lnTo>
                    <a:pt x="1635" y="2320"/>
                  </a:lnTo>
                  <a:lnTo>
                    <a:pt x="1638" y="2343"/>
                  </a:lnTo>
                  <a:lnTo>
                    <a:pt x="1635" y="2365"/>
                  </a:lnTo>
                  <a:lnTo>
                    <a:pt x="1627" y="2386"/>
                  </a:lnTo>
                  <a:lnTo>
                    <a:pt x="1615" y="2403"/>
                  </a:lnTo>
                  <a:lnTo>
                    <a:pt x="1599" y="2416"/>
                  </a:lnTo>
                  <a:lnTo>
                    <a:pt x="1580" y="2425"/>
                  </a:lnTo>
                  <a:lnTo>
                    <a:pt x="1560" y="2428"/>
                  </a:lnTo>
                  <a:lnTo>
                    <a:pt x="605" y="2428"/>
                  </a:lnTo>
                  <a:lnTo>
                    <a:pt x="585" y="2425"/>
                  </a:lnTo>
                  <a:lnTo>
                    <a:pt x="566" y="2416"/>
                  </a:lnTo>
                  <a:lnTo>
                    <a:pt x="551" y="2403"/>
                  </a:lnTo>
                  <a:lnTo>
                    <a:pt x="538" y="2386"/>
                  </a:lnTo>
                  <a:lnTo>
                    <a:pt x="530" y="2365"/>
                  </a:lnTo>
                  <a:lnTo>
                    <a:pt x="527" y="2343"/>
                  </a:lnTo>
                  <a:lnTo>
                    <a:pt x="530" y="2320"/>
                  </a:lnTo>
                  <a:lnTo>
                    <a:pt x="538" y="2300"/>
                  </a:lnTo>
                  <a:lnTo>
                    <a:pt x="551" y="2282"/>
                  </a:lnTo>
                  <a:lnTo>
                    <a:pt x="566" y="2269"/>
                  </a:lnTo>
                  <a:lnTo>
                    <a:pt x="585" y="2260"/>
                  </a:lnTo>
                  <a:lnTo>
                    <a:pt x="605" y="2257"/>
                  </a:lnTo>
                  <a:lnTo>
                    <a:pt x="1005" y="2257"/>
                  </a:lnTo>
                  <a:lnTo>
                    <a:pt x="1005" y="1813"/>
                  </a:lnTo>
                  <a:lnTo>
                    <a:pt x="926" y="1803"/>
                  </a:lnTo>
                  <a:lnTo>
                    <a:pt x="849" y="1788"/>
                  </a:lnTo>
                  <a:lnTo>
                    <a:pt x="773" y="1767"/>
                  </a:lnTo>
                  <a:lnTo>
                    <a:pt x="700" y="1739"/>
                  </a:lnTo>
                  <a:lnTo>
                    <a:pt x="629" y="1706"/>
                  </a:lnTo>
                  <a:lnTo>
                    <a:pt x="561" y="1667"/>
                  </a:lnTo>
                  <a:lnTo>
                    <a:pt x="495" y="1624"/>
                  </a:lnTo>
                  <a:lnTo>
                    <a:pt x="433" y="1576"/>
                  </a:lnTo>
                  <a:lnTo>
                    <a:pt x="374" y="1523"/>
                  </a:lnTo>
                  <a:lnTo>
                    <a:pt x="318" y="1467"/>
                  </a:lnTo>
                  <a:lnTo>
                    <a:pt x="267" y="1406"/>
                  </a:lnTo>
                  <a:lnTo>
                    <a:pt x="219" y="1341"/>
                  </a:lnTo>
                  <a:lnTo>
                    <a:pt x="175" y="1272"/>
                  </a:lnTo>
                  <a:lnTo>
                    <a:pt x="136" y="1200"/>
                  </a:lnTo>
                  <a:lnTo>
                    <a:pt x="101" y="1125"/>
                  </a:lnTo>
                  <a:lnTo>
                    <a:pt x="71" y="1047"/>
                  </a:lnTo>
                  <a:lnTo>
                    <a:pt x="46" y="966"/>
                  </a:lnTo>
                  <a:lnTo>
                    <a:pt x="26" y="882"/>
                  </a:lnTo>
                  <a:lnTo>
                    <a:pt x="12" y="797"/>
                  </a:lnTo>
                  <a:lnTo>
                    <a:pt x="3" y="709"/>
                  </a:lnTo>
                  <a:lnTo>
                    <a:pt x="0" y="620"/>
                  </a:lnTo>
                  <a:lnTo>
                    <a:pt x="0" y="85"/>
                  </a:lnTo>
                  <a:lnTo>
                    <a:pt x="3" y="63"/>
                  </a:lnTo>
                  <a:lnTo>
                    <a:pt x="11" y="42"/>
                  </a:lnTo>
                  <a:lnTo>
                    <a:pt x="23" y="25"/>
                  </a:lnTo>
                  <a:lnTo>
                    <a:pt x="38" y="11"/>
                  </a:lnTo>
                  <a:lnTo>
                    <a:pt x="57" y="4"/>
                  </a:lnTo>
                  <a:lnTo>
                    <a:pt x="77" y="0"/>
                  </a:lnTo>
                  <a:close/>
                </a:path>
              </a:pathLst>
            </a:custGeom>
            <a:grpFill/>
            <a:ln w="0">
              <a:noFill/>
              <a:prstDash val="solid"/>
              <a:round/>
            </a:ln>
          </p:spPr>
          <p:txBody>
            <a:bodyPr vert="horz" wrap="square" lIns="91440" tIns="45720" rIns="91440" bIns="45720" numCol="1" anchor="t" anchorCtr="0" compatLnSpc="1"/>
            <a:lstStyle/>
            <a:p>
              <a:endParaRPr lang="en-US">
                <a:solidFill>
                  <a:srgbClr val="F6E1AC"/>
                </a:solidFill>
                <a:cs typeface="+mn-ea"/>
                <a:sym typeface="+mn-lt"/>
              </a:endParaRPr>
            </a:p>
          </p:txBody>
        </p:sp>
        <p:sp>
          <p:nvSpPr>
            <p:cNvPr id="78" name="Freeform 151"/>
            <p:cNvSpPr>
              <a:spLocks noEditPoints="1"/>
            </p:cNvSpPr>
            <p:nvPr/>
          </p:nvSpPr>
          <p:spPr bwMode="auto">
            <a:xfrm>
              <a:off x="1757363" y="2678113"/>
              <a:ext cx="244475" cy="412750"/>
            </a:xfrm>
            <a:custGeom>
              <a:avLst/>
              <a:gdLst>
                <a:gd name="T0" fmla="*/ 625 w 1387"/>
                <a:gd name="T1" fmla="*/ 173 h 2601"/>
                <a:gd name="T2" fmla="*/ 586 w 1387"/>
                <a:gd name="T3" fmla="*/ 466 h 2601"/>
                <a:gd name="T4" fmla="*/ 548 w 1387"/>
                <a:gd name="T5" fmla="*/ 539 h 2601"/>
                <a:gd name="T6" fmla="*/ 470 w 1387"/>
                <a:gd name="T7" fmla="*/ 539 h 2601"/>
                <a:gd name="T8" fmla="*/ 431 w 1387"/>
                <a:gd name="T9" fmla="*/ 466 h 2601"/>
                <a:gd name="T10" fmla="*/ 311 w 1387"/>
                <a:gd name="T11" fmla="*/ 316 h 2601"/>
                <a:gd name="T12" fmla="*/ 197 w 1387"/>
                <a:gd name="T13" fmla="*/ 491 h 2601"/>
                <a:gd name="T14" fmla="*/ 156 w 1387"/>
                <a:gd name="T15" fmla="*/ 709 h 2601"/>
                <a:gd name="T16" fmla="*/ 475 w 1387"/>
                <a:gd name="T17" fmla="*/ 943 h 2601"/>
                <a:gd name="T18" fmla="*/ 513 w 1387"/>
                <a:gd name="T19" fmla="*/ 1016 h 2601"/>
                <a:gd name="T20" fmla="*/ 475 w 1387"/>
                <a:gd name="T21" fmla="*/ 1090 h 2601"/>
                <a:gd name="T22" fmla="*/ 156 w 1387"/>
                <a:gd name="T23" fmla="*/ 1340 h 2601"/>
                <a:gd name="T24" fmla="*/ 491 w 1387"/>
                <a:gd name="T25" fmla="*/ 1366 h 2601"/>
                <a:gd name="T26" fmla="*/ 511 w 1387"/>
                <a:gd name="T27" fmla="*/ 1449 h 2601"/>
                <a:gd name="T28" fmla="*/ 457 w 1387"/>
                <a:gd name="T29" fmla="*/ 1508 h 2601"/>
                <a:gd name="T30" fmla="*/ 436 w 1387"/>
                <a:gd name="T31" fmla="*/ 1749 h 2601"/>
                <a:gd name="T32" fmla="*/ 503 w 1387"/>
                <a:gd name="T33" fmla="*/ 1791 h 2601"/>
                <a:gd name="T34" fmla="*/ 503 w 1387"/>
                <a:gd name="T35" fmla="*/ 1878 h 2601"/>
                <a:gd name="T36" fmla="*/ 436 w 1387"/>
                <a:gd name="T37" fmla="*/ 1921 h 2601"/>
                <a:gd name="T38" fmla="*/ 191 w 1387"/>
                <a:gd name="T39" fmla="*/ 2093 h 2601"/>
                <a:gd name="T40" fmla="*/ 307 w 1387"/>
                <a:gd name="T41" fmla="*/ 2281 h 2601"/>
                <a:gd name="T42" fmla="*/ 483 w 1387"/>
                <a:gd name="T43" fmla="*/ 2401 h 2601"/>
                <a:gd name="T44" fmla="*/ 745 w 1387"/>
                <a:gd name="T45" fmla="*/ 2430 h 2601"/>
                <a:gd name="T46" fmla="*/ 953 w 1387"/>
                <a:gd name="T47" fmla="*/ 2379 h 2601"/>
                <a:gd name="T48" fmla="*/ 1116 w 1387"/>
                <a:gd name="T49" fmla="*/ 2239 h 2601"/>
                <a:gd name="T50" fmla="*/ 1213 w 1387"/>
                <a:gd name="T51" fmla="*/ 2038 h 2601"/>
                <a:gd name="T52" fmla="*/ 931 w 1387"/>
                <a:gd name="T53" fmla="*/ 1918 h 2601"/>
                <a:gd name="T54" fmla="*/ 877 w 1387"/>
                <a:gd name="T55" fmla="*/ 1858 h 2601"/>
                <a:gd name="T56" fmla="*/ 897 w 1387"/>
                <a:gd name="T57" fmla="*/ 1775 h 2601"/>
                <a:gd name="T58" fmla="*/ 1232 w 1387"/>
                <a:gd name="T59" fmla="*/ 1749 h 2601"/>
                <a:gd name="T60" fmla="*/ 912 w 1387"/>
                <a:gd name="T61" fmla="*/ 1499 h 2601"/>
                <a:gd name="T62" fmla="*/ 874 w 1387"/>
                <a:gd name="T63" fmla="*/ 1425 h 2601"/>
                <a:gd name="T64" fmla="*/ 912 w 1387"/>
                <a:gd name="T65" fmla="*/ 1352 h 2601"/>
                <a:gd name="T66" fmla="*/ 1232 w 1387"/>
                <a:gd name="T67" fmla="*/ 1102 h 2601"/>
                <a:gd name="T68" fmla="*/ 897 w 1387"/>
                <a:gd name="T69" fmla="*/ 1077 h 2601"/>
                <a:gd name="T70" fmla="*/ 877 w 1387"/>
                <a:gd name="T71" fmla="*/ 994 h 2601"/>
                <a:gd name="T72" fmla="*/ 931 w 1387"/>
                <a:gd name="T73" fmla="*/ 934 h 2601"/>
                <a:gd name="T74" fmla="*/ 1229 w 1387"/>
                <a:gd name="T75" fmla="*/ 652 h 2601"/>
                <a:gd name="T76" fmla="*/ 1168 w 1387"/>
                <a:gd name="T77" fmla="*/ 442 h 2601"/>
                <a:gd name="T78" fmla="*/ 1039 w 1387"/>
                <a:gd name="T79" fmla="*/ 281 h 2601"/>
                <a:gd name="T80" fmla="*/ 953 w 1387"/>
                <a:gd name="T81" fmla="*/ 489 h 2601"/>
                <a:gd name="T82" fmla="*/ 899 w 1387"/>
                <a:gd name="T83" fmla="*/ 548 h 2601"/>
                <a:gd name="T84" fmla="*/ 824 w 1387"/>
                <a:gd name="T85" fmla="*/ 526 h 2601"/>
                <a:gd name="T86" fmla="*/ 801 w 1387"/>
                <a:gd name="T87" fmla="*/ 174 h 2601"/>
                <a:gd name="T88" fmla="*/ 741 w 1387"/>
                <a:gd name="T89" fmla="*/ 173 h 2601"/>
                <a:gd name="T90" fmla="*/ 745 w 1387"/>
                <a:gd name="T91" fmla="*/ 0 h 2601"/>
                <a:gd name="T92" fmla="*/ 981 w 1387"/>
                <a:gd name="T93" fmla="*/ 49 h 2601"/>
                <a:gd name="T94" fmla="*/ 1177 w 1387"/>
                <a:gd name="T95" fmla="*/ 185 h 2601"/>
                <a:gd name="T96" fmla="*/ 1318 w 1387"/>
                <a:gd name="T97" fmla="*/ 389 h 2601"/>
                <a:gd name="T98" fmla="*/ 1384 w 1387"/>
                <a:gd name="T99" fmla="*/ 641 h 2601"/>
                <a:gd name="T100" fmla="*/ 1376 w 1387"/>
                <a:gd name="T101" fmla="*/ 2026 h 2601"/>
                <a:gd name="T102" fmla="*/ 1289 w 1387"/>
                <a:gd name="T103" fmla="*/ 2268 h 2601"/>
                <a:gd name="T104" fmla="*/ 1133 w 1387"/>
                <a:gd name="T105" fmla="*/ 2456 h 2601"/>
                <a:gd name="T106" fmla="*/ 925 w 1387"/>
                <a:gd name="T107" fmla="*/ 2572 h 2601"/>
                <a:gd name="T108" fmla="*/ 642 w 1387"/>
                <a:gd name="T109" fmla="*/ 2601 h 2601"/>
                <a:gd name="T110" fmla="*/ 406 w 1387"/>
                <a:gd name="T111" fmla="*/ 2551 h 2601"/>
                <a:gd name="T112" fmla="*/ 210 w 1387"/>
                <a:gd name="T113" fmla="*/ 2415 h 2601"/>
                <a:gd name="T114" fmla="*/ 69 w 1387"/>
                <a:gd name="T115" fmla="*/ 2212 h 2601"/>
                <a:gd name="T116" fmla="*/ 3 w 1387"/>
                <a:gd name="T117" fmla="*/ 1960 h 2601"/>
                <a:gd name="T118" fmla="*/ 12 w 1387"/>
                <a:gd name="T119" fmla="*/ 575 h 2601"/>
                <a:gd name="T120" fmla="*/ 98 w 1387"/>
                <a:gd name="T121" fmla="*/ 334 h 2601"/>
                <a:gd name="T122" fmla="*/ 254 w 1387"/>
                <a:gd name="T123" fmla="*/ 145 h 2601"/>
                <a:gd name="T124" fmla="*/ 462 w 1387"/>
                <a:gd name="T125" fmla="*/ 28 h 2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87" h="2601">
                  <a:moveTo>
                    <a:pt x="694" y="173"/>
                  </a:moveTo>
                  <a:lnTo>
                    <a:pt x="669" y="173"/>
                  </a:lnTo>
                  <a:lnTo>
                    <a:pt x="646" y="173"/>
                  </a:lnTo>
                  <a:lnTo>
                    <a:pt x="625" y="173"/>
                  </a:lnTo>
                  <a:lnTo>
                    <a:pt x="607" y="174"/>
                  </a:lnTo>
                  <a:lnTo>
                    <a:pt x="594" y="174"/>
                  </a:lnTo>
                  <a:lnTo>
                    <a:pt x="586" y="174"/>
                  </a:lnTo>
                  <a:lnTo>
                    <a:pt x="586" y="466"/>
                  </a:lnTo>
                  <a:lnTo>
                    <a:pt x="583" y="489"/>
                  </a:lnTo>
                  <a:lnTo>
                    <a:pt x="575" y="510"/>
                  </a:lnTo>
                  <a:lnTo>
                    <a:pt x="563" y="526"/>
                  </a:lnTo>
                  <a:lnTo>
                    <a:pt x="548" y="539"/>
                  </a:lnTo>
                  <a:lnTo>
                    <a:pt x="529" y="548"/>
                  </a:lnTo>
                  <a:lnTo>
                    <a:pt x="509" y="552"/>
                  </a:lnTo>
                  <a:lnTo>
                    <a:pt x="488" y="548"/>
                  </a:lnTo>
                  <a:lnTo>
                    <a:pt x="470" y="539"/>
                  </a:lnTo>
                  <a:lnTo>
                    <a:pt x="454" y="526"/>
                  </a:lnTo>
                  <a:lnTo>
                    <a:pt x="442" y="510"/>
                  </a:lnTo>
                  <a:lnTo>
                    <a:pt x="434" y="489"/>
                  </a:lnTo>
                  <a:lnTo>
                    <a:pt x="431" y="466"/>
                  </a:lnTo>
                  <a:lnTo>
                    <a:pt x="431" y="224"/>
                  </a:lnTo>
                  <a:lnTo>
                    <a:pt x="388" y="251"/>
                  </a:lnTo>
                  <a:lnTo>
                    <a:pt x="348" y="281"/>
                  </a:lnTo>
                  <a:lnTo>
                    <a:pt x="311" y="316"/>
                  </a:lnTo>
                  <a:lnTo>
                    <a:pt x="277" y="355"/>
                  </a:lnTo>
                  <a:lnTo>
                    <a:pt x="246" y="397"/>
                  </a:lnTo>
                  <a:lnTo>
                    <a:pt x="220" y="442"/>
                  </a:lnTo>
                  <a:lnTo>
                    <a:pt x="197" y="491"/>
                  </a:lnTo>
                  <a:lnTo>
                    <a:pt x="180" y="543"/>
                  </a:lnTo>
                  <a:lnTo>
                    <a:pt x="167" y="596"/>
                  </a:lnTo>
                  <a:lnTo>
                    <a:pt x="158" y="652"/>
                  </a:lnTo>
                  <a:lnTo>
                    <a:pt x="156" y="709"/>
                  </a:lnTo>
                  <a:lnTo>
                    <a:pt x="156" y="931"/>
                  </a:lnTo>
                  <a:lnTo>
                    <a:pt x="436" y="931"/>
                  </a:lnTo>
                  <a:lnTo>
                    <a:pt x="457" y="934"/>
                  </a:lnTo>
                  <a:lnTo>
                    <a:pt x="475" y="943"/>
                  </a:lnTo>
                  <a:lnTo>
                    <a:pt x="491" y="956"/>
                  </a:lnTo>
                  <a:lnTo>
                    <a:pt x="503" y="973"/>
                  </a:lnTo>
                  <a:lnTo>
                    <a:pt x="511" y="994"/>
                  </a:lnTo>
                  <a:lnTo>
                    <a:pt x="513" y="1016"/>
                  </a:lnTo>
                  <a:lnTo>
                    <a:pt x="511" y="1039"/>
                  </a:lnTo>
                  <a:lnTo>
                    <a:pt x="503" y="1060"/>
                  </a:lnTo>
                  <a:lnTo>
                    <a:pt x="491" y="1077"/>
                  </a:lnTo>
                  <a:lnTo>
                    <a:pt x="475" y="1090"/>
                  </a:lnTo>
                  <a:lnTo>
                    <a:pt x="457" y="1099"/>
                  </a:lnTo>
                  <a:lnTo>
                    <a:pt x="436" y="1102"/>
                  </a:lnTo>
                  <a:lnTo>
                    <a:pt x="156" y="1102"/>
                  </a:lnTo>
                  <a:lnTo>
                    <a:pt x="156" y="1340"/>
                  </a:lnTo>
                  <a:lnTo>
                    <a:pt x="436" y="1340"/>
                  </a:lnTo>
                  <a:lnTo>
                    <a:pt x="457" y="1344"/>
                  </a:lnTo>
                  <a:lnTo>
                    <a:pt x="475" y="1352"/>
                  </a:lnTo>
                  <a:lnTo>
                    <a:pt x="491" y="1366"/>
                  </a:lnTo>
                  <a:lnTo>
                    <a:pt x="503" y="1382"/>
                  </a:lnTo>
                  <a:lnTo>
                    <a:pt x="511" y="1403"/>
                  </a:lnTo>
                  <a:lnTo>
                    <a:pt x="513" y="1425"/>
                  </a:lnTo>
                  <a:lnTo>
                    <a:pt x="511" y="1449"/>
                  </a:lnTo>
                  <a:lnTo>
                    <a:pt x="503" y="1468"/>
                  </a:lnTo>
                  <a:lnTo>
                    <a:pt x="491" y="1486"/>
                  </a:lnTo>
                  <a:lnTo>
                    <a:pt x="475" y="1499"/>
                  </a:lnTo>
                  <a:lnTo>
                    <a:pt x="457" y="1508"/>
                  </a:lnTo>
                  <a:lnTo>
                    <a:pt x="436" y="1512"/>
                  </a:lnTo>
                  <a:lnTo>
                    <a:pt x="156" y="1512"/>
                  </a:lnTo>
                  <a:lnTo>
                    <a:pt x="156" y="1749"/>
                  </a:lnTo>
                  <a:lnTo>
                    <a:pt x="436" y="1749"/>
                  </a:lnTo>
                  <a:lnTo>
                    <a:pt x="457" y="1753"/>
                  </a:lnTo>
                  <a:lnTo>
                    <a:pt x="475" y="1760"/>
                  </a:lnTo>
                  <a:lnTo>
                    <a:pt x="491" y="1775"/>
                  </a:lnTo>
                  <a:lnTo>
                    <a:pt x="503" y="1791"/>
                  </a:lnTo>
                  <a:lnTo>
                    <a:pt x="511" y="1812"/>
                  </a:lnTo>
                  <a:lnTo>
                    <a:pt x="513" y="1835"/>
                  </a:lnTo>
                  <a:lnTo>
                    <a:pt x="511" y="1858"/>
                  </a:lnTo>
                  <a:lnTo>
                    <a:pt x="503" y="1878"/>
                  </a:lnTo>
                  <a:lnTo>
                    <a:pt x="491" y="1895"/>
                  </a:lnTo>
                  <a:lnTo>
                    <a:pt x="475" y="1909"/>
                  </a:lnTo>
                  <a:lnTo>
                    <a:pt x="457" y="1918"/>
                  </a:lnTo>
                  <a:lnTo>
                    <a:pt x="436" y="1921"/>
                  </a:lnTo>
                  <a:lnTo>
                    <a:pt x="156" y="1921"/>
                  </a:lnTo>
                  <a:lnTo>
                    <a:pt x="162" y="1981"/>
                  </a:lnTo>
                  <a:lnTo>
                    <a:pt x="174" y="2038"/>
                  </a:lnTo>
                  <a:lnTo>
                    <a:pt x="191" y="2093"/>
                  </a:lnTo>
                  <a:lnTo>
                    <a:pt x="213" y="2145"/>
                  </a:lnTo>
                  <a:lnTo>
                    <a:pt x="240" y="2194"/>
                  </a:lnTo>
                  <a:lnTo>
                    <a:pt x="271" y="2239"/>
                  </a:lnTo>
                  <a:lnTo>
                    <a:pt x="307" y="2281"/>
                  </a:lnTo>
                  <a:lnTo>
                    <a:pt x="346" y="2319"/>
                  </a:lnTo>
                  <a:lnTo>
                    <a:pt x="389" y="2351"/>
                  </a:lnTo>
                  <a:lnTo>
                    <a:pt x="435" y="2379"/>
                  </a:lnTo>
                  <a:lnTo>
                    <a:pt x="483" y="2401"/>
                  </a:lnTo>
                  <a:lnTo>
                    <a:pt x="534" y="2416"/>
                  </a:lnTo>
                  <a:lnTo>
                    <a:pt x="587" y="2426"/>
                  </a:lnTo>
                  <a:lnTo>
                    <a:pt x="642" y="2430"/>
                  </a:lnTo>
                  <a:lnTo>
                    <a:pt x="745" y="2430"/>
                  </a:lnTo>
                  <a:lnTo>
                    <a:pt x="800" y="2426"/>
                  </a:lnTo>
                  <a:lnTo>
                    <a:pt x="853" y="2416"/>
                  </a:lnTo>
                  <a:lnTo>
                    <a:pt x="904" y="2401"/>
                  </a:lnTo>
                  <a:lnTo>
                    <a:pt x="953" y="2379"/>
                  </a:lnTo>
                  <a:lnTo>
                    <a:pt x="998" y="2351"/>
                  </a:lnTo>
                  <a:lnTo>
                    <a:pt x="1041" y="2319"/>
                  </a:lnTo>
                  <a:lnTo>
                    <a:pt x="1080" y="2281"/>
                  </a:lnTo>
                  <a:lnTo>
                    <a:pt x="1116" y="2239"/>
                  </a:lnTo>
                  <a:lnTo>
                    <a:pt x="1147" y="2194"/>
                  </a:lnTo>
                  <a:lnTo>
                    <a:pt x="1174" y="2145"/>
                  </a:lnTo>
                  <a:lnTo>
                    <a:pt x="1196" y="2093"/>
                  </a:lnTo>
                  <a:lnTo>
                    <a:pt x="1213" y="2038"/>
                  </a:lnTo>
                  <a:lnTo>
                    <a:pt x="1225" y="1981"/>
                  </a:lnTo>
                  <a:lnTo>
                    <a:pt x="1231" y="1921"/>
                  </a:lnTo>
                  <a:lnTo>
                    <a:pt x="951" y="1921"/>
                  </a:lnTo>
                  <a:lnTo>
                    <a:pt x="931" y="1918"/>
                  </a:lnTo>
                  <a:lnTo>
                    <a:pt x="912" y="1909"/>
                  </a:lnTo>
                  <a:lnTo>
                    <a:pt x="897" y="1895"/>
                  </a:lnTo>
                  <a:lnTo>
                    <a:pt x="885" y="1878"/>
                  </a:lnTo>
                  <a:lnTo>
                    <a:pt x="877" y="1858"/>
                  </a:lnTo>
                  <a:lnTo>
                    <a:pt x="874" y="1835"/>
                  </a:lnTo>
                  <a:lnTo>
                    <a:pt x="877" y="1812"/>
                  </a:lnTo>
                  <a:lnTo>
                    <a:pt x="885" y="1791"/>
                  </a:lnTo>
                  <a:lnTo>
                    <a:pt x="897" y="1775"/>
                  </a:lnTo>
                  <a:lnTo>
                    <a:pt x="912" y="1760"/>
                  </a:lnTo>
                  <a:lnTo>
                    <a:pt x="931" y="1753"/>
                  </a:lnTo>
                  <a:lnTo>
                    <a:pt x="951" y="1749"/>
                  </a:lnTo>
                  <a:lnTo>
                    <a:pt x="1232" y="1749"/>
                  </a:lnTo>
                  <a:lnTo>
                    <a:pt x="1232" y="1512"/>
                  </a:lnTo>
                  <a:lnTo>
                    <a:pt x="951" y="1512"/>
                  </a:lnTo>
                  <a:lnTo>
                    <a:pt x="931" y="1508"/>
                  </a:lnTo>
                  <a:lnTo>
                    <a:pt x="912" y="1499"/>
                  </a:lnTo>
                  <a:lnTo>
                    <a:pt x="897" y="1486"/>
                  </a:lnTo>
                  <a:lnTo>
                    <a:pt x="885" y="1468"/>
                  </a:lnTo>
                  <a:lnTo>
                    <a:pt x="877" y="1449"/>
                  </a:lnTo>
                  <a:lnTo>
                    <a:pt x="874" y="1425"/>
                  </a:lnTo>
                  <a:lnTo>
                    <a:pt x="877" y="1403"/>
                  </a:lnTo>
                  <a:lnTo>
                    <a:pt x="885" y="1382"/>
                  </a:lnTo>
                  <a:lnTo>
                    <a:pt x="897" y="1366"/>
                  </a:lnTo>
                  <a:lnTo>
                    <a:pt x="912" y="1352"/>
                  </a:lnTo>
                  <a:lnTo>
                    <a:pt x="931" y="1344"/>
                  </a:lnTo>
                  <a:lnTo>
                    <a:pt x="951" y="1340"/>
                  </a:lnTo>
                  <a:lnTo>
                    <a:pt x="1232" y="1340"/>
                  </a:lnTo>
                  <a:lnTo>
                    <a:pt x="1232" y="1102"/>
                  </a:lnTo>
                  <a:lnTo>
                    <a:pt x="951" y="1102"/>
                  </a:lnTo>
                  <a:lnTo>
                    <a:pt x="931" y="1099"/>
                  </a:lnTo>
                  <a:lnTo>
                    <a:pt x="912" y="1090"/>
                  </a:lnTo>
                  <a:lnTo>
                    <a:pt x="897" y="1077"/>
                  </a:lnTo>
                  <a:lnTo>
                    <a:pt x="885" y="1060"/>
                  </a:lnTo>
                  <a:lnTo>
                    <a:pt x="877" y="1039"/>
                  </a:lnTo>
                  <a:lnTo>
                    <a:pt x="874" y="1016"/>
                  </a:lnTo>
                  <a:lnTo>
                    <a:pt x="877" y="994"/>
                  </a:lnTo>
                  <a:lnTo>
                    <a:pt x="885" y="973"/>
                  </a:lnTo>
                  <a:lnTo>
                    <a:pt x="897" y="956"/>
                  </a:lnTo>
                  <a:lnTo>
                    <a:pt x="912" y="943"/>
                  </a:lnTo>
                  <a:lnTo>
                    <a:pt x="931" y="934"/>
                  </a:lnTo>
                  <a:lnTo>
                    <a:pt x="951" y="931"/>
                  </a:lnTo>
                  <a:lnTo>
                    <a:pt x="1232" y="931"/>
                  </a:lnTo>
                  <a:lnTo>
                    <a:pt x="1232" y="709"/>
                  </a:lnTo>
                  <a:lnTo>
                    <a:pt x="1229" y="652"/>
                  </a:lnTo>
                  <a:lnTo>
                    <a:pt x="1221" y="596"/>
                  </a:lnTo>
                  <a:lnTo>
                    <a:pt x="1208" y="543"/>
                  </a:lnTo>
                  <a:lnTo>
                    <a:pt x="1190" y="491"/>
                  </a:lnTo>
                  <a:lnTo>
                    <a:pt x="1168" y="442"/>
                  </a:lnTo>
                  <a:lnTo>
                    <a:pt x="1141" y="397"/>
                  </a:lnTo>
                  <a:lnTo>
                    <a:pt x="1111" y="355"/>
                  </a:lnTo>
                  <a:lnTo>
                    <a:pt x="1077" y="316"/>
                  </a:lnTo>
                  <a:lnTo>
                    <a:pt x="1039" y="281"/>
                  </a:lnTo>
                  <a:lnTo>
                    <a:pt x="999" y="251"/>
                  </a:lnTo>
                  <a:lnTo>
                    <a:pt x="956" y="224"/>
                  </a:lnTo>
                  <a:lnTo>
                    <a:pt x="956" y="466"/>
                  </a:lnTo>
                  <a:lnTo>
                    <a:pt x="953" y="489"/>
                  </a:lnTo>
                  <a:lnTo>
                    <a:pt x="945" y="510"/>
                  </a:lnTo>
                  <a:lnTo>
                    <a:pt x="933" y="526"/>
                  </a:lnTo>
                  <a:lnTo>
                    <a:pt x="918" y="539"/>
                  </a:lnTo>
                  <a:lnTo>
                    <a:pt x="899" y="548"/>
                  </a:lnTo>
                  <a:lnTo>
                    <a:pt x="879" y="552"/>
                  </a:lnTo>
                  <a:lnTo>
                    <a:pt x="858" y="548"/>
                  </a:lnTo>
                  <a:lnTo>
                    <a:pt x="840" y="539"/>
                  </a:lnTo>
                  <a:lnTo>
                    <a:pt x="824" y="526"/>
                  </a:lnTo>
                  <a:lnTo>
                    <a:pt x="812" y="510"/>
                  </a:lnTo>
                  <a:lnTo>
                    <a:pt x="804" y="489"/>
                  </a:lnTo>
                  <a:lnTo>
                    <a:pt x="801" y="466"/>
                  </a:lnTo>
                  <a:lnTo>
                    <a:pt x="801" y="174"/>
                  </a:lnTo>
                  <a:lnTo>
                    <a:pt x="793" y="174"/>
                  </a:lnTo>
                  <a:lnTo>
                    <a:pt x="780" y="174"/>
                  </a:lnTo>
                  <a:lnTo>
                    <a:pt x="762" y="173"/>
                  </a:lnTo>
                  <a:lnTo>
                    <a:pt x="741" y="173"/>
                  </a:lnTo>
                  <a:lnTo>
                    <a:pt x="718" y="173"/>
                  </a:lnTo>
                  <a:lnTo>
                    <a:pt x="694" y="173"/>
                  </a:lnTo>
                  <a:close/>
                  <a:moveTo>
                    <a:pt x="642" y="0"/>
                  </a:moveTo>
                  <a:lnTo>
                    <a:pt x="745" y="0"/>
                  </a:lnTo>
                  <a:lnTo>
                    <a:pt x="807" y="3"/>
                  </a:lnTo>
                  <a:lnTo>
                    <a:pt x="867" y="13"/>
                  </a:lnTo>
                  <a:lnTo>
                    <a:pt x="925" y="28"/>
                  </a:lnTo>
                  <a:lnTo>
                    <a:pt x="981" y="49"/>
                  </a:lnTo>
                  <a:lnTo>
                    <a:pt x="1034" y="76"/>
                  </a:lnTo>
                  <a:lnTo>
                    <a:pt x="1085" y="108"/>
                  </a:lnTo>
                  <a:lnTo>
                    <a:pt x="1133" y="145"/>
                  </a:lnTo>
                  <a:lnTo>
                    <a:pt x="1177" y="185"/>
                  </a:lnTo>
                  <a:lnTo>
                    <a:pt x="1218" y="231"/>
                  </a:lnTo>
                  <a:lnTo>
                    <a:pt x="1256" y="281"/>
                  </a:lnTo>
                  <a:lnTo>
                    <a:pt x="1289" y="334"/>
                  </a:lnTo>
                  <a:lnTo>
                    <a:pt x="1318" y="389"/>
                  </a:lnTo>
                  <a:lnTo>
                    <a:pt x="1342" y="449"/>
                  </a:lnTo>
                  <a:lnTo>
                    <a:pt x="1362" y="511"/>
                  </a:lnTo>
                  <a:lnTo>
                    <a:pt x="1376" y="575"/>
                  </a:lnTo>
                  <a:lnTo>
                    <a:pt x="1384" y="641"/>
                  </a:lnTo>
                  <a:lnTo>
                    <a:pt x="1387" y="709"/>
                  </a:lnTo>
                  <a:lnTo>
                    <a:pt x="1387" y="1892"/>
                  </a:lnTo>
                  <a:lnTo>
                    <a:pt x="1384" y="1960"/>
                  </a:lnTo>
                  <a:lnTo>
                    <a:pt x="1376" y="2026"/>
                  </a:lnTo>
                  <a:lnTo>
                    <a:pt x="1362" y="2091"/>
                  </a:lnTo>
                  <a:lnTo>
                    <a:pt x="1342" y="2152"/>
                  </a:lnTo>
                  <a:lnTo>
                    <a:pt x="1318" y="2212"/>
                  </a:lnTo>
                  <a:lnTo>
                    <a:pt x="1289" y="2268"/>
                  </a:lnTo>
                  <a:lnTo>
                    <a:pt x="1256" y="2320"/>
                  </a:lnTo>
                  <a:lnTo>
                    <a:pt x="1218" y="2370"/>
                  </a:lnTo>
                  <a:lnTo>
                    <a:pt x="1177" y="2415"/>
                  </a:lnTo>
                  <a:lnTo>
                    <a:pt x="1133" y="2456"/>
                  </a:lnTo>
                  <a:lnTo>
                    <a:pt x="1085" y="2493"/>
                  </a:lnTo>
                  <a:lnTo>
                    <a:pt x="1034" y="2525"/>
                  </a:lnTo>
                  <a:lnTo>
                    <a:pt x="981" y="2551"/>
                  </a:lnTo>
                  <a:lnTo>
                    <a:pt x="925" y="2572"/>
                  </a:lnTo>
                  <a:lnTo>
                    <a:pt x="867" y="2588"/>
                  </a:lnTo>
                  <a:lnTo>
                    <a:pt x="807" y="2598"/>
                  </a:lnTo>
                  <a:lnTo>
                    <a:pt x="745" y="2601"/>
                  </a:lnTo>
                  <a:lnTo>
                    <a:pt x="642" y="2601"/>
                  </a:lnTo>
                  <a:lnTo>
                    <a:pt x="580" y="2598"/>
                  </a:lnTo>
                  <a:lnTo>
                    <a:pt x="520" y="2588"/>
                  </a:lnTo>
                  <a:lnTo>
                    <a:pt x="462" y="2572"/>
                  </a:lnTo>
                  <a:lnTo>
                    <a:pt x="406" y="2551"/>
                  </a:lnTo>
                  <a:lnTo>
                    <a:pt x="353" y="2525"/>
                  </a:lnTo>
                  <a:lnTo>
                    <a:pt x="302" y="2493"/>
                  </a:lnTo>
                  <a:lnTo>
                    <a:pt x="254" y="2456"/>
                  </a:lnTo>
                  <a:lnTo>
                    <a:pt x="210" y="2415"/>
                  </a:lnTo>
                  <a:lnTo>
                    <a:pt x="169" y="2370"/>
                  </a:lnTo>
                  <a:lnTo>
                    <a:pt x="131" y="2320"/>
                  </a:lnTo>
                  <a:lnTo>
                    <a:pt x="98" y="2268"/>
                  </a:lnTo>
                  <a:lnTo>
                    <a:pt x="69" y="2212"/>
                  </a:lnTo>
                  <a:lnTo>
                    <a:pt x="45" y="2152"/>
                  </a:lnTo>
                  <a:lnTo>
                    <a:pt x="26" y="2091"/>
                  </a:lnTo>
                  <a:lnTo>
                    <a:pt x="12" y="2026"/>
                  </a:lnTo>
                  <a:lnTo>
                    <a:pt x="3" y="1960"/>
                  </a:lnTo>
                  <a:lnTo>
                    <a:pt x="0" y="1892"/>
                  </a:lnTo>
                  <a:lnTo>
                    <a:pt x="0" y="709"/>
                  </a:lnTo>
                  <a:lnTo>
                    <a:pt x="3" y="641"/>
                  </a:lnTo>
                  <a:lnTo>
                    <a:pt x="12" y="575"/>
                  </a:lnTo>
                  <a:lnTo>
                    <a:pt x="26" y="511"/>
                  </a:lnTo>
                  <a:lnTo>
                    <a:pt x="45" y="449"/>
                  </a:lnTo>
                  <a:lnTo>
                    <a:pt x="69" y="389"/>
                  </a:lnTo>
                  <a:lnTo>
                    <a:pt x="98" y="334"/>
                  </a:lnTo>
                  <a:lnTo>
                    <a:pt x="131" y="281"/>
                  </a:lnTo>
                  <a:lnTo>
                    <a:pt x="169" y="231"/>
                  </a:lnTo>
                  <a:lnTo>
                    <a:pt x="210" y="185"/>
                  </a:lnTo>
                  <a:lnTo>
                    <a:pt x="254" y="145"/>
                  </a:lnTo>
                  <a:lnTo>
                    <a:pt x="302" y="108"/>
                  </a:lnTo>
                  <a:lnTo>
                    <a:pt x="353" y="76"/>
                  </a:lnTo>
                  <a:lnTo>
                    <a:pt x="406" y="49"/>
                  </a:lnTo>
                  <a:lnTo>
                    <a:pt x="462" y="28"/>
                  </a:lnTo>
                  <a:lnTo>
                    <a:pt x="520" y="13"/>
                  </a:lnTo>
                  <a:lnTo>
                    <a:pt x="580" y="3"/>
                  </a:lnTo>
                  <a:lnTo>
                    <a:pt x="642" y="0"/>
                  </a:lnTo>
                  <a:close/>
                </a:path>
              </a:pathLst>
            </a:custGeom>
            <a:grpFill/>
            <a:ln w="0">
              <a:noFill/>
              <a:prstDash val="solid"/>
              <a:round/>
            </a:ln>
          </p:spPr>
          <p:txBody>
            <a:bodyPr vert="horz" wrap="square" lIns="91440" tIns="45720" rIns="91440" bIns="45720" numCol="1" anchor="t" anchorCtr="0" compatLnSpc="1"/>
            <a:lstStyle/>
            <a:p>
              <a:endParaRPr lang="en-US">
                <a:solidFill>
                  <a:srgbClr val="F6E1AC"/>
                </a:solidFill>
                <a:cs typeface="+mn-ea"/>
                <a:sym typeface="+mn-lt"/>
              </a:endParaRPr>
            </a:p>
          </p:txBody>
        </p:sp>
      </p:grpSp>
      <p:sp>
        <p:nvSpPr>
          <p:cNvPr id="79" name="Freeform 331"/>
          <p:cNvSpPr>
            <a:spLocks noEditPoints="1"/>
          </p:cNvSpPr>
          <p:nvPr/>
        </p:nvSpPr>
        <p:spPr bwMode="auto">
          <a:xfrm>
            <a:off x="7004384" y="4298741"/>
            <a:ext cx="579438" cy="476250"/>
          </a:xfrm>
          <a:custGeom>
            <a:avLst/>
            <a:gdLst>
              <a:gd name="T0" fmla="*/ 1636 w 3650"/>
              <a:gd name="T1" fmla="*/ 1809 h 2997"/>
              <a:gd name="T2" fmla="*/ 1656 w 3650"/>
              <a:gd name="T3" fmla="*/ 1844 h 2997"/>
              <a:gd name="T4" fmla="*/ 1658 w 3650"/>
              <a:gd name="T5" fmla="*/ 2738 h 2997"/>
              <a:gd name="T6" fmla="*/ 1995 w 3650"/>
              <a:gd name="T7" fmla="*/ 1864 h 2997"/>
              <a:gd name="T8" fmla="*/ 2005 w 3650"/>
              <a:gd name="T9" fmla="*/ 1826 h 2997"/>
              <a:gd name="T10" fmla="*/ 3106 w 3650"/>
              <a:gd name="T11" fmla="*/ 721 h 2997"/>
              <a:gd name="T12" fmla="*/ 227 w 3650"/>
              <a:gd name="T13" fmla="*/ 152 h 2997"/>
              <a:gd name="T14" fmla="*/ 189 w 3650"/>
              <a:gd name="T15" fmla="*/ 162 h 2997"/>
              <a:gd name="T16" fmla="*/ 161 w 3650"/>
              <a:gd name="T17" fmla="*/ 189 h 2997"/>
              <a:gd name="T18" fmla="*/ 152 w 3650"/>
              <a:gd name="T19" fmla="*/ 227 h 2997"/>
              <a:gd name="T20" fmla="*/ 154 w 3650"/>
              <a:gd name="T21" fmla="*/ 515 h 2997"/>
              <a:gd name="T22" fmla="*/ 174 w 3650"/>
              <a:gd name="T23" fmla="*/ 548 h 2997"/>
              <a:gd name="T24" fmla="*/ 207 w 3650"/>
              <a:gd name="T25" fmla="*/ 568 h 2997"/>
              <a:gd name="T26" fmla="*/ 3423 w 3650"/>
              <a:gd name="T27" fmla="*/ 570 h 2997"/>
              <a:gd name="T28" fmla="*/ 3461 w 3650"/>
              <a:gd name="T29" fmla="*/ 560 h 2997"/>
              <a:gd name="T30" fmla="*/ 3489 w 3650"/>
              <a:gd name="T31" fmla="*/ 532 h 2997"/>
              <a:gd name="T32" fmla="*/ 3498 w 3650"/>
              <a:gd name="T33" fmla="*/ 495 h 2997"/>
              <a:gd name="T34" fmla="*/ 3496 w 3650"/>
              <a:gd name="T35" fmla="*/ 207 h 2997"/>
              <a:gd name="T36" fmla="*/ 3476 w 3650"/>
              <a:gd name="T37" fmla="*/ 174 h 2997"/>
              <a:gd name="T38" fmla="*/ 3443 w 3650"/>
              <a:gd name="T39" fmla="*/ 155 h 2997"/>
              <a:gd name="T40" fmla="*/ 227 w 3650"/>
              <a:gd name="T41" fmla="*/ 152 h 2997"/>
              <a:gd name="T42" fmla="*/ 3423 w 3650"/>
              <a:gd name="T43" fmla="*/ 0 h 2997"/>
              <a:gd name="T44" fmla="*/ 3495 w 3650"/>
              <a:gd name="T45" fmla="*/ 12 h 2997"/>
              <a:gd name="T46" fmla="*/ 3557 w 3650"/>
              <a:gd name="T47" fmla="*/ 45 h 2997"/>
              <a:gd name="T48" fmla="*/ 3606 w 3650"/>
              <a:gd name="T49" fmla="*/ 93 h 2997"/>
              <a:gd name="T50" fmla="*/ 3639 w 3650"/>
              <a:gd name="T51" fmla="*/ 156 h 2997"/>
              <a:gd name="T52" fmla="*/ 3650 w 3650"/>
              <a:gd name="T53" fmla="*/ 227 h 2997"/>
              <a:gd name="T54" fmla="*/ 3647 w 3650"/>
              <a:gd name="T55" fmla="*/ 531 h 2997"/>
              <a:gd name="T56" fmla="*/ 3625 w 3650"/>
              <a:gd name="T57" fmla="*/ 599 h 2997"/>
              <a:gd name="T58" fmla="*/ 3584 w 3650"/>
              <a:gd name="T59" fmla="*/ 655 h 2997"/>
              <a:gd name="T60" fmla="*/ 3527 w 3650"/>
              <a:gd name="T61" fmla="*/ 696 h 2997"/>
              <a:gd name="T62" fmla="*/ 3460 w 3650"/>
              <a:gd name="T63" fmla="*/ 719 h 2997"/>
              <a:gd name="T64" fmla="*/ 3319 w 3650"/>
              <a:gd name="T65" fmla="*/ 721 h 2997"/>
              <a:gd name="T66" fmla="*/ 2147 w 3650"/>
              <a:gd name="T67" fmla="*/ 2432 h 2997"/>
              <a:gd name="T68" fmla="*/ 2136 w 3650"/>
              <a:gd name="T69" fmla="*/ 2471 h 2997"/>
              <a:gd name="T70" fmla="*/ 1636 w 3650"/>
              <a:gd name="T71" fmla="*/ 2975 h 2997"/>
              <a:gd name="T72" fmla="*/ 1602 w 3650"/>
              <a:gd name="T73" fmla="*/ 2994 h 2997"/>
              <a:gd name="T74" fmla="*/ 1567 w 3650"/>
              <a:gd name="T75" fmla="*/ 2995 h 2997"/>
              <a:gd name="T76" fmla="*/ 1537 w 3650"/>
              <a:gd name="T77" fmla="*/ 2983 h 2997"/>
              <a:gd name="T78" fmla="*/ 1514 w 3650"/>
              <a:gd name="T79" fmla="*/ 2955 h 2997"/>
              <a:gd name="T80" fmla="*/ 1506 w 3650"/>
              <a:gd name="T81" fmla="*/ 2921 h 2997"/>
              <a:gd name="T82" fmla="*/ 333 w 3650"/>
              <a:gd name="T83" fmla="*/ 721 h 2997"/>
              <a:gd name="T84" fmla="*/ 190 w 3650"/>
              <a:gd name="T85" fmla="*/ 719 h 2997"/>
              <a:gd name="T86" fmla="*/ 123 w 3650"/>
              <a:gd name="T87" fmla="*/ 696 h 2997"/>
              <a:gd name="T88" fmla="*/ 66 w 3650"/>
              <a:gd name="T89" fmla="*/ 655 h 2997"/>
              <a:gd name="T90" fmla="*/ 25 w 3650"/>
              <a:gd name="T91" fmla="*/ 599 h 2997"/>
              <a:gd name="T92" fmla="*/ 3 w 3650"/>
              <a:gd name="T93" fmla="*/ 531 h 2997"/>
              <a:gd name="T94" fmla="*/ 0 w 3650"/>
              <a:gd name="T95" fmla="*/ 227 h 2997"/>
              <a:gd name="T96" fmla="*/ 11 w 3650"/>
              <a:gd name="T97" fmla="*/ 156 h 2997"/>
              <a:gd name="T98" fmla="*/ 44 w 3650"/>
              <a:gd name="T99" fmla="*/ 93 h 2997"/>
              <a:gd name="T100" fmla="*/ 93 w 3650"/>
              <a:gd name="T101" fmla="*/ 45 h 2997"/>
              <a:gd name="T102" fmla="*/ 155 w 3650"/>
              <a:gd name="T103" fmla="*/ 12 h 2997"/>
              <a:gd name="T104" fmla="*/ 227 w 3650"/>
              <a:gd name="T105" fmla="*/ 0 h 2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50" h="2997">
                <a:moveTo>
                  <a:pt x="548" y="721"/>
                </a:moveTo>
                <a:lnTo>
                  <a:pt x="1636" y="1809"/>
                </a:lnTo>
                <a:lnTo>
                  <a:pt x="1648" y="1826"/>
                </a:lnTo>
                <a:lnTo>
                  <a:pt x="1656" y="1844"/>
                </a:lnTo>
                <a:lnTo>
                  <a:pt x="1658" y="1864"/>
                </a:lnTo>
                <a:lnTo>
                  <a:pt x="1658" y="2738"/>
                </a:lnTo>
                <a:lnTo>
                  <a:pt x="1995" y="2401"/>
                </a:lnTo>
                <a:lnTo>
                  <a:pt x="1995" y="1864"/>
                </a:lnTo>
                <a:lnTo>
                  <a:pt x="1998" y="1845"/>
                </a:lnTo>
                <a:lnTo>
                  <a:pt x="2005" y="1826"/>
                </a:lnTo>
                <a:lnTo>
                  <a:pt x="2017" y="1809"/>
                </a:lnTo>
                <a:lnTo>
                  <a:pt x="3106" y="721"/>
                </a:lnTo>
                <a:lnTo>
                  <a:pt x="548" y="721"/>
                </a:lnTo>
                <a:close/>
                <a:moveTo>
                  <a:pt x="227" y="152"/>
                </a:moveTo>
                <a:lnTo>
                  <a:pt x="207" y="155"/>
                </a:lnTo>
                <a:lnTo>
                  <a:pt x="189" y="162"/>
                </a:lnTo>
                <a:lnTo>
                  <a:pt x="174" y="174"/>
                </a:lnTo>
                <a:lnTo>
                  <a:pt x="161" y="189"/>
                </a:lnTo>
                <a:lnTo>
                  <a:pt x="154" y="207"/>
                </a:lnTo>
                <a:lnTo>
                  <a:pt x="152" y="227"/>
                </a:lnTo>
                <a:lnTo>
                  <a:pt x="152" y="495"/>
                </a:lnTo>
                <a:lnTo>
                  <a:pt x="154" y="515"/>
                </a:lnTo>
                <a:lnTo>
                  <a:pt x="161" y="532"/>
                </a:lnTo>
                <a:lnTo>
                  <a:pt x="174" y="548"/>
                </a:lnTo>
                <a:lnTo>
                  <a:pt x="189" y="560"/>
                </a:lnTo>
                <a:lnTo>
                  <a:pt x="207" y="568"/>
                </a:lnTo>
                <a:lnTo>
                  <a:pt x="227" y="570"/>
                </a:lnTo>
                <a:lnTo>
                  <a:pt x="3423" y="570"/>
                </a:lnTo>
                <a:lnTo>
                  <a:pt x="3443" y="568"/>
                </a:lnTo>
                <a:lnTo>
                  <a:pt x="3461" y="560"/>
                </a:lnTo>
                <a:lnTo>
                  <a:pt x="3476" y="548"/>
                </a:lnTo>
                <a:lnTo>
                  <a:pt x="3489" y="532"/>
                </a:lnTo>
                <a:lnTo>
                  <a:pt x="3496" y="515"/>
                </a:lnTo>
                <a:lnTo>
                  <a:pt x="3498" y="495"/>
                </a:lnTo>
                <a:lnTo>
                  <a:pt x="3498" y="227"/>
                </a:lnTo>
                <a:lnTo>
                  <a:pt x="3496" y="207"/>
                </a:lnTo>
                <a:lnTo>
                  <a:pt x="3489" y="189"/>
                </a:lnTo>
                <a:lnTo>
                  <a:pt x="3476" y="174"/>
                </a:lnTo>
                <a:lnTo>
                  <a:pt x="3461" y="162"/>
                </a:lnTo>
                <a:lnTo>
                  <a:pt x="3443" y="155"/>
                </a:lnTo>
                <a:lnTo>
                  <a:pt x="3423" y="152"/>
                </a:lnTo>
                <a:lnTo>
                  <a:pt x="227" y="152"/>
                </a:lnTo>
                <a:close/>
                <a:moveTo>
                  <a:pt x="227" y="0"/>
                </a:moveTo>
                <a:lnTo>
                  <a:pt x="3423" y="0"/>
                </a:lnTo>
                <a:lnTo>
                  <a:pt x="3460" y="4"/>
                </a:lnTo>
                <a:lnTo>
                  <a:pt x="3495" y="12"/>
                </a:lnTo>
                <a:lnTo>
                  <a:pt x="3527" y="26"/>
                </a:lnTo>
                <a:lnTo>
                  <a:pt x="3557" y="45"/>
                </a:lnTo>
                <a:lnTo>
                  <a:pt x="3584" y="67"/>
                </a:lnTo>
                <a:lnTo>
                  <a:pt x="3606" y="93"/>
                </a:lnTo>
                <a:lnTo>
                  <a:pt x="3625" y="123"/>
                </a:lnTo>
                <a:lnTo>
                  <a:pt x="3639" y="156"/>
                </a:lnTo>
                <a:lnTo>
                  <a:pt x="3647" y="191"/>
                </a:lnTo>
                <a:lnTo>
                  <a:pt x="3650" y="227"/>
                </a:lnTo>
                <a:lnTo>
                  <a:pt x="3650" y="495"/>
                </a:lnTo>
                <a:lnTo>
                  <a:pt x="3647" y="531"/>
                </a:lnTo>
                <a:lnTo>
                  <a:pt x="3639" y="566"/>
                </a:lnTo>
                <a:lnTo>
                  <a:pt x="3625" y="599"/>
                </a:lnTo>
                <a:lnTo>
                  <a:pt x="3606" y="628"/>
                </a:lnTo>
                <a:lnTo>
                  <a:pt x="3584" y="655"/>
                </a:lnTo>
                <a:lnTo>
                  <a:pt x="3557" y="678"/>
                </a:lnTo>
                <a:lnTo>
                  <a:pt x="3527" y="696"/>
                </a:lnTo>
                <a:lnTo>
                  <a:pt x="3495" y="710"/>
                </a:lnTo>
                <a:lnTo>
                  <a:pt x="3460" y="719"/>
                </a:lnTo>
                <a:lnTo>
                  <a:pt x="3423" y="721"/>
                </a:lnTo>
                <a:lnTo>
                  <a:pt x="3319" y="721"/>
                </a:lnTo>
                <a:lnTo>
                  <a:pt x="2147" y="1895"/>
                </a:lnTo>
                <a:lnTo>
                  <a:pt x="2147" y="2432"/>
                </a:lnTo>
                <a:lnTo>
                  <a:pt x="2144" y="2452"/>
                </a:lnTo>
                <a:lnTo>
                  <a:pt x="2136" y="2471"/>
                </a:lnTo>
                <a:lnTo>
                  <a:pt x="2125" y="2486"/>
                </a:lnTo>
                <a:lnTo>
                  <a:pt x="1636" y="2975"/>
                </a:lnTo>
                <a:lnTo>
                  <a:pt x="1619" y="2987"/>
                </a:lnTo>
                <a:lnTo>
                  <a:pt x="1602" y="2994"/>
                </a:lnTo>
                <a:lnTo>
                  <a:pt x="1582" y="2997"/>
                </a:lnTo>
                <a:lnTo>
                  <a:pt x="1567" y="2995"/>
                </a:lnTo>
                <a:lnTo>
                  <a:pt x="1553" y="2991"/>
                </a:lnTo>
                <a:lnTo>
                  <a:pt x="1537" y="2983"/>
                </a:lnTo>
                <a:lnTo>
                  <a:pt x="1524" y="2970"/>
                </a:lnTo>
                <a:lnTo>
                  <a:pt x="1514" y="2955"/>
                </a:lnTo>
                <a:lnTo>
                  <a:pt x="1509" y="2939"/>
                </a:lnTo>
                <a:lnTo>
                  <a:pt x="1506" y="2921"/>
                </a:lnTo>
                <a:lnTo>
                  <a:pt x="1506" y="1895"/>
                </a:lnTo>
                <a:lnTo>
                  <a:pt x="333" y="721"/>
                </a:lnTo>
                <a:lnTo>
                  <a:pt x="227" y="721"/>
                </a:lnTo>
                <a:lnTo>
                  <a:pt x="190" y="719"/>
                </a:lnTo>
                <a:lnTo>
                  <a:pt x="155" y="710"/>
                </a:lnTo>
                <a:lnTo>
                  <a:pt x="123" y="696"/>
                </a:lnTo>
                <a:lnTo>
                  <a:pt x="93" y="678"/>
                </a:lnTo>
                <a:lnTo>
                  <a:pt x="66" y="655"/>
                </a:lnTo>
                <a:lnTo>
                  <a:pt x="44" y="628"/>
                </a:lnTo>
                <a:lnTo>
                  <a:pt x="25" y="599"/>
                </a:lnTo>
                <a:lnTo>
                  <a:pt x="11" y="566"/>
                </a:lnTo>
                <a:lnTo>
                  <a:pt x="3" y="531"/>
                </a:lnTo>
                <a:lnTo>
                  <a:pt x="0" y="495"/>
                </a:lnTo>
                <a:lnTo>
                  <a:pt x="0" y="227"/>
                </a:lnTo>
                <a:lnTo>
                  <a:pt x="3" y="191"/>
                </a:lnTo>
                <a:lnTo>
                  <a:pt x="11" y="156"/>
                </a:lnTo>
                <a:lnTo>
                  <a:pt x="25" y="123"/>
                </a:lnTo>
                <a:lnTo>
                  <a:pt x="44" y="93"/>
                </a:lnTo>
                <a:lnTo>
                  <a:pt x="66" y="67"/>
                </a:lnTo>
                <a:lnTo>
                  <a:pt x="93" y="45"/>
                </a:lnTo>
                <a:lnTo>
                  <a:pt x="123" y="26"/>
                </a:lnTo>
                <a:lnTo>
                  <a:pt x="155" y="12"/>
                </a:lnTo>
                <a:lnTo>
                  <a:pt x="190" y="4"/>
                </a:lnTo>
                <a:lnTo>
                  <a:pt x="227" y="0"/>
                </a:lnTo>
                <a:close/>
              </a:path>
            </a:pathLst>
          </a:custGeom>
          <a:solidFill>
            <a:srgbClr val="051525"/>
          </a:solidFill>
          <a:ln w="0">
            <a:noFill/>
            <a:prstDash val="solid"/>
            <a:round/>
          </a:ln>
        </p:spPr>
        <p:txBody>
          <a:bodyPr vert="horz" wrap="square" lIns="91440" tIns="45720" rIns="91440" bIns="45720" numCol="1" anchor="t" anchorCtr="0" compatLnSpc="1"/>
          <a:lstStyle/>
          <a:p>
            <a:endParaRPr lang="en-US">
              <a:solidFill>
                <a:srgbClr val="F6E1AC"/>
              </a:solidFill>
              <a:cs typeface="+mn-ea"/>
              <a:sym typeface="+mn-lt"/>
            </a:endParaRPr>
          </a:p>
        </p:txBody>
      </p:sp>
      <p:grpSp>
        <p:nvGrpSpPr>
          <p:cNvPr id="80" name="Group 41"/>
          <p:cNvGrpSpPr/>
          <p:nvPr/>
        </p:nvGrpSpPr>
        <p:grpSpPr>
          <a:xfrm>
            <a:off x="5845956" y="5133893"/>
            <a:ext cx="495300" cy="579438"/>
            <a:chOff x="4470400" y="4994276"/>
            <a:chExt cx="495300" cy="579438"/>
          </a:xfrm>
          <a:solidFill>
            <a:srgbClr val="051525"/>
          </a:solidFill>
        </p:grpSpPr>
        <p:sp>
          <p:nvSpPr>
            <p:cNvPr id="81" name="Freeform 399"/>
            <p:cNvSpPr>
              <a:spLocks noEditPoints="1"/>
            </p:cNvSpPr>
            <p:nvPr/>
          </p:nvSpPr>
          <p:spPr bwMode="auto">
            <a:xfrm>
              <a:off x="4537075" y="5143501"/>
              <a:ext cx="361950" cy="363538"/>
            </a:xfrm>
            <a:custGeom>
              <a:avLst/>
              <a:gdLst>
                <a:gd name="T0" fmla="*/ 833 w 2284"/>
                <a:gd name="T1" fmla="*/ 197 h 2287"/>
                <a:gd name="T2" fmla="*/ 558 w 2284"/>
                <a:gd name="T3" fmla="*/ 339 h 2287"/>
                <a:gd name="T4" fmla="*/ 339 w 2284"/>
                <a:gd name="T5" fmla="*/ 558 h 2287"/>
                <a:gd name="T6" fmla="*/ 198 w 2284"/>
                <a:gd name="T7" fmla="*/ 834 h 2287"/>
                <a:gd name="T8" fmla="*/ 246 w 2284"/>
                <a:gd name="T9" fmla="*/ 1069 h 2287"/>
                <a:gd name="T10" fmla="*/ 311 w 2284"/>
                <a:gd name="T11" fmla="*/ 1106 h 2287"/>
                <a:gd name="T12" fmla="*/ 311 w 2284"/>
                <a:gd name="T13" fmla="*/ 1181 h 2287"/>
                <a:gd name="T14" fmla="*/ 246 w 2284"/>
                <a:gd name="T15" fmla="*/ 1218 h 2287"/>
                <a:gd name="T16" fmla="*/ 198 w 2284"/>
                <a:gd name="T17" fmla="*/ 1453 h 2287"/>
                <a:gd name="T18" fmla="*/ 339 w 2284"/>
                <a:gd name="T19" fmla="*/ 1730 h 2287"/>
                <a:gd name="T20" fmla="*/ 558 w 2284"/>
                <a:gd name="T21" fmla="*/ 1947 h 2287"/>
                <a:gd name="T22" fmla="*/ 833 w 2284"/>
                <a:gd name="T23" fmla="*/ 2089 h 2287"/>
                <a:gd name="T24" fmla="*/ 1068 w 2284"/>
                <a:gd name="T25" fmla="*/ 2041 h 2287"/>
                <a:gd name="T26" fmla="*/ 1105 w 2284"/>
                <a:gd name="T27" fmla="*/ 1976 h 2287"/>
                <a:gd name="T28" fmla="*/ 1180 w 2284"/>
                <a:gd name="T29" fmla="*/ 1976 h 2287"/>
                <a:gd name="T30" fmla="*/ 1217 w 2284"/>
                <a:gd name="T31" fmla="*/ 2041 h 2287"/>
                <a:gd name="T32" fmla="*/ 1451 w 2284"/>
                <a:gd name="T33" fmla="*/ 2089 h 2287"/>
                <a:gd name="T34" fmla="*/ 1728 w 2284"/>
                <a:gd name="T35" fmla="*/ 1947 h 2287"/>
                <a:gd name="T36" fmla="*/ 1945 w 2284"/>
                <a:gd name="T37" fmla="*/ 1730 h 2287"/>
                <a:gd name="T38" fmla="*/ 2087 w 2284"/>
                <a:gd name="T39" fmla="*/ 1453 h 2287"/>
                <a:gd name="T40" fmla="*/ 2038 w 2284"/>
                <a:gd name="T41" fmla="*/ 1218 h 2287"/>
                <a:gd name="T42" fmla="*/ 1974 w 2284"/>
                <a:gd name="T43" fmla="*/ 1181 h 2287"/>
                <a:gd name="T44" fmla="*/ 1974 w 2284"/>
                <a:gd name="T45" fmla="*/ 1106 h 2287"/>
                <a:gd name="T46" fmla="*/ 2038 w 2284"/>
                <a:gd name="T47" fmla="*/ 1069 h 2287"/>
                <a:gd name="T48" fmla="*/ 2087 w 2284"/>
                <a:gd name="T49" fmla="*/ 834 h 2287"/>
                <a:gd name="T50" fmla="*/ 1945 w 2284"/>
                <a:gd name="T51" fmla="*/ 558 h 2287"/>
                <a:gd name="T52" fmla="*/ 1728 w 2284"/>
                <a:gd name="T53" fmla="*/ 339 h 2287"/>
                <a:gd name="T54" fmla="*/ 1451 w 2284"/>
                <a:gd name="T55" fmla="*/ 197 h 2287"/>
                <a:gd name="T56" fmla="*/ 1217 w 2284"/>
                <a:gd name="T57" fmla="*/ 246 h 2287"/>
                <a:gd name="T58" fmla="*/ 1180 w 2284"/>
                <a:gd name="T59" fmla="*/ 310 h 2287"/>
                <a:gd name="T60" fmla="*/ 1105 w 2284"/>
                <a:gd name="T61" fmla="*/ 310 h 2287"/>
                <a:gd name="T62" fmla="*/ 1068 w 2284"/>
                <a:gd name="T63" fmla="*/ 246 h 2287"/>
                <a:gd name="T64" fmla="*/ 1318 w 2284"/>
                <a:gd name="T65" fmla="*/ 14 h 2287"/>
                <a:gd name="T66" fmla="*/ 1644 w 2284"/>
                <a:gd name="T67" fmla="*/ 116 h 2287"/>
                <a:gd name="T68" fmla="*/ 1919 w 2284"/>
                <a:gd name="T69" fmla="*/ 306 h 2287"/>
                <a:gd name="T70" fmla="*/ 2128 w 2284"/>
                <a:gd name="T71" fmla="*/ 567 h 2287"/>
                <a:gd name="T72" fmla="*/ 2254 w 2284"/>
                <a:gd name="T73" fmla="*/ 882 h 2287"/>
                <a:gd name="T74" fmla="*/ 2281 w 2284"/>
                <a:gd name="T75" fmla="*/ 1233 h 2287"/>
                <a:gd name="T76" fmla="*/ 2202 w 2284"/>
                <a:gd name="T77" fmla="*/ 1568 h 2287"/>
                <a:gd name="T78" fmla="*/ 2033 w 2284"/>
                <a:gd name="T79" fmla="*/ 1859 h 2287"/>
                <a:gd name="T80" fmla="*/ 1789 w 2284"/>
                <a:gd name="T81" fmla="*/ 2085 h 2287"/>
                <a:gd name="T82" fmla="*/ 1487 w 2284"/>
                <a:gd name="T83" fmla="*/ 2234 h 2287"/>
                <a:gd name="T84" fmla="*/ 1142 w 2284"/>
                <a:gd name="T85" fmla="*/ 2287 h 2287"/>
                <a:gd name="T86" fmla="*/ 798 w 2284"/>
                <a:gd name="T87" fmla="*/ 2234 h 2287"/>
                <a:gd name="T88" fmla="*/ 496 w 2284"/>
                <a:gd name="T89" fmla="*/ 2085 h 2287"/>
                <a:gd name="T90" fmla="*/ 252 w 2284"/>
                <a:gd name="T91" fmla="*/ 1859 h 2287"/>
                <a:gd name="T92" fmla="*/ 82 w 2284"/>
                <a:gd name="T93" fmla="*/ 1568 h 2287"/>
                <a:gd name="T94" fmla="*/ 4 w 2284"/>
                <a:gd name="T95" fmla="*/ 1233 h 2287"/>
                <a:gd name="T96" fmla="*/ 30 w 2284"/>
                <a:gd name="T97" fmla="*/ 882 h 2287"/>
                <a:gd name="T98" fmla="*/ 157 w 2284"/>
                <a:gd name="T99" fmla="*/ 567 h 2287"/>
                <a:gd name="T100" fmla="*/ 366 w 2284"/>
                <a:gd name="T101" fmla="*/ 306 h 2287"/>
                <a:gd name="T102" fmla="*/ 641 w 2284"/>
                <a:gd name="T103" fmla="*/ 116 h 2287"/>
                <a:gd name="T104" fmla="*/ 966 w 2284"/>
                <a:gd name="T105" fmla="*/ 14 h 2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84" h="2287">
                  <a:moveTo>
                    <a:pt x="1068" y="151"/>
                  </a:moveTo>
                  <a:lnTo>
                    <a:pt x="988" y="161"/>
                  </a:lnTo>
                  <a:lnTo>
                    <a:pt x="910" y="176"/>
                  </a:lnTo>
                  <a:lnTo>
                    <a:pt x="833" y="197"/>
                  </a:lnTo>
                  <a:lnTo>
                    <a:pt x="759" y="225"/>
                  </a:lnTo>
                  <a:lnTo>
                    <a:pt x="689" y="258"/>
                  </a:lnTo>
                  <a:lnTo>
                    <a:pt x="622" y="296"/>
                  </a:lnTo>
                  <a:lnTo>
                    <a:pt x="558" y="339"/>
                  </a:lnTo>
                  <a:lnTo>
                    <a:pt x="497" y="388"/>
                  </a:lnTo>
                  <a:lnTo>
                    <a:pt x="440" y="440"/>
                  </a:lnTo>
                  <a:lnTo>
                    <a:pt x="388" y="497"/>
                  </a:lnTo>
                  <a:lnTo>
                    <a:pt x="339" y="558"/>
                  </a:lnTo>
                  <a:lnTo>
                    <a:pt x="296" y="622"/>
                  </a:lnTo>
                  <a:lnTo>
                    <a:pt x="259" y="690"/>
                  </a:lnTo>
                  <a:lnTo>
                    <a:pt x="225" y="761"/>
                  </a:lnTo>
                  <a:lnTo>
                    <a:pt x="198" y="834"/>
                  </a:lnTo>
                  <a:lnTo>
                    <a:pt x="177" y="910"/>
                  </a:lnTo>
                  <a:lnTo>
                    <a:pt x="161" y="989"/>
                  </a:lnTo>
                  <a:lnTo>
                    <a:pt x="151" y="1069"/>
                  </a:lnTo>
                  <a:lnTo>
                    <a:pt x="246" y="1069"/>
                  </a:lnTo>
                  <a:lnTo>
                    <a:pt x="266" y="1072"/>
                  </a:lnTo>
                  <a:lnTo>
                    <a:pt x="284" y="1080"/>
                  </a:lnTo>
                  <a:lnTo>
                    <a:pt x="298" y="1091"/>
                  </a:lnTo>
                  <a:lnTo>
                    <a:pt x="311" y="1106"/>
                  </a:lnTo>
                  <a:lnTo>
                    <a:pt x="318" y="1123"/>
                  </a:lnTo>
                  <a:lnTo>
                    <a:pt x="321" y="1143"/>
                  </a:lnTo>
                  <a:lnTo>
                    <a:pt x="318" y="1163"/>
                  </a:lnTo>
                  <a:lnTo>
                    <a:pt x="311" y="1181"/>
                  </a:lnTo>
                  <a:lnTo>
                    <a:pt x="298" y="1196"/>
                  </a:lnTo>
                  <a:lnTo>
                    <a:pt x="284" y="1208"/>
                  </a:lnTo>
                  <a:lnTo>
                    <a:pt x="266" y="1215"/>
                  </a:lnTo>
                  <a:lnTo>
                    <a:pt x="246" y="1218"/>
                  </a:lnTo>
                  <a:lnTo>
                    <a:pt x="151" y="1218"/>
                  </a:lnTo>
                  <a:lnTo>
                    <a:pt x="161" y="1299"/>
                  </a:lnTo>
                  <a:lnTo>
                    <a:pt x="177" y="1377"/>
                  </a:lnTo>
                  <a:lnTo>
                    <a:pt x="198" y="1453"/>
                  </a:lnTo>
                  <a:lnTo>
                    <a:pt x="225" y="1527"/>
                  </a:lnTo>
                  <a:lnTo>
                    <a:pt x="259" y="1598"/>
                  </a:lnTo>
                  <a:lnTo>
                    <a:pt x="296" y="1666"/>
                  </a:lnTo>
                  <a:lnTo>
                    <a:pt x="339" y="1730"/>
                  </a:lnTo>
                  <a:lnTo>
                    <a:pt x="388" y="1790"/>
                  </a:lnTo>
                  <a:lnTo>
                    <a:pt x="440" y="1847"/>
                  </a:lnTo>
                  <a:lnTo>
                    <a:pt x="497" y="1900"/>
                  </a:lnTo>
                  <a:lnTo>
                    <a:pt x="558" y="1947"/>
                  </a:lnTo>
                  <a:lnTo>
                    <a:pt x="622" y="1991"/>
                  </a:lnTo>
                  <a:lnTo>
                    <a:pt x="689" y="2028"/>
                  </a:lnTo>
                  <a:lnTo>
                    <a:pt x="759" y="2062"/>
                  </a:lnTo>
                  <a:lnTo>
                    <a:pt x="833" y="2089"/>
                  </a:lnTo>
                  <a:lnTo>
                    <a:pt x="910" y="2112"/>
                  </a:lnTo>
                  <a:lnTo>
                    <a:pt x="988" y="2127"/>
                  </a:lnTo>
                  <a:lnTo>
                    <a:pt x="1068" y="2136"/>
                  </a:lnTo>
                  <a:lnTo>
                    <a:pt x="1068" y="2041"/>
                  </a:lnTo>
                  <a:lnTo>
                    <a:pt x="1071" y="2021"/>
                  </a:lnTo>
                  <a:lnTo>
                    <a:pt x="1078" y="2003"/>
                  </a:lnTo>
                  <a:lnTo>
                    <a:pt x="1090" y="1989"/>
                  </a:lnTo>
                  <a:lnTo>
                    <a:pt x="1105" y="1976"/>
                  </a:lnTo>
                  <a:lnTo>
                    <a:pt x="1122" y="1970"/>
                  </a:lnTo>
                  <a:lnTo>
                    <a:pt x="1142" y="1966"/>
                  </a:lnTo>
                  <a:lnTo>
                    <a:pt x="1162" y="1970"/>
                  </a:lnTo>
                  <a:lnTo>
                    <a:pt x="1180" y="1976"/>
                  </a:lnTo>
                  <a:lnTo>
                    <a:pt x="1194" y="1989"/>
                  </a:lnTo>
                  <a:lnTo>
                    <a:pt x="1207" y="2003"/>
                  </a:lnTo>
                  <a:lnTo>
                    <a:pt x="1213" y="2021"/>
                  </a:lnTo>
                  <a:lnTo>
                    <a:pt x="1217" y="2041"/>
                  </a:lnTo>
                  <a:lnTo>
                    <a:pt x="1217" y="2136"/>
                  </a:lnTo>
                  <a:lnTo>
                    <a:pt x="1297" y="2127"/>
                  </a:lnTo>
                  <a:lnTo>
                    <a:pt x="1375" y="2112"/>
                  </a:lnTo>
                  <a:lnTo>
                    <a:pt x="1451" y="2089"/>
                  </a:lnTo>
                  <a:lnTo>
                    <a:pt x="1526" y="2062"/>
                  </a:lnTo>
                  <a:lnTo>
                    <a:pt x="1596" y="2028"/>
                  </a:lnTo>
                  <a:lnTo>
                    <a:pt x="1664" y="1991"/>
                  </a:lnTo>
                  <a:lnTo>
                    <a:pt x="1728" y="1947"/>
                  </a:lnTo>
                  <a:lnTo>
                    <a:pt x="1788" y="1900"/>
                  </a:lnTo>
                  <a:lnTo>
                    <a:pt x="1845" y="1847"/>
                  </a:lnTo>
                  <a:lnTo>
                    <a:pt x="1898" y="1790"/>
                  </a:lnTo>
                  <a:lnTo>
                    <a:pt x="1945" y="1730"/>
                  </a:lnTo>
                  <a:lnTo>
                    <a:pt x="1989" y="1666"/>
                  </a:lnTo>
                  <a:lnTo>
                    <a:pt x="2026" y="1598"/>
                  </a:lnTo>
                  <a:lnTo>
                    <a:pt x="2059" y="1527"/>
                  </a:lnTo>
                  <a:lnTo>
                    <a:pt x="2087" y="1453"/>
                  </a:lnTo>
                  <a:lnTo>
                    <a:pt x="2108" y="1377"/>
                  </a:lnTo>
                  <a:lnTo>
                    <a:pt x="2125" y="1299"/>
                  </a:lnTo>
                  <a:lnTo>
                    <a:pt x="2134" y="1218"/>
                  </a:lnTo>
                  <a:lnTo>
                    <a:pt x="2038" y="1218"/>
                  </a:lnTo>
                  <a:lnTo>
                    <a:pt x="2018" y="1215"/>
                  </a:lnTo>
                  <a:lnTo>
                    <a:pt x="2001" y="1208"/>
                  </a:lnTo>
                  <a:lnTo>
                    <a:pt x="1986" y="1196"/>
                  </a:lnTo>
                  <a:lnTo>
                    <a:pt x="1974" y="1181"/>
                  </a:lnTo>
                  <a:lnTo>
                    <a:pt x="1966" y="1163"/>
                  </a:lnTo>
                  <a:lnTo>
                    <a:pt x="1964" y="1143"/>
                  </a:lnTo>
                  <a:lnTo>
                    <a:pt x="1966" y="1123"/>
                  </a:lnTo>
                  <a:lnTo>
                    <a:pt x="1974" y="1106"/>
                  </a:lnTo>
                  <a:lnTo>
                    <a:pt x="1986" y="1091"/>
                  </a:lnTo>
                  <a:lnTo>
                    <a:pt x="2001" y="1080"/>
                  </a:lnTo>
                  <a:lnTo>
                    <a:pt x="2018" y="1072"/>
                  </a:lnTo>
                  <a:lnTo>
                    <a:pt x="2038" y="1069"/>
                  </a:lnTo>
                  <a:lnTo>
                    <a:pt x="2134" y="1069"/>
                  </a:lnTo>
                  <a:lnTo>
                    <a:pt x="2125" y="989"/>
                  </a:lnTo>
                  <a:lnTo>
                    <a:pt x="2108" y="910"/>
                  </a:lnTo>
                  <a:lnTo>
                    <a:pt x="2087" y="834"/>
                  </a:lnTo>
                  <a:lnTo>
                    <a:pt x="2059" y="761"/>
                  </a:lnTo>
                  <a:lnTo>
                    <a:pt x="2026" y="690"/>
                  </a:lnTo>
                  <a:lnTo>
                    <a:pt x="1989" y="622"/>
                  </a:lnTo>
                  <a:lnTo>
                    <a:pt x="1945" y="558"/>
                  </a:lnTo>
                  <a:lnTo>
                    <a:pt x="1898" y="497"/>
                  </a:lnTo>
                  <a:lnTo>
                    <a:pt x="1845" y="440"/>
                  </a:lnTo>
                  <a:lnTo>
                    <a:pt x="1788" y="388"/>
                  </a:lnTo>
                  <a:lnTo>
                    <a:pt x="1728" y="339"/>
                  </a:lnTo>
                  <a:lnTo>
                    <a:pt x="1664" y="296"/>
                  </a:lnTo>
                  <a:lnTo>
                    <a:pt x="1596" y="258"/>
                  </a:lnTo>
                  <a:lnTo>
                    <a:pt x="1526" y="225"/>
                  </a:lnTo>
                  <a:lnTo>
                    <a:pt x="1451" y="197"/>
                  </a:lnTo>
                  <a:lnTo>
                    <a:pt x="1375" y="176"/>
                  </a:lnTo>
                  <a:lnTo>
                    <a:pt x="1297" y="161"/>
                  </a:lnTo>
                  <a:lnTo>
                    <a:pt x="1217" y="151"/>
                  </a:lnTo>
                  <a:lnTo>
                    <a:pt x="1217" y="246"/>
                  </a:lnTo>
                  <a:lnTo>
                    <a:pt x="1213" y="266"/>
                  </a:lnTo>
                  <a:lnTo>
                    <a:pt x="1207" y="284"/>
                  </a:lnTo>
                  <a:lnTo>
                    <a:pt x="1194" y="299"/>
                  </a:lnTo>
                  <a:lnTo>
                    <a:pt x="1180" y="310"/>
                  </a:lnTo>
                  <a:lnTo>
                    <a:pt x="1162" y="318"/>
                  </a:lnTo>
                  <a:lnTo>
                    <a:pt x="1142" y="320"/>
                  </a:lnTo>
                  <a:lnTo>
                    <a:pt x="1122" y="318"/>
                  </a:lnTo>
                  <a:lnTo>
                    <a:pt x="1105" y="310"/>
                  </a:lnTo>
                  <a:lnTo>
                    <a:pt x="1090" y="299"/>
                  </a:lnTo>
                  <a:lnTo>
                    <a:pt x="1078" y="284"/>
                  </a:lnTo>
                  <a:lnTo>
                    <a:pt x="1071" y="266"/>
                  </a:lnTo>
                  <a:lnTo>
                    <a:pt x="1068" y="246"/>
                  </a:lnTo>
                  <a:lnTo>
                    <a:pt x="1068" y="151"/>
                  </a:lnTo>
                  <a:close/>
                  <a:moveTo>
                    <a:pt x="1142" y="0"/>
                  </a:moveTo>
                  <a:lnTo>
                    <a:pt x="1232" y="3"/>
                  </a:lnTo>
                  <a:lnTo>
                    <a:pt x="1318" y="14"/>
                  </a:lnTo>
                  <a:lnTo>
                    <a:pt x="1404" y="31"/>
                  </a:lnTo>
                  <a:lnTo>
                    <a:pt x="1487" y="53"/>
                  </a:lnTo>
                  <a:lnTo>
                    <a:pt x="1567" y="82"/>
                  </a:lnTo>
                  <a:lnTo>
                    <a:pt x="1644" y="116"/>
                  </a:lnTo>
                  <a:lnTo>
                    <a:pt x="1718" y="156"/>
                  </a:lnTo>
                  <a:lnTo>
                    <a:pt x="1789" y="202"/>
                  </a:lnTo>
                  <a:lnTo>
                    <a:pt x="1856" y="252"/>
                  </a:lnTo>
                  <a:lnTo>
                    <a:pt x="1919" y="306"/>
                  </a:lnTo>
                  <a:lnTo>
                    <a:pt x="1979" y="366"/>
                  </a:lnTo>
                  <a:lnTo>
                    <a:pt x="2033" y="429"/>
                  </a:lnTo>
                  <a:lnTo>
                    <a:pt x="2083" y="496"/>
                  </a:lnTo>
                  <a:lnTo>
                    <a:pt x="2128" y="567"/>
                  </a:lnTo>
                  <a:lnTo>
                    <a:pt x="2168" y="641"/>
                  </a:lnTo>
                  <a:lnTo>
                    <a:pt x="2202" y="719"/>
                  </a:lnTo>
                  <a:lnTo>
                    <a:pt x="2231" y="798"/>
                  </a:lnTo>
                  <a:lnTo>
                    <a:pt x="2254" y="882"/>
                  </a:lnTo>
                  <a:lnTo>
                    <a:pt x="2271" y="967"/>
                  </a:lnTo>
                  <a:lnTo>
                    <a:pt x="2281" y="1055"/>
                  </a:lnTo>
                  <a:lnTo>
                    <a:pt x="2284" y="1143"/>
                  </a:lnTo>
                  <a:lnTo>
                    <a:pt x="2281" y="1233"/>
                  </a:lnTo>
                  <a:lnTo>
                    <a:pt x="2271" y="1320"/>
                  </a:lnTo>
                  <a:lnTo>
                    <a:pt x="2254" y="1405"/>
                  </a:lnTo>
                  <a:lnTo>
                    <a:pt x="2231" y="1488"/>
                  </a:lnTo>
                  <a:lnTo>
                    <a:pt x="2202" y="1568"/>
                  </a:lnTo>
                  <a:lnTo>
                    <a:pt x="2168" y="1646"/>
                  </a:lnTo>
                  <a:lnTo>
                    <a:pt x="2128" y="1720"/>
                  </a:lnTo>
                  <a:lnTo>
                    <a:pt x="2083" y="1791"/>
                  </a:lnTo>
                  <a:lnTo>
                    <a:pt x="2033" y="1859"/>
                  </a:lnTo>
                  <a:lnTo>
                    <a:pt x="1979" y="1922"/>
                  </a:lnTo>
                  <a:lnTo>
                    <a:pt x="1919" y="1981"/>
                  </a:lnTo>
                  <a:lnTo>
                    <a:pt x="1856" y="2035"/>
                  </a:lnTo>
                  <a:lnTo>
                    <a:pt x="1789" y="2085"/>
                  </a:lnTo>
                  <a:lnTo>
                    <a:pt x="1718" y="2130"/>
                  </a:lnTo>
                  <a:lnTo>
                    <a:pt x="1644" y="2170"/>
                  </a:lnTo>
                  <a:lnTo>
                    <a:pt x="1567" y="2205"/>
                  </a:lnTo>
                  <a:lnTo>
                    <a:pt x="1487" y="2234"/>
                  </a:lnTo>
                  <a:lnTo>
                    <a:pt x="1404" y="2257"/>
                  </a:lnTo>
                  <a:lnTo>
                    <a:pt x="1318" y="2274"/>
                  </a:lnTo>
                  <a:lnTo>
                    <a:pt x="1232" y="2284"/>
                  </a:lnTo>
                  <a:lnTo>
                    <a:pt x="1142" y="2287"/>
                  </a:lnTo>
                  <a:lnTo>
                    <a:pt x="1054" y="2284"/>
                  </a:lnTo>
                  <a:lnTo>
                    <a:pt x="966" y="2274"/>
                  </a:lnTo>
                  <a:lnTo>
                    <a:pt x="881" y="2257"/>
                  </a:lnTo>
                  <a:lnTo>
                    <a:pt x="798" y="2234"/>
                  </a:lnTo>
                  <a:lnTo>
                    <a:pt x="718" y="2205"/>
                  </a:lnTo>
                  <a:lnTo>
                    <a:pt x="641" y="2170"/>
                  </a:lnTo>
                  <a:lnTo>
                    <a:pt x="566" y="2130"/>
                  </a:lnTo>
                  <a:lnTo>
                    <a:pt x="496" y="2085"/>
                  </a:lnTo>
                  <a:lnTo>
                    <a:pt x="429" y="2035"/>
                  </a:lnTo>
                  <a:lnTo>
                    <a:pt x="366" y="1981"/>
                  </a:lnTo>
                  <a:lnTo>
                    <a:pt x="306" y="1922"/>
                  </a:lnTo>
                  <a:lnTo>
                    <a:pt x="252" y="1859"/>
                  </a:lnTo>
                  <a:lnTo>
                    <a:pt x="202" y="1791"/>
                  </a:lnTo>
                  <a:lnTo>
                    <a:pt x="157" y="1720"/>
                  </a:lnTo>
                  <a:lnTo>
                    <a:pt x="117" y="1646"/>
                  </a:lnTo>
                  <a:lnTo>
                    <a:pt x="82" y="1568"/>
                  </a:lnTo>
                  <a:lnTo>
                    <a:pt x="54" y="1488"/>
                  </a:lnTo>
                  <a:lnTo>
                    <a:pt x="30" y="1405"/>
                  </a:lnTo>
                  <a:lnTo>
                    <a:pt x="14" y="1320"/>
                  </a:lnTo>
                  <a:lnTo>
                    <a:pt x="4" y="1233"/>
                  </a:lnTo>
                  <a:lnTo>
                    <a:pt x="0" y="1143"/>
                  </a:lnTo>
                  <a:lnTo>
                    <a:pt x="4" y="1055"/>
                  </a:lnTo>
                  <a:lnTo>
                    <a:pt x="14" y="967"/>
                  </a:lnTo>
                  <a:lnTo>
                    <a:pt x="30" y="882"/>
                  </a:lnTo>
                  <a:lnTo>
                    <a:pt x="54" y="798"/>
                  </a:lnTo>
                  <a:lnTo>
                    <a:pt x="82" y="719"/>
                  </a:lnTo>
                  <a:lnTo>
                    <a:pt x="117" y="641"/>
                  </a:lnTo>
                  <a:lnTo>
                    <a:pt x="157" y="567"/>
                  </a:lnTo>
                  <a:lnTo>
                    <a:pt x="202" y="496"/>
                  </a:lnTo>
                  <a:lnTo>
                    <a:pt x="252" y="429"/>
                  </a:lnTo>
                  <a:lnTo>
                    <a:pt x="306" y="366"/>
                  </a:lnTo>
                  <a:lnTo>
                    <a:pt x="366" y="306"/>
                  </a:lnTo>
                  <a:lnTo>
                    <a:pt x="429" y="252"/>
                  </a:lnTo>
                  <a:lnTo>
                    <a:pt x="496" y="202"/>
                  </a:lnTo>
                  <a:lnTo>
                    <a:pt x="566" y="156"/>
                  </a:lnTo>
                  <a:lnTo>
                    <a:pt x="641" y="116"/>
                  </a:lnTo>
                  <a:lnTo>
                    <a:pt x="718" y="82"/>
                  </a:lnTo>
                  <a:lnTo>
                    <a:pt x="798" y="53"/>
                  </a:lnTo>
                  <a:lnTo>
                    <a:pt x="881" y="31"/>
                  </a:lnTo>
                  <a:lnTo>
                    <a:pt x="966" y="14"/>
                  </a:lnTo>
                  <a:lnTo>
                    <a:pt x="1054" y="3"/>
                  </a:lnTo>
                  <a:lnTo>
                    <a:pt x="1142" y="0"/>
                  </a:lnTo>
                  <a:close/>
                </a:path>
              </a:pathLst>
            </a:custGeom>
            <a:grpFill/>
            <a:ln w="0">
              <a:noFill/>
              <a:prstDash val="solid"/>
              <a:round/>
            </a:ln>
          </p:spPr>
          <p:txBody>
            <a:bodyPr vert="horz" wrap="square" lIns="91440" tIns="45720" rIns="91440" bIns="45720" numCol="1" anchor="t" anchorCtr="0" compatLnSpc="1"/>
            <a:lstStyle/>
            <a:p>
              <a:endParaRPr lang="en-US">
                <a:solidFill>
                  <a:srgbClr val="F6E1AC"/>
                </a:solidFill>
                <a:cs typeface="+mn-ea"/>
                <a:sym typeface="+mn-lt"/>
              </a:endParaRPr>
            </a:p>
          </p:txBody>
        </p:sp>
        <p:sp>
          <p:nvSpPr>
            <p:cNvPr id="82" name="Freeform 400"/>
            <p:cNvSpPr>
              <a:spLocks noEditPoints="1"/>
            </p:cNvSpPr>
            <p:nvPr/>
          </p:nvSpPr>
          <p:spPr bwMode="auto">
            <a:xfrm>
              <a:off x="4470400" y="4994276"/>
              <a:ext cx="495300" cy="579438"/>
            </a:xfrm>
            <a:custGeom>
              <a:avLst/>
              <a:gdLst>
                <a:gd name="T0" fmla="*/ 1265 w 3119"/>
                <a:gd name="T1" fmla="*/ 717 h 3653"/>
                <a:gd name="T2" fmla="*/ 907 w 3119"/>
                <a:gd name="T3" fmla="*/ 848 h 3653"/>
                <a:gd name="T4" fmla="*/ 601 w 3119"/>
                <a:gd name="T5" fmla="*/ 1065 h 3653"/>
                <a:gd name="T6" fmla="*/ 364 w 3119"/>
                <a:gd name="T7" fmla="*/ 1356 h 3653"/>
                <a:gd name="T8" fmla="*/ 210 w 3119"/>
                <a:gd name="T9" fmla="*/ 1703 h 3653"/>
                <a:gd name="T10" fmla="*/ 156 w 3119"/>
                <a:gd name="T11" fmla="*/ 2091 h 3653"/>
                <a:gd name="T12" fmla="*/ 210 w 3119"/>
                <a:gd name="T13" fmla="*/ 2481 h 3653"/>
                <a:gd name="T14" fmla="*/ 364 w 3119"/>
                <a:gd name="T15" fmla="*/ 2828 h 3653"/>
                <a:gd name="T16" fmla="*/ 601 w 3119"/>
                <a:gd name="T17" fmla="*/ 3117 h 3653"/>
                <a:gd name="T18" fmla="*/ 907 w 3119"/>
                <a:gd name="T19" fmla="*/ 3336 h 3653"/>
                <a:gd name="T20" fmla="*/ 1265 w 3119"/>
                <a:gd name="T21" fmla="*/ 3466 h 3653"/>
                <a:gd name="T22" fmla="*/ 1659 w 3119"/>
                <a:gd name="T23" fmla="*/ 3493 h 3653"/>
                <a:gd name="T24" fmla="*/ 2039 w 3119"/>
                <a:gd name="T25" fmla="*/ 3412 h 3653"/>
                <a:gd name="T26" fmla="*/ 2372 w 3119"/>
                <a:gd name="T27" fmla="*/ 3237 h 3653"/>
                <a:gd name="T28" fmla="*/ 2646 w 3119"/>
                <a:gd name="T29" fmla="*/ 2981 h 3653"/>
                <a:gd name="T30" fmla="*/ 2843 w 3119"/>
                <a:gd name="T31" fmla="*/ 2660 h 3653"/>
                <a:gd name="T32" fmla="*/ 2949 w 3119"/>
                <a:gd name="T33" fmla="*/ 2290 h 3653"/>
                <a:gd name="T34" fmla="*/ 2949 w 3119"/>
                <a:gd name="T35" fmla="*/ 1893 h 3653"/>
                <a:gd name="T36" fmla="*/ 2843 w 3119"/>
                <a:gd name="T37" fmla="*/ 1524 h 3653"/>
                <a:gd name="T38" fmla="*/ 2646 w 3119"/>
                <a:gd name="T39" fmla="*/ 1203 h 3653"/>
                <a:gd name="T40" fmla="*/ 2372 w 3119"/>
                <a:gd name="T41" fmla="*/ 947 h 3653"/>
                <a:gd name="T42" fmla="*/ 2039 w 3119"/>
                <a:gd name="T43" fmla="*/ 770 h 3653"/>
                <a:gd name="T44" fmla="*/ 1659 w 3119"/>
                <a:gd name="T45" fmla="*/ 690 h 3653"/>
                <a:gd name="T46" fmla="*/ 1678 w 3119"/>
                <a:gd name="T47" fmla="*/ 288 h 3653"/>
                <a:gd name="T48" fmla="*/ 1752 w 3119"/>
                <a:gd name="T49" fmla="*/ 0 h 3653"/>
                <a:gd name="T50" fmla="*/ 1816 w 3119"/>
                <a:gd name="T51" fmla="*/ 37 h 3653"/>
                <a:gd name="T52" fmla="*/ 1823 w 3119"/>
                <a:gd name="T53" fmla="*/ 381 h 3653"/>
                <a:gd name="T54" fmla="*/ 1772 w 3119"/>
                <a:gd name="T55" fmla="*/ 433 h 3653"/>
                <a:gd name="T56" fmla="*/ 1735 w 3119"/>
                <a:gd name="T57" fmla="*/ 540 h 3653"/>
                <a:gd name="T58" fmla="*/ 2123 w 3119"/>
                <a:gd name="T59" fmla="*/ 636 h 3653"/>
                <a:gd name="T60" fmla="*/ 2466 w 3119"/>
                <a:gd name="T61" fmla="*/ 821 h 3653"/>
                <a:gd name="T62" fmla="*/ 2750 w 3119"/>
                <a:gd name="T63" fmla="*/ 1085 h 3653"/>
                <a:gd name="T64" fmla="*/ 2963 w 3119"/>
                <a:gd name="T65" fmla="*/ 1410 h 3653"/>
                <a:gd name="T66" fmla="*/ 3089 w 3119"/>
                <a:gd name="T67" fmla="*/ 1786 h 3653"/>
                <a:gd name="T68" fmla="*/ 3115 w 3119"/>
                <a:gd name="T69" fmla="*/ 2195 h 3653"/>
                <a:gd name="T70" fmla="*/ 3039 w 3119"/>
                <a:gd name="T71" fmla="*/ 2585 h 3653"/>
                <a:gd name="T72" fmla="*/ 2872 w 3119"/>
                <a:gd name="T73" fmla="*/ 2934 h 3653"/>
                <a:gd name="T74" fmla="*/ 2627 w 3119"/>
                <a:gd name="T75" fmla="*/ 3228 h 3653"/>
                <a:gd name="T76" fmla="*/ 2318 w 3119"/>
                <a:gd name="T77" fmla="*/ 3456 h 3653"/>
                <a:gd name="T78" fmla="*/ 1958 w 3119"/>
                <a:gd name="T79" fmla="*/ 3601 h 3653"/>
                <a:gd name="T80" fmla="*/ 1559 w 3119"/>
                <a:gd name="T81" fmla="*/ 3653 h 3653"/>
                <a:gd name="T82" fmla="*/ 1162 w 3119"/>
                <a:gd name="T83" fmla="*/ 3601 h 3653"/>
                <a:gd name="T84" fmla="*/ 801 w 3119"/>
                <a:gd name="T85" fmla="*/ 3456 h 3653"/>
                <a:gd name="T86" fmla="*/ 492 w 3119"/>
                <a:gd name="T87" fmla="*/ 3228 h 3653"/>
                <a:gd name="T88" fmla="*/ 247 w 3119"/>
                <a:gd name="T89" fmla="*/ 2934 h 3653"/>
                <a:gd name="T90" fmla="*/ 80 w 3119"/>
                <a:gd name="T91" fmla="*/ 2585 h 3653"/>
                <a:gd name="T92" fmla="*/ 3 w 3119"/>
                <a:gd name="T93" fmla="*/ 2195 h 3653"/>
                <a:gd name="T94" fmla="*/ 30 w 3119"/>
                <a:gd name="T95" fmla="*/ 1786 h 3653"/>
                <a:gd name="T96" fmla="*/ 156 w 3119"/>
                <a:gd name="T97" fmla="*/ 1410 h 3653"/>
                <a:gd name="T98" fmla="*/ 369 w 3119"/>
                <a:gd name="T99" fmla="*/ 1085 h 3653"/>
                <a:gd name="T100" fmla="*/ 652 w 3119"/>
                <a:gd name="T101" fmla="*/ 821 h 3653"/>
                <a:gd name="T102" fmla="*/ 996 w 3119"/>
                <a:gd name="T103" fmla="*/ 636 h 3653"/>
                <a:gd name="T104" fmla="*/ 1383 w 3119"/>
                <a:gd name="T105" fmla="*/ 540 h 3653"/>
                <a:gd name="T106" fmla="*/ 1347 w 3119"/>
                <a:gd name="T107" fmla="*/ 433 h 3653"/>
                <a:gd name="T108" fmla="*/ 1296 w 3119"/>
                <a:gd name="T109" fmla="*/ 381 h 3653"/>
                <a:gd name="T110" fmla="*/ 1302 w 3119"/>
                <a:gd name="T111" fmla="*/ 37 h 3653"/>
                <a:gd name="T112" fmla="*/ 1367 w 3119"/>
                <a:gd name="T113" fmla="*/ 0 h 3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19" h="3653">
                  <a:moveTo>
                    <a:pt x="1559" y="686"/>
                  </a:moveTo>
                  <a:lnTo>
                    <a:pt x="1460" y="690"/>
                  </a:lnTo>
                  <a:lnTo>
                    <a:pt x="1361" y="701"/>
                  </a:lnTo>
                  <a:lnTo>
                    <a:pt x="1265" y="717"/>
                  </a:lnTo>
                  <a:lnTo>
                    <a:pt x="1172" y="741"/>
                  </a:lnTo>
                  <a:lnTo>
                    <a:pt x="1080" y="770"/>
                  </a:lnTo>
                  <a:lnTo>
                    <a:pt x="992" y="806"/>
                  </a:lnTo>
                  <a:lnTo>
                    <a:pt x="907" y="848"/>
                  </a:lnTo>
                  <a:lnTo>
                    <a:pt x="825" y="895"/>
                  </a:lnTo>
                  <a:lnTo>
                    <a:pt x="746" y="947"/>
                  </a:lnTo>
                  <a:lnTo>
                    <a:pt x="672" y="1003"/>
                  </a:lnTo>
                  <a:lnTo>
                    <a:pt x="601" y="1065"/>
                  </a:lnTo>
                  <a:lnTo>
                    <a:pt x="535" y="1132"/>
                  </a:lnTo>
                  <a:lnTo>
                    <a:pt x="473" y="1203"/>
                  </a:lnTo>
                  <a:lnTo>
                    <a:pt x="416" y="1277"/>
                  </a:lnTo>
                  <a:lnTo>
                    <a:pt x="364" y="1356"/>
                  </a:lnTo>
                  <a:lnTo>
                    <a:pt x="317" y="1438"/>
                  </a:lnTo>
                  <a:lnTo>
                    <a:pt x="276" y="1524"/>
                  </a:lnTo>
                  <a:lnTo>
                    <a:pt x="240" y="1611"/>
                  </a:lnTo>
                  <a:lnTo>
                    <a:pt x="210" y="1703"/>
                  </a:lnTo>
                  <a:lnTo>
                    <a:pt x="187" y="1796"/>
                  </a:lnTo>
                  <a:lnTo>
                    <a:pt x="169" y="1893"/>
                  </a:lnTo>
                  <a:lnTo>
                    <a:pt x="159" y="1992"/>
                  </a:lnTo>
                  <a:lnTo>
                    <a:pt x="156" y="2091"/>
                  </a:lnTo>
                  <a:lnTo>
                    <a:pt x="159" y="2192"/>
                  </a:lnTo>
                  <a:lnTo>
                    <a:pt x="169" y="2290"/>
                  </a:lnTo>
                  <a:lnTo>
                    <a:pt x="187" y="2386"/>
                  </a:lnTo>
                  <a:lnTo>
                    <a:pt x="210" y="2481"/>
                  </a:lnTo>
                  <a:lnTo>
                    <a:pt x="240" y="2572"/>
                  </a:lnTo>
                  <a:lnTo>
                    <a:pt x="276" y="2660"/>
                  </a:lnTo>
                  <a:lnTo>
                    <a:pt x="317" y="2746"/>
                  </a:lnTo>
                  <a:lnTo>
                    <a:pt x="364" y="2828"/>
                  </a:lnTo>
                  <a:lnTo>
                    <a:pt x="416" y="2905"/>
                  </a:lnTo>
                  <a:lnTo>
                    <a:pt x="473" y="2981"/>
                  </a:lnTo>
                  <a:lnTo>
                    <a:pt x="535" y="3051"/>
                  </a:lnTo>
                  <a:lnTo>
                    <a:pt x="601" y="3117"/>
                  </a:lnTo>
                  <a:lnTo>
                    <a:pt x="672" y="3179"/>
                  </a:lnTo>
                  <a:lnTo>
                    <a:pt x="746" y="3237"/>
                  </a:lnTo>
                  <a:lnTo>
                    <a:pt x="825" y="3289"/>
                  </a:lnTo>
                  <a:lnTo>
                    <a:pt x="907" y="3336"/>
                  </a:lnTo>
                  <a:lnTo>
                    <a:pt x="992" y="3377"/>
                  </a:lnTo>
                  <a:lnTo>
                    <a:pt x="1080" y="3412"/>
                  </a:lnTo>
                  <a:lnTo>
                    <a:pt x="1172" y="3442"/>
                  </a:lnTo>
                  <a:lnTo>
                    <a:pt x="1265" y="3466"/>
                  </a:lnTo>
                  <a:lnTo>
                    <a:pt x="1361" y="3483"/>
                  </a:lnTo>
                  <a:lnTo>
                    <a:pt x="1460" y="3493"/>
                  </a:lnTo>
                  <a:lnTo>
                    <a:pt x="1559" y="3497"/>
                  </a:lnTo>
                  <a:lnTo>
                    <a:pt x="1659" y="3493"/>
                  </a:lnTo>
                  <a:lnTo>
                    <a:pt x="1758" y="3483"/>
                  </a:lnTo>
                  <a:lnTo>
                    <a:pt x="1854" y="3466"/>
                  </a:lnTo>
                  <a:lnTo>
                    <a:pt x="1948" y="3442"/>
                  </a:lnTo>
                  <a:lnTo>
                    <a:pt x="2039" y="3412"/>
                  </a:lnTo>
                  <a:lnTo>
                    <a:pt x="2128" y="3377"/>
                  </a:lnTo>
                  <a:lnTo>
                    <a:pt x="2213" y="3336"/>
                  </a:lnTo>
                  <a:lnTo>
                    <a:pt x="2294" y="3289"/>
                  </a:lnTo>
                  <a:lnTo>
                    <a:pt x="2372" y="3237"/>
                  </a:lnTo>
                  <a:lnTo>
                    <a:pt x="2448" y="3179"/>
                  </a:lnTo>
                  <a:lnTo>
                    <a:pt x="2517" y="3117"/>
                  </a:lnTo>
                  <a:lnTo>
                    <a:pt x="2584" y="3051"/>
                  </a:lnTo>
                  <a:lnTo>
                    <a:pt x="2646" y="2981"/>
                  </a:lnTo>
                  <a:lnTo>
                    <a:pt x="2702" y="2905"/>
                  </a:lnTo>
                  <a:lnTo>
                    <a:pt x="2754" y="2828"/>
                  </a:lnTo>
                  <a:lnTo>
                    <a:pt x="2802" y="2746"/>
                  </a:lnTo>
                  <a:lnTo>
                    <a:pt x="2843" y="2660"/>
                  </a:lnTo>
                  <a:lnTo>
                    <a:pt x="2878" y="2572"/>
                  </a:lnTo>
                  <a:lnTo>
                    <a:pt x="2908" y="2481"/>
                  </a:lnTo>
                  <a:lnTo>
                    <a:pt x="2932" y="2386"/>
                  </a:lnTo>
                  <a:lnTo>
                    <a:pt x="2949" y="2290"/>
                  </a:lnTo>
                  <a:lnTo>
                    <a:pt x="2959" y="2192"/>
                  </a:lnTo>
                  <a:lnTo>
                    <a:pt x="2963" y="2091"/>
                  </a:lnTo>
                  <a:lnTo>
                    <a:pt x="2959" y="1992"/>
                  </a:lnTo>
                  <a:lnTo>
                    <a:pt x="2949" y="1893"/>
                  </a:lnTo>
                  <a:lnTo>
                    <a:pt x="2932" y="1796"/>
                  </a:lnTo>
                  <a:lnTo>
                    <a:pt x="2908" y="1703"/>
                  </a:lnTo>
                  <a:lnTo>
                    <a:pt x="2878" y="1611"/>
                  </a:lnTo>
                  <a:lnTo>
                    <a:pt x="2843" y="1524"/>
                  </a:lnTo>
                  <a:lnTo>
                    <a:pt x="2802" y="1438"/>
                  </a:lnTo>
                  <a:lnTo>
                    <a:pt x="2754" y="1356"/>
                  </a:lnTo>
                  <a:lnTo>
                    <a:pt x="2702" y="1277"/>
                  </a:lnTo>
                  <a:lnTo>
                    <a:pt x="2646" y="1203"/>
                  </a:lnTo>
                  <a:lnTo>
                    <a:pt x="2584" y="1132"/>
                  </a:lnTo>
                  <a:lnTo>
                    <a:pt x="2517" y="1065"/>
                  </a:lnTo>
                  <a:lnTo>
                    <a:pt x="2448" y="1003"/>
                  </a:lnTo>
                  <a:lnTo>
                    <a:pt x="2372" y="947"/>
                  </a:lnTo>
                  <a:lnTo>
                    <a:pt x="2294" y="895"/>
                  </a:lnTo>
                  <a:lnTo>
                    <a:pt x="2213" y="848"/>
                  </a:lnTo>
                  <a:lnTo>
                    <a:pt x="2128" y="806"/>
                  </a:lnTo>
                  <a:lnTo>
                    <a:pt x="2039" y="770"/>
                  </a:lnTo>
                  <a:lnTo>
                    <a:pt x="1948" y="741"/>
                  </a:lnTo>
                  <a:lnTo>
                    <a:pt x="1854" y="717"/>
                  </a:lnTo>
                  <a:lnTo>
                    <a:pt x="1758" y="701"/>
                  </a:lnTo>
                  <a:lnTo>
                    <a:pt x="1659" y="690"/>
                  </a:lnTo>
                  <a:lnTo>
                    <a:pt x="1559" y="686"/>
                  </a:lnTo>
                  <a:close/>
                  <a:moveTo>
                    <a:pt x="1441" y="148"/>
                  </a:moveTo>
                  <a:lnTo>
                    <a:pt x="1441" y="288"/>
                  </a:lnTo>
                  <a:lnTo>
                    <a:pt x="1678" y="288"/>
                  </a:lnTo>
                  <a:lnTo>
                    <a:pt x="1678" y="148"/>
                  </a:lnTo>
                  <a:lnTo>
                    <a:pt x="1441" y="148"/>
                  </a:lnTo>
                  <a:close/>
                  <a:moveTo>
                    <a:pt x="1367" y="0"/>
                  </a:moveTo>
                  <a:lnTo>
                    <a:pt x="1752" y="0"/>
                  </a:lnTo>
                  <a:lnTo>
                    <a:pt x="1772" y="3"/>
                  </a:lnTo>
                  <a:lnTo>
                    <a:pt x="1790" y="11"/>
                  </a:lnTo>
                  <a:lnTo>
                    <a:pt x="1804" y="22"/>
                  </a:lnTo>
                  <a:lnTo>
                    <a:pt x="1816" y="37"/>
                  </a:lnTo>
                  <a:lnTo>
                    <a:pt x="1823" y="54"/>
                  </a:lnTo>
                  <a:lnTo>
                    <a:pt x="1826" y="74"/>
                  </a:lnTo>
                  <a:lnTo>
                    <a:pt x="1826" y="361"/>
                  </a:lnTo>
                  <a:lnTo>
                    <a:pt x="1823" y="381"/>
                  </a:lnTo>
                  <a:lnTo>
                    <a:pt x="1816" y="399"/>
                  </a:lnTo>
                  <a:lnTo>
                    <a:pt x="1804" y="414"/>
                  </a:lnTo>
                  <a:lnTo>
                    <a:pt x="1790" y="426"/>
                  </a:lnTo>
                  <a:lnTo>
                    <a:pt x="1772" y="433"/>
                  </a:lnTo>
                  <a:lnTo>
                    <a:pt x="1752" y="436"/>
                  </a:lnTo>
                  <a:lnTo>
                    <a:pt x="1634" y="436"/>
                  </a:lnTo>
                  <a:lnTo>
                    <a:pt x="1634" y="532"/>
                  </a:lnTo>
                  <a:lnTo>
                    <a:pt x="1735" y="540"/>
                  </a:lnTo>
                  <a:lnTo>
                    <a:pt x="1836" y="555"/>
                  </a:lnTo>
                  <a:lnTo>
                    <a:pt x="1934" y="576"/>
                  </a:lnTo>
                  <a:lnTo>
                    <a:pt x="2030" y="603"/>
                  </a:lnTo>
                  <a:lnTo>
                    <a:pt x="2123" y="636"/>
                  </a:lnTo>
                  <a:lnTo>
                    <a:pt x="2214" y="674"/>
                  </a:lnTo>
                  <a:lnTo>
                    <a:pt x="2301" y="718"/>
                  </a:lnTo>
                  <a:lnTo>
                    <a:pt x="2386" y="768"/>
                  </a:lnTo>
                  <a:lnTo>
                    <a:pt x="2466" y="821"/>
                  </a:lnTo>
                  <a:lnTo>
                    <a:pt x="2543" y="881"/>
                  </a:lnTo>
                  <a:lnTo>
                    <a:pt x="2616" y="945"/>
                  </a:lnTo>
                  <a:lnTo>
                    <a:pt x="2686" y="1012"/>
                  </a:lnTo>
                  <a:lnTo>
                    <a:pt x="2750" y="1085"/>
                  </a:lnTo>
                  <a:lnTo>
                    <a:pt x="2811" y="1161"/>
                  </a:lnTo>
                  <a:lnTo>
                    <a:pt x="2866" y="1241"/>
                  </a:lnTo>
                  <a:lnTo>
                    <a:pt x="2917" y="1324"/>
                  </a:lnTo>
                  <a:lnTo>
                    <a:pt x="2963" y="1410"/>
                  </a:lnTo>
                  <a:lnTo>
                    <a:pt x="3002" y="1500"/>
                  </a:lnTo>
                  <a:lnTo>
                    <a:pt x="3037" y="1593"/>
                  </a:lnTo>
                  <a:lnTo>
                    <a:pt x="3066" y="1689"/>
                  </a:lnTo>
                  <a:lnTo>
                    <a:pt x="3089" y="1786"/>
                  </a:lnTo>
                  <a:lnTo>
                    <a:pt x="3105" y="1886"/>
                  </a:lnTo>
                  <a:lnTo>
                    <a:pt x="3115" y="1988"/>
                  </a:lnTo>
                  <a:lnTo>
                    <a:pt x="3119" y="2091"/>
                  </a:lnTo>
                  <a:lnTo>
                    <a:pt x="3115" y="2195"/>
                  </a:lnTo>
                  <a:lnTo>
                    <a:pt x="3105" y="2294"/>
                  </a:lnTo>
                  <a:lnTo>
                    <a:pt x="3089" y="2394"/>
                  </a:lnTo>
                  <a:lnTo>
                    <a:pt x="3067" y="2491"/>
                  </a:lnTo>
                  <a:lnTo>
                    <a:pt x="3039" y="2585"/>
                  </a:lnTo>
                  <a:lnTo>
                    <a:pt x="3005" y="2676"/>
                  </a:lnTo>
                  <a:lnTo>
                    <a:pt x="2966" y="2766"/>
                  </a:lnTo>
                  <a:lnTo>
                    <a:pt x="2922" y="2851"/>
                  </a:lnTo>
                  <a:lnTo>
                    <a:pt x="2872" y="2934"/>
                  </a:lnTo>
                  <a:lnTo>
                    <a:pt x="2818" y="3013"/>
                  </a:lnTo>
                  <a:lnTo>
                    <a:pt x="2759" y="3088"/>
                  </a:lnTo>
                  <a:lnTo>
                    <a:pt x="2695" y="3161"/>
                  </a:lnTo>
                  <a:lnTo>
                    <a:pt x="2627" y="3228"/>
                  </a:lnTo>
                  <a:lnTo>
                    <a:pt x="2555" y="3293"/>
                  </a:lnTo>
                  <a:lnTo>
                    <a:pt x="2480" y="3351"/>
                  </a:lnTo>
                  <a:lnTo>
                    <a:pt x="2400" y="3406"/>
                  </a:lnTo>
                  <a:lnTo>
                    <a:pt x="2318" y="3456"/>
                  </a:lnTo>
                  <a:lnTo>
                    <a:pt x="2232" y="3500"/>
                  </a:lnTo>
                  <a:lnTo>
                    <a:pt x="2143" y="3540"/>
                  </a:lnTo>
                  <a:lnTo>
                    <a:pt x="2052" y="3573"/>
                  </a:lnTo>
                  <a:lnTo>
                    <a:pt x="1958" y="3601"/>
                  </a:lnTo>
                  <a:lnTo>
                    <a:pt x="1861" y="3624"/>
                  </a:lnTo>
                  <a:lnTo>
                    <a:pt x="1762" y="3640"/>
                  </a:lnTo>
                  <a:lnTo>
                    <a:pt x="1661" y="3650"/>
                  </a:lnTo>
                  <a:lnTo>
                    <a:pt x="1559" y="3653"/>
                  </a:lnTo>
                  <a:lnTo>
                    <a:pt x="1457" y="3650"/>
                  </a:lnTo>
                  <a:lnTo>
                    <a:pt x="1357" y="3640"/>
                  </a:lnTo>
                  <a:lnTo>
                    <a:pt x="1258" y="3624"/>
                  </a:lnTo>
                  <a:lnTo>
                    <a:pt x="1162" y="3601"/>
                  </a:lnTo>
                  <a:lnTo>
                    <a:pt x="1068" y="3573"/>
                  </a:lnTo>
                  <a:lnTo>
                    <a:pt x="976" y="3540"/>
                  </a:lnTo>
                  <a:lnTo>
                    <a:pt x="887" y="3500"/>
                  </a:lnTo>
                  <a:lnTo>
                    <a:pt x="801" y="3456"/>
                  </a:lnTo>
                  <a:lnTo>
                    <a:pt x="719" y="3406"/>
                  </a:lnTo>
                  <a:lnTo>
                    <a:pt x="639" y="3351"/>
                  </a:lnTo>
                  <a:lnTo>
                    <a:pt x="564" y="3293"/>
                  </a:lnTo>
                  <a:lnTo>
                    <a:pt x="492" y="3228"/>
                  </a:lnTo>
                  <a:lnTo>
                    <a:pt x="424" y="3161"/>
                  </a:lnTo>
                  <a:lnTo>
                    <a:pt x="361" y="3088"/>
                  </a:lnTo>
                  <a:lnTo>
                    <a:pt x="301" y="3013"/>
                  </a:lnTo>
                  <a:lnTo>
                    <a:pt x="247" y="2934"/>
                  </a:lnTo>
                  <a:lnTo>
                    <a:pt x="197" y="2851"/>
                  </a:lnTo>
                  <a:lnTo>
                    <a:pt x="153" y="2766"/>
                  </a:lnTo>
                  <a:lnTo>
                    <a:pt x="114" y="2676"/>
                  </a:lnTo>
                  <a:lnTo>
                    <a:pt x="80" y="2585"/>
                  </a:lnTo>
                  <a:lnTo>
                    <a:pt x="52" y="2491"/>
                  </a:lnTo>
                  <a:lnTo>
                    <a:pt x="30" y="2394"/>
                  </a:lnTo>
                  <a:lnTo>
                    <a:pt x="13" y="2294"/>
                  </a:lnTo>
                  <a:lnTo>
                    <a:pt x="3" y="2195"/>
                  </a:lnTo>
                  <a:lnTo>
                    <a:pt x="0" y="2091"/>
                  </a:lnTo>
                  <a:lnTo>
                    <a:pt x="3" y="1988"/>
                  </a:lnTo>
                  <a:lnTo>
                    <a:pt x="13" y="1886"/>
                  </a:lnTo>
                  <a:lnTo>
                    <a:pt x="30" y="1786"/>
                  </a:lnTo>
                  <a:lnTo>
                    <a:pt x="53" y="1689"/>
                  </a:lnTo>
                  <a:lnTo>
                    <a:pt x="82" y="1593"/>
                  </a:lnTo>
                  <a:lnTo>
                    <a:pt x="116" y="1500"/>
                  </a:lnTo>
                  <a:lnTo>
                    <a:pt x="156" y="1410"/>
                  </a:lnTo>
                  <a:lnTo>
                    <a:pt x="201" y="1324"/>
                  </a:lnTo>
                  <a:lnTo>
                    <a:pt x="252" y="1241"/>
                  </a:lnTo>
                  <a:lnTo>
                    <a:pt x="308" y="1161"/>
                  </a:lnTo>
                  <a:lnTo>
                    <a:pt x="369" y="1085"/>
                  </a:lnTo>
                  <a:lnTo>
                    <a:pt x="433" y="1012"/>
                  </a:lnTo>
                  <a:lnTo>
                    <a:pt x="503" y="945"/>
                  </a:lnTo>
                  <a:lnTo>
                    <a:pt x="576" y="881"/>
                  </a:lnTo>
                  <a:lnTo>
                    <a:pt x="652" y="821"/>
                  </a:lnTo>
                  <a:lnTo>
                    <a:pt x="733" y="768"/>
                  </a:lnTo>
                  <a:lnTo>
                    <a:pt x="817" y="718"/>
                  </a:lnTo>
                  <a:lnTo>
                    <a:pt x="905" y="674"/>
                  </a:lnTo>
                  <a:lnTo>
                    <a:pt x="996" y="636"/>
                  </a:lnTo>
                  <a:lnTo>
                    <a:pt x="1089" y="603"/>
                  </a:lnTo>
                  <a:lnTo>
                    <a:pt x="1185" y="576"/>
                  </a:lnTo>
                  <a:lnTo>
                    <a:pt x="1282" y="555"/>
                  </a:lnTo>
                  <a:lnTo>
                    <a:pt x="1383" y="540"/>
                  </a:lnTo>
                  <a:lnTo>
                    <a:pt x="1485" y="532"/>
                  </a:lnTo>
                  <a:lnTo>
                    <a:pt x="1485" y="436"/>
                  </a:lnTo>
                  <a:lnTo>
                    <a:pt x="1367" y="436"/>
                  </a:lnTo>
                  <a:lnTo>
                    <a:pt x="1347" y="433"/>
                  </a:lnTo>
                  <a:lnTo>
                    <a:pt x="1329" y="426"/>
                  </a:lnTo>
                  <a:lnTo>
                    <a:pt x="1315" y="414"/>
                  </a:lnTo>
                  <a:lnTo>
                    <a:pt x="1302" y="399"/>
                  </a:lnTo>
                  <a:lnTo>
                    <a:pt x="1296" y="381"/>
                  </a:lnTo>
                  <a:lnTo>
                    <a:pt x="1292" y="361"/>
                  </a:lnTo>
                  <a:lnTo>
                    <a:pt x="1292" y="74"/>
                  </a:lnTo>
                  <a:lnTo>
                    <a:pt x="1296" y="54"/>
                  </a:lnTo>
                  <a:lnTo>
                    <a:pt x="1302" y="37"/>
                  </a:lnTo>
                  <a:lnTo>
                    <a:pt x="1315" y="22"/>
                  </a:lnTo>
                  <a:lnTo>
                    <a:pt x="1329" y="11"/>
                  </a:lnTo>
                  <a:lnTo>
                    <a:pt x="1347" y="3"/>
                  </a:lnTo>
                  <a:lnTo>
                    <a:pt x="1367" y="0"/>
                  </a:lnTo>
                  <a:close/>
                </a:path>
              </a:pathLst>
            </a:custGeom>
            <a:grpFill/>
            <a:ln w="0">
              <a:noFill/>
              <a:prstDash val="solid"/>
              <a:round/>
            </a:ln>
          </p:spPr>
          <p:txBody>
            <a:bodyPr vert="horz" wrap="square" lIns="91440" tIns="45720" rIns="91440" bIns="45720" numCol="1" anchor="t" anchorCtr="0" compatLnSpc="1"/>
            <a:lstStyle/>
            <a:p>
              <a:endParaRPr lang="en-US">
                <a:solidFill>
                  <a:srgbClr val="F6E1AC"/>
                </a:solidFill>
                <a:cs typeface="+mn-ea"/>
                <a:sym typeface="+mn-lt"/>
              </a:endParaRPr>
            </a:p>
          </p:txBody>
        </p:sp>
        <p:sp>
          <p:nvSpPr>
            <p:cNvPr id="83" name="Freeform 401"/>
            <p:cNvSpPr>
              <a:spLocks noEditPoints="1"/>
            </p:cNvSpPr>
            <p:nvPr/>
          </p:nvSpPr>
          <p:spPr bwMode="auto">
            <a:xfrm>
              <a:off x="4627563" y="5235576"/>
              <a:ext cx="179388" cy="180975"/>
            </a:xfrm>
            <a:custGeom>
              <a:avLst/>
              <a:gdLst>
                <a:gd name="T0" fmla="*/ 405 w 1132"/>
                <a:gd name="T1" fmla="*/ 510 h 1133"/>
                <a:gd name="T2" fmla="*/ 223 w 1132"/>
                <a:gd name="T3" fmla="*/ 910 h 1133"/>
                <a:gd name="T4" fmla="*/ 623 w 1132"/>
                <a:gd name="T5" fmla="*/ 728 h 1133"/>
                <a:gd name="T6" fmla="*/ 405 w 1132"/>
                <a:gd name="T7" fmla="*/ 510 h 1133"/>
                <a:gd name="T8" fmla="*/ 910 w 1132"/>
                <a:gd name="T9" fmla="*/ 223 h 1133"/>
                <a:gd name="T10" fmla="*/ 510 w 1132"/>
                <a:gd name="T11" fmla="*/ 404 h 1133"/>
                <a:gd name="T12" fmla="*/ 728 w 1132"/>
                <a:gd name="T13" fmla="*/ 623 h 1133"/>
                <a:gd name="T14" fmla="*/ 910 w 1132"/>
                <a:gd name="T15" fmla="*/ 223 h 1133"/>
                <a:gd name="T16" fmla="*/ 1063 w 1132"/>
                <a:gd name="T17" fmla="*/ 0 h 1133"/>
                <a:gd name="T18" fmla="*/ 1080 w 1132"/>
                <a:gd name="T19" fmla="*/ 3 h 1133"/>
                <a:gd name="T20" fmla="*/ 1097 w 1132"/>
                <a:gd name="T21" fmla="*/ 11 h 1133"/>
                <a:gd name="T22" fmla="*/ 1111 w 1132"/>
                <a:gd name="T23" fmla="*/ 22 h 1133"/>
                <a:gd name="T24" fmla="*/ 1122 w 1132"/>
                <a:gd name="T25" fmla="*/ 36 h 1133"/>
                <a:gd name="T26" fmla="*/ 1129 w 1132"/>
                <a:gd name="T27" fmla="*/ 52 h 1133"/>
                <a:gd name="T28" fmla="*/ 1132 w 1132"/>
                <a:gd name="T29" fmla="*/ 70 h 1133"/>
                <a:gd name="T30" fmla="*/ 1131 w 1132"/>
                <a:gd name="T31" fmla="*/ 87 h 1133"/>
                <a:gd name="T32" fmla="*/ 1126 w 1132"/>
                <a:gd name="T33" fmla="*/ 104 h 1133"/>
                <a:gd name="T34" fmla="*/ 818 w 1132"/>
                <a:gd name="T35" fmla="*/ 782 h 1133"/>
                <a:gd name="T36" fmla="*/ 818 w 1132"/>
                <a:gd name="T37" fmla="*/ 784 h 1133"/>
                <a:gd name="T38" fmla="*/ 816 w 1132"/>
                <a:gd name="T39" fmla="*/ 787 h 1133"/>
                <a:gd name="T40" fmla="*/ 814 w 1132"/>
                <a:gd name="T41" fmla="*/ 790 h 1133"/>
                <a:gd name="T42" fmla="*/ 812 w 1132"/>
                <a:gd name="T43" fmla="*/ 793 h 1133"/>
                <a:gd name="T44" fmla="*/ 810 w 1132"/>
                <a:gd name="T45" fmla="*/ 796 h 1133"/>
                <a:gd name="T46" fmla="*/ 808 w 1132"/>
                <a:gd name="T47" fmla="*/ 798 h 1133"/>
                <a:gd name="T48" fmla="*/ 803 w 1132"/>
                <a:gd name="T49" fmla="*/ 804 h 1133"/>
                <a:gd name="T50" fmla="*/ 798 w 1132"/>
                <a:gd name="T51" fmla="*/ 808 h 1133"/>
                <a:gd name="T52" fmla="*/ 796 w 1132"/>
                <a:gd name="T53" fmla="*/ 810 h 1133"/>
                <a:gd name="T54" fmla="*/ 792 w 1132"/>
                <a:gd name="T55" fmla="*/ 813 h 1133"/>
                <a:gd name="T56" fmla="*/ 789 w 1132"/>
                <a:gd name="T57" fmla="*/ 815 h 1133"/>
                <a:gd name="T58" fmla="*/ 787 w 1132"/>
                <a:gd name="T59" fmla="*/ 816 h 1133"/>
                <a:gd name="T60" fmla="*/ 783 w 1132"/>
                <a:gd name="T61" fmla="*/ 818 h 1133"/>
                <a:gd name="T62" fmla="*/ 781 w 1132"/>
                <a:gd name="T63" fmla="*/ 819 h 1133"/>
                <a:gd name="T64" fmla="*/ 104 w 1132"/>
                <a:gd name="T65" fmla="*/ 1126 h 1133"/>
                <a:gd name="T66" fmla="*/ 90 w 1132"/>
                <a:gd name="T67" fmla="*/ 1132 h 1133"/>
                <a:gd name="T68" fmla="*/ 75 w 1132"/>
                <a:gd name="T69" fmla="*/ 1133 h 1133"/>
                <a:gd name="T70" fmla="*/ 56 w 1132"/>
                <a:gd name="T71" fmla="*/ 1131 h 1133"/>
                <a:gd name="T72" fmla="*/ 38 w 1132"/>
                <a:gd name="T73" fmla="*/ 1123 h 1133"/>
                <a:gd name="T74" fmla="*/ 23 w 1132"/>
                <a:gd name="T75" fmla="*/ 1112 h 1133"/>
                <a:gd name="T76" fmla="*/ 10 w 1132"/>
                <a:gd name="T77" fmla="*/ 1098 h 1133"/>
                <a:gd name="T78" fmla="*/ 4 w 1132"/>
                <a:gd name="T79" fmla="*/ 1081 h 1133"/>
                <a:gd name="T80" fmla="*/ 0 w 1132"/>
                <a:gd name="T81" fmla="*/ 1063 h 1133"/>
                <a:gd name="T82" fmla="*/ 1 w 1132"/>
                <a:gd name="T83" fmla="*/ 1046 h 1133"/>
                <a:gd name="T84" fmla="*/ 7 w 1132"/>
                <a:gd name="T85" fmla="*/ 1029 h 1133"/>
                <a:gd name="T86" fmla="*/ 315 w 1132"/>
                <a:gd name="T87" fmla="*/ 351 h 1133"/>
                <a:gd name="T88" fmla="*/ 315 w 1132"/>
                <a:gd name="T89" fmla="*/ 349 h 1133"/>
                <a:gd name="T90" fmla="*/ 317 w 1132"/>
                <a:gd name="T91" fmla="*/ 346 h 1133"/>
                <a:gd name="T92" fmla="*/ 319 w 1132"/>
                <a:gd name="T93" fmla="*/ 343 h 1133"/>
                <a:gd name="T94" fmla="*/ 320 w 1132"/>
                <a:gd name="T95" fmla="*/ 340 h 1133"/>
                <a:gd name="T96" fmla="*/ 323 w 1132"/>
                <a:gd name="T97" fmla="*/ 337 h 1133"/>
                <a:gd name="T98" fmla="*/ 325 w 1132"/>
                <a:gd name="T99" fmla="*/ 335 h 1133"/>
                <a:gd name="T100" fmla="*/ 329 w 1132"/>
                <a:gd name="T101" fmla="*/ 329 h 1133"/>
                <a:gd name="T102" fmla="*/ 335 w 1132"/>
                <a:gd name="T103" fmla="*/ 325 h 1133"/>
                <a:gd name="T104" fmla="*/ 337 w 1132"/>
                <a:gd name="T105" fmla="*/ 324 h 1133"/>
                <a:gd name="T106" fmla="*/ 340 w 1132"/>
                <a:gd name="T107" fmla="*/ 320 h 1133"/>
                <a:gd name="T108" fmla="*/ 344 w 1132"/>
                <a:gd name="T109" fmla="*/ 319 h 1133"/>
                <a:gd name="T110" fmla="*/ 346 w 1132"/>
                <a:gd name="T111" fmla="*/ 317 h 1133"/>
                <a:gd name="T112" fmla="*/ 349 w 1132"/>
                <a:gd name="T113" fmla="*/ 316 h 1133"/>
                <a:gd name="T114" fmla="*/ 351 w 1132"/>
                <a:gd name="T115" fmla="*/ 315 h 1133"/>
                <a:gd name="T116" fmla="*/ 1028 w 1132"/>
                <a:gd name="T117" fmla="*/ 6 h 1133"/>
                <a:gd name="T118" fmla="*/ 1045 w 1132"/>
                <a:gd name="T119" fmla="*/ 1 h 1133"/>
                <a:gd name="T120" fmla="*/ 1063 w 1132"/>
                <a:gd name="T121" fmla="*/ 0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32" h="1133">
                  <a:moveTo>
                    <a:pt x="405" y="510"/>
                  </a:moveTo>
                  <a:lnTo>
                    <a:pt x="223" y="910"/>
                  </a:lnTo>
                  <a:lnTo>
                    <a:pt x="623" y="728"/>
                  </a:lnTo>
                  <a:lnTo>
                    <a:pt x="405" y="510"/>
                  </a:lnTo>
                  <a:close/>
                  <a:moveTo>
                    <a:pt x="910" y="223"/>
                  </a:moveTo>
                  <a:lnTo>
                    <a:pt x="510" y="404"/>
                  </a:lnTo>
                  <a:lnTo>
                    <a:pt x="728" y="623"/>
                  </a:lnTo>
                  <a:lnTo>
                    <a:pt x="910" y="223"/>
                  </a:lnTo>
                  <a:close/>
                  <a:moveTo>
                    <a:pt x="1063" y="0"/>
                  </a:moveTo>
                  <a:lnTo>
                    <a:pt x="1080" y="3"/>
                  </a:lnTo>
                  <a:lnTo>
                    <a:pt x="1097" y="11"/>
                  </a:lnTo>
                  <a:lnTo>
                    <a:pt x="1111" y="22"/>
                  </a:lnTo>
                  <a:lnTo>
                    <a:pt x="1122" y="36"/>
                  </a:lnTo>
                  <a:lnTo>
                    <a:pt x="1129" y="52"/>
                  </a:lnTo>
                  <a:lnTo>
                    <a:pt x="1132" y="70"/>
                  </a:lnTo>
                  <a:lnTo>
                    <a:pt x="1131" y="87"/>
                  </a:lnTo>
                  <a:lnTo>
                    <a:pt x="1126" y="104"/>
                  </a:lnTo>
                  <a:lnTo>
                    <a:pt x="818" y="782"/>
                  </a:lnTo>
                  <a:lnTo>
                    <a:pt x="818" y="784"/>
                  </a:lnTo>
                  <a:lnTo>
                    <a:pt x="816" y="787"/>
                  </a:lnTo>
                  <a:lnTo>
                    <a:pt x="814" y="790"/>
                  </a:lnTo>
                  <a:lnTo>
                    <a:pt x="812" y="793"/>
                  </a:lnTo>
                  <a:lnTo>
                    <a:pt x="810" y="796"/>
                  </a:lnTo>
                  <a:lnTo>
                    <a:pt x="808" y="798"/>
                  </a:lnTo>
                  <a:lnTo>
                    <a:pt x="803" y="804"/>
                  </a:lnTo>
                  <a:lnTo>
                    <a:pt x="798" y="808"/>
                  </a:lnTo>
                  <a:lnTo>
                    <a:pt x="796" y="810"/>
                  </a:lnTo>
                  <a:lnTo>
                    <a:pt x="792" y="813"/>
                  </a:lnTo>
                  <a:lnTo>
                    <a:pt x="789" y="815"/>
                  </a:lnTo>
                  <a:lnTo>
                    <a:pt x="787" y="816"/>
                  </a:lnTo>
                  <a:lnTo>
                    <a:pt x="783" y="818"/>
                  </a:lnTo>
                  <a:lnTo>
                    <a:pt x="781" y="819"/>
                  </a:lnTo>
                  <a:lnTo>
                    <a:pt x="104" y="1126"/>
                  </a:lnTo>
                  <a:lnTo>
                    <a:pt x="90" y="1132"/>
                  </a:lnTo>
                  <a:lnTo>
                    <a:pt x="75" y="1133"/>
                  </a:lnTo>
                  <a:lnTo>
                    <a:pt x="56" y="1131"/>
                  </a:lnTo>
                  <a:lnTo>
                    <a:pt x="38" y="1123"/>
                  </a:lnTo>
                  <a:lnTo>
                    <a:pt x="23" y="1112"/>
                  </a:lnTo>
                  <a:lnTo>
                    <a:pt x="10" y="1098"/>
                  </a:lnTo>
                  <a:lnTo>
                    <a:pt x="4" y="1081"/>
                  </a:lnTo>
                  <a:lnTo>
                    <a:pt x="0" y="1063"/>
                  </a:lnTo>
                  <a:lnTo>
                    <a:pt x="1" y="1046"/>
                  </a:lnTo>
                  <a:lnTo>
                    <a:pt x="7" y="1029"/>
                  </a:lnTo>
                  <a:lnTo>
                    <a:pt x="315" y="351"/>
                  </a:lnTo>
                  <a:lnTo>
                    <a:pt x="315" y="349"/>
                  </a:lnTo>
                  <a:lnTo>
                    <a:pt x="317" y="346"/>
                  </a:lnTo>
                  <a:lnTo>
                    <a:pt x="319" y="343"/>
                  </a:lnTo>
                  <a:lnTo>
                    <a:pt x="320" y="340"/>
                  </a:lnTo>
                  <a:lnTo>
                    <a:pt x="323" y="337"/>
                  </a:lnTo>
                  <a:lnTo>
                    <a:pt x="325" y="335"/>
                  </a:lnTo>
                  <a:lnTo>
                    <a:pt x="329" y="329"/>
                  </a:lnTo>
                  <a:lnTo>
                    <a:pt x="335" y="325"/>
                  </a:lnTo>
                  <a:lnTo>
                    <a:pt x="337" y="324"/>
                  </a:lnTo>
                  <a:lnTo>
                    <a:pt x="340" y="320"/>
                  </a:lnTo>
                  <a:lnTo>
                    <a:pt x="344" y="319"/>
                  </a:lnTo>
                  <a:lnTo>
                    <a:pt x="346" y="317"/>
                  </a:lnTo>
                  <a:lnTo>
                    <a:pt x="349" y="316"/>
                  </a:lnTo>
                  <a:lnTo>
                    <a:pt x="351" y="315"/>
                  </a:lnTo>
                  <a:lnTo>
                    <a:pt x="1028" y="6"/>
                  </a:lnTo>
                  <a:lnTo>
                    <a:pt x="1045" y="1"/>
                  </a:lnTo>
                  <a:lnTo>
                    <a:pt x="1063" y="0"/>
                  </a:lnTo>
                  <a:close/>
                </a:path>
              </a:pathLst>
            </a:custGeom>
            <a:grpFill/>
            <a:ln w="0">
              <a:noFill/>
              <a:prstDash val="solid"/>
              <a:round/>
            </a:ln>
          </p:spPr>
          <p:txBody>
            <a:bodyPr vert="horz" wrap="square" lIns="91440" tIns="45720" rIns="91440" bIns="45720" numCol="1" anchor="t" anchorCtr="0" compatLnSpc="1"/>
            <a:lstStyle/>
            <a:p>
              <a:endParaRPr lang="en-US">
                <a:solidFill>
                  <a:srgbClr val="F6E1AC"/>
                </a:solidFill>
                <a:cs typeface="+mn-ea"/>
                <a:sym typeface="+mn-lt"/>
              </a:endParaRPr>
            </a:p>
          </p:txBody>
        </p:sp>
      </p:grpSp>
      <p:grpSp>
        <p:nvGrpSpPr>
          <p:cNvPr id="84" name="Group 45"/>
          <p:cNvGrpSpPr/>
          <p:nvPr/>
        </p:nvGrpSpPr>
        <p:grpSpPr>
          <a:xfrm>
            <a:off x="5805040" y="3137376"/>
            <a:ext cx="579438" cy="574675"/>
            <a:chOff x="9090025" y="5767388"/>
            <a:chExt cx="579438" cy="574675"/>
          </a:xfrm>
          <a:solidFill>
            <a:srgbClr val="051525"/>
          </a:solidFill>
        </p:grpSpPr>
        <p:sp>
          <p:nvSpPr>
            <p:cNvPr id="85" name="Freeform 438"/>
            <p:cNvSpPr>
              <a:spLocks noEditPoints="1"/>
            </p:cNvSpPr>
            <p:nvPr/>
          </p:nvSpPr>
          <p:spPr bwMode="auto">
            <a:xfrm>
              <a:off x="9320213" y="5992813"/>
              <a:ext cx="149225" cy="149225"/>
            </a:xfrm>
            <a:custGeom>
              <a:avLst/>
              <a:gdLst>
                <a:gd name="T0" fmla="*/ 427 w 940"/>
                <a:gd name="T1" fmla="*/ 181 h 939"/>
                <a:gd name="T2" fmla="*/ 347 w 940"/>
                <a:gd name="T3" fmla="*/ 205 h 939"/>
                <a:gd name="T4" fmla="*/ 278 w 940"/>
                <a:gd name="T5" fmla="*/ 250 h 939"/>
                <a:gd name="T6" fmla="*/ 225 w 940"/>
                <a:gd name="T7" fmla="*/ 311 h 939"/>
                <a:gd name="T8" fmla="*/ 191 w 940"/>
                <a:gd name="T9" fmla="*/ 385 h 939"/>
                <a:gd name="T10" fmla="*/ 177 w 940"/>
                <a:gd name="T11" fmla="*/ 469 h 939"/>
                <a:gd name="T12" fmla="*/ 191 w 940"/>
                <a:gd name="T13" fmla="*/ 554 h 939"/>
                <a:gd name="T14" fmla="*/ 225 w 940"/>
                <a:gd name="T15" fmla="*/ 629 h 939"/>
                <a:gd name="T16" fmla="*/ 278 w 940"/>
                <a:gd name="T17" fmla="*/ 690 h 939"/>
                <a:gd name="T18" fmla="*/ 347 w 940"/>
                <a:gd name="T19" fmla="*/ 734 h 939"/>
                <a:gd name="T20" fmla="*/ 427 w 940"/>
                <a:gd name="T21" fmla="*/ 759 h 939"/>
                <a:gd name="T22" fmla="*/ 513 w 940"/>
                <a:gd name="T23" fmla="*/ 759 h 939"/>
                <a:gd name="T24" fmla="*/ 593 w 940"/>
                <a:gd name="T25" fmla="*/ 734 h 939"/>
                <a:gd name="T26" fmla="*/ 662 w 940"/>
                <a:gd name="T27" fmla="*/ 690 h 939"/>
                <a:gd name="T28" fmla="*/ 715 w 940"/>
                <a:gd name="T29" fmla="*/ 629 h 939"/>
                <a:gd name="T30" fmla="*/ 750 w 940"/>
                <a:gd name="T31" fmla="*/ 554 h 939"/>
                <a:gd name="T32" fmla="*/ 763 w 940"/>
                <a:gd name="T33" fmla="*/ 469 h 939"/>
                <a:gd name="T34" fmla="*/ 750 w 940"/>
                <a:gd name="T35" fmla="*/ 385 h 939"/>
                <a:gd name="T36" fmla="*/ 715 w 940"/>
                <a:gd name="T37" fmla="*/ 311 h 939"/>
                <a:gd name="T38" fmla="*/ 662 w 940"/>
                <a:gd name="T39" fmla="*/ 250 h 939"/>
                <a:gd name="T40" fmla="*/ 593 w 940"/>
                <a:gd name="T41" fmla="*/ 205 h 939"/>
                <a:gd name="T42" fmla="*/ 513 w 940"/>
                <a:gd name="T43" fmla="*/ 181 h 939"/>
                <a:gd name="T44" fmla="*/ 470 w 940"/>
                <a:gd name="T45" fmla="*/ 0 h 939"/>
                <a:gd name="T46" fmla="*/ 578 w 940"/>
                <a:gd name="T47" fmla="*/ 13 h 939"/>
                <a:gd name="T48" fmla="*/ 676 w 940"/>
                <a:gd name="T49" fmla="*/ 48 h 939"/>
                <a:gd name="T50" fmla="*/ 764 w 940"/>
                <a:gd name="T51" fmla="*/ 104 h 939"/>
                <a:gd name="T52" fmla="*/ 837 w 940"/>
                <a:gd name="T53" fmla="*/ 176 h 939"/>
                <a:gd name="T54" fmla="*/ 893 w 940"/>
                <a:gd name="T55" fmla="*/ 263 h 939"/>
                <a:gd name="T56" fmla="*/ 928 w 940"/>
                <a:gd name="T57" fmla="*/ 362 h 939"/>
                <a:gd name="T58" fmla="*/ 940 w 940"/>
                <a:gd name="T59" fmla="*/ 469 h 939"/>
                <a:gd name="T60" fmla="*/ 928 w 940"/>
                <a:gd name="T61" fmla="*/ 577 h 939"/>
                <a:gd name="T62" fmla="*/ 893 w 940"/>
                <a:gd name="T63" fmla="*/ 677 h 939"/>
                <a:gd name="T64" fmla="*/ 837 w 940"/>
                <a:gd name="T65" fmla="*/ 763 h 939"/>
                <a:gd name="T66" fmla="*/ 764 w 940"/>
                <a:gd name="T67" fmla="*/ 836 h 939"/>
                <a:gd name="T68" fmla="*/ 676 w 940"/>
                <a:gd name="T69" fmla="*/ 892 h 939"/>
                <a:gd name="T70" fmla="*/ 578 w 940"/>
                <a:gd name="T71" fmla="*/ 927 h 939"/>
                <a:gd name="T72" fmla="*/ 470 w 940"/>
                <a:gd name="T73" fmla="*/ 939 h 939"/>
                <a:gd name="T74" fmla="*/ 362 w 940"/>
                <a:gd name="T75" fmla="*/ 927 h 939"/>
                <a:gd name="T76" fmla="*/ 264 w 940"/>
                <a:gd name="T77" fmla="*/ 892 h 939"/>
                <a:gd name="T78" fmla="*/ 176 w 940"/>
                <a:gd name="T79" fmla="*/ 836 h 939"/>
                <a:gd name="T80" fmla="*/ 103 w 940"/>
                <a:gd name="T81" fmla="*/ 763 h 939"/>
                <a:gd name="T82" fmla="*/ 47 w 940"/>
                <a:gd name="T83" fmla="*/ 677 h 939"/>
                <a:gd name="T84" fmla="*/ 12 w 940"/>
                <a:gd name="T85" fmla="*/ 577 h 939"/>
                <a:gd name="T86" fmla="*/ 0 w 940"/>
                <a:gd name="T87" fmla="*/ 469 h 939"/>
                <a:gd name="T88" fmla="*/ 12 w 940"/>
                <a:gd name="T89" fmla="*/ 362 h 939"/>
                <a:gd name="T90" fmla="*/ 47 w 940"/>
                <a:gd name="T91" fmla="*/ 263 h 939"/>
                <a:gd name="T92" fmla="*/ 103 w 940"/>
                <a:gd name="T93" fmla="*/ 176 h 939"/>
                <a:gd name="T94" fmla="*/ 176 w 940"/>
                <a:gd name="T95" fmla="*/ 104 h 939"/>
                <a:gd name="T96" fmla="*/ 264 w 940"/>
                <a:gd name="T97" fmla="*/ 48 h 939"/>
                <a:gd name="T98" fmla="*/ 362 w 940"/>
                <a:gd name="T99" fmla="*/ 13 h 939"/>
                <a:gd name="T100" fmla="*/ 470 w 940"/>
                <a:gd name="T101" fmla="*/ 0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 h="939">
                  <a:moveTo>
                    <a:pt x="470" y="178"/>
                  </a:moveTo>
                  <a:lnTo>
                    <a:pt x="427" y="181"/>
                  </a:lnTo>
                  <a:lnTo>
                    <a:pt x="386" y="190"/>
                  </a:lnTo>
                  <a:lnTo>
                    <a:pt x="347" y="205"/>
                  </a:lnTo>
                  <a:lnTo>
                    <a:pt x="311" y="224"/>
                  </a:lnTo>
                  <a:lnTo>
                    <a:pt x="278" y="250"/>
                  </a:lnTo>
                  <a:lnTo>
                    <a:pt x="249" y="279"/>
                  </a:lnTo>
                  <a:lnTo>
                    <a:pt x="225" y="311"/>
                  </a:lnTo>
                  <a:lnTo>
                    <a:pt x="205" y="346"/>
                  </a:lnTo>
                  <a:lnTo>
                    <a:pt x="191" y="385"/>
                  </a:lnTo>
                  <a:lnTo>
                    <a:pt x="181" y="426"/>
                  </a:lnTo>
                  <a:lnTo>
                    <a:pt x="177" y="469"/>
                  </a:lnTo>
                  <a:lnTo>
                    <a:pt x="181" y="513"/>
                  </a:lnTo>
                  <a:lnTo>
                    <a:pt x="191" y="554"/>
                  </a:lnTo>
                  <a:lnTo>
                    <a:pt x="205" y="592"/>
                  </a:lnTo>
                  <a:lnTo>
                    <a:pt x="225" y="629"/>
                  </a:lnTo>
                  <a:lnTo>
                    <a:pt x="249" y="661"/>
                  </a:lnTo>
                  <a:lnTo>
                    <a:pt x="278" y="690"/>
                  </a:lnTo>
                  <a:lnTo>
                    <a:pt x="311" y="714"/>
                  </a:lnTo>
                  <a:lnTo>
                    <a:pt x="347" y="734"/>
                  </a:lnTo>
                  <a:lnTo>
                    <a:pt x="386" y="750"/>
                  </a:lnTo>
                  <a:lnTo>
                    <a:pt x="427" y="759"/>
                  </a:lnTo>
                  <a:lnTo>
                    <a:pt x="470" y="762"/>
                  </a:lnTo>
                  <a:lnTo>
                    <a:pt x="513" y="759"/>
                  </a:lnTo>
                  <a:lnTo>
                    <a:pt x="554" y="750"/>
                  </a:lnTo>
                  <a:lnTo>
                    <a:pt x="593" y="734"/>
                  </a:lnTo>
                  <a:lnTo>
                    <a:pt x="629" y="714"/>
                  </a:lnTo>
                  <a:lnTo>
                    <a:pt x="662" y="690"/>
                  </a:lnTo>
                  <a:lnTo>
                    <a:pt x="691" y="661"/>
                  </a:lnTo>
                  <a:lnTo>
                    <a:pt x="715" y="629"/>
                  </a:lnTo>
                  <a:lnTo>
                    <a:pt x="735" y="592"/>
                  </a:lnTo>
                  <a:lnTo>
                    <a:pt x="750" y="554"/>
                  </a:lnTo>
                  <a:lnTo>
                    <a:pt x="760" y="513"/>
                  </a:lnTo>
                  <a:lnTo>
                    <a:pt x="763" y="469"/>
                  </a:lnTo>
                  <a:lnTo>
                    <a:pt x="760" y="426"/>
                  </a:lnTo>
                  <a:lnTo>
                    <a:pt x="750" y="385"/>
                  </a:lnTo>
                  <a:lnTo>
                    <a:pt x="735" y="346"/>
                  </a:lnTo>
                  <a:lnTo>
                    <a:pt x="715" y="311"/>
                  </a:lnTo>
                  <a:lnTo>
                    <a:pt x="691" y="279"/>
                  </a:lnTo>
                  <a:lnTo>
                    <a:pt x="662" y="250"/>
                  </a:lnTo>
                  <a:lnTo>
                    <a:pt x="629" y="224"/>
                  </a:lnTo>
                  <a:lnTo>
                    <a:pt x="593" y="205"/>
                  </a:lnTo>
                  <a:lnTo>
                    <a:pt x="554" y="190"/>
                  </a:lnTo>
                  <a:lnTo>
                    <a:pt x="513" y="181"/>
                  </a:lnTo>
                  <a:lnTo>
                    <a:pt x="470" y="178"/>
                  </a:lnTo>
                  <a:close/>
                  <a:moveTo>
                    <a:pt x="470" y="0"/>
                  </a:moveTo>
                  <a:lnTo>
                    <a:pt x="524" y="3"/>
                  </a:lnTo>
                  <a:lnTo>
                    <a:pt x="578" y="13"/>
                  </a:lnTo>
                  <a:lnTo>
                    <a:pt x="629" y="27"/>
                  </a:lnTo>
                  <a:lnTo>
                    <a:pt x="676" y="48"/>
                  </a:lnTo>
                  <a:lnTo>
                    <a:pt x="722" y="73"/>
                  </a:lnTo>
                  <a:lnTo>
                    <a:pt x="764" y="104"/>
                  </a:lnTo>
                  <a:lnTo>
                    <a:pt x="803" y="138"/>
                  </a:lnTo>
                  <a:lnTo>
                    <a:pt x="837" y="176"/>
                  </a:lnTo>
                  <a:lnTo>
                    <a:pt x="867" y="218"/>
                  </a:lnTo>
                  <a:lnTo>
                    <a:pt x="893" y="263"/>
                  </a:lnTo>
                  <a:lnTo>
                    <a:pt x="913" y="312"/>
                  </a:lnTo>
                  <a:lnTo>
                    <a:pt x="928" y="362"/>
                  </a:lnTo>
                  <a:lnTo>
                    <a:pt x="937" y="415"/>
                  </a:lnTo>
                  <a:lnTo>
                    <a:pt x="940" y="469"/>
                  </a:lnTo>
                  <a:lnTo>
                    <a:pt x="937" y="525"/>
                  </a:lnTo>
                  <a:lnTo>
                    <a:pt x="928" y="577"/>
                  </a:lnTo>
                  <a:lnTo>
                    <a:pt x="913" y="628"/>
                  </a:lnTo>
                  <a:lnTo>
                    <a:pt x="893" y="677"/>
                  </a:lnTo>
                  <a:lnTo>
                    <a:pt x="867" y="721"/>
                  </a:lnTo>
                  <a:lnTo>
                    <a:pt x="837" y="763"/>
                  </a:lnTo>
                  <a:lnTo>
                    <a:pt x="803" y="802"/>
                  </a:lnTo>
                  <a:lnTo>
                    <a:pt x="764" y="836"/>
                  </a:lnTo>
                  <a:lnTo>
                    <a:pt x="722" y="866"/>
                  </a:lnTo>
                  <a:lnTo>
                    <a:pt x="676" y="892"/>
                  </a:lnTo>
                  <a:lnTo>
                    <a:pt x="629" y="913"/>
                  </a:lnTo>
                  <a:lnTo>
                    <a:pt x="578" y="927"/>
                  </a:lnTo>
                  <a:lnTo>
                    <a:pt x="524" y="936"/>
                  </a:lnTo>
                  <a:lnTo>
                    <a:pt x="470" y="939"/>
                  </a:lnTo>
                  <a:lnTo>
                    <a:pt x="416" y="936"/>
                  </a:lnTo>
                  <a:lnTo>
                    <a:pt x="362" y="927"/>
                  </a:lnTo>
                  <a:lnTo>
                    <a:pt x="311" y="913"/>
                  </a:lnTo>
                  <a:lnTo>
                    <a:pt x="264" y="892"/>
                  </a:lnTo>
                  <a:lnTo>
                    <a:pt x="218" y="866"/>
                  </a:lnTo>
                  <a:lnTo>
                    <a:pt x="176" y="836"/>
                  </a:lnTo>
                  <a:lnTo>
                    <a:pt x="137" y="802"/>
                  </a:lnTo>
                  <a:lnTo>
                    <a:pt x="103" y="763"/>
                  </a:lnTo>
                  <a:lnTo>
                    <a:pt x="73" y="721"/>
                  </a:lnTo>
                  <a:lnTo>
                    <a:pt x="47" y="677"/>
                  </a:lnTo>
                  <a:lnTo>
                    <a:pt x="28" y="628"/>
                  </a:lnTo>
                  <a:lnTo>
                    <a:pt x="12" y="577"/>
                  </a:lnTo>
                  <a:lnTo>
                    <a:pt x="3" y="525"/>
                  </a:lnTo>
                  <a:lnTo>
                    <a:pt x="0" y="469"/>
                  </a:lnTo>
                  <a:lnTo>
                    <a:pt x="3" y="415"/>
                  </a:lnTo>
                  <a:lnTo>
                    <a:pt x="12" y="362"/>
                  </a:lnTo>
                  <a:lnTo>
                    <a:pt x="28" y="312"/>
                  </a:lnTo>
                  <a:lnTo>
                    <a:pt x="47" y="263"/>
                  </a:lnTo>
                  <a:lnTo>
                    <a:pt x="73" y="218"/>
                  </a:lnTo>
                  <a:lnTo>
                    <a:pt x="103" y="176"/>
                  </a:lnTo>
                  <a:lnTo>
                    <a:pt x="137" y="138"/>
                  </a:lnTo>
                  <a:lnTo>
                    <a:pt x="176" y="104"/>
                  </a:lnTo>
                  <a:lnTo>
                    <a:pt x="218" y="73"/>
                  </a:lnTo>
                  <a:lnTo>
                    <a:pt x="264" y="48"/>
                  </a:lnTo>
                  <a:lnTo>
                    <a:pt x="311" y="27"/>
                  </a:lnTo>
                  <a:lnTo>
                    <a:pt x="362" y="13"/>
                  </a:lnTo>
                  <a:lnTo>
                    <a:pt x="416" y="3"/>
                  </a:lnTo>
                  <a:lnTo>
                    <a:pt x="470" y="0"/>
                  </a:lnTo>
                  <a:close/>
                </a:path>
              </a:pathLst>
            </a:custGeom>
            <a:grpFill/>
            <a:ln w="0">
              <a:noFill/>
              <a:prstDash val="solid"/>
              <a:round/>
            </a:ln>
          </p:spPr>
          <p:txBody>
            <a:bodyPr vert="horz" wrap="square" lIns="91440" tIns="45720" rIns="91440" bIns="45720" numCol="1" anchor="t" anchorCtr="0" compatLnSpc="1"/>
            <a:lstStyle/>
            <a:p>
              <a:endParaRPr lang="en-US">
                <a:solidFill>
                  <a:srgbClr val="F6E1AC"/>
                </a:solidFill>
                <a:cs typeface="+mn-ea"/>
                <a:sym typeface="+mn-lt"/>
              </a:endParaRPr>
            </a:p>
          </p:txBody>
        </p:sp>
        <p:sp>
          <p:nvSpPr>
            <p:cNvPr id="86" name="Freeform 439"/>
            <p:cNvSpPr>
              <a:spLocks noEditPoints="1"/>
            </p:cNvSpPr>
            <p:nvPr/>
          </p:nvSpPr>
          <p:spPr bwMode="auto">
            <a:xfrm>
              <a:off x="9090025" y="5767388"/>
              <a:ext cx="579438" cy="574675"/>
            </a:xfrm>
            <a:custGeom>
              <a:avLst/>
              <a:gdLst>
                <a:gd name="T0" fmla="*/ 2518 w 3652"/>
                <a:gd name="T1" fmla="*/ 2873 h 3618"/>
                <a:gd name="T2" fmla="*/ 2499 w 3652"/>
                <a:gd name="T3" fmla="*/ 3370 h 3618"/>
                <a:gd name="T4" fmla="*/ 3100 w 3652"/>
                <a:gd name="T5" fmla="*/ 3417 h 3618"/>
                <a:gd name="T6" fmla="*/ 3436 w 3652"/>
                <a:gd name="T7" fmla="*/ 3118 h 3618"/>
                <a:gd name="T8" fmla="*/ 3426 w 3652"/>
                <a:gd name="T9" fmla="*/ 2541 h 3618"/>
                <a:gd name="T10" fmla="*/ 531 w 3652"/>
                <a:gd name="T11" fmla="*/ 2227 h 3618"/>
                <a:gd name="T12" fmla="*/ 369 w 3652"/>
                <a:gd name="T13" fmla="*/ 2889 h 3618"/>
                <a:gd name="T14" fmla="*/ 555 w 3652"/>
                <a:gd name="T15" fmla="*/ 3327 h 3618"/>
                <a:gd name="T16" fmla="*/ 1054 w 3652"/>
                <a:gd name="T17" fmla="*/ 3433 h 3618"/>
                <a:gd name="T18" fmla="*/ 1749 w 3652"/>
                <a:gd name="T19" fmla="*/ 3197 h 3618"/>
                <a:gd name="T20" fmla="*/ 848 w 3652"/>
                <a:gd name="T21" fmla="*/ 2380 h 3618"/>
                <a:gd name="T22" fmla="*/ 202 w 3652"/>
                <a:gd name="T23" fmla="*/ 1119 h 3618"/>
                <a:gd name="T24" fmla="*/ 263 w 3652"/>
                <a:gd name="T25" fmla="*/ 1323 h 3618"/>
                <a:gd name="T26" fmla="*/ 451 w 3652"/>
                <a:gd name="T27" fmla="*/ 1224 h 3618"/>
                <a:gd name="T28" fmla="*/ 316 w 3652"/>
                <a:gd name="T29" fmla="*/ 1058 h 3618"/>
                <a:gd name="T30" fmla="*/ 1049 w 3652"/>
                <a:gd name="T31" fmla="*/ 1434 h 3618"/>
                <a:gd name="T32" fmla="*/ 1148 w 3652"/>
                <a:gd name="T33" fmla="*/ 2452 h 3618"/>
                <a:gd name="T34" fmla="*/ 2153 w 3652"/>
                <a:gd name="T35" fmla="*/ 2940 h 3618"/>
                <a:gd name="T36" fmla="*/ 3056 w 3652"/>
                <a:gd name="T37" fmla="*/ 2005 h 3618"/>
                <a:gd name="T38" fmla="*/ 2377 w 3652"/>
                <a:gd name="T39" fmla="*/ 1017 h 3618"/>
                <a:gd name="T40" fmla="*/ 691 w 3652"/>
                <a:gd name="T41" fmla="*/ 377 h 3618"/>
                <a:gd name="T42" fmla="*/ 393 w 3652"/>
                <a:gd name="T43" fmla="*/ 708 h 3618"/>
                <a:gd name="T44" fmla="*/ 583 w 3652"/>
                <a:gd name="T45" fmla="*/ 1026 h 3618"/>
                <a:gd name="T46" fmla="*/ 557 w 3652"/>
                <a:gd name="T47" fmla="*/ 1401 h 3618"/>
                <a:gd name="T48" fmla="*/ 936 w 3652"/>
                <a:gd name="T49" fmla="*/ 1293 h 3618"/>
                <a:gd name="T50" fmla="*/ 1666 w 3652"/>
                <a:gd name="T51" fmla="*/ 538 h 3618"/>
                <a:gd name="T52" fmla="*/ 986 w 3652"/>
                <a:gd name="T53" fmla="*/ 339 h 3618"/>
                <a:gd name="T54" fmla="*/ 2363 w 3652"/>
                <a:gd name="T55" fmla="*/ 456 h 3618"/>
                <a:gd name="T56" fmla="*/ 2719 w 3652"/>
                <a:gd name="T57" fmla="*/ 1093 h 3618"/>
                <a:gd name="T58" fmla="*/ 3353 w 3652"/>
                <a:gd name="T59" fmla="*/ 1456 h 3618"/>
                <a:gd name="T60" fmla="*/ 3468 w 3652"/>
                <a:gd name="T61" fmla="*/ 794 h 3618"/>
                <a:gd name="T62" fmla="*/ 3193 w 3652"/>
                <a:gd name="T63" fmla="*/ 630 h 3618"/>
                <a:gd name="T64" fmla="*/ 2928 w 3652"/>
                <a:gd name="T65" fmla="*/ 381 h 3618"/>
                <a:gd name="T66" fmla="*/ 3102 w 3652"/>
                <a:gd name="T67" fmla="*/ 288 h 3618"/>
                <a:gd name="T68" fmla="*/ 3237 w 3652"/>
                <a:gd name="T69" fmla="*/ 455 h 3618"/>
                <a:gd name="T70" fmla="*/ 3373 w 3652"/>
                <a:gd name="T71" fmla="*/ 288 h 3618"/>
                <a:gd name="T72" fmla="*/ 3284 w 3652"/>
                <a:gd name="T73" fmla="*/ 4 h 3618"/>
                <a:gd name="T74" fmla="*/ 3550 w 3652"/>
                <a:gd name="T75" fmla="*/ 269 h 3618"/>
                <a:gd name="T76" fmla="*/ 3638 w 3652"/>
                <a:gd name="T77" fmla="*/ 726 h 3618"/>
                <a:gd name="T78" fmla="*/ 3555 w 3652"/>
                <a:gd name="T79" fmla="*/ 1424 h 3618"/>
                <a:gd name="T80" fmla="*/ 3516 w 3652"/>
                <a:gd name="T81" fmla="*/ 2248 h 3618"/>
                <a:gd name="T82" fmla="*/ 3649 w 3652"/>
                <a:gd name="T83" fmla="*/ 2963 h 3618"/>
                <a:gd name="T84" fmla="*/ 3412 w 3652"/>
                <a:gd name="T85" fmla="*/ 3456 h 3618"/>
                <a:gd name="T86" fmla="*/ 2907 w 3652"/>
                <a:gd name="T87" fmla="*/ 3618 h 3618"/>
                <a:gd name="T88" fmla="*/ 2116 w 3652"/>
                <a:gd name="T89" fmla="*/ 3407 h 3618"/>
                <a:gd name="T90" fmla="*/ 1268 w 3652"/>
                <a:gd name="T91" fmla="*/ 3576 h 3618"/>
                <a:gd name="T92" fmla="*/ 630 w 3652"/>
                <a:gd name="T93" fmla="*/ 3568 h 3618"/>
                <a:gd name="T94" fmla="*/ 255 w 3652"/>
                <a:gd name="T95" fmla="*/ 3217 h 3618"/>
                <a:gd name="T96" fmla="*/ 223 w 3652"/>
                <a:gd name="T97" fmla="*/ 2586 h 3618"/>
                <a:gd name="T98" fmla="*/ 453 w 3652"/>
                <a:gd name="T99" fmla="*/ 1794 h 3618"/>
                <a:gd name="T100" fmla="*/ 109 w 3652"/>
                <a:gd name="T101" fmla="*/ 1434 h 3618"/>
                <a:gd name="T102" fmla="*/ 24 w 3652"/>
                <a:gd name="T103" fmla="*/ 1074 h 3618"/>
                <a:gd name="T104" fmla="*/ 210 w 3652"/>
                <a:gd name="T105" fmla="*/ 713 h 3618"/>
                <a:gd name="T106" fmla="*/ 485 w 3652"/>
                <a:gd name="T107" fmla="*/ 282 h 3618"/>
                <a:gd name="T108" fmla="*/ 1066 w 3652"/>
                <a:gd name="T109" fmla="*/ 166 h 3618"/>
                <a:gd name="T110" fmla="*/ 1830 w 3652"/>
                <a:gd name="T111" fmla="*/ 422 h 3618"/>
                <a:gd name="T112" fmla="*/ 2644 w 3652"/>
                <a:gd name="T113" fmla="*/ 186 h 3618"/>
                <a:gd name="T114" fmla="*/ 3113 w 3652"/>
                <a:gd name="T115" fmla="*/ 26 h 3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52" h="3618">
                  <a:moveTo>
                    <a:pt x="3232" y="2062"/>
                  </a:moveTo>
                  <a:lnTo>
                    <a:pt x="3158" y="2170"/>
                  </a:lnTo>
                  <a:lnTo>
                    <a:pt x="3079" y="2276"/>
                  </a:lnTo>
                  <a:lnTo>
                    <a:pt x="2996" y="2380"/>
                  </a:lnTo>
                  <a:lnTo>
                    <a:pt x="2908" y="2483"/>
                  </a:lnTo>
                  <a:lnTo>
                    <a:pt x="2816" y="2585"/>
                  </a:lnTo>
                  <a:lnTo>
                    <a:pt x="2719" y="2685"/>
                  </a:lnTo>
                  <a:lnTo>
                    <a:pt x="2620" y="2781"/>
                  </a:lnTo>
                  <a:lnTo>
                    <a:pt x="2518" y="2873"/>
                  </a:lnTo>
                  <a:lnTo>
                    <a:pt x="2414" y="2961"/>
                  </a:lnTo>
                  <a:lnTo>
                    <a:pt x="2309" y="3045"/>
                  </a:lnTo>
                  <a:lnTo>
                    <a:pt x="2203" y="3123"/>
                  </a:lnTo>
                  <a:lnTo>
                    <a:pt x="2095" y="3197"/>
                  </a:lnTo>
                  <a:lnTo>
                    <a:pt x="2178" y="3240"/>
                  </a:lnTo>
                  <a:lnTo>
                    <a:pt x="2260" y="3278"/>
                  </a:lnTo>
                  <a:lnTo>
                    <a:pt x="2341" y="3313"/>
                  </a:lnTo>
                  <a:lnTo>
                    <a:pt x="2421" y="3343"/>
                  </a:lnTo>
                  <a:lnTo>
                    <a:pt x="2499" y="3370"/>
                  </a:lnTo>
                  <a:lnTo>
                    <a:pt x="2575" y="3392"/>
                  </a:lnTo>
                  <a:lnTo>
                    <a:pt x="2649" y="3410"/>
                  </a:lnTo>
                  <a:lnTo>
                    <a:pt x="2721" y="3423"/>
                  </a:lnTo>
                  <a:lnTo>
                    <a:pt x="2790" y="3433"/>
                  </a:lnTo>
                  <a:lnTo>
                    <a:pt x="2858" y="3438"/>
                  </a:lnTo>
                  <a:lnTo>
                    <a:pt x="2922" y="3440"/>
                  </a:lnTo>
                  <a:lnTo>
                    <a:pt x="2985" y="3436"/>
                  </a:lnTo>
                  <a:lnTo>
                    <a:pt x="3044" y="3429"/>
                  </a:lnTo>
                  <a:lnTo>
                    <a:pt x="3100" y="3417"/>
                  </a:lnTo>
                  <a:lnTo>
                    <a:pt x="3153" y="3401"/>
                  </a:lnTo>
                  <a:lnTo>
                    <a:pt x="3202" y="3381"/>
                  </a:lnTo>
                  <a:lnTo>
                    <a:pt x="3247" y="3355"/>
                  </a:lnTo>
                  <a:lnTo>
                    <a:pt x="3290" y="3327"/>
                  </a:lnTo>
                  <a:lnTo>
                    <a:pt x="3327" y="3293"/>
                  </a:lnTo>
                  <a:lnTo>
                    <a:pt x="3362" y="3255"/>
                  </a:lnTo>
                  <a:lnTo>
                    <a:pt x="3390" y="3214"/>
                  </a:lnTo>
                  <a:lnTo>
                    <a:pt x="3415" y="3167"/>
                  </a:lnTo>
                  <a:lnTo>
                    <a:pt x="3436" y="3118"/>
                  </a:lnTo>
                  <a:lnTo>
                    <a:pt x="3451" y="3065"/>
                  </a:lnTo>
                  <a:lnTo>
                    <a:pt x="3464" y="3010"/>
                  </a:lnTo>
                  <a:lnTo>
                    <a:pt x="3471" y="2951"/>
                  </a:lnTo>
                  <a:lnTo>
                    <a:pt x="3475" y="2889"/>
                  </a:lnTo>
                  <a:lnTo>
                    <a:pt x="3474" y="2824"/>
                  </a:lnTo>
                  <a:lnTo>
                    <a:pt x="3468" y="2757"/>
                  </a:lnTo>
                  <a:lnTo>
                    <a:pt x="3458" y="2687"/>
                  </a:lnTo>
                  <a:lnTo>
                    <a:pt x="3445" y="2615"/>
                  </a:lnTo>
                  <a:lnTo>
                    <a:pt x="3426" y="2541"/>
                  </a:lnTo>
                  <a:lnTo>
                    <a:pt x="3404" y="2465"/>
                  </a:lnTo>
                  <a:lnTo>
                    <a:pt x="3378" y="2387"/>
                  </a:lnTo>
                  <a:lnTo>
                    <a:pt x="3347" y="2308"/>
                  </a:lnTo>
                  <a:lnTo>
                    <a:pt x="3313" y="2227"/>
                  </a:lnTo>
                  <a:lnTo>
                    <a:pt x="3274" y="2145"/>
                  </a:lnTo>
                  <a:lnTo>
                    <a:pt x="3232" y="2062"/>
                  </a:lnTo>
                  <a:close/>
                  <a:moveTo>
                    <a:pt x="612" y="2062"/>
                  </a:moveTo>
                  <a:lnTo>
                    <a:pt x="570" y="2145"/>
                  </a:lnTo>
                  <a:lnTo>
                    <a:pt x="531" y="2227"/>
                  </a:lnTo>
                  <a:lnTo>
                    <a:pt x="497" y="2308"/>
                  </a:lnTo>
                  <a:lnTo>
                    <a:pt x="466" y="2387"/>
                  </a:lnTo>
                  <a:lnTo>
                    <a:pt x="440" y="2465"/>
                  </a:lnTo>
                  <a:lnTo>
                    <a:pt x="418" y="2541"/>
                  </a:lnTo>
                  <a:lnTo>
                    <a:pt x="399" y="2615"/>
                  </a:lnTo>
                  <a:lnTo>
                    <a:pt x="386" y="2687"/>
                  </a:lnTo>
                  <a:lnTo>
                    <a:pt x="376" y="2757"/>
                  </a:lnTo>
                  <a:lnTo>
                    <a:pt x="370" y="2824"/>
                  </a:lnTo>
                  <a:lnTo>
                    <a:pt x="369" y="2889"/>
                  </a:lnTo>
                  <a:lnTo>
                    <a:pt x="373" y="2951"/>
                  </a:lnTo>
                  <a:lnTo>
                    <a:pt x="380" y="3010"/>
                  </a:lnTo>
                  <a:lnTo>
                    <a:pt x="393" y="3065"/>
                  </a:lnTo>
                  <a:lnTo>
                    <a:pt x="408" y="3118"/>
                  </a:lnTo>
                  <a:lnTo>
                    <a:pt x="429" y="3167"/>
                  </a:lnTo>
                  <a:lnTo>
                    <a:pt x="454" y="3214"/>
                  </a:lnTo>
                  <a:lnTo>
                    <a:pt x="482" y="3255"/>
                  </a:lnTo>
                  <a:lnTo>
                    <a:pt x="517" y="3292"/>
                  </a:lnTo>
                  <a:lnTo>
                    <a:pt x="555" y="3327"/>
                  </a:lnTo>
                  <a:lnTo>
                    <a:pt x="597" y="3355"/>
                  </a:lnTo>
                  <a:lnTo>
                    <a:pt x="642" y="3381"/>
                  </a:lnTo>
                  <a:lnTo>
                    <a:pt x="691" y="3401"/>
                  </a:lnTo>
                  <a:lnTo>
                    <a:pt x="744" y="3417"/>
                  </a:lnTo>
                  <a:lnTo>
                    <a:pt x="800" y="3429"/>
                  </a:lnTo>
                  <a:lnTo>
                    <a:pt x="860" y="3436"/>
                  </a:lnTo>
                  <a:lnTo>
                    <a:pt x="922" y="3440"/>
                  </a:lnTo>
                  <a:lnTo>
                    <a:pt x="986" y="3438"/>
                  </a:lnTo>
                  <a:lnTo>
                    <a:pt x="1054" y="3433"/>
                  </a:lnTo>
                  <a:lnTo>
                    <a:pt x="1124" y="3423"/>
                  </a:lnTo>
                  <a:lnTo>
                    <a:pt x="1196" y="3410"/>
                  </a:lnTo>
                  <a:lnTo>
                    <a:pt x="1269" y="3392"/>
                  </a:lnTo>
                  <a:lnTo>
                    <a:pt x="1345" y="3370"/>
                  </a:lnTo>
                  <a:lnTo>
                    <a:pt x="1423" y="3343"/>
                  </a:lnTo>
                  <a:lnTo>
                    <a:pt x="1503" y="3313"/>
                  </a:lnTo>
                  <a:lnTo>
                    <a:pt x="1584" y="3278"/>
                  </a:lnTo>
                  <a:lnTo>
                    <a:pt x="1666" y="3240"/>
                  </a:lnTo>
                  <a:lnTo>
                    <a:pt x="1749" y="3197"/>
                  </a:lnTo>
                  <a:lnTo>
                    <a:pt x="1641" y="3123"/>
                  </a:lnTo>
                  <a:lnTo>
                    <a:pt x="1535" y="3045"/>
                  </a:lnTo>
                  <a:lnTo>
                    <a:pt x="1430" y="2961"/>
                  </a:lnTo>
                  <a:lnTo>
                    <a:pt x="1326" y="2873"/>
                  </a:lnTo>
                  <a:lnTo>
                    <a:pt x="1224" y="2781"/>
                  </a:lnTo>
                  <a:lnTo>
                    <a:pt x="1125" y="2685"/>
                  </a:lnTo>
                  <a:lnTo>
                    <a:pt x="1028" y="2585"/>
                  </a:lnTo>
                  <a:lnTo>
                    <a:pt x="936" y="2484"/>
                  </a:lnTo>
                  <a:lnTo>
                    <a:pt x="848" y="2380"/>
                  </a:lnTo>
                  <a:lnTo>
                    <a:pt x="765" y="2276"/>
                  </a:lnTo>
                  <a:lnTo>
                    <a:pt x="687" y="2170"/>
                  </a:lnTo>
                  <a:lnTo>
                    <a:pt x="612" y="2062"/>
                  </a:lnTo>
                  <a:close/>
                  <a:moveTo>
                    <a:pt x="316" y="1058"/>
                  </a:moveTo>
                  <a:lnTo>
                    <a:pt x="288" y="1061"/>
                  </a:lnTo>
                  <a:lnTo>
                    <a:pt x="263" y="1068"/>
                  </a:lnTo>
                  <a:lnTo>
                    <a:pt x="238" y="1082"/>
                  </a:lnTo>
                  <a:lnTo>
                    <a:pt x="218" y="1098"/>
                  </a:lnTo>
                  <a:lnTo>
                    <a:pt x="202" y="1119"/>
                  </a:lnTo>
                  <a:lnTo>
                    <a:pt x="189" y="1143"/>
                  </a:lnTo>
                  <a:lnTo>
                    <a:pt x="181" y="1168"/>
                  </a:lnTo>
                  <a:lnTo>
                    <a:pt x="177" y="1196"/>
                  </a:lnTo>
                  <a:lnTo>
                    <a:pt x="181" y="1224"/>
                  </a:lnTo>
                  <a:lnTo>
                    <a:pt x="189" y="1250"/>
                  </a:lnTo>
                  <a:lnTo>
                    <a:pt x="202" y="1273"/>
                  </a:lnTo>
                  <a:lnTo>
                    <a:pt x="218" y="1293"/>
                  </a:lnTo>
                  <a:lnTo>
                    <a:pt x="238" y="1311"/>
                  </a:lnTo>
                  <a:lnTo>
                    <a:pt x="263" y="1323"/>
                  </a:lnTo>
                  <a:lnTo>
                    <a:pt x="288" y="1331"/>
                  </a:lnTo>
                  <a:lnTo>
                    <a:pt x="316" y="1334"/>
                  </a:lnTo>
                  <a:lnTo>
                    <a:pt x="344" y="1331"/>
                  </a:lnTo>
                  <a:lnTo>
                    <a:pt x="370" y="1323"/>
                  </a:lnTo>
                  <a:lnTo>
                    <a:pt x="394" y="1311"/>
                  </a:lnTo>
                  <a:lnTo>
                    <a:pt x="414" y="1293"/>
                  </a:lnTo>
                  <a:lnTo>
                    <a:pt x="431" y="1273"/>
                  </a:lnTo>
                  <a:lnTo>
                    <a:pt x="444" y="1250"/>
                  </a:lnTo>
                  <a:lnTo>
                    <a:pt x="451" y="1224"/>
                  </a:lnTo>
                  <a:lnTo>
                    <a:pt x="455" y="1196"/>
                  </a:lnTo>
                  <a:lnTo>
                    <a:pt x="451" y="1168"/>
                  </a:lnTo>
                  <a:lnTo>
                    <a:pt x="444" y="1143"/>
                  </a:lnTo>
                  <a:lnTo>
                    <a:pt x="431" y="1119"/>
                  </a:lnTo>
                  <a:lnTo>
                    <a:pt x="414" y="1098"/>
                  </a:lnTo>
                  <a:lnTo>
                    <a:pt x="394" y="1082"/>
                  </a:lnTo>
                  <a:lnTo>
                    <a:pt x="370" y="1068"/>
                  </a:lnTo>
                  <a:lnTo>
                    <a:pt x="344" y="1061"/>
                  </a:lnTo>
                  <a:lnTo>
                    <a:pt x="316" y="1058"/>
                  </a:lnTo>
                  <a:close/>
                  <a:moveTo>
                    <a:pt x="1922" y="681"/>
                  </a:moveTo>
                  <a:lnTo>
                    <a:pt x="1806" y="756"/>
                  </a:lnTo>
                  <a:lnTo>
                    <a:pt x="1691" y="838"/>
                  </a:lnTo>
                  <a:lnTo>
                    <a:pt x="1578" y="924"/>
                  </a:lnTo>
                  <a:lnTo>
                    <a:pt x="1467" y="1017"/>
                  </a:lnTo>
                  <a:lnTo>
                    <a:pt x="1358" y="1115"/>
                  </a:lnTo>
                  <a:lnTo>
                    <a:pt x="1251" y="1218"/>
                  </a:lnTo>
                  <a:lnTo>
                    <a:pt x="1148" y="1325"/>
                  </a:lnTo>
                  <a:lnTo>
                    <a:pt x="1049" y="1434"/>
                  </a:lnTo>
                  <a:lnTo>
                    <a:pt x="957" y="1545"/>
                  </a:lnTo>
                  <a:lnTo>
                    <a:pt x="870" y="1658"/>
                  </a:lnTo>
                  <a:lnTo>
                    <a:pt x="789" y="1773"/>
                  </a:lnTo>
                  <a:lnTo>
                    <a:pt x="713" y="1888"/>
                  </a:lnTo>
                  <a:lnTo>
                    <a:pt x="789" y="2005"/>
                  </a:lnTo>
                  <a:lnTo>
                    <a:pt x="870" y="2119"/>
                  </a:lnTo>
                  <a:lnTo>
                    <a:pt x="957" y="2232"/>
                  </a:lnTo>
                  <a:lnTo>
                    <a:pt x="1049" y="2344"/>
                  </a:lnTo>
                  <a:lnTo>
                    <a:pt x="1148" y="2452"/>
                  </a:lnTo>
                  <a:lnTo>
                    <a:pt x="1251" y="2560"/>
                  </a:lnTo>
                  <a:lnTo>
                    <a:pt x="1358" y="2663"/>
                  </a:lnTo>
                  <a:lnTo>
                    <a:pt x="1467" y="2760"/>
                  </a:lnTo>
                  <a:lnTo>
                    <a:pt x="1578" y="2853"/>
                  </a:lnTo>
                  <a:lnTo>
                    <a:pt x="1691" y="2940"/>
                  </a:lnTo>
                  <a:lnTo>
                    <a:pt x="1806" y="3022"/>
                  </a:lnTo>
                  <a:lnTo>
                    <a:pt x="1922" y="3097"/>
                  </a:lnTo>
                  <a:lnTo>
                    <a:pt x="2039" y="3022"/>
                  </a:lnTo>
                  <a:lnTo>
                    <a:pt x="2153" y="2940"/>
                  </a:lnTo>
                  <a:lnTo>
                    <a:pt x="2266" y="2853"/>
                  </a:lnTo>
                  <a:lnTo>
                    <a:pt x="2377" y="2760"/>
                  </a:lnTo>
                  <a:lnTo>
                    <a:pt x="2487" y="2663"/>
                  </a:lnTo>
                  <a:lnTo>
                    <a:pt x="2593" y="2560"/>
                  </a:lnTo>
                  <a:lnTo>
                    <a:pt x="2696" y="2452"/>
                  </a:lnTo>
                  <a:lnTo>
                    <a:pt x="2795" y="2344"/>
                  </a:lnTo>
                  <a:lnTo>
                    <a:pt x="2887" y="2232"/>
                  </a:lnTo>
                  <a:lnTo>
                    <a:pt x="2975" y="2119"/>
                  </a:lnTo>
                  <a:lnTo>
                    <a:pt x="3056" y="2005"/>
                  </a:lnTo>
                  <a:lnTo>
                    <a:pt x="3131" y="1888"/>
                  </a:lnTo>
                  <a:lnTo>
                    <a:pt x="3056" y="1773"/>
                  </a:lnTo>
                  <a:lnTo>
                    <a:pt x="2975" y="1658"/>
                  </a:lnTo>
                  <a:lnTo>
                    <a:pt x="2887" y="1545"/>
                  </a:lnTo>
                  <a:lnTo>
                    <a:pt x="2795" y="1434"/>
                  </a:lnTo>
                  <a:lnTo>
                    <a:pt x="2696" y="1325"/>
                  </a:lnTo>
                  <a:lnTo>
                    <a:pt x="2593" y="1218"/>
                  </a:lnTo>
                  <a:lnTo>
                    <a:pt x="2487" y="1115"/>
                  </a:lnTo>
                  <a:lnTo>
                    <a:pt x="2377" y="1017"/>
                  </a:lnTo>
                  <a:lnTo>
                    <a:pt x="2266" y="924"/>
                  </a:lnTo>
                  <a:lnTo>
                    <a:pt x="2153" y="838"/>
                  </a:lnTo>
                  <a:lnTo>
                    <a:pt x="2039" y="756"/>
                  </a:lnTo>
                  <a:lnTo>
                    <a:pt x="1922" y="681"/>
                  </a:lnTo>
                  <a:close/>
                  <a:moveTo>
                    <a:pt x="922" y="338"/>
                  </a:moveTo>
                  <a:lnTo>
                    <a:pt x="860" y="341"/>
                  </a:lnTo>
                  <a:lnTo>
                    <a:pt x="800" y="348"/>
                  </a:lnTo>
                  <a:lnTo>
                    <a:pt x="744" y="360"/>
                  </a:lnTo>
                  <a:lnTo>
                    <a:pt x="691" y="377"/>
                  </a:lnTo>
                  <a:lnTo>
                    <a:pt x="642" y="397"/>
                  </a:lnTo>
                  <a:lnTo>
                    <a:pt x="597" y="421"/>
                  </a:lnTo>
                  <a:lnTo>
                    <a:pt x="555" y="451"/>
                  </a:lnTo>
                  <a:lnTo>
                    <a:pt x="517" y="484"/>
                  </a:lnTo>
                  <a:lnTo>
                    <a:pt x="484" y="522"/>
                  </a:lnTo>
                  <a:lnTo>
                    <a:pt x="455" y="563"/>
                  </a:lnTo>
                  <a:lnTo>
                    <a:pt x="430" y="607"/>
                  </a:lnTo>
                  <a:lnTo>
                    <a:pt x="409" y="656"/>
                  </a:lnTo>
                  <a:lnTo>
                    <a:pt x="393" y="708"/>
                  </a:lnTo>
                  <a:lnTo>
                    <a:pt x="380" y="764"/>
                  </a:lnTo>
                  <a:lnTo>
                    <a:pt x="373" y="822"/>
                  </a:lnTo>
                  <a:lnTo>
                    <a:pt x="369" y="884"/>
                  </a:lnTo>
                  <a:lnTo>
                    <a:pt x="413" y="896"/>
                  </a:lnTo>
                  <a:lnTo>
                    <a:pt x="454" y="912"/>
                  </a:lnTo>
                  <a:lnTo>
                    <a:pt x="492" y="933"/>
                  </a:lnTo>
                  <a:lnTo>
                    <a:pt x="527" y="960"/>
                  </a:lnTo>
                  <a:lnTo>
                    <a:pt x="557" y="991"/>
                  </a:lnTo>
                  <a:lnTo>
                    <a:pt x="583" y="1026"/>
                  </a:lnTo>
                  <a:lnTo>
                    <a:pt x="603" y="1065"/>
                  </a:lnTo>
                  <a:lnTo>
                    <a:pt x="620" y="1106"/>
                  </a:lnTo>
                  <a:lnTo>
                    <a:pt x="629" y="1150"/>
                  </a:lnTo>
                  <a:lnTo>
                    <a:pt x="632" y="1196"/>
                  </a:lnTo>
                  <a:lnTo>
                    <a:pt x="629" y="1242"/>
                  </a:lnTo>
                  <a:lnTo>
                    <a:pt x="620" y="1286"/>
                  </a:lnTo>
                  <a:lnTo>
                    <a:pt x="604" y="1328"/>
                  </a:lnTo>
                  <a:lnTo>
                    <a:pt x="583" y="1365"/>
                  </a:lnTo>
                  <a:lnTo>
                    <a:pt x="557" y="1401"/>
                  </a:lnTo>
                  <a:lnTo>
                    <a:pt x="527" y="1432"/>
                  </a:lnTo>
                  <a:lnTo>
                    <a:pt x="492" y="1458"/>
                  </a:lnTo>
                  <a:lnTo>
                    <a:pt x="528" y="1544"/>
                  </a:lnTo>
                  <a:lnTo>
                    <a:pt x="568" y="1629"/>
                  </a:lnTo>
                  <a:lnTo>
                    <a:pt x="612" y="1715"/>
                  </a:lnTo>
                  <a:lnTo>
                    <a:pt x="687" y="1608"/>
                  </a:lnTo>
                  <a:lnTo>
                    <a:pt x="765" y="1502"/>
                  </a:lnTo>
                  <a:lnTo>
                    <a:pt x="848" y="1396"/>
                  </a:lnTo>
                  <a:lnTo>
                    <a:pt x="936" y="1293"/>
                  </a:lnTo>
                  <a:lnTo>
                    <a:pt x="1028" y="1192"/>
                  </a:lnTo>
                  <a:lnTo>
                    <a:pt x="1125" y="1093"/>
                  </a:lnTo>
                  <a:lnTo>
                    <a:pt x="1224" y="996"/>
                  </a:lnTo>
                  <a:lnTo>
                    <a:pt x="1326" y="903"/>
                  </a:lnTo>
                  <a:lnTo>
                    <a:pt x="1430" y="816"/>
                  </a:lnTo>
                  <a:lnTo>
                    <a:pt x="1535" y="733"/>
                  </a:lnTo>
                  <a:lnTo>
                    <a:pt x="1641" y="654"/>
                  </a:lnTo>
                  <a:lnTo>
                    <a:pt x="1749" y="581"/>
                  </a:lnTo>
                  <a:lnTo>
                    <a:pt x="1666" y="538"/>
                  </a:lnTo>
                  <a:lnTo>
                    <a:pt x="1584" y="499"/>
                  </a:lnTo>
                  <a:lnTo>
                    <a:pt x="1503" y="464"/>
                  </a:lnTo>
                  <a:lnTo>
                    <a:pt x="1423" y="435"/>
                  </a:lnTo>
                  <a:lnTo>
                    <a:pt x="1345" y="408"/>
                  </a:lnTo>
                  <a:lnTo>
                    <a:pt x="1269" y="386"/>
                  </a:lnTo>
                  <a:lnTo>
                    <a:pt x="1196" y="368"/>
                  </a:lnTo>
                  <a:lnTo>
                    <a:pt x="1124" y="354"/>
                  </a:lnTo>
                  <a:lnTo>
                    <a:pt x="1054" y="345"/>
                  </a:lnTo>
                  <a:lnTo>
                    <a:pt x="986" y="339"/>
                  </a:lnTo>
                  <a:lnTo>
                    <a:pt x="922" y="338"/>
                  </a:lnTo>
                  <a:close/>
                  <a:moveTo>
                    <a:pt x="2922" y="337"/>
                  </a:moveTo>
                  <a:lnTo>
                    <a:pt x="2849" y="339"/>
                  </a:lnTo>
                  <a:lnTo>
                    <a:pt x="2775" y="346"/>
                  </a:lnTo>
                  <a:lnTo>
                    <a:pt x="2696" y="357"/>
                  </a:lnTo>
                  <a:lnTo>
                    <a:pt x="2616" y="375"/>
                  </a:lnTo>
                  <a:lnTo>
                    <a:pt x="2534" y="397"/>
                  </a:lnTo>
                  <a:lnTo>
                    <a:pt x="2449" y="423"/>
                  </a:lnTo>
                  <a:lnTo>
                    <a:pt x="2363" y="456"/>
                  </a:lnTo>
                  <a:lnTo>
                    <a:pt x="2275" y="492"/>
                  </a:lnTo>
                  <a:lnTo>
                    <a:pt x="2186" y="534"/>
                  </a:lnTo>
                  <a:lnTo>
                    <a:pt x="2095" y="581"/>
                  </a:lnTo>
                  <a:lnTo>
                    <a:pt x="2203" y="654"/>
                  </a:lnTo>
                  <a:lnTo>
                    <a:pt x="2309" y="733"/>
                  </a:lnTo>
                  <a:lnTo>
                    <a:pt x="2414" y="816"/>
                  </a:lnTo>
                  <a:lnTo>
                    <a:pt x="2518" y="903"/>
                  </a:lnTo>
                  <a:lnTo>
                    <a:pt x="2620" y="996"/>
                  </a:lnTo>
                  <a:lnTo>
                    <a:pt x="2719" y="1093"/>
                  </a:lnTo>
                  <a:lnTo>
                    <a:pt x="2816" y="1192"/>
                  </a:lnTo>
                  <a:lnTo>
                    <a:pt x="2908" y="1293"/>
                  </a:lnTo>
                  <a:lnTo>
                    <a:pt x="2996" y="1396"/>
                  </a:lnTo>
                  <a:lnTo>
                    <a:pt x="3079" y="1502"/>
                  </a:lnTo>
                  <a:lnTo>
                    <a:pt x="3158" y="1608"/>
                  </a:lnTo>
                  <a:lnTo>
                    <a:pt x="3232" y="1715"/>
                  </a:lnTo>
                  <a:lnTo>
                    <a:pt x="3276" y="1628"/>
                  </a:lnTo>
                  <a:lnTo>
                    <a:pt x="3317" y="1542"/>
                  </a:lnTo>
                  <a:lnTo>
                    <a:pt x="3353" y="1456"/>
                  </a:lnTo>
                  <a:lnTo>
                    <a:pt x="3385" y="1372"/>
                  </a:lnTo>
                  <a:lnTo>
                    <a:pt x="3412" y="1289"/>
                  </a:lnTo>
                  <a:lnTo>
                    <a:pt x="3434" y="1208"/>
                  </a:lnTo>
                  <a:lnTo>
                    <a:pt x="3451" y="1129"/>
                  </a:lnTo>
                  <a:lnTo>
                    <a:pt x="3465" y="1053"/>
                  </a:lnTo>
                  <a:lnTo>
                    <a:pt x="3471" y="983"/>
                  </a:lnTo>
                  <a:lnTo>
                    <a:pt x="3475" y="917"/>
                  </a:lnTo>
                  <a:lnTo>
                    <a:pt x="3474" y="853"/>
                  </a:lnTo>
                  <a:lnTo>
                    <a:pt x="3468" y="794"/>
                  </a:lnTo>
                  <a:lnTo>
                    <a:pt x="3458" y="736"/>
                  </a:lnTo>
                  <a:lnTo>
                    <a:pt x="3444" y="683"/>
                  </a:lnTo>
                  <a:lnTo>
                    <a:pt x="3426" y="632"/>
                  </a:lnTo>
                  <a:lnTo>
                    <a:pt x="3403" y="585"/>
                  </a:lnTo>
                  <a:lnTo>
                    <a:pt x="3365" y="605"/>
                  </a:lnTo>
                  <a:lnTo>
                    <a:pt x="3325" y="620"/>
                  </a:lnTo>
                  <a:lnTo>
                    <a:pt x="3282" y="630"/>
                  </a:lnTo>
                  <a:lnTo>
                    <a:pt x="3237" y="632"/>
                  </a:lnTo>
                  <a:lnTo>
                    <a:pt x="3193" y="630"/>
                  </a:lnTo>
                  <a:lnTo>
                    <a:pt x="3150" y="620"/>
                  </a:lnTo>
                  <a:lnTo>
                    <a:pt x="3109" y="605"/>
                  </a:lnTo>
                  <a:lnTo>
                    <a:pt x="3071" y="585"/>
                  </a:lnTo>
                  <a:lnTo>
                    <a:pt x="3037" y="561"/>
                  </a:lnTo>
                  <a:lnTo>
                    <a:pt x="3006" y="531"/>
                  </a:lnTo>
                  <a:lnTo>
                    <a:pt x="2979" y="499"/>
                  </a:lnTo>
                  <a:lnTo>
                    <a:pt x="2957" y="462"/>
                  </a:lnTo>
                  <a:lnTo>
                    <a:pt x="2940" y="423"/>
                  </a:lnTo>
                  <a:lnTo>
                    <a:pt x="2928" y="381"/>
                  </a:lnTo>
                  <a:lnTo>
                    <a:pt x="2922" y="337"/>
                  </a:lnTo>
                  <a:close/>
                  <a:moveTo>
                    <a:pt x="3237" y="179"/>
                  </a:moveTo>
                  <a:lnTo>
                    <a:pt x="3210" y="181"/>
                  </a:lnTo>
                  <a:lnTo>
                    <a:pt x="3184" y="189"/>
                  </a:lnTo>
                  <a:lnTo>
                    <a:pt x="3160" y="202"/>
                  </a:lnTo>
                  <a:lnTo>
                    <a:pt x="3140" y="219"/>
                  </a:lnTo>
                  <a:lnTo>
                    <a:pt x="3123" y="240"/>
                  </a:lnTo>
                  <a:lnTo>
                    <a:pt x="3110" y="263"/>
                  </a:lnTo>
                  <a:lnTo>
                    <a:pt x="3102" y="288"/>
                  </a:lnTo>
                  <a:lnTo>
                    <a:pt x="3099" y="316"/>
                  </a:lnTo>
                  <a:lnTo>
                    <a:pt x="3102" y="344"/>
                  </a:lnTo>
                  <a:lnTo>
                    <a:pt x="3110" y="370"/>
                  </a:lnTo>
                  <a:lnTo>
                    <a:pt x="3123" y="394"/>
                  </a:lnTo>
                  <a:lnTo>
                    <a:pt x="3140" y="414"/>
                  </a:lnTo>
                  <a:lnTo>
                    <a:pt x="3160" y="431"/>
                  </a:lnTo>
                  <a:lnTo>
                    <a:pt x="3184" y="443"/>
                  </a:lnTo>
                  <a:lnTo>
                    <a:pt x="3210" y="452"/>
                  </a:lnTo>
                  <a:lnTo>
                    <a:pt x="3237" y="455"/>
                  </a:lnTo>
                  <a:lnTo>
                    <a:pt x="3265" y="452"/>
                  </a:lnTo>
                  <a:lnTo>
                    <a:pt x="3292" y="443"/>
                  </a:lnTo>
                  <a:lnTo>
                    <a:pt x="3315" y="431"/>
                  </a:lnTo>
                  <a:lnTo>
                    <a:pt x="3335" y="414"/>
                  </a:lnTo>
                  <a:lnTo>
                    <a:pt x="3353" y="394"/>
                  </a:lnTo>
                  <a:lnTo>
                    <a:pt x="3365" y="370"/>
                  </a:lnTo>
                  <a:lnTo>
                    <a:pt x="3373" y="344"/>
                  </a:lnTo>
                  <a:lnTo>
                    <a:pt x="3376" y="316"/>
                  </a:lnTo>
                  <a:lnTo>
                    <a:pt x="3373" y="288"/>
                  </a:lnTo>
                  <a:lnTo>
                    <a:pt x="3365" y="263"/>
                  </a:lnTo>
                  <a:lnTo>
                    <a:pt x="3353" y="240"/>
                  </a:lnTo>
                  <a:lnTo>
                    <a:pt x="3335" y="219"/>
                  </a:lnTo>
                  <a:lnTo>
                    <a:pt x="3315" y="202"/>
                  </a:lnTo>
                  <a:lnTo>
                    <a:pt x="3292" y="189"/>
                  </a:lnTo>
                  <a:lnTo>
                    <a:pt x="3265" y="181"/>
                  </a:lnTo>
                  <a:lnTo>
                    <a:pt x="3237" y="179"/>
                  </a:lnTo>
                  <a:close/>
                  <a:moveTo>
                    <a:pt x="3237" y="0"/>
                  </a:moveTo>
                  <a:lnTo>
                    <a:pt x="3284" y="4"/>
                  </a:lnTo>
                  <a:lnTo>
                    <a:pt x="3328" y="14"/>
                  </a:lnTo>
                  <a:lnTo>
                    <a:pt x="3371" y="30"/>
                  </a:lnTo>
                  <a:lnTo>
                    <a:pt x="3409" y="51"/>
                  </a:lnTo>
                  <a:lnTo>
                    <a:pt x="3445" y="78"/>
                  </a:lnTo>
                  <a:lnTo>
                    <a:pt x="3476" y="109"/>
                  </a:lnTo>
                  <a:lnTo>
                    <a:pt x="3503" y="144"/>
                  </a:lnTo>
                  <a:lnTo>
                    <a:pt x="3525" y="183"/>
                  </a:lnTo>
                  <a:lnTo>
                    <a:pt x="3540" y="225"/>
                  </a:lnTo>
                  <a:lnTo>
                    <a:pt x="3550" y="269"/>
                  </a:lnTo>
                  <a:lnTo>
                    <a:pt x="3554" y="316"/>
                  </a:lnTo>
                  <a:lnTo>
                    <a:pt x="3550" y="361"/>
                  </a:lnTo>
                  <a:lnTo>
                    <a:pt x="3541" y="406"/>
                  </a:lnTo>
                  <a:lnTo>
                    <a:pt x="3526" y="447"/>
                  </a:lnTo>
                  <a:lnTo>
                    <a:pt x="3557" y="496"/>
                  </a:lnTo>
                  <a:lnTo>
                    <a:pt x="3583" y="549"/>
                  </a:lnTo>
                  <a:lnTo>
                    <a:pt x="3606" y="605"/>
                  </a:lnTo>
                  <a:lnTo>
                    <a:pt x="3623" y="664"/>
                  </a:lnTo>
                  <a:lnTo>
                    <a:pt x="3638" y="726"/>
                  </a:lnTo>
                  <a:lnTo>
                    <a:pt x="3647" y="791"/>
                  </a:lnTo>
                  <a:lnTo>
                    <a:pt x="3652" y="859"/>
                  </a:lnTo>
                  <a:lnTo>
                    <a:pt x="3652" y="929"/>
                  </a:lnTo>
                  <a:lnTo>
                    <a:pt x="3649" y="1002"/>
                  </a:lnTo>
                  <a:lnTo>
                    <a:pt x="3641" y="1076"/>
                  </a:lnTo>
                  <a:lnTo>
                    <a:pt x="3627" y="1160"/>
                  </a:lnTo>
                  <a:lnTo>
                    <a:pt x="3608" y="1247"/>
                  </a:lnTo>
                  <a:lnTo>
                    <a:pt x="3583" y="1334"/>
                  </a:lnTo>
                  <a:lnTo>
                    <a:pt x="3555" y="1424"/>
                  </a:lnTo>
                  <a:lnTo>
                    <a:pt x="3521" y="1515"/>
                  </a:lnTo>
                  <a:lnTo>
                    <a:pt x="3483" y="1607"/>
                  </a:lnTo>
                  <a:lnTo>
                    <a:pt x="3439" y="1701"/>
                  </a:lnTo>
                  <a:lnTo>
                    <a:pt x="3392" y="1794"/>
                  </a:lnTo>
                  <a:lnTo>
                    <a:pt x="3338" y="1888"/>
                  </a:lnTo>
                  <a:lnTo>
                    <a:pt x="3389" y="1980"/>
                  </a:lnTo>
                  <a:lnTo>
                    <a:pt x="3436" y="2071"/>
                  </a:lnTo>
                  <a:lnTo>
                    <a:pt x="3478" y="2160"/>
                  </a:lnTo>
                  <a:lnTo>
                    <a:pt x="3516" y="2248"/>
                  </a:lnTo>
                  <a:lnTo>
                    <a:pt x="3549" y="2335"/>
                  </a:lnTo>
                  <a:lnTo>
                    <a:pt x="3577" y="2420"/>
                  </a:lnTo>
                  <a:lnTo>
                    <a:pt x="3601" y="2504"/>
                  </a:lnTo>
                  <a:lnTo>
                    <a:pt x="3621" y="2586"/>
                  </a:lnTo>
                  <a:lnTo>
                    <a:pt x="3636" y="2666"/>
                  </a:lnTo>
                  <a:lnTo>
                    <a:pt x="3646" y="2744"/>
                  </a:lnTo>
                  <a:lnTo>
                    <a:pt x="3651" y="2819"/>
                  </a:lnTo>
                  <a:lnTo>
                    <a:pt x="3652" y="2892"/>
                  </a:lnTo>
                  <a:lnTo>
                    <a:pt x="3649" y="2963"/>
                  </a:lnTo>
                  <a:lnTo>
                    <a:pt x="3641" y="3031"/>
                  </a:lnTo>
                  <a:lnTo>
                    <a:pt x="3628" y="3095"/>
                  </a:lnTo>
                  <a:lnTo>
                    <a:pt x="3611" y="3157"/>
                  </a:lnTo>
                  <a:lnTo>
                    <a:pt x="3589" y="3217"/>
                  </a:lnTo>
                  <a:lnTo>
                    <a:pt x="3562" y="3272"/>
                  </a:lnTo>
                  <a:lnTo>
                    <a:pt x="3530" y="3324"/>
                  </a:lnTo>
                  <a:lnTo>
                    <a:pt x="3495" y="3373"/>
                  </a:lnTo>
                  <a:lnTo>
                    <a:pt x="3454" y="3419"/>
                  </a:lnTo>
                  <a:lnTo>
                    <a:pt x="3412" y="3456"/>
                  </a:lnTo>
                  <a:lnTo>
                    <a:pt x="3367" y="3491"/>
                  </a:lnTo>
                  <a:lnTo>
                    <a:pt x="3318" y="3520"/>
                  </a:lnTo>
                  <a:lnTo>
                    <a:pt x="3267" y="3546"/>
                  </a:lnTo>
                  <a:lnTo>
                    <a:pt x="3214" y="3568"/>
                  </a:lnTo>
                  <a:lnTo>
                    <a:pt x="3158" y="3586"/>
                  </a:lnTo>
                  <a:lnTo>
                    <a:pt x="3099" y="3600"/>
                  </a:lnTo>
                  <a:lnTo>
                    <a:pt x="3038" y="3610"/>
                  </a:lnTo>
                  <a:lnTo>
                    <a:pt x="2973" y="3616"/>
                  </a:lnTo>
                  <a:lnTo>
                    <a:pt x="2907" y="3618"/>
                  </a:lnTo>
                  <a:lnTo>
                    <a:pt x="2828" y="3616"/>
                  </a:lnTo>
                  <a:lnTo>
                    <a:pt x="2747" y="3607"/>
                  </a:lnTo>
                  <a:lnTo>
                    <a:pt x="2663" y="3595"/>
                  </a:lnTo>
                  <a:lnTo>
                    <a:pt x="2576" y="3576"/>
                  </a:lnTo>
                  <a:lnTo>
                    <a:pt x="2489" y="3553"/>
                  </a:lnTo>
                  <a:lnTo>
                    <a:pt x="2398" y="3524"/>
                  </a:lnTo>
                  <a:lnTo>
                    <a:pt x="2306" y="3491"/>
                  </a:lnTo>
                  <a:lnTo>
                    <a:pt x="2212" y="3452"/>
                  </a:lnTo>
                  <a:lnTo>
                    <a:pt x="2116" y="3407"/>
                  </a:lnTo>
                  <a:lnTo>
                    <a:pt x="2020" y="3359"/>
                  </a:lnTo>
                  <a:lnTo>
                    <a:pt x="1922" y="3304"/>
                  </a:lnTo>
                  <a:lnTo>
                    <a:pt x="1824" y="3359"/>
                  </a:lnTo>
                  <a:lnTo>
                    <a:pt x="1728" y="3407"/>
                  </a:lnTo>
                  <a:lnTo>
                    <a:pt x="1633" y="3452"/>
                  </a:lnTo>
                  <a:lnTo>
                    <a:pt x="1538" y="3491"/>
                  </a:lnTo>
                  <a:lnTo>
                    <a:pt x="1446" y="3524"/>
                  </a:lnTo>
                  <a:lnTo>
                    <a:pt x="1355" y="3553"/>
                  </a:lnTo>
                  <a:lnTo>
                    <a:pt x="1268" y="3576"/>
                  </a:lnTo>
                  <a:lnTo>
                    <a:pt x="1181" y="3595"/>
                  </a:lnTo>
                  <a:lnTo>
                    <a:pt x="1097" y="3607"/>
                  </a:lnTo>
                  <a:lnTo>
                    <a:pt x="1016" y="3616"/>
                  </a:lnTo>
                  <a:lnTo>
                    <a:pt x="937" y="3618"/>
                  </a:lnTo>
                  <a:lnTo>
                    <a:pt x="871" y="3616"/>
                  </a:lnTo>
                  <a:lnTo>
                    <a:pt x="806" y="3610"/>
                  </a:lnTo>
                  <a:lnTo>
                    <a:pt x="745" y="3600"/>
                  </a:lnTo>
                  <a:lnTo>
                    <a:pt x="687" y="3586"/>
                  </a:lnTo>
                  <a:lnTo>
                    <a:pt x="630" y="3568"/>
                  </a:lnTo>
                  <a:lnTo>
                    <a:pt x="577" y="3546"/>
                  </a:lnTo>
                  <a:lnTo>
                    <a:pt x="526" y="3520"/>
                  </a:lnTo>
                  <a:lnTo>
                    <a:pt x="477" y="3491"/>
                  </a:lnTo>
                  <a:lnTo>
                    <a:pt x="433" y="3456"/>
                  </a:lnTo>
                  <a:lnTo>
                    <a:pt x="390" y="3419"/>
                  </a:lnTo>
                  <a:lnTo>
                    <a:pt x="350" y="3373"/>
                  </a:lnTo>
                  <a:lnTo>
                    <a:pt x="314" y="3324"/>
                  </a:lnTo>
                  <a:lnTo>
                    <a:pt x="283" y="3272"/>
                  </a:lnTo>
                  <a:lnTo>
                    <a:pt x="255" y="3217"/>
                  </a:lnTo>
                  <a:lnTo>
                    <a:pt x="233" y="3158"/>
                  </a:lnTo>
                  <a:lnTo>
                    <a:pt x="216" y="3096"/>
                  </a:lnTo>
                  <a:lnTo>
                    <a:pt x="203" y="3031"/>
                  </a:lnTo>
                  <a:lnTo>
                    <a:pt x="195" y="2963"/>
                  </a:lnTo>
                  <a:lnTo>
                    <a:pt x="192" y="2892"/>
                  </a:lnTo>
                  <a:lnTo>
                    <a:pt x="193" y="2819"/>
                  </a:lnTo>
                  <a:lnTo>
                    <a:pt x="199" y="2744"/>
                  </a:lnTo>
                  <a:lnTo>
                    <a:pt x="209" y="2666"/>
                  </a:lnTo>
                  <a:lnTo>
                    <a:pt x="223" y="2586"/>
                  </a:lnTo>
                  <a:lnTo>
                    <a:pt x="243" y="2504"/>
                  </a:lnTo>
                  <a:lnTo>
                    <a:pt x="266" y="2421"/>
                  </a:lnTo>
                  <a:lnTo>
                    <a:pt x="295" y="2336"/>
                  </a:lnTo>
                  <a:lnTo>
                    <a:pt x="328" y="2248"/>
                  </a:lnTo>
                  <a:lnTo>
                    <a:pt x="366" y="2161"/>
                  </a:lnTo>
                  <a:lnTo>
                    <a:pt x="408" y="2071"/>
                  </a:lnTo>
                  <a:lnTo>
                    <a:pt x="455" y="1980"/>
                  </a:lnTo>
                  <a:lnTo>
                    <a:pt x="506" y="1888"/>
                  </a:lnTo>
                  <a:lnTo>
                    <a:pt x="453" y="1794"/>
                  </a:lnTo>
                  <a:lnTo>
                    <a:pt x="404" y="1699"/>
                  </a:lnTo>
                  <a:lnTo>
                    <a:pt x="360" y="1605"/>
                  </a:lnTo>
                  <a:lnTo>
                    <a:pt x="322" y="1512"/>
                  </a:lnTo>
                  <a:lnTo>
                    <a:pt x="316" y="1512"/>
                  </a:lnTo>
                  <a:lnTo>
                    <a:pt x="270" y="1508"/>
                  </a:lnTo>
                  <a:lnTo>
                    <a:pt x="225" y="1498"/>
                  </a:lnTo>
                  <a:lnTo>
                    <a:pt x="183" y="1483"/>
                  </a:lnTo>
                  <a:lnTo>
                    <a:pt x="144" y="1461"/>
                  </a:lnTo>
                  <a:lnTo>
                    <a:pt x="109" y="1434"/>
                  </a:lnTo>
                  <a:lnTo>
                    <a:pt x="78" y="1403"/>
                  </a:lnTo>
                  <a:lnTo>
                    <a:pt x="51" y="1368"/>
                  </a:lnTo>
                  <a:lnTo>
                    <a:pt x="30" y="1329"/>
                  </a:lnTo>
                  <a:lnTo>
                    <a:pt x="13" y="1288"/>
                  </a:lnTo>
                  <a:lnTo>
                    <a:pt x="3" y="1242"/>
                  </a:lnTo>
                  <a:lnTo>
                    <a:pt x="0" y="1196"/>
                  </a:lnTo>
                  <a:lnTo>
                    <a:pt x="3" y="1154"/>
                  </a:lnTo>
                  <a:lnTo>
                    <a:pt x="11" y="1113"/>
                  </a:lnTo>
                  <a:lnTo>
                    <a:pt x="24" y="1074"/>
                  </a:lnTo>
                  <a:lnTo>
                    <a:pt x="43" y="1037"/>
                  </a:lnTo>
                  <a:lnTo>
                    <a:pt x="65" y="1004"/>
                  </a:lnTo>
                  <a:lnTo>
                    <a:pt x="92" y="974"/>
                  </a:lnTo>
                  <a:lnTo>
                    <a:pt x="122" y="948"/>
                  </a:lnTo>
                  <a:lnTo>
                    <a:pt x="155" y="924"/>
                  </a:lnTo>
                  <a:lnTo>
                    <a:pt x="192" y="905"/>
                  </a:lnTo>
                  <a:lnTo>
                    <a:pt x="193" y="839"/>
                  </a:lnTo>
                  <a:lnTo>
                    <a:pt x="200" y="775"/>
                  </a:lnTo>
                  <a:lnTo>
                    <a:pt x="210" y="713"/>
                  </a:lnTo>
                  <a:lnTo>
                    <a:pt x="224" y="653"/>
                  </a:lnTo>
                  <a:lnTo>
                    <a:pt x="242" y="596"/>
                  </a:lnTo>
                  <a:lnTo>
                    <a:pt x="264" y="543"/>
                  </a:lnTo>
                  <a:lnTo>
                    <a:pt x="289" y="492"/>
                  </a:lnTo>
                  <a:lnTo>
                    <a:pt x="319" y="445"/>
                  </a:lnTo>
                  <a:lnTo>
                    <a:pt x="354" y="400"/>
                  </a:lnTo>
                  <a:lnTo>
                    <a:pt x="390" y="359"/>
                  </a:lnTo>
                  <a:lnTo>
                    <a:pt x="436" y="318"/>
                  </a:lnTo>
                  <a:lnTo>
                    <a:pt x="485" y="282"/>
                  </a:lnTo>
                  <a:lnTo>
                    <a:pt x="537" y="251"/>
                  </a:lnTo>
                  <a:lnTo>
                    <a:pt x="593" y="224"/>
                  </a:lnTo>
                  <a:lnTo>
                    <a:pt x="652" y="202"/>
                  </a:lnTo>
                  <a:lnTo>
                    <a:pt x="714" y="184"/>
                  </a:lnTo>
                  <a:lnTo>
                    <a:pt x="780" y="172"/>
                  </a:lnTo>
                  <a:lnTo>
                    <a:pt x="847" y="163"/>
                  </a:lnTo>
                  <a:lnTo>
                    <a:pt x="917" y="160"/>
                  </a:lnTo>
                  <a:lnTo>
                    <a:pt x="990" y="161"/>
                  </a:lnTo>
                  <a:lnTo>
                    <a:pt x="1066" y="166"/>
                  </a:lnTo>
                  <a:lnTo>
                    <a:pt x="1145" y="176"/>
                  </a:lnTo>
                  <a:lnTo>
                    <a:pt x="1224" y="192"/>
                  </a:lnTo>
                  <a:lnTo>
                    <a:pt x="1305" y="211"/>
                  </a:lnTo>
                  <a:lnTo>
                    <a:pt x="1390" y="235"/>
                  </a:lnTo>
                  <a:lnTo>
                    <a:pt x="1475" y="264"/>
                  </a:lnTo>
                  <a:lnTo>
                    <a:pt x="1562" y="296"/>
                  </a:lnTo>
                  <a:lnTo>
                    <a:pt x="1650" y="334"/>
                  </a:lnTo>
                  <a:lnTo>
                    <a:pt x="1740" y="376"/>
                  </a:lnTo>
                  <a:lnTo>
                    <a:pt x="1830" y="422"/>
                  </a:lnTo>
                  <a:lnTo>
                    <a:pt x="1922" y="473"/>
                  </a:lnTo>
                  <a:lnTo>
                    <a:pt x="2016" y="421"/>
                  </a:lnTo>
                  <a:lnTo>
                    <a:pt x="2109" y="374"/>
                  </a:lnTo>
                  <a:lnTo>
                    <a:pt x="2202" y="330"/>
                  </a:lnTo>
                  <a:lnTo>
                    <a:pt x="2294" y="292"/>
                  </a:lnTo>
                  <a:lnTo>
                    <a:pt x="2383" y="258"/>
                  </a:lnTo>
                  <a:lnTo>
                    <a:pt x="2472" y="230"/>
                  </a:lnTo>
                  <a:lnTo>
                    <a:pt x="2559" y="206"/>
                  </a:lnTo>
                  <a:lnTo>
                    <a:pt x="2644" y="186"/>
                  </a:lnTo>
                  <a:lnTo>
                    <a:pt x="2727" y="173"/>
                  </a:lnTo>
                  <a:lnTo>
                    <a:pt x="2808" y="164"/>
                  </a:lnTo>
                  <a:lnTo>
                    <a:pt x="2887" y="160"/>
                  </a:lnTo>
                  <a:lnTo>
                    <a:pt x="2962" y="161"/>
                  </a:lnTo>
                  <a:lnTo>
                    <a:pt x="2985" y="127"/>
                  </a:lnTo>
                  <a:lnTo>
                    <a:pt x="3012" y="96"/>
                  </a:lnTo>
                  <a:lnTo>
                    <a:pt x="3042" y="68"/>
                  </a:lnTo>
                  <a:lnTo>
                    <a:pt x="3077" y="45"/>
                  </a:lnTo>
                  <a:lnTo>
                    <a:pt x="3113" y="26"/>
                  </a:lnTo>
                  <a:lnTo>
                    <a:pt x="3152" y="12"/>
                  </a:lnTo>
                  <a:lnTo>
                    <a:pt x="3194" y="4"/>
                  </a:lnTo>
                  <a:lnTo>
                    <a:pt x="3237" y="0"/>
                  </a:lnTo>
                  <a:close/>
                </a:path>
              </a:pathLst>
            </a:custGeom>
            <a:grpFill/>
            <a:ln w="0">
              <a:noFill/>
              <a:prstDash val="solid"/>
              <a:round/>
            </a:ln>
          </p:spPr>
          <p:txBody>
            <a:bodyPr vert="horz" wrap="square" lIns="91440" tIns="45720" rIns="91440" bIns="45720" numCol="1" anchor="t" anchorCtr="0" compatLnSpc="1"/>
            <a:lstStyle/>
            <a:p>
              <a:endParaRPr lang="en-US">
                <a:solidFill>
                  <a:srgbClr val="F6E1AC"/>
                </a:solidFill>
                <a:cs typeface="+mn-ea"/>
                <a:sym typeface="+mn-lt"/>
              </a:endParaRPr>
            </a:p>
          </p:txBody>
        </p:sp>
      </p:grpSp>
      <p:sp>
        <p:nvSpPr>
          <p:cNvPr id="87" name="Inhaltsplatzhalter 4"/>
          <p:cNvSpPr txBox="1"/>
          <p:nvPr/>
        </p:nvSpPr>
        <p:spPr>
          <a:xfrm>
            <a:off x="8306962" y="1973611"/>
            <a:ext cx="3347737" cy="553998"/>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zh-CN" altLang="en-US" sz="1400" b="1" dirty="0">
                <a:solidFill>
                  <a:srgbClr val="F6E1AC"/>
                </a:solidFill>
                <a:latin typeface="+mn-lt"/>
                <a:cs typeface="+mn-ea"/>
                <a:sym typeface="+mn-lt"/>
              </a:rPr>
              <a:t>输入标题</a:t>
            </a:r>
            <a:br>
              <a:rPr lang="en-US" sz="1400" b="1" dirty="0">
                <a:solidFill>
                  <a:srgbClr val="F6E1AC"/>
                </a:solidFill>
                <a:latin typeface="+mn-lt"/>
                <a:cs typeface="+mn-ea"/>
                <a:sym typeface="+mn-lt"/>
              </a:rPr>
            </a:br>
            <a:r>
              <a:rPr lang="zh-CN" altLang="en-US" sz="1100" dirty="0">
                <a:solidFill>
                  <a:srgbClr val="F6E1AC"/>
                </a:solidFill>
                <a:latin typeface="+mn-lt"/>
                <a:cs typeface="+mn-ea"/>
                <a:sym typeface="+mn-lt"/>
              </a:rPr>
              <a:t>点击添加主要文字内容点击添加主要文字内容点击添加主要文字内容点击添加主要文字内容</a:t>
            </a:r>
            <a:r>
              <a:rPr lang="en-US" sz="1100" dirty="0">
                <a:solidFill>
                  <a:srgbClr val="F6E1AC"/>
                </a:solidFill>
                <a:latin typeface="+mn-lt"/>
                <a:cs typeface="+mn-ea"/>
                <a:sym typeface="+mn-lt"/>
              </a:rPr>
              <a:t>. </a:t>
            </a:r>
          </a:p>
        </p:txBody>
      </p:sp>
      <p:sp>
        <p:nvSpPr>
          <p:cNvPr id="88" name="Inhaltsplatzhalter 4"/>
          <p:cNvSpPr txBox="1"/>
          <p:nvPr/>
        </p:nvSpPr>
        <p:spPr>
          <a:xfrm>
            <a:off x="8306962" y="4169966"/>
            <a:ext cx="3347737" cy="553998"/>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zh-CN" altLang="en-US" sz="1400" b="1" dirty="0">
                <a:solidFill>
                  <a:srgbClr val="F6E1AC"/>
                </a:solidFill>
                <a:latin typeface="+mn-lt"/>
                <a:cs typeface="+mn-ea"/>
                <a:sym typeface="+mn-lt"/>
              </a:rPr>
              <a:t>输入标题</a:t>
            </a:r>
            <a:br>
              <a:rPr lang="en-US" sz="1400" b="1" dirty="0">
                <a:solidFill>
                  <a:srgbClr val="F6E1AC"/>
                </a:solidFill>
                <a:latin typeface="+mn-lt"/>
                <a:cs typeface="+mn-ea"/>
                <a:sym typeface="+mn-lt"/>
              </a:rPr>
            </a:br>
            <a:r>
              <a:rPr lang="zh-CN" altLang="en-US" sz="1100" dirty="0">
                <a:solidFill>
                  <a:srgbClr val="F6E1AC"/>
                </a:solidFill>
                <a:latin typeface="+mn-lt"/>
                <a:cs typeface="+mn-ea"/>
                <a:sym typeface="+mn-lt"/>
              </a:rPr>
              <a:t>点击添加主要文字内容点击添加主要文字内容点击添加主要文字内容点击添加主要文字内容</a:t>
            </a:r>
            <a:endParaRPr lang="en-US" sz="1100" dirty="0">
              <a:solidFill>
                <a:srgbClr val="F6E1AC"/>
              </a:solidFill>
              <a:latin typeface="+mn-lt"/>
              <a:cs typeface="+mn-ea"/>
              <a:sym typeface="+mn-lt"/>
            </a:endParaRPr>
          </a:p>
        </p:txBody>
      </p:sp>
      <p:sp>
        <p:nvSpPr>
          <p:cNvPr id="89" name="Inhaltsplatzhalter 4"/>
          <p:cNvSpPr txBox="1"/>
          <p:nvPr/>
        </p:nvSpPr>
        <p:spPr>
          <a:xfrm>
            <a:off x="698899" y="3960908"/>
            <a:ext cx="3347737" cy="553998"/>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None/>
            </a:pPr>
            <a:r>
              <a:rPr lang="zh-CN" altLang="en-US" sz="1400" b="1" dirty="0">
                <a:solidFill>
                  <a:srgbClr val="F6E1AC"/>
                </a:solidFill>
                <a:latin typeface="+mn-lt"/>
                <a:cs typeface="+mn-ea"/>
                <a:sym typeface="+mn-lt"/>
              </a:rPr>
              <a:t>输入标题</a:t>
            </a:r>
            <a:br>
              <a:rPr lang="en-US" sz="1400" b="1" dirty="0">
                <a:solidFill>
                  <a:srgbClr val="F6E1AC"/>
                </a:solidFill>
                <a:latin typeface="+mn-lt"/>
                <a:cs typeface="+mn-ea"/>
                <a:sym typeface="+mn-lt"/>
              </a:rPr>
            </a:br>
            <a:r>
              <a:rPr lang="zh-CN" altLang="en-US" sz="1100" dirty="0">
                <a:solidFill>
                  <a:srgbClr val="F6E1AC"/>
                </a:solidFill>
                <a:latin typeface="+mn-lt"/>
                <a:cs typeface="+mn-ea"/>
                <a:sym typeface="+mn-lt"/>
              </a:rPr>
              <a:t>点击添加主要文字内容点击添加主要文字内容点击添加主要文字内容点击添加主要文字内容</a:t>
            </a:r>
            <a:endParaRPr lang="en-US" sz="1100" dirty="0">
              <a:solidFill>
                <a:srgbClr val="F6E1AC"/>
              </a:solidFill>
              <a:latin typeface="+mn-lt"/>
              <a:cs typeface="+mn-ea"/>
              <a:sym typeface="+mn-lt"/>
            </a:endParaRPr>
          </a:p>
        </p:txBody>
      </p:sp>
      <p:sp>
        <p:nvSpPr>
          <p:cNvPr id="90" name="Inhaltsplatzhalter 4"/>
          <p:cNvSpPr txBox="1"/>
          <p:nvPr/>
        </p:nvSpPr>
        <p:spPr>
          <a:xfrm>
            <a:off x="1729385" y="5316106"/>
            <a:ext cx="3347737" cy="553998"/>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None/>
            </a:pPr>
            <a:r>
              <a:rPr lang="zh-CN" altLang="en-US" sz="1400" b="1" dirty="0">
                <a:solidFill>
                  <a:srgbClr val="F6E1AC"/>
                </a:solidFill>
                <a:latin typeface="+mn-lt"/>
                <a:cs typeface="+mn-ea"/>
                <a:sym typeface="+mn-lt"/>
              </a:rPr>
              <a:t>输入标题</a:t>
            </a:r>
            <a:br>
              <a:rPr lang="en-US" sz="1400" b="1" dirty="0">
                <a:solidFill>
                  <a:srgbClr val="F6E1AC"/>
                </a:solidFill>
                <a:latin typeface="+mn-lt"/>
                <a:cs typeface="+mn-ea"/>
                <a:sym typeface="+mn-lt"/>
              </a:rPr>
            </a:br>
            <a:r>
              <a:rPr lang="zh-CN" altLang="en-US" sz="1100" dirty="0">
                <a:solidFill>
                  <a:srgbClr val="F6E1AC"/>
                </a:solidFill>
                <a:latin typeface="+mn-lt"/>
                <a:cs typeface="+mn-ea"/>
                <a:sym typeface="+mn-lt"/>
              </a:rPr>
              <a:t>点击添加主要文字内容点击添加主要文字内容点击添加主要文字内容点击添加主要文字内容</a:t>
            </a:r>
            <a:endParaRPr lang="en-US" sz="1100" dirty="0">
              <a:solidFill>
                <a:srgbClr val="F6E1AC"/>
              </a:solidFill>
              <a:latin typeface="+mn-lt"/>
              <a:cs typeface="+mn-ea"/>
              <a:sym typeface="+mn-lt"/>
            </a:endParaRPr>
          </a:p>
        </p:txBody>
      </p:sp>
      <p:sp>
        <p:nvSpPr>
          <p:cNvPr id="91" name="Inhaltsplatzhalter 4"/>
          <p:cNvSpPr txBox="1"/>
          <p:nvPr/>
        </p:nvSpPr>
        <p:spPr>
          <a:xfrm>
            <a:off x="579366" y="2016858"/>
            <a:ext cx="3347737" cy="553998"/>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None/>
            </a:pPr>
            <a:r>
              <a:rPr lang="zh-CN" altLang="en-US" sz="1400" b="1" dirty="0">
                <a:solidFill>
                  <a:srgbClr val="F6E1AC"/>
                </a:solidFill>
                <a:latin typeface="+mn-lt"/>
                <a:cs typeface="+mn-ea"/>
                <a:sym typeface="+mn-lt"/>
              </a:rPr>
              <a:t>输入标题</a:t>
            </a:r>
            <a:br>
              <a:rPr lang="en-US" sz="1400" b="1" dirty="0">
                <a:solidFill>
                  <a:srgbClr val="F6E1AC"/>
                </a:solidFill>
                <a:latin typeface="+mn-lt"/>
                <a:cs typeface="+mn-ea"/>
                <a:sym typeface="+mn-lt"/>
              </a:rPr>
            </a:br>
            <a:r>
              <a:rPr lang="zh-CN" altLang="en-US" sz="1100" dirty="0">
                <a:solidFill>
                  <a:srgbClr val="F6E1AC"/>
                </a:solidFill>
                <a:latin typeface="+mn-lt"/>
                <a:cs typeface="+mn-ea"/>
                <a:sym typeface="+mn-lt"/>
              </a:rPr>
              <a:t>点击添加主要文字内容点击添加主要文字内容点击添加主要文字内容点击添加主要文字内容</a:t>
            </a:r>
            <a:endParaRPr lang="en-US" sz="1100" dirty="0">
              <a:solidFill>
                <a:srgbClr val="F6E1AC"/>
              </a:solidFill>
              <a:latin typeface="+mn-lt"/>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advTm="2000">
        <p14:doors dir="vert"/>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0"/>
                                        </p:tgtEl>
                                        <p:attrNameLst>
                                          <p:attrName>style.visibility</p:attrName>
                                        </p:attrNameLst>
                                      </p:cBhvr>
                                      <p:to>
                                        <p:strVal val="visible"/>
                                      </p:to>
                                    </p:set>
                                    <p:anim calcmode="lin" valueType="num">
                                      <p:cBhvr>
                                        <p:cTn id="13" dur="500" fill="hold"/>
                                        <p:tgtEl>
                                          <p:spTgt spid="70"/>
                                        </p:tgtEl>
                                        <p:attrNameLst>
                                          <p:attrName>ppt_w</p:attrName>
                                        </p:attrNameLst>
                                      </p:cBhvr>
                                      <p:tavLst>
                                        <p:tav tm="0">
                                          <p:val>
                                            <p:fltVal val="0"/>
                                          </p:val>
                                        </p:tav>
                                        <p:tav tm="100000">
                                          <p:val>
                                            <p:strVal val="#ppt_w"/>
                                          </p:val>
                                        </p:tav>
                                      </p:tavLst>
                                    </p:anim>
                                    <p:anim calcmode="lin" valueType="num">
                                      <p:cBhvr>
                                        <p:cTn id="14" dur="500" fill="hold"/>
                                        <p:tgtEl>
                                          <p:spTgt spid="70"/>
                                        </p:tgtEl>
                                        <p:attrNameLst>
                                          <p:attrName>ppt_h</p:attrName>
                                        </p:attrNameLst>
                                      </p:cBhvr>
                                      <p:tavLst>
                                        <p:tav tm="0">
                                          <p:val>
                                            <p:fltVal val="0"/>
                                          </p:val>
                                        </p:tav>
                                        <p:tav tm="100000">
                                          <p:val>
                                            <p:strVal val="#ppt_h"/>
                                          </p:val>
                                        </p:tav>
                                      </p:tavLst>
                                    </p:anim>
                                    <p:animEffect transition="in" filter="fade">
                                      <p:cBhvr>
                                        <p:cTn id="15" dur="500"/>
                                        <p:tgtEl>
                                          <p:spTgt spid="70"/>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84"/>
                                        </p:tgtEl>
                                        <p:attrNameLst>
                                          <p:attrName>style.visibility</p:attrName>
                                        </p:attrNameLst>
                                      </p:cBhvr>
                                      <p:to>
                                        <p:strVal val="visible"/>
                                      </p:to>
                                    </p:set>
                                    <p:anim calcmode="lin" valueType="num">
                                      <p:cBhvr>
                                        <p:cTn id="19" dur="500" fill="hold"/>
                                        <p:tgtEl>
                                          <p:spTgt spid="84"/>
                                        </p:tgtEl>
                                        <p:attrNameLst>
                                          <p:attrName>ppt_w</p:attrName>
                                        </p:attrNameLst>
                                      </p:cBhvr>
                                      <p:tavLst>
                                        <p:tav tm="0">
                                          <p:val>
                                            <p:fltVal val="0"/>
                                          </p:val>
                                        </p:tav>
                                        <p:tav tm="100000">
                                          <p:val>
                                            <p:strVal val="#ppt_w"/>
                                          </p:val>
                                        </p:tav>
                                      </p:tavLst>
                                    </p:anim>
                                    <p:anim calcmode="lin" valueType="num">
                                      <p:cBhvr>
                                        <p:cTn id="20" dur="500" fill="hold"/>
                                        <p:tgtEl>
                                          <p:spTgt spid="84"/>
                                        </p:tgtEl>
                                        <p:attrNameLst>
                                          <p:attrName>ppt_h</p:attrName>
                                        </p:attrNameLst>
                                      </p:cBhvr>
                                      <p:tavLst>
                                        <p:tav tm="0">
                                          <p:val>
                                            <p:fltVal val="0"/>
                                          </p:val>
                                        </p:tav>
                                        <p:tav tm="100000">
                                          <p:val>
                                            <p:strVal val="#ppt_h"/>
                                          </p:val>
                                        </p:tav>
                                      </p:tavLst>
                                    </p:anim>
                                    <p:animEffect transition="in" filter="fade">
                                      <p:cBhvr>
                                        <p:cTn id="21" dur="500"/>
                                        <p:tgtEl>
                                          <p:spTgt spid="84"/>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p:cTn id="31" dur="500" fill="hold"/>
                                        <p:tgtEl>
                                          <p:spTgt spid="75"/>
                                        </p:tgtEl>
                                        <p:attrNameLst>
                                          <p:attrName>ppt_w</p:attrName>
                                        </p:attrNameLst>
                                      </p:cBhvr>
                                      <p:tavLst>
                                        <p:tav tm="0">
                                          <p:val>
                                            <p:fltVal val="0"/>
                                          </p:val>
                                        </p:tav>
                                        <p:tav tm="100000">
                                          <p:val>
                                            <p:strVal val="#ppt_w"/>
                                          </p:val>
                                        </p:tav>
                                      </p:tavLst>
                                    </p:anim>
                                    <p:anim calcmode="lin" valueType="num">
                                      <p:cBhvr>
                                        <p:cTn id="32" dur="500" fill="hold"/>
                                        <p:tgtEl>
                                          <p:spTgt spid="75"/>
                                        </p:tgtEl>
                                        <p:attrNameLst>
                                          <p:attrName>ppt_h</p:attrName>
                                        </p:attrNameLst>
                                      </p:cBhvr>
                                      <p:tavLst>
                                        <p:tav tm="0">
                                          <p:val>
                                            <p:fltVal val="0"/>
                                          </p:val>
                                        </p:tav>
                                        <p:tav tm="100000">
                                          <p:val>
                                            <p:strVal val="#ppt_h"/>
                                          </p:val>
                                        </p:tav>
                                      </p:tavLst>
                                    </p:anim>
                                    <p:animEffect transition="in" filter="fade">
                                      <p:cBhvr>
                                        <p:cTn id="33" dur="500"/>
                                        <p:tgtEl>
                                          <p:spTgt spid="75"/>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wipe(right)">
                                      <p:cBhvr>
                                        <p:cTn id="36" dur="500"/>
                                        <p:tgtEl>
                                          <p:spTgt spid="91"/>
                                        </p:tgtEl>
                                      </p:cBhvr>
                                    </p:animEffect>
                                  </p:childTnLst>
                                </p:cTn>
                              </p:par>
                            </p:childTnLst>
                          </p:cTn>
                        </p:par>
                        <p:par>
                          <p:cTn id="37" fill="hold">
                            <p:stCondLst>
                              <p:cond delay="2500"/>
                            </p:stCondLst>
                            <p:childTnLst>
                              <p:par>
                                <p:cTn id="38" presetID="53" presetClass="entr" presetSubtype="16" fill="hold" grpId="0" nodeType="afterEffect">
                                  <p:stCondLst>
                                    <p:cond delay="0"/>
                                  </p:stCondLst>
                                  <p:childTnLst>
                                    <p:set>
                                      <p:cBhvr>
                                        <p:cTn id="39" dur="1" fill="hold">
                                          <p:stCondLst>
                                            <p:cond delay="0"/>
                                          </p:stCondLst>
                                        </p:cTn>
                                        <p:tgtEl>
                                          <p:spTgt spid="73"/>
                                        </p:tgtEl>
                                        <p:attrNameLst>
                                          <p:attrName>style.visibility</p:attrName>
                                        </p:attrNameLst>
                                      </p:cBhvr>
                                      <p:to>
                                        <p:strVal val="visible"/>
                                      </p:to>
                                    </p:set>
                                    <p:anim calcmode="lin" valueType="num">
                                      <p:cBhvr>
                                        <p:cTn id="40" dur="500" fill="hold"/>
                                        <p:tgtEl>
                                          <p:spTgt spid="73"/>
                                        </p:tgtEl>
                                        <p:attrNameLst>
                                          <p:attrName>ppt_w</p:attrName>
                                        </p:attrNameLst>
                                      </p:cBhvr>
                                      <p:tavLst>
                                        <p:tav tm="0">
                                          <p:val>
                                            <p:fltVal val="0"/>
                                          </p:val>
                                        </p:tav>
                                        <p:tav tm="100000">
                                          <p:val>
                                            <p:strVal val="#ppt_w"/>
                                          </p:val>
                                        </p:tav>
                                      </p:tavLst>
                                    </p:anim>
                                    <p:anim calcmode="lin" valueType="num">
                                      <p:cBhvr>
                                        <p:cTn id="41" dur="500" fill="hold"/>
                                        <p:tgtEl>
                                          <p:spTgt spid="73"/>
                                        </p:tgtEl>
                                        <p:attrNameLst>
                                          <p:attrName>ppt_h</p:attrName>
                                        </p:attrNameLst>
                                      </p:cBhvr>
                                      <p:tavLst>
                                        <p:tav tm="0">
                                          <p:val>
                                            <p:fltVal val="0"/>
                                          </p:val>
                                        </p:tav>
                                        <p:tav tm="100000">
                                          <p:val>
                                            <p:strVal val="#ppt_h"/>
                                          </p:val>
                                        </p:tav>
                                      </p:tavLst>
                                    </p:anim>
                                    <p:animEffect transition="in" filter="fade">
                                      <p:cBhvr>
                                        <p:cTn id="42" dur="500"/>
                                        <p:tgtEl>
                                          <p:spTgt spid="73"/>
                                        </p:tgtEl>
                                      </p:cBhvr>
                                    </p:animEffect>
                                  </p:childTnLst>
                                </p:cTn>
                              </p:par>
                            </p:childTnLst>
                          </p:cTn>
                        </p:par>
                        <p:par>
                          <p:cTn id="43" fill="hold">
                            <p:stCondLst>
                              <p:cond delay="3000"/>
                            </p:stCondLst>
                            <p:childTnLst>
                              <p:par>
                                <p:cTn id="44" presetID="53" presetClass="entr" presetSubtype="16"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p:cTn id="46" dur="500" fill="hold"/>
                                        <p:tgtEl>
                                          <p:spTgt spid="74"/>
                                        </p:tgtEl>
                                        <p:attrNameLst>
                                          <p:attrName>ppt_w</p:attrName>
                                        </p:attrNameLst>
                                      </p:cBhvr>
                                      <p:tavLst>
                                        <p:tav tm="0">
                                          <p:val>
                                            <p:fltVal val="0"/>
                                          </p:val>
                                        </p:tav>
                                        <p:tav tm="100000">
                                          <p:val>
                                            <p:strVal val="#ppt_w"/>
                                          </p:val>
                                        </p:tav>
                                      </p:tavLst>
                                    </p:anim>
                                    <p:anim calcmode="lin" valueType="num">
                                      <p:cBhvr>
                                        <p:cTn id="47" dur="500" fill="hold"/>
                                        <p:tgtEl>
                                          <p:spTgt spid="74"/>
                                        </p:tgtEl>
                                        <p:attrNameLst>
                                          <p:attrName>ppt_h</p:attrName>
                                        </p:attrNameLst>
                                      </p:cBhvr>
                                      <p:tavLst>
                                        <p:tav tm="0">
                                          <p:val>
                                            <p:fltVal val="0"/>
                                          </p:val>
                                        </p:tav>
                                        <p:tav tm="100000">
                                          <p:val>
                                            <p:strVal val="#ppt_h"/>
                                          </p:val>
                                        </p:tav>
                                      </p:tavLst>
                                    </p:anim>
                                    <p:animEffect transition="in" filter="fade">
                                      <p:cBhvr>
                                        <p:cTn id="48" dur="500"/>
                                        <p:tgtEl>
                                          <p:spTgt spid="74"/>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par>
                          <p:cTn id="52" fill="hold">
                            <p:stCondLst>
                              <p:cond delay="3500"/>
                            </p:stCondLst>
                            <p:childTnLst>
                              <p:par>
                                <p:cTn id="53" presetID="53" presetClass="entr" presetSubtype="16"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p:cTn id="55" dur="500" fill="hold"/>
                                        <p:tgtEl>
                                          <p:spTgt spid="72"/>
                                        </p:tgtEl>
                                        <p:attrNameLst>
                                          <p:attrName>ppt_w</p:attrName>
                                        </p:attrNameLst>
                                      </p:cBhvr>
                                      <p:tavLst>
                                        <p:tav tm="0">
                                          <p:val>
                                            <p:fltVal val="0"/>
                                          </p:val>
                                        </p:tav>
                                        <p:tav tm="100000">
                                          <p:val>
                                            <p:strVal val="#ppt_w"/>
                                          </p:val>
                                        </p:tav>
                                      </p:tavLst>
                                    </p:anim>
                                    <p:anim calcmode="lin" valueType="num">
                                      <p:cBhvr>
                                        <p:cTn id="56" dur="500" fill="hold"/>
                                        <p:tgtEl>
                                          <p:spTgt spid="72"/>
                                        </p:tgtEl>
                                        <p:attrNameLst>
                                          <p:attrName>ppt_h</p:attrName>
                                        </p:attrNameLst>
                                      </p:cBhvr>
                                      <p:tavLst>
                                        <p:tav tm="0">
                                          <p:val>
                                            <p:fltVal val="0"/>
                                          </p:val>
                                        </p:tav>
                                        <p:tav tm="100000">
                                          <p:val>
                                            <p:strVal val="#ppt_h"/>
                                          </p:val>
                                        </p:tav>
                                      </p:tavLst>
                                    </p:anim>
                                    <p:animEffect transition="in" filter="fade">
                                      <p:cBhvr>
                                        <p:cTn id="57" dur="500"/>
                                        <p:tgtEl>
                                          <p:spTgt spid="72"/>
                                        </p:tgtEl>
                                      </p:cBhvr>
                                    </p:animEffect>
                                  </p:childTnLst>
                                </p:cTn>
                              </p:par>
                            </p:childTnLst>
                          </p:cTn>
                        </p:par>
                        <p:par>
                          <p:cTn id="58" fill="hold">
                            <p:stCondLst>
                              <p:cond delay="40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par>
                                <p:cTn id="64" presetID="22" presetClass="entr" presetSubtype="2" fill="hold" grpId="0" nodeType="withEffect">
                                  <p:stCondLst>
                                    <p:cond delay="0"/>
                                  </p:stCondLst>
                                  <p:childTnLst>
                                    <p:set>
                                      <p:cBhvr>
                                        <p:cTn id="65" dur="1" fill="hold">
                                          <p:stCondLst>
                                            <p:cond delay="0"/>
                                          </p:stCondLst>
                                        </p:cTn>
                                        <p:tgtEl>
                                          <p:spTgt spid="89"/>
                                        </p:tgtEl>
                                        <p:attrNameLst>
                                          <p:attrName>style.visibility</p:attrName>
                                        </p:attrNameLst>
                                      </p:cBhvr>
                                      <p:to>
                                        <p:strVal val="visible"/>
                                      </p:to>
                                    </p:set>
                                    <p:animEffect transition="in" filter="wipe(right)">
                                      <p:cBhvr>
                                        <p:cTn id="66" dur="500"/>
                                        <p:tgtEl>
                                          <p:spTgt spid="89"/>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5000"/>
                            </p:stCondLst>
                            <p:childTnLst>
                              <p:par>
                                <p:cTn id="74" presetID="53" presetClass="entr" presetSubtype="16" fill="hold" grpId="0" nodeType="afterEffect">
                                  <p:stCondLst>
                                    <p:cond delay="0"/>
                                  </p:stCondLst>
                                  <p:childTnLst>
                                    <p:set>
                                      <p:cBhvr>
                                        <p:cTn id="75" dur="1" fill="hold">
                                          <p:stCondLst>
                                            <p:cond delay="0"/>
                                          </p:stCondLst>
                                        </p:cTn>
                                        <p:tgtEl>
                                          <p:spTgt spid="79"/>
                                        </p:tgtEl>
                                        <p:attrNameLst>
                                          <p:attrName>style.visibility</p:attrName>
                                        </p:attrNameLst>
                                      </p:cBhvr>
                                      <p:to>
                                        <p:strVal val="visible"/>
                                      </p:to>
                                    </p:set>
                                    <p:anim calcmode="lin" valueType="num">
                                      <p:cBhvr>
                                        <p:cTn id="76" dur="500" fill="hold"/>
                                        <p:tgtEl>
                                          <p:spTgt spid="79"/>
                                        </p:tgtEl>
                                        <p:attrNameLst>
                                          <p:attrName>ppt_w</p:attrName>
                                        </p:attrNameLst>
                                      </p:cBhvr>
                                      <p:tavLst>
                                        <p:tav tm="0">
                                          <p:val>
                                            <p:fltVal val="0"/>
                                          </p:val>
                                        </p:tav>
                                        <p:tav tm="100000">
                                          <p:val>
                                            <p:strVal val="#ppt_w"/>
                                          </p:val>
                                        </p:tav>
                                      </p:tavLst>
                                    </p:anim>
                                    <p:anim calcmode="lin" valueType="num">
                                      <p:cBhvr>
                                        <p:cTn id="77" dur="500" fill="hold"/>
                                        <p:tgtEl>
                                          <p:spTgt spid="79"/>
                                        </p:tgtEl>
                                        <p:attrNameLst>
                                          <p:attrName>ppt_h</p:attrName>
                                        </p:attrNameLst>
                                      </p:cBhvr>
                                      <p:tavLst>
                                        <p:tav tm="0">
                                          <p:val>
                                            <p:fltVal val="0"/>
                                          </p:val>
                                        </p:tav>
                                        <p:tav tm="100000">
                                          <p:val>
                                            <p:strVal val="#ppt_h"/>
                                          </p:val>
                                        </p:tav>
                                      </p:tavLst>
                                    </p:anim>
                                    <p:animEffect transition="in" filter="fade">
                                      <p:cBhvr>
                                        <p:cTn id="78" dur="500"/>
                                        <p:tgtEl>
                                          <p:spTgt spid="7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left)">
                                      <p:cBhvr>
                                        <p:cTn id="81" dur="500"/>
                                        <p:tgtEl>
                                          <p:spTgt spid="88"/>
                                        </p:tgtEl>
                                      </p:cBhvr>
                                    </p:animEffect>
                                  </p:childTnLst>
                                </p:cTn>
                              </p:par>
                            </p:childTnLst>
                          </p:cTn>
                        </p:par>
                        <p:par>
                          <p:cTn id="82" fill="hold">
                            <p:stCondLst>
                              <p:cond delay="5500"/>
                            </p:stCondLst>
                            <p:childTnLst>
                              <p:par>
                                <p:cTn id="83" presetID="53" presetClass="entr" presetSubtype="16" fill="hold" grpId="0"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6000"/>
                            </p:stCondLst>
                            <p:childTnLst>
                              <p:par>
                                <p:cTn id="89" presetID="53" presetClass="entr" presetSubtype="16"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 calcmode="lin" valueType="num">
                                      <p:cBhvr>
                                        <p:cTn id="91" dur="500" fill="hold"/>
                                        <p:tgtEl>
                                          <p:spTgt spid="80"/>
                                        </p:tgtEl>
                                        <p:attrNameLst>
                                          <p:attrName>ppt_w</p:attrName>
                                        </p:attrNameLst>
                                      </p:cBhvr>
                                      <p:tavLst>
                                        <p:tav tm="0">
                                          <p:val>
                                            <p:fltVal val="0"/>
                                          </p:val>
                                        </p:tav>
                                        <p:tav tm="100000">
                                          <p:val>
                                            <p:strVal val="#ppt_w"/>
                                          </p:val>
                                        </p:tav>
                                      </p:tavLst>
                                    </p:anim>
                                    <p:anim calcmode="lin" valueType="num">
                                      <p:cBhvr>
                                        <p:cTn id="92" dur="500" fill="hold"/>
                                        <p:tgtEl>
                                          <p:spTgt spid="80"/>
                                        </p:tgtEl>
                                        <p:attrNameLst>
                                          <p:attrName>ppt_h</p:attrName>
                                        </p:attrNameLst>
                                      </p:cBhvr>
                                      <p:tavLst>
                                        <p:tav tm="0">
                                          <p:val>
                                            <p:fltVal val="0"/>
                                          </p:val>
                                        </p:tav>
                                        <p:tav tm="100000">
                                          <p:val>
                                            <p:strVal val="#ppt_h"/>
                                          </p:val>
                                        </p:tav>
                                      </p:tavLst>
                                    </p:anim>
                                    <p:animEffect transition="in" filter="fade">
                                      <p:cBhvr>
                                        <p:cTn id="93" dur="500"/>
                                        <p:tgtEl>
                                          <p:spTgt spid="80"/>
                                        </p:tgtEl>
                                      </p:cBhvr>
                                    </p:animEffect>
                                  </p:childTnLst>
                                </p:cTn>
                              </p:par>
                              <p:par>
                                <p:cTn id="94" presetID="22" presetClass="entr" presetSubtype="2" fill="hold" grpId="0" nodeType="withEffect">
                                  <p:stCondLst>
                                    <p:cond delay="0"/>
                                  </p:stCondLst>
                                  <p:childTnLst>
                                    <p:set>
                                      <p:cBhvr>
                                        <p:cTn id="95" dur="1" fill="hold">
                                          <p:stCondLst>
                                            <p:cond delay="0"/>
                                          </p:stCondLst>
                                        </p:cTn>
                                        <p:tgtEl>
                                          <p:spTgt spid="90"/>
                                        </p:tgtEl>
                                        <p:attrNameLst>
                                          <p:attrName>style.visibility</p:attrName>
                                        </p:attrNameLst>
                                      </p:cBhvr>
                                      <p:to>
                                        <p:strVal val="visible"/>
                                      </p:to>
                                    </p:set>
                                    <p:animEffect transition="in" filter="wipe(right)">
                                      <p:cBhvr>
                                        <p:cTn id="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8" grpId="0" bldLvl="0" animBg="1"/>
      <p:bldP spid="69" grpId="0" bldLvl="0" animBg="1"/>
      <p:bldP spid="70" grpId="0" bldLvl="0" animBg="1"/>
      <p:bldP spid="71" grpId="0" bldLvl="0" animBg="1"/>
      <p:bldP spid="72" grpId="0" bldLvl="0" animBg="1"/>
      <p:bldP spid="73" grpId="0" bldLvl="0" animBg="1"/>
      <p:bldP spid="74" grpId="0" bldLvl="0" animBg="1"/>
      <p:bldP spid="75" grpId="0" bldLvl="0" animBg="1"/>
      <p:bldP spid="79" grpId="0" bldLvl="0" animBg="1"/>
      <p:bldP spid="87" grpId="0"/>
      <p:bldP spid="88" grpId="0"/>
      <p:bldP spid="89" grpId="0"/>
      <p:bldP spid="90" grpId="0"/>
      <p:bldP spid="91"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5.1.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1504</Words>
  <Application>Microsoft Office PowerPoint</Application>
  <PresentationFormat>宽屏</PresentationFormat>
  <Paragraphs>185</Paragraphs>
  <Slides>22</Slides>
  <Notes>0</Notes>
  <HiddenSlides>0</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22</vt:i4>
      </vt:variant>
    </vt:vector>
  </HeadingPairs>
  <TitlesOfParts>
    <vt:vector size="35" baseType="lpstr">
      <vt:lpstr>Bebas Neue</vt:lpstr>
      <vt:lpstr>等线</vt:lpstr>
      <vt:lpstr>等线 Light</vt:lpstr>
      <vt:lpstr>方正兰亭特黑简体</vt:lpstr>
      <vt:lpstr>思源黑体 CN Light</vt:lpstr>
      <vt:lpstr>字魂27号-布丁体</vt:lpstr>
      <vt:lpstr>字魂58号-创中黑</vt:lpstr>
      <vt:lpstr>字体视界-简圆体</vt:lpstr>
      <vt:lpstr>字体视界-一风尚黑体</vt:lpstr>
      <vt:lpstr>Arial</vt:lpstr>
      <vt:lpstr>Arial Narrow</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Vagun Vagun</dc:creator>
  <cp:lastModifiedBy>天 下</cp:lastModifiedBy>
  <cp:revision>228</cp:revision>
  <dcterms:created xsi:type="dcterms:W3CDTF">2019-06-11T09:29:00Z</dcterms:created>
  <dcterms:modified xsi:type="dcterms:W3CDTF">2021-02-10T05:53:00Z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