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320" r:id="rId5"/>
    <p:sldId id="321" r:id="rId6"/>
    <p:sldId id="322" r:id="rId7"/>
    <p:sldId id="323" r:id="rId8"/>
    <p:sldId id="324" r:id="rId9"/>
    <p:sldId id="260" r:id="rId10"/>
    <p:sldId id="325" r:id="rId11"/>
    <p:sldId id="326" r:id="rId12"/>
    <p:sldId id="327" r:id="rId13"/>
    <p:sldId id="328" r:id="rId14"/>
    <p:sldId id="261" r:id="rId15"/>
    <p:sldId id="329" r:id="rId16"/>
    <p:sldId id="330" r:id="rId17"/>
    <p:sldId id="331" r:id="rId18"/>
    <p:sldId id="332" r:id="rId19"/>
    <p:sldId id="333" r:id="rId20"/>
    <p:sldId id="262" r:id="rId21"/>
    <p:sldId id="334" r:id="rId22"/>
    <p:sldId id="335" r:id="rId23"/>
    <p:sldId id="336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B632-E03A-46A5-9164-6E284B3F3C2F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088B3-2B2F-4517-A586-1518C2223E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1A36-CF3D-43E1-9645-BF7A56A7075D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0B22-F0B4-4B73-91A8-490F0904C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>
            <a:fillRect/>
          </a:stretch>
        </p:blipFill>
        <p:spPr>
          <a:xfrm>
            <a:off x="8177736" y="0"/>
            <a:ext cx="4014264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13" name="组合 1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  <p:grpSp>
        <p:nvGrpSpPr>
          <p:cNvPr id="30" name="组合 29"/>
          <p:cNvGrpSpPr/>
          <p:nvPr/>
        </p:nvGrpSpPr>
        <p:grpSpPr>
          <a:xfrm>
            <a:off x="2631959" y="1723480"/>
            <a:ext cx="2472115" cy="3815171"/>
            <a:chOff x="2631959" y="1723480"/>
            <a:chExt cx="2472115" cy="3815171"/>
          </a:xfrm>
        </p:grpSpPr>
        <p:sp>
          <p:nvSpPr>
            <p:cNvPr id="26" name="文本框 25"/>
            <p:cNvSpPr txBox="1"/>
            <p:nvPr/>
          </p:nvSpPr>
          <p:spPr>
            <a:xfrm>
              <a:off x="4473174" y="1723480"/>
              <a:ext cx="630900" cy="3178410"/>
            </a:xfrm>
            <a:prstGeom prst="rect">
              <a:avLst/>
            </a:prstGeom>
            <a:noFill/>
            <a:ln>
              <a:solidFill>
                <a:srgbClr val="7AB7D0"/>
              </a:solidFill>
            </a:ln>
          </p:spPr>
          <p:txBody>
            <a:bodyPr vert="eaVert" wrap="square" lIns="68559" tIns="34280" rIns="68559" bIns="3428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7AB7D0"/>
                  </a:solidFill>
                  <a:latin typeface="+mn-ea"/>
                </a:rPr>
                <a:t>极简中国风模板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283762" y="1800984"/>
              <a:ext cx="0" cy="3023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3302539" y="2461318"/>
              <a:ext cx="692455" cy="2529782"/>
            </a:xfrm>
            <a:prstGeom prst="rect">
              <a:avLst/>
            </a:prstGeom>
            <a:noFill/>
          </p:spPr>
          <p:txBody>
            <a:bodyPr vert="eaVert" wrap="square" lIns="68559" tIns="34280" rIns="68559" bIns="3428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请在这里，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</a:rPr>
                <a:t>输入副标题输入副标题请在这里，输入副标题输入副标题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631959" y="2139518"/>
              <a:ext cx="507789" cy="3399133"/>
            </a:xfrm>
            <a:prstGeom prst="rect">
              <a:avLst/>
            </a:prstGeom>
            <a:noFill/>
          </p:spPr>
          <p:txBody>
            <a:bodyPr vert="eaVert" wrap="square" lIns="68559" tIns="34280" rIns="68559" bIns="3428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汇报人：喜爱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PPT     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时间：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XX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月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XX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日</a:t>
              </a:r>
              <a:endParaRPr lang="zh-CN" altLang="en-US" sz="1600" dirty="0">
                <a:solidFill>
                  <a:srgbClr val="7AB7D0"/>
                </a:solidFill>
                <a:latin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66" y="2757341"/>
            <a:ext cx="6339678" cy="6339678"/>
          </a:xfrm>
          <a:prstGeom prst="rect">
            <a:avLst/>
          </a:prstGeom>
        </p:spPr>
      </p:pic>
      <p:sp>
        <p:nvSpPr>
          <p:cNvPr id="5" name="TextBox 15"/>
          <p:cNvSpPr txBox="1"/>
          <p:nvPr/>
        </p:nvSpPr>
        <p:spPr>
          <a:xfrm>
            <a:off x="2046064" y="2642953"/>
            <a:ext cx="5847642" cy="1572093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42464" y="360139"/>
            <a:ext cx="10641620" cy="6101345"/>
            <a:chOff x="942464" y="360139"/>
            <a:chExt cx="10641620" cy="61013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1181184" y="5392876"/>
              <a:ext cx="5194232" cy="106860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8703800" y="1688733"/>
              <a:ext cx="1238250" cy="10686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10345834" y="36013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34" y="2427898"/>
            <a:ext cx="2983534" cy="194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003028" y="2808206"/>
            <a:ext cx="1896472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3" y="2427898"/>
            <a:ext cx="2916557" cy="194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9293690" y="2808206"/>
            <a:ext cx="2306711" cy="1323385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4015481" y="2228186"/>
            <a:ext cx="1848470" cy="37940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865" spc="300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sp>
        <p:nvSpPr>
          <p:cNvPr id="22" name="文本框 4"/>
          <p:cNvSpPr txBox="1"/>
          <p:nvPr/>
        </p:nvSpPr>
        <p:spPr>
          <a:xfrm>
            <a:off x="9293690" y="2250427"/>
            <a:ext cx="1848470" cy="37940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865" spc="300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262" r="69848" b="79837"/>
          <a:stretch>
            <a:fillRect/>
          </a:stretch>
        </p:blipFill>
        <p:spPr>
          <a:xfrm>
            <a:off x="5936912" y="5299479"/>
            <a:ext cx="5194232" cy="106860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3987" y="168749"/>
            <a:ext cx="11682414" cy="5997990"/>
            <a:chOff x="204787" y="410049"/>
            <a:chExt cx="11682414" cy="5997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4787" y="410049"/>
              <a:ext cx="8293197" cy="5997990"/>
              <a:chOff x="204787" y="410049"/>
              <a:chExt cx="8293197" cy="599799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59644" y="1129852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1721114" y="2004470"/>
            <a:ext cx="2752512" cy="2751661"/>
          </a:xfrm>
          <a:prstGeom prst="rect">
            <a:avLst/>
          </a:prstGeom>
          <a:noFill/>
          <a:ln>
            <a:solidFill>
              <a:srgbClr val="7AB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 rot="2700000">
            <a:off x="2378934" y="1973070"/>
            <a:ext cx="2752512" cy="2751661"/>
          </a:xfrm>
          <a:prstGeom prst="rect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6574022" y="2799813"/>
            <a:ext cx="594793" cy="2803391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r>
              <a:rPr lang="zh-CN" altLang="en-US" sz="2665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03" y="4541929"/>
            <a:ext cx="505657" cy="5058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1" t="58931" r="34329" b="33645"/>
          <a:stretch>
            <a:fillRect/>
          </a:stretch>
        </p:blipFill>
        <p:spPr>
          <a:xfrm>
            <a:off x="747357" y="3711338"/>
            <a:ext cx="2958981" cy="1281511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7389639" y="2536326"/>
            <a:ext cx="1908102" cy="282436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2464" y="360139"/>
            <a:ext cx="9355842" cy="6154055"/>
            <a:chOff x="942464" y="360139"/>
            <a:chExt cx="9355842" cy="61540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104074" y="5445586"/>
              <a:ext cx="5194232" cy="10686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980871" y="1823054"/>
            <a:ext cx="0" cy="33776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74093" y="1823054"/>
            <a:ext cx="0" cy="33776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542261" y="2038935"/>
            <a:ext cx="679032" cy="123187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cxnSp>
        <p:nvCxnSpPr>
          <p:cNvPr id="11" name="直接连接符 10"/>
          <p:cNvCxnSpPr/>
          <p:nvPr/>
        </p:nvCxnSpPr>
        <p:spPr>
          <a:xfrm>
            <a:off x="829942" y="5200667"/>
            <a:ext cx="103683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/>
          <p:nvPr/>
        </p:nvSpPr>
        <p:spPr>
          <a:xfrm>
            <a:off x="767361" y="1967386"/>
            <a:ext cx="1908102" cy="282436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8257" y="1967386"/>
            <a:ext cx="1908102" cy="282436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4468046" y="1967386"/>
            <a:ext cx="1908102" cy="282436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92383" y="2038935"/>
            <a:ext cx="679032" cy="123187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10482747" y="2039509"/>
            <a:ext cx="679032" cy="123187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grpSp>
        <p:nvGrpSpPr>
          <p:cNvPr id="23" name="组合 22"/>
          <p:cNvGrpSpPr/>
          <p:nvPr/>
        </p:nvGrpSpPr>
        <p:grpSpPr>
          <a:xfrm>
            <a:off x="2675463" y="302541"/>
            <a:ext cx="9355842" cy="6154055"/>
            <a:chOff x="942464" y="360139"/>
            <a:chExt cx="9355842" cy="615405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104074" y="5445586"/>
              <a:ext cx="5194232" cy="106860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>
            <a:fillRect/>
          </a:stretch>
        </p:blipFill>
        <p:spPr>
          <a:xfrm>
            <a:off x="139802" y="5109809"/>
            <a:ext cx="3978106" cy="1712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6" grpId="0"/>
      <p:bldP spid="17" grpId="0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787205" y="2269256"/>
            <a:ext cx="962010" cy="93327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pPr algn="ctr"/>
            <a:r>
              <a:rPr lang="zh-CN" altLang="en-US" sz="5465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叁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35198" y="1689100"/>
            <a:ext cx="553756" cy="2894400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dist"/>
            <a:r>
              <a:rPr lang="zh-CN" altLang="en-US" sz="2400" b="1" spc="300" dirty="0">
                <a:latin typeface="+mn-ea"/>
              </a:rPr>
              <a:t>成功项目展示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151061" y="2269256"/>
            <a:ext cx="1227986" cy="2881805"/>
          </a:xfrm>
          <a:prstGeom prst="rect">
            <a:avLst/>
          </a:prstGeom>
        </p:spPr>
        <p:txBody>
          <a:bodyPr vert="eaVert" lIns="91384" tIns="45693" rIns="91384" bIns="45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党有党风，企有特色，好的设计都是以客户特色为基线通过自己的缜密安排、成熟的熊猫语言诠释出其要表达思想概念！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0821" y="2151921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44382" y="1346215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4021139"/>
            <a:ext cx="206256" cy="562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>
            <a:fillRect/>
          </a:stretch>
        </p:blipFill>
        <p:spPr>
          <a:xfrm flipH="1">
            <a:off x="7563950" y="2127459"/>
            <a:ext cx="1814051" cy="365721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23" name="组合 2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/>
          <p:cNvGrpSpPr/>
          <p:nvPr/>
        </p:nvGrpSpPr>
        <p:grpSpPr>
          <a:xfrm>
            <a:off x="1592592" y="3240576"/>
            <a:ext cx="1887408" cy="1887992"/>
            <a:chOff x="1485900" y="1905000"/>
            <a:chExt cx="2438400" cy="2438400"/>
          </a:xfrm>
        </p:grpSpPr>
        <p:sp>
          <p:nvSpPr>
            <p:cNvPr id="3" name="椭圆 2"/>
            <p:cNvSpPr/>
            <p:nvPr/>
          </p:nvSpPr>
          <p:spPr>
            <a:xfrm>
              <a:off x="1485900" y="1905000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324" y="2152537"/>
              <a:ext cx="1897552" cy="194332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组合 10"/>
          <p:cNvGrpSpPr/>
          <p:nvPr/>
        </p:nvGrpSpPr>
        <p:grpSpPr>
          <a:xfrm>
            <a:off x="5044921" y="2546536"/>
            <a:ext cx="2155012" cy="2155679"/>
            <a:chOff x="4787900" y="1905000"/>
            <a:chExt cx="2438400" cy="2438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767" y="2150950"/>
              <a:ext cx="1950667" cy="1946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椭圆 23"/>
            <p:cNvSpPr/>
            <p:nvPr/>
          </p:nvSpPr>
          <p:spPr>
            <a:xfrm>
              <a:off x="4787900" y="1905000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8327794" y="2000514"/>
            <a:ext cx="2436896" cy="2437649"/>
            <a:chOff x="7872638" y="2013946"/>
            <a:chExt cx="2438400" cy="2438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360" y="2267613"/>
              <a:ext cx="1926956" cy="193106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椭圆 24"/>
            <p:cNvSpPr/>
            <p:nvPr/>
          </p:nvSpPr>
          <p:spPr>
            <a:xfrm>
              <a:off x="7872638" y="2013946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0" name="文本框 4"/>
          <p:cNvSpPr txBox="1"/>
          <p:nvPr/>
        </p:nvSpPr>
        <p:spPr>
          <a:xfrm>
            <a:off x="8782641" y="1366045"/>
            <a:ext cx="2133804" cy="338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6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18" name="文本框 4"/>
          <p:cNvSpPr txBox="1"/>
          <p:nvPr/>
        </p:nvSpPr>
        <p:spPr>
          <a:xfrm>
            <a:off x="5254070" y="1930145"/>
            <a:ext cx="2133804" cy="338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6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19" name="文本框 4"/>
          <p:cNvSpPr txBox="1"/>
          <p:nvPr/>
        </p:nvSpPr>
        <p:spPr>
          <a:xfrm>
            <a:off x="1675286" y="2637073"/>
            <a:ext cx="2133804" cy="338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91384" tIns="45693" rIns="91384" bIns="45693" rtlCol="0">
            <a:spAutoFit/>
          </a:bodyPr>
          <a:lstStyle/>
          <a:p>
            <a:r>
              <a:rPr lang="zh-CN" altLang="en-US" sz="16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65567" y="352451"/>
            <a:ext cx="12840674" cy="6153098"/>
            <a:chOff x="-1467432" y="410049"/>
            <a:chExt cx="12840674" cy="615309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1467432" y="781048"/>
              <a:ext cx="3390900" cy="69760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6179010" y="5494539"/>
              <a:ext cx="5194232" cy="106860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5943364" y="1478657"/>
              <a:ext cx="1238250" cy="10686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6782736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78930" y="1943560"/>
            <a:ext cx="1180372" cy="10664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标</a:t>
            </a:r>
          </a:p>
        </p:txBody>
      </p:sp>
      <p:sp>
        <p:nvSpPr>
          <p:cNvPr id="31" name="矩形 30"/>
          <p:cNvSpPr/>
          <p:nvPr/>
        </p:nvSpPr>
        <p:spPr>
          <a:xfrm>
            <a:off x="4217848" y="1943560"/>
            <a:ext cx="1180372" cy="1066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</a:rPr>
              <a:t>题</a:t>
            </a:r>
          </a:p>
        </p:txBody>
      </p:sp>
      <p:sp>
        <p:nvSpPr>
          <p:cNvPr id="32" name="矩形 31"/>
          <p:cNvSpPr/>
          <p:nvPr/>
        </p:nvSpPr>
        <p:spPr>
          <a:xfrm>
            <a:off x="6356766" y="1943560"/>
            <a:ext cx="1180372" cy="10664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</a:t>
            </a:r>
          </a:p>
        </p:txBody>
      </p:sp>
      <p:sp>
        <p:nvSpPr>
          <p:cNvPr id="33" name="矩形 32"/>
          <p:cNvSpPr/>
          <p:nvPr/>
        </p:nvSpPr>
        <p:spPr>
          <a:xfrm>
            <a:off x="8495685" y="1943560"/>
            <a:ext cx="1180372" cy="1066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</a:rPr>
              <a:t>字</a:t>
            </a:r>
          </a:p>
        </p:txBody>
      </p:sp>
      <p:sp>
        <p:nvSpPr>
          <p:cNvPr id="11" name="矩形 10"/>
          <p:cNvSpPr/>
          <p:nvPr/>
        </p:nvSpPr>
        <p:spPr>
          <a:xfrm>
            <a:off x="1712792" y="3224894"/>
            <a:ext cx="1912648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51710" y="3220406"/>
            <a:ext cx="1912648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89770" y="3220406"/>
            <a:ext cx="1912648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23865" y="3252378"/>
            <a:ext cx="1912648" cy="156960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34540" y="491685"/>
            <a:ext cx="12496830" cy="5977691"/>
            <a:chOff x="-1498459" y="549283"/>
            <a:chExt cx="12496830" cy="597769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1498459" y="549283"/>
              <a:ext cx="3390900" cy="69760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804139" y="5458366"/>
              <a:ext cx="5194232" cy="106860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244825" y="1096308"/>
              <a:ext cx="1238250" cy="10686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8503514" y="708943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2" grpId="0" animBg="1"/>
      <p:bldP spid="33" grpId="0" animBg="1"/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4"/>
          <p:cNvSpPr txBox="1"/>
          <p:nvPr/>
        </p:nvSpPr>
        <p:spPr>
          <a:xfrm>
            <a:off x="7295588" y="2661326"/>
            <a:ext cx="2399775" cy="707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none" lIns="91384" tIns="45693" rIns="91384" bIns="45693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标题</a:t>
            </a:r>
            <a:endParaRPr lang="en-US" altLang="zh-CN" sz="2400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标题</a:t>
            </a:r>
            <a:endParaRPr lang="en-US" altLang="zh-CN" sz="2400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标题</a:t>
            </a:r>
            <a:endParaRPr lang="en-US" altLang="zh-CN" sz="2400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6634" y="1721531"/>
            <a:ext cx="5806666" cy="3340460"/>
            <a:chOff x="701281" y="1291547"/>
            <a:chExt cx="4356344" cy="2506118"/>
          </a:xfrm>
        </p:grpSpPr>
        <p:sp>
          <p:nvSpPr>
            <p:cNvPr id="13" name="矩形 12"/>
            <p:cNvSpPr/>
            <p:nvPr/>
          </p:nvSpPr>
          <p:spPr>
            <a:xfrm>
              <a:off x="701281" y="1383077"/>
              <a:ext cx="4356344" cy="24145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4" tIns="45693" rIns="91384" bIns="45693"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25749" r="71558" b="21649"/>
            <a:stretch>
              <a:fillRect/>
            </a:stretch>
          </p:blipFill>
          <p:spPr>
            <a:xfrm flipH="1">
              <a:off x="701281" y="1291547"/>
              <a:ext cx="949206" cy="2501900"/>
            </a:xfrm>
            <a:prstGeom prst="rect">
              <a:avLst/>
            </a:prstGeom>
          </p:spPr>
        </p:pic>
      </p:grpSp>
      <p:sp>
        <p:nvSpPr>
          <p:cNvPr id="8" name="TextBox 15"/>
          <p:cNvSpPr txBox="1"/>
          <p:nvPr/>
        </p:nvSpPr>
        <p:spPr>
          <a:xfrm>
            <a:off x="2902971" y="2596086"/>
            <a:ext cx="3139208" cy="2234646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5567" y="352451"/>
            <a:ext cx="11671964" cy="5238222"/>
            <a:chOff x="-1467432" y="410049"/>
            <a:chExt cx="11671964" cy="523822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1467432" y="478441"/>
              <a:ext cx="3390900" cy="69760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010300" y="4579663"/>
              <a:ext cx="5194232" cy="106860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421" y="3131047"/>
            <a:ext cx="2342429" cy="156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2270249" y="4944183"/>
            <a:ext cx="7854642" cy="1818457"/>
          </a:xfrm>
          <a:prstGeom prst="rect">
            <a:avLst/>
          </a:prstGeom>
        </p:spPr>
        <p:txBody>
          <a:bodyPr vert="horz" wrap="square" lIns="91384" tIns="45693" rIns="91384" bIns="4569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                                              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>
            <a:fillRect/>
          </a:stretch>
        </p:blipFill>
        <p:spPr>
          <a:xfrm>
            <a:off x="4393944" y="3098406"/>
            <a:ext cx="4681403" cy="201805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/>
          <a:stretch>
            <a:fillRect/>
          </a:stretch>
        </p:blipFill>
        <p:spPr bwMode="auto">
          <a:xfrm>
            <a:off x="1852065" y="2064576"/>
            <a:ext cx="2541879" cy="156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265567" y="352451"/>
            <a:ext cx="13124772" cy="6329144"/>
            <a:chOff x="-1467432" y="410049"/>
            <a:chExt cx="13124772" cy="632914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1467432" y="410049"/>
              <a:ext cx="3390900" cy="69760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6463108" y="5670585"/>
              <a:ext cx="5194232" cy="106860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8441099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561982" y="1331199"/>
            <a:ext cx="65832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6426069" y="1989286"/>
            <a:ext cx="103066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456723" y="146154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695441" y="1331199"/>
            <a:ext cx="65832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4559527" y="1989286"/>
            <a:ext cx="103066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590181" y="146154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957461" y="1331199"/>
            <a:ext cx="65832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2821549" y="1989286"/>
            <a:ext cx="103066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852203" y="146154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122272" y="1331199"/>
            <a:ext cx="65832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986358" y="1989286"/>
            <a:ext cx="103066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018014" y="146154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321564" y="428599"/>
            <a:ext cx="12914122" cy="5752689"/>
            <a:chOff x="444884" y="676697"/>
            <a:chExt cx="12914122" cy="575268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444884" y="676697"/>
              <a:ext cx="3390900" cy="697609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8164774" y="5360778"/>
              <a:ext cx="5194232" cy="106860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8915600" y="1871305"/>
              <a:ext cx="1238250" cy="106860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10298306" y="840002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7987" y="2067575"/>
            <a:ext cx="393249" cy="1897388"/>
          </a:xfrm>
          <a:prstGeom prst="rect">
            <a:avLst/>
          </a:prstGeom>
          <a:noFill/>
        </p:spPr>
        <p:txBody>
          <a:bodyPr vert="horz" wrap="square" lIns="91384" tIns="45693" rIns="91384" bIns="45693" rtlCol="0">
            <a:spAutoFit/>
          </a:bodyPr>
          <a:lstStyle/>
          <a:p>
            <a:pPr algn="ctr"/>
            <a:r>
              <a:rPr lang="zh-CN" altLang="en-US" sz="5865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目录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97" y="3458869"/>
            <a:ext cx="206256" cy="5623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24366" y="1884092"/>
            <a:ext cx="3055118" cy="3014130"/>
            <a:chOff x="6224366" y="1884092"/>
            <a:chExt cx="3055118" cy="3014130"/>
          </a:xfrm>
        </p:grpSpPr>
        <p:grpSp>
          <p:nvGrpSpPr>
            <p:cNvPr id="2" name="组合 39"/>
            <p:cNvGrpSpPr/>
            <p:nvPr/>
          </p:nvGrpSpPr>
          <p:grpSpPr>
            <a:xfrm>
              <a:off x="6224366" y="1884092"/>
              <a:ext cx="553870" cy="3014130"/>
              <a:chOff x="5779990" y="1478323"/>
              <a:chExt cx="554210" cy="3015060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5800177" y="1478323"/>
                <a:ext cx="450684" cy="30150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vert="eaVert" wrap="square" lIns="121845" tIns="60923" rIns="121845" bIns="60923" numCol="1" anchor="t" anchorCtr="0" compatLnSpc="1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779990" y="1546952"/>
                <a:ext cx="554210" cy="47720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7AB7D0"/>
                    </a:solidFill>
                    <a:latin typeface="+mn-ea"/>
                  </a:rPr>
                  <a:t>壹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803072" y="2092783"/>
                <a:ext cx="461948" cy="20869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latin typeface="+mn-ea"/>
                  </a:rPr>
                  <a:t>年度工作概述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5800177" y="2024007"/>
                <a:ext cx="4506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56"/>
            <p:cNvGrpSpPr/>
            <p:nvPr/>
          </p:nvGrpSpPr>
          <p:grpSpPr>
            <a:xfrm>
              <a:off x="7058114" y="1884092"/>
              <a:ext cx="553870" cy="3014130"/>
              <a:chOff x="5779990" y="1478323"/>
              <a:chExt cx="554210" cy="3015060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5800177" y="1478323"/>
                <a:ext cx="450684" cy="30150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vert="eaVert" wrap="square" lIns="121845" tIns="60923" rIns="121845" bIns="60923" numCol="1" anchor="t" anchorCtr="0" compatLnSpc="1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779990" y="1546952"/>
                <a:ext cx="554210" cy="47720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7AB7D0"/>
                    </a:solidFill>
                    <a:latin typeface="+mn-ea"/>
                  </a:rPr>
                  <a:t>贰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803073" y="2092783"/>
                <a:ext cx="461948" cy="20869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latin typeface="+mn-ea"/>
                  </a:rPr>
                  <a:t>工作完成情况</a:t>
                </a: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5800177" y="2024007"/>
                <a:ext cx="4506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61"/>
            <p:cNvGrpSpPr/>
            <p:nvPr/>
          </p:nvGrpSpPr>
          <p:grpSpPr>
            <a:xfrm>
              <a:off x="7891865" y="1884092"/>
              <a:ext cx="553870" cy="3014130"/>
              <a:chOff x="5779990" y="1478323"/>
              <a:chExt cx="554210" cy="3015060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5800177" y="1478323"/>
                <a:ext cx="450684" cy="30150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vert="eaVert" wrap="square" lIns="121845" tIns="60923" rIns="121845" bIns="60923" numCol="1" anchor="t" anchorCtr="0" compatLnSpc="1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5779990" y="1546952"/>
                <a:ext cx="554210" cy="47720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7AB7D0"/>
                    </a:solidFill>
                    <a:latin typeface="+mn-ea"/>
                  </a:rPr>
                  <a:t>叁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803073" y="2092783"/>
                <a:ext cx="461948" cy="20869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latin typeface="+mn-ea"/>
                  </a:rPr>
                  <a:t>成功项目展示</a:t>
                </a: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5800177" y="2024007"/>
                <a:ext cx="4506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66"/>
            <p:cNvGrpSpPr/>
            <p:nvPr/>
          </p:nvGrpSpPr>
          <p:grpSpPr>
            <a:xfrm>
              <a:off x="8725614" y="1884092"/>
              <a:ext cx="553870" cy="3014130"/>
              <a:chOff x="5779990" y="1478323"/>
              <a:chExt cx="554210" cy="3015060"/>
            </a:xfrm>
          </p:grpSpPr>
          <p:sp>
            <p:nvSpPr>
              <p:cNvPr id="68" name="Rectangle 6"/>
              <p:cNvSpPr>
                <a:spLocks noChangeArrowheads="1"/>
              </p:cNvSpPr>
              <p:nvPr/>
            </p:nvSpPr>
            <p:spPr bwMode="auto">
              <a:xfrm>
                <a:off x="5800177" y="1478323"/>
                <a:ext cx="450684" cy="30150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vert="eaVert" wrap="square" lIns="121845" tIns="60923" rIns="121845" bIns="60923" numCol="1" anchor="t" anchorCtr="0" compatLnSpc="1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5779990" y="1546952"/>
                <a:ext cx="554210" cy="47720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7AB7D0"/>
                    </a:solidFill>
                    <a:latin typeface="+mn-ea"/>
                  </a:rPr>
                  <a:t>肆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5803072" y="2092783"/>
                <a:ext cx="461948" cy="208698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pc="300" dirty="0">
                    <a:latin typeface="+mn-ea"/>
                  </a:rPr>
                  <a:t>明年工作计划</a:t>
                </a: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5800177" y="2024007"/>
                <a:ext cx="45068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/>
        </p:nvGrpSpPr>
        <p:grpSpPr>
          <a:xfrm>
            <a:off x="204787" y="360139"/>
            <a:ext cx="12814246" cy="6149919"/>
            <a:chOff x="204787" y="360139"/>
            <a:chExt cx="12814246" cy="61499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8" b="10195"/>
            <a:stretch>
              <a:fillRect/>
            </a:stretch>
          </p:blipFill>
          <p:spPr>
            <a:xfrm>
              <a:off x="304799" y="449960"/>
              <a:ext cx="362835" cy="544010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7" t="89956" r="93672" b="-3247"/>
            <a:stretch>
              <a:fillRect/>
            </a:stretch>
          </p:blipFill>
          <p:spPr>
            <a:xfrm>
              <a:off x="204787" y="5890070"/>
              <a:ext cx="885825" cy="517969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7824801" y="5441450"/>
              <a:ext cx="5194232" cy="106860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673790" y="882246"/>
              <a:ext cx="1238250" cy="106860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9015493" y="449960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787205" y="2269256"/>
            <a:ext cx="962010" cy="93327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pPr algn="ctr"/>
            <a:r>
              <a:rPr lang="zh-CN" altLang="en-US" sz="5465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肆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35198" y="1689100"/>
            <a:ext cx="553756" cy="2894400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dist"/>
            <a:r>
              <a:rPr lang="zh-CN" altLang="en-US" sz="2400" b="1" spc="300" dirty="0">
                <a:latin typeface="+mn-ea"/>
              </a:rPr>
              <a:t>明年工作计划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151061" y="2269256"/>
            <a:ext cx="1227986" cy="2881805"/>
          </a:xfrm>
          <a:prstGeom prst="rect">
            <a:avLst/>
          </a:prstGeom>
        </p:spPr>
        <p:txBody>
          <a:bodyPr vert="eaVert" lIns="91384" tIns="45693" rIns="91384" bIns="45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党有党风，企有特色，好的设计都是以客户特色为基线通过自己的缜密安排、成熟的熊猫语言诠释出其要表达思想概念！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0821" y="2151921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44382" y="1346215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4021139"/>
            <a:ext cx="206256" cy="562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>
            <a:fillRect/>
          </a:stretch>
        </p:blipFill>
        <p:spPr>
          <a:xfrm flipH="1">
            <a:off x="7563950" y="2127459"/>
            <a:ext cx="1814051" cy="365721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23" name="组合 2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7295672" y="949398"/>
            <a:ext cx="0" cy="59075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04172" y="3040702"/>
            <a:ext cx="553756" cy="2169770"/>
          </a:xfrm>
          <a:prstGeom prst="rect">
            <a:avLst/>
          </a:prstGeom>
          <a:noFill/>
        </p:spPr>
        <p:txBody>
          <a:bodyPr vert="eaVert" wrap="none" lIns="91384" tIns="45693" rIns="91384" bIns="45693" rtlCol="0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92856" y="3058274"/>
            <a:ext cx="676611" cy="2817789"/>
          </a:xfrm>
          <a:prstGeom prst="rect">
            <a:avLst/>
          </a:prstGeom>
          <a:noFill/>
        </p:spPr>
        <p:txBody>
          <a:bodyPr vert="eaVert" wrap="square" lIns="91384" tIns="45693" rIns="91384" bIns="45693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/>
              <a:t>点一滴墨，倾一世魂。用一辈子的桃花运，换一场不分手的恋情</a:t>
            </a:r>
            <a:endParaRPr lang="zh-CN" altLang="en-US" sz="1065" spc="300" dirty="0"/>
          </a:p>
        </p:txBody>
      </p:sp>
      <p:sp>
        <p:nvSpPr>
          <p:cNvPr id="10" name="文本框 9"/>
          <p:cNvSpPr txBox="1"/>
          <p:nvPr/>
        </p:nvSpPr>
        <p:spPr>
          <a:xfrm>
            <a:off x="9196425" y="3058274"/>
            <a:ext cx="676611" cy="2817789"/>
          </a:xfrm>
          <a:prstGeom prst="rect">
            <a:avLst/>
          </a:prstGeom>
          <a:noFill/>
        </p:spPr>
        <p:txBody>
          <a:bodyPr vert="eaVert" wrap="square" lIns="91384" tIns="45693" rIns="91384" bIns="45693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/>
              <a:t>点一滴墨，倾一世魂。用一辈子的桃花运，换一场不分手的恋情</a:t>
            </a:r>
            <a:endParaRPr lang="zh-CN" altLang="en-US" sz="1065" spc="3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99993" y="3058274"/>
            <a:ext cx="676611" cy="2817789"/>
          </a:xfrm>
          <a:prstGeom prst="rect">
            <a:avLst/>
          </a:prstGeom>
          <a:noFill/>
        </p:spPr>
        <p:txBody>
          <a:bodyPr vert="eaVert" wrap="square" lIns="91384" tIns="45693" rIns="91384" bIns="45693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/>
              <a:t>点一滴墨，倾一世魂。用一辈子的桃花运，换一场不分手的恋情</a:t>
            </a:r>
            <a:endParaRPr lang="zh-CN" altLang="en-US" sz="1065" spc="3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16" y="4881570"/>
            <a:ext cx="399399" cy="3916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7"/>
          <a:stretch>
            <a:fillRect/>
          </a:stretch>
        </p:blipFill>
        <p:spPr>
          <a:xfrm>
            <a:off x="-282340" y="2043969"/>
            <a:ext cx="6855885" cy="36461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1" y="1048024"/>
            <a:ext cx="4020500" cy="4020500"/>
          </a:xfrm>
          <a:prstGeom prst="sun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9457847" y="174651"/>
            <a:ext cx="2077622" cy="2137216"/>
            <a:chOff x="6420362" y="410049"/>
            <a:chExt cx="2077622" cy="213721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5400000">
            <a:off x="5173541" y="1481090"/>
            <a:ext cx="2183481" cy="3385622"/>
          </a:xfrm>
          <a:prstGeom prst="rect">
            <a:avLst/>
          </a:prstGeom>
          <a:noFill/>
          <a:ln>
            <a:solidFill>
              <a:srgbClr val="7AB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8647852" y="2741406"/>
            <a:ext cx="2794848" cy="1551422"/>
          </a:xfrm>
          <a:prstGeom prst="rect">
            <a:avLst/>
          </a:prstGeom>
        </p:spPr>
        <p:txBody>
          <a:bodyPr vert="horz" wrap="square" lIns="91412" tIns="45706" rIns="91412" bIns="45706">
            <a:spAutoFit/>
          </a:bodyPr>
          <a:lstStyle/>
          <a:p>
            <a:r>
              <a:rPr lang="zh-CN" altLang="en-US" sz="1865" spc="300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4358" y="2741406"/>
            <a:ext cx="2841803" cy="1551422"/>
          </a:xfrm>
          <a:prstGeom prst="rect">
            <a:avLst/>
          </a:prstGeom>
        </p:spPr>
        <p:txBody>
          <a:bodyPr vert="horz" wrap="square" lIns="91412" tIns="45706" rIns="91412" bIns="45706">
            <a:spAutoFit/>
          </a:bodyPr>
          <a:lstStyle/>
          <a:p>
            <a:r>
              <a:rPr lang="zh-CN" altLang="en-US" sz="1865" spc="300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4"/>
          <a:stretch>
            <a:fillRect/>
          </a:stretch>
        </p:blipFill>
        <p:spPr bwMode="auto">
          <a:xfrm>
            <a:off x="4346745" y="2403792"/>
            <a:ext cx="3320764" cy="25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507" y="2473415"/>
            <a:ext cx="3590864" cy="24020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5"/>
          <p:cNvSpPr txBox="1"/>
          <p:nvPr/>
        </p:nvSpPr>
        <p:spPr>
          <a:xfrm>
            <a:off x="8340719" y="2514173"/>
            <a:ext cx="410184" cy="1217613"/>
          </a:xfrm>
          <a:prstGeom prst="rect">
            <a:avLst/>
          </a:prstGeom>
          <a:noFill/>
          <a:ln>
            <a:solidFill>
              <a:srgbClr val="7AB7D0"/>
            </a:solidFill>
          </a:ln>
        </p:spPr>
        <p:txBody>
          <a:bodyPr vert="eaVert" wrap="none" lIns="91412" tIns="45706" rIns="91412" bIns="45706" rtlCol="0">
            <a:spAutoFit/>
          </a:bodyPr>
          <a:lstStyle/>
          <a:p>
            <a:r>
              <a:rPr lang="zh-CN" altLang="en-US" sz="1465" dirty="0">
                <a:solidFill>
                  <a:srgbClr val="7AB7D0"/>
                </a:solidFill>
              </a:rPr>
              <a:t>这里输入标题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69921" y="1387795"/>
            <a:ext cx="9175052" cy="3648759"/>
            <a:chOff x="876300" y="1041168"/>
            <a:chExt cx="6883413" cy="2737414"/>
          </a:xfrm>
        </p:grpSpPr>
        <p:sp>
          <p:nvSpPr>
            <p:cNvPr id="3" name="矩形 2"/>
            <p:cNvSpPr/>
            <p:nvPr/>
          </p:nvSpPr>
          <p:spPr>
            <a:xfrm>
              <a:off x="876300" y="1293408"/>
              <a:ext cx="6883413" cy="231529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16"/>
            <a:stretch>
              <a:fillRect/>
            </a:stretch>
          </p:blipFill>
          <p:spPr>
            <a:xfrm>
              <a:off x="5435600" y="2768701"/>
              <a:ext cx="2324113" cy="100988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4002"/>
            <a:stretch>
              <a:fillRect/>
            </a:stretch>
          </p:blipFill>
          <p:spPr>
            <a:xfrm flipH="1">
              <a:off x="876302" y="1041168"/>
              <a:ext cx="1092200" cy="1009881"/>
            </a:xfrm>
            <a:prstGeom prst="rect">
              <a:avLst/>
            </a:prstGeom>
          </p:spPr>
        </p:pic>
      </p:grpSp>
      <p:sp>
        <p:nvSpPr>
          <p:cNvPr id="10" name="TextBox 28"/>
          <p:cNvSpPr txBox="1"/>
          <p:nvPr/>
        </p:nvSpPr>
        <p:spPr>
          <a:xfrm>
            <a:off x="6830140" y="2301079"/>
            <a:ext cx="1312667" cy="1822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5653042" y="2284824"/>
            <a:ext cx="1312667" cy="1822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点此输入文字点此输入文字点此输入文字点此输入文字</a:t>
            </a:r>
          </a:p>
          <a:p>
            <a:pPr>
              <a:lnSpc>
                <a:spcPct val="125000"/>
              </a:lnSpc>
            </a:pPr>
            <a:endParaRPr lang="zh-CN" altLang="en-US" sz="14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1063" y="315484"/>
            <a:ext cx="13102342" cy="6190543"/>
            <a:chOff x="-2804036" y="323651"/>
            <a:chExt cx="13102342" cy="619054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-2804036" y="323651"/>
              <a:ext cx="3390900" cy="69760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104074" y="5445586"/>
              <a:ext cx="5194232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>
            <a:fillRect/>
          </a:stretch>
        </p:blipFill>
        <p:spPr>
          <a:xfrm>
            <a:off x="8177736" y="0"/>
            <a:ext cx="4014264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04787" y="360139"/>
            <a:ext cx="10093519" cy="6154055"/>
            <a:chOff x="204787" y="360139"/>
            <a:chExt cx="10093519" cy="615405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8" b="10195"/>
            <a:stretch>
              <a:fillRect/>
            </a:stretch>
          </p:blipFill>
          <p:spPr>
            <a:xfrm>
              <a:off x="304799" y="449960"/>
              <a:ext cx="362835" cy="544010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7" t="89956" r="93672" b="-3247"/>
            <a:stretch>
              <a:fillRect/>
            </a:stretch>
          </p:blipFill>
          <p:spPr>
            <a:xfrm>
              <a:off x="204787" y="5890070"/>
              <a:ext cx="885825" cy="51796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5104074" y="5445586"/>
              <a:ext cx="5194232" cy="106860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6420362" y="1478657"/>
              <a:ext cx="1238250" cy="106860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rot="10800000">
            <a:off x="11001376" y="449960"/>
            <a:ext cx="885825" cy="5958079"/>
            <a:chOff x="204787" y="449960"/>
            <a:chExt cx="885825" cy="595807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8" b="10195"/>
            <a:stretch>
              <a:fillRect/>
            </a:stretch>
          </p:blipFill>
          <p:spPr>
            <a:xfrm>
              <a:off x="304799" y="449960"/>
              <a:ext cx="362835" cy="544010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7" t="89956" r="93672" b="-3247"/>
            <a:stretch>
              <a:fillRect/>
            </a:stretch>
          </p:blipFill>
          <p:spPr>
            <a:xfrm>
              <a:off x="204787" y="5890070"/>
              <a:ext cx="885825" cy="517969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2631959" y="1723480"/>
            <a:ext cx="2472115" cy="3932737"/>
            <a:chOff x="2631959" y="1723480"/>
            <a:chExt cx="2472115" cy="3932737"/>
          </a:xfrm>
        </p:grpSpPr>
        <p:sp>
          <p:nvSpPr>
            <p:cNvPr id="26" name="文本框 25"/>
            <p:cNvSpPr txBox="1"/>
            <p:nvPr/>
          </p:nvSpPr>
          <p:spPr>
            <a:xfrm>
              <a:off x="4473174" y="1723480"/>
              <a:ext cx="630900" cy="3178410"/>
            </a:xfrm>
            <a:prstGeom prst="rect">
              <a:avLst/>
            </a:prstGeom>
            <a:noFill/>
            <a:ln>
              <a:solidFill>
                <a:srgbClr val="7AB7D0"/>
              </a:solidFill>
            </a:ln>
          </p:spPr>
          <p:txBody>
            <a:bodyPr vert="eaVert" wrap="square" lIns="68559" tIns="34280" rIns="68559" bIns="3428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7AB7D0"/>
                  </a:solidFill>
                  <a:latin typeface="+mn-ea"/>
                </a:rPr>
                <a:t>感 谢 您 的 观 看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283762" y="1800984"/>
              <a:ext cx="0" cy="3023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3302539" y="2461318"/>
              <a:ext cx="692455" cy="2529782"/>
            </a:xfrm>
            <a:prstGeom prst="rect">
              <a:avLst/>
            </a:prstGeom>
            <a:noFill/>
          </p:spPr>
          <p:txBody>
            <a:bodyPr vert="eaVert" wrap="square" lIns="68559" tIns="34280" rIns="68559" bIns="3428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请在这里，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</a:rPr>
                <a:t>输入副标题输入副标题请在这里，输入副标题输入副标题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631959" y="2267177"/>
              <a:ext cx="507789" cy="3389040"/>
            </a:xfrm>
            <a:prstGeom prst="rect">
              <a:avLst/>
            </a:prstGeom>
            <a:noFill/>
          </p:spPr>
          <p:txBody>
            <a:bodyPr vert="eaVert" wrap="square" lIns="68559" tIns="34280" rIns="68559" bIns="3428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汇报人：喜爱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PPT     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时间：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XX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月</a:t>
              </a:r>
              <a:r>
                <a:rPr lang="en-US" altLang="zh-CN" sz="1600">
                  <a:solidFill>
                    <a:srgbClr val="7AB7D0"/>
                  </a:solidFill>
                  <a:latin typeface="+mj-ea"/>
                </a:rPr>
                <a:t>XX</a:t>
              </a:r>
              <a:r>
                <a:rPr lang="zh-CN" altLang="en-US" sz="1600">
                  <a:solidFill>
                    <a:srgbClr val="7AB7D0"/>
                  </a:solidFill>
                  <a:latin typeface="+mj-ea"/>
                </a:rPr>
                <a:t>日</a:t>
              </a:r>
              <a:endParaRPr lang="zh-CN" altLang="en-US" sz="1600" dirty="0">
                <a:solidFill>
                  <a:srgbClr val="7AB7D0"/>
                </a:solidFill>
                <a:latin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787205" y="2269256"/>
            <a:ext cx="962010" cy="93327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pPr algn="ctr"/>
            <a:r>
              <a:rPr lang="zh-CN" altLang="en-US" sz="5465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35198" y="1689100"/>
            <a:ext cx="553756" cy="2894400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dist"/>
            <a:r>
              <a:rPr lang="zh-CN" altLang="en-US" sz="2400" b="1" spc="300" dirty="0">
                <a:latin typeface="+mn-ea"/>
              </a:rPr>
              <a:t>年度工作概述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151061" y="2269256"/>
            <a:ext cx="1227986" cy="2881805"/>
          </a:xfrm>
          <a:prstGeom prst="rect">
            <a:avLst/>
          </a:prstGeom>
        </p:spPr>
        <p:txBody>
          <a:bodyPr vert="eaVert" lIns="91384" tIns="45693" rIns="91384" bIns="45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党有党风，企有特色，好的设计都是以客户特色为基线通过自己的缜密安排、成熟的熊猫语言诠释出其要表达思想概念！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0821" y="2151921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44382" y="1346215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4021139"/>
            <a:ext cx="206256" cy="562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>
            <a:fillRect/>
          </a:stretch>
        </p:blipFill>
        <p:spPr>
          <a:xfrm flipH="1">
            <a:off x="7563950" y="2127459"/>
            <a:ext cx="1814051" cy="365721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23" name="组合 2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26414" y="1759684"/>
            <a:ext cx="430774" cy="2285186"/>
          </a:xfrm>
          <a:prstGeom prst="rect">
            <a:avLst/>
          </a:prstGeom>
          <a:noFill/>
        </p:spPr>
        <p:txBody>
          <a:bodyPr vert="eaVert" wrap="none" lIns="91384" tIns="45693" rIns="91384" bIns="45693" rtlCol="0">
            <a:spAutoFit/>
          </a:bodyPr>
          <a:lstStyle/>
          <a:p>
            <a:r>
              <a:rPr lang="zh-CN" altLang="en-US" sz="16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单击此处添加小标题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469741" y="1777257"/>
            <a:ext cx="594906" cy="2779097"/>
            <a:chOff x="5246953" y="1500940"/>
            <a:chExt cx="595274" cy="2779953"/>
          </a:xfrm>
        </p:grpSpPr>
        <p:sp>
          <p:nvSpPr>
            <p:cNvPr id="7" name="文本框 6"/>
            <p:cNvSpPr txBox="1"/>
            <p:nvPr/>
          </p:nvSpPr>
          <p:spPr>
            <a:xfrm>
              <a:off x="5246953" y="1584960"/>
              <a:ext cx="595274" cy="23725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665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4"/>
          <p:cNvGrpSpPr/>
          <p:nvPr/>
        </p:nvGrpSpPr>
        <p:grpSpPr>
          <a:xfrm>
            <a:off x="2661155" y="1777255"/>
            <a:ext cx="602028" cy="2779097"/>
            <a:chOff x="2509753" y="1500940"/>
            <a:chExt cx="602400" cy="2779953"/>
          </a:xfrm>
        </p:grpSpPr>
        <p:sp>
          <p:nvSpPr>
            <p:cNvPr id="12" name="文本框 11"/>
            <p:cNvSpPr txBox="1"/>
            <p:nvPr/>
          </p:nvSpPr>
          <p:spPr>
            <a:xfrm>
              <a:off x="2509753" y="1507993"/>
              <a:ext cx="595273" cy="237253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665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112153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9" y="4624220"/>
            <a:ext cx="10122876" cy="22337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78984" y="1838833"/>
            <a:ext cx="692497" cy="265594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49282" y="1838833"/>
            <a:ext cx="692497" cy="265594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42464" y="360139"/>
            <a:ext cx="13178182" cy="4941523"/>
            <a:chOff x="942464" y="360139"/>
            <a:chExt cx="13178182" cy="494152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942464" y="360139"/>
              <a:ext cx="3390900" cy="697609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8926414" y="4233054"/>
              <a:ext cx="5194232" cy="106860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5963669" y="691076"/>
              <a:ext cx="1238250" cy="106860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9141801" y="401401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46102" y="1665897"/>
            <a:ext cx="2219002" cy="39820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矩形 13"/>
          <p:cNvSpPr/>
          <p:nvPr/>
        </p:nvSpPr>
        <p:spPr>
          <a:xfrm>
            <a:off x="8319887" y="1665897"/>
            <a:ext cx="2350810" cy="398201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endParaRPr lang="zh-CN" altLang="en-US" sz="2400"/>
          </a:p>
        </p:txBody>
      </p:sp>
      <p:grpSp>
        <p:nvGrpSpPr>
          <p:cNvPr id="3" name="组合 26"/>
          <p:cNvGrpSpPr/>
          <p:nvPr/>
        </p:nvGrpSpPr>
        <p:grpSpPr>
          <a:xfrm>
            <a:off x="7700083" y="1665894"/>
            <a:ext cx="673902" cy="2796671"/>
            <a:chOff x="7897705" y="2842848"/>
            <a:chExt cx="674318" cy="2797533"/>
          </a:xfrm>
        </p:grpSpPr>
        <p:sp>
          <p:nvSpPr>
            <p:cNvPr id="15" name="文本框 14"/>
            <p:cNvSpPr txBox="1"/>
            <p:nvPr/>
          </p:nvSpPr>
          <p:spPr>
            <a:xfrm>
              <a:off x="8017811" y="2842848"/>
              <a:ext cx="554212" cy="21704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897705" y="2860428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5"/>
          <p:cNvGrpSpPr/>
          <p:nvPr/>
        </p:nvGrpSpPr>
        <p:grpSpPr>
          <a:xfrm>
            <a:off x="2601873" y="2273911"/>
            <a:ext cx="676691" cy="2796671"/>
            <a:chOff x="3398683" y="608202"/>
            <a:chExt cx="677109" cy="2797533"/>
          </a:xfrm>
        </p:grpSpPr>
        <p:sp>
          <p:nvSpPr>
            <p:cNvPr id="17" name="文本框 16"/>
            <p:cNvSpPr txBox="1"/>
            <p:nvPr/>
          </p:nvSpPr>
          <p:spPr>
            <a:xfrm>
              <a:off x="3521580" y="608202"/>
              <a:ext cx="554212" cy="21704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398683" y="625782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741838" y="2273911"/>
            <a:ext cx="692497" cy="265594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77732" y="1713519"/>
            <a:ext cx="692497" cy="265594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834547" y="1722303"/>
            <a:ext cx="2595295" cy="221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/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3761472" y="2326850"/>
            <a:ext cx="2093126" cy="830942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 b="18169"/>
          <a:stretch>
            <a:fillRect/>
          </a:stretch>
        </p:blipFill>
        <p:spPr>
          <a:xfrm>
            <a:off x="3259303" y="5127062"/>
            <a:ext cx="6855885" cy="17053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6000" y="3726956"/>
            <a:ext cx="2093126" cy="830942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19707" y="4300817"/>
            <a:ext cx="2093126" cy="830942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6744" y="410049"/>
            <a:ext cx="12160262" cy="4432431"/>
            <a:chOff x="436744" y="410049"/>
            <a:chExt cx="12160262" cy="443243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436744" y="4144871"/>
              <a:ext cx="3390900" cy="69760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2262" r="69848" b="79837"/>
            <a:stretch>
              <a:fillRect/>
            </a:stretch>
          </p:blipFill>
          <p:spPr>
            <a:xfrm>
              <a:off x="7402774" y="2101406"/>
              <a:ext cx="5194232" cy="10686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4" t="40120" r="29516" b="41979"/>
            <a:stretch>
              <a:fillRect/>
            </a:stretch>
          </p:blipFill>
          <p:spPr>
            <a:xfrm>
              <a:off x="2532939" y="944353"/>
              <a:ext cx="1238250" cy="106860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8" t="3393" r="22172" b="78706"/>
            <a:stretch>
              <a:fillRect/>
            </a:stretch>
          </p:blipFill>
          <p:spPr>
            <a:xfrm>
              <a:off x="7259734" y="410049"/>
              <a:ext cx="1238250" cy="10686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>
            <a:fillRect/>
          </a:stretch>
        </p:blipFill>
        <p:spPr>
          <a:xfrm>
            <a:off x="8177736" y="0"/>
            <a:ext cx="4014264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8754" y="2153389"/>
            <a:ext cx="6093863" cy="1572093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6896404" y="2196917"/>
            <a:ext cx="410127" cy="1217586"/>
          </a:xfrm>
          <a:prstGeom prst="rect">
            <a:avLst/>
          </a:prstGeom>
          <a:noFill/>
          <a:ln>
            <a:solidFill>
              <a:srgbClr val="7AB7D0"/>
            </a:solidFill>
          </a:ln>
        </p:spPr>
        <p:txBody>
          <a:bodyPr vert="eaVert" wrap="none" lIns="91384" tIns="45693" rIns="91384" bIns="45693" rtlCol="0">
            <a:spAutoFit/>
          </a:bodyPr>
          <a:lstStyle/>
          <a:p>
            <a:r>
              <a:rPr lang="zh-CN" altLang="en-US" sz="1465" dirty="0">
                <a:solidFill>
                  <a:schemeClr val="accent1"/>
                </a:solidFill>
              </a:rPr>
              <a:t>这里输入标题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539978" y="2225492"/>
            <a:ext cx="0" cy="13210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101600" y="440664"/>
            <a:ext cx="11532745" cy="6025942"/>
            <a:chOff x="204787" y="410049"/>
            <a:chExt cx="11682414" cy="6104145"/>
          </a:xfrm>
        </p:grpSpPr>
        <p:grpSp>
          <p:nvGrpSpPr>
            <p:cNvPr id="9" name="组合 8"/>
            <p:cNvGrpSpPr/>
            <p:nvPr/>
          </p:nvGrpSpPr>
          <p:grpSpPr>
            <a:xfrm>
              <a:off x="204787" y="410049"/>
              <a:ext cx="10093519" cy="6104145"/>
              <a:chOff x="204787" y="410049"/>
              <a:chExt cx="10093519" cy="6104145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2424107" y="436913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>
            <a:fillRect/>
          </a:stretch>
        </p:blipFill>
        <p:spPr>
          <a:xfrm>
            <a:off x="8342642" y="952834"/>
            <a:ext cx="3978106" cy="1712329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894515" y="1544612"/>
            <a:ext cx="1107883" cy="4131583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384" tIns="45693" rIns="91384" bIns="45693" rtlCol="0">
            <a:spAutoFit/>
          </a:bodyPr>
          <a:lstStyle/>
          <a:p>
            <a:r>
              <a:rPr lang="zh-CN" altLang="en-US" sz="20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  <a:p>
            <a:endParaRPr lang="en-US" altLang="zh-CN" sz="2000" spc="300" dirty="0">
              <a:solidFill>
                <a:srgbClr val="7AB7D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en-US" altLang="zh-CN" sz="20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      </a:t>
            </a:r>
            <a:r>
              <a:rPr lang="zh-CN" altLang="en-US" sz="2000" spc="300" dirty="0">
                <a:solidFill>
                  <a:srgbClr val="7AB7D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2456123" y="2273455"/>
            <a:ext cx="6340084" cy="1853811"/>
          </a:xfrm>
          <a:prstGeom prst="rect">
            <a:avLst/>
          </a:prstGeom>
          <a:noFill/>
          <a:ln w="19050" cmpd="sng">
            <a:solidFill>
              <a:schemeClr val="bg1">
                <a:lumMod val="75000"/>
              </a:schemeClr>
            </a:solidFill>
          </a:ln>
        </p:spPr>
        <p:txBody>
          <a:bodyPr vert="eaVert" wrap="square" lIns="91384" tIns="45693" rIns="91384" bIns="45693" rtlCol="0">
            <a:spAutoFit/>
          </a:bodyPr>
          <a:lstStyle/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字内容，文字内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容需概括精炼，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不用多余的文字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修饰，言简意赅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的说明分项内容。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262" r="69848" b="79837"/>
          <a:stretch>
            <a:fillRect/>
          </a:stretch>
        </p:blipFill>
        <p:spPr>
          <a:xfrm>
            <a:off x="6199091" y="5370862"/>
            <a:ext cx="5194232" cy="1068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787205" y="2269256"/>
            <a:ext cx="962010" cy="933278"/>
          </a:xfrm>
          <a:prstGeom prst="rect">
            <a:avLst/>
          </a:prstGeom>
          <a:noFill/>
        </p:spPr>
        <p:txBody>
          <a:bodyPr vert="horz" wrap="none" lIns="91384" tIns="45693" rIns="91384" bIns="45693" rtlCol="0">
            <a:spAutoFit/>
          </a:bodyPr>
          <a:lstStyle/>
          <a:p>
            <a:pPr algn="ctr"/>
            <a:r>
              <a:rPr lang="zh-CN" altLang="en-US" sz="5465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贰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35198" y="1689100"/>
            <a:ext cx="553756" cy="2894400"/>
          </a:xfrm>
          <a:prstGeom prst="rect">
            <a:avLst/>
          </a:prstGeom>
          <a:noFill/>
        </p:spPr>
        <p:txBody>
          <a:bodyPr vert="eaVert" wrap="square" lIns="91384" tIns="45693" rIns="91384" bIns="45693" rtlCol="0">
            <a:spAutoFit/>
          </a:bodyPr>
          <a:lstStyle/>
          <a:p>
            <a:pPr algn="dist"/>
            <a:r>
              <a:rPr lang="zh-CN" altLang="en-US" sz="2400" b="1" spc="300" dirty="0">
                <a:latin typeface="+mn-ea"/>
              </a:rPr>
              <a:t>工作完成情况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151061" y="2269256"/>
            <a:ext cx="1227986" cy="2881805"/>
          </a:xfrm>
          <a:prstGeom prst="rect">
            <a:avLst/>
          </a:prstGeom>
        </p:spPr>
        <p:txBody>
          <a:bodyPr vert="eaVert" lIns="91384" tIns="45693" rIns="91384" bIns="45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党有党风，企有特色，好的设计都是以客户特色为基线通过自己的缜密安排、成熟的熊猫语言诠释出其要表达思想概念！</a:t>
            </a:r>
            <a:endParaRPr lang="en-US" sz="10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0821" y="2151921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44382" y="1346215"/>
            <a:ext cx="0" cy="27790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4021139"/>
            <a:ext cx="206256" cy="562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>
            <a:fillRect/>
          </a:stretch>
        </p:blipFill>
        <p:spPr>
          <a:xfrm flipH="1">
            <a:off x="7563950" y="2127459"/>
            <a:ext cx="1814051" cy="365721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04787" y="360139"/>
            <a:ext cx="11682414" cy="6154055"/>
            <a:chOff x="204787" y="360139"/>
            <a:chExt cx="11682414" cy="6154055"/>
          </a:xfrm>
        </p:grpSpPr>
        <p:grpSp>
          <p:nvGrpSpPr>
            <p:cNvPr id="23" name="组合 22"/>
            <p:cNvGrpSpPr/>
            <p:nvPr/>
          </p:nvGrpSpPr>
          <p:grpSpPr>
            <a:xfrm>
              <a:off x="204787" y="360139"/>
              <a:ext cx="10093519" cy="6154055"/>
              <a:chOff x="204787" y="360139"/>
              <a:chExt cx="10093519" cy="6154055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942464" y="360139"/>
                <a:ext cx="3390900" cy="69760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2" t="2262" r="69848" b="79837"/>
              <a:stretch>
                <a:fillRect/>
              </a:stretch>
            </p:blipFill>
            <p:spPr>
              <a:xfrm>
                <a:off x="5104074" y="5445586"/>
                <a:ext cx="5194232" cy="106860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54" t="40120" r="29516" b="41979"/>
              <a:stretch>
                <a:fillRect/>
              </a:stretch>
            </p:blipFill>
            <p:spPr>
              <a:xfrm>
                <a:off x="6420362" y="1478657"/>
                <a:ext cx="1238250" cy="106860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98" t="3393" r="22172" b="78706"/>
              <a:stretch>
                <a:fillRect/>
              </a:stretch>
            </p:blipFill>
            <p:spPr>
              <a:xfrm>
                <a:off x="7259734" y="410049"/>
                <a:ext cx="1238250" cy="1068608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 rot="10800000">
              <a:off x="11001376" y="449960"/>
              <a:ext cx="885825" cy="5958079"/>
              <a:chOff x="204787" y="449960"/>
              <a:chExt cx="885825" cy="5958079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188" b="10195"/>
              <a:stretch>
                <a:fillRect/>
              </a:stretch>
            </p:blipFill>
            <p:spPr>
              <a:xfrm>
                <a:off x="304799" y="449960"/>
                <a:ext cx="362835" cy="544010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37" t="89956" r="93672" b="-3247"/>
              <a:stretch>
                <a:fillRect/>
              </a:stretch>
            </p:blipFill>
            <p:spPr>
              <a:xfrm>
                <a:off x="204787" y="5890070"/>
                <a:ext cx="885825" cy="5179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B7D0"/>
      </a:accent1>
      <a:accent2>
        <a:srgbClr val="000000"/>
      </a:accent2>
      <a:accent3>
        <a:srgbClr val="7AB7D0"/>
      </a:accent3>
      <a:accent4>
        <a:srgbClr val="000000"/>
      </a:accent4>
      <a:accent5>
        <a:srgbClr val="7AB7D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Office PowerPoint</Application>
  <PresentationFormat>宽屏</PresentationFormat>
  <Paragraphs>180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方正兰亭细黑_GBK</vt:lpstr>
      <vt:lpstr>方正清刻本悦宋简体</vt:lpstr>
      <vt:lpstr>微软雅黑</vt:lpstr>
      <vt:lpstr>Arial</vt:lpstr>
      <vt:lpstr>千图网海量PPT模板www.58pic.com​​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天 下</cp:lastModifiedBy>
  <cp:revision>5</cp:revision>
  <dcterms:created xsi:type="dcterms:W3CDTF">2018-05-04T04:04:00Z</dcterms:created>
  <dcterms:modified xsi:type="dcterms:W3CDTF">2021-02-13T15:20:27Z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